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2.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3.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4.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5.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6.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7.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8.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9.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40.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41.xml" ContentType="application/vnd.openxmlformats-officedocument.drawingml.chart+xml"/>
  <Override PartName="/ppt/charts/style39.xml" ContentType="application/vnd.ms-office.chartstyle+xml"/>
  <Override PartName="/ppt/charts/colors39.xml" ContentType="application/vnd.ms-office.chartcolorstyle+xml"/>
  <Override PartName="/ppt/theme/themeOverride1.xml" ContentType="application/vnd.openxmlformats-officedocument.themeOverride+xml"/>
  <Override PartName="/ppt/charts/chart42.xml" ContentType="application/vnd.openxmlformats-officedocument.drawingml.chart+xml"/>
  <Override PartName="/ppt/charts/style40.xml" ContentType="application/vnd.ms-office.chartstyle+xml"/>
  <Override PartName="/ppt/charts/colors40.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88" r:id="rId4"/>
  </p:sldMasterIdLst>
  <p:notesMasterIdLst>
    <p:notesMasterId r:id="rId239"/>
  </p:notesMasterIdLst>
  <p:handoutMasterIdLst>
    <p:handoutMasterId r:id="rId240"/>
  </p:handoutMasterIdLst>
  <p:sldIdLst>
    <p:sldId id="259" r:id="rId5"/>
    <p:sldId id="262" r:id="rId6"/>
    <p:sldId id="260" r:id="rId7"/>
    <p:sldId id="574" r:id="rId8"/>
    <p:sldId id="573" r:id="rId9"/>
    <p:sldId id="577" r:id="rId10"/>
    <p:sldId id="576" r:id="rId11"/>
    <p:sldId id="575" r:id="rId12"/>
    <p:sldId id="639" r:id="rId13"/>
    <p:sldId id="578" r:id="rId14"/>
    <p:sldId id="579" r:id="rId15"/>
    <p:sldId id="640" r:id="rId16"/>
    <p:sldId id="582" r:id="rId17"/>
    <p:sldId id="581" r:id="rId18"/>
    <p:sldId id="642" r:id="rId19"/>
    <p:sldId id="542" r:id="rId20"/>
    <p:sldId id="543" r:id="rId21"/>
    <p:sldId id="612" r:id="rId22"/>
    <p:sldId id="616" r:id="rId23"/>
    <p:sldId id="895" r:id="rId24"/>
    <p:sldId id="734" r:id="rId25"/>
    <p:sldId id="613" r:id="rId26"/>
    <p:sldId id="896" r:id="rId27"/>
    <p:sldId id="615" r:id="rId28"/>
    <p:sldId id="614" r:id="rId29"/>
    <p:sldId id="580" r:id="rId30"/>
    <p:sldId id="643" r:id="rId31"/>
    <p:sldId id="597" r:id="rId32"/>
    <p:sldId id="618" r:id="rId33"/>
    <p:sldId id="621" r:id="rId34"/>
    <p:sldId id="645" r:id="rId35"/>
    <p:sldId id="644" r:id="rId36"/>
    <p:sldId id="622" r:id="rId37"/>
    <p:sldId id="624" r:id="rId38"/>
    <p:sldId id="841" r:id="rId39"/>
    <p:sldId id="646" r:id="rId40"/>
    <p:sldId id="658" r:id="rId41"/>
    <p:sldId id="655" r:id="rId42"/>
    <p:sldId id="657" r:id="rId43"/>
    <p:sldId id="535" r:id="rId44"/>
    <p:sldId id="626" r:id="rId45"/>
    <p:sldId id="627" r:id="rId46"/>
    <p:sldId id="629" r:id="rId47"/>
    <p:sldId id="898" r:id="rId48"/>
    <p:sldId id="840" r:id="rId49"/>
    <p:sldId id="839" r:id="rId50"/>
    <p:sldId id="256" r:id="rId51"/>
    <p:sldId id="876" r:id="rId52"/>
    <p:sldId id="874" r:id="rId53"/>
    <p:sldId id="875" r:id="rId54"/>
    <p:sldId id="747" r:id="rId55"/>
    <p:sldId id="742" r:id="rId56"/>
    <p:sldId id="743" r:id="rId57"/>
    <p:sldId id="744" r:id="rId58"/>
    <p:sldId id="745" r:id="rId59"/>
    <p:sldId id="746" r:id="rId60"/>
    <p:sldId id="806" r:id="rId61"/>
    <p:sldId id="695" r:id="rId62"/>
    <p:sldId id="816" r:id="rId63"/>
    <p:sldId id="879" r:id="rId64"/>
    <p:sldId id="880" r:id="rId65"/>
    <p:sldId id="817" r:id="rId66"/>
    <p:sldId id="818" r:id="rId67"/>
    <p:sldId id="819" r:id="rId68"/>
    <p:sldId id="815" r:id="rId69"/>
    <p:sldId id="697" r:id="rId70"/>
    <p:sldId id="698" r:id="rId71"/>
    <p:sldId id="709" r:id="rId72"/>
    <p:sldId id="710" r:id="rId73"/>
    <p:sldId id="711" r:id="rId74"/>
    <p:sldId id="712" r:id="rId75"/>
    <p:sldId id="713" r:id="rId76"/>
    <p:sldId id="714" r:id="rId77"/>
    <p:sldId id="715" r:id="rId78"/>
    <p:sldId id="835" r:id="rId79"/>
    <p:sldId id="857" r:id="rId80"/>
    <p:sldId id="829" r:id="rId81"/>
    <p:sldId id="719" r:id="rId82"/>
    <p:sldId id="720" r:id="rId83"/>
    <p:sldId id="705" r:id="rId84"/>
    <p:sldId id="706" r:id="rId85"/>
    <p:sldId id="707" r:id="rId86"/>
    <p:sldId id="830" r:id="rId87"/>
    <p:sldId id="696" r:id="rId88"/>
    <p:sldId id="877" r:id="rId89"/>
    <p:sldId id="878" r:id="rId90"/>
    <p:sldId id="808" r:id="rId91"/>
    <p:sldId id="812" r:id="rId92"/>
    <p:sldId id="813" r:id="rId93"/>
    <p:sldId id="814" r:id="rId94"/>
    <p:sldId id="809" r:id="rId95"/>
    <p:sldId id="820" r:id="rId96"/>
    <p:sldId id="882" r:id="rId97"/>
    <p:sldId id="883" r:id="rId98"/>
    <p:sldId id="825" r:id="rId99"/>
    <p:sldId id="887" r:id="rId100"/>
    <p:sldId id="886" r:id="rId101"/>
    <p:sldId id="828" r:id="rId102"/>
    <p:sldId id="823" r:id="rId103"/>
    <p:sldId id="826" r:id="rId104"/>
    <p:sldId id="888" r:id="rId105"/>
    <p:sldId id="885" r:id="rId106"/>
    <p:sldId id="884" r:id="rId107"/>
    <p:sldId id="881" r:id="rId108"/>
    <p:sldId id="774" r:id="rId109"/>
    <p:sldId id="257" r:id="rId110"/>
    <p:sldId id="859" r:id="rId111"/>
    <p:sldId id="860" r:id="rId112"/>
    <p:sldId id="861" r:id="rId113"/>
    <p:sldId id="862" r:id="rId114"/>
    <p:sldId id="748" r:id="rId115"/>
    <p:sldId id="749" r:id="rId116"/>
    <p:sldId id="750" r:id="rId117"/>
    <p:sldId id="751" r:id="rId118"/>
    <p:sldId id="752" r:id="rId119"/>
    <p:sldId id="753" r:id="rId120"/>
    <p:sldId id="677" r:id="rId121"/>
    <p:sldId id="678" r:id="rId122"/>
    <p:sldId id="799" r:id="rId123"/>
    <p:sldId id="800" r:id="rId124"/>
    <p:sldId id="801" r:id="rId125"/>
    <p:sldId id="803" r:id="rId126"/>
    <p:sldId id="868" r:id="rId127"/>
    <p:sldId id="869" r:id="rId128"/>
    <p:sldId id="804" r:id="rId129"/>
    <p:sldId id="870" r:id="rId130"/>
    <p:sldId id="831" r:id="rId131"/>
    <p:sldId id="871" r:id="rId132"/>
    <p:sldId id="872" r:id="rId133"/>
    <p:sldId id="832" r:id="rId134"/>
    <p:sldId id="798" r:id="rId135"/>
    <p:sldId id="721" r:id="rId136"/>
    <p:sldId id="769" r:id="rId137"/>
    <p:sldId id="761" r:id="rId138"/>
    <p:sldId id="762" r:id="rId139"/>
    <p:sldId id="764" r:id="rId140"/>
    <p:sldId id="765" r:id="rId141"/>
    <p:sldId id="771" r:id="rId142"/>
    <p:sldId id="766" r:id="rId143"/>
    <p:sldId id="770" r:id="rId144"/>
    <p:sldId id="772" r:id="rId145"/>
    <p:sldId id="773" r:id="rId146"/>
    <p:sldId id="767" r:id="rId147"/>
    <p:sldId id="768" r:id="rId148"/>
    <p:sldId id="722" r:id="rId149"/>
    <p:sldId id="763" r:id="rId150"/>
    <p:sldId id="723" r:id="rId151"/>
    <p:sldId id="836" r:id="rId152"/>
    <p:sldId id="894" r:id="rId153"/>
    <p:sldId id="732" r:id="rId154"/>
    <p:sldId id="733" r:id="rId155"/>
    <p:sldId id="805" r:id="rId156"/>
    <p:sldId id="892" r:id="rId157"/>
    <p:sldId id="740" r:id="rId158"/>
    <p:sldId id="741" r:id="rId159"/>
    <p:sldId id="760" r:id="rId160"/>
    <p:sldId id="785" r:id="rId161"/>
    <p:sldId id="873" r:id="rId162"/>
    <p:sldId id="838" r:id="rId163"/>
    <p:sldId id="789" r:id="rId164"/>
    <p:sldId id="790" r:id="rId165"/>
    <p:sldId id="791" r:id="rId166"/>
    <p:sldId id="890" r:id="rId167"/>
    <p:sldId id="792" r:id="rId168"/>
    <p:sldId id="783" r:id="rId169"/>
    <p:sldId id="738" r:id="rId170"/>
    <p:sldId id="867" r:id="rId171"/>
    <p:sldId id="691" r:id="rId172"/>
    <p:sldId id="866" r:id="rId173"/>
    <p:sldId id="735" r:id="rId174"/>
    <p:sldId id="688" r:id="rId175"/>
    <p:sldId id="737" r:id="rId176"/>
    <p:sldId id="863" r:id="rId177"/>
    <p:sldId id="690" r:id="rId178"/>
    <p:sldId id="865" r:id="rId179"/>
    <p:sldId id="775" r:id="rId180"/>
    <p:sldId id="258" r:id="rId181"/>
    <p:sldId id="889" r:id="rId182"/>
    <p:sldId id="852" r:id="rId183"/>
    <p:sldId id="853" r:id="rId184"/>
    <p:sldId id="854" r:id="rId185"/>
    <p:sldId id="754" r:id="rId186"/>
    <p:sldId id="755" r:id="rId187"/>
    <p:sldId id="756" r:id="rId188"/>
    <p:sldId id="757" r:id="rId189"/>
    <p:sldId id="758" r:id="rId190"/>
    <p:sldId id="759" r:id="rId191"/>
    <p:sldId id="676" r:id="rId192"/>
    <p:sldId id="647" r:id="rId193"/>
    <p:sldId id="673" r:id="rId194"/>
    <p:sldId id="661" r:id="rId195"/>
    <p:sldId id="662" r:id="rId196"/>
    <p:sldId id="659" r:id="rId197"/>
    <p:sldId id="660" r:id="rId198"/>
    <p:sldId id="663" r:id="rId199"/>
    <p:sldId id="664" r:id="rId200"/>
    <p:sldId id="665" r:id="rId201"/>
    <p:sldId id="666" r:id="rId202"/>
    <p:sldId id="667" r:id="rId203"/>
    <p:sldId id="668" r:id="rId204"/>
    <p:sldId id="837" r:id="rId205"/>
    <p:sldId id="899" r:id="rId206"/>
    <p:sldId id="793" r:id="rId207"/>
    <p:sldId id="891" r:id="rId208"/>
    <p:sldId id="834" r:id="rId209"/>
    <p:sldId id="692" r:id="rId210"/>
    <p:sldId id="669" r:id="rId211"/>
    <p:sldId id="670" r:id="rId212"/>
    <p:sldId id="672" r:id="rId213"/>
    <p:sldId id="675" r:id="rId214"/>
    <p:sldId id="858" r:id="rId215"/>
    <p:sldId id="893" r:id="rId216"/>
    <p:sldId id="654" r:id="rId217"/>
    <p:sldId id="842" r:id="rId218"/>
    <p:sldId id="843" r:id="rId219"/>
    <p:sldId id="844" r:id="rId220"/>
    <p:sldId id="845" r:id="rId221"/>
    <p:sldId id="846" r:id="rId222"/>
    <p:sldId id="847" r:id="rId223"/>
    <p:sldId id="848" r:id="rId224"/>
    <p:sldId id="849" r:id="rId225"/>
    <p:sldId id="850" r:id="rId226"/>
    <p:sldId id="851" r:id="rId227"/>
    <p:sldId id="777" r:id="rId228"/>
    <p:sldId id="779" r:id="rId229"/>
    <p:sldId id="778" r:id="rId230"/>
    <p:sldId id="780" r:id="rId231"/>
    <p:sldId id="781" r:id="rId232"/>
    <p:sldId id="782" r:id="rId233"/>
    <p:sldId id="784" r:id="rId234"/>
    <p:sldId id="787" r:id="rId235"/>
    <p:sldId id="786" r:id="rId236"/>
    <p:sldId id="788" r:id="rId237"/>
    <p:sldId id="776" r:id="rId238"/>
  </p:sldIdLst>
  <p:sldSz cx="10058400" cy="7772400"/>
  <p:notesSz cx="6858000" cy="9144000"/>
  <p:custDataLst>
    <p:tags r:id="rId241"/>
  </p:custDataLst>
  <p:defaultTextStyle>
    <a:defPPr>
      <a:defRPr lang="en-CA"/>
    </a:defPPr>
    <a:lvl1pPr algn="ctr" rtl="0" fontAlgn="base">
      <a:spcBef>
        <a:spcPct val="0"/>
      </a:spcBef>
      <a:spcAft>
        <a:spcPct val="0"/>
      </a:spcAft>
      <a:defRPr sz="1200" kern="1200">
        <a:solidFill>
          <a:schemeClr val="tx1"/>
        </a:solidFill>
        <a:latin typeface="Arial" charset="0"/>
        <a:ea typeface="LF_Kai" pitchFamily="2" charset="-122"/>
        <a:cs typeface="+mn-cs"/>
      </a:defRPr>
    </a:lvl1pPr>
    <a:lvl2pPr marL="457200" algn="ctr" rtl="0" fontAlgn="base">
      <a:spcBef>
        <a:spcPct val="0"/>
      </a:spcBef>
      <a:spcAft>
        <a:spcPct val="0"/>
      </a:spcAft>
      <a:defRPr sz="1200" kern="1200">
        <a:solidFill>
          <a:schemeClr val="tx1"/>
        </a:solidFill>
        <a:latin typeface="Arial" charset="0"/>
        <a:ea typeface="LF_Kai" pitchFamily="2" charset="-122"/>
        <a:cs typeface="+mn-cs"/>
      </a:defRPr>
    </a:lvl2pPr>
    <a:lvl3pPr marL="914400" algn="ctr" rtl="0" fontAlgn="base">
      <a:spcBef>
        <a:spcPct val="0"/>
      </a:spcBef>
      <a:spcAft>
        <a:spcPct val="0"/>
      </a:spcAft>
      <a:defRPr sz="1200" kern="1200">
        <a:solidFill>
          <a:schemeClr val="tx1"/>
        </a:solidFill>
        <a:latin typeface="Arial" charset="0"/>
        <a:ea typeface="LF_Kai" pitchFamily="2" charset="-122"/>
        <a:cs typeface="+mn-cs"/>
      </a:defRPr>
    </a:lvl3pPr>
    <a:lvl4pPr marL="1371600" algn="ctr" rtl="0" fontAlgn="base">
      <a:spcBef>
        <a:spcPct val="0"/>
      </a:spcBef>
      <a:spcAft>
        <a:spcPct val="0"/>
      </a:spcAft>
      <a:defRPr sz="1200" kern="1200">
        <a:solidFill>
          <a:schemeClr val="tx1"/>
        </a:solidFill>
        <a:latin typeface="Arial" charset="0"/>
        <a:ea typeface="LF_Kai" pitchFamily="2" charset="-122"/>
        <a:cs typeface="+mn-cs"/>
      </a:defRPr>
    </a:lvl4pPr>
    <a:lvl5pPr marL="1828800" algn="ctr" rtl="0" fontAlgn="base">
      <a:spcBef>
        <a:spcPct val="0"/>
      </a:spcBef>
      <a:spcAft>
        <a:spcPct val="0"/>
      </a:spcAft>
      <a:defRPr sz="1200" kern="1200">
        <a:solidFill>
          <a:schemeClr val="tx1"/>
        </a:solidFill>
        <a:latin typeface="Arial" charset="0"/>
        <a:ea typeface="LF_Kai" pitchFamily="2" charset="-122"/>
        <a:cs typeface="+mn-cs"/>
      </a:defRPr>
    </a:lvl5pPr>
    <a:lvl6pPr marL="2286000" algn="l" defTabSz="914400" rtl="0" eaLnBrk="1" latinLnBrk="0" hangingPunct="1">
      <a:defRPr sz="1200" kern="1200">
        <a:solidFill>
          <a:schemeClr val="tx1"/>
        </a:solidFill>
        <a:latin typeface="Arial" charset="0"/>
        <a:ea typeface="LF_Kai" pitchFamily="2" charset="-122"/>
        <a:cs typeface="+mn-cs"/>
      </a:defRPr>
    </a:lvl6pPr>
    <a:lvl7pPr marL="2743200" algn="l" defTabSz="914400" rtl="0" eaLnBrk="1" latinLnBrk="0" hangingPunct="1">
      <a:defRPr sz="1200" kern="1200">
        <a:solidFill>
          <a:schemeClr val="tx1"/>
        </a:solidFill>
        <a:latin typeface="Arial" charset="0"/>
        <a:ea typeface="LF_Kai" pitchFamily="2" charset="-122"/>
        <a:cs typeface="+mn-cs"/>
      </a:defRPr>
    </a:lvl7pPr>
    <a:lvl8pPr marL="3200400" algn="l" defTabSz="914400" rtl="0" eaLnBrk="1" latinLnBrk="0" hangingPunct="1">
      <a:defRPr sz="1200" kern="1200">
        <a:solidFill>
          <a:schemeClr val="tx1"/>
        </a:solidFill>
        <a:latin typeface="Arial" charset="0"/>
        <a:ea typeface="LF_Kai" pitchFamily="2" charset="-122"/>
        <a:cs typeface="+mn-cs"/>
      </a:defRPr>
    </a:lvl8pPr>
    <a:lvl9pPr marL="3657600" algn="l" defTabSz="914400" rtl="0" eaLnBrk="1" latinLnBrk="0" hangingPunct="1">
      <a:defRPr sz="1200" kern="1200">
        <a:solidFill>
          <a:schemeClr val="tx1"/>
        </a:solidFill>
        <a:latin typeface="Arial" charset="0"/>
        <a:ea typeface="LF_Kai" pitchFamily="2" charset="-122"/>
        <a:cs typeface="+mn-cs"/>
      </a:defRPr>
    </a:lvl9pPr>
  </p:defaultTextStyle>
  <p:extLst>
    <p:ext uri="{521415D9-36F7-43E2-AB2F-B90AF26B5E84}">
      <p14:sectionLst xmlns:p14="http://schemas.microsoft.com/office/powerpoint/2010/main">
        <p14:section name="Default Section" id="{FD4AB1D1-530A-AA48-9268-AC85D45663DF}">
          <p14:sldIdLst/>
        </p14:section>
        <p14:section name="Intro" id="{E839145D-6C88-9847-8E0F-420278A0C934}">
          <p14:sldIdLst>
            <p14:sldId id="259"/>
            <p14:sldId id="262"/>
          </p14:sldIdLst>
        </p14:section>
        <p14:section name="Sector Introduction/Basics" id="{4BF5EE23-CF06-6E48-A8D3-08E51F246F9E}">
          <p14:sldIdLst>
            <p14:sldId id="260"/>
            <p14:sldId id="574"/>
            <p14:sldId id="573"/>
            <p14:sldId id="577"/>
            <p14:sldId id="576"/>
            <p14:sldId id="575"/>
            <p14:sldId id="639"/>
            <p14:sldId id="578"/>
            <p14:sldId id="579"/>
            <p14:sldId id="640"/>
            <p14:sldId id="582"/>
            <p14:sldId id="581"/>
            <p14:sldId id="642"/>
            <p14:sldId id="542"/>
            <p14:sldId id="543"/>
            <p14:sldId id="612"/>
            <p14:sldId id="616"/>
            <p14:sldId id="895"/>
            <p14:sldId id="734"/>
            <p14:sldId id="613"/>
            <p14:sldId id="896"/>
            <p14:sldId id="615"/>
            <p14:sldId id="614"/>
            <p14:sldId id="580"/>
            <p14:sldId id="643"/>
            <p14:sldId id="597"/>
            <p14:sldId id="618"/>
            <p14:sldId id="621"/>
            <p14:sldId id="645"/>
            <p14:sldId id="644"/>
            <p14:sldId id="622"/>
            <p14:sldId id="624"/>
            <p14:sldId id="841"/>
            <p14:sldId id="646"/>
            <p14:sldId id="658"/>
            <p14:sldId id="655"/>
            <p14:sldId id="657"/>
            <p14:sldId id="535"/>
            <p14:sldId id="626"/>
            <p14:sldId id="627"/>
            <p14:sldId id="629"/>
            <p14:sldId id="898"/>
            <p14:sldId id="840"/>
            <p14:sldId id="839"/>
          </p14:sldIdLst>
        </p14:section>
        <p14:section name="Agnico" id="{C220CA51-C77B-9C44-973D-0B87AD8087B2}">
          <p14:sldIdLst>
            <p14:sldId id="256"/>
            <p14:sldId id="876"/>
            <p14:sldId id="874"/>
            <p14:sldId id="875"/>
            <p14:sldId id="747"/>
            <p14:sldId id="742"/>
            <p14:sldId id="743"/>
            <p14:sldId id="744"/>
            <p14:sldId id="745"/>
            <p14:sldId id="746"/>
            <p14:sldId id="806"/>
            <p14:sldId id="695"/>
            <p14:sldId id="816"/>
            <p14:sldId id="879"/>
            <p14:sldId id="880"/>
            <p14:sldId id="817"/>
            <p14:sldId id="818"/>
            <p14:sldId id="819"/>
            <p14:sldId id="815"/>
            <p14:sldId id="697"/>
            <p14:sldId id="698"/>
            <p14:sldId id="709"/>
            <p14:sldId id="710"/>
            <p14:sldId id="711"/>
            <p14:sldId id="712"/>
            <p14:sldId id="713"/>
            <p14:sldId id="714"/>
            <p14:sldId id="715"/>
            <p14:sldId id="835"/>
            <p14:sldId id="857"/>
            <p14:sldId id="829"/>
            <p14:sldId id="719"/>
            <p14:sldId id="720"/>
            <p14:sldId id="705"/>
            <p14:sldId id="706"/>
            <p14:sldId id="707"/>
            <p14:sldId id="830"/>
            <p14:sldId id="696"/>
            <p14:sldId id="877"/>
            <p14:sldId id="878"/>
            <p14:sldId id="808"/>
            <p14:sldId id="812"/>
            <p14:sldId id="813"/>
            <p14:sldId id="814"/>
            <p14:sldId id="809"/>
            <p14:sldId id="820"/>
            <p14:sldId id="882"/>
            <p14:sldId id="883"/>
            <p14:sldId id="825"/>
            <p14:sldId id="887"/>
            <p14:sldId id="886"/>
            <p14:sldId id="828"/>
            <p14:sldId id="823"/>
            <p14:sldId id="826"/>
            <p14:sldId id="888"/>
            <p14:sldId id="885"/>
            <p14:sldId id="884"/>
            <p14:sldId id="881"/>
            <p14:sldId id="774"/>
          </p14:sldIdLst>
        </p14:section>
        <p14:section name="Barrick" id="{CEB3F157-98A8-EA44-B08D-5CF615A2D8D0}">
          <p14:sldIdLst>
            <p14:sldId id="257"/>
            <p14:sldId id="859"/>
            <p14:sldId id="860"/>
            <p14:sldId id="861"/>
            <p14:sldId id="862"/>
            <p14:sldId id="748"/>
            <p14:sldId id="749"/>
            <p14:sldId id="750"/>
            <p14:sldId id="751"/>
            <p14:sldId id="752"/>
            <p14:sldId id="753"/>
            <p14:sldId id="677"/>
            <p14:sldId id="678"/>
            <p14:sldId id="799"/>
            <p14:sldId id="800"/>
            <p14:sldId id="801"/>
            <p14:sldId id="803"/>
            <p14:sldId id="868"/>
            <p14:sldId id="869"/>
            <p14:sldId id="804"/>
            <p14:sldId id="870"/>
            <p14:sldId id="831"/>
            <p14:sldId id="871"/>
            <p14:sldId id="872"/>
            <p14:sldId id="832"/>
            <p14:sldId id="798"/>
            <p14:sldId id="721"/>
            <p14:sldId id="769"/>
            <p14:sldId id="761"/>
            <p14:sldId id="762"/>
            <p14:sldId id="764"/>
            <p14:sldId id="765"/>
            <p14:sldId id="771"/>
            <p14:sldId id="766"/>
            <p14:sldId id="770"/>
            <p14:sldId id="772"/>
            <p14:sldId id="773"/>
            <p14:sldId id="767"/>
            <p14:sldId id="768"/>
            <p14:sldId id="722"/>
            <p14:sldId id="763"/>
            <p14:sldId id="723"/>
            <p14:sldId id="836"/>
            <p14:sldId id="894"/>
            <p14:sldId id="732"/>
            <p14:sldId id="733"/>
            <p14:sldId id="805"/>
            <p14:sldId id="892"/>
            <p14:sldId id="740"/>
            <p14:sldId id="741"/>
            <p14:sldId id="760"/>
            <p14:sldId id="785"/>
            <p14:sldId id="873"/>
            <p14:sldId id="838"/>
            <p14:sldId id="789"/>
            <p14:sldId id="790"/>
            <p14:sldId id="791"/>
            <p14:sldId id="890"/>
            <p14:sldId id="792"/>
            <p14:sldId id="783"/>
            <p14:sldId id="738"/>
            <p14:sldId id="867"/>
            <p14:sldId id="691"/>
            <p14:sldId id="866"/>
            <p14:sldId id="735"/>
            <p14:sldId id="688"/>
            <p14:sldId id="737"/>
            <p14:sldId id="863"/>
            <p14:sldId id="690"/>
            <p14:sldId id="865"/>
            <p14:sldId id="775"/>
          </p14:sldIdLst>
        </p14:section>
        <p14:section name="Kinross" id="{2151BA77-DF14-5D40-9246-CA652AAA38C2}">
          <p14:sldIdLst>
            <p14:sldId id="258"/>
            <p14:sldId id="889"/>
            <p14:sldId id="852"/>
            <p14:sldId id="853"/>
            <p14:sldId id="854"/>
            <p14:sldId id="754"/>
            <p14:sldId id="755"/>
            <p14:sldId id="756"/>
            <p14:sldId id="757"/>
            <p14:sldId id="758"/>
            <p14:sldId id="759"/>
            <p14:sldId id="676"/>
            <p14:sldId id="647"/>
            <p14:sldId id="673"/>
            <p14:sldId id="661"/>
            <p14:sldId id="662"/>
            <p14:sldId id="659"/>
            <p14:sldId id="660"/>
            <p14:sldId id="663"/>
            <p14:sldId id="664"/>
            <p14:sldId id="665"/>
            <p14:sldId id="666"/>
            <p14:sldId id="667"/>
            <p14:sldId id="668"/>
            <p14:sldId id="837"/>
            <p14:sldId id="899"/>
            <p14:sldId id="793"/>
            <p14:sldId id="891"/>
            <p14:sldId id="834"/>
            <p14:sldId id="692"/>
            <p14:sldId id="669"/>
            <p14:sldId id="670"/>
            <p14:sldId id="672"/>
            <p14:sldId id="675"/>
            <p14:sldId id="858"/>
            <p14:sldId id="893"/>
            <p14:sldId id="654"/>
            <p14:sldId id="842"/>
            <p14:sldId id="843"/>
            <p14:sldId id="844"/>
            <p14:sldId id="845"/>
            <p14:sldId id="846"/>
            <p14:sldId id="847"/>
            <p14:sldId id="848"/>
            <p14:sldId id="849"/>
            <p14:sldId id="850"/>
            <p14:sldId id="851"/>
            <p14:sldId id="777"/>
            <p14:sldId id="779"/>
            <p14:sldId id="778"/>
            <p14:sldId id="780"/>
            <p14:sldId id="781"/>
            <p14:sldId id="782"/>
            <p14:sldId id="784"/>
            <p14:sldId id="787"/>
            <p14:sldId id="786"/>
            <p14:sldId id="788"/>
            <p14:sldId id="776"/>
          </p14:sldIdLst>
        </p14:section>
      </p14:sectionLst>
    </p:ext>
    <p:ext uri="{EFAFB233-063F-42B5-8137-9DF3F51BA10A}">
      <p15:sldGuideLst xmlns:p15="http://schemas.microsoft.com/office/powerpoint/2012/main">
        <p15:guide id="4" orient="horz" pos="1008" userDrawn="1">
          <p15:clr>
            <a:srgbClr val="A4A3A4"/>
          </p15:clr>
        </p15:guide>
        <p15:guide id="8" pos="216" userDrawn="1">
          <p15:clr>
            <a:srgbClr val="A4A3A4"/>
          </p15:clr>
        </p15:guide>
        <p15:guide id="9" pos="6288" userDrawn="1">
          <p15:clr>
            <a:srgbClr val="A4A3A4"/>
          </p15:clr>
        </p15:guide>
        <p15:guide id="10" userDrawn="1">
          <p15:clr>
            <a:srgbClr val="A4A3A4"/>
          </p15:clr>
        </p15:guide>
        <p15:guide id="15" orient="horz" pos="672" userDrawn="1">
          <p15:clr>
            <a:srgbClr val="A4A3A4"/>
          </p15:clr>
        </p15:guide>
        <p15:guide id="17" orient="horz" pos="792" userDrawn="1">
          <p15:clr>
            <a:srgbClr val="A4A3A4"/>
          </p15:clr>
        </p15:guide>
        <p15:guide id="18" orient="horz" pos="4126" userDrawn="1">
          <p15:clr>
            <a:srgbClr val="A4A3A4"/>
          </p15:clr>
        </p15:guide>
        <p15:guide id="19" orient="horz" pos="2616" userDrawn="1">
          <p15:clr>
            <a:srgbClr val="A4A3A4"/>
          </p15:clr>
        </p15:guide>
        <p15:guide id="21" orient="horz" pos="2976" userDrawn="1">
          <p15:clr>
            <a:srgbClr val="A4A3A4"/>
          </p15:clr>
        </p15:guide>
        <p15:guide id="22" orient="horz" pos="331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2D5308-A7F1-9274-177F-2D49D813C769}" name="Patricia Kumalaputri" initials="PK" userId="S::prk3@sfu.ca::aeade458-f38f-401b-97d8-f6035b09e62b" providerId="AD"/>
  <p188:author id="{20628208-6BD6-0229-5D6F-1A8435AB5FDA}" name="Rodrigo Kcomt" initials="RK" userId="S::rak6@sfu.ca::a0198156-53cf-42b1-a893-d85f5965084d" providerId="AD"/>
  <p188:author id="{52014A0D-8772-5278-B76A-CDB7D22E50CE}" name="Andrew Learmonth" initials="AL" userId="S::ajl29@sfu.ca::d7ba3bf7-7625-43ce-8963-8529193d936e" providerId="AD"/>
  <p188:author id="{AE592B1F-1DD5-233C-5C3A-B18E933C7E33}" name="Ben Lum" initials="BL" userId="S::bllum@sfu.ca::fe7aa596-2330-45dc-bf0a-5db78011fcee" providerId="AD"/>
  <p188:author id="{17F29B39-FE94-3B3B-07E1-05CB2AB0F32A}" name="Pranil Shashikumar" initials="PS" userId="S::psa116@sfu.ca::2026586b-0f30-4c6d-8be8-f894c6d876d2" providerId="AD"/>
  <p188:author id="{3EA7A64E-4B67-F8B6-ECBD-6E7CE6E73DDE}" name="Mann Shah" initials="MS" userId="e5fe0383c3dc0f75" providerId="Windows Live"/>
  <p188:author id="{5CECA45E-10ED-F2CE-318C-1056E6F69692}" name="Rija Ahmed" initials="RA" userId="S::raa71@sfu.ca::4857b615-6c38-4b4b-a5c9-ff8ef69fa792" providerId="AD"/>
  <p188:author id="{D279E176-4E04-CFC3-07BA-447DCA1BD786}" name="Gurnoor Bains" initials="GB" userId="S::gkb9@sfu.ca::ee075c02-b238-4698-b087-e6f69e12d77a" providerId="AD"/>
  <p188:author id="{98F7A47C-F81A-C6C2-544E-B9FD76E172BB}" name="Chetan Janjua" initials="CJ" userId="S::csj4@sfu.ca::7abee9bc-926f-4b7d-917c-091c1ca9b1d7" providerId="AD"/>
  <p188:author id="{39134C86-9EAF-8D09-72CE-4273DF46F253}" name="Ruben Gonzalez" initials="RG" userId="S::srg7@sfu.ca::71d80fb9-7935-44c6-8524-840ef16e373d" providerId="AD"/>
  <p188:author id="{82746D8A-EBBF-14CD-F122-9DEDA76803CD}" name="Daylin Wallis" initials="DW" userId="S::daw11@sfu.ca::5545d167-37c5-4e44-9b0d-cb54b456dad6" providerId="AD"/>
  <p188:author id="{FF602391-C7DC-EF4E-5F72-35C53A9A605E}" name="Perry Ng" initials="PN" userId="S::pmng@sfu.ca::61bd36d4-b4bf-424b-9452-b002576014b2" providerId="AD"/>
  <p188:author id="{841A0B92-835E-51D1-F517-551C1FF71B7A}" name="Siraka" initials="S" userId="S::sirakag@sfu.ca::4a7d3a92-a638-412b-a246-d00c8f104b65" providerId="AD"/>
  <p188:author id="{F40DBB93-0E59-957F-30D3-9C62D665451A}" name="Tanishq Sagar" initials="TS" userId="05d4e0a36b697861" providerId="Windows Live"/>
  <p188:author id="{5E32D693-3065-C945-CA9B-B91C8CB97069}" name="Stephen Hunter" initials="SH" userId="S::sjh15@sfu.ca::1aeb17a9-76c2-41e1-be65-91f2c4d58de7" providerId="AD"/>
  <p188:author id="{C35BB1B0-D499-3F61-34DC-8BE68BF437E8}" name="Harmandeep Singh" initials="HS" userId="S::hsa241@sfu.ca::7fae50d6-9cc6-4150-9cda-b81fd32e1a60" providerId="AD"/>
  <p188:author id="{729503C8-5744-EB67-21FA-EEDB0AADD7C6}" name="Chloe Bui" initials="CB" userId="S::dcb5@sfu.ca::fd8a942b-c2ee-4de8-a2d0-9ca8cdfca086" providerId="AD"/>
  <p188:author id="{5ABACFC8-A0B2-B253-7FDB-16532CD8C497}" name="Amanjot Jnagal" initials="AJ" userId="S::akj16@sfu.ca::747b36f7-5acd-4a52-88bb-d3a9f0c1850a" providerId="AD"/>
  <p188:author id="{2EB9ABDD-017E-0DF8-EC31-CE9B2042DB9B}" name="Neil Pathipati" initials="NP" userId="S::npathipa@sfu.ca::6f580d2d-647d-4016-81b8-2595221dcc34" providerId="AD"/>
  <p188:author id="{E64A30E2-6F6F-91D6-B3AF-3F9643BEB45C}" name="Juan sebastian Posada burgos" initials="JP" userId="S::jsp18@sfu.ca::3a02d652-b3fa-4fae-9c74-e9bbf408d270" providerId="AD"/>
  <p188:author id="{42F674E3-D913-960A-E0C5-48DA27BACBB8}" name="Adam Lee" initials="AL" userId="S::leeadaml@sfu.ca::ba1e809e-3405-4716-a534-c0426609382e" providerId="AD"/>
  <p188:author id="{696EE2ED-A09B-C297-3643-B60163510696}" name="Rachel Wong" initials="" userId="S::rwa117@sfu.ca::cd748a6a-7998-4458-a5a3-b6e25137bee2" providerId="AD"/>
  <p188:author id="{C0B149FE-BB36-E634-3AEA-C5717E906629}" name="Adam Lee" initials="AL" userId="S::leeadaml@sfuca0.onmicrosoft.com::ba1e809e-3405-4716-a534-c0426609382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rren Yeo" initials="DY" lastIdx="2" clrIdx="0">
    <p:extLst>
      <p:ext uri="{19B8F6BF-5375-455C-9EA6-DF929625EA0E}">
        <p15:presenceInfo xmlns:p15="http://schemas.microsoft.com/office/powerpoint/2012/main" userId="0944960847d22d7e" providerId="Windows Live"/>
      </p:ext>
    </p:extLst>
  </p:cmAuthor>
  <p:cmAuthor id="2" name="WooHee Kim" initials="WK" lastIdx="2" clrIdx="1">
    <p:extLst>
      <p:ext uri="{19B8F6BF-5375-455C-9EA6-DF929625EA0E}">
        <p15:presenceInfo xmlns:p15="http://schemas.microsoft.com/office/powerpoint/2012/main" userId="WooHee Kim" providerId="None"/>
      </p:ext>
    </p:extLst>
  </p:cmAuthor>
  <p:cmAuthor id="3" name="WooHee Kim" initials="WK [2]" lastIdx="2" clrIdx="2">
    <p:extLst>
      <p:ext uri="{19B8F6BF-5375-455C-9EA6-DF929625EA0E}">
        <p15:presenceInfo xmlns:p15="http://schemas.microsoft.com/office/powerpoint/2012/main" userId="S::woohee.kim@finning.com::10b54af5-84cb-46e7-8ac9-404c8e7e0f7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C3E6"/>
    <a:srgbClr val="FFFFFF"/>
    <a:srgbClr val="A9D18E"/>
    <a:srgbClr val="FFE699"/>
    <a:srgbClr val="003C60"/>
    <a:srgbClr val="54585A"/>
    <a:srgbClr val="FF0000"/>
    <a:srgbClr val="156082"/>
    <a:srgbClr val="4F748B"/>
    <a:srgbClr val="9E18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964B6C-6DCC-4443-9D26-04B8C9573A71}" v="1790" dt="2025-07-24T02:45:35.193"/>
    <p1510:client id="{0C812CBE-E7AC-AE50-B5FB-F4D48A889F5C}" v="1386" dt="2025-07-24T03:25:19.334"/>
    <p1510:client id="{297080BE-4F23-49CE-8DB1-6FC4659B5162}" v="4069" dt="2025-07-24T16:25:03.860"/>
    <p1510:client id="{3A81D94B-90F3-6F1A-AFC9-404E6B98C64E}" v="1755" dt="2025-07-24T04:41:59.327"/>
    <p1510:client id="{3B39BA9E-FF77-92E0-CB0D-9A6D6EE43996}" v="24" dt="2025-07-24T18:39:44.324"/>
    <p1510:client id="{7589A66A-DFCB-48EE-B147-4FED7E55DF2E}" v="5232" dt="2025-07-24T18:41:13.405"/>
    <p1510:client id="{79E8BF38-B289-6814-8E8B-3BCCE49CB8E1}" v="3037" dt="2025-07-24T09:22:24.3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008"/>
        <p:guide pos="216"/>
        <p:guide pos="6288"/>
        <p:guide/>
        <p:guide orient="horz" pos="672"/>
        <p:guide orient="horz" pos="792"/>
        <p:guide orient="horz" pos="4126"/>
        <p:guide orient="horz" pos="2616"/>
        <p:guide orient="horz" pos="2976"/>
        <p:guide orient="horz" pos="331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microsoft.com/office/2015/10/relationships/revisionInfo" Target="revisionInfo.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microsoft.com/office/2018/10/relationships/authors" Target="author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notesMaster" Target="notesMasters/notesMaster1.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handoutMaster" Target="handoutMasters/handoutMaster1.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tags" Target="tags/tag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6" Type="http://schemas.openxmlformats.org/officeDocument/2006/relationships/slide" Target="slides/slide22.xml"/><Relationship Id="rId231" Type="http://schemas.openxmlformats.org/officeDocument/2006/relationships/slide" Target="slides/slide227.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commentAuthors" Target="commentAuthors.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presProps" Target="presProp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viewProps" Target="viewProps.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theme" Target="theme/theme1.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tableStyles" Target="tableStyles.xml"/><Relationship Id="rId106" Type="http://schemas.openxmlformats.org/officeDocument/2006/relationships/slide" Target="slides/slide102.xml"/><Relationship Id="rId127" Type="http://schemas.openxmlformats.org/officeDocument/2006/relationships/slide" Target="slides/slide123.xml"/></Relationships>
</file>

<file path=ppt/charts/_rels/chart1.xml.rels><?xml version="1.0" encoding="UTF-8" standalone="yes"?>
<Relationships xmlns="http://schemas.openxmlformats.org/package/2006/relationships"><Relationship Id="rId3" Type="http://schemas.openxmlformats.org/officeDocument/2006/relationships/oleObject" Target="https://1sfu-my.sharepoint.com/personal/srg7_sfu_ca/Documents/2025.01.10%20Material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1sfu-my.sharepoint.com/personal/srg7_sfu_ca/Documents/more%20franco.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1sfu-my.sharepoint.com/personal/srg7_sfu_ca/Documents/417%20graphs.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https://1sfu-my.sharepoint.com/personal/srg7_sfu_ca/Documents/Charting%20Excel%20Export%20-%20Jul%2023rd%202025%207_50_12%20pm.xls"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https://1sfu-my.sharepoint.com/personal/srg7_sfu_ca/Documents/2025.01.10%20Materials.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https://1sfu-my.sharepoint.com/personal/srg7_sfu_ca/Documents/more%20franco.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https://1sfu-my.sharepoint.com/personal/srg7_sfu_ca/Documents/Charting%20Excel%20Export%20-%20Jul%2023rd%202025%207_50_19%20pm.xls"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chetan%20janjua\Downloads\Charts%20(1).xls"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1" Type="http://schemas.openxmlformats.org/officeDocument/2006/relationships/oleObject" Target="file:///C:\Users\chetan%20janjua\Downloads\Charts%20(2).xls"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https://1sfu-my.sharepoint.com/personal/srg7_sfu_ca/Documents/2025.01.10%20Materials.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1" Type="http://schemas.openxmlformats.org/officeDocument/2006/relationships/oleObject" Target="file:///C:\Users\chetan%20janjua\Downloads\Charts%20(3).xls" TargetMode="External"/></Relationships>
</file>

<file path=ppt/charts/_rels/chart3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9.xml"/><Relationship Id="rId1" Type="http://schemas.microsoft.com/office/2011/relationships/chartStyle" Target="style29.xml"/></Relationships>
</file>

<file path=ppt/charts/_rels/chart3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0.xml"/><Relationship Id="rId1" Type="http://schemas.microsoft.com/office/2011/relationships/chartStyle" Target="style30.xml"/></Relationships>
</file>

<file path=ppt/charts/_rels/chart3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1.xml"/><Relationship Id="rId1" Type="http://schemas.microsoft.com/office/2011/relationships/chartStyle" Target="style31.xml"/></Relationships>
</file>

<file path=ppt/charts/_rels/chart3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2.xml"/><Relationship Id="rId1" Type="http://schemas.microsoft.com/office/2011/relationships/chartStyle" Target="style32.xml"/></Relationships>
</file>

<file path=ppt/charts/_rels/chart3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3.xml"/><Relationship Id="rId1" Type="http://schemas.microsoft.com/office/2011/relationships/chartStyle" Target="style33.xml"/></Relationships>
</file>

<file path=ppt/charts/_rels/chart3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4.xml"/><Relationship Id="rId1" Type="http://schemas.microsoft.com/office/2011/relationships/chartStyle" Target="style34.xml"/></Relationships>
</file>

<file path=ppt/charts/_rels/chart3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5.xml"/><Relationship Id="rId1" Type="http://schemas.microsoft.com/office/2011/relationships/chartStyle" Target="style35.xml"/></Relationships>
</file>

<file path=ppt/charts/_rels/chart3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6.xml"/><Relationship Id="rId1" Type="http://schemas.microsoft.com/office/2011/relationships/chartStyle" Target="style36.xml"/></Relationships>
</file>

<file path=ppt/charts/_rels/chart3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7.xml"/><Relationship Id="rId1" Type="http://schemas.microsoft.com/office/2011/relationships/chartStyle" Target="style37.xml"/></Relationships>
</file>

<file path=ppt/charts/_rels/chart4.xml.rels><?xml version="1.0" encoding="UTF-8" standalone="yes"?>
<Relationships xmlns="http://schemas.openxmlformats.org/package/2006/relationships"><Relationship Id="rId3" Type="http://schemas.openxmlformats.org/officeDocument/2006/relationships/oleObject" Target="https://1sfu-my.sharepoint.com/personal/srg7_sfu_ca/Documents/2025.06.30%20BEAM%20Mining%20Comps.xlsx" TargetMode="External"/><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oleObject" Target="https://1sfu-my.sharepoint.com/personal/srg7_sfu_ca/Documents/more%20franco.xlsx" TargetMode="External"/><Relationship Id="rId2" Type="http://schemas.microsoft.com/office/2011/relationships/chartColorStyle" Target="colors38.xml"/><Relationship Id="rId1" Type="http://schemas.microsoft.com/office/2011/relationships/chartStyle" Target="style38.xml"/></Relationships>
</file>

<file path=ppt/charts/_rels/chart4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9.xml"/><Relationship Id="rId1" Type="http://schemas.microsoft.com/office/2011/relationships/chartStyle" Target="style39.xml"/><Relationship Id="rId4" Type="http://schemas.openxmlformats.org/officeDocument/2006/relationships/package" Target="../embeddings/Microsoft_Excel_Worksheet_28E_F559311D.xlsx"/></Relationships>
</file>

<file path=ppt/charts/_rels/chart42.xml.rels><?xml version="1.0" encoding="UTF-8" standalone="yes"?>
<Relationships xmlns="http://schemas.openxmlformats.org/package/2006/relationships"><Relationship Id="rId3" Type="http://schemas.openxmlformats.org/officeDocument/2006/relationships/oleObject" Target="https://1sfu-my.sharepoint.com/personal/srg7_sfu_ca/Documents/Charting%20Excel%20Export%20-%20Jul%2023rd%202025%207_50_24%20pm.xls" TargetMode="External"/><Relationship Id="rId2" Type="http://schemas.microsoft.com/office/2011/relationships/chartColorStyle" Target="colors40.xml"/><Relationship Id="rId1" Type="http://schemas.microsoft.com/office/2011/relationships/chartStyle" Target="style40.xml"/></Relationships>
</file>

<file path=ppt/charts/_rels/chart5.xml.rels><?xml version="1.0" encoding="UTF-8" standalone="yes"?>
<Relationships xmlns="http://schemas.openxmlformats.org/package/2006/relationships"><Relationship Id="rId3" Type="http://schemas.openxmlformats.org/officeDocument/2006/relationships/oleObject" Target="https://1sfu-my.sharepoint.com/personal/srg7_sfu_ca/Documents/417%20graph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A6192E"/>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15-8730-4256-AA89-38BBB9FD9EC6}"/>
              </c:ext>
            </c:extLst>
          </c:dPt>
          <c:dPt>
            <c:idx val="1"/>
            <c:invertIfNegative val="0"/>
            <c:bubble3D val="0"/>
            <c:spPr>
              <a:solidFill>
                <a:schemeClr val="accent2"/>
              </a:solidFill>
              <a:ln>
                <a:noFill/>
              </a:ln>
              <a:effectLst/>
            </c:spPr>
            <c:extLst>
              <c:ext xmlns:c16="http://schemas.microsoft.com/office/drawing/2014/chart" uri="{C3380CC4-5D6E-409C-BE32-E72D297353CC}">
                <c16:uniqueId val="{00000014-8730-4256-AA89-38BBB9FD9EC6}"/>
              </c:ext>
            </c:extLst>
          </c:dPt>
          <c:dPt>
            <c:idx val="2"/>
            <c:invertIfNegative val="0"/>
            <c:bubble3D val="0"/>
            <c:spPr>
              <a:solidFill>
                <a:schemeClr val="accent2"/>
              </a:solidFill>
              <a:ln>
                <a:noFill/>
              </a:ln>
              <a:effectLst/>
            </c:spPr>
            <c:extLst>
              <c:ext xmlns:c16="http://schemas.microsoft.com/office/drawing/2014/chart" uri="{C3380CC4-5D6E-409C-BE32-E72D297353CC}">
                <c16:uniqueId val="{00000013-8730-4256-AA89-38BBB9FD9EC6}"/>
              </c:ext>
            </c:extLst>
          </c:dPt>
          <c:dPt>
            <c:idx val="3"/>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1-8730-4256-AA89-38BBB9FD9EC6}"/>
              </c:ext>
            </c:extLst>
          </c:dPt>
          <c:dPt>
            <c:idx val="4"/>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3-8730-4256-AA89-38BBB9FD9EC6}"/>
              </c:ext>
            </c:extLst>
          </c:dPt>
          <c:dPt>
            <c:idx val="5"/>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5-8730-4256-AA89-38BBB9FD9EC6}"/>
              </c:ext>
            </c:extLst>
          </c:dPt>
          <c:dPt>
            <c:idx val="6"/>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7-8730-4256-AA89-38BBB9FD9EC6}"/>
              </c:ext>
            </c:extLst>
          </c:dPt>
          <c:dPt>
            <c:idx val="7"/>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9-8730-4256-AA89-38BBB9FD9EC6}"/>
              </c:ext>
            </c:extLst>
          </c:dPt>
          <c:dPt>
            <c:idx val="8"/>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B-8730-4256-AA89-38BBB9FD9EC6}"/>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0D-8730-4256-AA89-38BBB9FD9EC6}"/>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0F-8730-4256-AA89-38BBB9FD9EC6}"/>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1-8730-4256-AA89-38BBB9FD9EC6}"/>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Goldman Sans" panose="020B0603020203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('Comps Graph'!$X$7:$X$9,'Comps Graph'!$X$12:$X$14,'Comps Graph'!$X$17:$X$19,'Comps Graph'!$X$22:$X$24)</c:f>
              <c:strCache>
                <c:ptCount val="12"/>
                <c:pt idx="0">
                  <c:v>25th Percentile</c:v>
                </c:pt>
                <c:pt idx="1">
                  <c:v>Median</c:v>
                </c:pt>
                <c:pt idx="2">
                  <c:v>75th Percentile</c:v>
                </c:pt>
                <c:pt idx="3">
                  <c:v>25th Percentile</c:v>
                </c:pt>
                <c:pt idx="4">
                  <c:v>Median</c:v>
                </c:pt>
                <c:pt idx="5">
                  <c:v>75th Percentile</c:v>
                </c:pt>
                <c:pt idx="6">
                  <c:v>25th Percentile</c:v>
                </c:pt>
                <c:pt idx="7">
                  <c:v>Median</c:v>
                </c:pt>
                <c:pt idx="8">
                  <c:v>75th Percentile</c:v>
                </c:pt>
                <c:pt idx="9">
                  <c:v>25th Percentile</c:v>
                </c:pt>
                <c:pt idx="10">
                  <c:v>Median</c:v>
                </c:pt>
                <c:pt idx="11">
                  <c:v>75th Percentile</c:v>
                </c:pt>
              </c:strCache>
            </c:strRef>
          </c:cat>
          <c:val>
            <c:numRef>
              <c:f>('Comps Graph'!$Z$7:$Z$9,'Comps Graph'!$Z$12:$Z$14,'Comps Graph'!$Z$17:$Z$19,'Comps Graph'!$Z$22:$Z$24)</c:f>
              <c:numCache>
                <c:formatCode>0.00\x</c:formatCode>
                <c:ptCount val="12"/>
                <c:pt idx="0">
                  <c:v>1.1716536814753582</c:v>
                </c:pt>
                <c:pt idx="1">
                  <c:v>1.3677453830641313</c:v>
                </c:pt>
                <c:pt idx="2">
                  <c:v>2.0864406137824467</c:v>
                </c:pt>
                <c:pt idx="3">
                  <c:v>0.82300770966954773</c:v>
                </c:pt>
                <c:pt idx="4">
                  <c:v>1.0763183048154981</c:v>
                </c:pt>
                <c:pt idx="5">
                  <c:v>1.6094287707171433</c:v>
                </c:pt>
                <c:pt idx="6">
                  <c:v>0.63710134499623383</c:v>
                </c:pt>
                <c:pt idx="7">
                  <c:v>0.77310627249749486</c:v>
                </c:pt>
                <c:pt idx="8">
                  <c:v>0.94448468832668286</c:v>
                </c:pt>
                <c:pt idx="9">
                  <c:v>0.65439170114804479</c:v>
                </c:pt>
                <c:pt idx="10">
                  <c:v>0.74961763906246326</c:v>
                </c:pt>
                <c:pt idx="11">
                  <c:v>1.1717039176664312</c:v>
                </c:pt>
              </c:numCache>
            </c:numRef>
          </c:val>
          <c:extLst>
            <c:ext xmlns:c16="http://schemas.microsoft.com/office/drawing/2014/chart" uri="{C3380CC4-5D6E-409C-BE32-E72D297353CC}">
              <c16:uniqueId val="{00000012-8730-4256-AA89-38BBB9FD9EC6}"/>
            </c:ext>
          </c:extLst>
        </c:ser>
        <c:dLbls>
          <c:showLegendKey val="0"/>
          <c:showVal val="0"/>
          <c:showCatName val="0"/>
          <c:showSerName val="0"/>
          <c:showPercent val="0"/>
          <c:showBubbleSize val="0"/>
        </c:dLbls>
        <c:gapWidth val="100"/>
        <c:axId val="998604351"/>
        <c:axId val="998600991"/>
      </c:barChart>
      <c:catAx>
        <c:axId val="998604351"/>
        <c:scaling>
          <c:orientation val="maxMin"/>
        </c:scaling>
        <c:delete val="0"/>
        <c:axPos val="l"/>
        <c:numFmt formatCode="General" sourceLinked="1"/>
        <c:majorTickMark val="out"/>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Goldman Sans" panose="020B0603020203020204" pitchFamily="34" charset="0"/>
              </a:defRPr>
            </a:pPr>
            <a:endParaRPr lang="en-US"/>
          </a:p>
        </c:txPr>
        <c:crossAx val="998600991"/>
        <c:crosses val="autoZero"/>
        <c:auto val="1"/>
        <c:lblAlgn val="ctr"/>
        <c:lblOffset val="100"/>
        <c:noMultiLvlLbl val="0"/>
      </c:catAx>
      <c:valAx>
        <c:axId val="998600991"/>
        <c:scaling>
          <c:orientation val="minMax"/>
        </c:scaling>
        <c:delete val="0"/>
        <c:axPos val="t"/>
        <c:numFmt formatCode="0.00\x"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Goldman Sans" panose="020B0603020203020204" pitchFamily="34" charset="0"/>
              </a:defRPr>
            </a:pPr>
            <a:endParaRPr lang="en-US"/>
          </a:p>
        </c:txPr>
        <c:crossAx val="99860435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cs typeface="Goldman Sans" panose="020B0603020203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'5y'!$C$2</c:f>
              <c:strCache>
                <c:ptCount val="1"/>
                <c:pt idx="0">
                  <c:v>AEM</c:v>
                </c:pt>
              </c:strCache>
            </c:strRef>
          </c:tx>
          <c:spPr>
            <a:ln w="28575" cap="rnd">
              <a:solidFill>
                <a:schemeClr val="accent2"/>
              </a:solidFill>
              <a:round/>
            </a:ln>
            <a:effectLst/>
          </c:spPr>
          <c:marker>
            <c:symbol val="none"/>
          </c:marker>
          <c:cat>
            <c:numRef>
              <c:f>'5y'!$B$3:$B$1297</c:f>
              <c:numCache>
                <c:formatCode>m/d/yyyy</c:formatCode>
                <c:ptCount val="1295"/>
                <c:pt idx="0">
                  <c:v>44032</c:v>
                </c:pt>
                <c:pt idx="1">
                  <c:v>44033</c:v>
                </c:pt>
                <c:pt idx="2">
                  <c:v>44034</c:v>
                </c:pt>
                <c:pt idx="3">
                  <c:v>44035</c:v>
                </c:pt>
                <c:pt idx="4">
                  <c:v>44036</c:v>
                </c:pt>
                <c:pt idx="5">
                  <c:v>44039</c:v>
                </c:pt>
                <c:pt idx="6">
                  <c:v>44040</c:v>
                </c:pt>
                <c:pt idx="7">
                  <c:v>44041</c:v>
                </c:pt>
                <c:pt idx="8">
                  <c:v>44042</c:v>
                </c:pt>
                <c:pt idx="9">
                  <c:v>44043</c:v>
                </c:pt>
                <c:pt idx="10">
                  <c:v>44046</c:v>
                </c:pt>
                <c:pt idx="11">
                  <c:v>44047</c:v>
                </c:pt>
                <c:pt idx="12">
                  <c:v>44048</c:v>
                </c:pt>
                <c:pt idx="13">
                  <c:v>44049</c:v>
                </c:pt>
                <c:pt idx="14">
                  <c:v>44050</c:v>
                </c:pt>
                <c:pt idx="15">
                  <c:v>44053</c:v>
                </c:pt>
                <c:pt idx="16">
                  <c:v>44054</c:v>
                </c:pt>
                <c:pt idx="17">
                  <c:v>44055</c:v>
                </c:pt>
                <c:pt idx="18">
                  <c:v>44056</c:v>
                </c:pt>
                <c:pt idx="19">
                  <c:v>44057</c:v>
                </c:pt>
                <c:pt idx="20">
                  <c:v>44060</c:v>
                </c:pt>
                <c:pt idx="21">
                  <c:v>44061</c:v>
                </c:pt>
                <c:pt idx="22">
                  <c:v>44062</c:v>
                </c:pt>
                <c:pt idx="23">
                  <c:v>44063</c:v>
                </c:pt>
                <c:pt idx="24">
                  <c:v>44064</c:v>
                </c:pt>
                <c:pt idx="25">
                  <c:v>44067</c:v>
                </c:pt>
                <c:pt idx="26">
                  <c:v>44068</c:v>
                </c:pt>
                <c:pt idx="27">
                  <c:v>44069</c:v>
                </c:pt>
                <c:pt idx="28">
                  <c:v>44070</c:v>
                </c:pt>
                <c:pt idx="29">
                  <c:v>44071</c:v>
                </c:pt>
                <c:pt idx="30">
                  <c:v>44074</c:v>
                </c:pt>
                <c:pt idx="31">
                  <c:v>44075</c:v>
                </c:pt>
                <c:pt idx="32">
                  <c:v>44076</c:v>
                </c:pt>
                <c:pt idx="33">
                  <c:v>44077</c:v>
                </c:pt>
                <c:pt idx="34">
                  <c:v>44078</c:v>
                </c:pt>
                <c:pt idx="35">
                  <c:v>44081</c:v>
                </c:pt>
                <c:pt idx="36">
                  <c:v>44082</c:v>
                </c:pt>
                <c:pt idx="37">
                  <c:v>44083</c:v>
                </c:pt>
                <c:pt idx="38">
                  <c:v>44084</c:v>
                </c:pt>
                <c:pt idx="39">
                  <c:v>44085</c:v>
                </c:pt>
                <c:pt idx="40">
                  <c:v>44088</c:v>
                </c:pt>
                <c:pt idx="41">
                  <c:v>44089</c:v>
                </c:pt>
                <c:pt idx="42">
                  <c:v>44090</c:v>
                </c:pt>
                <c:pt idx="43">
                  <c:v>44091</c:v>
                </c:pt>
                <c:pt idx="44">
                  <c:v>44092</c:v>
                </c:pt>
                <c:pt idx="45">
                  <c:v>44095</c:v>
                </c:pt>
                <c:pt idx="46">
                  <c:v>44096</c:v>
                </c:pt>
                <c:pt idx="47">
                  <c:v>44097</c:v>
                </c:pt>
                <c:pt idx="48">
                  <c:v>44098</c:v>
                </c:pt>
                <c:pt idx="49">
                  <c:v>44099</c:v>
                </c:pt>
                <c:pt idx="50">
                  <c:v>44102</c:v>
                </c:pt>
                <c:pt idx="51">
                  <c:v>44103</c:v>
                </c:pt>
                <c:pt idx="52">
                  <c:v>44104</c:v>
                </c:pt>
                <c:pt idx="53">
                  <c:v>44105</c:v>
                </c:pt>
                <c:pt idx="54">
                  <c:v>44106</c:v>
                </c:pt>
                <c:pt idx="55">
                  <c:v>44109</c:v>
                </c:pt>
                <c:pt idx="56">
                  <c:v>44110</c:v>
                </c:pt>
                <c:pt idx="57">
                  <c:v>44111</c:v>
                </c:pt>
                <c:pt idx="58">
                  <c:v>44112</c:v>
                </c:pt>
                <c:pt idx="59">
                  <c:v>44113</c:v>
                </c:pt>
                <c:pt idx="60">
                  <c:v>44116</c:v>
                </c:pt>
                <c:pt idx="61">
                  <c:v>44117</c:v>
                </c:pt>
                <c:pt idx="62">
                  <c:v>44118</c:v>
                </c:pt>
                <c:pt idx="63">
                  <c:v>44119</c:v>
                </c:pt>
                <c:pt idx="64">
                  <c:v>44120</c:v>
                </c:pt>
                <c:pt idx="65">
                  <c:v>44123</c:v>
                </c:pt>
                <c:pt idx="66">
                  <c:v>44124</c:v>
                </c:pt>
                <c:pt idx="67">
                  <c:v>44125</c:v>
                </c:pt>
                <c:pt idx="68">
                  <c:v>44126</c:v>
                </c:pt>
                <c:pt idx="69">
                  <c:v>44127</c:v>
                </c:pt>
                <c:pt idx="70">
                  <c:v>44130</c:v>
                </c:pt>
                <c:pt idx="71">
                  <c:v>44131</c:v>
                </c:pt>
                <c:pt idx="72">
                  <c:v>44132</c:v>
                </c:pt>
                <c:pt idx="73">
                  <c:v>44133</c:v>
                </c:pt>
                <c:pt idx="74">
                  <c:v>44134</c:v>
                </c:pt>
                <c:pt idx="75">
                  <c:v>44137</c:v>
                </c:pt>
                <c:pt idx="76">
                  <c:v>44138</c:v>
                </c:pt>
                <c:pt idx="77">
                  <c:v>44139</c:v>
                </c:pt>
                <c:pt idx="78">
                  <c:v>44140</c:v>
                </c:pt>
                <c:pt idx="79">
                  <c:v>44141</c:v>
                </c:pt>
                <c:pt idx="80">
                  <c:v>44144</c:v>
                </c:pt>
                <c:pt idx="81">
                  <c:v>44145</c:v>
                </c:pt>
                <c:pt idx="82">
                  <c:v>44146</c:v>
                </c:pt>
                <c:pt idx="83">
                  <c:v>44147</c:v>
                </c:pt>
                <c:pt idx="84">
                  <c:v>44148</c:v>
                </c:pt>
                <c:pt idx="85">
                  <c:v>44151</c:v>
                </c:pt>
                <c:pt idx="86">
                  <c:v>44152</c:v>
                </c:pt>
                <c:pt idx="87">
                  <c:v>44153</c:v>
                </c:pt>
                <c:pt idx="88">
                  <c:v>44154</c:v>
                </c:pt>
                <c:pt idx="89">
                  <c:v>44155</c:v>
                </c:pt>
                <c:pt idx="90">
                  <c:v>44158</c:v>
                </c:pt>
                <c:pt idx="91">
                  <c:v>44159</c:v>
                </c:pt>
                <c:pt idx="92">
                  <c:v>44160</c:v>
                </c:pt>
                <c:pt idx="93">
                  <c:v>44161</c:v>
                </c:pt>
                <c:pt idx="94">
                  <c:v>44162</c:v>
                </c:pt>
                <c:pt idx="95">
                  <c:v>44165</c:v>
                </c:pt>
                <c:pt idx="96">
                  <c:v>44166</c:v>
                </c:pt>
                <c:pt idx="97">
                  <c:v>44167</c:v>
                </c:pt>
                <c:pt idx="98">
                  <c:v>44168</c:v>
                </c:pt>
                <c:pt idx="99">
                  <c:v>44169</c:v>
                </c:pt>
                <c:pt idx="100">
                  <c:v>44172</c:v>
                </c:pt>
                <c:pt idx="101">
                  <c:v>44173</c:v>
                </c:pt>
                <c:pt idx="102">
                  <c:v>44174</c:v>
                </c:pt>
                <c:pt idx="103">
                  <c:v>44175</c:v>
                </c:pt>
                <c:pt idx="104">
                  <c:v>44176</c:v>
                </c:pt>
                <c:pt idx="105">
                  <c:v>44179</c:v>
                </c:pt>
                <c:pt idx="106">
                  <c:v>44180</c:v>
                </c:pt>
                <c:pt idx="107">
                  <c:v>44181</c:v>
                </c:pt>
                <c:pt idx="108">
                  <c:v>44182</c:v>
                </c:pt>
                <c:pt idx="109">
                  <c:v>44183</c:v>
                </c:pt>
                <c:pt idx="110">
                  <c:v>44186</c:v>
                </c:pt>
                <c:pt idx="111">
                  <c:v>44187</c:v>
                </c:pt>
                <c:pt idx="112">
                  <c:v>44188</c:v>
                </c:pt>
                <c:pt idx="113">
                  <c:v>44189</c:v>
                </c:pt>
                <c:pt idx="114">
                  <c:v>44193</c:v>
                </c:pt>
                <c:pt idx="115">
                  <c:v>44194</c:v>
                </c:pt>
                <c:pt idx="116">
                  <c:v>44195</c:v>
                </c:pt>
                <c:pt idx="117">
                  <c:v>44196</c:v>
                </c:pt>
                <c:pt idx="118">
                  <c:v>44197</c:v>
                </c:pt>
                <c:pt idx="119">
                  <c:v>44200</c:v>
                </c:pt>
                <c:pt idx="120">
                  <c:v>44201</c:v>
                </c:pt>
                <c:pt idx="121">
                  <c:v>44202</c:v>
                </c:pt>
                <c:pt idx="122">
                  <c:v>44203</c:v>
                </c:pt>
                <c:pt idx="123">
                  <c:v>44204</c:v>
                </c:pt>
                <c:pt idx="124">
                  <c:v>44207</c:v>
                </c:pt>
                <c:pt idx="125">
                  <c:v>44208</c:v>
                </c:pt>
                <c:pt idx="126">
                  <c:v>44209</c:v>
                </c:pt>
                <c:pt idx="127">
                  <c:v>44210</c:v>
                </c:pt>
                <c:pt idx="128">
                  <c:v>44211</c:v>
                </c:pt>
                <c:pt idx="129">
                  <c:v>44214</c:v>
                </c:pt>
                <c:pt idx="130">
                  <c:v>44215</c:v>
                </c:pt>
                <c:pt idx="131">
                  <c:v>44216</c:v>
                </c:pt>
                <c:pt idx="132">
                  <c:v>44217</c:v>
                </c:pt>
                <c:pt idx="133">
                  <c:v>44218</c:v>
                </c:pt>
                <c:pt idx="134">
                  <c:v>44221</c:v>
                </c:pt>
                <c:pt idx="135">
                  <c:v>44222</c:v>
                </c:pt>
                <c:pt idx="136">
                  <c:v>44223</c:v>
                </c:pt>
                <c:pt idx="137">
                  <c:v>44224</c:v>
                </c:pt>
                <c:pt idx="138">
                  <c:v>44225</c:v>
                </c:pt>
                <c:pt idx="139">
                  <c:v>44228</c:v>
                </c:pt>
                <c:pt idx="140">
                  <c:v>44229</c:v>
                </c:pt>
                <c:pt idx="141">
                  <c:v>44230</c:v>
                </c:pt>
                <c:pt idx="142">
                  <c:v>44231</c:v>
                </c:pt>
                <c:pt idx="143">
                  <c:v>44232</c:v>
                </c:pt>
                <c:pt idx="144">
                  <c:v>44235</c:v>
                </c:pt>
                <c:pt idx="145">
                  <c:v>44236</c:v>
                </c:pt>
                <c:pt idx="146">
                  <c:v>44237</c:v>
                </c:pt>
                <c:pt idx="147">
                  <c:v>44238</c:v>
                </c:pt>
                <c:pt idx="148">
                  <c:v>44239</c:v>
                </c:pt>
                <c:pt idx="149">
                  <c:v>44242</c:v>
                </c:pt>
                <c:pt idx="150">
                  <c:v>44243</c:v>
                </c:pt>
                <c:pt idx="151">
                  <c:v>44244</c:v>
                </c:pt>
                <c:pt idx="152">
                  <c:v>44245</c:v>
                </c:pt>
                <c:pt idx="153">
                  <c:v>44246</c:v>
                </c:pt>
                <c:pt idx="154">
                  <c:v>44249</c:v>
                </c:pt>
                <c:pt idx="155">
                  <c:v>44250</c:v>
                </c:pt>
                <c:pt idx="156">
                  <c:v>44251</c:v>
                </c:pt>
                <c:pt idx="157">
                  <c:v>44252</c:v>
                </c:pt>
                <c:pt idx="158">
                  <c:v>44253</c:v>
                </c:pt>
                <c:pt idx="159">
                  <c:v>44256</c:v>
                </c:pt>
                <c:pt idx="160">
                  <c:v>44257</c:v>
                </c:pt>
                <c:pt idx="161">
                  <c:v>44258</c:v>
                </c:pt>
                <c:pt idx="162">
                  <c:v>44259</c:v>
                </c:pt>
                <c:pt idx="163">
                  <c:v>44260</c:v>
                </c:pt>
                <c:pt idx="164">
                  <c:v>44263</c:v>
                </c:pt>
                <c:pt idx="165">
                  <c:v>44264</c:v>
                </c:pt>
                <c:pt idx="166">
                  <c:v>44265</c:v>
                </c:pt>
                <c:pt idx="167">
                  <c:v>44266</c:v>
                </c:pt>
                <c:pt idx="168">
                  <c:v>44267</c:v>
                </c:pt>
                <c:pt idx="169">
                  <c:v>44270</c:v>
                </c:pt>
                <c:pt idx="170">
                  <c:v>44271</c:v>
                </c:pt>
                <c:pt idx="171">
                  <c:v>44272</c:v>
                </c:pt>
                <c:pt idx="172">
                  <c:v>44273</c:v>
                </c:pt>
                <c:pt idx="173">
                  <c:v>44274</c:v>
                </c:pt>
                <c:pt idx="174">
                  <c:v>44277</c:v>
                </c:pt>
                <c:pt idx="175">
                  <c:v>44278</c:v>
                </c:pt>
                <c:pt idx="176">
                  <c:v>44279</c:v>
                </c:pt>
                <c:pt idx="177">
                  <c:v>44280</c:v>
                </c:pt>
                <c:pt idx="178">
                  <c:v>44281</c:v>
                </c:pt>
                <c:pt idx="179">
                  <c:v>44284</c:v>
                </c:pt>
                <c:pt idx="180">
                  <c:v>44285</c:v>
                </c:pt>
                <c:pt idx="181">
                  <c:v>44286</c:v>
                </c:pt>
                <c:pt idx="182">
                  <c:v>44287</c:v>
                </c:pt>
                <c:pt idx="183">
                  <c:v>44288</c:v>
                </c:pt>
                <c:pt idx="184">
                  <c:v>44291</c:v>
                </c:pt>
                <c:pt idx="185">
                  <c:v>44292</c:v>
                </c:pt>
                <c:pt idx="186">
                  <c:v>44293</c:v>
                </c:pt>
                <c:pt idx="187">
                  <c:v>44294</c:v>
                </c:pt>
                <c:pt idx="188">
                  <c:v>44295</c:v>
                </c:pt>
                <c:pt idx="189">
                  <c:v>44298</c:v>
                </c:pt>
                <c:pt idx="190">
                  <c:v>44299</c:v>
                </c:pt>
                <c:pt idx="191">
                  <c:v>44300</c:v>
                </c:pt>
                <c:pt idx="192">
                  <c:v>44301</c:v>
                </c:pt>
                <c:pt idx="193">
                  <c:v>44302</c:v>
                </c:pt>
                <c:pt idx="194">
                  <c:v>44305</c:v>
                </c:pt>
                <c:pt idx="195">
                  <c:v>44306</c:v>
                </c:pt>
                <c:pt idx="196">
                  <c:v>44307</c:v>
                </c:pt>
                <c:pt idx="197">
                  <c:v>44308</c:v>
                </c:pt>
                <c:pt idx="198">
                  <c:v>44309</c:v>
                </c:pt>
                <c:pt idx="199">
                  <c:v>44312</c:v>
                </c:pt>
                <c:pt idx="200">
                  <c:v>44313</c:v>
                </c:pt>
                <c:pt idx="201">
                  <c:v>44314</c:v>
                </c:pt>
                <c:pt idx="202">
                  <c:v>44315</c:v>
                </c:pt>
                <c:pt idx="203">
                  <c:v>44316</c:v>
                </c:pt>
                <c:pt idx="204">
                  <c:v>44319</c:v>
                </c:pt>
                <c:pt idx="205">
                  <c:v>44320</c:v>
                </c:pt>
                <c:pt idx="206">
                  <c:v>44321</c:v>
                </c:pt>
                <c:pt idx="207">
                  <c:v>44322</c:v>
                </c:pt>
                <c:pt idx="208">
                  <c:v>44323</c:v>
                </c:pt>
                <c:pt idx="209">
                  <c:v>44326</c:v>
                </c:pt>
                <c:pt idx="210">
                  <c:v>44327</c:v>
                </c:pt>
                <c:pt idx="211">
                  <c:v>44328</c:v>
                </c:pt>
                <c:pt idx="212">
                  <c:v>44329</c:v>
                </c:pt>
                <c:pt idx="213">
                  <c:v>44330</c:v>
                </c:pt>
                <c:pt idx="214">
                  <c:v>44333</c:v>
                </c:pt>
                <c:pt idx="215">
                  <c:v>44334</c:v>
                </c:pt>
                <c:pt idx="216">
                  <c:v>44335</c:v>
                </c:pt>
                <c:pt idx="217">
                  <c:v>44336</c:v>
                </c:pt>
                <c:pt idx="218">
                  <c:v>44337</c:v>
                </c:pt>
                <c:pt idx="219">
                  <c:v>44340</c:v>
                </c:pt>
                <c:pt idx="220">
                  <c:v>44341</c:v>
                </c:pt>
                <c:pt idx="221">
                  <c:v>44342</c:v>
                </c:pt>
                <c:pt idx="222">
                  <c:v>44343</c:v>
                </c:pt>
                <c:pt idx="223">
                  <c:v>44344</c:v>
                </c:pt>
                <c:pt idx="224">
                  <c:v>44347</c:v>
                </c:pt>
                <c:pt idx="225">
                  <c:v>44348</c:v>
                </c:pt>
                <c:pt idx="226">
                  <c:v>44349</c:v>
                </c:pt>
                <c:pt idx="227">
                  <c:v>44350</c:v>
                </c:pt>
                <c:pt idx="228">
                  <c:v>44351</c:v>
                </c:pt>
                <c:pt idx="229">
                  <c:v>44354</c:v>
                </c:pt>
                <c:pt idx="230">
                  <c:v>44355</c:v>
                </c:pt>
                <c:pt idx="231">
                  <c:v>44356</c:v>
                </c:pt>
                <c:pt idx="232">
                  <c:v>44357</c:v>
                </c:pt>
                <c:pt idx="233">
                  <c:v>44358</c:v>
                </c:pt>
                <c:pt idx="234">
                  <c:v>44361</c:v>
                </c:pt>
                <c:pt idx="235">
                  <c:v>44362</c:v>
                </c:pt>
                <c:pt idx="236">
                  <c:v>44363</c:v>
                </c:pt>
                <c:pt idx="237">
                  <c:v>44364</c:v>
                </c:pt>
                <c:pt idx="238">
                  <c:v>44365</c:v>
                </c:pt>
                <c:pt idx="239">
                  <c:v>44368</c:v>
                </c:pt>
                <c:pt idx="240">
                  <c:v>44369</c:v>
                </c:pt>
                <c:pt idx="241">
                  <c:v>44370</c:v>
                </c:pt>
                <c:pt idx="242">
                  <c:v>44371</c:v>
                </c:pt>
                <c:pt idx="243">
                  <c:v>44372</c:v>
                </c:pt>
                <c:pt idx="244">
                  <c:v>44375</c:v>
                </c:pt>
                <c:pt idx="245">
                  <c:v>44376</c:v>
                </c:pt>
                <c:pt idx="246">
                  <c:v>44377</c:v>
                </c:pt>
                <c:pt idx="247">
                  <c:v>44378</c:v>
                </c:pt>
                <c:pt idx="248">
                  <c:v>44379</c:v>
                </c:pt>
                <c:pt idx="249">
                  <c:v>44382</c:v>
                </c:pt>
                <c:pt idx="250">
                  <c:v>44383</c:v>
                </c:pt>
                <c:pt idx="251">
                  <c:v>44384</c:v>
                </c:pt>
                <c:pt idx="252">
                  <c:v>44385</c:v>
                </c:pt>
                <c:pt idx="253">
                  <c:v>44386</c:v>
                </c:pt>
                <c:pt idx="254">
                  <c:v>44389</c:v>
                </c:pt>
                <c:pt idx="255">
                  <c:v>44390</c:v>
                </c:pt>
                <c:pt idx="256">
                  <c:v>44391</c:v>
                </c:pt>
                <c:pt idx="257">
                  <c:v>44392</c:v>
                </c:pt>
                <c:pt idx="258">
                  <c:v>44393</c:v>
                </c:pt>
                <c:pt idx="259">
                  <c:v>44396</c:v>
                </c:pt>
                <c:pt idx="260">
                  <c:v>44397</c:v>
                </c:pt>
                <c:pt idx="261">
                  <c:v>44398</c:v>
                </c:pt>
                <c:pt idx="262">
                  <c:v>44399</c:v>
                </c:pt>
                <c:pt idx="263">
                  <c:v>44400</c:v>
                </c:pt>
                <c:pt idx="264">
                  <c:v>44403</c:v>
                </c:pt>
                <c:pt idx="265">
                  <c:v>44404</c:v>
                </c:pt>
                <c:pt idx="266">
                  <c:v>44405</c:v>
                </c:pt>
                <c:pt idx="267">
                  <c:v>44406</c:v>
                </c:pt>
                <c:pt idx="268">
                  <c:v>44407</c:v>
                </c:pt>
                <c:pt idx="269">
                  <c:v>44410</c:v>
                </c:pt>
                <c:pt idx="270">
                  <c:v>44411</c:v>
                </c:pt>
                <c:pt idx="271">
                  <c:v>44412</c:v>
                </c:pt>
                <c:pt idx="272">
                  <c:v>44413</c:v>
                </c:pt>
                <c:pt idx="273">
                  <c:v>44414</c:v>
                </c:pt>
                <c:pt idx="274">
                  <c:v>44417</c:v>
                </c:pt>
                <c:pt idx="275">
                  <c:v>44418</c:v>
                </c:pt>
                <c:pt idx="276">
                  <c:v>44419</c:v>
                </c:pt>
                <c:pt idx="277">
                  <c:v>44420</c:v>
                </c:pt>
                <c:pt idx="278">
                  <c:v>44421</c:v>
                </c:pt>
                <c:pt idx="279">
                  <c:v>44424</c:v>
                </c:pt>
                <c:pt idx="280">
                  <c:v>44425</c:v>
                </c:pt>
                <c:pt idx="281">
                  <c:v>44426</c:v>
                </c:pt>
                <c:pt idx="282">
                  <c:v>44427</c:v>
                </c:pt>
                <c:pt idx="283">
                  <c:v>44428</c:v>
                </c:pt>
                <c:pt idx="284">
                  <c:v>44431</c:v>
                </c:pt>
                <c:pt idx="285">
                  <c:v>44432</c:v>
                </c:pt>
                <c:pt idx="286">
                  <c:v>44433</c:v>
                </c:pt>
                <c:pt idx="287">
                  <c:v>44434</c:v>
                </c:pt>
                <c:pt idx="288">
                  <c:v>44435</c:v>
                </c:pt>
                <c:pt idx="289">
                  <c:v>44438</c:v>
                </c:pt>
                <c:pt idx="290">
                  <c:v>44439</c:v>
                </c:pt>
                <c:pt idx="291">
                  <c:v>44440</c:v>
                </c:pt>
                <c:pt idx="292">
                  <c:v>44441</c:v>
                </c:pt>
                <c:pt idx="293">
                  <c:v>44442</c:v>
                </c:pt>
                <c:pt idx="294">
                  <c:v>44445</c:v>
                </c:pt>
                <c:pt idx="295">
                  <c:v>44446</c:v>
                </c:pt>
                <c:pt idx="296">
                  <c:v>44447</c:v>
                </c:pt>
                <c:pt idx="297">
                  <c:v>44448</c:v>
                </c:pt>
                <c:pt idx="298">
                  <c:v>44449</c:v>
                </c:pt>
                <c:pt idx="299">
                  <c:v>44452</c:v>
                </c:pt>
                <c:pt idx="300">
                  <c:v>44453</c:v>
                </c:pt>
                <c:pt idx="301">
                  <c:v>44454</c:v>
                </c:pt>
                <c:pt idx="302">
                  <c:v>44455</c:v>
                </c:pt>
                <c:pt idx="303">
                  <c:v>44456</c:v>
                </c:pt>
                <c:pt idx="304">
                  <c:v>44459</c:v>
                </c:pt>
                <c:pt idx="305">
                  <c:v>44460</c:v>
                </c:pt>
                <c:pt idx="306">
                  <c:v>44461</c:v>
                </c:pt>
                <c:pt idx="307">
                  <c:v>44462</c:v>
                </c:pt>
                <c:pt idx="308">
                  <c:v>44463</c:v>
                </c:pt>
                <c:pt idx="309">
                  <c:v>44466</c:v>
                </c:pt>
                <c:pt idx="310">
                  <c:v>44467</c:v>
                </c:pt>
                <c:pt idx="311">
                  <c:v>44468</c:v>
                </c:pt>
                <c:pt idx="312">
                  <c:v>44469</c:v>
                </c:pt>
                <c:pt idx="313">
                  <c:v>44470</c:v>
                </c:pt>
                <c:pt idx="314">
                  <c:v>44473</c:v>
                </c:pt>
                <c:pt idx="315">
                  <c:v>44474</c:v>
                </c:pt>
                <c:pt idx="316">
                  <c:v>44475</c:v>
                </c:pt>
                <c:pt idx="317">
                  <c:v>44476</c:v>
                </c:pt>
                <c:pt idx="318">
                  <c:v>44477</c:v>
                </c:pt>
                <c:pt idx="319">
                  <c:v>44480</c:v>
                </c:pt>
                <c:pt idx="320">
                  <c:v>44481</c:v>
                </c:pt>
                <c:pt idx="321">
                  <c:v>44482</c:v>
                </c:pt>
                <c:pt idx="322">
                  <c:v>44483</c:v>
                </c:pt>
                <c:pt idx="323">
                  <c:v>44484</c:v>
                </c:pt>
                <c:pt idx="324">
                  <c:v>44487</c:v>
                </c:pt>
                <c:pt idx="325">
                  <c:v>44488</c:v>
                </c:pt>
                <c:pt idx="326">
                  <c:v>44489</c:v>
                </c:pt>
                <c:pt idx="327">
                  <c:v>44490</c:v>
                </c:pt>
                <c:pt idx="328">
                  <c:v>44491</c:v>
                </c:pt>
                <c:pt idx="329">
                  <c:v>44494</c:v>
                </c:pt>
                <c:pt idx="330">
                  <c:v>44495</c:v>
                </c:pt>
                <c:pt idx="331">
                  <c:v>44496</c:v>
                </c:pt>
                <c:pt idx="332">
                  <c:v>44497</c:v>
                </c:pt>
                <c:pt idx="333">
                  <c:v>44498</c:v>
                </c:pt>
                <c:pt idx="334">
                  <c:v>44501</c:v>
                </c:pt>
                <c:pt idx="335">
                  <c:v>44502</c:v>
                </c:pt>
                <c:pt idx="336">
                  <c:v>44503</c:v>
                </c:pt>
                <c:pt idx="337">
                  <c:v>44504</c:v>
                </c:pt>
                <c:pt idx="338">
                  <c:v>44505</c:v>
                </c:pt>
                <c:pt idx="339">
                  <c:v>44508</c:v>
                </c:pt>
                <c:pt idx="340">
                  <c:v>44509</c:v>
                </c:pt>
                <c:pt idx="341">
                  <c:v>44510</c:v>
                </c:pt>
                <c:pt idx="342">
                  <c:v>44511</c:v>
                </c:pt>
                <c:pt idx="343">
                  <c:v>44512</c:v>
                </c:pt>
                <c:pt idx="344">
                  <c:v>44515</c:v>
                </c:pt>
                <c:pt idx="345">
                  <c:v>44516</c:v>
                </c:pt>
                <c:pt idx="346">
                  <c:v>44517</c:v>
                </c:pt>
                <c:pt idx="347">
                  <c:v>44518</c:v>
                </c:pt>
                <c:pt idx="348">
                  <c:v>44519</c:v>
                </c:pt>
                <c:pt idx="349">
                  <c:v>44522</c:v>
                </c:pt>
                <c:pt idx="350">
                  <c:v>44523</c:v>
                </c:pt>
                <c:pt idx="351">
                  <c:v>44524</c:v>
                </c:pt>
                <c:pt idx="352">
                  <c:v>44525</c:v>
                </c:pt>
                <c:pt idx="353">
                  <c:v>44526</c:v>
                </c:pt>
                <c:pt idx="354">
                  <c:v>44529</c:v>
                </c:pt>
                <c:pt idx="355">
                  <c:v>44530</c:v>
                </c:pt>
                <c:pt idx="356">
                  <c:v>44531</c:v>
                </c:pt>
                <c:pt idx="357">
                  <c:v>44532</c:v>
                </c:pt>
                <c:pt idx="358">
                  <c:v>44533</c:v>
                </c:pt>
                <c:pt idx="359">
                  <c:v>44536</c:v>
                </c:pt>
                <c:pt idx="360">
                  <c:v>44537</c:v>
                </c:pt>
                <c:pt idx="361">
                  <c:v>44538</c:v>
                </c:pt>
                <c:pt idx="362">
                  <c:v>44539</c:v>
                </c:pt>
                <c:pt idx="363">
                  <c:v>44540</c:v>
                </c:pt>
                <c:pt idx="364">
                  <c:v>44543</c:v>
                </c:pt>
                <c:pt idx="365">
                  <c:v>44544</c:v>
                </c:pt>
                <c:pt idx="366">
                  <c:v>44545</c:v>
                </c:pt>
                <c:pt idx="367">
                  <c:v>44546</c:v>
                </c:pt>
                <c:pt idx="368">
                  <c:v>44547</c:v>
                </c:pt>
                <c:pt idx="369">
                  <c:v>44550</c:v>
                </c:pt>
                <c:pt idx="370">
                  <c:v>44551</c:v>
                </c:pt>
                <c:pt idx="371">
                  <c:v>44552</c:v>
                </c:pt>
                <c:pt idx="372">
                  <c:v>44553</c:v>
                </c:pt>
                <c:pt idx="373">
                  <c:v>44554</c:v>
                </c:pt>
                <c:pt idx="374">
                  <c:v>44557</c:v>
                </c:pt>
                <c:pt idx="375">
                  <c:v>44558</c:v>
                </c:pt>
                <c:pt idx="376">
                  <c:v>44559</c:v>
                </c:pt>
                <c:pt idx="377">
                  <c:v>44560</c:v>
                </c:pt>
                <c:pt idx="378">
                  <c:v>44561</c:v>
                </c:pt>
                <c:pt idx="379">
                  <c:v>44564</c:v>
                </c:pt>
                <c:pt idx="380">
                  <c:v>44565</c:v>
                </c:pt>
                <c:pt idx="381">
                  <c:v>44566</c:v>
                </c:pt>
                <c:pt idx="382">
                  <c:v>44567</c:v>
                </c:pt>
                <c:pt idx="383">
                  <c:v>44568</c:v>
                </c:pt>
                <c:pt idx="384">
                  <c:v>44571</c:v>
                </c:pt>
                <c:pt idx="385">
                  <c:v>44572</c:v>
                </c:pt>
                <c:pt idx="386">
                  <c:v>44573</c:v>
                </c:pt>
                <c:pt idx="387">
                  <c:v>44574</c:v>
                </c:pt>
                <c:pt idx="388">
                  <c:v>44575</c:v>
                </c:pt>
                <c:pt idx="389">
                  <c:v>44578</c:v>
                </c:pt>
                <c:pt idx="390">
                  <c:v>44579</c:v>
                </c:pt>
                <c:pt idx="391">
                  <c:v>44580</c:v>
                </c:pt>
                <c:pt idx="392">
                  <c:v>44581</c:v>
                </c:pt>
                <c:pt idx="393">
                  <c:v>44582</c:v>
                </c:pt>
                <c:pt idx="394">
                  <c:v>44585</c:v>
                </c:pt>
                <c:pt idx="395">
                  <c:v>44586</c:v>
                </c:pt>
                <c:pt idx="396">
                  <c:v>44587</c:v>
                </c:pt>
                <c:pt idx="397">
                  <c:v>44588</c:v>
                </c:pt>
                <c:pt idx="398">
                  <c:v>44589</c:v>
                </c:pt>
                <c:pt idx="399">
                  <c:v>44592</c:v>
                </c:pt>
                <c:pt idx="400">
                  <c:v>44593</c:v>
                </c:pt>
                <c:pt idx="401">
                  <c:v>44594</c:v>
                </c:pt>
                <c:pt idx="402">
                  <c:v>44595</c:v>
                </c:pt>
                <c:pt idx="403">
                  <c:v>44596</c:v>
                </c:pt>
                <c:pt idx="404">
                  <c:v>44599</c:v>
                </c:pt>
                <c:pt idx="405">
                  <c:v>44600</c:v>
                </c:pt>
                <c:pt idx="406">
                  <c:v>44601</c:v>
                </c:pt>
                <c:pt idx="407">
                  <c:v>44602</c:v>
                </c:pt>
                <c:pt idx="408">
                  <c:v>44603</c:v>
                </c:pt>
                <c:pt idx="409">
                  <c:v>44606</c:v>
                </c:pt>
                <c:pt idx="410">
                  <c:v>44607</c:v>
                </c:pt>
                <c:pt idx="411">
                  <c:v>44608</c:v>
                </c:pt>
                <c:pt idx="412">
                  <c:v>44609</c:v>
                </c:pt>
                <c:pt idx="413">
                  <c:v>44610</c:v>
                </c:pt>
                <c:pt idx="414">
                  <c:v>44613</c:v>
                </c:pt>
                <c:pt idx="415">
                  <c:v>44614</c:v>
                </c:pt>
                <c:pt idx="416">
                  <c:v>44615</c:v>
                </c:pt>
                <c:pt idx="417">
                  <c:v>44616</c:v>
                </c:pt>
                <c:pt idx="418">
                  <c:v>44617</c:v>
                </c:pt>
                <c:pt idx="419">
                  <c:v>44620</c:v>
                </c:pt>
                <c:pt idx="420">
                  <c:v>44621</c:v>
                </c:pt>
                <c:pt idx="421">
                  <c:v>44622</c:v>
                </c:pt>
                <c:pt idx="422">
                  <c:v>44623</c:v>
                </c:pt>
                <c:pt idx="423">
                  <c:v>44624</c:v>
                </c:pt>
                <c:pt idx="424">
                  <c:v>44627</c:v>
                </c:pt>
                <c:pt idx="425">
                  <c:v>44628</c:v>
                </c:pt>
                <c:pt idx="426">
                  <c:v>44629</c:v>
                </c:pt>
                <c:pt idx="427">
                  <c:v>44630</c:v>
                </c:pt>
                <c:pt idx="428">
                  <c:v>44631</c:v>
                </c:pt>
                <c:pt idx="429">
                  <c:v>44634</c:v>
                </c:pt>
                <c:pt idx="430">
                  <c:v>44635</c:v>
                </c:pt>
                <c:pt idx="431">
                  <c:v>44636</c:v>
                </c:pt>
                <c:pt idx="432">
                  <c:v>44637</c:v>
                </c:pt>
                <c:pt idx="433">
                  <c:v>44638</c:v>
                </c:pt>
                <c:pt idx="434">
                  <c:v>44641</c:v>
                </c:pt>
                <c:pt idx="435">
                  <c:v>44642</c:v>
                </c:pt>
                <c:pt idx="436">
                  <c:v>44643</c:v>
                </c:pt>
                <c:pt idx="437">
                  <c:v>44644</c:v>
                </c:pt>
                <c:pt idx="438">
                  <c:v>44645</c:v>
                </c:pt>
                <c:pt idx="439">
                  <c:v>44648</c:v>
                </c:pt>
                <c:pt idx="440">
                  <c:v>44649</c:v>
                </c:pt>
                <c:pt idx="441">
                  <c:v>44650</c:v>
                </c:pt>
                <c:pt idx="442">
                  <c:v>44651</c:v>
                </c:pt>
                <c:pt idx="443">
                  <c:v>44652</c:v>
                </c:pt>
                <c:pt idx="444">
                  <c:v>44655</c:v>
                </c:pt>
                <c:pt idx="445">
                  <c:v>44656</c:v>
                </c:pt>
                <c:pt idx="446">
                  <c:v>44657</c:v>
                </c:pt>
                <c:pt idx="447">
                  <c:v>44658</c:v>
                </c:pt>
                <c:pt idx="448">
                  <c:v>44659</c:v>
                </c:pt>
                <c:pt idx="449">
                  <c:v>44662</c:v>
                </c:pt>
                <c:pt idx="450">
                  <c:v>44663</c:v>
                </c:pt>
                <c:pt idx="451">
                  <c:v>44664</c:v>
                </c:pt>
                <c:pt idx="452">
                  <c:v>44665</c:v>
                </c:pt>
                <c:pt idx="453">
                  <c:v>44666</c:v>
                </c:pt>
                <c:pt idx="454">
                  <c:v>44669</c:v>
                </c:pt>
                <c:pt idx="455">
                  <c:v>44670</c:v>
                </c:pt>
                <c:pt idx="456">
                  <c:v>44671</c:v>
                </c:pt>
                <c:pt idx="457">
                  <c:v>44672</c:v>
                </c:pt>
                <c:pt idx="458">
                  <c:v>44673</c:v>
                </c:pt>
                <c:pt idx="459">
                  <c:v>44676</c:v>
                </c:pt>
                <c:pt idx="460">
                  <c:v>44677</c:v>
                </c:pt>
                <c:pt idx="461">
                  <c:v>44678</c:v>
                </c:pt>
                <c:pt idx="462">
                  <c:v>44679</c:v>
                </c:pt>
                <c:pt idx="463">
                  <c:v>44680</c:v>
                </c:pt>
                <c:pt idx="464">
                  <c:v>44683</c:v>
                </c:pt>
                <c:pt idx="465">
                  <c:v>44684</c:v>
                </c:pt>
                <c:pt idx="466">
                  <c:v>44685</c:v>
                </c:pt>
                <c:pt idx="467">
                  <c:v>44686</c:v>
                </c:pt>
                <c:pt idx="468">
                  <c:v>44687</c:v>
                </c:pt>
                <c:pt idx="469">
                  <c:v>44690</c:v>
                </c:pt>
                <c:pt idx="470">
                  <c:v>44691</c:v>
                </c:pt>
                <c:pt idx="471">
                  <c:v>44692</c:v>
                </c:pt>
                <c:pt idx="472">
                  <c:v>44693</c:v>
                </c:pt>
                <c:pt idx="473">
                  <c:v>44694</c:v>
                </c:pt>
                <c:pt idx="474">
                  <c:v>44697</c:v>
                </c:pt>
                <c:pt idx="475">
                  <c:v>44698</c:v>
                </c:pt>
                <c:pt idx="476">
                  <c:v>44699</c:v>
                </c:pt>
                <c:pt idx="477">
                  <c:v>44700</c:v>
                </c:pt>
                <c:pt idx="478">
                  <c:v>44701</c:v>
                </c:pt>
                <c:pt idx="479">
                  <c:v>44704</c:v>
                </c:pt>
                <c:pt idx="480">
                  <c:v>44705</c:v>
                </c:pt>
                <c:pt idx="481">
                  <c:v>44706</c:v>
                </c:pt>
                <c:pt idx="482">
                  <c:v>44707</c:v>
                </c:pt>
                <c:pt idx="483">
                  <c:v>44708</c:v>
                </c:pt>
                <c:pt idx="484">
                  <c:v>44711</c:v>
                </c:pt>
                <c:pt idx="485">
                  <c:v>44712</c:v>
                </c:pt>
                <c:pt idx="486">
                  <c:v>44713</c:v>
                </c:pt>
                <c:pt idx="487">
                  <c:v>44714</c:v>
                </c:pt>
                <c:pt idx="488">
                  <c:v>44715</c:v>
                </c:pt>
                <c:pt idx="489">
                  <c:v>44718</c:v>
                </c:pt>
                <c:pt idx="490">
                  <c:v>44719</c:v>
                </c:pt>
                <c:pt idx="491">
                  <c:v>44720</c:v>
                </c:pt>
                <c:pt idx="492">
                  <c:v>44721</c:v>
                </c:pt>
                <c:pt idx="493">
                  <c:v>44722</c:v>
                </c:pt>
                <c:pt idx="494">
                  <c:v>44725</c:v>
                </c:pt>
                <c:pt idx="495">
                  <c:v>44726</c:v>
                </c:pt>
                <c:pt idx="496">
                  <c:v>44727</c:v>
                </c:pt>
                <c:pt idx="497">
                  <c:v>44728</c:v>
                </c:pt>
                <c:pt idx="498">
                  <c:v>44729</c:v>
                </c:pt>
                <c:pt idx="499">
                  <c:v>44732</c:v>
                </c:pt>
                <c:pt idx="500">
                  <c:v>44733</c:v>
                </c:pt>
                <c:pt idx="501">
                  <c:v>44734</c:v>
                </c:pt>
                <c:pt idx="502">
                  <c:v>44735</c:v>
                </c:pt>
                <c:pt idx="503">
                  <c:v>44736</c:v>
                </c:pt>
                <c:pt idx="504">
                  <c:v>44739</c:v>
                </c:pt>
                <c:pt idx="505">
                  <c:v>44740</c:v>
                </c:pt>
                <c:pt idx="506">
                  <c:v>44741</c:v>
                </c:pt>
                <c:pt idx="507">
                  <c:v>44742</c:v>
                </c:pt>
                <c:pt idx="508">
                  <c:v>44743</c:v>
                </c:pt>
                <c:pt idx="509">
                  <c:v>44746</c:v>
                </c:pt>
                <c:pt idx="510">
                  <c:v>44747</c:v>
                </c:pt>
                <c:pt idx="511">
                  <c:v>44748</c:v>
                </c:pt>
                <c:pt idx="512">
                  <c:v>44749</c:v>
                </c:pt>
                <c:pt idx="513">
                  <c:v>44750</c:v>
                </c:pt>
                <c:pt idx="514">
                  <c:v>44753</c:v>
                </c:pt>
                <c:pt idx="515">
                  <c:v>44754</c:v>
                </c:pt>
                <c:pt idx="516">
                  <c:v>44755</c:v>
                </c:pt>
                <c:pt idx="517">
                  <c:v>44756</c:v>
                </c:pt>
                <c:pt idx="518">
                  <c:v>44757</c:v>
                </c:pt>
                <c:pt idx="519">
                  <c:v>44760</c:v>
                </c:pt>
                <c:pt idx="520">
                  <c:v>44761</c:v>
                </c:pt>
                <c:pt idx="521">
                  <c:v>44762</c:v>
                </c:pt>
                <c:pt idx="522">
                  <c:v>44763</c:v>
                </c:pt>
                <c:pt idx="523">
                  <c:v>44764</c:v>
                </c:pt>
                <c:pt idx="524">
                  <c:v>44767</c:v>
                </c:pt>
                <c:pt idx="525">
                  <c:v>44768</c:v>
                </c:pt>
                <c:pt idx="526">
                  <c:v>44769</c:v>
                </c:pt>
                <c:pt idx="527">
                  <c:v>44770</c:v>
                </c:pt>
                <c:pt idx="528">
                  <c:v>44771</c:v>
                </c:pt>
                <c:pt idx="529">
                  <c:v>44774</c:v>
                </c:pt>
                <c:pt idx="530">
                  <c:v>44775</c:v>
                </c:pt>
                <c:pt idx="531">
                  <c:v>44776</c:v>
                </c:pt>
                <c:pt idx="532">
                  <c:v>44777</c:v>
                </c:pt>
                <c:pt idx="533">
                  <c:v>44778</c:v>
                </c:pt>
                <c:pt idx="534">
                  <c:v>44781</c:v>
                </c:pt>
                <c:pt idx="535">
                  <c:v>44782</c:v>
                </c:pt>
                <c:pt idx="536">
                  <c:v>44783</c:v>
                </c:pt>
                <c:pt idx="537">
                  <c:v>44784</c:v>
                </c:pt>
                <c:pt idx="538">
                  <c:v>44785</c:v>
                </c:pt>
                <c:pt idx="539">
                  <c:v>44788</c:v>
                </c:pt>
                <c:pt idx="540">
                  <c:v>44789</c:v>
                </c:pt>
                <c:pt idx="541">
                  <c:v>44790</c:v>
                </c:pt>
                <c:pt idx="542">
                  <c:v>44791</c:v>
                </c:pt>
                <c:pt idx="543">
                  <c:v>44792</c:v>
                </c:pt>
                <c:pt idx="544">
                  <c:v>44795</c:v>
                </c:pt>
                <c:pt idx="545">
                  <c:v>44796</c:v>
                </c:pt>
                <c:pt idx="546">
                  <c:v>44797</c:v>
                </c:pt>
                <c:pt idx="547">
                  <c:v>44798</c:v>
                </c:pt>
                <c:pt idx="548">
                  <c:v>44799</c:v>
                </c:pt>
                <c:pt idx="549">
                  <c:v>44802</c:v>
                </c:pt>
                <c:pt idx="550">
                  <c:v>44803</c:v>
                </c:pt>
                <c:pt idx="551">
                  <c:v>44804</c:v>
                </c:pt>
                <c:pt idx="552">
                  <c:v>44805</c:v>
                </c:pt>
                <c:pt idx="553">
                  <c:v>44806</c:v>
                </c:pt>
                <c:pt idx="554">
                  <c:v>44809</c:v>
                </c:pt>
                <c:pt idx="555">
                  <c:v>44810</c:v>
                </c:pt>
                <c:pt idx="556">
                  <c:v>44811</c:v>
                </c:pt>
                <c:pt idx="557">
                  <c:v>44812</c:v>
                </c:pt>
                <c:pt idx="558">
                  <c:v>44813</c:v>
                </c:pt>
                <c:pt idx="559">
                  <c:v>44816</c:v>
                </c:pt>
                <c:pt idx="560">
                  <c:v>44817</c:v>
                </c:pt>
                <c:pt idx="561">
                  <c:v>44818</c:v>
                </c:pt>
                <c:pt idx="562">
                  <c:v>44819</c:v>
                </c:pt>
                <c:pt idx="563">
                  <c:v>44820</c:v>
                </c:pt>
                <c:pt idx="564">
                  <c:v>44823</c:v>
                </c:pt>
                <c:pt idx="565">
                  <c:v>44824</c:v>
                </c:pt>
                <c:pt idx="566">
                  <c:v>44825</c:v>
                </c:pt>
                <c:pt idx="567">
                  <c:v>44826</c:v>
                </c:pt>
                <c:pt idx="568">
                  <c:v>44827</c:v>
                </c:pt>
                <c:pt idx="569">
                  <c:v>44830</c:v>
                </c:pt>
                <c:pt idx="570">
                  <c:v>44831</c:v>
                </c:pt>
                <c:pt idx="571">
                  <c:v>44832</c:v>
                </c:pt>
                <c:pt idx="572">
                  <c:v>44833</c:v>
                </c:pt>
                <c:pt idx="573">
                  <c:v>44834</c:v>
                </c:pt>
                <c:pt idx="574">
                  <c:v>44837</c:v>
                </c:pt>
                <c:pt idx="575">
                  <c:v>44838</c:v>
                </c:pt>
                <c:pt idx="576">
                  <c:v>44839</c:v>
                </c:pt>
                <c:pt idx="577">
                  <c:v>44840</c:v>
                </c:pt>
                <c:pt idx="578">
                  <c:v>44841</c:v>
                </c:pt>
                <c:pt idx="579">
                  <c:v>44844</c:v>
                </c:pt>
                <c:pt idx="580">
                  <c:v>44845</c:v>
                </c:pt>
                <c:pt idx="581">
                  <c:v>44846</c:v>
                </c:pt>
                <c:pt idx="582">
                  <c:v>44847</c:v>
                </c:pt>
                <c:pt idx="583">
                  <c:v>44848</c:v>
                </c:pt>
                <c:pt idx="584">
                  <c:v>44851</c:v>
                </c:pt>
                <c:pt idx="585">
                  <c:v>44852</c:v>
                </c:pt>
                <c:pt idx="586">
                  <c:v>44853</c:v>
                </c:pt>
                <c:pt idx="587">
                  <c:v>44854</c:v>
                </c:pt>
                <c:pt idx="588">
                  <c:v>44855</c:v>
                </c:pt>
                <c:pt idx="589">
                  <c:v>44858</c:v>
                </c:pt>
                <c:pt idx="590">
                  <c:v>44859</c:v>
                </c:pt>
                <c:pt idx="591">
                  <c:v>44860</c:v>
                </c:pt>
                <c:pt idx="592">
                  <c:v>44861</c:v>
                </c:pt>
                <c:pt idx="593">
                  <c:v>44862</c:v>
                </c:pt>
                <c:pt idx="594">
                  <c:v>44865</c:v>
                </c:pt>
                <c:pt idx="595">
                  <c:v>44866</c:v>
                </c:pt>
                <c:pt idx="596">
                  <c:v>44867</c:v>
                </c:pt>
                <c:pt idx="597">
                  <c:v>44868</c:v>
                </c:pt>
                <c:pt idx="598">
                  <c:v>44869</c:v>
                </c:pt>
                <c:pt idx="599">
                  <c:v>44872</c:v>
                </c:pt>
                <c:pt idx="600">
                  <c:v>44873</c:v>
                </c:pt>
                <c:pt idx="601">
                  <c:v>44874</c:v>
                </c:pt>
                <c:pt idx="602">
                  <c:v>44875</c:v>
                </c:pt>
                <c:pt idx="603">
                  <c:v>44876</c:v>
                </c:pt>
                <c:pt idx="604">
                  <c:v>44879</c:v>
                </c:pt>
                <c:pt idx="605">
                  <c:v>44880</c:v>
                </c:pt>
                <c:pt idx="606">
                  <c:v>44881</c:v>
                </c:pt>
                <c:pt idx="607">
                  <c:v>44882</c:v>
                </c:pt>
                <c:pt idx="608">
                  <c:v>44883</c:v>
                </c:pt>
                <c:pt idx="609">
                  <c:v>44886</c:v>
                </c:pt>
                <c:pt idx="610">
                  <c:v>44887</c:v>
                </c:pt>
                <c:pt idx="611">
                  <c:v>44888</c:v>
                </c:pt>
                <c:pt idx="612">
                  <c:v>44889</c:v>
                </c:pt>
                <c:pt idx="613">
                  <c:v>44890</c:v>
                </c:pt>
                <c:pt idx="614">
                  <c:v>44893</c:v>
                </c:pt>
                <c:pt idx="615">
                  <c:v>44894</c:v>
                </c:pt>
                <c:pt idx="616">
                  <c:v>44895</c:v>
                </c:pt>
                <c:pt idx="617">
                  <c:v>44896</c:v>
                </c:pt>
                <c:pt idx="618">
                  <c:v>44897</c:v>
                </c:pt>
                <c:pt idx="619">
                  <c:v>44900</c:v>
                </c:pt>
                <c:pt idx="620">
                  <c:v>44901</c:v>
                </c:pt>
                <c:pt idx="621">
                  <c:v>44902</c:v>
                </c:pt>
                <c:pt idx="622">
                  <c:v>44903</c:v>
                </c:pt>
                <c:pt idx="623">
                  <c:v>44904</c:v>
                </c:pt>
                <c:pt idx="624">
                  <c:v>44907</c:v>
                </c:pt>
                <c:pt idx="625">
                  <c:v>44908</c:v>
                </c:pt>
                <c:pt idx="626">
                  <c:v>44909</c:v>
                </c:pt>
                <c:pt idx="627">
                  <c:v>44910</c:v>
                </c:pt>
                <c:pt idx="628">
                  <c:v>44911</c:v>
                </c:pt>
                <c:pt idx="629">
                  <c:v>44914</c:v>
                </c:pt>
                <c:pt idx="630">
                  <c:v>44915</c:v>
                </c:pt>
                <c:pt idx="631">
                  <c:v>44916</c:v>
                </c:pt>
                <c:pt idx="632">
                  <c:v>44917</c:v>
                </c:pt>
                <c:pt idx="633">
                  <c:v>44918</c:v>
                </c:pt>
                <c:pt idx="634">
                  <c:v>44922</c:v>
                </c:pt>
                <c:pt idx="635">
                  <c:v>44923</c:v>
                </c:pt>
                <c:pt idx="636">
                  <c:v>44924</c:v>
                </c:pt>
                <c:pt idx="637">
                  <c:v>44925</c:v>
                </c:pt>
                <c:pt idx="638">
                  <c:v>44929</c:v>
                </c:pt>
                <c:pt idx="639">
                  <c:v>44930</c:v>
                </c:pt>
                <c:pt idx="640">
                  <c:v>44931</c:v>
                </c:pt>
                <c:pt idx="641">
                  <c:v>44932</c:v>
                </c:pt>
                <c:pt idx="642">
                  <c:v>44935</c:v>
                </c:pt>
                <c:pt idx="643">
                  <c:v>44936</c:v>
                </c:pt>
                <c:pt idx="644">
                  <c:v>44937</c:v>
                </c:pt>
                <c:pt idx="645">
                  <c:v>44938</c:v>
                </c:pt>
                <c:pt idx="646">
                  <c:v>44939</c:v>
                </c:pt>
                <c:pt idx="647">
                  <c:v>44942</c:v>
                </c:pt>
                <c:pt idx="648">
                  <c:v>44943</c:v>
                </c:pt>
                <c:pt idx="649">
                  <c:v>44944</c:v>
                </c:pt>
                <c:pt idx="650">
                  <c:v>44945</c:v>
                </c:pt>
                <c:pt idx="651">
                  <c:v>44946</c:v>
                </c:pt>
                <c:pt idx="652">
                  <c:v>44949</c:v>
                </c:pt>
                <c:pt idx="653">
                  <c:v>44950</c:v>
                </c:pt>
                <c:pt idx="654">
                  <c:v>44951</c:v>
                </c:pt>
                <c:pt idx="655">
                  <c:v>44952</c:v>
                </c:pt>
                <c:pt idx="656">
                  <c:v>44953</c:v>
                </c:pt>
                <c:pt idx="657">
                  <c:v>44956</c:v>
                </c:pt>
                <c:pt idx="658">
                  <c:v>44957</c:v>
                </c:pt>
                <c:pt idx="659">
                  <c:v>44958</c:v>
                </c:pt>
                <c:pt idx="660">
                  <c:v>44959</c:v>
                </c:pt>
                <c:pt idx="661">
                  <c:v>44960</c:v>
                </c:pt>
                <c:pt idx="662">
                  <c:v>44963</c:v>
                </c:pt>
                <c:pt idx="663">
                  <c:v>44964</c:v>
                </c:pt>
                <c:pt idx="664">
                  <c:v>44965</c:v>
                </c:pt>
                <c:pt idx="665">
                  <c:v>44966</c:v>
                </c:pt>
                <c:pt idx="666">
                  <c:v>44967</c:v>
                </c:pt>
                <c:pt idx="667">
                  <c:v>44970</c:v>
                </c:pt>
                <c:pt idx="668">
                  <c:v>44971</c:v>
                </c:pt>
                <c:pt idx="669">
                  <c:v>44972</c:v>
                </c:pt>
                <c:pt idx="670">
                  <c:v>44973</c:v>
                </c:pt>
                <c:pt idx="671">
                  <c:v>44974</c:v>
                </c:pt>
                <c:pt idx="672">
                  <c:v>44977</c:v>
                </c:pt>
                <c:pt idx="673">
                  <c:v>44978</c:v>
                </c:pt>
                <c:pt idx="674">
                  <c:v>44979</c:v>
                </c:pt>
                <c:pt idx="675">
                  <c:v>44980</c:v>
                </c:pt>
                <c:pt idx="676">
                  <c:v>44981</c:v>
                </c:pt>
                <c:pt idx="677">
                  <c:v>44984</c:v>
                </c:pt>
                <c:pt idx="678">
                  <c:v>44985</c:v>
                </c:pt>
                <c:pt idx="679">
                  <c:v>44986</c:v>
                </c:pt>
                <c:pt idx="680">
                  <c:v>44987</c:v>
                </c:pt>
                <c:pt idx="681">
                  <c:v>44988</c:v>
                </c:pt>
                <c:pt idx="682">
                  <c:v>44991</c:v>
                </c:pt>
                <c:pt idx="683">
                  <c:v>44992</c:v>
                </c:pt>
                <c:pt idx="684">
                  <c:v>44993</c:v>
                </c:pt>
                <c:pt idx="685">
                  <c:v>44994</c:v>
                </c:pt>
                <c:pt idx="686">
                  <c:v>44995</c:v>
                </c:pt>
                <c:pt idx="687">
                  <c:v>44998</c:v>
                </c:pt>
                <c:pt idx="688">
                  <c:v>44999</c:v>
                </c:pt>
                <c:pt idx="689">
                  <c:v>45000</c:v>
                </c:pt>
                <c:pt idx="690">
                  <c:v>45001</c:v>
                </c:pt>
                <c:pt idx="691">
                  <c:v>45002</c:v>
                </c:pt>
                <c:pt idx="692">
                  <c:v>45005</c:v>
                </c:pt>
                <c:pt idx="693">
                  <c:v>45006</c:v>
                </c:pt>
                <c:pt idx="694">
                  <c:v>45007</c:v>
                </c:pt>
                <c:pt idx="695">
                  <c:v>45008</c:v>
                </c:pt>
                <c:pt idx="696">
                  <c:v>45009</c:v>
                </c:pt>
                <c:pt idx="697">
                  <c:v>45012</c:v>
                </c:pt>
                <c:pt idx="698">
                  <c:v>45013</c:v>
                </c:pt>
                <c:pt idx="699">
                  <c:v>45014</c:v>
                </c:pt>
                <c:pt idx="700">
                  <c:v>45015</c:v>
                </c:pt>
                <c:pt idx="701">
                  <c:v>45016</c:v>
                </c:pt>
                <c:pt idx="702">
                  <c:v>45019</c:v>
                </c:pt>
                <c:pt idx="703">
                  <c:v>45020</c:v>
                </c:pt>
                <c:pt idx="704">
                  <c:v>45021</c:v>
                </c:pt>
                <c:pt idx="705">
                  <c:v>45022</c:v>
                </c:pt>
                <c:pt idx="706">
                  <c:v>45026</c:v>
                </c:pt>
                <c:pt idx="707">
                  <c:v>45027</c:v>
                </c:pt>
                <c:pt idx="708">
                  <c:v>45028</c:v>
                </c:pt>
                <c:pt idx="709">
                  <c:v>45029</c:v>
                </c:pt>
                <c:pt idx="710">
                  <c:v>45030</c:v>
                </c:pt>
                <c:pt idx="711">
                  <c:v>45033</c:v>
                </c:pt>
                <c:pt idx="712">
                  <c:v>45034</c:v>
                </c:pt>
                <c:pt idx="713">
                  <c:v>45035</c:v>
                </c:pt>
                <c:pt idx="714">
                  <c:v>45036</c:v>
                </c:pt>
                <c:pt idx="715">
                  <c:v>45037</c:v>
                </c:pt>
                <c:pt idx="716">
                  <c:v>45040</c:v>
                </c:pt>
                <c:pt idx="717">
                  <c:v>45041</c:v>
                </c:pt>
                <c:pt idx="718">
                  <c:v>45042</c:v>
                </c:pt>
                <c:pt idx="719">
                  <c:v>45043</c:v>
                </c:pt>
                <c:pt idx="720">
                  <c:v>45044</c:v>
                </c:pt>
                <c:pt idx="721">
                  <c:v>45047</c:v>
                </c:pt>
                <c:pt idx="722">
                  <c:v>45048</c:v>
                </c:pt>
                <c:pt idx="723">
                  <c:v>45049</c:v>
                </c:pt>
                <c:pt idx="724">
                  <c:v>45050</c:v>
                </c:pt>
                <c:pt idx="725">
                  <c:v>45051</c:v>
                </c:pt>
                <c:pt idx="726">
                  <c:v>45054</c:v>
                </c:pt>
                <c:pt idx="727">
                  <c:v>45055</c:v>
                </c:pt>
                <c:pt idx="728">
                  <c:v>45056</c:v>
                </c:pt>
                <c:pt idx="729">
                  <c:v>45057</c:v>
                </c:pt>
                <c:pt idx="730">
                  <c:v>45058</c:v>
                </c:pt>
                <c:pt idx="731">
                  <c:v>45061</c:v>
                </c:pt>
                <c:pt idx="732">
                  <c:v>45062</c:v>
                </c:pt>
                <c:pt idx="733">
                  <c:v>45063</c:v>
                </c:pt>
                <c:pt idx="734">
                  <c:v>45064</c:v>
                </c:pt>
                <c:pt idx="735">
                  <c:v>45065</c:v>
                </c:pt>
                <c:pt idx="736">
                  <c:v>45068</c:v>
                </c:pt>
                <c:pt idx="737">
                  <c:v>45069</c:v>
                </c:pt>
                <c:pt idx="738">
                  <c:v>45070</c:v>
                </c:pt>
                <c:pt idx="739">
                  <c:v>45071</c:v>
                </c:pt>
                <c:pt idx="740">
                  <c:v>45072</c:v>
                </c:pt>
                <c:pt idx="741">
                  <c:v>45075</c:v>
                </c:pt>
                <c:pt idx="742">
                  <c:v>45076</c:v>
                </c:pt>
                <c:pt idx="743">
                  <c:v>45077</c:v>
                </c:pt>
                <c:pt idx="744">
                  <c:v>45078</c:v>
                </c:pt>
                <c:pt idx="745">
                  <c:v>45079</c:v>
                </c:pt>
                <c:pt idx="746">
                  <c:v>45082</c:v>
                </c:pt>
                <c:pt idx="747">
                  <c:v>45083</c:v>
                </c:pt>
                <c:pt idx="748">
                  <c:v>45084</c:v>
                </c:pt>
                <c:pt idx="749">
                  <c:v>45085</c:v>
                </c:pt>
                <c:pt idx="750">
                  <c:v>45086</c:v>
                </c:pt>
                <c:pt idx="751">
                  <c:v>45089</c:v>
                </c:pt>
                <c:pt idx="752">
                  <c:v>45090</c:v>
                </c:pt>
                <c:pt idx="753">
                  <c:v>45091</c:v>
                </c:pt>
                <c:pt idx="754">
                  <c:v>45092</c:v>
                </c:pt>
                <c:pt idx="755">
                  <c:v>45093</c:v>
                </c:pt>
                <c:pt idx="756">
                  <c:v>45096</c:v>
                </c:pt>
                <c:pt idx="757">
                  <c:v>45097</c:v>
                </c:pt>
                <c:pt idx="758">
                  <c:v>45098</c:v>
                </c:pt>
                <c:pt idx="759">
                  <c:v>45099</c:v>
                </c:pt>
                <c:pt idx="760">
                  <c:v>45100</c:v>
                </c:pt>
                <c:pt idx="761">
                  <c:v>45103</c:v>
                </c:pt>
                <c:pt idx="762">
                  <c:v>45104</c:v>
                </c:pt>
                <c:pt idx="763">
                  <c:v>45105</c:v>
                </c:pt>
                <c:pt idx="764">
                  <c:v>45106</c:v>
                </c:pt>
                <c:pt idx="765">
                  <c:v>45107</c:v>
                </c:pt>
                <c:pt idx="766">
                  <c:v>45110</c:v>
                </c:pt>
                <c:pt idx="767">
                  <c:v>45111</c:v>
                </c:pt>
                <c:pt idx="768">
                  <c:v>45112</c:v>
                </c:pt>
                <c:pt idx="769">
                  <c:v>45113</c:v>
                </c:pt>
                <c:pt idx="770">
                  <c:v>45114</c:v>
                </c:pt>
                <c:pt idx="771">
                  <c:v>45117</c:v>
                </c:pt>
                <c:pt idx="772">
                  <c:v>45118</c:v>
                </c:pt>
                <c:pt idx="773">
                  <c:v>45119</c:v>
                </c:pt>
                <c:pt idx="774">
                  <c:v>45120</c:v>
                </c:pt>
                <c:pt idx="775">
                  <c:v>45121</c:v>
                </c:pt>
                <c:pt idx="776">
                  <c:v>45124</c:v>
                </c:pt>
                <c:pt idx="777">
                  <c:v>45125</c:v>
                </c:pt>
                <c:pt idx="778">
                  <c:v>45126</c:v>
                </c:pt>
                <c:pt idx="779">
                  <c:v>45127</c:v>
                </c:pt>
                <c:pt idx="780">
                  <c:v>45128</c:v>
                </c:pt>
                <c:pt idx="781">
                  <c:v>45131</c:v>
                </c:pt>
                <c:pt idx="782">
                  <c:v>45132</c:v>
                </c:pt>
                <c:pt idx="783">
                  <c:v>45133</c:v>
                </c:pt>
                <c:pt idx="784">
                  <c:v>45134</c:v>
                </c:pt>
                <c:pt idx="785">
                  <c:v>45135</c:v>
                </c:pt>
                <c:pt idx="786">
                  <c:v>45138</c:v>
                </c:pt>
                <c:pt idx="787">
                  <c:v>45139</c:v>
                </c:pt>
                <c:pt idx="788">
                  <c:v>45140</c:v>
                </c:pt>
                <c:pt idx="789">
                  <c:v>45141</c:v>
                </c:pt>
                <c:pt idx="790">
                  <c:v>45142</c:v>
                </c:pt>
                <c:pt idx="791">
                  <c:v>45145</c:v>
                </c:pt>
                <c:pt idx="792">
                  <c:v>45146</c:v>
                </c:pt>
                <c:pt idx="793">
                  <c:v>45147</c:v>
                </c:pt>
                <c:pt idx="794">
                  <c:v>45148</c:v>
                </c:pt>
                <c:pt idx="795">
                  <c:v>45149</c:v>
                </c:pt>
                <c:pt idx="796">
                  <c:v>45152</c:v>
                </c:pt>
                <c:pt idx="797">
                  <c:v>45153</c:v>
                </c:pt>
                <c:pt idx="798">
                  <c:v>45154</c:v>
                </c:pt>
                <c:pt idx="799">
                  <c:v>45155</c:v>
                </c:pt>
                <c:pt idx="800">
                  <c:v>45156</c:v>
                </c:pt>
                <c:pt idx="801">
                  <c:v>45159</c:v>
                </c:pt>
                <c:pt idx="802">
                  <c:v>45160</c:v>
                </c:pt>
                <c:pt idx="803">
                  <c:v>45161</c:v>
                </c:pt>
                <c:pt idx="804">
                  <c:v>45162</c:v>
                </c:pt>
                <c:pt idx="805">
                  <c:v>45163</c:v>
                </c:pt>
                <c:pt idx="806">
                  <c:v>45166</c:v>
                </c:pt>
                <c:pt idx="807">
                  <c:v>45167</c:v>
                </c:pt>
                <c:pt idx="808">
                  <c:v>45168</c:v>
                </c:pt>
                <c:pt idx="809">
                  <c:v>45169</c:v>
                </c:pt>
                <c:pt idx="810">
                  <c:v>45170</c:v>
                </c:pt>
                <c:pt idx="811">
                  <c:v>45173</c:v>
                </c:pt>
                <c:pt idx="812">
                  <c:v>45174</c:v>
                </c:pt>
                <c:pt idx="813">
                  <c:v>45175</c:v>
                </c:pt>
                <c:pt idx="814">
                  <c:v>45176</c:v>
                </c:pt>
                <c:pt idx="815">
                  <c:v>45177</c:v>
                </c:pt>
                <c:pt idx="816">
                  <c:v>45180</c:v>
                </c:pt>
                <c:pt idx="817">
                  <c:v>45181</c:v>
                </c:pt>
                <c:pt idx="818">
                  <c:v>45182</c:v>
                </c:pt>
                <c:pt idx="819">
                  <c:v>45183</c:v>
                </c:pt>
                <c:pt idx="820">
                  <c:v>45184</c:v>
                </c:pt>
                <c:pt idx="821">
                  <c:v>45187</c:v>
                </c:pt>
                <c:pt idx="822">
                  <c:v>45188</c:v>
                </c:pt>
                <c:pt idx="823">
                  <c:v>45189</c:v>
                </c:pt>
                <c:pt idx="824">
                  <c:v>45190</c:v>
                </c:pt>
                <c:pt idx="825">
                  <c:v>45191</c:v>
                </c:pt>
                <c:pt idx="826">
                  <c:v>45194</c:v>
                </c:pt>
                <c:pt idx="827">
                  <c:v>45195</c:v>
                </c:pt>
                <c:pt idx="828">
                  <c:v>45196</c:v>
                </c:pt>
                <c:pt idx="829">
                  <c:v>45197</c:v>
                </c:pt>
                <c:pt idx="830">
                  <c:v>45198</c:v>
                </c:pt>
                <c:pt idx="831">
                  <c:v>45201</c:v>
                </c:pt>
                <c:pt idx="832">
                  <c:v>45202</c:v>
                </c:pt>
                <c:pt idx="833">
                  <c:v>45203</c:v>
                </c:pt>
                <c:pt idx="834">
                  <c:v>45204</c:v>
                </c:pt>
                <c:pt idx="835">
                  <c:v>45205</c:v>
                </c:pt>
                <c:pt idx="836">
                  <c:v>45208</c:v>
                </c:pt>
                <c:pt idx="837">
                  <c:v>45209</c:v>
                </c:pt>
                <c:pt idx="838">
                  <c:v>45210</c:v>
                </c:pt>
                <c:pt idx="839">
                  <c:v>45211</c:v>
                </c:pt>
                <c:pt idx="840">
                  <c:v>45212</c:v>
                </c:pt>
                <c:pt idx="841">
                  <c:v>45215</c:v>
                </c:pt>
                <c:pt idx="842">
                  <c:v>45216</c:v>
                </c:pt>
                <c:pt idx="843">
                  <c:v>45217</c:v>
                </c:pt>
                <c:pt idx="844">
                  <c:v>45218</c:v>
                </c:pt>
                <c:pt idx="845">
                  <c:v>45219</c:v>
                </c:pt>
                <c:pt idx="846">
                  <c:v>45222</c:v>
                </c:pt>
                <c:pt idx="847">
                  <c:v>45223</c:v>
                </c:pt>
                <c:pt idx="848">
                  <c:v>45224</c:v>
                </c:pt>
                <c:pt idx="849">
                  <c:v>45225</c:v>
                </c:pt>
                <c:pt idx="850">
                  <c:v>45226</c:v>
                </c:pt>
                <c:pt idx="851">
                  <c:v>45229</c:v>
                </c:pt>
                <c:pt idx="852">
                  <c:v>45230</c:v>
                </c:pt>
                <c:pt idx="853">
                  <c:v>45231</c:v>
                </c:pt>
                <c:pt idx="854">
                  <c:v>45232</c:v>
                </c:pt>
                <c:pt idx="855">
                  <c:v>45233</c:v>
                </c:pt>
                <c:pt idx="856">
                  <c:v>45236</c:v>
                </c:pt>
                <c:pt idx="857">
                  <c:v>45237</c:v>
                </c:pt>
                <c:pt idx="858">
                  <c:v>45238</c:v>
                </c:pt>
                <c:pt idx="859">
                  <c:v>45239</c:v>
                </c:pt>
                <c:pt idx="860">
                  <c:v>45240</c:v>
                </c:pt>
                <c:pt idx="861">
                  <c:v>45243</c:v>
                </c:pt>
                <c:pt idx="862">
                  <c:v>45244</c:v>
                </c:pt>
                <c:pt idx="863">
                  <c:v>45245</c:v>
                </c:pt>
                <c:pt idx="864">
                  <c:v>45246</c:v>
                </c:pt>
                <c:pt idx="865">
                  <c:v>45247</c:v>
                </c:pt>
                <c:pt idx="866">
                  <c:v>45250</c:v>
                </c:pt>
                <c:pt idx="867">
                  <c:v>45251</c:v>
                </c:pt>
                <c:pt idx="868">
                  <c:v>45252</c:v>
                </c:pt>
                <c:pt idx="869">
                  <c:v>45253</c:v>
                </c:pt>
                <c:pt idx="870">
                  <c:v>45254</c:v>
                </c:pt>
                <c:pt idx="871">
                  <c:v>45257</c:v>
                </c:pt>
                <c:pt idx="872">
                  <c:v>45258</c:v>
                </c:pt>
                <c:pt idx="873">
                  <c:v>45259</c:v>
                </c:pt>
                <c:pt idx="874">
                  <c:v>45260</c:v>
                </c:pt>
                <c:pt idx="875">
                  <c:v>45261</c:v>
                </c:pt>
                <c:pt idx="876">
                  <c:v>45264</c:v>
                </c:pt>
                <c:pt idx="877">
                  <c:v>45265</c:v>
                </c:pt>
                <c:pt idx="878">
                  <c:v>45266</c:v>
                </c:pt>
                <c:pt idx="879">
                  <c:v>45267</c:v>
                </c:pt>
                <c:pt idx="880">
                  <c:v>45268</c:v>
                </c:pt>
                <c:pt idx="881">
                  <c:v>45271</c:v>
                </c:pt>
                <c:pt idx="882">
                  <c:v>45272</c:v>
                </c:pt>
                <c:pt idx="883">
                  <c:v>45273</c:v>
                </c:pt>
                <c:pt idx="884">
                  <c:v>45274</c:v>
                </c:pt>
                <c:pt idx="885">
                  <c:v>45275</c:v>
                </c:pt>
                <c:pt idx="886">
                  <c:v>45278</c:v>
                </c:pt>
                <c:pt idx="887">
                  <c:v>45279</c:v>
                </c:pt>
                <c:pt idx="888">
                  <c:v>45280</c:v>
                </c:pt>
                <c:pt idx="889">
                  <c:v>45281</c:v>
                </c:pt>
                <c:pt idx="890">
                  <c:v>45282</c:v>
                </c:pt>
                <c:pt idx="891">
                  <c:v>45286</c:v>
                </c:pt>
                <c:pt idx="892">
                  <c:v>45287</c:v>
                </c:pt>
                <c:pt idx="893">
                  <c:v>45288</c:v>
                </c:pt>
                <c:pt idx="894">
                  <c:v>45289</c:v>
                </c:pt>
                <c:pt idx="895">
                  <c:v>45293</c:v>
                </c:pt>
                <c:pt idx="896">
                  <c:v>45294</c:v>
                </c:pt>
                <c:pt idx="897">
                  <c:v>45295</c:v>
                </c:pt>
                <c:pt idx="898">
                  <c:v>45296</c:v>
                </c:pt>
                <c:pt idx="899">
                  <c:v>45299</c:v>
                </c:pt>
                <c:pt idx="900">
                  <c:v>45300</c:v>
                </c:pt>
                <c:pt idx="901">
                  <c:v>45301</c:v>
                </c:pt>
                <c:pt idx="902">
                  <c:v>45302</c:v>
                </c:pt>
                <c:pt idx="903">
                  <c:v>45303</c:v>
                </c:pt>
                <c:pt idx="904">
                  <c:v>45306</c:v>
                </c:pt>
                <c:pt idx="905">
                  <c:v>45307</c:v>
                </c:pt>
                <c:pt idx="906">
                  <c:v>45308</c:v>
                </c:pt>
                <c:pt idx="907">
                  <c:v>45309</c:v>
                </c:pt>
                <c:pt idx="908">
                  <c:v>45310</c:v>
                </c:pt>
                <c:pt idx="909">
                  <c:v>45313</c:v>
                </c:pt>
                <c:pt idx="910">
                  <c:v>45314</c:v>
                </c:pt>
                <c:pt idx="911">
                  <c:v>45315</c:v>
                </c:pt>
                <c:pt idx="912">
                  <c:v>45316</c:v>
                </c:pt>
                <c:pt idx="913">
                  <c:v>45317</c:v>
                </c:pt>
                <c:pt idx="914">
                  <c:v>45320</c:v>
                </c:pt>
                <c:pt idx="915">
                  <c:v>45321</c:v>
                </c:pt>
                <c:pt idx="916">
                  <c:v>45322</c:v>
                </c:pt>
                <c:pt idx="917">
                  <c:v>45323</c:v>
                </c:pt>
                <c:pt idx="918">
                  <c:v>45324</c:v>
                </c:pt>
                <c:pt idx="919">
                  <c:v>45327</c:v>
                </c:pt>
                <c:pt idx="920">
                  <c:v>45328</c:v>
                </c:pt>
                <c:pt idx="921">
                  <c:v>45329</c:v>
                </c:pt>
                <c:pt idx="922">
                  <c:v>45330</c:v>
                </c:pt>
                <c:pt idx="923">
                  <c:v>45331</c:v>
                </c:pt>
                <c:pt idx="924">
                  <c:v>45334</c:v>
                </c:pt>
                <c:pt idx="925">
                  <c:v>45335</c:v>
                </c:pt>
                <c:pt idx="926">
                  <c:v>45336</c:v>
                </c:pt>
                <c:pt idx="927">
                  <c:v>45337</c:v>
                </c:pt>
                <c:pt idx="928">
                  <c:v>45338</c:v>
                </c:pt>
                <c:pt idx="929">
                  <c:v>45341</c:v>
                </c:pt>
                <c:pt idx="930">
                  <c:v>45342</c:v>
                </c:pt>
                <c:pt idx="931">
                  <c:v>45343</c:v>
                </c:pt>
                <c:pt idx="932">
                  <c:v>45344</c:v>
                </c:pt>
                <c:pt idx="933">
                  <c:v>45345</c:v>
                </c:pt>
                <c:pt idx="934">
                  <c:v>45348</c:v>
                </c:pt>
                <c:pt idx="935">
                  <c:v>45349</c:v>
                </c:pt>
                <c:pt idx="936">
                  <c:v>45350</c:v>
                </c:pt>
                <c:pt idx="937">
                  <c:v>45351</c:v>
                </c:pt>
                <c:pt idx="938">
                  <c:v>45352</c:v>
                </c:pt>
                <c:pt idx="939">
                  <c:v>45355</c:v>
                </c:pt>
                <c:pt idx="940">
                  <c:v>45356</c:v>
                </c:pt>
                <c:pt idx="941">
                  <c:v>45357</c:v>
                </c:pt>
                <c:pt idx="942">
                  <c:v>45358</c:v>
                </c:pt>
                <c:pt idx="943">
                  <c:v>45359</c:v>
                </c:pt>
                <c:pt idx="944">
                  <c:v>45362</c:v>
                </c:pt>
                <c:pt idx="945">
                  <c:v>45363</c:v>
                </c:pt>
                <c:pt idx="946">
                  <c:v>45364</c:v>
                </c:pt>
                <c:pt idx="947">
                  <c:v>45365</c:v>
                </c:pt>
                <c:pt idx="948">
                  <c:v>45366</c:v>
                </c:pt>
                <c:pt idx="949">
                  <c:v>45369</c:v>
                </c:pt>
                <c:pt idx="950">
                  <c:v>45370</c:v>
                </c:pt>
                <c:pt idx="951">
                  <c:v>45371</c:v>
                </c:pt>
                <c:pt idx="952">
                  <c:v>45372</c:v>
                </c:pt>
                <c:pt idx="953">
                  <c:v>45373</c:v>
                </c:pt>
                <c:pt idx="954">
                  <c:v>45376</c:v>
                </c:pt>
                <c:pt idx="955">
                  <c:v>45377</c:v>
                </c:pt>
                <c:pt idx="956">
                  <c:v>45378</c:v>
                </c:pt>
                <c:pt idx="957">
                  <c:v>45379</c:v>
                </c:pt>
                <c:pt idx="958">
                  <c:v>45383</c:v>
                </c:pt>
                <c:pt idx="959">
                  <c:v>45384</c:v>
                </c:pt>
                <c:pt idx="960">
                  <c:v>45385</c:v>
                </c:pt>
                <c:pt idx="961">
                  <c:v>45386</c:v>
                </c:pt>
                <c:pt idx="962">
                  <c:v>45387</c:v>
                </c:pt>
                <c:pt idx="963">
                  <c:v>45390</c:v>
                </c:pt>
                <c:pt idx="964">
                  <c:v>45391</c:v>
                </c:pt>
                <c:pt idx="965">
                  <c:v>45392</c:v>
                </c:pt>
                <c:pt idx="966">
                  <c:v>45393</c:v>
                </c:pt>
                <c:pt idx="967">
                  <c:v>45394</c:v>
                </c:pt>
                <c:pt idx="968">
                  <c:v>45397</c:v>
                </c:pt>
                <c:pt idx="969">
                  <c:v>45398</c:v>
                </c:pt>
                <c:pt idx="970">
                  <c:v>45399</c:v>
                </c:pt>
                <c:pt idx="971">
                  <c:v>45400</c:v>
                </c:pt>
                <c:pt idx="972">
                  <c:v>45401</c:v>
                </c:pt>
                <c:pt idx="973">
                  <c:v>45404</c:v>
                </c:pt>
                <c:pt idx="974">
                  <c:v>45405</c:v>
                </c:pt>
                <c:pt idx="975">
                  <c:v>45406</c:v>
                </c:pt>
                <c:pt idx="976">
                  <c:v>45407</c:v>
                </c:pt>
                <c:pt idx="977">
                  <c:v>45408</c:v>
                </c:pt>
                <c:pt idx="978">
                  <c:v>45411</c:v>
                </c:pt>
                <c:pt idx="979">
                  <c:v>45412</c:v>
                </c:pt>
                <c:pt idx="980">
                  <c:v>45413</c:v>
                </c:pt>
                <c:pt idx="981">
                  <c:v>45414</c:v>
                </c:pt>
                <c:pt idx="982">
                  <c:v>45415</c:v>
                </c:pt>
                <c:pt idx="983">
                  <c:v>45418</c:v>
                </c:pt>
                <c:pt idx="984">
                  <c:v>45419</c:v>
                </c:pt>
                <c:pt idx="985">
                  <c:v>45420</c:v>
                </c:pt>
                <c:pt idx="986">
                  <c:v>45421</c:v>
                </c:pt>
                <c:pt idx="987">
                  <c:v>45422</c:v>
                </c:pt>
                <c:pt idx="988">
                  <c:v>45425</c:v>
                </c:pt>
                <c:pt idx="989">
                  <c:v>45426</c:v>
                </c:pt>
                <c:pt idx="990">
                  <c:v>45427</c:v>
                </c:pt>
                <c:pt idx="991">
                  <c:v>45428</c:v>
                </c:pt>
                <c:pt idx="992">
                  <c:v>45429</c:v>
                </c:pt>
                <c:pt idx="993">
                  <c:v>45432</c:v>
                </c:pt>
                <c:pt idx="994">
                  <c:v>45433</c:v>
                </c:pt>
                <c:pt idx="995">
                  <c:v>45434</c:v>
                </c:pt>
                <c:pt idx="996">
                  <c:v>45435</c:v>
                </c:pt>
                <c:pt idx="997">
                  <c:v>45436</c:v>
                </c:pt>
                <c:pt idx="998">
                  <c:v>45439</c:v>
                </c:pt>
                <c:pt idx="999">
                  <c:v>45440</c:v>
                </c:pt>
                <c:pt idx="1000">
                  <c:v>45441</c:v>
                </c:pt>
                <c:pt idx="1001">
                  <c:v>45442</c:v>
                </c:pt>
                <c:pt idx="1002">
                  <c:v>45443</c:v>
                </c:pt>
                <c:pt idx="1003">
                  <c:v>45446</c:v>
                </c:pt>
                <c:pt idx="1004">
                  <c:v>45447</c:v>
                </c:pt>
                <c:pt idx="1005">
                  <c:v>45448</c:v>
                </c:pt>
                <c:pt idx="1006">
                  <c:v>45449</c:v>
                </c:pt>
                <c:pt idx="1007">
                  <c:v>45450</c:v>
                </c:pt>
                <c:pt idx="1008">
                  <c:v>45453</c:v>
                </c:pt>
                <c:pt idx="1009">
                  <c:v>45454</c:v>
                </c:pt>
                <c:pt idx="1010">
                  <c:v>45455</c:v>
                </c:pt>
                <c:pt idx="1011">
                  <c:v>45456</c:v>
                </c:pt>
                <c:pt idx="1012">
                  <c:v>45457</c:v>
                </c:pt>
                <c:pt idx="1013">
                  <c:v>45460</c:v>
                </c:pt>
                <c:pt idx="1014">
                  <c:v>45461</c:v>
                </c:pt>
                <c:pt idx="1015">
                  <c:v>45462</c:v>
                </c:pt>
                <c:pt idx="1016">
                  <c:v>45463</c:v>
                </c:pt>
                <c:pt idx="1017">
                  <c:v>45464</c:v>
                </c:pt>
                <c:pt idx="1018">
                  <c:v>45467</c:v>
                </c:pt>
                <c:pt idx="1019">
                  <c:v>45468</c:v>
                </c:pt>
                <c:pt idx="1020">
                  <c:v>45469</c:v>
                </c:pt>
                <c:pt idx="1021">
                  <c:v>45470</c:v>
                </c:pt>
                <c:pt idx="1022">
                  <c:v>45471</c:v>
                </c:pt>
                <c:pt idx="1023">
                  <c:v>45474</c:v>
                </c:pt>
                <c:pt idx="1024">
                  <c:v>45475</c:v>
                </c:pt>
                <c:pt idx="1025">
                  <c:v>45476</c:v>
                </c:pt>
                <c:pt idx="1026">
                  <c:v>45477</c:v>
                </c:pt>
                <c:pt idx="1027">
                  <c:v>45478</c:v>
                </c:pt>
                <c:pt idx="1028">
                  <c:v>45481</c:v>
                </c:pt>
                <c:pt idx="1029">
                  <c:v>45482</c:v>
                </c:pt>
                <c:pt idx="1030">
                  <c:v>45483</c:v>
                </c:pt>
                <c:pt idx="1031">
                  <c:v>45484</c:v>
                </c:pt>
                <c:pt idx="1032">
                  <c:v>45485</c:v>
                </c:pt>
                <c:pt idx="1033">
                  <c:v>45488</c:v>
                </c:pt>
                <c:pt idx="1034">
                  <c:v>45489</c:v>
                </c:pt>
                <c:pt idx="1035">
                  <c:v>45490</c:v>
                </c:pt>
                <c:pt idx="1036">
                  <c:v>45491</c:v>
                </c:pt>
                <c:pt idx="1037">
                  <c:v>45492</c:v>
                </c:pt>
                <c:pt idx="1038">
                  <c:v>45495</c:v>
                </c:pt>
                <c:pt idx="1039">
                  <c:v>45496</c:v>
                </c:pt>
                <c:pt idx="1040">
                  <c:v>45497</c:v>
                </c:pt>
                <c:pt idx="1041">
                  <c:v>45498</c:v>
                </c:pt>
                <c:pt idx="1042">
                  <c:v>45499</c:v>
                </c:pt>
                <c:pt idx="1043">
                  <c:v>45502</c:v>
                </c:pt>
                <c:pt idx="1044">
                  <c:v>45503</c:v>
                </c:pt>
                <c:pt idx="1045">
                  <c:v>45504</c:v>
                </c:pt>
                <c:pt idx="1046">
                  <c:v>45505</c:v>
                </c:pt>
                <c:pt idx="1047">
                  <c:v>45506</c:v>
                </c:pt>
                <c:pt idx="1048">
                  <c:v>45509</c:v>
                </c:pt>
                <c:pt idx="1049">
                  <c:v>45510</c:v>
                </c:pt>
                <c:pt idx="1050">
                  <c:v>45511</c:v>
                </c:pt>
                <c:pt idx="1051">
                  <c:v>45512</c:v>
                </c:pt>
                <c:pt idx="1052">
                  <c:v>45513</c:v>
                </c:pt>
                <c:pt idx="1053">
                  <c:v>45516</c:v>
                </c:pt>
                <c:pt idx="1054">
                  <c:v>45517</c:v>
                </c:pt>
                <c:pt idx="1055">
                  <c:v>45518</c:v>
                </c:pt>
                <c:pt idx="1056">
                  <c:v>45519</c:v>
                </c:pt>
                <c:pt idx="1057">
                  <c:v>45520</c:v>
                </c:pt>
                <c:pt idx="1058">
                  <c:v>45523</c:v>
                </c:pt>
                <c:pt idx="1059">
                  <c:v>45524</c:v>
                </c:pt>
                <c:pt idx="1060">
                  <c:v>45525</c:v>
                </c:pt>
                <c:pt idx="1061">
                  <c:v>45526</c:v>
                </c:pt>
                <c:pt idx="1062">
                  <c:v>45527</c:v>
                </c:pt>
                <c:pt idx="1063">
                  <c:v>45530</c:v>
                </c:pt>
                <c:pt idx="1064">
                  <c:v>45531</c:v>
                </c:pt>
                <c:pt idx="1065">
                  <c:v>45532</c:v>
                </c:pt>
                <c:pt idx="1066">
                  <c:v>45533</c:v>
                </c:pt>
                <c:pt idx="1067">
                  <c:v>45534</c:v>
                </c:pt>
                <c:pt idx="1068">
                  <c:v>45537</c:v>
                </c:pt>
                <c:pt idx="1069">
                  <c:v>45538</c:v>
                </c:pt>
                <c:pt idx="1070">
                  <c:v>45539</c:v>
                </c:pt>
                <c:pt idx="1071">
                  <c:v>45540</c:v>
                </c:pt>
                <c:pt idx="1072">
                  <c:v>45541</c:v>
                </c:pt>
                <c:pt idx="1073">
                  <c:v>45544</c:v>
                </c:pt>
                <c:pt idx="1074">
                  <c:v>45545</c:v>
                </c:pt>
                <c:pt idx="1075">
                  <c:v>45546</c:v>
                </c:pt>
                <c:pt idx="1076">
                  <c:v>45547</c:v>
                </c:pt>
                <c:pt idx="1077">
                  <c:v>45548</c:v>
                </c:pt>
                <c:pt idx="1078">
                  <c:v>45551</c:v>
                </c:pt>
                <c:pt idx="1079">
                  <c:v>45552</c:v>
                </c:pt>
                <c:pt idx="1080">
                  <c:v>45553</c:v>
                </c:pt>
                <c:pt idx="1081">
                  <c:v>45554</c:v>
                </c:pt>
                <c:pt idx="1082">
                  <c:v>45555</c:v>
                </c:pt>
                <c:pt idx="1083">
                  <c:v>45558</c:v>
                </c:pt>
                <c:pt idx="1084">
                  <c:v>45559</c:v>
                </c:pt>
                <c:pt idx="1085">
                  <c:v>45560</c:v>
                </c:pt>
                <c:pt idx="1086">
                  <c:v>45561</c:v>
                </c:pt>
                <c:pt idx="1087">
                  <c:v>45562</c:v>
                </c:pt>
                <c:pt idx="1088">
                  <c:v>45565</c:v>
                </c:pt>
                <c:pt idx="1089">
                  <c:v>45566</c:v>
                </c:pt>
                <c:pt idx="1090">
                  <c:v>45567</c:v>
                </c:pt>
                <c:pt idx="1091">
                  <c:v>45568</c:v>
                </c:pt>
                <c:pt idx="1092">
                  <c:v>45569</c:v>
                </c:pt>
                <c:pt idx="1093">
                  <c:v>45572</c:v>
                </c:pt>
                <c:pt idx="1094">
                  <c:v>45573</c:v>
                </c:pt>
                <c:pt idx="1095">
                  <c:v>45574</c:v>
                </c:pt>
                <c:pt idx="1096">
                  <c:v>45575</c:v>
                </c:pt>
                <c:pt idx="1097">
                  <c:v>45576</c:v>
                </c:pt>
                <c:pt idx="1098">
                  <c:v>45579</c:v>
                </c:pt>
                <c:pt idx="1099">
                  <c:v>45580</c:v>
                </c:pt>
                <c:pt idx="1100">
                  <c:v>45581</c:v>
                </c:pt>
                <c:pt idx="1101">
                  <c:v>45582</c:v>
                </c:pt>
                <c:pt idx="1102">
                  <c:v>45583</c:v>
                </c:pt>
                <c:pt idx="1103">
                  <c:v>45586</c:v>
                </c:pt>
                <c:pt idx="1104">
                  <c:v>45587</c:v>
                </c:pt>
                <c:pt idx="1105">
                  <c:v>45588</c:v>
                </c:pt>
                <c:pt idx="1106">
                  <c:v>45589</c:v>
                </c:pt>
                <c:pt idx="1107">
                  <c:v>45590</c:v>
                </c:pt>
                <c:pt idx="1108">
                  <c:v>45593</c:v>
                </c:pt>
                <c:pt idx="1109">
                  <c:v>45594</c:v>
                </c:pt>
                <c:pt idx="1110">
                  <c:v>45595</c:v>
                </c:pt>
                <c:pt idx="1111">
                  <c:v>45596</c:v>
                </c:pt>
                <c:pt idx="1112">
                  <c:v>45597</c:v>
                </c:pt>
                <c:pt idx="1113">
                  <c:v>45600</c:v>
                </c:pt>
                <c:pt idx="1114">
                  <c:v>45601</c:v>
                </c:pt>
                <c:pt idx="1115">
                  <c:v>45602</c:v>
                </c:pt>
                <c:pt idx="1116">
                  <c:v>45603</c:v>
                </c:pt>
                <c:pt idx="1117">
                  <c:v>45604</c:v>
                </c:pt>
                <c:pt idx="1118">
                  <c:v>45607</c:v>
                </c:pt>
                <c:pt idx="1119">
                  <c:v>45608</c:v>
                </c:pt>
                <c:pt idx="1120">
                  <c:v>45609</c:v>
                </c:pt>
                <c:pt idx="1121">
                  <c:v>45610</c:v>
                </c:pt>
                <c:pt idx="1122">
                  <c:v>45611</c:v>
                </c:pt>
                <c:pt idx="1123">
                  <c:v>45614</c:v>
                </c:pt>
                <c:pt idx="1124">
                  <c:v>45615</c:v>
                </c:pt>
                <c:pt idx="1125">
                  <c:v>45616</c:v>
                </c:pt>
                <c:pt idx="1126">
                  <c:v>45617</c:v>
                </c:pt>
                <c:pt idx="1127">
                  <c:v>45618</c:v>
                </c:pt>
                <c:pt idx="1128">
                  <c:v>45621</c:v>
                </c:pt>
                <c:pt idx="1129">
                  <c:v>45622</c:v>
                </c:pt>
                <c:pt idx="1130">
                  <c:v>45623</c:v>
                </c:pt>
                <c:pt idx="1131">
                  <c:v>45624</c:v>
                </c:pt>
                <c:pt idx="1132">
                  <c:v>45625</c:v>
                </c:pt>
                <c:pt idx="1133">
                  <c:v>45628</c:v>
                </c:pt>
                <c:pt idx="1134">
                  <c:v>45629</c:v>
                </c:pt>
                <c:pt idx="1135">
                  <c:v>45630</c:v>
                </c:pt>
                <c:pt idx="1136">
                  <c:v>45631</c:v>
                </c:pt>
                <c:pt idx="1137">
                  <c:v>45632</c:v>
                </c:pt>
                <c:pt idx="1138">
                  <c:v>45635</c:v>
                </c:pt>
                <c:pt idx="1139">
                  <c:v>45636</c:v>
                </c:pt>
                <c:pt idx="1140">
                  <c:v>45637</c:v>
                </c:pt>
                <c:pt idx="1141">
                  <c:v>45638</c:v>
                </c:pt>
                <c:pt idx="1142">
                  <c:v>45639</c:v>
                </c:pt>
                <c:pt idx="1143">
                  <c:v>45642</c:v>
                </c:pt>
                <c:pt idx="1144">
                  <c:v>45643</c:v>
                </c:pt>
                <c:pt idx="1145">
                  <c:v>45644</c:v>
                </c:pt>
                <c:pt idx="1146">
                  <c:v>45645</c:v>
                </c:pt>
                <c:pt idx="1147">
                  <c:v>45646</c:v>
                </c:pt>
                <c:pt idx="1148">
                  <c:v>45649</c:v>
                </c:pt>
                <c:pt idx="1149">
                  <c:v>45650</c:v>
                </c:pt>
                <c:pt idx="1150">
                  <c:v>45652</c:v>
                </c:pt>
                <c:pt idx="1151">
                  <c:v>45653</c:v>
                </c:pt>
                <c:pt idx="1152">
                  <c:v>45656</c:v>
                </c:pt>
                <c:pt idx="1153">
                  <c:v>45657</c:v>
                </c:pt>
                <c:pt idx="1154">
                  <c:v>45659</c:v>
                </c:pt>
                <c:pt idx="1155">
                  <c:v>45660</c:v>
                </c:pt>
                <c:pt idx="1156">
                  <c:v>45663</c:v>
                </c:pt>
                <c:pt idx="1157">
                  <c:v>45664</c:v>
                </c:pt>
                <c:pt idx="1158">
                  <c:v>45665</c:v>
                </c:pt>
                <c:pt idx="1159">
                  <c:v>45666</c:v>
                </c:pt>
                <c:pt idx="1160">
                  <c:v>45667</c:v>
                </c:pt>
                <c:pt idx="1161">
                  <c:v>45670</c:v>
                </c:pt>
                <c:pt idx="1162">
                  <c:v>45671</c:v>
                </c:pt>
                <c:pt idx="1163">
                  <c:v>45672</c:v>
                </c:pt>
                <c:pt idx="1164">
                  <c:v>45673</c:v>
                </c:pt>
                <c:pt idx="1165">
                  <c:v>45674</c:v>
                </c:pt>
                <c:pt idx="1166">
                  <c:v>45677</c:v>
                </c:pt>
                <c:pt idx="1167">
                  <c:v>45678</c:v>
                </c:pt>
                <c:pt idx="1168">
                  <c:v>45679</c:v>
                </c:pt>
                <c:pt idx="1169">
                  <c:v>45680</c:v>
                </c:pt>
                <c:pt idx="1170">
                  <c:v>45681</c:v>
                </c:pt>
                <c:pt idx="1171">
                  <c:v>45684</c:v>
                </c:pt>
                <c:pt idx="1172">
                  <c:v>45685</c:v>
                </c:pt>
                <c:pt idx="1173">
                  <c:v>45686</c:v>
                </c:pt>
                <c:pt idx="1174">
                  <c:v>45687</c:v>
                </c:pt>
                <c:pt idx="1175">
                  <c:v>45688</c:v>
                </c:pt>
                <c:pt idx="1176">
                  <c:v>45691</c:v>
                </c:pt>
                <c:pt idx="1177">
                  <c:v>45692</c:v>
                </c:pt>
                <c:pt idx="1178">
                  <c:v>45693</c:v>
                </c:pt>
                <c:pt idx="1179">
                  <c:v>45694</c:v>
                </c:pt>
                <c:pt idx="1180">
                  <c:v>45695</c:v>
                </c:pt>
                <c:pt idx="1181">
                  <c:v>45698</c:v>
                </c:pt>
                <c:pt idx="1182">
                  <c:v>45699</c:v>
                </c:pt>
                <c:pt idx="1183">
                  <c:v>45700</c:v>
                </c:pt>
                <c:pt idx="1184">
                  <c:v>45701</c:v>
                </c:pt>
                <c:pt idx="1185">
                  <c:v>45702</c:v>
                </c:pt>
                <c:pt idx="1186">
                  <c:v>45705</c:v>
                </c:pt>
                <c:pt idx="1187">
                  <c:v>45706</c:v>
                </c:pt>
                <c:pt idx="1188">
                  <c:v>45707</c:v>
                </c:pt>
                <c:pt idx="1189">
                  <c:v>45708</c:v>
                </c:pt>
                <c:pt idx="1190">
                  <c:v>45709</c:v>
                </c:pt>
                <c:pt idx="1191">
                  <c:v>45712</c:v>
                </c:pt>
                <c:pt idx="1192">
                  <c:v>45713</c:v>
                </c:pt>
                <c:pt idx="1193">
                  <c:v>45714</c:v>
                </c:pt>
                <c:pt idx="1194">
                  <c:v>45715</c:v>
                </c:pt>
                <c:pt idx="1195">
                  <c:v>45716</c:v>
                </c:pt>
                <c:pt idx="1196">
                  <c:v>45719</c:v>
                </c:pt>
                <c:pt idx="1197">
                  <c:v>45720</c:v>
                </c:pt>
                <c:pt idx="1198">
                  <c:v>45721</c:v>
                </c:pt>
                <c:pt idx="1199">
                  <c:v>45722</c:v>
                </c:pt>
                <c:pt idx="1200">
                  <c:v>45723</c:v>
                </c:pt>
                <c:pt idx="1201">
                  <c:v>45726</c:v>
                </c:pt>
                <c:pt idx="1202">
                  <c:v>45727</c:v>
                </c:pt>
                <c:pt idx="1203">
                  <c:v>45728</c:v>
                </c:pt>
                <c:pt idx="1204">
                  <c:v>45729</c:v>
                </c:pt>
                <c:pt idx="1205">
                  <c:v>45730</c:v>
                </c:pt>
                <c:pt idx="1206">
                  <c:v>45733</c:v>
                </c:pt>
                <c:pt idx="1207">
                  <c:v>45734</c:v>
                </c:pt>
                <c:pt idx="1208">
                  <c:v>45735</c:v>
                </c:pt>
                <c:pt idx="1209">
                  <c:v>45736</c:v>
                </c:pt>
                <c:pt idx="1210">
                  <c:v>45737</c:v>
                </c:pt>
                <c:pt idx="1211">
                  <c:v>45740</c:v>
                </c:pt>
                <c:pt idx="1212">
                  <c:v>45741</c:v>
                </c:pt>
                <c:pt idx="1213">
                  <c:v>45742</c:v>
                </c:pt>
                <c:pt idx="1214">
                  <c:v>45743</c:v>
                </c:pt>
                <c:pt idx="1215">
                  <c:v>45744</c:v>
                </c:pt>
                <c:pt idx="1216">
                  <c:v>45747</c:v>
                </c:pt>
                <c:pt idx="1217">
                  <c:v>45748</c:v>
                </c:pt>
                <c:pt idx="1218">
                  <c:v>45749</c:v>
                </c:pt>
                <c:pt idx="1219">
                  <c:v>45750</c:v>
                </c:pt>
                <c:pt idx="1220">
                  <c:v>45751</c:v>
                </c:pt>
                <c:pt idx="1221">
                  <c:v>45754</c:v>
                </c:pt>
                <c:pt idx="1222">
                  <c:v>45755</c:v>
                </c:pt>
                <c:pt idx="1223">
                  <c:v>45756</c:v>
                </c:pt>
                <c:pt idx="1224">
                  <c:v>45757</c:v>
                </c:pt>
                <c:pt idx="1225">
                  <c:v>45758</c:v>
                </c:pt>
                <c:pt idx="1226">
                  <c:v>45761</c:v>
                </c:pt>
                <c:pt idx="1227">
                  <c:v>45762</c:v>
                </c:pt>
                <c:pt idx="1228">
                  <c:v>45763</c:v>
                </c:pt>
                <c:pt idx="1229">
                  <c:v>45764</c:v>
                </c:pt>
                <c:pt idx="1230">
                  <c:v>45768</c:v>
                </c:pt>
                <c:pt idx="1231">
                  <c:v>45769</c:v>
                </c:pt>
                <c:pt idx="1232">
                  <c:v>45770</c:v>
                </c:pt>
                <c:pt idx="1233">
                  <c:v>45771</c:v>
                </c:pt>
                <c:pt idx="1234">
                  <c:v>45772</c:v>
                </c:pt>
                <c:pt idx="1235">
                  <c:v>45775</c:v>
                </c:pt>
                <c:pt idx="1236">
                  <c:v>45776</c:v>
                </c:pt>
                <c:pt idx="1237">
                  <c:v>45777</c:v>
                </c:pt>
                <c:pt idx="1238">
                  <c:v>45778</c:v>
                </c:pt>
                <c:pt idx="1239">
                  <c:v>45779</c:v>
                </c:pt>
                <c:pt idx="1240">
                  <c:v>45782</c:v>
                </c:pt>
                <c:pt idx="1241">
                  <c:v>45783</c:v>
                </c:pt>
                <c:pt idx="1242">
                  <c:v>45784</c:v>
                </c:pt>
                <c:pt idx="1243">
                  <c:v>45785</c:v>
                </c:pt>
                <c:pt idx="1244">
                  <c:v>45786</c:v>
                </c:pt>
                <c:pt idx="1245">
                  <c:v>45789</c:v>
                </c:pt>
                <c:pt idx="1246">
                  <c:v>45790</c:v>
                </c:pt>
                <c:pt idx="1247">
                  <c:v>45791</c:v>
                </c:pt>
                <c:pt idx="1248">
                  <c:v>45792</c:v>
                </c:pt>
                <c:pt idx="1249">
                  <c:v>45793</c:v>
                </c:pt>
                <c:pt idx="1250">
                  <c:v>45796</c:v>
                </c:pt>
                <c:pt idx="1251">
                  <c:v>45797</c:v>
                </c:pt>
                <c:pt idx="1252">
                  <c:v>45798</c:v>
                </c:pt>
                <c:pt idx="1253">
                  <c:v>45799</c:v>
                </c:pt>
                <c:pt idx="1254">
                  <c:v>45800</c:v>
                </c:pt>
                <c:pt idx="1255">
                  <c:v>45803</c:v>
                </c:pt>
                <c:pt idx="1256">
                  <c:v>45804</c:v>
                </c:pt>
                <c:pt idx="1257">
                  <c:v>45805</c:v>
                </c:pt>
                <c:pt idx="1258">
                  <c:v>45806</c:v>
                </c:pt>
                <c:pt idx="1259">
                  <c:v>45807</c:v>
                </c:pt>
                <c:pt idx="1260">
                  <c:v>45810</c:v>
                </c:pt>
                <c:pt idx="1261">
                  <c:v>45811</c:v>
                </c:pt>
                <c:pt idx="1262">
                  <c:v>45812</c:v>
                </c:pt>
                <c:pt idx="1263">
                  <c:v>45813</c:v>
                </c:pt>
                <c:pt idx="1264">
                  <c:v>45814</c:v>
                </c:pt>
                <c:pt idx="1265">
                  <c:v>45817</c:v>
                </c:pt>
                <c:pt idx="1266">
                  <c:v>45818</c:v>
                </c:pt>
                <c:pt idx="1267">
                  <c:v>45819</c:v>
                </c:pt>
                <c:pt idx="1268">
                  <c:v>45820</c:v>
                </c:pt>
                <c:pt idx="1269">
                  <c:v>45821</c:v>
                </c:pt>
                <c:pt idx="1270">
                  <c:v>45824</c:v>
                </c:pt>
                <c:pt idx="1271">
                  <c:v>45825</c:v>
                </c:pt>
                <c:pt idx="1272">
                  <c:v>45826</c:v>
                </c:pt>
                <c:pt idx="1273">
                  <c:v>45827</c:v>
                </c:pt>
                <c:pt idx="1274">
                  <c:v>45828</c:v>
                </c:pt>
                <c:pt idx="1275">
                  <c:v>45831</c:v>
                </c:pt>
                <c:pt idx="1276">
                  <c:v>45832</c:v>
                </c:pt>
                <c:pt idx="1277">
                  <c:v>45833</c:v>
                </c:pt>
                <c:pt idx="1278">
                  <c:v>45834</c:v>
                </c:pt>
                <c:pt idx="1279">
                  <c:v>45835</c:v>
                </c:pt>
                <c:pt idx="1280">
                  <c:v>45838</c:v>
                </c:pt>
                <c:pt idx="1281">
                  <c:v>45839</c:v>
                </c:pt>
                <c:pt idx="1282">
                  <c:v>45840</c:v>
                </c:pt>
                <c:pt idx="1283">
                  <c:v>45841</c:v>
                </c:pt>
                <c:pt idx="1284">
                  <c:v>45842</c:v>
                </c:pt>
                <c:pt idx="1285">
                  <c:v>45845</c:v>
                </c:pt>
                <c:pt idx="1286">
                  <c:v>45846</c:v>
                </c:pt>
                <c:pt idx="1287">
                  <c:v>45847</c:v>
                </c:pt>
                <c:pt idx="1288">
                  <c:v>45848</c:v>
                </c:pt>
                <c:pt idx="1289">
                  <c:v>45849</c:v>
                </c:pt>
                <c:pt idx="1290">
                  <c:v>45852</c:v>
                </c:pt>
                <c:pt idx="1291">
                  <c:v>45853</c:v>
                </c:pt>
                <c:pt idx="1292">
                  <c:v>45854</c:v>
                </c:pt>
                <c:pt idx="1293">
                  <c:v>45855</c:v>
                </c:pt>
                <c:pt idx="1294">
                  <c:v>45856</c:v>
                </c:pt>
              </c:numCache>
            </c:numRef>
          </c:cat>
          <c:val>
            <c:numRef>
              <c:f>'5y'!$C$3:$C$1297</c:f>
              <c:numCache>
                <c:formatCode>0%</c:formatCode>
                <c:ptCount val="1295"/>
                <c:pt idx="0">
                  <c:v>0</c:v>
                </c:pt>
                <c:pt idx="1">
                  <c:v>-2.366E-3</c:v>
                </c:pt>
                <c:pt idx="2">
                  <c:v>9.7850000000000003E-3</c:v>
                </c:pt>
                <c:pt idx="3">
                  <c:v>-3.656E-3</c:v>
                </c:pt>
                <c:pt idx="4">
                  <c:v>3.6666999999999998E-2</c:v>
                </c:pt>
                <c:pt idx="5">
                  <c:v>6.5054000000000001E-2</c:v>
                </c:pt>
                <c:pt idx="6">
                  <c:v>8.0214999999999995E-2</c:v>
                </c:pt>
                <c:pt idx="7">
                  <c:v>5.0644999999999996E-2</c:v>
                </c:pt>
                <c:pt idx="8">
                  <c:v>9.0967999999999993E-2</c:v>
                </c:pt>
                <c:pt idx="9">
                  <c:v>0.143763</c:v>
                </c:pt>
                <c:pt idx="11">
                  <c:v>0.167957</c:v>
                </c:pt>
                <c:pt idx="12">
                  <c:v>0.19172</c:v>
                </c:pt>
                <c:pt idx="13">
                  <c:v>0.20322600000000002</c:v>
                </c:pt>
                <c:pt idx="14">
                  <c:v>0.18387100000000001</c:v>
                </c:pt>
                <c:pt idx="15">
                  <c:v>0.17612900000000001</c:v>
                </c:pt>
                <c:pt idx="16">
                  <c:v>0.105269</c:v>
                </c:pt>
                <c:pt idx="17">
                  <c:v>0.10247299999999999</c:v>
                </c:pt>
                <c:pt idx="18">
                  <c:v>0.12483900000000001</c:v>
                </c:pt>
                <c:pt idx="19">
                  <c:v>0.126667</c:v>
                </c:pt>
                <c:pt idx="20">
                  <c:v>0.17096800000000001</c:v>
                </c:pt>
                <c:pt idx="21">
                  <c:v>0.164409</c:v>
                </c:pt>
                <c:pt idx="22">
                  <c:v>0.14397799999999999</c:v>
                </c:pt>
                <c:pt idx="23">
                  <c:v>0.14709700000000001</c:v>
                </c:pt>
                <c:pt idx="24">
                  <c:v>0.127527</c:v>
                </c:pt>
                <c:pt idx="25">
                  <c:v>0.11828</c:v>
                </c:pt>
                <c:pt idx="26">
                  <c:v>0.11322599999999999</c:v>
                </c:pt>
                <c:pt idx="27">
                  <c:v>0.14193500000000001</c:v>
                </c:pt>
                <c:pt idx="28">
                  <c:v>0.11967700000000001</c:v>
                </c:pt>
                <c:pt idx="29">
                  <c:v>0.15526899999999999</c:v>
                </c:pt>
                <c:pt idx="30">
                  <c:v>0.15634399999999998</c:v>
                </c:pt>
                <c:pt idx="31">
                  <c:v>0.14064500000000002</c:v>
                </c:pt>
                <c:pt idx="32">
                  <c:v>0.150645</c:v>
                </c:pt>
                <c:pt idx="33">
                  <c:v>0.13086</c:v>
                </c:pt>
                <c:pt idx="34">
                  <c:v>0.106129</c:v>
                </c:pt>
                <c:pt idx="36">
                  <c:v>0.13172</c:v>
                </c:pt>
                <c:pt idx="37">
                  <c:v>0.17698899999999998</c:v>
                </c:pt>
                <c:pt idx="38">
                  <c:v>0.16505400000000001</c:v>
                </c:pt>
                <c:pt idx="39">
                  <c:v>0.164516</c:v>
                </c:pt>
                <c:pt idx="40">
                  <c:v>0.22580600000000001</c:v>
                </c:pt>
                <c:pt idx="41">
                  <c:v>0.218387</c:v>
                </c:pt>
                <c:pt idx="42">
                  <c:v>0.211398</c:v>
                </c:pt>
                <c:pt idx="43">
                  <c:v>0.19075299999999998</c:v>
                </c:pt>
                <c:pt idx="44">
                  <c:v>0.14075300000000002</c:v>
                </c:pt>
                <c:pt idx="45">
                  <c:v>0.123656</c:v>
                </c:pt>
                <c:pt idx="46">
                  <c:v>0.12978500000000001</c:v>
                </c:pt>
                <c:pt idx="47">
                  <c:v>7.5483999999999996E-2</c:v>
                </c:pt>
                <c:pt idx="48">
                  <c:v>0.12462400000000001</c:v>
                </c:pt>
                <c:pt idx="49">
                  <c:v>0.125054</c:v>
                </c:pt>
                <c:pt idx="50">
                  <c:v>0.12548400000000001</c:v>
                </c:pt>
                <c:pt idx="51">
                  <c:v>0.14849500000000002</c:v>
                </c:pt>
                <c:pt idx="52">
                  <c:v>0.13763400000000001</c:v>
                </c:pt>
                <c:pt idx="53">
                  <c:v>0.157527</c:v>
                </c:pt>
                <c:pt idx="54">
                  <c:v>0.139677</c:v>
                </c:pt>
                <c:pt idx="55">
                  <c:v>0.15387100000000001</c:v>
                </c:pt>
                <c:pt idx="56">
                  <c:v>0.11559100000000001</c:v>
                </c:pt>
                <c:pt idx="57">
                  <c:v>0.10677400000000001</c:v>
                </c:pt>
                <c:pt idx="58">
                  <c:v>0.11580600000000001</c:v>
                </c:pt>
                <c:pt idx="59">
                  <c:v>0.16731200000000002</c:v>
                </c:pt>
                <c:pt idx="61">
                  <c:v>0.17580600000000002</c:v>
                </c:pt>
                <c:pt idx="62">
                  <c:v>0.18924700000000003</c:v>
                </c:pt>
                <c:pt idx="63">
                  <c:v>0.17827999999999999</c:v>
                </c:pt>
                <c:pt idx="64">
                  <c:v>0.154194</c:v>
                </c:pt>
                <c:pt idx="65">
                  <c:v>0.12806499999999998</c:v>
                </c:pt>
                <c:pt idx="66">
                  <c:v>0.126667</c:v>
                </c:pt>
                <c:pt idx="67">
                  <c:v>0.154946</c:v>
                </c:pt>
                <c:pt idx="68">
                  <c:v>0.12451599999999999</c:v>
                </c:pt>
                <c:pt idx="69">
                  <c:v>0.11935499999999999</c:v>
                </c:pt>
                <c:pt idx="70">
                  <c:v>0.12569900000000001</c:v>
                </c:pt>
                <c:pt idx="71">
                  <c:v>0.142043</c:v>
                </c:pt>
                <c:pt idx="72">
                  <c:v>8.8817000000000007E-2</c:v>
                </c:pt>
                <c:pt idx="73">
                  <c:v>0.126774</c:v>
                </c:pt>
                <c:pt idx="74">
                  <c:v>0.13408600000000001</c:v>
                </c:pt>
                <c:pt idx="75">
                  <c:v>0.15193500000000001</c:v>
                </c:pt>
                <c:pt idx="76">
                  <c:v>0.16580600000000001</c:v>
                </c:pt>
                <c:pt idx="77">
                  <c:v>0.12569900000000001</c:v>
                </c:pt>
                <c:pt idx="78">
                  <c:v>0.16591400000000001</c:v>
                </c:pt>
                <c:pt idx="79">
                  <c:v>0.18</c:v>
                </c:pt>
                <c:pt idx="80">
                  <c:v>6.3117999999999994E-2</c:v>
                </c:pt>
                <c:pt idx="81">
                  <c:v>2.6773999999999999E-2</c:v>
                </c:pt>
                <c:pt idx="82">
                  <c:v>2.6237E-2</c:v>
                </c:pt>
                <c:pt idx="83">
                  <c:v>5.1075000000000002E-2</c:v>
                </c:pt>
                <c:pt idx="84">
                  <c:v>4.8925000000000003E-2</c:v>
                </c:pt>
                <c:pt idx="85">
                  <c:v>2.8172000000000003E-2</c:v>
                </c:pt>
                <c:pt idx="86">
                  <c:v>8.8170000000000002E-3</c:v>
                </c:pt>
                <c:pt idx="87">
                  <c:v>-3.2150999999999999E-2</c:v>
                </c:pt>
                <c:pt idx="88">
                  <c:v>-5.1612999999999999E-2</c:v>
                </c:pt>
                <c:pt idx="89">
                  <c:v>-4.8601999999999999E-2</c:v>
                </c:pt>
                <c:pt idx="90">
                  <c:v>-8.9785000000000004E-2</c:v>
                </c:pt>
                <c:pt idx="91">
                  <c:v>-0.12053800000000001</c:v>
                </c:pt>
                <c:pt idx="92">
                  <c:v>-0.10849500000000001</c:v>
                </c:pt>
                <c:pt idx="93">
                  <c:v>-9.5375999999999989E-2</c:v>
                </c:pt>
                <c:pt idx="94">
                  <c:v>-9.473100000000001E-2</c:v>
                </c:pt>
                <c:pt idx="95">
                  <c:v>-8.4838999999999998E-2</c:v>
                </c:pt>
                <c:pt idx="96">
                  <c:v>-4.2687999999999997E-2</c:v>
                </c:pt>
                <c:pt idx="97">
                  <c:v>-4.0107999999999998E-2</c:v>
                </c:pt>
                <c:pt idx="98">
                  <c:v>-4.4839000000000004E-2</c:v>
                </c:pt>
                <c:pt idx="99">
                  <c:v>-5.1935000000000002E-2</c:v>
                </c:pt>
                <c:pt idx="100">
                  <c:v>-6.5590000000000006E-3</c:v>
                </c:pt>
                <c:pt idx="101">
                  <c:v>6.1289999999999999E-3</c:v>
                </c:pt>
                <c:pt idx="102">
                  <c:v>-2.5375999999999999E-2</c:v>
                </c:pt>
                <c:pt idx="103">
                  <c:v>-2.828E-2</c:v>
                </c:pt>
                <c:pt idx="104">
                  <c:v>-3.6451999999999998E-2</c:v>
                </c:pt>
                <c:pt idx="105">
                  <c:v>-5.7419000000000005E-2</c:v>
                </c:pt>
                <c:pt idx="106">
                  <c:v>-4.086E-2</c:v>
                </c:pt>
                <c:pt idx="107">
                  <c:v>-2.1398E-2</c:v>
                </c:pt>
                <c:pt idx="108">
                  <c:v>-4.2999999999999999E-4</c:v>
                </c:pt>
                <c:pt idx="109">
                  <c:v>-1.5161000000000001E-2</c:v>
                </c:pt>
                <c:pt idx="110">
                  <c:v>-1.0107999999999999E-2</c:v>
                </c:pt>
                <c:pt idx="111">
                  <c:v>-2.5590999999999999E-2</c:v>
                </c:pt>
                <c:pt idx="112">
                  <c:v>-1.8172000000000001E-2</c:v>
                </c:pt>
                <c:pt idx="113">
                  <c:v>-1.4624E-2</c:v>
                </c:pt>
                <c:pt idx="115">
                  <c:v>-1.8817E-2</c:v>
                </c:pt>
                <c:pt idx="116">
                  <c:v>-9.7850000000000003E-3</c:v>
                </c:pt>
                <c:pt idx="117">
                  <c:v>-3.6666999999999998E-2</c:v>
                </c:pt>
                <c:pt idx="119">
                  <c:v>3.4515999999999998E-2</c:v>
                </c:pt>
                <c:pt idx="120">
                  <c:v>1.1505000000000001E-2</c:v>
                </c:pt>
                <c:pt idx="121">
                  <c:v>0.03</c:v>
                </c:pt>
                <c:pt idx="122">
                  <c:v>3.9570000000000001E-2</c:v>
                </c:pt>
                <c:pt idx="123">
                  <c:v>-1.4839E-2</c:v>
                </c:pt>
                <c:pt idx="124">
                  <c:v>-4.6882E-2</c:v>
                </c:pt>
                <c:pt idx="125">
                  <c:v>-3.8601999999999997E-2</c:v>
                </c:pt>
                <c:pt idx="126">
                  <c:v>-4.3656E-2</c:v>
                </c:pt>
                <c:pt idx="127">
                  <c:v>-0.05</c:v>
                </c:pt>
                <c:pt idx="128">
                  <c:v>-6.0323000000000002E-2</c:v>
                </c:pt>
                <c:pt idx="129">
                  <c:v>-6.3010999999999998E-2</c:v>
                </c:pt>
                <c:pt idx="130">
                  <c:v>-6.2043000000000001E-2</c:v>
                </c:pt>
                <c:pt idx="131">
                  <c:v>-3.0752999999999999E-2</c:v>
                </c:pt>
                <c:pt idx="132">
                  <c:v>-3.7311999999999998E-2</c:v>
                </c:pt>
                <c:pt idx="133">
                  <c:v>-3.2902999999999995E-2</c:v>
                </c:pt>
                <c:pt idx="134">
                  <c:v>-2.5484E-2</c:v>
                </c:pt>
                <c:pt idx="135">
                  <c:v>-3.1827999999999995E-2</c:v>
                </c:pt>
                <c:pt idx="136">
                  <c:v>-6.4946000000000004E-2</c:v>
                </c:pt>
                <c:pt idx="137">
                  <c:v>-4.4623999999999997E-2</c:v>
                </c:pt>
                <c:pt idx="138">
                  <c:v>-4.0107999999999998E-2</c:v>
                </c:pt>
                <c:pt idx="139">
                  <c:v>-2.1398E-2</c:v>
                </c:pt>
                <c:pt idx="140">
                  <c:v>-4.6022E-2</c:v>
                </c:pt>
                <c:pt idx="141">
                  <c:v>-4.7419000000000003E-2</c:v>
                </c:pt>
                <c:pt idx="142">
                  <c:v>-5.5913999999999998E-2</c:v>
                </c:pt>
                <c:pt idx="143">
                  <c:v>-2.6882000000000003E-2</c:v>
                </c:pt>
                <c:pt idx="144">
                  <c:v>-6.5590000000000006E-3</c:v>
                </c:pt>
                <c:pt idx="145">
                  <c:v>-1.1183E-2</c:v>
                </c:pt>
                <c:pt idx="146">
                  <c:v>-2.6879999999999999E-3</c:v>
                </c:pt>
                <c:pt idx="147">
                  <c:v>-2.8816999999999999E-2</c:v>
                </c:pt>
                <c:pt idx="148">
                  <c:v>-8.9246999999999993E-2</c:v>
                </c:pt>
                <c:pt idx="150">
                  <c:v>-0.12914</c:v>
                </c:pt>
                <c:pt idx="151">
                  <c:v>-0.15828</c:v>
                </c:pt>
                <c:pt idx="152">
                  <c:v>-0.167849</c:v>
                </c:pt>
                <c:pt idx="153">
                  <c:v>-0.188495</c:v>
                </c:pt>
                <c:pt idx="154">
                  <c:v>-0.154946</c:v>
                </c:pt>
                <c:pt idx="155">
                  <c:v>-0.177957</c:v>
                </c:pt>
                <c:pt idx="156">
                  <c:v>-0.170538</c:v>
                </c:pt>
                <c:pt idx="157">
                  <c:v>-0.20430099999999998</c:v>
                </c:pt>
                <c:pt idx="158">
                  <c:v>-0.23612900000000001</c:v>
                </c:pt>
                <c:pt idx="159">
                  <c:v>-0.246667</c:v>
                </c:pt>
                <c:pt idx="160">
                  <c:v>-0.225054</c:v>
                </c:pt>
                <c:pt idx="161">
                  <c:v>-0.237957</c:v>
                </c:pt>
                <c:pt idx="162">
                  <c:v>-0.23333300000000001</c:v>
                </c:pt>
                <c:pt idx="163">
                  <c:v>-0.22172</c:v>
                </c:pt>
                <c:pt idx="164">
                  <c:v>-0.226989</c:v>
                </c:pt>
                <c:pt idx="165">
                  <c:v>-0.21720400000000001</c:v>
                </c:pt>
                <c:pt idx="166">
                  <c:v>-0.214194</c:v>
                </c:pt>
                <c:pt idx="167">
                  <c:v>-0.20526900000000001</c:v>
                </c:pt>
                <c:pt idx="168">
                  <c:v>-0.20731200000000002</c:v>
                </c:pt>
                <c:pt idx="169">
                  <c:v>-0.19957</c:v>
                </c:pt>
                <c:pt idx="170">
                  <c:v>-0.20763400000000001</c:v>
                </c:pt>
                <c:pt idx="171">
                  <c:v>-0.180645</c:v>
                </c:pt>
                <c:pt idx="172">
                  <c:v>-0.19107500000000002</c:v>
                </c:pt>
                <c:pt idx="173">
                  <c:v>-0.18483899999999998</c:v>
                </c:pt>
                <c:pt idx="174">
                  <c:v>-0.18634399999999998</c:v>
                </c:pt>
                <c:pt idx="175">
                  <c:v>-0.19795699999999999</c:v>
                </c:pt>
                <c:pt idx="176">
                  <c:v>-0.20591400000000001</c:v>
                </c:pt>
                <c:pt idx="177">
                  <c:v>-0.21344100000000002</c:v>
                </c:pt>
                <c:pt idx="178">
                  <c:v>-0.20440899999999998</c:v>
                </c:pt>
                <c:pt idx="179">
                  <c:v>-0.20129000000000002</c:v>
                </c:pt>
                <c:pt idx="180">
                  <c:v>-0.229355</c:v>
                </c:pt>
                <c:pt idx="181">
                  <c:v>-0.21881699999999998</c:v>
                </c:pt>
                <c:pt idx="182">
                  <c:v>-0.19505400000000001</c:v>
                </c:pt>
                <c:pt idx="184">
                  <c:v>-0.19161300000000001</c:v>
                </c:pt>
                <c:pt idx="185">
                  <c:v>-0.18085999999999999</c:v>
                </c:pt>
                <c:pt idx="186">
                  <c:v>-0.18483899999999998</c:v>
                </c:pt>
                <c:pt idx="187">
                  <c:v>-0.178065</c:v>
                </c:pt>
                <c:pt idx="188">
                  <c:v>-0.181398</c:v>
                </c:pt>
                <c:pt idx="189">
                  <c:v>-0.18817200000000001</c:v>
                </c:pt>
                <c:pt idx="190">
                  <c:v>-0.174731</c:v>
                </c:pt>
                <c:pt idx="191">
                  <c:v>-0.181398</c:v>
                </c:pt>
                <c:pt idx="192">
                  <c:v>-0.14677400000000002</c:v>
                </c:pt>
                <c:pt idx="193">
                  <c:v>-0.131828</c:v>
                </c:pt>
                <c:pt idx="194">
                  <c:v>-0.115054</c:v>
                </c:pt>
                <c:pt idx="195">
                  <c:v>-9.9892000000000009E-2</c:v>
                </c:pt>
                <c:pt idx="196">
                  <c:v>-9.6773999999999999E-2</c:v>
                </c:pt>
                <c:pt idx="197">
                  <c:v>-0.11064500000000001</c:v>
                </c:pt>
                <c:pt idx="198">
                  <c:v>-0.11322599999999999</c:v>
                </c:pt>
                <c:pt idx="199">
                  <c:v>-0.122473</c:v>
                </c:pt>
                <c:pt idx="200">
                  <c:v>-0.13913999999999999</c:v>
                </c:pt>
                <c:pt idx="201">
                  <c:v>-0.13731199999999999</c:v>
                </c:pt>
                <c:pt idx="202">
                  <c:v>-0.16053799999999999</c:v>
                </c:pt>
                <c:pt idx="203">
                  <c:v>-0.17397899999999999</c:v>
                </c:pt>
                <c:pt idx="204">
                  <c:v>-0.11634399999999999</c:v>
                </c:pt>
                <c:pt idx="205">
                  <c:v>-0.121935</c:v>
                </c:pt>
                <c:pt idx="206">
                  <c:v>-0.120323</c:v>
                </c:pt>
                <c:pt idx="207">
                  <c:v>-0.107097</c:v>
                </c:pt>
                <c:pt idx="208">
                  <c:v>-9.7203999999999999E-2</c:v>
                </c:pt>
                <c:pt idx="209">
                  <c:v>-0.10978500000000001</c:v>
                </c:pt>
                <c:pt idx="210">
                  <c:v>-0.100968</c:v>
                </c:pt>
                <c:pt idx="211">
                  <c:v>-0.105699</c:v>
                </c:pt>
                <c:pt idx="212">
                  <c:v>-9.8924999999999999E-2</c:v>
                </c:pt>
                <c:pt idx="213">
                  <c:v>-8.7957000000000007E-2</c:v>
                </c:pt>
                <c:pt idx="214">
                  <c:v>-5.0108E-2</c:v>
                </c:pt>
                <c:pt idx="215">
                  <c:v>-5.3762999999999998E-2</c:v>
                </c:pt>
                <c:pt idx="216">
                  <c:v>-5.9677000000000001E-2</c:v>
                </c:pt>
                <c:pt idx="217">
                  <c:v>-4.5914000000000003E-2</c:v>
                </c:pt>
                <c:pt idx="218">
                  <c:v>-6.4730999999999997E-2</c:v>
                </c:pt>
                <c:pt idx="220">
                  <c:v>-6.2473000000000001E-2</c:v>
                </c:pt>
                <c:pt idx="221">
                  <c:v>-5.1612999999999999E-2</c:v>
                </c:pt>
                <c:pt idx="222">
                  <c:v>-7.0215E-2</c:v>
                </c:pt>
                <c:pt idx="223">
                  <c:v>-6.4730999999999997E-2</c:v>
                </c:pt>
                <c:pt idx="224">
                  <c:v>-8.0538000000000012E-2</c:v>
                </c:pt>
                <c:pt idx="225">
                  <c:v>-6.9785E-2</c:v>
                </c:pt>
                <c:pt idx="226">
                  <c:v>-6.7957000000000004E-2</c:v>
                </c:pt>
                <c:pt idx="227">
                  <c:v>-8.9785000000000004E-2</c:v>
                </c:pt>
                <c:pt idx="228">
                  <c:v>-8.2043000000000005E-2</c:v>
                </c:pt>
                <c:pt idx="229">
                  <c:v>-8.3871000000000001E-2</c:v>
                </c:pt>
                <c:pt idx="230">
                  <c:v>-8.6236999999999994E-2</c:v>
                </c:pt>
                <c:pt idx="231">
                  <c:v>-7.8816999999999998E-2</c:v>
                </c:pt>
                <c:pt idx="232">
                  <c:v>-5.8064999999999999E-2</c:v>
                </c:pt>
                <c:pt idx="233">
                  <c:v>-6.8171999999999996E-2</c:v>
                </c:pt>
                <c:pt idx="234">
                  <c:v>-7.3655999999999999E-2</c:v>
                </c:pt>
                <c:pt idx="235">
                  <c:v>-8.784900000000001E-2</c:v>
                </c:pt>
                <c:pt idx="236">
                  <c:v>-9.8602000000000009E-2</c:v>
                </c:pt>
                <c:pt idx="237">
                  <c:v>-0.143871</c:v>
                </c:pt>
                <c:pt idx="238">
                  <c:v>-0.16311800000000001</c:v>
                </c:pt>
                <c:pt idx="239">
                  <c:v>-0.14838699999999999</c:v>
                </c:pt>
                <c:pt idx="240">
                  <c:v>-0.16150500000000001</c:v>
                </c:pt>
                <c:pt idx="241">
                  <c:v>-0.17290299999999997</c:v>
                </c:pt>
                <c:pt idx="242">
                  <c:v>-0.17075299999999999</c:v>
                </c:pt>
                <c:pt idx="243">
                  <c:v>-0.17612900000000001</c:v>
                </c:pt>
                <c:pt idx="244">
                  <c:v>-0.18978500000000001</c:v>
                </c:pt>
                <c:pt idx="245">
                  <c:v>-0.19172</c:v>
                </c:pt>
                <c:pt idx="246">
                  <c:v>-0.19397900000000001</c:v>
                </c:pt>
                <c:pt idx="248">
                  <c:v>-0.182258</c:v>
                </c:pt>
                <c:pt idx="249">
                  <c:v>-0.18279599999999999</c:v>
                </c:pt>
                <c:pt idx="250">
                  <c:v>-0.17236599999999999</c:v>
                </c:pt>
                <c:pt idx="251">
                  <c:v>-0.16967699999999999</c:v>
                </c:pt>
                <c:pt idx="252">
                  <c:v>-0.18387100000000001</c:v>
                </c:pt>
                <c:pt idx="253">
                  <c:v>-0.17720400000000003</c:v>
                </c:pt>
                <c:pt idx="254">
                  <c:v>-0.19</c:v>
                </c:pt>
                <c:pt idx="255">
                  <c:v>-0.16914000000000001</c:v>
                </c:pt>
                <c:pt idx="256">
                  <c:v>-0.16322600000000001</c:v>
                </c:pt>
                <c:pt idx="257">
                  <c:v>-0.15182799999999999</c:v>
                </c:pt>
                <c:pt idx="258">
                  <c:v>-0.17</c:v>
                </c:pt>
                <c:pt idx="259">
                  <c:v>-0.167849</c:v>
                </c:pt>
                <c:pt idx="260">
                  <c:v>-0.16957</c:v>
                </c:pt>
                <c:pt idx="261">
                  <c:v>-0.17419399999999999</c:v>
                </c:pt>
                <c:pt idx="262">
                  <c:v>-0.184086</c:v>
                </c:pt>
                <c:pt idx="263">
                  <c:v>-0.18967700000000001</c:v>
                </c:pt>
                <c:pt idx="264">
                  <c:v>-0.17591400000000001</c:v>
                </c:pt>
                <c:pt idx="265">
                  <c:v>-0.171935</c:v>
                </c:pt>
                <c:pt idx="266">
                  <c:v>-0.16806499999999999</c:v>
                </c:pt>
                <c:pt idx="267">
                  <c:v>-0.13333300000000001</c:v>
                </c:pt>
                <c:pt idx="268">
                  <c:v>-0.13215099999999999</c:v>
                </c:pt>
                <c:pt idx="270">
                  <c:v>-0.136989</c:v>
                </c:pt>
                <c:pt idx="271">
                  <c:v>-0.145699</c:v>
                </c:pt>
                <c:pt idx="272">
                  <c:v>-0.16871</c:v>
                </c:pt>
                <c:pt idx="273">
                  <c:v>-0.18279599999999999</c:v>
                </c:pt>
                <c:pt idx="274">
                  <c:v>-0.20301100000000002</c:v>
                </c:pt>
                <c:pt idx="275">
                  <c:v>-0.22042999999999999</c:v>
                </c:pt>
                <c:pt idx="276">
                  <c:v>-0.21096800000000002</c:v>
                </c:pt>
                <c:pt idx="277">
                  <c:v>-0.21957000000000002</c:v>
                </c:pt>
                <c:pt idx="278">
                  <c:v>-0.203763</c:v>
                </c:pt>
                <c:pt idx="279">
                  <c:v>-0.20247299999999999</c:v>
                </c:pt>
                <c:pt idx="280">
                  <c:v>-0.20860199999999998</c:v>
                </c:pt>
                <c:pt idx="281">
                  <c:v>-0.23010800000000001</c:v>
                </c:pt>
                <c:pt idx="282">
                  <c:v>-0.22827999999999998</c:v>
                </c:pt>
                <c:pt idx="283">
                  <c:v>-0.22569900000000001</c:v>
                </c:pt>
                <c:pt idx="284">
                  <c:v>-0.20731200000000002</c:v>
                </c:pt>
                <c:pt idx="285">
                  <c:v>-0.210753</c:v>
                </c:pt>
                <c:pt idx="286">
                  <c:v>-0.22548400000000002</c:v>
                </c:pt>
                <c:pt idx="287">
                  <c:v>-0.22914000000000001</c:v>
                </c:pt>
                <c:pt idx="288">
                  <c:v>-0.20516100000000001</c:v>
                </c:pt>
                <c:pt idx="289">
                  <c:v>-0.22322600000000001</c:v>
                </c:pt>
                <c:pt idx="290">
                  <c:v>-0.21935500000000002</c:v>
                </c:pt>
                <c:pt idx="291">
                  <c:v>-0.22548400000000002</c:v>
                </c:pt>
                <c:pt idx="292">
                  <c:v>-0.222581</c:v>
                </c:pt>
                <c:pt idx="293">
                  <c:v>-0.20731200000000002</c:v>
                </c:pt>
                <c:pt idx="295">
                  <c:v>-0.22387100000000001</c:v>
                </c:pt>
                <c:pt idx="296">
                  <c:v>-0.22279599999999999</c:v>
                </c:pt>
                <c:pt idx="297">
                  <c:v>-0.22871</c:v>
                </c:pt>
                <c:pt idx="298">
                  <c:v>-0.24784900000000001</c:v>
                </c:pt>
                <c:pt idx="299">
                  <c:v>-0.24462399999999998</c:v>
                </c:pt>
                <c:pt idx="300">
                  <c:v>-0.23946200000000001</c:v>
                </c:pt>
                <c:pt idx="301">
                  <c:v>-0.24021499999999998</c:v>
                </c:pt>
                <c:pt idx="302">
                  <c:v>-0.266129</c:v>
                </c:pt>
                <c:pt idx="303">
                  <c:v>-0.27075299999999997</c:v>
                </c:pt>
                <c:pt idx="304">
                  <c:v>-0.269677</c:v>
                </c:pt>
                <c:pt idx="305">
                  <c:v>-0.27204299999999998</c:v>
                </c:pt>
                <c:pt idx="306">
                  <c:v>-0.27946199999999999</c:v>
                </c:pt>
                <c:pt idx="307">
                  <c:v>-0.303871</c:v>
                </c:pt>
                <c:pt idx="308">
                  <c:v>-0.31085999999999997</c:v>
                </c:pt>
                <c:pt idx="309">
                  <c:v>-0.31387100000000001</c:v>
                </c:pt>
                <c:pt idx="310">
                  <c:v>-0.32225799999999999</c:v>
                </c:pt>
                <c:pt idx="311">
                  <c:v>-0.29870999999999998</c:v>
                </c:pt>
                <c:pt idx="312">
                  <c:v>-0.29344100000000001</c:v>
                </c:pt>
                <c:pt idx="313">
                  <c:v>-0.30688199999999999</c:v>
                </c:pt>
                <c:pt idx="314">
                  <c:v>-0.29559099999999999</c:v>
                </c:pt>
                <c:pt idx="315">
                  <c:v>-0.28870999999999997</c:v>
                </c:pt>
                <c:pt idx="316">
                  <c:v>-0.27892499999999998</c:v>
                </c:pt>
                <c:pt idx="317">
                  <c:v>-0.27526899999999999</c:v>
                </c:pt>
                <c:pt idx="318">
                  <c:v>-0.27645199999999998</c:v>
                </c:pt>
                <c:pt idx="320">
                  <c:v>-0.26182800000000001</c:v>
                </c:pt>
                <c:pt idx="321">
                  <c:v>-0.236452</c:v>
                </c:pt>
                <c:pt idx="322">
                  <c:v>-0.22795699999999999</c:v>
                </c:pt>
                <c:pt idx="323">
                  <c:v>-0.23559099999999999</c:v>
                </c:pt>
                <c:pt idx="324">
                  <c:v>-0.245806</c:v>
                </c:pt>
                <c:pt idx="325">
                  <c:v>-0.245591</c:v>
                </c:pt>
                <c:pt idx="326">
                  <c:v>-0.240645</c:v>
                </c:pt>
                <c:pt idx="327">
                  <c:v>-0.23989199999999999</c:v>
                </c:pt>
                <c:pt idx="328">
                  <c:v>-0.24010799999999999</c:v>
                </c:pt>
                <c:pt idx="329">
                  <c:v>-0.229462</c:v>
                </c:pt>
                <c:pt idx="330">
                  <c:v>-0.237097</c:v>
                </c:pt>
                <c:pt idx="331">
                  <c:v>-0.24612899999999999</c:v>
                </c:pt>
                <c:pt idx="332">
                  <c:v>-0.26516100000000004</c:v>
                </c:pt>
                <c:pt idx="333">
                  <c:v>-0.29365600000000003</c:v>
                </c:pt>
                <c:pt idx="334">
                  <c:v>-0.29301100000000002</c:v>
                </c:pt>
                <c:pt idx="335">
                  <c:v>-0.30354799999999998</c:v>
                </c:pt>
                <c:pt idx="336">
                  <c:v>-0.29903199999999996</c:v>
                </c:pt>
                <c:pt idx="337">
                  <c:v>-0.30075299999999999</c:v>
                </c:pt>
                <c:pt idx="338">
                  <c:v>-0.28290299999999996</c:v>
                </c:pt>
                <c:pt idx="339">
                  <c:v>-0.28268799999999999</c:v>
                </c:pt>
                <c:pt idx="340">
                  <c:v>-0.25741900000000001</c:v>
                </c:pt>
                <c:pt idx="341">
                  <c:v>-0.23172000000000001</c:v>
                </c:pt>
                <c:pt idx="342">
                  <c:v>-0.22914000000000001</c:v>
                </c:pt>
                <c:pt idx="343">
                  <c:v>-0.230215</c:v>
                </c:pt>
                <c:pt idx="344">
                  <c:v>-0.227849</c:v>
                </c:pt>
                <c:pt idx="345">
                  <c:v>-0.23881699999999997</c:v>
                </c:pt>
                <c:pt idx="346">
                  <c:v>-0.22655899999999998</c:v>
                </c:pt>
                <c:pt idx="347">
                  <c:v>-0.24430099999999999</c:v>
                </c:pt>
                <c:pt idx="348">
                  <c:v>-0.26064500000000002</c:v>
                </c:pt>
                <c:pt idx="349">
                  <c:v>-0.277312</c:v>
                </c:pt>
                <c:pt idx="350">
                  <c:v>-0.29118300000000003</c:v>
                </c:pt>
                <c:pt idx="351">
                  <c:v>-0.29655900000000002</c:v>
                </c:pt>
                <c:pt idx="352">
                  <c:v>-0.29741899999999999</c:v>
                </c:pt>
                <c:pt idx="353">
                  <c:v>-0.29623699999999997</c:v>
                </c:pt>
                <c:pt idx="354">
                  <c:v>-0.30537600000000004</c:v>
                </c:pt>
                <c:pt idx="355">
                  <c:v>-0.31526900000000002</c:v>
                </c:pt>
                <c:pt idx="356">
                  <c:v>-0.33763399999999999</c:v>
                </c:pt>
                <c:pt idx="357">
                  <c:v>-0.34128999999999998</c:v>
                </c:pt>
                <c:pt idx="358">
                  <c:v>-0.33150499999999999</c:v>
                </c:pt>
                <c:pt idx="359">
                  <c:v>-0.32462400000000002</c:v>
                </c:pt>
                <c:pt idx="360">
                  <c:v>-0.32591399999999998</c:v>
                </c:pt>
                <c:pt idx="361">
                  <c:v>-0.322903</c:v>
                </c:pt>
                <c:pt idx="362">
                  <c:v>-0.33967700000000001</c:v>
                </c:pt>
                <c:pt idx="363">
                  <c:v>-0.34784900000000002</c:v>
                </c:pt>
                <c:pt idx="364">
                  <c:v>-0.327849</c:v>
                </c:pt>
                <c:pt idx="365">
                  <c:v>-0.318602</c:v>
                </c:pt>
                <c:pt idx="366">
                  <c:v>-0.32569899999999996</c:v>
                </c:pt>
                <c:pt idx="367">
                  <c:v>-0.29688199999999998</c:v>
                </c:pt>
                <c:pt idx="368">
                  <c:v>-0.30096800000000001</c:v>
                </c:pt>
                <c:pt idx="369">
                  <c:v>-0.28387099999999998</c:v>
                </c:pt>
                <c:pt idx="370">
                  <c:v>-0.27602100000000002</c:v>
                </c:pt>
                <c:pt idx="371">
                  <c:v>-0.27763399999999999</c:v>
                </c:pt>
                <c:pt idx="372">
                  <c:v>-0.28978500000000001</c:v>
                </c:pt>
                <c:pt idx="373">
                  <c:v>-0.28548400000000002</c:v>
                </c:pt>
                <c:pt idx="376">
                  <c:v>-0.29580600000000001</c:v>
                </c:pt>
                <c:pt idx="377">
                  <c:v>-0.27935500000000002</c:v>
                </c:pt>
                <c:pt idx="378">
                  <c:v>-0.27752700000000002</c:v>
                </c:pt>
                <c:pt idx="380">
                  <c:v>-0.27892499999999998</c:v>
                </c:pt>
                <c:pt idx="381">
                  <c:v>-0.285914</c:v>
                </c:pt>
                <c:pt idx="382">
                  <c:v>-0.31580600000000003</c:v>
                </c:pt>
                <c:pt idx="383">
                  <c:v>-0.31849499999999997</c:v>
                </c:pt>
                <c:pt idx="384">
                  <c:v>-0.297097</c:v>
                </c:pt>
                <c:pt idx="385">
                  <c:v>-0.29924700000000004</c:v>
                </c:pt>
                <c:pt idx="386">
                  <c:v>-0.29322599999999999</c:v>
                </c:pt>
                <c:pt idx="387">
                  <c:v>-0.30333300000000002</c:v>
                </c:pt>
                <c:pt idx="388">
                  <c:v>-0.30634400000000001</c:v>
                </c:pt>
                <c:pt idx="389">
                  <c:v>-0.30677399999999999</c:v>
                </c:pt>
                <c:pt idx="390">
                  <c:v>-0.32279600000000003</c:v>
                </c:pt>
                <c:pt idx="391">
                  <c:v>-0.270538</c:v>
                </c:pt>
                <c:pt idx="392">
                  <c:v>-0.295269</c:v>
                </c:pt>
                <c:pt idx="393">
                  <c:v>-0.31182799999999999</c:v>
                </c:pt>
                <c:pt idx="394">
                  <c:v>-0.31655899999999998</c:v>
                </c:pt>
                <c:pt idx="395">
                  <c:v>-0.31645200000000001</c:v>
                </c:pt>
                <c:pt idx="396">
                  <c:v>-0.33860200000000001</c:v>
                </c:pt>
                <c:pt idx="397">
                  <c:v>-0.360323</c:v>
                </c:pt>
                <c:pt idx="398">
                  <c:v>-0.36516100000000001</c:v>
                </c:pt>
                <c:pt idx="399">
                  <c:v>-0.34720399999999996</c:v>
                </c:pt>
                <c:pt idx="400">
                  <c:v>-0.34688200000000002</c:v>
                </c:pt>
                <c:pt idx="401">
                  <c:v>-0.33774199999999999</c:v>
                </c:pt>
                <c:pt idx="402">
                  <c:v>-0.34290300000000001</c:v>
                </c:pt>
                <c:pt idx="403">
                  <c:v>-0.33914</c:v>
                </c:pt>
                <c:pt idx="404">
                  <c:v>-0.32946199999999998</c:v>
                </c:pt>
                <c:pt idx="405">
                  <c:v>-0.33376300000000003</c:v>
                </c:pt>
                <c:pt idx="406">
                  <c:v>-0.32634399999999997</c:v>
                </c:pt>
                <c:pt idx="407">
                  <c:v>-0.354516</c:v>
                </c:pt>
                <c:pt idx="408">
                  <c:v>-0.31763400000000003</c:v>
                </c:pt>
                <c:pt idx="409">
                  <c:v>-0.28204299999999999</c:v>
                </c:pt>
                <c:pt idx="410">
                  <c:v>-0.29247299999999998</c:v>
                </c:pt>
                <c:pt idx="411">
                  <c:v>-0.28698899999999999</c:v>
                </c:pt>
                <c:pt idx="412">
                  <c:v>-0.23279599999999998</c:v>
                </c:pt>
                <c:pt idx="413">
                  <c:v>-0.24634400000000001</c:v>
                </c:pt>
                <c:pt idx="415">
                  <c:v>-0.263656</c:v>
                </c:pt>
                <c:pt idx="416">
                  <c:v>-0.24914000000000003</c:v>
                </c:pt>
                <c:pt idx="417">
                  <c:v>-0.284194</c:v>
                </c:pt>
                <c:pt idx="418">
                  <c:v>-0.301398</c:v>
                </c:pt>
                <c:pt idx="419">
                  <c:v>-0.30924699999999999</c:v>
                </c:pt>
                <c:pt idx="420">
                  <c:v>-0.27526899999999999</c:v>
                </c:pt>
                <c:pt idx="421">
                  <c:v>-0.28494599999999998</c:v>
                </c:pt>
                <c:pt idx="422">
                  <c:v>-0.28064499999999998</c:v>
                </c:pt>
                <c:pt idx="423">
                  <c:v>-0.226989</c:v>
                </c:pt>
                <c:pt idx="424">
                  <c:v>-0.19677399999999998</c:v>
                </c:pt>
                <c:pt idx="425">
                  <c:v>-0.15462400000000001</c:v>
                </c:pt>
                <c:pt idx="426">
                  <c:v>-0.15365600000000001</c:v>
                </c:pt>
                <c:pt idx="427">
                  <c:v>-0.14774200000000001</c:v>
                </c:pt>
                <c:pt idx="428">
                  <c:v>-0.15892500000000001</c:v>
                </c:pt>
                <c:pt idx="429">
                  <c:v>-0.17957000000000001</c:v>
                </c:pt>
                <c:pt idx="430">
                  <c:v>-0.181505</c:v>
                </c:pt>
                <c:pt idx="431">
                  <c:v>-0.185806</c:v>
                </c:pt>
                <c:pt idx="432">
                  <c:v>-0.17075299999999999</c:v>
                </c:pt>
                <c:pt idx="433">
                  <c:v>-0.182366</c:v>
                </c:pt>
                <c:pt idx="434">
                  <c:v>-0.15451599999999999</c:v>
                </c:pt>
                <c:pt idx="435">
                  <c:v>-0.172043</c:v>
                </c:pt>
                <c:pt idx="436">
                  <c:v>-0.154086</c:v>
                </c:pt>
                <c:pt idx="437">
                  <c:v>-0.16236599999999998</c:v>
                </c:pt>
                <c:pt idx="438">
                  <c:v>-0.16881699999999999</c:v>
                </c:pt>
                <c:pt idx="439">
                  <c:v>-0.186667</c:v>
                </c:pt>
                <c:pt idx="440">
                  <c:v>-0.18559100000000001</c:v>
                </c:pt>
                <c:pt idx="441">
                  <c:v>-0.17182800000000001</c:v>
                </c:pt>
                <c:pt idx="442">
                  <c:v>-0.17741900000000002</c:v>
                </c:pt>
                <c:pt idx="443">
                  <c:v>-0.149032</c:v>
                </c:pt>
                <c:pt idx="444">
                  <c:v>-0.14913999999999999</c:v>
                </c:pt>
                <c:pt idx="445">
                  <c:v>-0.15698899999999999</c:v>
                </c:pt>
                <c:pt idx="446">
                  <c:v>-0.15440899999999999</c:v>
                </c:pt>
                <c:pt idx="447">
                  <c:v>-0.14763400000000002</c:v>
                </c:pt>
                <c:pt idx="448">
                  <c:v>-0.119892</c:v>
                </c:pt>
                <c:pt idx="449">
                  <c:v>-0.132688</c:v>
                </c:pt>
                <c:pt idx="450">
                  <c:v>-0.118065</c:v>
                </c:pt>
                <c:pt idx="451">
                  <c:v>-0.113118</c:v>
                </c:pt>
                <c:pt idx="452">
                  <c:v>-0.10741899999999999</c:v>
                </c:pt>
                <c:pt idx="454">
                  <c:v>-0.10806499999999999</c:v>
                </c:pt>
                <c:pt idx="455">
                  <c:v>-0.12989200000000001</c:v>
                </c:pt>
                <c:pt idx="456">
                  <c:v>-0.12795699999999999</c:v>
                </c:pt>
                <c:pt idx="457">
                  <c:v>-0.16505400000000001</c:v>
                </c:pt>
                <c:pt idx="458">
                  <c:v>-0.18430099999999999</c:v>
                </c:pt>
                <c:pt idx="459">
                  <c:v>-0.21354800000000002</c:v>
                </c:pt>
                <c:pt idx="460">
                  <c:v>-0.22817199999999999</c:v>
                </c:pt>
                <c:pt idx="461">
                  <c:v>-0.23957000000000001</c:v>
                </c:pt>
                <c:pt idx="462">
                  <c:v>-0.23096800000000001</c:v>
                </c:pt>
                <c:pt idx="463">
                  <c:v>-0.195914</c:v>
                </c:pt>
                <c:pt idx="464">
                  <c:v>-0.20397899999999999</c:v>
                </c:pt>
                <c:pt idx="465">
                  <c:v>-0.202151</c:v>
                </c:pt>
                <c:pt idx="466">
                  <c:v>-0.18182799999999999</c:v>
                </c:pt>
                <c:pt idx="467">
                  <c:v>-0.19914000000000001</c:v>
                </c:pt>
                <c:pt idx="468">
                  <c:v>-0.20526900000000001</c:v>
                </c:pt>
                <c:pt idx="469">
                  <c:v>-0.24376300000000001</c:v>
                </c:pt>
                <c:pt idx="470">
                  <c:v>-0.25085999999999997</c:v>
                </c:pt>
                <c:pt idx="471">
                  <c:v>-0.258602</c:v>
                </c:pt>
                <c:pt idx="472">
                  <c:v>-0.29053799999999996</c:v>
                </c:pt>
                <c:pt idx="473">
                  <c:v>-0.296344</c:v>
                </c:pt>
                <c:pt idx="474">
                  <c:v>-0.28602100000000003</c:v>
                </c:pt>
                <c:pt idx="475">
                  <c:v>-0.28236600000000001</c:v>
                </c:pt>
                <c:pt idx="476">
                  <c:v>-0.29473099999999997</c:v>
                </c:pt>
                <c:pt idx="477">
                  <c:v>-0.25548399999999999</c:v>
                </c:pt>
                <c:pt idx="478">
                  <c:v>-0.25655899999999998</c:v>
                </c:pt>
                <c:pt idx="480">
                  <c:v>-0.24193500000000001</c:v>
                </c:pt>
                <c:pt idx="481">
                  <c:v>-0.24505400000000002</c:v>
                </c:pt>
                <c:pt idx="482">
                  <c:v>-0.26311800000000002</c:v>
                </c:pt>
                <c:pt idx="483">
                  <c:v>-0.26075300000000001</c:v>
                </c:pt>
                <c:pt idx="484">
                  <c:v>-0.256129</c:v>
                </c:pt>
                <c:pt idx="485">
                  <c:v>-0.27914</c:v>
                </c:pt>
                <c:pt idx="486">
                  <c:v>-0.276559</c:v>
                </c:pt>
                <c:pt idx="487">
                  <c:v>-0.250108</c:v>
                </c:pt>
                <c:pt idx="488">
                  <c:v>-0.266129</c:v>
                </c:pt>
                <c:pt idx="489">
                  <c:v>-0.27806500000000001</c:v>
                </c:pt>
                <c:pt idx="490">
                  <c:v>-0.27935500000000002</c:v>
                </c:pt>
                <c:pt idx="491">
                  <c:v>-0.28354800000000002</c:v>
                </c:pt>
                <c:pt idx="492">
                  <c:v>-0.29903199999999996</c:v>
                </c:pt>
                <c:pt idx="493">
                  <c:v>-0.25828000000000001</c:v>
                </c:pt>
                <c:pt idx="494">
                  <c:v>-0.29924700000000004</c:v>
                </c:pt>
                <c:pt idx="495">
                  <c:v>-0.32376300000000002</c:v>
                </c:pt>
                <c:pt idx="496">
                  <c:v>-0.31774200000000002</c:v>
                </c:pt>
                <c:pt idx="497">
                  <c:v>-0.284194</c:v>
                </c:pt>
                <c:pt idx="498">
                  <c:v>-0.28935500000000003</c:v>
                </c:pt>
                <c:pt idx="499">
                  <c:v>-0.29612899999999998</c:v>
                </c:pt>
                <c:pt idx="500">
                  <c:v>-0.28548400000000002</c:v>
                </c:pt>
                <c:pt idx="501">
                  <c:v>-0.297097</c:v>
                </c:pt>
                <c:pt idx="502">
                  <c:v>-0.32731199999999999</c:v>
                </c:pt>
                <c:pt idx="503">
                  <c:v>-0.31784899999999999</c:v>
                </c:pt>
                <c:pt idx="504">
                  <c:v>-0.306452</c:v>
                </c:pt>
                <c:pt idx="505">
                  <c:v>-0.32763399999999998</c:v>
                </c:pt>
                <c:pt idx="506">
                  <c:v>-0.337312</c:v>
                </c:pt>
                <c:pt idx="507">
                  <c:v>-0.366452</c:v>
                </c:pt>
                <c:pt idx="509">
                  <c:v>-0.33709699999999998</c:v>
                </c:pt>
                <c:pt idx="510">
                  <c:v>-0.36171999999999999</c:v>
                </c:pt>
                <c:pt idx="511">
                  <c:v>-0.36580599999999996</c:v>
                </c:pt>
                <c:pt idx="512">
                  <c:v>-0.36806399999999995</c:v>
                </c:pt>
                <c:pt idx="513">
                  <c:v>-0.37</c:v>
                </c:pt>
                <c:pt idx="514">
                  <c:v>-0.37193600000000004</c:v>
                </c:pt>
                <c:pt idx="515">
                  <c:v>-0.385376</c:v>
                </c:pt>
                <c:pt idx="516">
                  <c:v>-0.37569899999999995</c:v>
                </c:pt>
                <c:pt idx="517">
                  <c:v>-0.39408599999999999</c:v>
                </c:pt>
                <c:pt idx="518">
                  <c:v>-0.40290300000000001</c:v>
                </c:pt>
                <c:pt idx="519">
                  <c:v>-0.40397899999999998</c:v>
                </c:pt>
                <c:pt idx="520">
                  <c:v>-0.40537599999999996</c:v>
                </c:pt>
                <c:pt idx="521">
                  <c:v>-0.43161299999999997</c:v>
                </c:pt>
                <c:pt idx="522">
                  <c:v>-0.42741899999999999</c:v>
                </c:pt>
                <c:pt idx="523">
                  <c:v>-0.44085999999999997</c:v>
                </c:pt>
                <c:pt idx="524">
                  <c:v>-0.46967700000000001</c:v>
                </c:pt>
                <c:pt idx="525">
                  <c:v>-0.452903</c:v>
                </c:pt>
                <c:pt idx="526">
                  <c:v>-0.45526899999999998</c:v>
                </c:pt>
                <c:pt idx="527">
                  <c:v>-0.42021500000000001</c:v>
                </c:pt>
                <c:pt idx="528">
                  <c:v>-0.40795699999999996</c:v>
                </c:pt>
                <c:pt idx="530">
                  <c:v>-0.41537599999999997</c:v>
                </c:pt>
                <c:pt idx="531">
                  <c:v>-0.41171999999999997</c:v>
                </c:pt>
                <c:pt idx="532">
                  <c:v>-0.394839</c:v>
                </c:pt>
                <c:pt idx="533">
                  <c:v>-0.39559100000000003</c:v>
                </c:pt>
                <c:pt idx="534">
                  <c:v>-0.377419</c:v>
                </c:pt>
                <c:pt idx="535">
                  <c:v>-0.37763399999999997</c:v>
                </c:pt>
                <c:pt idx="536">
                  <c:v>-0.36903199999999997</c:v>
                </c:pt>
                <c:pt idx="537">
                  <c:v>-0.38333300000000003</c:v>
                </c:pt>
                <c:pt idx="538">
                  <c:v>-0.36430100000000004</c:v>
                </c:pt>
                <c:pt idx="539">
                  <c:v>-0.36935499999999999</c:v>
                </c:pt>
                <c:pt idx="540">
                  <c:v>-0.37182799999999999</c:v>
                </c:pt>
                <c:pt idx="541">
                  <c:v>-0.394731</c:v>
                </c:pt>
                <c:pt idx="542">
                  <c:v>-0.38569899999999996</c:v>
                </c:pt>
                <c:pt idx="543">
                  <c:v>-0.38903199999999999</c:v>
                </c:pt>
                <c:pt idx="544">
                  <c:v>-0.37849499999999997</c:v>
                </c:pt>
                <c:pt idx="545">
                  <c:v>-0.37419400000000003</c:v>
                </c:pt>
                <c:pt idx="546">
                  <c:v>-0.36247300000000005</c:v>
                </c:pt>
                <c:pt idx="547">
                  <c:v>-0.36677399999999999</c:v>
                </c:pt>
                <c:pt idx="548">
                  <c:v>-0.38903199999999999</c:v>
                </c:pt>
                <c:pt idx="549">
                  <c:v>-0.39085999999999999</c:v>
                </c:pt>
                <c:pt idx="550">
                  <c:v>-0.40430100000000002</c:v>
                </c:pt>
                <c:pt idx="551">
                  <c:v>-0.41763399999999995</c:v>
                </c:pt>
                <c:pt idx="552">
                  <c:v>-0.43247300000000005</c:v>
                </c:pt>
                <c:pt idx="553">
                  <c:v>-0.41247300000000003</c:v>
                </c:pt>
                <c:pt idx="555">
                  <c:v>-0.42</c:v>
                </c:pt>
                <c:pt idx="556">
                  <c:v>-0.40193600000000002</c:v>
                </c:pt>
                <c:pt idx="557">
                  <c:v>-0.39526899999999998</c:v>
                </c:pt>
                <c:pt idx="558">
                  <c:v>-0.38268799999999997</c:v>
                </c:pt>
                <c:pt idx="559">
                  <c:v>-0.37397900000000001</c:v>
                </c:pt>
                <c:pt idx="560">
                  <c:v>-0.39387099999999997</c:v>
                </c:pt>
                <c:pt idx="561">
                  <c:v>-0.39096800000000004</c:v>
                </c:pt>
                <c:pt idx="562">
                  <c:v>-0.41591400000000001</c:v>
                </c:pt>
                <c:pt idx="563">
                  <c:v>-0.40505400000000003</c:v>
                </c:pt>
                <c:pt idx="564">
                  <c:v>-0.402366</c:v>
                </c:pt>
                <c:pt idx="565">
                  <c:v>-0.40892499999999998</c:v>
                </c:pt>
                <c:pt idx="566">
                  <c:v>-0.40526899999999999</c:v>
                </c:pt>
                <c:pt idx="567">
                  <c:v>-0.40397899999999998</c:v>
                </c:pt>
                <c:pt idx="568">
                  <c:v>-0.42914000000000002</c:v>
                </c:pt>
                <c:pt idx="569">
                  <c:v>-0.44591399999999998</c:v>
                </c:pt>
                <c:pt idx="570">
                  <c:v>-0.44430100000000006</c:v>
                </c:pt>
                <c:pt idx="571">
                  <c:v>-0.403333</c:v>
                </c:pt>
                <c:pt idx="572">
                  <c:v>-0.38978499999999999</c:v>
                </c:pt>
                <c:pt idx="573">
                  <c:v>-0.37247300000000005</c:v>
                </c:pt>
                <c:pt idx="574">
                  <c:v>-0.35430100000000003</c:v>
                </c:pt>
                <c:pt idx="575">
                  <c:v>-0.33989199999999997</c:v>
                </c:pt>
                <c:pt idx="576">
                  <c:v>-0.34967700000000002</c:v>
                </c:pt>
                <c:pt idx="577">
                  <c:v>-0.332258</c:v>
                </c:pt>
                <c:pt idx="578">
                  <c:v>-0.37021500000000002</c:v>
                </c:pt>
                <c:pt idx="580">
                  <c:v>-0.38419400000000004</c:v>
                </c:pt>
                <c:pt idx="581">
                  <c:v>-0.37612900000000005</c:v>
                </c:pt>
                <c:pt idx="582">
                  <c:v>-0.38128999999999996</c:v>
                </c:pt>
                <c:pt idx="583">
                  <c:v>-0.40085999999999999</c:v>
                </c:pt>
                <c:pt idx="584">
                  <c:v>-0.38914000000000004</c:v>
                </c:pt>
                <c:pt idx="585">
                  <c:v>-0.38268799999999997</c:v>
                </c:pt>
                <c:pt idx="586">
                  <c:v>-0.40193600000000002</c:v>
                </c:pt>
                <c:pt idx="587">
                  <c:v>-0.393011</c:v>
                </c:pt>
                <c:pt idx="588">
                  <c:v>-0.36828000000000005</c:v>
                </c:pt>
                <c:pt idx="589">
                  <c:v>-0.37602099999999999</c:v>
                </c:pt>
                <c:pt idx="590">
                  <c:v>-0.37118299999999999</c:v>
                </c:pt>
                <c:pt idx="591">
                  <c:v>-0.34387099999999998</c:v>
                </c:pt>
                <c:pt idx="592">
                  <c:v>-0.34494599999999997</c:v>
                </c:pt>
                <c:pt idx="593">
                  <c:v>-0.33935499999999996</c:v>
                </c:pt>
                <c:pt idx="594">
                  <c:v>-0.35559099999999999</c:v>
                </c:pt>
                <c:pt idx="595">
                  <c:v>-0.329677</c:v>
                </c:pt>
                <c:pt idx="596">
                  <c:v>-0.37731200000000004</c:v>
                </c:pt>
                <c:pt idx="597">
                  <c:v>-0.39279600000000003</c:v>
                </c:pt>
                <c:pt idx="598">
                  <c:v>-0.37085999999999997</c:v>
                </c:pt>
                <c:pt idx="599">
                  <c:v>-0.375054</c:v>
                </c:pt>
                <c:pt idx="600">
                  <c:v>-0.34086</c:v>
                </c:pt>
                <c:pt idx="601">
                  <c:v>-0.35741899999999999</c:v>
                </c:pt>
                <c:pt idx="602">
                  <c:v>-0.31795699999999999</c:v>
                </c:pt>
                <c:pt idx="603">
                  <c:v>-0.30537600000000004</c:v>
                </c:pt>
                <c:pt idx="604">
                  <c:v>-0.303979</c:v>
                </c:pt>
                <c:pt idx="605">
                  <c:v>-0.31290299999999999</c:v>
                </c:pt>
                <c:pt idx="606">
                  <c:v>-0.31526900000000002</c:v>
                </c:pt>
                <c:pt idx="607">
                  <c:v>-0.32354799999999995</c:v>
                </c:pt>
                <c:pt idx="608">
                  <c:v>-0.31225799999999998</c:v>
                </c:pt>
                <c:pt idx="609">
                  <c:v>-0.31516100000000002</c:v>
                </c:pt>
                <c:pt idx="610">
                  <c:v>-0.29365600000000003</c:v>
                </c:pt>
                <c:pt idx="611">
                  <c:v>-0.28526899999999999</c:v>
                </c:pt>
                <c:pt idx="612">
                  <c:v>-0.274731</c:v>
                </c:pt>
                <c:pt idx="613">
                  <c:v>-0.28623700000000002</c:v>
                </c:pt>
                <c:pt idx="614">
                  <c:v>-0.29688199999999998</c:v>
                </c:pt>
                <c:pt idx="615">
                  <c:v>-0.27139800000000003</c:v>
                </c:pt>
                <c:pt idx="616">
                  <c:v>-0.271505</c:v>
                </c:pt>
                <c:pt idx="617">
                  <c:v>-0.246559</c:v>
                </c:pt>
                <c:pt idx="618">
                  <c:v>-0.25042999999999999</c:v>
                </c:pt>
                <c:pt idx="619">
                  <c:v>-0.26376300000000003</c:v>
                </c:pt>
                <c:pt idx="620">
                  <c:v>-0.25473099999999999</c:v>
                </c:pt>
                <c:pt idx="621">
                  <c:v>-0.23817199999999999</c:v>
                </c:pt>
                <c:pt idx="622">
                  <c:v>-0.24430099999999999</c:v>
                </c:pt>
                <c:pt idx="623">
                  <c:v>-0.25365599999999999</c:v>
                </c:pt>
                <c:pt idx="624">
                  <c:v>-0.24924700000000002</c:v>
                </c:pt>
                <c:pt idx="625">
                  <c:v>-0.22914000000000001</c:v>
                </c:pt>
                <c:pt idx="626">
                  <c:v>-0.23333300000000001</c:v>
                </c:pt>
                <c:pt idx="627">
                  <c:v>-0.25849499999999997</c:v>
                </c:pt>
                <c:pt idx="628">
                  <c:v>-0.24784900000000001</c:v>
                </c:pt>
                <c:pt idx="629">
                  <c:v>-0.26193500000000003</c:v>
                </c:pt>
                <c:pt idx="630">
                  <c:v>-0.238065</c:v>
                </c:pt>
                <c:pt idx="631">
                  <c:v>-0.23494599999999999</c:v>
                </c:pt>
                <c:pt idx="632">
                  <c:v>-0.23989199999999999</c:v>
                </c:pt>
                <c:pt idx="633">
                  <c:v>-0.23118300000000003</c:v>
                </c:pt>
                <c:pt idx="635">
                  <c:v>-0.23849499999999998</c:v>
                </c:pt>
                <c:pt idx="636">
                  <c:v>-0.24075299999999999</c:v>
                </c:pt>
                <c:pt idx="637">
                  <c:v>-0.24344100000000002</c:v>
                </c:pt>
                <c:pt idx="638">
                  <c:v>-0.21290299999999998</c:v>
                </c:pt>
                <c:pt idx="639">
                  <c:v>-0.19559100000000001</c:v>
                </c:pt>
                <c:pt idx="640">
                  <c:v>-0.203763</c:v>
                </c:pt>
                <c:pt idx="641">
                  <c:v>-0.20085999999999998</c:v>
                </c:pt>
                <c:pt idx="642">
                  <c:v>-0.212473</c:v>
                </c:pt>
                <c:pt idx="643">
                  <c:v>-0.20247299999999999</c:v>
                </c:pt>
                <c:pt idx="644">
                  <c:v>-0.212258</c:v>
                </c:pt>
                <c:pt idx="645">
                  <c:v>-0.206237</c:v>
                </c:pt>
                <c:pt idx="646">
                  <c:v>-0.193548</c:v>
                </c:pt>
                <c:pt idx="647">
                  <c:v>-0.19473099999999999</c:v>
                </c:pt>
                <c:pt idx="648">
                  <c:v>-0.21440899999999999</c:v>
                </c:pt>
                <c:pt idx="649">
                  <c:v>-0.210753</c:v>
                </c:pt>
                <c:pt idx="650">
                  <c:v>-0.196129</c:v>
                </c:pt>
                <c:pt idx="651">
                  <c:v>-0.19085999999999997</c:v>
                </c:pt>
                <c:pt idx="652">
                  <c:v>-0.18903199999999998</c:v>
                </c:pt>
                <c:pt idx="653">
                  <c:v>-0.17569899999999999</c:v>
                </c:pt>
                <c:pt idx="654">
                  <c:v>-0.16645199999999999</c:v>
                </c:pt>
                <c:pt idx="655">
                  <c:v>-0.18182799999999999</c:v>
                </c:pt>
                <c:pt idx="656">
                  <c:v>-0.185806</c:v>
                </c:pt>
                <c:pt idx="657">
                  <c:v>-0.19397900000000001</c:v>
                </c:pt>
                <c:pt idx="658">
                  <c:v>-0.19204299999999999</c:v>
                </c:pt>
                <c:pt idx="659">
                  <c:v>-0.18279599999999999</c:v>
                </c:pt>
                <c:pt idx="660">
                  <c:v>-0.21301100000000001</c:v>
                </c:pt>
                <c:pt idx="661">
                  <c:v>-0.24419399999999999</c:v>
                </c:pt>
                <c:pt idx="662">
                  <c:v>-0.242366</c:v>
                </c:pt>
                <c:pt idx="663">
                  <c:v>-0.23924700000000002</c:v>
                </c:pt>
                <c:pt idx="664">
                  <c:v>-0.23817199999999999</c:v>
                </c:pt>
                <c:pt idx="665">
                  <c:v>-0.25387100000000001</c:v>
                </c:pt>
                <c:pt idx="666">
                  <c:v>-0.26494599999999996</c:v>
                </c:pt>
                <c:pt idx="667">
                  <c:v>-0.26451599999999997</c:v>
                </c:pt>
                <c:pt idx="668">
                  <c:v>-0.26731199999999999</c:v>
                </c:pt>
                <c:pt idx="669">
                  <c:v>-0.29247299999999998</c:v>
                </c:pt>
                <c:pt idx="670">
                  <c:v>-0.28655900000000001</c:v>
                </c:pt>
                <c:pt idx="671">
                  <c:v>-0.33</c:v>
                </c:pt>
                <c:pt idx="673">
                  <c:v>-0.32301099999999999</c:v>
                </c:pt>
                <c:pt idx="674">
                  <c:v>-0.33838700000000005</c:v>
                </c:pt>
                <c:pt idx="675">
                  <c:v>-0.339032</c:v>
                </c:pt>
                <c:pt idx="676">
                  <c:v>-0.33516100000000004</c:v>
                </c:pt>
                <c:pt idx="677">
                  <c:v>-0.32957000000000003</c:v>
                </c:pt>
                <c:pt idx="678">
                  <c:v>-0.32451599999999997</c:v>
                </c:pt>
                <c:pt idx="679">
                  <c:v>-0.31451600000000002</c:v>
                </c:pt>
                <c:pt idx="680">
                  <c:v>-0.31150500000000003</c:v>
                </c:pt>
                <c:pt idx="681">
                  <c:v>-0.30279600000000001</c:v>
                </c:pt>
                <c:pt idx="682">
                  <c:v>-0.30720400000000003</c:v>
                </c:pt>
                <c:pt idx="683">
                  <c:v>-0.32763399999999998</c:v>
                </c:pt>
                <c:pt idx="684">
                  <c:v>-0.33559100000000003</c:v>
                </c:pt>
                <c:pt idx="685">
                  <c:v>-0.33150499999999999</c:v>
                </c:pt>
                <c:pt idx="686">
                  <c:v>-0.324409</c:v>
                </c:pt>
                <c:pt idx="687">
                  <c:v>-0.29483899999999996</c:v>
                </c:pt>
                <c:pt idx="688">
                  <c:v>-0.29612899999999998</c:v>
                </c:pt>
                <c:pt idx="689">
                  <c:v>-0.28720400000000001</c:v>
                </c:pt>
                <c:pt idx="690">
                  <c:v>-0.28967700000000002</c:v>
                </c:pt>
                <c:pt idx="691">
                  <c:v>-0.24935500000000002</c:v>
                </c:pt>
                <c:pt idx="692">
                  <c:v>-0.25290299999999999</c:v>
                </c:pt>
                <c:pt idx="693">
                  <c:v>-0.27010800000000001</c:v>
                </c:pt>
                <c:pt idx="694">
                  <c:v>-0.25817200000000001</c:v>
                </c:pt>
                <c:pt idx="695">
                  <c:v>-0.24591399999999999</c:v>
                </c:pt>
                <c:pt idx="696">
                  <c:v>-0.23698899999999998</c:v>
                </c:pt>
                <c:pt idx="697">
                  <c:v>-0.24344100000000002</c:v>
                </c:pt>
                <c:pt idx="698">
                  <c:v>-0.23612900000000001</c:v>
                </c:pt>
                <c:pt idx="699">
                  <c:v>-0.245806</c:v>
                </c:pt>
                <c:pt idx="700">
                  <c:v>-0.252581</c:v>
                </c:pt>
                <c:pt idx="701">
                  <c:v>-0.25967699999999999</c:v>
                </c:pt>
                <c:pt idx="702">
                  <c:v>-0.241505</c:v>
                </c:pt>
                <c:pt idx="703">
                  <c:v>-0.19924700000000001</c:v>
                </c:pt>
                <c:pt idx="704">
                  <c:v>-0.19032299999999999</c:v>
                </c:pt>
                <c:pt idx="705">
                  <c:v>-0.179892</c:v>
                </c:pt>
                <c:pt idx="706">
                  <c:v>-0.18354800000000002</c:v>
                </c:pt>
                <c:pt idx="707">
                  <c:v>-0.17720400000000003</c:v>
                </c:pt>
                <c:pt idx="708">
                  <c:v>-0.16569900000000001</c:v>
                </c:pt>
                <c:pt idx="709">
                  <c:v>-0.149892</c:v>
                </c:pt>
                <c:pt idx="710">
                  <c:v>-0.16118300000000002</c:v>
                </c:pt>
                <c:pt idx="711">
                  <c:v>-0.172043</c:v>
                </c:pt>
                <c:pt idx="712">
                  <c:v>-0.17516100000000001</c:v>
                </c:pt>
                <c:pt idx="713">
                  <c:v>-0.18516100000000002</c:v>
                </c:pt>
                <c:pt idx="714">
                  <c:v>-0.17763400000000001</c:v>
                </c:pt>
                <c:pt idx="715">
                  <c:v>-0.18096800000000002</c:v>
                </c:pt>
                <c:pt idx="716">
                  <c:v>-0.18258099999999999</c:v>
                </c:pt>
                <c:pt idx="717">
                  <c:v>-0.17419399999999999</c:v>
                </c:pt>
                <c:pt idx="718">
                  <c:v>-0.179785</c:v>
                </c:pt>
                <c:pt idx="719">
                  <c:v>-0.17290299999999997</c:v>
                </c:pt>
                <c:pt idx="720">
                  <c:v>-0.17354800000000001</c:v>
                </c:pt>
                <c:pt idx="721">
                  <c:v>-0.18537600000000001</c:v>
                </c:pt>
                <c:pt idx="722">
                  <c:v>-0.14828</c:v>
                </c:pt>
                <c:pt idx="723">
                  <c:v>-0.14957000000000001</c:v>
                </c:pt>
                <c:pt idx="724">
                  <c:v>-0.12096800000000001</c:v>
                </c:pt>
                <c:pt idx="725">
                  <c:v>-0.13935500000000001</c:v>
                </c:pt>
                <c:pt idx="726">
                  <c:v>-0.14591399999999999</c:v>
                </c:pt>
                <c:pt idx="727">
                  <c:v>-0.13666700000000001</c:v>
                </c:pt>
                <c:pt idx="728">
                  <c:v>-0.14763400000000002</c:v>
                </c:pt>
                <c:pt idx="729">
                  <c:v>-0.17612900000000001</c:v>
                </c:pt>
                <c:pt idx="730">
                  <c:v>-0.17247299999999999</c:v>
                </c:pt>
                <c:pt idx="731">
                  <c:v>-0.16935500000000001</c:v>
                </c:pt>
                <c:pt idx="732">
                  <c:v>-0.190215</c:v>
                </c:pt>
                <c:pt idx="733">
                  <c:v>-0.20311800000000002</c:v>
                </c:pt>
                <c:pt idx="734">
                  <c:v>-0.21967700000000001</c:v>
                </c:pt>
                <c:pt idx="735">
                  <c:v>-0.21430099999999999</c:v>
                </c:pt>
                <c:pt idx="737">
                  <c:v>-0.223333</c:v>
                </c:pt>
                <c:pt idx="738">
                  <c:v>-0.23957000000000001</c:v>
                </c:pt>
                <c:pt idx="739">
                  <c:v>-0.25085999999999997</c:v>
                </c:pt>
                <c:pt idx="740">
                  <c:v>-0.25322600000000001</c:v>
                </c:pt>
                <c:pt idx="741">
                  <c:v>-0.25784899999999999</c:v>
                </c:pt>
                <c:pt idx="742">
                  <c:v>-0.265484</c:v>
                </c:pt>
                <c:pt idx="743">
                  <c:v>-0.25720399999999999</c:v>
                </c:pt>
                <c:pt idx="744">
                  <c:v>-0.24333300000000002</c:v>
                </c:pt>
                <c:pt idx="745">
                  <c:v>-0.250108</c:v>
                </c:pt>
                <c:pt idx="746">
                  <c:v>-0.247419</c:v>
                </c:pt>
                <c:pt idx="747">
                  <c:v>-0.25021500000000002</c:v>
                </c:pt>
                <c:pt idx="748">
                  <c:v>-0.27032299999999998</c:v>
                </c:pt>
                <c:pt idx="749">
                  <c:v>-0.26010800000000001</c:v>
                </c:pt>
                <c:pt idx="750">
                  <c:v>-0.26849499999999998</c:v>
                </c:pt>
                <c:pt idx="751">
                  <c:v>-0.26871</c:v>
                </c:pt>
                <c:pt idx="752">
                  <c:v>-0.28354800000000002</c:v>
                </c:pt>
                <c:pt idx="753">
                  <c:v>-0.280968</c:v>
                </c:pt>
                <c:pt idx="754">
                  <c:v>-0.28354800000000002</c:v>
                </c:pt>
                <c:pt idx="755">
                  <c:v>-0.27634399999999998</c:v>
                </c:pt>
                <c:pt idx="756">
                  <c:v>-0.28526899999999999</c:v>
                </c:pt>
                <c:pt idx="757">
                  <c:v>-0.306452</c:v>
                </c:pt>
                <c:pt idx="758">
                  <c:v>-0.30462400000000001</c:v>
                </c:pt>
                <c:pt idx="759">
                  <c:v>-0.30602099999999999</c:v>
                </c:pt>
                <c:pt idx="760">
                  <c:v>-0.30333300000000002</c:v>
                </c:pt>
                <c:pt idx="761">
                  <c:v>-0.30440899999999999</c:v>
                </c:pt>
                <c:pt idx="762">
                  <c:v>-0.305591</c:v>
                </c:pt>
                <c:pt idx="763">
                  <c:v>-0.30935499999999999</c:v>
                </c:pt>
                <c:pt idx="764">
                  <c:v>-0.29903199999999996</c:v>
                </c:pt>
                <c:pt idx="765">
                  <c:v>-0.28870999999999997</c:v>
                </c:pt>
                <c:pt idx="767">
                  <c:v>-0.29010799999999998</c:v>
                </c:pt>
                <c:pt idx="768">
                  <c:v>-0.29591400000000001</c:v>
                </c:pt>
                <c:pt idx="769">
                  <c:v>-0.30709700000000001</c:v>
                </c:pt>
                <c:pt idx="770">
                  <c:v>-0.30903199999999997</c:v>
                </c:pt>
                <c:pt idx="771">
                  <c:v>-0.29408600000000001</c:v>
                </c:pt>
                <c:pt idx="772">
                  <c:v>-0.28967700000000002</c:v>
                </c:pt>
                <c:pt idx="773">
                  <c:v>-0.25333300000000003</c:v>
                </c:pt>
                <c:pt idx="774">
                  <c:v>-0.25365599999999999</c:v>
                </c:pt>
                <c:pt idx="775">
                  <c:v>-0.25204300000000002</c:v>
                </c:pt>
                <c:pt idx="776">
                  <c:v>-0.25376300000000002</c:v>
                </c:pt>
                <c:pt idx="777">
                  <c:v>-0.237957</c:v>
                </c:pt>
                <c:pt idx="778">
                  <c:v>-0.24204300000000001</c:v>
                </c:pt>
                <c:pt idx="779">
                  <c:v>-0.26462399999999997</c:v>
                </c:pt>
                <c:pt idx="780">
                  <c:v>-0.25957000000000002</c:v>
                </c:pt>
                <c:pt idx="781">
                  <c:v>-0.26602100000000001</c:v>
                </c:pt>
                <c:pt idx="782">
                  <c:v>-0.25903199999999998</c:v>
                </c:pt>
                <c:pt idx="783">
                  <c:v>-0.25924700000000001</c:v>
                </c:pt>
                <c:pt idx="784">
                  <c:v>-0.28021499999999999</c:v>
                </c:pt>
                <c:pt idx="785">
                  <c:v>-0.26957000000000003</c:v>
                </c:pt>
                <c:pt idx="786">
                  <c:v>-0.25666699999999998</c:v>
                </c:pt>
                <c:pt idx="787">
                  <c:v>-0.27677399999999996</c:v>
                </c:pt>
                <c:pt idx="788">
                  <c:v>-0.30150500000000002</c:v>
                </c:pt>
                <c:pt idx="789">
                  <c:v>-0.305699</c:v>
                </c:pt>
                <c:pt idx="790">
                  <c:v>-0.30118300000000003</c:v>
                </c:pt>
                <c:pt idx="792">
                  <c:v>-0.30483899999999997</c:v>
                </c:pt>
                <c:pt idx="793">
                  <c:v>-0.30107500000000004</c:v>
                </c:pt>
                <c:pt idx="794">
                  <c:v>-0.30021500000000001</c:v>
                </c:pt>
                <c:pt idx="795">
                  <c:v>-0.29042999999999997</c:v>
                </c:pt>
                <c:pt idx="796">
                  <c:v>-0.303226</c:v>
                </c:pt>
                <c:pt idx="797">
                  <c:v>-0.31946200000000002</c:v>
                </c:pt>
                <c:pt idx="798">
                  <c:v>-0.33150499999999999</c:v>
                </c:pt>
                <c:pt idx="799">
                  <c:v>-0.323656</c:v>
                </c:pt>
                <c:pt idx="800">
                  <c:v>-0.32666699999999999</c:v>
                </c:pt>
                <c:pt idx="801">
                  <c:v>-0.32161299999999998</c:v>
                </c:pt>
                <c:pt idx="802">
                  <c:v>-0.317527</c:v>
                </c:pt>
                <c:pt idx="803">
                  <c:v>-0.303118</c:v>
                </c:pt>
                <c:pt idx="804">
                  <c:v>-0.30150500000000002</c:v>
                </c:pt>
                <c:pt idx="805">
                  <c:v>-0.30784899999999998</c:v>
                </c:pt>
                <c:pt idx="806">
                  <c:v>-0.29258099999999998</c:v>
                </c:pt>
                <c:pt idx="807">
                  <c:v>-0.28473100000000001</c:v>
                </c:pt>
                <c:pt idx="808">
                  <c:v>-0.28494599999999998</c:v>
                </c:pt>
                <c:pt idx="809">
                  <c:v>-0.294516</c:v>
                </c:pt>
                <c:pt idx="810">
                  <c:v>-0.29612899999999998</c:v>
                </c:pt>
                <c:pt idx="812">
                  <c:v>-0.30677399999999999</c:v>
                </c:pt>
                <c:pt idx="813">
                  <c:v>-0.309892</c:v>
                </c:pt>
                <c:pt idx="814">
                  <c:v>-0.306452</c:v>
                </c:pt>
                <c:pt idx="815">
                  <c:v>-0.30516100000000002</c:v>
                </c:pt>
                <c:pt idx="816">
                  <c:v>-0.29849500000000001</c:v>
                </c:pt>
                <c:pt idx="817">
                  <c:v>-0.30118300000000003</c:v>
                </c:pt>
                <c:pt idx="818">
                  <c:v>-0.31010799999999999</c:v>
                </c:pt>
                <c:pt idx="819">
                  <c:v>-0.30096800000000001</c:v>
                </c:pt>
                <c:pt idx="820">
                  <c:v>-0.285914</c:v>
                </c:pt>
                <c:pt idx="821">
                  <c:v>-0.27795700000000001</c:v>
                </c:pt>
                <c:pt idx="822">
                  <c:v>-0.28806500000000002</c:v>
                </c:pt>
                <c:pt idx="823">
                  <c:v>-0.272258</c:v>
                </c:pt>
                <c:pt idx="824">
                  <c:v>-0.28817199999999998</c:v>
                </c:pt>
                <c:pt idx="825">
                  <c:v>-0.288495</c:v>
                </c:pt>
                <c:pt idx="826">
                  <c:v>-0.29677399999999998</c:v>
                </c:pt>
                <c:pt idx="827">
                  <c:v>-0.31666699999999998</c:v>
                </c:pt>
                <c:pt idx="828">
                  <c:v>-0.34376299999999999</c:v>
                </c:pt>
                <c:pt idx="829">
                  <c:v>-0.33849499999999999</c:v>
                </c:pt>
                <c:pt idx="830">
                  <c:v>-0.33634399999999998</c:v>
                </c:pt>
                <c:pt idx="831">
                  <c:v>-0.35634399999999999</c:v>
                </c:pt>
                <c:pt idx="832">
                  <c:v>-0.347742</c:v>
                </c:pt>
                <c:pt idx="833">
                  <c:v>-0.35892499999999999</c:v>
                </c:pt>
                <c:pt idx="834">
                  <c:v>-0.34612900000000002</c:v>
                </c:pt>
                <c:pt idx="835">
                  <c:v>-0.33795699999999995</c:v>
                </c:pt>
                <c:pt idx="837">
                  <c:v>-0.31741900000000001</c:v>
                </c:pt>
                <c:pt idx="838">
                  <c:v>-0.30494599999999999</c:v>
                </c:pt>
                <c:pt idx="839">
                  <c:v>-0.31182799999999999</c:v>
                </c:pt>
                <c:pt idx="840">
                  <c:v>-0.28634399999999999</c:v>
                </c:pt>
                <c:pt idx="841">
                  <c:v>-0.294516</c:v>
                </c:pt>
                <c:pt idx="842">
                  <c:v>-0.27645199999999998</c:v>
                </c:pt>
                <c:pt idx="843">
                  <c:v>-0.27354800000000001</c:v>
                </c:pt>
                <c:pt idx="844">
                  <c:v>-0.268065</c:v>
                </c:pt>
                <c:pt idx="845">
                  <c:v>-0.265484</c:v>
                </c:pt>
                <c:pt idx="846">
                  <c:v>-0.27279599999999998</c:v>
                </c:pt>
                <c:pt idx="847">
                  <c:v>-0.27</c:v>
                </c:pt>
                <c:pt idx="848">
                  <c:v>-0.27559100000000003</c:v>
                </c:pt>
                <c:pt idx="849">
                  <c:v>-0.29516100000000001</c:v>
                </c:pt>
                <c:pt idx="850">
                  <c:v>-0.27279599999999998</c:v>
                </c:pt>
                <c:pt idx="851">
                  <c:v>-0.29236600000000001</c:v>
                </c:pt>
                <c:pt idx="852">
                  <c:v>-0.300645</c:v>
                </c:pt>
                <c:pt idx="853">
                  <c:v>-0.29914000000000002</c:v>
                </c:pt>
                <c:pt idx="854">
                  <c:v>-0.296989</c:v>
                </c:pt>
                <c:pt idx="855">
                  <c:v>-0.27365600000000001</c:v>
                </c:pt>
                <c:pt idx="856">
                  <c:v>-0.27602100000000002</c:v>
                </c:pt>
                <c:pt idx="857">
                  <c:v>-0.28709699999999999</c:v>
                </c:pt>
                <c:pt idx="858">
                  <c:v>-0.30376300000000001</c:v>
                </c:pt>
                <c:pt idx="859">
                  <c:v>-0.29720400000000002</c:v>
                </c:pt>
                <c:pt idx="860">
                  <c:v>-0.302151</c:v>
                </c:pt>
                <c:pt idx="861">
                  <c:v>-0.30752699999999999</c:v>
                </c:pt>
                <c:pt idx="862">
                  <c:v>-0.28999999999999998</c:v>
                </c:pt>
                <c:pt idx="863">
                  <c:v>-0.29666700000000001</c:v>
                </c:pt>
                <c:pt idx="864">
                  <c:v>-0.27892499999999998</c:v>
                </c:pt>
                <c:pt idx="865">
                  <c:v>-0.28634399999999999</c:v>
                </c:pt>
                <c:pt idx="866">
                  <c:v>-0.28290299999999996</c:v>
                </c:pt>
                <c:pt idx="867">
                  <c:v>-0.27021499999999998</c:v>
                </c:pt>
                <c:pt idx="868">
                  <c:v>-0.26989200000000002</c:v>
                </c:pt>
                <c:pt idx="869">
                  <c:v>-0.272366</c:v>
                </c:pt>
                <c:pt idx="870">
                  <c:v>-0.27258099999999996</c:v>
                </c:pt>
                <c:pt idx="871">
                  <c:v>-0.25645200000000001</c:v>
                </c:pt>
                <c:pt idx="872">
                  <c:v>-0.22053799999999998</c:v>
                </c:pt>
                <c:pt idx="873">
                  <c:v>-0.21935500000000002</c:v>
                </c:pt>
                <c:pt idx="874">
                  <c:v>-0.216667</c:v>
                </c:pt>
                <c:pt idx="875">
                  <c:v>-0.210753</c:v>
                </c:pt>
                <c:pt idx="876">
                  <c:v>-0.22118300000000002</c:v>
                </c:pt>
                <c:pt idx="877">
                  <c:v>-0.22666699999999998</c:v>
                </c:pt>
                <c:pt idx="878">
                  <c:v>-0.226989</c:v>
                </c:pt>
                <c:pt idx="879">
                  <c:v>-0.23225799999999999</c:v>
                </c:pt>
                <c:pt idx="880">
                  <c:v>-0.25118299999999999</c:v>
                </c:pt>
                <c:pt idx="881">
                  <c:v>-0.25344100000000003</c:v>
                </c:pt>
                <c:pt idx="882">
                  <c:v>-0.26483899999999999</c:v>
                </c:pt>
                <c:pt idx="883">
                  <c:v>-0.22279599999999999</c:v>
                </c:pt>
                <c:pt idx="884">
                  <c:v>-0.21387100000000001</c:v>
                </c:pt>
                <c:pt idx="885">
                  <c:v>-0.223548</c:v>
                </c:pt>
                <c:pt idx="886">
                  <c:v>-0.21612899999999999</c:v>
                </c:pt>
                <c:pt idx="887">
                  <c:v>-0.20505400000000001</c:v>
                </c:pt>
                <c:pt idx="888">
                  <c:v>-0.22279599999999999</c:v>
                </c:pt>
                <c:pt idx="889">
                  <c:v>-0.21957000000000002</c:v>
                </c:pt>
                <c:pt idx="890">
                  <c:v>-0.211398</c:v>
                </c:pt>
                <c:pt idx="892">
                  <c:v>-0.20408599999999999</c:v>
                </c:pt>
                <c:pt idx="893">
                  <c:v>-0.218387</c:v>
                </c:pt>
                <c:pt idx="894">
                  <c:v>-0.21881699999999998</c:v>
                </c:pt>
                <c:pt idx="895">
                  <c:v>-0.22526900000000002</c:v>
                </c:pt>
                <c:pt idx="896">
                  <c:v>-0.24516100000000002</c:v>
                </c:pt>
                <c:pt idx="897">
                  <c:v>-0.24462399999999998</c:v>
                </c:pt>
                <c:pt idx="898">
                  <c:v>-0.24354800000000001</c:v>
                </c:pt>
                <c:pt idx="899">
                  <c:v>-0.24677399999999999</c:v>
                </c:pt>
                <c:pt idx="900">
                  <c:v>-0.25698899999999997</c:v>
                </c:pt>
                <c:pt idx="901">
                  <c:v>-0.25129000000000001</c:v>
                </c:pt>
                <c:pt idx="902">
                  <c:v>-0.25623699999999999</c:v>
                </c:pt>
                <c:pt idx="903">
                  <c:v>-0.24215100000000001</c:v>
                </c:pt>
                <c:pt idx="904">
                  <c:v>-0.24688199999999999</c:v>
                </c:pt>
                <c:pt idx="905">
                  <c:v>-0.27085999999999999</c:v>
                </c:pt>
                <c:pt idx="906">
                  <c:v>-0.28827999999999998</c:v>
                </c:pt>
                <c:pt idx="907">
                  <c:v>-0.28688199999999997</c:v>
                </c:pt>
                <c:pt idx="908">
                  <c:v>-0.28720400000000001</c:v>
                </c:pt>
                <c:pt idx="909">
                  <c:v>-0.28430099999999997</c:v>
                </c:pt>
                <c:pt idx="910">
                  <c:v>-0.26892499999999997</c:v>
                </c:pt>
                <c:pt idx="911">
                  <c:v>-0.28795700000000002</c:v>
                </c:pt>
                <c:pt idx="912">
                  <c:v>-0.27871000000000001</c:v>
                </c:pt>
                <c:pt idx="913">
                  <c:v>-0.28612900000000002</c:v>
                </c:pt>
                <c:pt idx="914">
                  <c:v>-0.28010800000000002</c:v>
                </c:pt>
                <c:pt idx="915">
                  <c:v>-0.28655900000000001</c:v>
                </c:pt>
                <c:pt idx="916">
                  <c:v>-0.289462</c:v>
                </c:pt>
                <c:pt idx="917">
                  <c:v>-0.27139800000000003</c:v>
                </c:pt>
                <c:pt idx="918">
                  <c:v>-0.296344</c:v>
                </c:pt>
                <c:pt idx="919">
                  <c:v>-0.30870999999999998</c:v>
                </c:pt>
                <c:pt idx="920">
                  <c:v>-0.30688199999999999</c:v>
                </c:pt>
                <c:pt idx="921">
                  <c:v>-0.31215100000000001</c:v>
                </c:pt>
                <c:pt idx="922">
                  <c:v>-0.317527</c:v>
                </c:pt>
                <c:pt idx="923">
                  <c:v>-0.32569899999999996</c:v>
                </c:pt>
                <c:pt idx="924">
                  <c:v>-0.32161299999999998</c:v>
                </c:pt>
                <c:pt idx="925">
                  <c:v>-0.34376299999999999</c:v>
                </c:pt>
                <c:pt idx="926">
                  <c:v>-0.34043000000000001</c:v>
                </c:pt>
                <c:pt idx="927">
                  <c:v>-0.32451599999999997</c:v>
                </c:pt>
                <c:pt idx="928">
                  <c:v>-0.30688199999999999</c:v>
                </c:pt>
                <c:pt idx="930">
                  <c:v>-0.29290299999999997</c:v>
                </c:pt>
                <c:pt idx="931">
                  <c:v>-0.291935</c:v>
                </c:pt>
                <c:pt idx="932">
                  <c:v>-0.30182799999999999</c:v>
                </c:pt>
                <c:pt idx="933">
                  <c:v>-0.27956999999999999</c:v>
                </c:pt>
                <c:pt idx="934">
                  <c:v>-0.29010799999999998</c:v>
                </c:pt>
                <c:pt idx="935">
                  <c:v>-0.29860199999999998</c:v>
                </c:pt>
                <c:pt idx="936">
                  <c:v>-0.29924700000000004</c:v>
                </c:pt>
                <c:pt idx="937">
                  <c:v>-0.29860199999999998</c:v>
                </c:pt>
                <c:pt idx="938">
                  <c:v>-0.276559</c:v>
                </c:pt>
                <c:pt idx="939">
                  <c:v>-0.24172000000000002</c:v>
                </c:pt>
                <c:pt idx="940">
                  <c:v>-0.228602</c:v>
                </c:pt>
                <c:pt idx="941">
                  <c:v>-0.21957000000000002</c:v>
                </c:pt>
                <c:pt idx="942">
                  <c:v>-0.214194</c:v>
                </c:pt>
                <c:pt idx="943">
                  <c:v>-0.209032</c:v>
                </c:pt>
                <c:pt idx="944">
                  <c:v>-0.193333</c:v>
                </c:pt>
                <c:pt idx="945">
                  <c:v>-0.19731200000000002</c:v>
                </c:pt>
                <c:pt idx="946">
                  <c:v>-0.18548400000000001</c:v>
                </c:pt>
                <c:pt idx="947">
                  <c:v>-0.19064499999999998</c:v>
                </c:pt>
                <c:pt idx="948">
                  <c:v>-0.18516100000000002</c:v>
                </c:pt>
                <c:pt idx="949">
                  <c:v>-0.19526900000000003</c:v>
                </c:pt>
                <c:pt idx="950">
                  <c:v>-0.207097</c:v>
                </c:pt>
                <c:pt idx="951">
                  <c:v>-0.18914</c:v>
                </c:pt>
                <c:pt idx="952">
                  <c:v>-0.17957000000000001</c:v>
                </c:pt>
                <c:pt idx="953">
                  <c:v>-0.18548400000000001</c:v>
                </c:pt>
                <c:pt idx="954">
                  <c:v>-0.181505</c:v>
                </c:pt>
                <c:pt idx="955">
                  <c:v>-0.181398</c:v>
                </c:pt>
                <c:pt idx="956">
                  <c:v>-0.15602199999999999</c:v>
                </c:pt>
                <c:pt idx="957">
                  <c:v>-0.13150499999999998</c:v>
                </c:pt>
                <c:pt idx="958">
                  <c:v>-0.105161</c:v>
                </c:pt>
                <c:pt idx="959">
                  <c:v>-0.11333299999999999</c:v>
                </c:pt>
                <c:pt idx="960">
                  <c:v>-0.102258</c:v>
                </c:pt>
                <c:pt idx="961">
                  <c:v>-0.117419</c:v>
                </c:pt>
                <c:pt idx="962">
                  <c:v>-9.3870999999999996E-2</c:v>
                </c:pt>
                <c:pt idx="963">
                  <c:v>-0.106989</c:v>
                </c:pt>
                <c:pt idx="964">
                  <c:v>-9.1935000000000003E-2</c:v>
                </c:pt>
                <c:pt idx="965">
                  <c:v>-9.9031999999999995E-2</c:v>
                </c:pt>
                <c:pt idx="966">
                  <c:v>-9.2796000000000003E-2</c:v>
                </c:pt>
                <c:pt idx="967">
                  <c:v>-8.9892E-2</c:v>
                </c:pt>
                <c:pt idx="968">
                  <c:v>-8.9570000000000011E-2</c:v>
                </c:pt>
                <c:pt idx="969">
                  <c:v>-8.2796000000000008E-2</c:v>
                </c:pt>
                <c:pt idx="970">
                  <c:v>-7.4409000000000003E-2</c:v>
                </c:pt>
                <c:pt idx="971">
                  <c:v>-6.0323000000000002E-2</c:v>
                </c:pt>
                <c:pt idx="972">
                  <c:v>-5.5591000000000002E-2</c:v>
                </c:pt>
                <c:pt idx="973">
                  <c:v>-8.2796000000000008E-2</c:v>
                </c:pt>
                <c:pt idx="974">
                  <c:v>-7.5699000000000002E-2</c:v>
                </c:pt>
                <c:pt idx="975">
                  <c:v>-6.1719999999999997E-2</c:v>
                </c:pt>
                <c:pt idx="976">
                  <c:v>-4.6022E-2</c:v>
                </c:pt>
                <c:pt idx="977">
                  <c:v>-3.7097000000000005E-2</c:v>
                </c:pt>
                <c:pt idx="978">
                  <c:v>-3.2902999999999995E-2</c:v>
                </c:pt>
                <c:pt idx="979">
                  <c:v>-6.2580999999999998E-2</c:v>
                </c:pt>
                <c:pt idx="980">
                  <c:v>-4.9355000000000003E-2</c:v>
                </c:pt>
                <c:pt idx="981">
                  <c:v>-4.2473000000000004E-2</c:v>
                </c:pt>
                <c:pt idx="982">
                  <c:v>-4.3011000000000001E-2</c:v>
                </c:pt>
                <c:pt idx="983">
                  <c:v>-2.8065000000000003E-2</c:v>
                </c:pt>
                <c:pt idx="984">
                  <c:v>-2.7526999999999999E-2</c:v>
                </c:pt>
                <c:pt idx="985">
                  <c:v>-2.0537999999999997E-2</c:v>
                </c:pt>
                <c:pt idx="986">
                  <c:v>1.6130000000000001E-3</c:v>
                </c:pt>
                <c:pt idx="987">
                  <c:v>5.6989999999999992E-3</c:v>
                </c:pt>
                <c:pt idx="988">
                  <c:v>-3.9779999999999998E-3</c:v>
                </c:pt>
                <c:pt idx="989">
                  <c:v>7.6339999999999993E-3</c:v>
                </c:pt>
                <c:pt idx="990">
                  <c:v>1.0968E-2</c:v>
                </c:pt>
                <c:pt idx="991">
                  <c:v>7.5270000000000007E-3</c:v>
                </c:pt>
                <c:pt idx="992">
                  <c:v>2.6882000000000003E-2</c:v>
                </c:pt>
                <c:pt idx="994">
                  <c:v>2.9140000000000003E-2</c:v>
                </c:pt>
                <c:pt idx="995">
                  <c:v>9.68E-4</c:v>
                </c:pt>
                <c:pt idx="996">
                  <c:v>-5.8060000000000004E-3</c:v>
                </c:pt>
                <c:pt idx="997">
                  <c:v>-5.0539999999999995E-3</c:v>
                </c:pt>
                <c:pt idx="998">
                  <c:v>8.9249999999999989E-3</c:v>
                </c:pt>
                <c:pt idx="999">
                  <c:v>1.1505000000000001E-2</c:v>
                </c:pt>
                <c:pt idx="1000">
                  <c:v>-5.5910000000000005E-3</c:v>
                </c:pt>
                <c:pt idx="1001">
                  <c:v>9.3550000000000005E-3</c:v>
                </c:pt>
                <c:pt idx="1002">
                  <c:v>1.0800000000000001E-4</c:v>
                </c:pt>
                <c:pt idx="1003">
                  <c:v>6.1289999999999999E-3</c:v>
                </c:pt>
                <c:pt idx="1004">
                  <c:v>-4.3978000000000003E-2</c:v>
                </c:pt>
                <c:pt idx="1005">
                  <c:v>-2.6773999999999999E-2</c:v>
                </c:pt>
                <c:pt idx="1006">
                  <c:v>9.8919999999999998E-3</c:v>
                </c:pt>
                <c:pt idx="1007">
                  <c:v>-5.7527000000000002E-2</c:v>
                </c:pt>
                <c:pt idx="1008">
                  <c:v>-3.5590999999999998E-2</c:v>
                </c:pt>
                <c:pt idx="1009">
                  <c:v>-4.3441E-2</c:v>
                </c:pt>
                <c:pt idx="1010">
                  <c:v>-3.1289999999999998E-2</c:v>
                </c:pt>
                <c:pt idx="1011">
                  <c:v>-5.4085999999999995E-2</c:v>
                </c:pt>
                <c:pt idx="1012">
                  <c:v>-5.0860000000000002E-2</c:v>
                </c:pt>
                <c:pt idx="1013">
                  <c:v>-5.1182999999999999E-2</c:v>
                </c:pt>
                <c:pt idx="1014">
                  <c:v>-4.6452E-2</c:v>
                </c:pt>
                <c:pt idx="1015">
                  <c:v>-4.6666999999999993E-2</c:v>
                </c:pt>
                <c:pt idx="1016">
                  <c:v>-2.7633999999999999E-2</c:v>
                </c:pt>
                <c:pt idx="1017">
                  <c:v>-4.0107999999999998E-2</c:v>
                </c:pt>
                <c:pt idx="1018">
                  <c:v>-3.5590999999999998E-2</c:v>
                </c:pt>
                <c:pt idx="1019">
                  <c:v>-4.7312E-2</c:v>
                </c:pt>
                <c:pt idx="1020">
                  <c:v>-3.7097000000000005E-2</c:v>
                </c:pt>
                <c:pt idx="1021">
                  <c:v>-2.2151000000000001E-2</c:v>
                </c:pt>
                <c:pt idx="1022">
                  <c:v>-3.7849000000000001E-2</c:v>
                </c:pt>
                <c:pt idx="1024">
                  <c:v>-3.4730999999999998E-2</c:v>
                </c:pt>
                <c:pt idx="1025">
                  <c:v>2.6879999999999999E-3</c:v>
                </c:pt>
                <c:pt idx="1026">
                  <c:v>5.2690000000000002E-3</c:v>
                </c:pt>
                <c:pt idx="1027">
                  <c:v>2.3011E-2</c:v>
                </c:pt>
                <c:pt idx="1028">
                  <c:v>2.5590999999999999E-2</c:v>
                </c:pt>
                <c:pt idx="1029">
                  <c:v>2.9355000000000003E-2</c:v>
                </c:pt>
                <c:pt idx="1030">
                  <c:v>7.3010999999999993E-2</c:v>
                </c:pt>
                <c:pt idx="1031">
                  <c:v>9.4086000000000003E-2</c:v>
                </c:pt>
                <c:pt idx="1032">
                  <c:v>0.101075</c:v>
                </c:pt>
                <c:pt idx="1033">
                  <c:v>9.9247000000000002E-2</c:v>
                </c:pt>
                <c:pt idx="1034">
                  <c:v>0.124086</c:v>
                </c:pt>
                <c:pt idx="1035">
                  <c:v>0.11118299999999999</c:v>
                </c:pt>
                <c:pt idx="1036">
                  <c:v>0.104839</c:v>
                </c:pt>
                <c:pt idx="1037">
                  <c:v>9.4946000000000003E-2</c:v>
                </c:pt>
                <c:pt idx="1038">
                  <c:v>0.10548400000000001</c:v>
                </c:pt>
                <c:pt idx="1039">
                  <c:v>0.117312</c:v>
                </c:pt>
                <c:pt idx="1040">
                  <c:v>0.10827999999999999</c:v>
                </c:pt>
                <c:pt idx="1041">
                  <c:v>8.6128999999999997E-2</c:v>
                </c:pt>
                <c:pt idx="1042">
                  <c:v>9.1828000000000007E-2</c:v>
                </c:pt>
                <c:pt idx="1043">
                  <c:v>0.11</c:v>
                </c:pt>
                <c:pt idx="1044">
                  <c:v>0.118925</c:v>
                </c:pt>
                <c:pt idx="1045">
                  <c:v>0.145484</c:v>
                </c:pt>
                <c:pt idx="1046">
                  <c:v>0.135376</c:v>
                </c:pt>
                <c:pt idx="1047">
                  <c:v>0.119785</c:v>
                </c:pt>
                <c:pt idx="1049">
                  <c:v>0.11021499999999999</c:v>
                </c:pt>
                <c:pt idx="1050">
                  <c:v>6.8171999999999996E-2</c:v>
                </c:pt>
                <c:pt idx="1051">
                  <c:v>8.6128999999999997E-2</c:v>
                </c:pt>
                <c:pt idx="1052">
                  <c:v>9.5699000000000006E-2</c:v>
                </c:pt>
                <c:pt idx="1053">
                  <c:v>0.13387099999999999</c:v>
                </c:pt>
                <c:pt idx="1054">
                  <c:v>0.142043</c:v>
                </c:pt>
                <c:pt idx="1055">
                  <c:v>0.14516099999999998</c:v>
                </c:pt>
                <c:pt idx="1056">
                  <c:v>0.153118</c:v>
                </c:pt>
                <c:pt idx="1057">
                  <c:v>0.17784900000000001</c:v>
                </c:pt>
                <c:pt idx="1058">
                  <c:v>0.18559100000000001</c:v>
                </c:pt>
                <c:pt idx="1059">
                  <c:v>0.201935</c:v>
                </c:pt>
                <c:pt idx="1060">
                  <c:v>0.209032</c:v>
                </c:pt>
                <c:pt idx="1061">
                  <c:v>0.19225799999999998</c:v>
                </c:pt>
                <c:pt idx="1062">
                  <c:v>0.20258099999999998</c:v>
                </c:pt>
                <c:pt idx="1063">
                  <c:v>0.19419400000000001</c:v>
                </c:pt>
                <c:pt idx="1064">
                  <c:v>0.18914</c:v>
                </c:pt>
                <c:pt idx="1065">
                  <c:v>0.17698899999999998</c:v>
                </c:pt>
                <c:pt idx="1066">
                  <c:v>0.19085999999999997</c:v>
                </c:pt>
                <c:pt idx="1067">
                  <c:v>0.180645</c:v>
                </c:pt>
                <c:pt idx="1069">
                  <c:v>0.150645</c:v>
                </c:pt>
                <c:pt idx="1070">
                  <c:v>0.13763400000000001</c:v>
                </c:pt>
                <c:pt idx="1071">
                  <c:v>0.143763</c:v>
                </c:pt>
                <c:pt idx="1072">
                  <c:v>0.120215</c:v>
                </c:pt>
                <c:pt idx="1073">
                  <c:v>0.13397800000000001</c:v>
                </c:pt>
                <c:pt idx="1074">
                  <c:v>0.15387100000000001</c:v>
                </c:pt>
                <c:pt idx="1075">
                  <c:v>0.15440899999999999</c:v>
                </c:pt>
                <c:pt idx="1076">
                  <c:v>0.196129</c:v>
                </c:pt>
                <c:pt idx="1077">
                  <c:v>0.215806</c:v>
                </c:pt>
                <c:pt idx="1078">
                  <c:v>0.206344</c:v>
                </c:pt>
                <c:pt idx="1079">
                  <c:v>0.20333300000000001</c:v>
                </c:pt>
                <c:pt idx="1080">
                  <c:v>0.19118300000000002</c:v>
                </c:pt>
                <c:pt idx="1081">
                  <c:v>0.19290299999999999</c:v>
                </c:pt>
                <c:pt idx="1082">
                  <c:v>0.21204300000000001</c:v>
                </c:pt>
                <c:pt idx="1083">
                  <c:v>0.20043</c:v>
                </c:pt>
                <c:pt idx="1084">
                  <c:v>0.21376300000000001</c:v>
                </c:pt>
                <c:pt idx="1085">
                  <c:v>0.22225799999999998</c:v>
                </c:pt>
                <c:pt idx="1086">
                  <c:v>0.218387</c:v>
                </c:pt>
                <c:pt idx="1087">
                  <c:v>0.18957000000000002</c:v>
                </c:pt>
                <c:pt idx="1088">
                  <c:v>0.17150500000000002</c:v>
                </c:pt>
                <c:pt idx="1089">
                  <c:v>0.18806500000000001</c:v>
                </c:pt>
                <c:pt idx="1090">
                  <c:v>0.18473099999999998</c:v>
                </c:pt>
                <c:pt idx="1091">
                  <c:v>0.16559100000000002</c:v>
                </c:pt>
                <c:pt idx="1092">
                  <c:v>0.15021499999999999</c:v>
                </c:pt>
                <c:pt idx="1093">
                  <c:v>0.14580599999999999</c:v>
                </c:pt>
                <c:pt idx="1094">
                  <c:v>0.14741899999999999</c:v>
                </c:pt>
                <c:pt idx="1095">
                  <c:v>0.15258099999999999</c:v>
                </c:pt>
                <c:pt idx="1096">
                  <c:v>0.17440899999999998</c:v>
                </c:pt>
                <c:pt idx="1097">
                  <c:v>0.175591</c:v>
                </c:pt>
                <c:pt idx="1099">
                  <c:v>0.217419</c:v>
                </c:pt>
                <c:pt idx="1100">
                  <c:v>0.215806</c:v>
                </c:pt>
                <c:pt idx="1101">
                  <c:v>0.219892</c:v>
                </c:pt>
                <c:pt idx="1102">
                  <c:v>0.27967700000000001</c:v>
                </c:pt>
                <c:pt idx="1103">
                  <c:v>0.28903199999999996</c:v>
                </c:pt>
                <c:pt idx="1104">
                  <c:v>0.30774200000000002</c:v>
                </c:pt>
                <c:pt idx="1105">
                  <c:v>0.31655899999999998</c:v>
                </c:pt>
                <c:pt idx="1106">
                  <c:v>0.30784899999999998</c:v>
                </c:pt>
                <c:pt idx="1107">
                  <c:v>0.298817</c:v>
                </c:pt>
                <c:pt idx="1108">
                  <c:v>0.29591400000000001</c:v>
                </c:pt>
                <c:pt idx="1109">
                  <c:v>0.330538</c:v>
                </c:pt>
                <c:pt idx="1110">
                  <c:v>0.319247</c:v>
                </c:pt>
                <c:pt idx="1111">
                  <c:v>0.29225800000000002</c:v>
                </c:pt>
                <c:pt idx="1112">
                  <c:v>0.287634</c:v>
                </c:pt>
                <c:pt idx="1113">
                  <c:v>0.28387099999999998</c:v>
                </c:pt>
                <c:pt idx="1114">
                  <c:v>0.27677399999999996</c:v>
                </c:pt>
                <c:pt idx="1115">
                  <c:v>0.24806500000000001</c:v>
                </c:pt>
                <c:pt idx="1116">
                  <c:v>0.27516099999999999</c:v>
                </c:pt>
                <c:pt idx="1117">
                  <c:v>0.25451599999999996</c:v>
                </c:pt>
                <c:pt idx="1118">
                  <c:v>0.16989200000000002</c:v>
                </c:pt>
                <c:pt idx="1119">
                  <c:v>0.15634399999999998</c:v>
                </c:pt>
                <c:pt idx="1120">
                  <c:v>0.14440899999999998</c:v>
                </c:pt>
                <c:pt idx="1121">
                  <c:v>0.174624</c:v>
                </c:pt>
                <c:pt idx="1122">
                  <c:v>0.16290299999999999</c:v>
                </c:pt>
                <c:pt idx="1123">
                  <c:v>0.20580600000000002</c:v>
                </c:pt>
                <c:pt idx="1124">
                  <c:v>0.23860199999999998</c:v>
                </c:pt>
                <c:pt idx="1125">
                  <c:v>0.24505400000000002</c:v>
                </c:pt>
                <c:pt idx="1126">
                  <c:v>0.25548399999999999</c:v>
                </c:pt>
                <c:pt idx="1127">
                  <c:v>0.267957</c:v>
                </c:pt>
                <c:pt idx="1128">
                  <c:v>0.228602</c:v>
                </c:pt>
                <c:pt idx="1129">
                  <c:v>0.272258</c:v>
                </c:pt>
                <c:pt idx="1130">
                  <c:v>0.25957000000000002</c:v>
                </c:pt>
                <c:pt idx="1131">
                  <c:v>0.26311800000000002</c:v>
                </c:pt>
                <c:pt idx="1132">
                  <c:v>0.26946200000000003</c:v>
                </c:pt>
                <c:pt idx="1133">
                  <c:v>0.25150500000000003</c:v>
                </c:pt>
                <c:pt idx="1134">
                  <c:v>0.30118300000000003</c:v>
                </c:pt>
                <c:pt idx="1135">
                  <c:v>0.29322599999999999</c:v>
                </c:pt>
                <c:pt idx="1136">
                  <c:v>0.28215099999999999</c:v>
                </c:pt>
                <c:pt idx="1137">
                  <c:v>0.27075299999999997</c:v>
                </c:pt>
                <c:pt idx="1138">
                  <c:v>0.28870999999999997</c:v>
                </c:pt>
                <c:pt idx="1139">
                  <c:v>0.28537600000000002</c:v>
                </c:pt>
                <c:pt idx="1140">
                  <c:v>0.33075299999999996</c:v>
                </c:pt>
                <c:pt idx="1141">
                  <c:v>0.30430099999999999</c:v>
                </c:pt>
                <c:pt idx="1142">
                  <c:v>0.28193499999999999</c:v>
                </c:pt>
                <c:pt idx="1143">
                  <c:v>0.26645199999999997</c:v>
                </c:pt>
                <c:pt idx="1144">
                  <c:v>0.25806499999999999</c:v>
                </c:pt>
                <c:pt idx="1145">
                  <c:v>0.20677399999999999</c:v>
                </c:pt>
                <c:pt idx="1146">
                  <c:v>0.19720400000000002</c:v>
                </c:pt>
                <c:pt idx="1147">
                  <c:v>0.20870999999999998</c:v>
                </c:pt>
                <c:pt idx="1148">
                  <c:v>0.21860199999999999</c:v>
                </c:pt>
                <c:pt idx="1149">
                  <c:v>0.21645199999999998</c:v>
                </c:pt>
                <c:pt idx="1151">
                  <c:v>0.21946200000000002</c:v>
                </c:pt>
                <c:pt idx="1152">
                  <c:v>0.202043</c:v>
                </c:pt>
                <c:pt idx="1153">
                  <c:v>0.20924700000000002</c:v>
                </c:pt>
                <c:pt idx="1154">
                  <c:v>0.26946200000000003</c:v>
                </c:pt>
                <c:pt idx="1155">
                  <c:v>0.25957000000000002</c:v>
                </c:pt>
                <c:pt idx="1156">
                  <c:v>0.22741900000000001</c:v>
                </c:pt>
                <c:pt idx="1157">
                  <c:v>0.25365599999999999</c:v>
                </c:pt>
                <c:pt idx="1158">
                  <c:v>0.290215</c:v>
                </c:pt>
                <c:pt idx="1159">
                  <c:v>0.30914000000000003</c:v>
                </c:pt>
                <c:pt idx="1160">
                  <c:v>0.30849499999999996</c:v>
                </c:pt>
                <c:pt idx="1161">
                  <c:v>0.27537600000000001</c:v>
                </c:pt>
                <c:pt idx="1162">
                  <c:v>0.29602099999999998</c:v>
                </c:pt>
                <c:pt idx="1163">
                  <c:v>0.29924700000000004</c:v>
                </c:pt>
                <c:pt idx="1164">
                  <c:v>0.30333300000000002</c:v>
                </c:pt>
                <c:pt idx="1165">
                  <c:v>0.32354799999999995</c:v>
                </c:pt>
                <c:pt idx="1166">
                  <c:v>0.33344099999999999</c:v>
                </c:pt>
                <c:pt idx="1167">
                  <c:v>0.36666699999999997</c:v>
                </c:pt>
                <c:pt idx="1168">
                  <c:v>0.38042999999999999</c:v>
                </c:pt>
                <c:pt idx="1169">
                  <c:v>0.370753</c:v>
                </c:pt>
                <c:pt idx="1170">
                  <c:v>0.38677400000000001</c:v>
                </c:pt>
                <c:pt idx="1171">
                  <c:v>0.38193600000000005</c:v>
                </c:pt>
                <c:pt idx="1172">
                  <c:v>0.39247300000000002</c:v>
                </c:pt>
                <c:pt idx="1173">
                  <c:v>0.39763399999999999</c:v>
                </c:pt>
                <c:pt idx="1174">
                  <c:v>0.47021500000000005</c:v>
                </c:pt>
                <c:pt idx="1175">
                  <c:v>0.45247300000000001</c:v>
                </c:pt>
                <c:pt idx="1176">
                  <c:v>0.48569899999999999</c:v>
                </c:pt>
                <c:pt idx="1177">
                  <c:v>0.47118299999999996</c:v>
                </c:pt>
                <c:pt idx="1178">
                  <c:v>0.51763399999999993</c:v>
                </c:pt>
                <c:pt idx="1179">
                  <c:v>0.52279600000000004</c:v>
                </c:pt>
                <c:pt idx="1180">
                  <c:v>0.51053800000000005</c:v>
                </c:pt>
                <c:pt idx="1181">
                  <c:v>0.54602099999999998</c:v>
                </c:pt>
                <c:pt idx="1182">
                  <c:v>0.51236599999999999</c:v>
                </c:pt>
                <c:pt idx="1183">
                  <c:v>0.52935500000000002</c:v>
                </c:pt>
                <c:pt idx="1184">
                  <c:v>0.53795700000000002</c:v>
                </c:pt>
                <c:pt idx="1185">
                  <c:v>0.45828000000000002</c:v>
                </c:pt>
                <c:pt idx="1187">
                  <c:v>0.48430100000000004</c:v>
                </c:pt>
                <c:pt idx="1188">
                  <c:v>0.499247</c:v>
                </c:pt>
                <c:pt idx="1189">
                  <c:v>0.49831600000000004</c:v>
                </c:pt>
                <c:pt idx="1190">
                  <c:v>0.47064500000000004</c:v>
                </c:pt>
                <c:pt idx="1191">
                  <c:v>0.49419400000000002</c:v>
                </c:pt>
                <c:pt idx="1192">
                  <c:v>0.46021500000000004</c:v>
                </c:pt>
                <c:pt idx="1193">
                  <c:v>0.51677399999999996</c:v>
                </c:pt>
                <c:pt idx="1194">
                  <c:v>0.47569899999999998</c:v>
                </c:pt>
                <c:pt idx="1195">
                  <c:v>0.49860199999999999</c:v>
                </c:pt>
                <c:pt idx="1196">
                  <c:v>0.49526899999999996</c:v>
                </c:pt>
                <c:pt idx="1197">
                  <c:v>0.49161299999999997</c:v>
                </c:pt>
                <c:pt idx="1198">
                  <c:v>0.53537599999999996</c:v>
                </c:pt>
                <c:pt idx="1199">
                  <c:v>0.50526899999999997</c:v>
                </c:pt>
                <c:pt idx="1200">
                  <c:v>0.52698900000000004</c:v>
                </c:pt>
                <c:pt idx="1201">
                  <c:v>0.50698900000000002</c:v>
                </c:pt>
                <c:pt idx="1202">
                  <c:v>0.55892500000000001</c:v>
                </c:pt>
                <c:pt idx="1203">
                  <c:v>0.56150500000000003</c:v>
                </c:pt>
                <c:pt idx="1204">
                  <c:v>0.59354799999999996</c:v>
                </c:pt>
                <c:pt idx="1205">
                  <c:v>0.60096800000000006</c:v>
                </c:pt>
                <c:pt idx="1206">
                  <c:v>0.61849500000000002</c:v>
                </c:pt>
                <c:pt idx="1207">
                  <c:v>0.62720399999999998</c:v>
                </c:pt>
                <c:pt idx="1208">
                  <c:v>0.625054</c:v>
                </c:pt>
                <c:pt idx="1209">
                  <c:v>0.62236599999999997</c:v>
                </c:pt>
                <c:pt idx="1210">
                  <c:v>0.60924699999999998</c:v>
                </c:pt>
                <c:pt idx="1211">
                  <c:v>0.60419400000000001</c:v>
                </c:pt>
                <c:pt idx="1212">
                  <c:v>0.619892</c:v>
                </c:pt>
                <c:pt idx="1213">
                  <c:v>0.60838700000000001</c:v>
                </c:pt>
                <c:pt idx="1214">
                  <c:v>0.65956999999999999</c:v>
                </c:pt>
                <c:pt idx="1215">
                  <c:v>0.65365600000000001</c:v>
                </c:pt>
                <c:pt idx="1216">
                  <c:v>0.67645200000000005</c:v>
                </c:pt>
                <c:pt idx="1217">
                  <c:v>0.66516099999999989</c:v>
                </c:pt>
                <c:pt idx="1218">
                  <c:v>0.655806</c:v>
                </c:pt>
                <c:pt idx="1219">
                  <c:v>0.64311800000000008</c:v>
                </c:pt>
                <c:pt idx="1220">
                  <c:v>0.52107500000000007</c:v>
                </c:pt>
                <c:pt idx="1221">
                  <c:v>0.52591399999999999</c:v>
                </c:pt>
                <c:pt idx="1222">
                  <c:v>0.53440900000000002</c:v>
                </c:pt>
                <c:pt idx="1223">
                  <c:v>0.60526899999999995</c:v>
                </c:pt>
                <c:pt idx="1224">
                  <c:v>0.67774199999999996</c:v>
                </c:pt>
                <c:pt idx="1225">
                  <c:v>0.75720399999999999</c:v>
                </c:pt>
                <c:pt idx="1226">
                  <c:v>0.76623699999999995</c:v>
                </c:pt>
                <c:pt idx="1227">
                  <c:v>0.81053799999999998</c:v>
                </c:pt>
                <c:pt idx="1228">
                  <c:v>0.82849500000000009</c:v>
                </c:pt>
                <c:pt idx="1229">
                  <c:v>0.80795699999999993</c:v>
                </c:pt>
                <c:pt idx="1230">
                  <c:v>0.83709699999999998</c:v>
                </c:pt>
                <c:pt idx="1231">
                  <c:v>0.80096800000000001</c:v>
                </c:pt>
                <c:pt idx="1232">
                  <c:v>0.76623699999999995</c:v>
                </c:pt>
                <c:pt idx="1233">
                  <c:v>0.78645200000000004</c:v>
                </c:pt>
                <c:pt idx="1234">
                  <c:v>0.76849500000000004</c:v>
                </c:pt>
                <c:pt idx="1235">
                  <c:v>0.76881699999999997</c:v>
                </c:pt>
                <c:pt idx="1236">
                  <c:v>0.73171999999999993</c:v>
                </c:pt>
                <c:pt idx="1237">
                  <c:v>0.74225800000000008</c:v>
                </c:pt>
                <c:pt idx="1238">
                  <c:v>0.67483900000000008</c:v>
                </c:pt>
                <c:pt idx="1239">
                  <c:v>0.65064499999999992</c:v>
                </c:pt>
                <c:pt idx="1240">
                  <c:v>0.69774199999999997</c:v>
                </c:pt>
                <c:pt idx="1241">
                  <c:v>0.76462399999999997</c:v>
                </c:pt>
                <c:pt idx="1242">
                  <c:v>0.745699</c:v>
                </c:pt>
                <c:pt idx="1243">
                  <c:v>0.71602099999999991</c:v>
                </c:pt>
                <c:pt idx="1244">
                  <c:v>0.75806399999999996</c:v>
                </c:pt>
                <c:pt idx="1245">
                  <c:v>0.598387</c:v>
                </c:pt>
                <c:pt idx="1246">
                  <c:v>0.602688</c:v>
                </c:pt>
                <c:pt idx="1247">
                  <c:v>0.57387100000000002</c:v>
                </c:pt>
                <c:pt idx="1248">
                  <c:v>0.59892499999999993</c:v>
                </c:pt>
                <c:pt idx="1249">
                  <c:v>0.60010800000000009</c:v>
                </c:pt>
                <c:pt idx="1251">
                  <c:v>0.68548399999999998</c:v>
                </c:pt>
                <c:pt idx="1252">
                  <c:v>0.72376300000000005</c:v>
                </c:pt>
                <c:pt idx="1253">
                  <c:v>0.70913999999999999</c:v>
                </c:pt>
                <c:pt idx="1254">
                  <c:v>0.73795699999999997</c:v>
                </c:pt>
                <c:pt idx="1255">
                  <c:v>0.73914000000000002</c:v>
                </c:pt>
                <c:pt idx="1256">
                  <c:v>0.72892499999999993</c:v>
                </c:pt>
                <c:pt idx="1257">
                  <c:v>0.75387100000000007</c:v>
                </c:pt>
                <c:pt idx="1258">
                  <c:v>0.75462400000000007</c:v>
                </c:pt>
                <c:pt idx="1259">
                  <c:v>0.73946200000000006</c:v>
                </c:pt>
                <c:pt idx="1260">
                  <c:v>0.83806399999999992</c:v>
                </c:pt>
                <c:pt idx="1261">
                  <c:v>0.80763400000000007</c:v>
                </c:pt>
                <c:pt idx="1262">
                  <c:v>0.82</c:v>
                </c:pt>
                <c:pt idx="1263">
                  <c:v>0.79365600000000003</c:v>
                </c:pt>
                <c:pt idx="1264">
                  <c:v>0.73763400000000001</c:v>
                </c:pt>
                <c:pt idx="1265">
                  <c:v>0.74397900000000006</c:v>
                </c:pt>
                <c:pt idx="1266">
                  <c:v>0.72118300000000002</c:v>
                </c:pt>
                <c:pt idx="1267">
                  <c:v>0.74709700000000001</c:v>
                </c:pt>
                <c:pt idx="1268">
                  <c:v>0.78623699999999996</c:v>
                </c:pt>
                <c:pt idx="1269">
                  <c:v>0.81860200000000005</c:v>
                </c:pt>
                <c:pt idx="1270">
                  <c:v>0.8111830000000001</c:v>
                </c:pt>
                <c:pt idx="1271">
                  <c:v>0.81817200000000001</c:v>
                </c:pt>
                <c:pt idx="1272">
                  <c:v>0.80623699999999998</c:v>
                </c:pt>
                <c:pt idx="1273">
                  <c:v>0.7931180000000001</c:v>
                </c:pt>
                <c:pt idx="1274">
                  <c:v>0.78806399999999999</c:v>
                </c:pt>
                <c:pt idx="1275">
                  <c:v>0.807419</c:v>
                </c:pt>
                <c:pt idx="1276">
                  <c:v>0.77741899999999997</c:v>
                </c:pt>
                <c:pt idx="1277">
                  <c:v>0.76655899999999999</c:v>
                </c:pt>
                <c:pt idx="1278">
                  <c:v>0.80344099999999996</c:v>
                </c:pt>
                <c:pt idx="1279">
                  <c:v>0.70881699999999992</c:v>
                </c:pt>
                <c:pt idx="1280">
                  <c:v>0.74451599999999996</c:v>
                </c:pt>
                <c:pt idx="1282">
                  <c:v>0.73516099999999995</c:v>
                </c:pt>
                <c:pt idx="1283">
                  <c:v>0.75419399999999992</c:v>
                </c:pt>
                <c:pt idx="1284">
                  <c:v>0.75655899999999998</c:v>
                </c:pt>
                <c:pt idx="1285">
                  <c:v>0.79430099999999992</c:v>
                </c:pt>
                <c:pt idx="1286">
                  <c:v>0.70935500000000007</c:v>
                </c:pt>
                <c:pt idx="1287">
                  <c:v>0.73182800000000003</c:v>
                </c:pt>
                <c:pt idx="1288">
                  <c:v>0.73526899999999995</c:v>
                </c:pt>
                <c:pt idx="1289">
                  <c:v>0.76333299999999993</c:v>
                </c:pt>
                <c:pt idx="1290">
                  <c:v>0.76075300000000001</c:v>
                </c:pt>
                <c:pt idx="1291">
                  <c:v>0.75645200000000001</c:v>
                </c:pt>
                <c:pt idx="1292">
                  <c:v>0.76118300000000005</c:v>
                </c:pt>
                <c:pt idx="1293">
                  <c:v>0.75290299999999999</c:v>
                </c:pt>
                <c:pt idx="1294">
                  <c:v>0.7377419999999999</c:v>
                </c:pt>
              </c:numCache>
            </c:numRef>
          </c:val>
          <c:smooth val="0"/>
          <c:extLst>
            <c:ext xmlns:c16="http://schemas.microsoft.com/office/drawing/2014/chart" uri="{C3380CC4-5D6E-409C-BE32-E72D297353CC}">
              <c16:uniqueId val="{00000000-AB1B-4920-B2AE-D78733C0EC06}"/>
            </c:ext>
          </c:extLst>
        </c:ser>
        <c:ser>
          <c:idx val="1"/>
          <c:order val="1"/>
          <c:tx>
            <c:strRef>
              <c:f>'5y'!$D$2</c:f>
              <c:strCache>
                <c:ptCount val="1"/>
                <c:pt idx="0">
                  <c:v>ABX</c:v>
                </c:pt>
              </c:strCache>
            </c:strRef>
          </c:tx>
          <c:spPr>
            <a:ln w="28575" cap="rnd">
              <a:solidFill>
                <a:schemeClr val="bg1">
                  <a:lumMod val="65000"/>
                </a:schemeClr>
              </a:solidFill>
              <a:round/>
            </a:ln>
            <a:effectLst/>
          </c:spPr>
          <c:marker>
            <c:symbol val="none"/>
          </c:marker>
          <c:cat>
            <c:numRef>
              <c:f>'5y'!$B$3:$B$1297</c:f>
              <c:numCache>
                <c:formatCode>m/d/yyyy</c:formatCode>
                <c:ptCount val="1295"/>
                <c:pt idx="0">
                  <c:v>44032</c:v>
                </c:pt>
                <c:pt idx="1">
                  <c:v>44033</c:v>
                </c:pt>
                <c:pt idx="2">
                  <c:v>44034</c:v>
                </c:pt>
                <c:pt idx="3">
                  <c:v>44035</c:v>
                </c:pt>
                <c:pt idx="4">
                  <c:v>44036</c:v>
                </c:pt>
                <c:pt idx="5">
                  <c:v>44039</c:v>
                </c:pt>
                <c:pt idx="6">
                  <c:v>44040</c:v>
                </c:pt>
                <c:pt idx="7">
                  <c:v>44041</c:v>
                </c:pt>
                <c:pt idx="8">
                  <c:v>44042</c:v>
                </c:pt>
                <c:pt idx="9">
                  <c:v>44043</c:v>
                </c:pt>
                <c:pt idx="10">
                  <c:v>44046</c:v>
                </c:pt>
                <c:pt idx="11">
                  <c:v>44047</c:v>
                </c:pt>
                <c:pt idx="12">
                  <c:v>44048</c:v>
                </c:pt>
                <c:pt idx="13">
                  <c:v>44049</c:v>
                </c:pt>
                <c:pt idx="14">
                  <c:v>44050</c:v>
                </c:pt>
                <c:pt idx="15">
                  <c:v>44053</c:v>
                </c:pt>
                <c:pt idx="16">
                  <c:v>44054</c:v>
                </c:pt>
                <c:pt idx="17">
                  <c:v>44055</c:v>
                </c:pt>
                <c:pt idx="18">
                  <c:v>44056</c:v>
                </c:pt>
                <c:pt idx="19">
                  <c:v>44057</c:v>
                </c:pt>
                <c:pt idx="20">
                  <c:v>44060</c:v>
                </c:pt>
                <c:pt idx="21">
                  <c:v>44061</c:v>
                </c:pt>
                <c:pt idx="22">
                  <c:v>44062</c:v>
                </c:pt>
                <c:pt idx="23">
                  <c:v>44063</c:v>
                </c:pt>
                <c:pt idx="24">
                  <c:v>44064</c:v>
                </c:pt>
                <c:pt idx="25">
                  <c:v>44067</c:v>
                </c:pt>
                <c:pt idx="26">
                  <c:v>44068</c:v>
                </c:pt>
                <c:pt idx="27">
                  <c:v>44069</c:v>
                </c:pt>
                <c:pt idx="28">
                  <c:v>44070</c:v>
                </c:pt>
                <c:pt idx="29">
                  <c:v>44071</c:v>
                </c:pt>
                <c:pt idx="30">
                  <c:v>44074</c:v>
                </c:pt>
                <c:pt idx="31">
                  <c:v>44075</c:v>
                </c:pt>
                <c:pt idx="32">
                  <c:v>44076</c:v>
                </c:pt>
                <c:pt idx="33">
                  <c:v>44077</c:v>
                </c:pt>
                <c:pt idx="34">
                  <c:v>44078</c:v>
                </c:pt>
                <c:pt idx="35">
                  <c:v>44081</c:v>
                </c:pt>
                <c:pt idx="36">
                  <c:v>44082</c:v>
                </c:pt>
                <c:pt idx="37">
                  <c:v>44083</c:v>
                </c:pt>
                <c:pt idx="38">
                  <c:v>44084</c:v>
                </c:pt>
                <c:pt idx="39">
                  <c:v>44085</c:v>
                </c:pt>
                <c:pt idx="40">
                  <c:v>44088</c:v>
                </c:pt>
                <c:pt idx="41">
                  <c:v>44089</c:v>
                </c:pt>
                <c:pt idx="42">
                  <c:v>44090</c:v>
                </c:pt>
                <c:pt idx="43">
                  <c:v>44091</c:v>
                </c:pt>
                <c:pt idx="44">
                  <c:v>44092</c:v>
                </c:pt>
                <c:pt idx="45">
                  <c:v>44095</c:v>
                </c:pt>
                <c:pt idx="46">
                  <c:v>44096</c:v>
                </c:pt>
                <c:pt idx="47">
                  <c:v>44097</c:v>
                </c:pt>
                <c:pt idx="48">
                  <c:v>44098</c:v>
                </c:pt>
                <c:pt idx="49">
                  <c:v>44099</c:v>
                </c:pt>
                <c:pt idx="50">
                  <c:v>44102</c:v>
                </c:pt>
                <c:pt idx="51">
                  <c:v>44103</c:v>
                </c:pt>
                <c:pt idx="52">
                  <c:v>44104</c:v>
                </c:pt>
                <c:pt idx="53">
                  <c:v>44105</c:v>
                </c:pt>
                <c:pt idx="54">
                  <c:v>44106</c:v>
                </c:pt>
                <c:pt idx="55">
                  <c:v>44109</c:v>
                </c:pt>
                <c:pt idx="56">
                  <c:v>44110</c:v>
                </c:pt>
                <c:pt idx="57">
                  <c:v>44111</c:v>
                </c:pt>
                <c:pt idx="58">
                  <c:v>44112</c:v>
                </c:pt>
                <c:pt idx="59">
                  <c:v>44113</c:v>
                </c:pt>
                <c:pt idx="60">
                  <c:v>44116</c:v>
                </c:pt>
                <c:pt idx="61">
                  <c:v>44117</c:v>
                </c:pt>
                <c:pt idx="62">
                  <c:v>44118</c:v>
                </c:pt>
                <c:pt idx="63">
                  <c:v>44119</c:v>
                </c:pt>
                <c:pt idx="64">
                  <c:v>44120</c:v>
                </c:pt>
                <c:pt idx="65">
                  <c:v>44123</c:v>
                </c:pt>
                <c:pt idx="66">
                  <c:v>44124</c:v>
                </c:pt>
                <c:pt idx="67">
                  <c:v>44125</c:v>
                </c:pt>
                <c:pt idx="68">
                  <c:v>44126</c:v>
                </c:pt>
                <c:pt idx="69">
                  <c:v>44127</c:v>
                </c:pt>
                <c:pt idx="70">
                  <c:v>44130</c:v>
                </c:pt>
                <c:pt idx="71">
                  <c:v>44131</c:v>
                </c:pt>
                <c:pt idx="72">
                  <c:v>44132</c:v>
                </c:pt>
                <c:pt idx="73">
                  <c:v>44133</c:v>
                </c:pt>
                <c:pt idx="74">
                  <c:v>44134</c:v>
                </c:pt>
                <c:pt idx="75">
                  <c:v>44137</c:v>
                </c:pt>
                <c:pt idx="76">
                  <c:v>44138</c:v>
                </c:pt>
                <c:pt idx="77">
                  <c:v>44139</c:v>
                </c:pt>
                <c:pt idx="78">
                  <c:v>44140</c:v>
                </c:pt>
                <c:pt idx="79">
                  <c:v>44141</c:v>
                </c:pt>
                <c:pt idx="80">
                  <c:v>44144</c:v>
                </c:pt>
                <c:pt idx="81">
                  <c:v>44145</c:v>
                </c:pt>
                <c:pt idx="82">
                  <c:v>44146</c:v>
                </c:pt>
                <c:pt idx="83">
                  <c:v>44147</c:v>
                </c:pt>
                <c:pt idx="84">
                  <c:v>44148</c:v>
                </c:pt>
                <c:pt idx="85">
                  <c:v>44151</c:v>
                </c:pt>
                <c:pt idx="86">
                  <c:v>44152</c:v>
                </c:pt>
                <c:pt idx="87">
                  <c:v>44153</c:v>
                </c:pt>
                <c:pt idx="88">
                  <c:v>44154</c:v>
                </c:pt>
                <c:pt idx="89">
                  <c:v>44155</c:v>
                </c:pt>
                <c:pt idx="90">
                  <c:v>44158</c:v>
                </c:pt>
                <c:pt idx="91">
                  <c:v>44159</c:v>
                </c:pt>
                <c:pt idx="92">
                  <c:v>44160</c:v>
                </c:pt>
                <c:pt idx="93">
                  <c:v>44161</c:v>
                </c:pt>
                <c:pt idx="94">
                  <c:v>44162</c:v>
                </c:pt>
                <c:pt idx="95">
                  <c:v>44165</c:v>
                </c:pt>
                <c:pt idx="96">
                  <c:v>44166</c:v>
                </c:pt>
                <c:pt idx="97">
                  <c:v>44167</c:v>
                </c:pt>
                <c:pt idx="98">
                  <c:v>44168</c:v>
                </c:pt>
                <c:pt idx="99">
                  <c:v>44169</c:v>
                </c:pt>
                <c:pt idx="100">
                  <c:v>44172</c:v>
                </c:pt>
                <c:pt idx="101">
                  <c:v>44173</c:v>
                </c:pt>
                <c:pt idx="102">
                  <c:v>44174</c:v>
                </c:pt>
                <c:pt idx="103">
                  <c:v>44175</c:v>
                </c:pt>
                <c:pt idx="104">
                  <c:v>44176</c:v>
                </c:pt>
                <c:pt idx="105">
                  <c:v>44179</c:v>
                </c:pt>
                <c:pt idx="106">
                  <c:v>44180</c:v>
                </c:pt>
                <c:pt idx="107">
                  <c:v>44181</c:v>
                </c:pt>
                <c:pt idx="108">
                  <c:v>44182</c:v>
                </c:pt>
                <c:pt idx="109">
                  <c:v>44183</c:v>
                </c:pt>
                <c:pt idx="110">
                  <c:v>44186</c:v>
                </c:pt>
                <c:pt idx="111">
                  <c:v>44187</c:v>
                </c:pt>
                <c:pt idx="112">
                  <c:v>44188</c:v>
                </c:pt>
                <c:pt idx="113">
                  <c:v>44189</c:v>
                </c:pt>
                <c:pt idx="114">
                  <c:v>44193</c:v>
                </c:pt>
                <c:pt idx="115">
                  <c:v>44194</c:v>
                </c:pt>
                <c:pt idx="116">
                  <c:v>44195</c:v>
                </c:pt>
                <c:pt idx="117">
                  <c:v>44196</c:v>
                </c:pt>
                <c:pt idx="118">
                  <c:v>44197</c:v>
                </c:pt>
                <c:pt idx="119">
                  <c:v>44200</c:v>
                </c:pt>
                <c:pt idx="120">
                  <c:v>44201</c:v>
                </c:pt>
                <c:pt idx="121">
                  <c:v>44202</c:v>
                </c:pt>
                <c:pt idx="122">
                  <c:v>44203</c:v>
                </c:pt>
                <c:pt idx="123">
                  <c:v>44204</c:v>
                </c:pt>
                <c:pt idx="124">
                  <c:v>44207</c:v>
                </c:pt>
                <c:pt idx="125">
                  <c:v>44208</c:v>
                </c:pt>
                <c:pt idx="126">
                  <c:v>44209</c:v>
                </c:pt>
                <c:pt idx="127">
                  <c:v>44210</c:v>
                </c:pt>
                <c:pt idx="128">
                  <c:v>44211</c:v>
                </c:pt>
                <c:pt idx="129">
                  <c:v>44214</c:v>
                </c:pt>
                <c:pt idx="130">
                  <c:v>44215</c:v>
                </c:pt>
                <c:pt idx="131">
                  <c:v>44216</c:v>
                </c:pt>
                <c:pt idx="132">
                  <c:v>44217</c:v>
                </c:pt>
                <c:pt idx="133">
                  <c:v>44218</c:v>
                </c:pt>
                <c:pt idx="134">
                  <c:v>44221</c:v>
                </c:pt>
                <c:pt idx="135">
                  <c:v>44222</c:v>
                </c:pt>
                <c:pt idx="136">
                  <c:v>44223</c:v>
                </c:pt>
                <c:pt idx="137">
                  <c:v>44224</c:v>
                </c:pt>
                <c:pt idx="138">
                  <c:v>44225</c:v>
                </c:pt>
                <c:pt idx="139">
                  <c:v>44228</c:v>
                </c:pt>
                <c:pt idx="140">
                  <c:v>44229</c:v>
                </c:pt>
                <c:pt idx="141">
                  <c:v>44230</c:v>
                </c:pt>
                <c:pt idx="142">
                  <c:v>44231</c:v>
                </c:pt>
                <c:pt idx="143">
                  <c:v>44232</c:v>
                </c:pt>
                <c:pt idx="144">
                  <c:v>44235</c:v>
                </c:pt>
                <c:pt idx="145">
                  <c:v>44236</c:v>
                </c:pt>
                <c:pt idx="146">
                  <c:v>44237</c:v>
                </c:pt>
                <c:pt idx="147">
                  <c:v>44238</c:v>
                </c:pt>
                <c:pt idx="148">
                  <c:v>44239</c:v>
                </c:pt>
                <c:pt idx="149">
                  <c:v>44242</c:v>
                </c:pt>
                <c:pt idx="150">
                  <c:v>44243</c:v>
                </c:pt>
                <c:pt idx="151">
                  <c:v>44244</c:v>
                </c:pt>
                <c:pt idx="152">
                  <c:v>44245</c:v>
                </c:pt>
                <c:pt idx="153">
                  <c:v>44246</c:v>
                </c:pt>
                <c:pt idx="154">
                  <c:v>44249</c:v>
                </c:pt>
                <c:pt idx="155">
                  <c:v>44250</c:v>
                </c:pt>
                <c:pt idx="156">
                  <c:v>44251</c:v>
                </c:pt>
                <c:pt idx="157">
                  <c:v>44252</c:v>
                </c:pt>
                <c:pt idx="158">
                  <c:v>44253</c:v>
                </c:pt>
                <c:pt idx="159">
                  <c:v>44256</c:v>
                </c:pt>
                <c:pt idx="160">
                  <c:v>44257</c:v>
                </c:pt>
                <c:pt idx="161">
                  <c:v>44258</c:v>
                </c:pt>
                <c:pt idx="162">
                  <c:v>44259</c:v>
                </c:pt>
                <c:pt idx="163">
                  <c:v>44260</c:v>
                </c:pt>
                <c:pt idx="164">
                  <c:v>44263</c:v>
                </c:pt>
                <c:pt idx="165">
                  <c:v>44264</c:v>
                </c:pt>
                <c:pt idx="166">
                  <c:v>44265</c:v>
                </c:pt>
                <c:pt idx="167">
                  <c:v>44266</c:v>
                </c:pt>
                <c:pt idx="168">
                  <c:v>44267</c:v>
                </c:pt>
                <c:pt idx="169">
                  <c:v>44270</c:v>
                </c:pt>
                <c:pt idx="170">
                  <c:v>44271</c:v>
                </c:pt>
                <c:pt idx="171">
                  <c:v>44272</c:v>
                </c:pt>
                <c:pt idx="172">
                  <c:v>44273</c:v>
                </c:pt>
                <c:pt idx="173">
                  <c:v>44274</c:v>
                </c:pt>
                <c:pt idx="174">
                  <c:v>44277</c:v>
                </c:pt>
                <c:pt idx="175">
                  <c:v>44278</c:v>
                </c:pt>
                <c:pt idx="176">
                  <c:v>44279</c:v>
                </c:pt>
                <c:pt idx="177">
                  <c:v>44280</c:v>
                </c:pt>
                <c:pt idx="178">
                  <c:v>44281</c:v>
                </c:pt>
                <c:pt idx="179">
                  <c:v>44284</c:v>
                </c:pt>
                <c:pt idx="180">
                  <c:v>44285</c:v>
                </c:pt>
                <c:pt idx="181">
                  <c:v>44286</c:v>
                </c:pt>
                <c:pt idx="182">
                  <c:v>44287</c:v>
                </c:pt>
                <c:pt idx="183">
                  <c:v>44288</c:v>
                </c:pt>
                <c:pt idx="184">
                  <c:v>44291</c:v>
                </c:pt>
                <c:pt idx="185">
                  <c:v>44292</c:v>
                </c:pt>
                <c:pt idx="186">
                  <c:v>44293</c:v>
                </c:pt>
                <c:pt idx="187">
                  <c:v>44294</c:v>
                </c:pt>
                <c:pt idx="188">
                  <c:v>44295</c:v>
                </c:pt>
                <c:pt idx="189">
                  <c:v>44298</c:v>
                </c:pt>
                <c:pt idx="190">
                  <c:v>44299</c:v>
                </c:pt>
                <c:pt idx="191">
                  <c:v>44300</c:v>
                </c:pt>
                <c:pt idx="192">
                  <c:v>44301</c:v>
                </c:pt>
                <c:pt idx="193">
                  <c:v>44302</c:v>
                </c:pt>
                <c:pt idx="194">
                  <c:v>44305</c:v>
                </c:pt>
                <c:pt idx="195">
                  <c:v>44306</c:v>
                </c:pt>
                <c:pt idx="196">
                  <c:v>44307</c:v>
                </c:pt>
                <c:pt idx="197">
                  <c:v>44308</c:v>
                </c:pt>
                <c:pt idx="198">
                  <c:v>44309</c:v>
                </c:pt>
                <c:pt idx="199">
                  <c:v>44312</c:v>
                </c:pt>
                <c:pt idx="200">
                  <c:v>44313</c:v>
                </c:pt>
                <c:pt idx="201">
                  <c:v>44314</c:v>
                </c:pt>
                <c:pt idx="202">
                  <c:v>44315</c:v>
                </c:pt>
                <c:pt idx="203">
                  <c:v>44316</c:v>
                </c:pt>
                <c:pt idx="204">
                  <c:v>44319</c:v>
                </c:pt>
                <c:pt idx="205">
                  <c:v>44320</c:v>
                </c:pt>
                <c:pt idx="206">
                  <c:v>44321</c:v>
                </c:pt>
                <c:pt idx="207">
                  <c:v>44322</c:v>
                </c:pt>
                <c:pt idx="208">
                  <c:v>44323</c:v>
                </c:pt>
                <c:pt idx="209">
                  <c:v>44326</c:v>
                </c:pt>
                <c:pt idx="210">
                  <c:v>44327</c:v>
                </c:pt>
                <c:pt idx="211">
                  <c:v>44328</c:v>
                </c:pt>
                <c:pt idx="212">
                  <c:v>44329</c:v>
                </c:pt>
                <c:pt idx="213">
                  <c:v>44330</c:v>
                </c:pt>
                <c:pt idx="214">
                  <c:v>44333</c:v>
                </c:pt>
                <c:pt idx="215">
                  <c:v>44334</c:v>
                </c:pt>
                <c:pt idx="216">
                  <c:v>44335</c:v>
                </c:pt>
                <c:pt idx="217">
                  <c:v>44336</c:v>
                </c:pt>
                <c:pt idx="218">
                  <c:v>44337</c:v>
                </c:pt>
                <c:pt idx="219">
                  <c:v>44340</c:v>
                </c:pt>
                <c:pt idx="220">
                  <c:v>44341</c:v>
                </c:pt>
                <c:pt idx="221">
                  <c:v>44342</c:v>
                </c:pt>
                <c:pt idx="222">
                  <c:v>44343</c:v>
                </c:pt>
                <c:pt idx="223">
                  <c:v>44344</c:v>
                </c:pt>
                <c:pt idx="224">
                  <c:v>44347</c:v>
                </c:pt>
                <c:pt idx="225">
                  <c:v>44348</c:v>
                </c:pt>
                <c:pt idx="226">
                  <c:v>44349</c:v>
                </c:pt>
                <c:pt idx="227">
                  <c:v>44350</c:v>
                </c:pt>
                <c:pt idx="228">
                  <c:v>44351</c:v>
                </c:pt>
                <c:pt idx="229">
                  <c:v>44354</c:v>
                </c:pt>
                <c:pt idx="230">
                  <c:v>44355</c:v>
                </c:pt>
                <c:pt idx="231">
                  <c:v>44356</c:v>
                </c:pt>
                <c:pt idx="232">
                  <c:v>44357</c:v>
                </c:pt>
                <c:pt idx="233">
                  <c:v>44358</c:v>
                </c:pt>
                <c:pt idx="234">
                  <c:v>44361</c:v>
                </c:pt>
                <c:pt idx="235">
                  <c:v>44362</c:v>
                </c:pt>
                <c:pt idx="236">
                  <c:v>44363</c:v>
                </c:pt>
                <c:pt idx="237">
                  <c:v>44364</c:v>
                </c:pt>
                <c:pt idx="238">
                  <c:v>44365</c:v>
                </c:pt>
                <c:pt idx="239">
                  <c:v>44368</c:v>
                </c:pt>
                <c:pt idx="240">
                  <c:v>44369</c:v>
                </c:pt>
                <c:pt idx="241">
                  <c:v>44370</c:v>
                </c:pt>
                <c:pt idx="242">
                  <c:v>44371</c:v>
                </c:pt>
                <c:pt idx="243">
                  <c:v>44372</c:v>
                </c:pt>
                <c:pt idx="244">
                  <c:v>44375</c:v>
                </c:pt>
                <c:pt idx="245">
                  <c:v>44376</c:v>
                </c:pt>
                <c:pt idx="246">
                  <c:v>44377</c:v>
                </c:pt>
                <c:pt idx="247">
                  <c:v>44378</c:v>
                </c:pt>
                <c:pt idx="248">
                  <c:v>44379</c:v>
                </c:pt>
                <c:pt idx="249">
                  <c:v>44382</c:v>
                </c:pt>
                <c:pt idx="250">
                  <c:v>44383</c:v>
                </c:pt>
                <c:pt idx="251">
                  <c:v>44384</c:v>
                </c:pt>
                <c:pt idx="252">
                  <c:v>44385</c:v>
                </c:pt>
                <c:pt idx="253">
                  <c:v>44386</c:v>
                </c:pt>
                <c:pt idx="254">
                  <c:v>44389</c:v>
                </c:pt>
                <c:pt idx="255">
                  <c:v>44390</c:v>
                </c:pt>
                <c:pt idx="256">
                  <c:v>44391</c:v>
                </c:pt>
                <c:pt idx="257">
                  <c:v>44392</c:v>
                </c:pt>
                <c:pt idx="258">
                  <c:v>44393</c:v>
                </c:pt>
                <c:pt idx="259">
                  <c:v>44396</c:v>
                </c:pt>
                <c:pt idx="260">
                  <c:v>44397</c:v>
                </c:pt>
                <c:pt idx="261">
                  <c:v>44398</c:v>
                </c:pt>
                <c:pt idx="262">
                  <c:v>44399</c:v>
                </c:pt>
                <c:pt idx="263">
                  <c:v>44400</c:v>
                </c:pt>
                <c:pt idx="264">
                  <c:v>44403</c:v>
                </c:pt>
                <c:pt idx="265">
                  <c:v>44404</c:v>
                </c:pt>
                <c:pt idx="266">
                  <c:v>44405</c:v>
                </c:pt>
                <c:pt idx="267">
                  <c:v>44406</c:v>
                </c:pt>
                <c:pt idx="268">
                  <c:v>44407</c:v>
                </c:pt>
                <c:pt idx="269">
                  <c:v>44410</c:v>
                </c:pt>
                <c:pt idx="270">
                  <c:v>44411</c:v>
                </c:pt>
                <c:pt idx="271">
                  <c:v>44412</c:v>
                </c:pt>
                <c:pt idx="272">
                  <c:v>44413</c:v>
                </c:pt>
                <c:pt idx="273">
                  <c:v>44414</c:v>
                </c:pt>
                <c:pt idx="274">
                  <c:v>44417</c:v>
                </c:pt>
                <c:pt idx="275">
                  <c:v>44418</c:v>
                </c:pt>
                <c:pt idx="276">
                  <c:v>44419</c:v>
                </c:pt>
                <c:pt idx="277">
                  <c:v>44420</c:v>
                </c:pt>
                <c:pt idx="278">
                  <c:v>44421</c:v>
                </c:pt>
                <c:pt idx="279">
                  <c:v>44424</c:v>
                </c:pt>
                <c:pt idx="280">
                  <c:v>44425</c:v>
                </c:pt>
                <c:pt idx="281">
                  <c:v>44426</c:v>
                </c:pt>
                <c:pt idx="282">
                  <c:v>44427</c:v>
                </c:pt>
                <c:pt idx="283">
                  <c:v>44428</c:v>
                </c:pt>
                <c:pt idx="284">
                  <c:v>44431</c:v>
                </c:pt>
                <c:pt idx="285">
                  <c:v>44432</c:v>
                </c:pt>
                <c:pt idx="286">
                  <c:v>44433</c:v>
                </c:pt>
                <c:pt idx="287">
                  <c:v>44434</c:v>
                </c:pt>
                <c:pt idx="288">
                  <c:v>44435</c:v>
                </c:pt>
                <c:pt idx="289">
                  <c:v>44438</c:v>
                </c:pt>
                <c:pt idx="290">
                  <c:v>44439</c:v>
                </c:pt>
                <c:pt idx="291">
                  <c:v>44440</c:v>
                </c:pt>
                <c:pt idx="292">
                  <c:v>44441</c:v>
                </c:pt>
                <c:pt idx="293">
                  <c:v>44442</c:v>
                </c:pt>
                <c:pt idx="294">
                  <c:v>44445</c:v>
                </c:pt>
                <c:pt idx="295">
                  <c:v>44446</c:v>
                </c:pt>
                <c:pt idx="296">
                  <c:v>44447</c:v>
                </c:pt>
                <c:pt idx="297">
                  <c:v>44448</c:v>
                </c:pt>
                <c:pt idx="298">
                  <c:v>44449</c:v>
                </c:pt>
                <c:pt idx="299">
                  <c:v>44452</c:v>
                </c:pt>
                <c:pt idx="300">
                  <c:v>44453</c:v>
                </c:pt>
                <c:pt idx="301">
                  <c:v>44454</c:v>
                </c:pt>
                <c:pt idx="302">
                  <c:v>44455</c:v>
                </c:pt>
                <c:pt idx="303">
                  <c:v>44456</c:v>
                </c:pt>
                <c:pt idx="304">
                  <c:v>44459</c:v>
                </c:pt>
                <c:pt idx="305">
                  <c:v>44460</c:v>
                </c:pt>
                <c:pt idx="306">
                  <c:v>44461</c:v>
                </c:pt>
                <c:pt idx="307">
                  <c:v>44462</c:v>
                </c:pt>
                <c:pt idx="308">
                  <c:v>44463</c:v>
                </c:pt>
                <c:pt idx="309">
                  <c:v>44466</c:v>
                </c:pt>
                <c:pt idx="310">
                  <c:v>44467</c:v>
                </c:pt>
                <c:pt idx="311">
                  <c:v>44468</c:v>
                </c:pt>
                <c:pt idx="312">
                  <c:v>44469</c:v>
                </c:pt>
                <c:pt idx="313">
                  <c:v>44470</c:v>
                </c:pt>
                <c:pt idx="314">
                  <c:v>44473</c:v>
                </c:pt>
                <c:pt idx="315">
                  <c:v>44474</c:v>
                </c:pt>
                <c:pt idx="316">
                  <c:v>44475</c:v>
                </c:pt>
                <c:pt idx="317">
                  <c:v>44476</c:v>
                </c:pt>
                <c:pt idx="318">
                  <c:v>44477</c:v>
                </c:pt>
                <c:pt idx="319">
                  <c:v>44480</c:v>
                </c:pt>
                <c:pt idx="320">
                  <c:v>44481</c:v>
                </c:pt>
                <c:pt idx="321">
                  <c:v>44482</c:v>
                </c:pt>
                <c:pt idx="322">
                  <c:v>44483</c:v>
                </c:pt>
                <c:pt idx="323">
                  <c:v>44484</c:v>
                </c:pt>
                <c:pt idx="324">
                  <c:v>44487</c:v>
                </c:pt>
                <c:pt idx="325">
                  <c:v>44488</c:v>
                </c:pt>
                <c:pt idx="326">
                  <c:v>44489</c:v>
                </c:pt>
                <c:pt idx="327">
                  <c:v>44490</c:v>
                </c:pt>
                <c:pt idx="328">
                  <c:v>44491</c:v>
                </c:pt>
                <c:pt idx="329">
                  <c:v>44494</c:v>
                </c:pt>
                <c:pt idx="330">
                  <c:v>44495</c:v>
                </c:pt>
                <c:pt idx="331">
                  <c:v>44496</c:v>
                </c:pt>
                <c:pt idx="332">
                  <c:v>44497</c:v>
                </c:pt>
                <c:pt idx="333">
                  <c:v>44498</c:v>
                </c:pt>
                <c:pt idx="334">
                  <c:v>44501</c:v>
                </c:pt>
                <c:pt idx="335">
                  <c:v>44502</c:v>
                </c:pt>
                <c:pt idx="336">
                  <c:v>44503</c:v>
                </c:pt>
                <c:pt idx="337">
                  <c:v>44504</c:v>
                </c:pt>
                <c:pt idx="338">
                  <c:v>44505</c:v>
                </c:pt>
                <c:pt idx="339">
                  <c:v>44508</c:v>
                </c:pt>
                <c:pt idx="340">
                  <c:v>44509</c:v>
                </c:pt>
                <c:pt idx="341">
                  <c:v>44510</c:v>
                </c:pt>
                <c:pt idx="342">
                  <c:v>44511</c:v>
                </c:pt>
                <c:pt idx="343">
                  <c:v>44512</c:v>
                </c:pt>
                <c:pt idx="344">
                  <c:v>44515</c:v>
                </c:pt>
                <c:pt idx="345">
                  <c:v>44516</c:v>
                </c:pt>
                <c:pt idx="346">
                  <c:v>44517</c:v>
                </c:pt>
                <c:pt idx="347">
                  <c:v>44518</c:v>
                </c:pt>
                <c:pt idx="348">
                  <c:v>44519</c:v>
                </c:pt>
                <c:pt idx="349">
                  <c:v>44522</c:v>
                </c:pt>
                <c:pt idx="350">
                  <c:v>44523</c:v>
                </c:pt>
                <c:pt idx="351">
                  <c:v>44524</c:v>
                </c:pt>
                <c:pt idx="352">
                  <c:v>44525</c:v>
                </c:pt>
                <c:pt idx="353">
                  <c:v>44526</c:v>
                </c:pt>
                <c:pt idx="354">
                  <c:v>44529</c:v>
                </c:pt>
                <c:pt idx="355">
                  <c:v>44530</c:v>
                </c:pt>
                <c:pt idx="356">
                  <c:v>44531</c:v>
                </c:pt>
                <c:pt idx="357">
                  <c:v>44532</c:v>
                </c:pt>
                <c:pt idx="358">
                  <c:v>44533</c:v>
                </c:pt>
                <c:pt idx="359">
                  <c:v>44536</c:v>
                </c:pt>
                <c:pt idx="360">
                  <c:v>44537</c:v>
                </c:pt>
                <c:pt idx="361">
                  <c:v>44538</c:v>
                </c:pt>
                <c:pt idx="362">
                  <c:v>44539</c:v>
                </c:pt>
                <c:pt idx="363">
                  <c:v>44540</c:v>
                </c:pt>
                <c:pt idx="364">
                  <c:v>44543</c:v>
                </c:pt>
                <c:pt idx="365">
                  <c:v>44544</c:v>
                </c:pt>
                <c:pt idx="366">
                  <c:v>44545</c:v>
                </c:pt>
                <c:pt idx="367">
                  <c:v>44546</c:v>
                </c:pt>
                <c:pt idx="368">
                  <c:v>44547</c:v>
                </c:pt>
                <c:pt idx="369">
                  <c:v>44550</c:v>
                </c:pt>
                <c:pt idx="370">
                  <c:v>44551</c:v>
                </c:pt>
                <c:pt idx="371">
                  <c:v>44552</c:v>
                </c:pt>
                <c:pt idx="372">
                  <c:v>44553</c:v>
                </c:pt>
                <c:pt idx="373">
                  <c:v>44554</c:v>
                </c:pt>
                <c:pt idx="374">
                  <c:v>44557</c:v>
                </c:pt>
                <c:pt idx="375">
                  <c:v>44558</c:v>
                </c:pt>
                <c:pt idx="376">
                  <c:v>44559</c:v>
                </c:pt>
                <c:pt idx="377">
                  <c:v>44560</c:v>
                </c:pt>
                <c:pt idx="378">
                  <c:v>44561</c:v>
                </c:pt>
                <c:pt idx="379">
                  <c:v>44564</c:v>
                </c:pt>
                <c:pt idx="380">
                  <c:v>44565</c:v>
                </c:pt>
                <c:pt idx="381">
                  <c:v>44566</c:v>
                </c:pt>
                <c:pt idx="382">
                  <c:v>44567</c:v>
                </c:pt>
                <c:pt idx="383">
                  <c:v>44568</c:v>
                </c:pt>
                <c:pt idx="384">
                  <c:v>44571</c:v>
                </c:pt>
                <c:pt idx="385">
                  <c:v>44572</c:v>
                </c:pt>
                <c:pt idx="386">
                  <c:v>44573</c:v>
                </c:pt>
                <c:pt idx="387">
                  <c:v>44574</c:v>
                </c:pt>
                <c:pt idx="388">
                  <c:v>44575</c:v>
                </c:pt>
                <c:pt idx="389">
                  <c:v>44578</c:v>
                </c:pt>
                <c:pt idx="390">
                  <c:v>44579</c:v>
                </c:pt>
                <c:pt idx="391">
                  <c:v>44580</c:v>
                </c:pt>
                <c:pt idx="392">
                  <c:v>44581</c:v>
                </c:pt>
                <c:pt idx="393">
                  <c:v>44582</c:v>
                </c:pt>
                <c:pt idx="394">
                  <c:v>44585</c:v>
                </c:pt>
                <c:pt idx="395">
                  <c:v>44586</c:v>
                </c:pt>
                <c:pt idx="396">
                  <c:v>44587</c:v>
                </c:pt>
                <c:pt idx="397">
                  <c:v>44588</c:v>
                </c:pt>
                <c:pt idx="398">
                  <c:v>44589</c:v>
                </c:pt>
                <c:pt idx="399">
                  <c:v>44592</c:v>
                </c:pt>
                <c:pt idx="400">
                  <c:v>44593</c:v>
                </c:pt>
                <c:pt idx="401">
                  <c:v>44594</c:v>
                </c:pt>
                <c:pt idx="402">
                  <c:v>44595</c:v>
                </c:pt>
                <c:pt idx="403">
                  <c:v>44596</c:v>
                </c:pt>
                <c:pt idx="404">
                  <c:v>44599</c:v>
                </c:pt>
                <c:pt idx="405">
                  <c:v>44600</c:v>
                </c:pt>
                <c:pt idx="406">
                  <c:v>44601</c:v>
                </c:pt>
                <c:pt idx="407">
                  <c:v>44602</c:v>
                </c:pt>
                <c:pt idx="408">
                  <c:v>44603</c:v>
                </c:pt>
                <c:pt idx="409">
                  <c:v>44606</c:v>
                </c:pt>
                <c:pt idx="410">
                  <c:v>44607</c:v>
                </c:pt>
                <c:pt idx="411">
                  <c:v>44608</c:v>
                </c:pt>
                <c:pt idx="412">
                  <c:v>44609</c:v>
                </c:pt>
                <c:pt idx="413">
                  <c:v>44610</c:v>
                </c:pt>
                <c:pt idx="414">
                  <c:v>44613</c:v>
                </c:pt>
                <c:pt idx="415">
                  <c:v>44614</c:v>
                </c:pt>
                <c:pt idx="416">
                  <c:v>44615</c:v>
                </c:pt>
                <c:pt idx="417">
                  <c:v>44616</c:v>
                </c:pt>
                <c:pt idx="418">
                  <c:v>44617</c:v>
                </c:pt>
                <c:pt idx="419">
                  <c:v>44620</c:v>
                </c:pt>
                <c:pt idx="420">
                  <c:v>44621</c:v>
                </c:pt>
                <c:pt idx="421">
                  <c:v>44622</c:v>
                </c:pt>
                <c:pt idx="422">
                  <c:v>44623</c:v>
                </c:pt>
                <c:pt idx="423">
                  <c:v>44624</c:v>
                </c:pt>
                <c:pt idx="424">
                  <c:v>44627</c:v>
                </c:pt>
                <c:pt idx="425">
                  <c:v>44628</c:v>
                </c:pt>
                <c:pt idx="426">
                  <c:v>44629</c:v>
                </c:pt>
                <c:pt idx="427">
                  <c:v>44630</c:v>
                </c:pt>
                <c:pt idx="428">
                  <c:v>44631</c:v>
                </c:pt>
                <c:pt idx="429">
                  <c:v>44634</c:v>
                </c:pt>
                <c:pt idx="430">
                  <c:v>44635</c:v>
                </c:pt>
                <c:pt idx="431">
                  <c:v>44636</c:v>
                </c:pt>
                <c:pt idx="432">
                  <c:v>44637</c:v>
                </c:pt>
                <c:pt idx="433">
                  <c:v>44638</c:v>
                </c:pt>
                <c:pt idx="434">
                  <c:v>44641</c:v>
                </c:pt>
                <c:pt idx="435">
                  <c:v>44642</c:v>
                </c:pt>
                <c:pt idx="436">
                  <c:v>44643</c:v>
                </c:pt>
                <c:pt idx="437">
                  <c:v>44644</c:v>
                </c:pt>
                <c:pt idx="438">
                  <c:v>44645</c:v>
                </c:pt>
                <c:pt idx="439">
                  <c:v>44648</c:v>
                </c:pt>
                <c:pt idx="440">
                  <c:v>44649</c:v>
                </c:pt>
                <c:pt idx="441">
                  <c:v>44650</c:v>
                </c:pt>
                <c:pt idx="442">
                  <c:v>44651</c:v>
                </c:pt>
                <c:pt idx="443">
                  <c:v>44652</c:v>
                </c:pt>
                <c:pt idx="444">
                  <c:v>44655</c:v>
                </c:pt>
                <c:pt idx="445">
                  <c:v>44656</c:v>
                </c:pt>
                <c:pt idx="446">
                  <c:v>44657</c:v>
                </c:pt>
                <c:pt idx="447">
                  <c:v>44658</c:v>
                </c:pt>
                <c:pt idx="448">
                  <c:v>44659</c:v>
                </c:pt>
                <c:pt idx="449">
                  <c:v>44662</c:v>
                </c:pt>
                <c:pt idx="450">
                  <c:v>44663</c:v>
                </c:pt>
                <c:pt idx="451">
                  <c:v>44664</c:v>
                </c:pt>
                <c:pt idx="452">
                  <c:v>44665</c:v>
                </c:pt>
                <c:pt idx="453">
                  <c:v>44666</c:v>
                </c:pt>
                <c:pt idx="454">
                  <c:v>44669</c:v>
                </c:pt>
                <c:pt idx="455">
                  <c:v>44670</c:v>
                </c:pt>
                <c:pt idx="456">
                  <c:v>44671</c:v>
                </c:pt>
                <c:pt idx="457">
                  <c:v>44672</c:v>
                </c:pt>
                <c:pt idx="458">
                  <c:v>44673</c:v>
                </c:pt>
                <c:pt idx="459">
                  <c:v>44676</c:v>
                </c:pt>
                <c:pt idx="460">
                  <c:v>44677</c:v>
                </c:pt>
                <c:pt idx="461">
                  <c:v>44678</c:v>
                </c:pt>
                <c:pt idx="462">
                  <c:v>44679</c:v>
                </c:pt>
                <c:pt idx="463">
                  <c:v>44680</c:v>
                </c:pt>
                <c:pt idx="464">
                  <c:v>44683</c:v>
                </c:pt>
                <c:pt idx="465">
                  <c:v>44684</c:v>
                </c:pt>
                <c:pt idx="466">
                  <c:v>44685</c:v>
                </c:pt>
                <c:pt idx="467">
                  <c:v>44686</c:v>
                </c:pt>
                <c:pt idx="468">
                  <c:v>44687</c:v>
                </c:pt>
                <c:pt idx="469">
                  <c:v>44690</c:v>
                </c:pt>
                <c:pt idx="470">
                  <c:v>44691</c:v>
                </c:pt>
                <c:pt idx="471">
                  <c:v>44692</c:v>
                </c:pt>
                <c:pt idx="472">
                  <c:v>44693</c:v>
                </c:pt>
                <c:pt idx="473">
                  <c:v>44694</c:v>
                </c:pt>
                <c:pt idx="474">
                  <c:v>44697</c:v>
                </c:pt>
                <c:pt idx="475">
                  <c:v>44698</c:v>
                </c:pt>
                <c:pt idx="476">
                  <c:v>44699</c:v>
                </c:pt>
                <c:pt idx="477">
                  <c:v>44700</c:v>
                </c:pt>
                <c:pt idx="478">
                  <c:v>44701</c:v>
                </c:pt>
                <c:pt idx="479">
                  <c:v>44704</c:v>
                </c:pt>
                <c:pt idx="480">
                  <c:v>44705</c:v>
                </c:pt>
                <c:pt idx="481">
                  <c:v>44706</c:v>
                </c:pt>
                <c:pt idx="482">
                  <c:v>44707</c:v>
                </c:pt>
                <c:pt idx="483">
                  <c:v>44708</c:v>
                </c:pt>
                <c:pt idx="484">
                  <c:v>44711</c:v>
                </c:pt>
                <c:pt idx="485">
                  <c:v>44712</c:v>
                </c:pt>
                <c:pt idx="486">
                  <c:v>44713</c:v>
                </c:pt>
                <c:pt idx="487">
                  <c:v>44714</c:v>
                </c:pt>
                <c:pt idx="488">
                  <c:v>44715</c:v>
                </c:pt>
                <c:pt idx="489">
                  <c:v>44718</c:v>
                </c:pt>
                <c:pt idx="490">
                  <c:v>44719</c:v>
                </c:pt>
                <c:pt idx="491">
                  <c:v>44720</c:v>
                </c:pt>
                <c:pt idx="492">
                  <c:v>44721</c:v>
                </c:pt>
                <c:pt idx="493">
                  <c:v>44722</c:v>
                </c:pt>
                <c:pt idx="494">
                  <c:v>44725</c:v>
                </c:pt>
                <c:pt idx="495">
                  <c:v>44726</c:v>
                </c:pt>
                <c:pt idx="496">
                  <c:v>44727</c:v>
                </c:pt>
                <c:pt idx="497">
                  <c:v>44728</c:v>
                </c:pt>
                <c:pt idx="498">
                  <c:v>44729</c:v>
                </c:pt>
                <c:pt idx="499">
                  <c:v>44732</c:v>
                </c:pt>
                <c:pt idx="500">
                  <c:v>44733</c:v>
                </c:pt>
                <c:pt idx="501">
                  <c:v>44734</c:v>
                </c:pt>
                <c:pt idx="502">
                  <c:v>44735</c:v>
                </c:pt>
                <c:pt idx="503">
                  <c:v>44736</c:v>
                </c:pt>
                <c:pt idx="504">
                  <c:v>44739</c:v>
                </c:pt>
                <c:pt idx="505">
                  <c:v>44740</c:v>
                </c:pt>
                <c:pt idx="506">
                  <c:v>44741</c:v>
                </c:pt>
                <c:pt idx="507">
                  <c:v>44742</c:v>
                </c:pt>
                <c:pt idx="508">
                  <c:v>44743</c:v>
                </c:pt>
                <c:pt idx="509">
                  <c:v>44746</c:v>
                </c:pt>
                <c:pt idx="510">
                  <c:v>44747</c:v>
                </c:pt>
                <c:pt idx="511">
                  <c:v>44748</c:v>
                </c:pt>
                <c:pt idx="512">
                  <c:v>44749</c:v>
                </c:pt>
                <c:pt idx="513">
                  <c:v>44750</c:v>
                </c:pt>
                <c:pt idx="514">
                  <c:v>44753</c:v>
                </c:pt>
                <c:pt idx="515">
                  <c:v>44754</c:v>
                </c:pt>
                <c:pt idx="516">
                  <c:v>44755</c:v>
                </c:pt>
                <c:pt idx="517">
                  <c:v>44756</c:v>
                </c:pt>
                <c:pt idx="518">
                  <c:v>44757</c:v>
                </c:pt>
                <c:pt idx="519">
                  <c:v>44760</c:v>
                </c:pt>
                <c:pt idx="520">
                  <c:v>44761</c:v>
                </c:pt>
                <c:pt idx="521">
                  <c:v>44762</c:v>
                </c:pt>
                <c:pt idx="522">
                  <c:v>44763</c:v>
                </c:pt>
                <c:pt idx="523">
                  <c:v>44764</c:v>
                </c:pt>
                <c:pt idx="524">
                  <c:v>44767</c:v>
                </c:pt>
                <c:pt idx="525">
                  <c:v>44768</c:v>
                </c:pt>
                <c:pt idx="526">
                  <c:v>44769</c:v>
                </c:pt>
                <c:pt idx="527">
                  <c:v>44770</c:v>
                </c:pt>
                <c:pt idx="528">
                  <c:v>44771</c:v>
                </c:pt>
                <c:pt idx="529">
                  <c:v>44774</c:v>
                </c:pt>
                <c:pt idx="530">
                  <c:v>44775</c:v>
                </c:pt>
                <c:pt idx="531">
                  <c:v>44776</c:v>
                </c:pt>
                <c:pt idx="532">
                  <c:v>44777</c:v>
                </c:pt>
                <c:pt idx="533">
                  <c:v>44778</c:v>
                </c:pt>
                <c:pt idx="534">
                  <c:v>44781</c:v>
                </c:pt>
                <c:pt idx="535">
                  <c:v>44782</c:v>
                </c:pt>
                <c:pt idx="536">
                  <c:v>44783</c:v>
                </c:pt>
                <c:pt idx="537">
                  <c:v>44784</c:v>
                </c:pt>
                <c:pt idx="538">
                  <c:v>44785</c:v>
                </c:pt>
                <c:pt idx="539">
                  <c:v>44788</c:v>
                </c:pt>
                <c:pt idx="540">
                  <c:v>44789</c:v>
                </c:pt>
                <c:pt idx="541">
                  <c:v>44790</c:v>
                </c:pt>
                <c:pt idx="542">
                  <c:v>44791</c:v>
                </c:pt>
                <c:pt idx="543">
                  <c:v>44792</c:v>
                </c:pt>
                <c:pt idx="544">
                  <c:v>44795</c:v>
                </c:pt>
                <c:pt idx="545">
                  <c:v>44796</c:v>
                </c:pt>
                <c:pt idx="546">
                  <c:v>44797</c:v>
                </c:pt>
                <c:pt idx="547">
                  <c:v>44798</c:v>
                </c:pt>
                <c:pt idx="548">
                  <c:v>44799</c:v>
                </c:pt>
                <c:pt idx="549">
                  <c:v>44802</c:v>
                </c:pt>
                <c:pt idx="550">
                  <c:v>44803</c:v>
                </c:pt>
                <c:pt idx="551">
                  <c:v>44804</c:v>
                </c:pt>
                <c:pt idx="552">
                  <c:v>44805</c:v>
                </c:pt>
                <c:pt idx="553">
                  <c:v>44806</c:v>
                </c:pt>
                <c:pt idx="554">
                  <c:v>44809</c:v>
                </c:pt>
                <c:pt idx="555">
                  <c:v>44810</c:v>
                </c:pt>
                <c:pt idx="556">
                  <c:v>44811</c:v>
                </c:pt>
                <c:pt idx="557">
                  <c:v>44812</c:v>
                </c:pt>
                <c:pt idx="558">
                  <c:v>44813</c:v>
                </c:pt>
                <c:pt idx="559">
                  <c:v>44816</c:v>
                </c:pt>
                <c:pt idx="560">
                  <c:v>44817</c:v>
                </c:pt>
                <c:pt idx="561">
                  <c:v>44818</c:v>
                </c:pt>
                <c:pt idx="562">
                  <c:v>44819</c:v>
                </c:pt>
                <c:pt idx="563">
                  <c:v>44820</c:v>
                </c:pt>
                <c:pt idx="564">
                  <c:v>44823</c:v>
                </c:pt>
                <c:pt idx="565">
                  <c:v>44824</c:v>
                </c:pt>
                <c:pt idx="566">
                  <c:v>44825</c:v>
                </c:pt>
                <c:pt idx="567">
                  <c:v>44826</c:v>
                </c:pt>
                <c:pt idx="568">
                  <c:v>44827</c:v>
                </c:pt>
                <c:pt idx="569">
                  <c:v>44830</c:v>
                </c:pt>
                <c:pt idx="570">
                  <c:v>44831</c:v>
                </c:pt>
                <c:pt idx="571">
                  <c:v>44832</c:v>
                </c:pt>
                <c:pt idx="572">
                  <c:v>44833</c:v>
                </c:pt>
                <c:pt idx="573">
                  <c:v>44834</c:v>
                </c:pt>
                <c:pt idx="574">
                  <c:v>44837</c:v>
                </c:pt>
                <c:pt idx="575">
                  <c:v>44838</c:v>
                </c:pt>
                <c:pt idx="576">
                  <c:v>44839</c:v>
                </c:pt>
                <c:pt idx="577">
                  <c:v>44840</c:v>
                </c:pt>
                <c:pt idx="578">
                  <c:v>44841</c:v>
                </c:pt>
                <c:pt idx="579">
                  <c:v>44844</c:v>
                </c:pt>
                <c:pt idx="580">
                  <c:v>44845</c:v>
                </c:pt>
                <c:pt idx="581">
                  <c:v>44846</c:v>
                </c:pt>
                <c:pt idx="582">
                  <c:v>44847</c:v>
                </c:pt>
                <c:pt idx="583">
                  <c:v>44848</c:v>
                </c:pt>
                <c:pt idx="584">
                  <c:v>44851</c:v>
                </c:pt>
                <c:pt idx="585">
                  <c:v>44852</c:v>
                </c:pt>
                <c:pt idx="586">
                  <c:v>44853</c:v>
                </c:pt>
                <c:pt idx="587">
                  <c:v>44854</c:v>
                </c:pt>
                <c:pt idx="588">
                  <c:v>44855</c:v>
                </c:pt>
                <c:pt idx="589">
                  <c:v>44858</c:v>
                </c:pt>
                <c:pt idx="590">
                  <c:v>44859</c:v>
                </c:pt>
                <c:pt idx="591">
                  <c:v>44860</c:v>
                </c:pt>
                <c:pt idx="592">
                  <c:v>44861</c:v>
                </c:pt>
                <c:pt idx="593">
                  <c:v>44862</c:v>
                </c:pt>
                <c:pt idx="594">
                  <c:v>44865</c:v>
                </c:pt>
                <c:pt idx="595">
                  <c:v>44866</c:v>
                </c:pt>
                <c:pt idx="596">
                  <c:v>44867</c:v>
                </c:pt>
                <c:pt idx="597">
                  <c:v>44868</c:v>
                </c:pt>
                <c:pt idx="598">
                  <c:v>44869</c:v>
                </c:pt>
                <c:pt idx="599">
                  <c:v>44872</c:v>
                </c:pt>
                <c:pt idx="600">
                  <c:v>44873</c:v>
                </c:pt>
                <c:pt idx="601">
                  <c:v>44874</c:v>
                </c:pt>
                <c:pt idx="602">
                  <c:v>44875</c:v>
                </c:pt>
                <c:pt idx="603">
                  <c:v>44876</c:v>
                </c:pt>
                <c:pt idx="604">
                  <c:v>44879</c:v>
                </c:pt>
                <c:pt idx="605">
                  <c:v>44880</c:v>
                </c:pt>
                <c:pt idx="606">
                  <c:v>44881</c:v>
                </c:pt>
                <c:pt idx="607">
                  <c:v>44882</c:v>
                </c:pt>
                <c:pt idx="608">
                  <c:v>44883</c:v>
                </c:pt>
                <c:pt idx="609">
                  <c:v>44886</c:v>
                </c:pt>
                <c:pt idx="610">
                  <c:v>44887</c:v>
                </c:pt>
                <c:pt idx="611">
                  <c:v>44888</c:v>
                </c:pt>
                <c:pt idx="612">
                  <c:v>44889</c:v>
                </c:pt>
                <c:pt idx="613">
                  <c:v>44890</c:v>
                </c:pt>
                <c:pt idx="614">
                  <c:v>44893</c:v>
                </c:pt>
                <c:pt idx="615">
                  <c:v>44894</c:v>
                </c:pt>
                <c:pt idx="616">
                  <c:v>44895</c:v>
                </c:pt>
                <c:pt idx="617">
                  <c:v>44896</c:v>
                </c:pt>
                <c:pt idx="618">
                  <c:v>44897</c:v>
                </c:pt>
                <c:pt idx="619">
                  <c:v>44900</c:v>
                </c:pt>
                <c:pt idx="620">
                  <c:v>44901</c:v>
                </c:pt>
                <c:pt idx="621">
                  <c:v>44902</c:v>
                </c:pt>
                <c:pt idx="622">
                  <c:v>44903</c:v>
                </c:pt>
                <c:pt idx="623">
                  <c:v>44904</c:v>
                </c:pt>
                <c:pt idx="624">
                  <c:v>44907</c:v>
                </c:pt>
                <c:pt idx="625">
                  <c:v>44908</c:v>
                </c:pt>
                <c:pt idx="626">
                  <c:v>44909</c:v>
                </c:pt>
                <c:pt idx="627">
                  <c:v>44910</c:v>
                </c:pt>
                <c:pt idx="628">
                  <c:v>44911</c:v>
                </c:pt>
                <c:pt idx="629">
                  <c:v>44914</c:v>
                </c:pt>
                <c:pt idx="630">
                  <c:v>44915</c:v>
                </c:pt>
                <c:pt idx="631">
                  <c:v>44916</c:v>
                </c:pt>
                <c:pt idx="632">
                  <c:v>44917</c:v>
                </c:pt>
                <c:pt idx="633">
                  <c:v>44918</c:v>
                </c:pt>
                <c:pt idx="634">
                  <c:v>44922</c:v>
                </c:pt>
                <c:pt idx="635">
                  <c:v>44923</c:v>
                </c:pt>
                <c:pt idx="636">
                  <c:v>44924</c:v>
                </c:pt>
                <c:pt idx="637">
                  <c:v>44925</c:v>
                </c:pt>
                <c:pt idx="638">
                  <c:v>44929</c:v>
                </c:pt>
                <c:pt idx="639">
                  <c:v>44930</c:v>
                </c:pt>
                <c:pt idx="640">
                  <c:v>44931</c:v>
                </c:pt>
                <c:pt idx="641">
                  <c:v>44932</c:v>
                </c:pt>
                <c:pt idx="642">
                  <c:v>44935</c:v>
                </c:pt>
                <c:pt idx="643">
                  <c:v>44936</c:v>
                </c:pt>
                <c:pt idx="644">
                  <c:v>44937</c:v>
                </c:pt>
                <c:pt idx="645">
                  <c:v>44938</c:v>
                </c:pt>
                <c:pt idx="646">
                  <c:v>44939</c:v>
                </c:pt>
                <c:pt idx="647">
                  <c:v>44942</c:v>
                </c:pt>
                <c:pt idx="648">
                  <c:v>44943</c:v>
                </c:pt>
                <c:pt idx="649">
                  <c:v>44944</c:v>
                </c:pt>
                <c:pt idx="650">
                  <c:v>44945</c:v>
                </c:pt>
                <c:pt idx="651">
                  <c:v>44946</c:v>
                </c:pt>
                <c:pt idx="652">
                  <c:v>44949</c:v>
                </c:pt>
                <c:pt idx="653">
                  <c:v>44950</c:v>
                </c:pt>
                <c:pt idx="654">
                  <c:v>44951</c:v>
                </c:pt>
                <c:pt idx="655">
                  <c:v>44952</c:v>
                </c:pt>
                <c:pt idx="656">
                  <c:v>44953</c:v>
                </c:pt>
                <c:pt idx="657">
                  <c:v>44956</c:v>
                </c:pt>
                <c:pt idx="658">
                  <c:v>44957</c:v>
                </c:pt>
                <c:pt idx="659">
                  <c:v>44958</c:v>
                </c:pt>
                <c:pt idx="660">
                  <c:v>44959</c:v>
                </c:pt>
                <c:pt idx="661">
                  <c:v>44960</c:v>
                </c:pt>
                <c:pt idx="662">
                  <c:v>44963</c:v>
                </c:pt>
                <c:pt idx="663">
                  <c:v>44964</c:v>
                </c:pt>
                <c:pt idx="664">
                  <c:v>44965</c:v>
                </c:pt>
                <c:pt idx="665">
                  <c:v>44966</c:v>
                </c:pt>
                <c:pt idx="666">
                  <c:v>44967</c:v>
                </c:pt>
                <c:pt idx="667">
                  <c:v>44970</c:v>
                </c:pt>
                <c:pt idx="668">
                  <c:v>44971</c:v>
                </c:pt>
                <c:pt idx="669">
                  <c:v>44972</c:v>
                </c:pt>
                <c:pt idx="670">
                  <c:v>44973</c:v>
                </c:pt>
                <c:pt idx="671">
                  <c:v>44974</c:v>
                </c:pt>
                <c:pt idx="672">
                  <c:v>44977</c:v>
                </c:pt>
                <c:pt idx="673">
                  <c:v>44978</c:v>
                </c:pt>
                <c:pt idx="674">
                  <c:v>44979</c:v>
                </c:pt>
                <c:pt idx="675">
                  <c:v>44980</c:v>
                </c:pt>
                <c:pt idx="676">
                  <c:v>44981</c:v>
                </c:pt>
                <c:pt idx="677">
                  <c:v>44984</c:v>
                </c:pt>
                <c:pt idx="678">
                  <c:v>44985</c:v>
                </c:pt>
                <c:pt idx="679">
                  <c:v>44986</c:v>
                </c:pt>
                <c:pt idx="680">
                  <c:v>44987</c:v>
                </c:pt>
                <c:pt idx="681">
                  <c:v>44988</c:v>
                </c:pt>
                <c:pt idx="682">
                  <c:v>44991</c:v>
                </c:pt>
                <c:pt idx="683">
                  <c:v>44992</c:v>
                </c:pt>
                <c:pt idx="684">
                  <c:v>44993</c:v>
                </c:pt>
                <c:pt idx="685">
                  <c:v>44994</c:v>
                </c:pt>
                <c:pt idx="686">
                  <c:v>44995</c:v>
                </c:pt>
                <c:pt idx="687">
                  <c:v>44998</c:v>
                </c:pt>
                <c:pt idx="688">
                  <c:v>44999</c:v>
                </c:pt>
                <c:pt idx="689">
                  <c:v>45000</c:v>
                </c:pt>
                <c:pt idx="690">
                  <c:v>45001</c:v>
                </c:pt>
                <c:pt idx="691">
                  <c:v>45002</c:v>
                </c:pt>
                <c:pt idx="692">
                  <c:v>45005</c:v>
                </c:pt>
                <c:pt idx="693">
                  <c:v>45006</c:v>
                </c:pt>
                <c:pt idx="694">
                  <c:v>45007</c:v>
                </c:pt>
                <c:pt idx="695">
                  <c:v>45008</c:v>
                </c:pt>
                <c:pt idx="696">
                  <c:v>45009</c:v>
                </c:pt>
                <c:pt idx="697">
                  <c:v>45012</c:v>
                </c:pt>
                <c:pt idx="698">
                  <c:v>45013</c:v>
                </c:pt>
                <c:pt idx="699">
                  <c:v>45014</c:v>
                </c:pt>
                <c:pt idx="700">
                  <c:v>45015</c:v>
                </c:pt>
                <c:pt idx="701">
                  <c:v>45016</c:v>
                </c:pt>
                <c:pt idx="702">
                  <c:v>45019</c:v>
                </c:pt>
                <c:pt idx="703">
                  <c:v>45020</c:v>
                </c:pt>
                <c:pt idx="704">
                  <c:v>45021</c:v>
                </c:pt>
                <c:pt idx="705">
                  <c:v>45022</c:v>
                </c:pt>
                <c:pt idx="706">
                  <c:v>45026</c:v>
                </c:pt>
                <c:pt idx="707">
                  <c:v>45027</c:v>
                </c:pt>
                <c:pt idx="708">
                  <c:v>45028</c:v>
                </c:pt>
                <c:pt idx="709">
                  <c:v>45029</c:v>
                </c:pt>
                <c:pt idx="710">
                  <c:v>45030</c:v>
                </c:pt>
                <c:pt idx="711">
                  <c:v>45033</c:v>
                </c:pt>
                <c:pt idx="712">
                  <c:v>45034</c:v>
                </c:pt>
                <c:pt idx="713">
                  <c:v>45035</c:v>
                </c:pt>
                <c:pt idx="714">
                  <c:v>45036</c:v>
                </c:pt>
                <c:pt idx="715">
                  <c:v>45037</c:v>
                </c:pt>
                <c:pt idx="716">
                  <c:v>45040</c:v>
                </c:pt>
                <c:pt idx="717">
                  <c:v>45041</c:v>
                </c:pt>
                <c:pt idx="718">
                  <c:v>45042</c:v>
                </c:pt>
                <c:pt idx="719">
                  <c:v>45043</c:v>
                </c:pt>
                <c:pt idx="720">
                  <c:v>45044</c:v>
                </c:pt>
                <c:pt idx="721">
                  <c:v>45047</c:v>
                </c:pt>
                <c:pt idx="722">
                  <c:v>45048</c:v>
                </c:pt>
                <c:pt idx="723">
                  <c:v>45049</c:v>
                </c:pt>
                <c:pt idx="724">
                  <c:v>45050</c:v>
                </c:pt>
                <c:pt idx="725">
                  <c:v>45051</c:v>
                </c:pt>
                <c:pt idx="726">
                  <c:v>45054</c:v>
                </c:pt>
                <c:pt idx="727">
                  <c:v>45055</c:v>
                </c:pt>
                <c:pt idx="728">
                  <c:v>45056</c:v>
                </c:pt>
                <c:pt idx="729">
                  <c:v>45057</c:v>
                </c:pt>
                <c:pt idx="730">
                  <c:v>45058</c:v>
                </c:pt>
                <c:pt idx="731">
                  <c:v>45061</c:v>
                </c:pt>
                <c:pt idx="732">
                  <c:v>45062</c:v>
                </c:pt>
                <c:pt idx="733">
                  <c:v>45063</c:v>
                </c:pt>
                <c:pt idx="734">
                  <c:v>45064</c:v>
                </c:pt>
                <c:pt idx="735">
                  <c:v>45065</c:v>
                </c:pt>
                <c:pt idx="736">
                  <c:v>45068</c:v>
                </c:pt>
                <c:pt idx="737">
                  <c:v>45069</c:v>
                </c:pt>
                <c:pt idx="738">
                  <c:v>45070</c:v>
                </c:pt>
                <c:pt idx="739">
                  <c:v>45071</c:v>
                </c:pt>
                <c:pt idx="740">
                  <c:v>45072</c:v>
                </c:pt>
                <c:pt idx="741">
                  <c:v>45075</c:v>
                </c:pt>
                <c:pt idx="742">
                  <c:v>45076</c:v>
                </c:pt>
                <c:pt idx="743">
                  <c:v>45077</c:v>
                </c:pt>
                <c:pt idx="744">
                  <c:v>45078</c:v>
                </c:pt>
                <c:pt idx="745">
                  <c:v>45079</c:v>
                </c:pt>
                <c:pt idx="746">
                  <c:v>45082</c:v>
                </c:pt>
                <c:pt idx="747">
                  <c:v>45083</c:v>
                </c:pt>
                <c:pt idx="748">
                  <c:v>45084</c:v>
                </c:pt>
                <c:pt idx="749">
                  <c:v>45085</c:v>
                </c:pt>
                <c:pt idx="750">
                  <c:v>45086</c:v>
                </c:pt>
                <c:pt idx="751">
                  <c:v>45089</c:v>
                </c:pt>
                <c:pt idx="752">
                  <c:v>45090</c:v>
                </c:pt>
                <c:pt idx="753">
                  <c:v>45091</c:v>
                </c:pt>
                <c:pt idx="754">
                  <c:v>45092</c:v>
                </c:pt>
                <c:pt idx="755">
                  <c:v>45093</c:v>
                </c:pt>
                <c:pt idx="756">
                  <c:v>45096</c:v>
                </c:pt>
                <c:pt idx="757">
                  <c:v>45097</c:v>
                </c:pt>
                <c:pt idx="758">
                  <c:v>45098</c:v>
                </c:pt>
                <c:pt idx="759">
                  <c:v>45099</c:v>
                </c:pt>
                <c:pt idx="760">
                  <c:v>45100</c:v>
                </c:pt>
                <c:pt idx="761">
                  <c:v>45103</c:v>
                </c:pt>
                <c:pt idx="762">
                  <c:v>45104</c:v>
                </c:pt>
                <c:pt idx="763">
                  <c:v>45105</c:v>
                </c:pt>
                <c:pt idx="764">
                  <c:v>45106</c:v>
                </c:pt>
                <c:pt idx="765">
                  <c:v>45107</c:v>
                </c:pt>
                <c:pt idx="766">
                  <c:v>45110</c:v>
                </c:pt>
                <c:pt idx="767">
                  <c:v>45111</c:v>
                </c:pt>
                <c:pt idx="768">
                  <c:v>45112</c:v>
                </c:pt>
                <c:pt idx="769">
                  <c:v>45113</c:v>
                </c:pt>
                <c:pt idx="770">
                  <c:v>45114</c:v>
                </c:pt>
                <c:pt idx="771">
                  <c:v>45117</c:v>
                </c:pt>
                <c:pt idx="772">
                  <c:v>45118</c:v>
                </c:pt>
                <c:pt idx="773">
                  <c:v>45119</c:v>
                </c:pt>
                <c:pt idx="774">
                  <c:v>45120</c:v>
                </c:pt>
                <c:pt idx="775">
                  <c:v>45121</c:v>
                </c:pt>
                <c:pt idx="776">
                  <c:v>45124</c:v>
                </c:pt>
                <c:pt idx="777">
                  <c:v>45125</c:v>
                </c:pt>
                <c:pt idx="778">
                  <c:v>45126</c:v>
                </c:pt>
                <c:pt idx="779">
                  <c:v>45127</c:v>
                </c:pt>
                <c:pt idx="780">
                  <c:v>45128</c:v>
                </c:pt>
                <c:pt idx="781">
                  <c:v>45131</c:v>
                </c:pt>
                <c:pt idx="782">
                  <c:v>45132</c:v>
                </c:pt>
                <c:pt idx="783">
                  <c:v>45133</c:v>
                </c:pt>
                <c:pt idx="784">
                  <c:v>45134</c:v>
                </c:pt>
                <c:pt idx="785">
                  <c:v>45135</c:v>
                </c:pt>
                <c:pt idx="786">
                  <c:v>45138</c:v>
                </c:pt>
                <c:pt idx="787">
                  <c:v>45139</c:v>
                </c:pt>
                <c:pt idx="788">
                  <c:v>45140</c:v>
                </c:pt>
                <c:pt idx="789">
                  <c:v>45141</c:v>
                </c:pt>
                <c:pt idx="790">
                  <c:v>45142</c:v>
                </c:pt>
                <c:pt idx="791">
                  <c:v>45145</c:v>
                </c:pt>
                <c:pt idx="792">
                  <c:v>45146</c:v>
                </c:pt>
                <c:pt idx="793">
                  <c:v>45147</c:v>
                </c:pt>
                <c:pt idx="794">
                  <c:v>45148</c:v>
                </c:pt>
                <c:pt idx="795">
                  <c:v>45149</c:v>
                </c:pt>
                <c:pt idx="796">
                  <c:v>45152</c:v>
                </c:pt>
                <c:pt idx="797">
                  <c:v>45153</c:v>
                </c:pt>
                <c:pt idx="798">
                  <c:v>45154</c:v>
                </c:pt>
                <c:pt idx="799">
                  <c:v>45155</c:v>
                </c:pt>
                <c:pt idx="800">
                  <c:v>45156</c:v>
                </c:pt>
                <c:pt idx="801">
                  <c:v>45159</c:v>
                </c:pt>
                <c:pt idx="802">
                  <c:v>45160</c:v>
                </c:pt>
                <c:pt idx="803">
                  <c:v>45161</c:v>
                </c:pt>
                <c:pt idx="804">
                  <c:v>45162</c:v>
                </c:pt>
                <c:pt idx="805">
                  <c:v>45163</c:v>
                </c:pt>
                <c:pt idx="806">
                  <c:v>45166</c:v>
                </c:pt>
                <c:pt idx="807">
                  <c:v>45167</c:v>
                </c:pt>
                <c:pt idx="808">
                  <c:v>45168</c:v>
                </c:pt>
                <c:pt idx="809">
                  <c:v>45169</c:v>
                </c:pt>
                <c:pt idx="810">
                  <c:v>45170</c:v>
                </c:pt>
                <c:pt idx="811">
                  <c:v>45173</c:v>
                </c:pt>
                <c:pt idx="812">
                  <c:v>45174</c:v>
                </c:pt>
                <c:pt idx="813">
                  <c:v>45175</c:v>
                </c:pt>
                <c:pt idx="814">
                  <c:v>45176</c:v>
                </c:pt>
                <c:pt idx="815">
                  <c:v>45177</c:v>
                </c:pt>
                <c:pt idx="816">
                  <c:v>45180</c:v>
                </c:pt>
                <c:pt idx="817">
                  <c:v>45181</c:v>
                </c:pt>
                <c:pt idx="818">
                  <c:v>45182</c:v>
                </c:pt>
                <c:pt idx="819">
                  <c:v>45183</c:v>
                </c:pt>
                <c:pt idx="820">
                  <c:v>45184</c:v>
                </c:pt>
                <c:pt idx="821">
                  <c:v>45187</c:v>
                </c:pt>
                <c:pt idx="822">
                  <c:v>45188</c:v>
                </c:pt>
                <c:pt idx="823">
                  <c:v>45189</c:v>
                </c:pt>
                <c:pt idx="824">
                  <c:v>45190</c:v>
                </c:pt>
                <c:pt idx="825">
                  <c:v>45191</c:v>
                </c:pt>
                <c:pt idx="826">
                  <c:v>45194</c:v>
                </c:pt>
                <c:pt idx="827">
                  <c:v>45195</c:v>
                </c:pt>
                <c:pt idx="828">
                  <c:v>45196</c:v>
                </c:pt>
                <c:pt idx="829">
                  <c:v>45197</c:v>
                </c:pt>
                <c:pt idx="830">
                  <c:v>45198</c:v>
                </c:pt>
                <c:pt idx="831">
                  <c:v>45201</c:v>
                </c:pt>
                <c:pt idx="832">
                  <c:v>45202</c:v>
                </c:pt>
                <c:pt idx="833">
                  <c:v>45203</c:v>
                </c:pt>
                <c:pt idx="834">
                  <c:v>45204</c:v>
                </c:pt>
                <c:pt idx="835">
                  <c:v>45205</c:v>
                </c:pt>
                <c:pt idx="836">
                  <c:v>45208</c:v>
                </c:pt>
                <c:pt idx="837">
                  <c:v>45209</c:v>
                </c:pt>
                <c:pt idx="838">
                  <c:v>45210</c:v>
                </c:pt>
                <c:pt idx="839">
                  <c:v>45211</c:v>
                </c:pt>
                <c:pt idx="840">
                  <c:v>45212</c:v>
                </c:pt>
                <c:pt idx="841">
                  <c:v>45215</c:v>
                </c:pt>
                <c:pt idx="842">
                  <c:v>45216</c:v>
                </c:pt>
                <c:pt idx="843">
                  <c:v>45217</c:v>
                </c:pt>
                <c:pt idx="844">
                  <c:v>45218</c:v>
                </c:pt>
                <c:pt idx="845">
                  <c:v>45219</c:v>
                </c:pt>
                <c:pt idx="846">
                  <c:v>45222</c:v>
                </c:pt>
                <c:pt idx="847">
                  <c:v>45223</c:v>
                </c:pt>
                <c:pt idx="848">
                  <c:v>45224</c:v>
                </c:pt>
                <c:pt idx="849">
                  <c:v>45225</c:v>
                </c:pt>
                <c:pt idx="850">
                  <c:v>45226</c:v>
                </c:pt>
                <c:pt idx="851">
                  <c:v>45229</c:v>
                </c:pt>
                <c:pt idx="852">
                  <c:v>45230</c:v>
                </c:pt>
                <c:pt idx="853">
                  <c:v>45231</c:v>
                </c:pt>
                <c:pt idx="854">
                  <c:v>45232</c:v>
                </c:pt>
                <c:pt idx="855">
                  <c:v>45233</c:v>
                </c:pt>
                <c:pt idx="856">
                  <c:v>45236</c:v>
                </c:pt>
                <c:pt idx="857">
                  <c:v>45237</c:v>
                </c:pt>
                <c:pt idx="858">
                  <c:v>45238</c:v>
                </c:pt>
                <c:pt idx="859">
                  <c:v>45239</c:v>
                </c:pt>
                <c:pt idx="860">
                  <c:v>45240</c:v>
                </c:pt>
                <c:pt idx="861">
                  <c:v>45243</c:v>
                </c:pt>
                <c:pt idx="862">
                  <c:v>45244</c:v>
                </c:pt>
                <c:pt idx="863">
                  <c:v>45245</c:v>
                </c:pt>
                <c:pt idx="864">
                  <c:v>45246</c:v>
                </c:pt>
                <c:pt idx="865">
                  <c:v>45247</c:v>
                </c:pt>
                <c:pt idx="866">
                  <c:v>45250</c:v>
                </c:pt>
                <c:pt idx="867">
                  <c:v>45251</c:v>
                </c:pt>
                <c:pt idx="868">
                  <c:v>45252</c:v>
                </c:pt>
                <c:pt idx="869">
                  <c:v>45253</c:v>
                </c:pt>
                <c:pt idx="870">
                  <c:v>45254</c:v>
                </c:pt>
                <c:pt idx="871">
                  <c:v>45257</c:v>
                </c:pt>
                <c:pt idx="872">
                  <c:v>45258</c:v>
                </c:pt>
                <c:pt idx="873">
                  <c:v>45259</c:v>
                </c:pt>
                <c:pt idx="874">
                  <c:v>45260</c:v>
                </c:pt>
                <c:pt idx="875">
                  <c:v>45261</c:v>
                </c:pt>
                <c:pt idx="876">
                  <c:v>45264</c:v>
                </c:pt>
                <c:pt idx="877">
                  <c:v>45265</c:v>
                </c:pt>
                <c:pt idx="878">
                  <c:v>45266</c:v>
                </c:pt>
                <c:pt idx="879">
                  <c:v>45267</c:v>
                </c:pt>
                <c:pt idx="880">
                  <c:v>45268</c:v>
                </c:pt>
                <c:pt idx="881">
                  <c:v>45271</c:v>
                </c:pt>
                <c:pt idx="882">
                  <c:v>45272</c:v>
                </c:pt>
                <c:pt idx="883">
                  <c:v>45273</c:v>
                </c:pt>
                <c:pt idx="884">
                  <c:v>45274</c:v>
                </c:pt>
                <c:pt idx="885">
                  <c:v>45275</c:v>
                </c:pt>
                <c:pt idx="886">
                  <c:v>45278</c:v>
                </c:pt>
                <c:pt idx="887">
                  <c:v>45279</c:v>
                </c:pt>
                <c:pt idx="888">
                  <c:v>45280</c:v>
                </c:pt>
                <c:pt idx="889">
                  <c:v>45281</c:v>
                </c:pt>
                <c:pt idx="890">
                  <c:v>45282</c:v>
                </c:pt>
                <c:pt idx="891">
                  <c:v>45286</c:v>
                </c:pt>
                <c:pt idx="892">
                  <c:v>45287</c:v>
                </c:pt>
                <c:pt idx="893">
                  <c:v>45288</c:v>
                </c:pt>
                <c:pt idx="894">
                  <c:v>45289</c:v>
                </c:pt>
                <c:pt idx="895">
                  <c:v>45293</c:v>
                </c:pt>
                <c:pt idx="896">
                  <c:v>45294</c:v>
                </c:pt>
                <c:pt idx="897">
                  <c:v>45295</c:v>
                </c:pt>
                <c:pt idx="898">
                  <c:v>45296</c:v>
                </c:pt>
                <c:pt idx="899">
                  <c:v>45299</c:v>
                </c:pt>
                <c:pt idx="900">
                  <c:v>45300</c:v>
                </c:pt>
                <c:pt idx="901">
                  <c:v>45301</c:v>
                </c:pt>
                <c:pt idx="902">
                  <c:v>45302</c:v>
                </c:pt>
                <c:pt idx="903">
                  <c:v>45303</c:v>
                </c:pt>
                <c:pt idx="904">
                  <c:v>45306</c:v>
                </c:pt>
                <c:pt idx="905">
                  <c:v>45307</c:v>
                </c:pt>
                <c:pt idx="906">
                  <c:v>45308</c:v>
                </c:pt>
                <c:pt idx="907">
                  <c:v>45309</c:v>
                </c:pt>
                <c:pt idx="908">
                  <c:v>45310</c:v>
                </c:pt>
                <c:pt idx="909">
                  <c:v>45313</c:v>
                </c:pt>
                <c:pt idx="910">
                  <c:v>45314</c:v>
                </c:pt>
                <c:pt idx="911">
                  <c:v>45315</c:v>
                </c:pt>
                <c:pt idx="912">
                  <c:v>45316</c:v>
                </c:pt>
                <c:pt idx="913">
                  <c:v>45317</c:v>
                </c:pt>
                <c:pt idx="914">
                  <c:v>45320</c:v>
                </c:pt>
                <c:pt idx="915">
                  <c:v>45321</c:v>
                </c:pt>
                <c:pt idx="916">
                  <c:v>45322</c:v>
                </c:pt>
                <c:pt idx="917">
                  <c:v>45323</c:v>
                </c:pt>
                <c:pt idx="918">
                  <c:v>45324</c:v>
                </c:pt>
                <c:pt idx="919">
                  <c:v>45327</c:v>
                </c:pt>
                <c:pt idx="920">
                  <c:v>45328</c:v>
                </c:pt>
                <c:pt idx="921">
                  <c:v>45329</c:v>
                </c:pt>
                <c:pt idx="922">
                  <c:v>45330</c:v>
                </c:pt>
                <c:pt idx="923">
                  <c:v>45331</c:v>
                </c:pt>
                <c:pt idx="924">
                  <c:v>45334</c:v>
                </c:pt>
                <c:pt idx="925">
                  <c:v>45335</c:v>
                </c:pt>
                <c:pt idx="926">
                  <c:v>45336</c:v>
                </c:pt>
                <c:pt idx="927">
                  <c:v>45337</c:v>
                </c:pt>
                <c:pt idx="928">
                  <c:v>45338</c:v>
                </c:pt>
                <c:pt idx="929">
                  <c:v>45341</c:v>
                </c:pt>
                <c:pt idx="930">
                  <c:v>45342</c:v>
                </c:pt>
                <c:pt idx="931">
                  <c:v>45343</c:v>
                </c:pt>
                <c:pt idx="932">
                  <c:v>45344</c:v>
                </c:pt>
                <c:pt idx="933">
                  <c:v>45345</c:v>
                </c:pt>
                <c:pt idx="934">
                  <c:v>45348</c:v>
                </c:pt>
                <c:pt idx="935">
                  <c:v>45349</c:v>
                </c:pt>
                <c:pt idx="936">
                  <c:v>45350</c:v>
                </c:pt>
                <c:pt idx="937">
                  <c:v>45351</c:v>
                </c:pt>
                <c:pt idx="938">
                  <c:v>45352</c:v>
                </c:pt>
                <c:pt idx="939">
                  <c:v>45355</c:v>
                </c:pt>
                <c:pt idx="940">
                  <c:v>45356</c:v>
                </c:pt>
                <c:pt idx="941">
                  <c:v>45357</c:v>
                </c:pt>
                <c:pt idx="942">
                  <c:v>45358</c:v>
                </c:pt>
                <c:pt idx="943">
                  <c:v>45359</c:v>
                </c:pt>
                <c:pt idx="944">
                  <c:v>45362</c:v>
                </c:pt>
                <c:pt idx="945">
                  <c:v>45363</c:v>
                </c:pt>
                <c:pt idx="946">
                  <c:v>45364</c:v>
                </c:pt>
                <c:pt idx="947">
                  <c:v>45365</c:v>
                </c:pt>
                <c:pt idx="948">
                  <c:v>45366</c:v>
                </c:pt>
                <c:pt idx="949">
                  <c:v>45369</c:v>
                </c:pt>
                <c:pt idx="950">
                  <c:v>45370</c:v>
                </c:pt>
                <c:pt idx="951">
                  <c:v>45371</c:v>
                </c:pt>
                <c:pt idx="952">
                  <c:v>45372</c:v>
                </c:pt>
                <c:pt idx="953">
                  <c:v>45373</c:v>
                </c:pt>
                <c:pt idx="954">
                  <c:v>45376</c:v>
                </c:pt>
                <c:pt idx="955">
                  <c:v>45377</c:v>
                </c:pt>
                <c:pt idx="956">
                  <c:v>45378</c:v>
                </c:pt>
                <c:pt idx="957">
                  <c:v>45379</c:v>
                </c:pt>
                <c:pt idx="958">
                  <c:v>45383</c:v>
                </c:pt>
                <c:pt idx="959">
                  <c:v>45384</c:v>
                </c:pt>
                <c:pt idx="960">
                  <c:v>45385</c:v>
                </c:pt>
                <c:pt idx="961">
                  <c:v>45386</c:v>
                </c:pt>
                <c:pt idx="962">
                  <c:v>45387</c:v>
                </c:pt>
                <c:pt idx="963">
                  <c:v>45390</c:v>
                </c:pt>
                <c:pt idx="964">
                  <c:v>45391</c:v>
                </c:pt>
                <c:pt idx="965">
                  <c:v>45392</c:v>
                </c:pt>
                <c:pt idx="966">
                  <c:v>45393</c:v>
                </c:pt>
                <c:pt idx="967">
                  <c:v>45394</c:v>
                </c:pt>
                <c:pt idx="968">
                  <c:v>45397</c:v>
                </c:pt>
                <c:pt idx="969">
                  <c:v>45398</c:v>
                </c:pt>
                <c:pt idx="970">
                  <c:v>45399</c:v>
                </c:pt>
                <c:pt idx="971">
                  <c:v>45400</c:v>
                </c:pt>
                <c:pt idx="972">
                  <c:v>45401</c:v>
                </c:pt>
                <c:pt idx="973">
                  <c:v>45404</c:v>
                </c:pt>
                <c:pt idx="974">
                  <c:v>45405</c:v>
                </c:pt>
                <c:pt idx="975">
                  <c:v>45406</c:v>
                </c:pt>
                <c:pt idx="976">
                  <c:v>45407</c:v>
                </c:pt>
                <c:pt idx="977">
                  <c:v>45408</c:v>
                </c:pt>
                <c:pt idx="978">
                  <c:v>45411</c:v>
                </c:pt>
                <c:pt idx="979">
                  <c:v>45412</c:v>
                </c:pt>
                <c:pt idx="980">
                  <c:v>45413</c:v>
                </c:pt>
                <c:pt idx="981">
                  <c:v>45414</c:v>
                </c:pt>
                <c:pt idx="982">
                  <c:v>45415</c:v>
                </c:pt>
                <c:pt idx="983">
                  <c:v>45418</c:v>
                </c:pt>
                <c:pt idx="984">
                  <c:v>45419</c:v>
                </c:pt>
                <c:pt idx="985">
                  <c:v>45420</c:v>
                </c:pt>
                <c:pt idx="986">
                  <c:v>45421</c:v>
                </c:pt>
                <c:pt idx="987">
                  <c:v>45422</c:v>
                </c:pt>
                <c:pt idx="988">
                  <c:v>45425</c:v>
                </c:pt>
                <c:pt idx="989">
                  <c:v>45426</c:v>
                </c:pt>
                <c:pt idx="990">
                  <c:v>45427</c:v>
                </c:pt>
                <c:pt idx="991">
                  <c:v>45428</c:v>
                </c:pt>
                <c:pt idx="992">
                  <c:v>45429</c:v>
                </c:pt>
                <c:pt idx="993">
                  <c:v>45432</c:v>
                </c:pt>
                <c:pt idx="994">
                  <c:v>45433</c:v>
                </c:pt>
                <c:pt idx="995">
                  <c:v>45434</c:v>
                </c:pt>
                <c:pt idx="996">
                  <c:v>45435</c:v>
                </c:pt>
                <c:pt idx="997">
                  <c:v>45436</c:v>
                </c:pt>
                <c:pt idx="998">
                  <c:v>45439</c:v>
                </c:pt>
                <c:pt idx="999">
                  <c:v>45440</c:v>
                </c:pt>
                <c:pt idx="1000">
                  <c:v>45441</c:v>
                </c:pt>
                <c:pt idx="1001">
                  <c:v>45442</c:v>
                </c:pt>
                <c:pt idx="1002">
                  <c:v>45443</c:v>
                </c:pt>
                <c:pt idx="1003">
                  <c:v>45446</c:v>
                </c:pt>
                <c:pt idx="1004">
                  <c:v>45447</c:v>
                </c:pt>
                <c:pt idx="1005">
                  <c:v>45448</c:v>
                </c:pt>
                <c:pt idx="1006">
                  <c:v>45449</c:v>
                </c:pt>
                <c:pt idx="1007">
                  <c:v>45450</c:v>
                </c:pt>
                <c:pt idx="1008">
                  <c:v>45453</c:v>
                </c:pt>
                <c:pt idx="1009">
                  <c:v>45454</c:v>
                </c:pt>
                <c:pt idx="1010">
                  <c:v>45455</c:v>
                </c:pt>
                <c:pt idx="1011">
                  <c:v>45456</c:v>
                </c:pt>
                <c:pt idx="1012">
                  <c:v>45457</c:v>
                </c:pt>
                <c:pt idx="1013">
                  <c:v>45460</c:v>
                </c:pt>
                <c:pt idx="1014">
                  <c:v>45461</c:v>
                </c:pt>
                <c:pt idx="1015">
                  <c:v>45462</c:v>
                </c:pt>
                <c:pt idx="1016">
                  <c:v>45463</c:v>
                </c:pt>
                <c:pt idx="1017">
                  <c:v>45464</c:v>
                </c:pt>
                <c:pt idx="1018">
                  <c:v>45467</c:v>
                </c:pt>
                <c:pt idx="1019">
                  <c:v>45468</c:v>
                </c:pt>
                <c:pt idx="1020">
                  <c:v>45469</c:v>
                </c:pt>
                <c:pt idx="1021">
                  <c:v>45470</c:v>
                </c:pt>
                <c:pt idx="1022">
                  <c:v>45471</c:v>
                </c:pt>
                <c:pt idx="1023">
                  <c:v>45474</c:v>
                </c:pt>
                <c:pt idx="1024">
                  <c:v>45475</c:v>
                </c:pt>
                <c:pt idx="1025">
                  <c:v>45476</c:v>
                </c:pt>
                <c:pt idx="1026">
                  <c:v>45477</c:v>
                </c:pt>
                <c:pt idx="1027">
                  <c:v>45478</c:v>
                </c:pt>
                <c:pt idx="1028">
                  <c:v>45481</c:v>
                </c:pt>
                <c:pt idx="1029">
                  <c:v>45482</c:v>
                </c:pt>
                <c:pt idx="1030">
                  <c:v>45483</c:v>
                </c:pt>
                <c:pt idx="1031">
                  <c:v>45484</c:v>
                </c:pt>
                <c:pt idx="1032">
                  <c:v>45485</c:v>
                </c:pt>
                <c:pt idx="1033">
                  <c:v>45488</c:v>
                </c:pt>
                <c:pt idx="1034">
                  <c:v>45489</c:v>
                </c:pt>
                <c:pt idx="1035">
                  <c:v>45490</c:v>
                </c:pt>
                <c:pt idx="1036">
                  <c:v>45491</c:v>
                </c:pt>
                <c:pt idx="1037">
                  <c:v>45492</c:v>
                </c:pt>
                <c:pt idx="1038">
                  <c:v>45495</c:v>
                </c:pt>
                <c:pt idx="1039">
                  <c:v>45496</c:v>
                </c:pt>
                <c:pt idx="1040">
                  <c:v>45497</c:v>
                </c:pt>
                <c:pt idx="1041">
                  <c:v>45498</c:v>
                </c:pt>
                <c:pt idx="1042">
                  <c:v>45499</c:v>
                </c:pt>
                <c:pt idx="1043">
                  <c:v>45502</c:v>
                </c:pt>
                <c:pt idx="1044">
                  <c:v>45503</c:v>
                </c:pt>
                <c:pt idx="1045">
                  <c:v>45504</c:v>
                </c:pt>
                <c:pt idx="1046">
                  <c:v>45505</c:v>
                </c:pt>
                <c:pt idx="1047">
                  <c:v>45506</c:v>
                </c:pt>
                <c:pt idx="1048">
                  <c:v>45509</c:v>
                </c:pt>
                <c:pt idx="1049">
                  <c:v>45510</c:v>
                </c:pt>
                <c:pt idx="1050">
                  <c:v>45511</c:v>
                </c:pt>
                <c:pt idx="1051">
                  <c:v>45512</c:v>
                </c:pt>
                <c:pt idx="1052">
                  <c:v>45513</c:v>
                </c:pt>
                <c:pt idx="1053">
                  <c:v>45516</c:v>
                </c:pt>
                <c:pt idx="1054">
                  <c:v>45517</c:v>
                </c:pt>
                <c:pt idx="1055">
                  <c:v>45518</c:v>
                </c:pt>
                <c:pt idx="1056">
                  <c:v>45519</c:v>
                </c:pt>
                <c:pt idx="1057">
                  <c:v>45520</c:v>
                </c:pt>
                <c:pt idx="1058">
                  <c:v>45523</c:v>
                </c:pt>
                <c:pt idx="1059">
                  <c:v>45524</c:v>
                </c:pt>
                <c:pt idx="1060">
                  <c:v>45525</c:v>
                </c:pt>
                <c:pt idx="1061">
                  <c:v>45526</c:v>
                </c:pt>
                <c:pt idx="1062">
                  <c:v>45527</c:v>
                </c:pt>
                <c:pt idx="1063">
                  <c:v>45530</c:v>
                </c:pt>
                <c:pt idx="1064">
                  <c:v>45531</c:v>
                </c:pt>
                <c:pt idx="1065">
                  <c:v>45532</c:v>
                </c:pt>
                <c:pt idx="1066">
                  <c:v>45533</c:v>
                </c:pt>
                <c:pt idx="1067">
                  <c:v>45534</c:v>
                </c:pt>
                <c:pt idx="1068">
                  <c:v>45537</c:v>
                </c:pt>
                <c:pt idx="1069">
                  <c:v>45538</c:v>
                </c:pt>
                <c:pt idx="1070">
                  <c:v>45539</c:v>
                </c:pt>
                <c:pt idx="1071">
                  <c:v>45540</c:v>
                </c:pt>
                <c:pt idx="1072">
                  <c:v>45541</c:v>
                </c:pt>
                <c:pt idx="1073">
                  <c:v>45544</c:v>
                </c:pt>
                <c:pt idx="1074">
                  <c:v>45545</c:v>
                </c:pt>
                <c:pt idx="1075">
                  <c:v>45546</c:v>
                </c:pt>
                <c:pt idx="1076">
                  <c:v>45547</c:v>
                </c:pt>
                <c:pt idx="1077">
                  <c:v>45548</c:v>
                </c:pt>
                <c:pt idx="1078">
                  <c:v>45551</c:v>
                </c:pt>
                <c:pt idx="1079">
                  <c:v>45552</c:v>
                </c:pt>
                <c:pt idx="1080">
                  <c:v>45553</c:v>
                </c:pt>
                <c:pt idx="1081">
                  <c:v>45554</c:v>
                </c:pt>
                <c:pt idx="1082">
                  <c:v>45555</c:v>
                </c:pt>
                <c:pt idx="1083">
                  <c:v>45558</c:v>
                </c:pt>
                <c:pt idx="1084">
                  <c:v>45559</c:v>
                </c:pt>
                <c:pt idx="1085">
                  <c:v>45560</c:v>
                </c:pt>
                <c:pt idx="1086">
                  <c:v>45561</c:v>
                </c:pt>
                <c:pt idx="1087">
                  <c:v>45562</c:v>
                </c:pt>
                <c:pt idx="1088">
                  <c:v>45565</c:v>
                </c:pt>
                <c:pt idx="1089">
                  <c:v>45566</c:v>
                </c:pt>
                <c:pt idx="1090">
                  <c:v>45567</c:v>
                </c:pt>
                <c:pt idx="1091">
                  <c:v>45568</c:v>
                </c:pt>
                <c:pt idx="1092">
                  <c:v>45569</c:v>
                </c:pt>
                <c:pt idx="1093">
                  <c:v>45572</c:v>
                </c:pt>
                <c:pt idx="1094">
                  <c:v>45573</c:v>
                </c:pt>
                <c:pt idx="1095">
                  <c:v>45574</c:v>
                </c:pt>
                <c:pt idx="1096">
                  <c:v>45575</c:v>
                </c:pt>
                <c:pt idx="1097">
                  <c:v>45576</c:v>
                </c:pt>
                <c:pt idx="1098">
                  <c:v>45579</c:v>
                </c:pt>
                <c:pt idx="1099">
                  <c:v>45580</c:v>
                </c:pt>
                <c:pt idx="1100">
                  <c:v>45581</c:v>
                </c:pt>
                <c:pt idx="1101">
                  <c:v>45582</c:v>
                </c:pt>
                <c:pt idx="1102">
                  <c:v>45583</c:v>
                </c:pt>
                <c:pt idx="1103">
                  <c:v>45586</c:v>
                </c:pt>
                <c:pt idx="1104">
                  <c:v>45587</c:v>
                </c:pt>
                <c:pt idx="1105">
                  <c:v>45588</c:v>
                </c:pt>
                <c:pt idx="1106">
                  <c:v>45589</c:v>
                </c:pt>
                <c:pt idx="1107">
                  <c:v>45590</c:v>
                </c:pt>
                <c:pt idx="1108">
                  <c:v>45593</c:v>
                </c:pt>
                <c:pt idx="1109">
                  <c:v>45594</c:v>
                </c:pt>
                <c:pt idx="1110">
                  <c:v>45595</c:v>
                </c:pt>
                <c:pt idx="1111">
                  <c:v>45596</c:v>
                </c:pt>
                <c:pt idx="1112">
                  <c:v>45597</c:v>
                </c:pt>
                <c:pt idx="1113">
                  <c:v>45600</c:v>
                </c:pt>
                <c:pt idx="1114">
                  <c:v>45601</c:v>
                </c:pt>
                <c:pt idx="1115">
                  <c:v>45602</c:v>
                </c:pt>
                <c:pt idx="1116">
                  <c:v>45603</c:v>
                </c:pt>
                <c:pt idx="1117">
                  <c:v>45604</c:v>
                </c:pt>
                <c:pt idx="1118">
                  <c:v>45607</c:v>
                </c:pt>
                <c:pt idx="1119">
                  <c:v>45608</c:v>
                </c:pt>
                <c:pt idx="1120">
                  <c:v>45609</c:v>
                </c:pt>
                <c:pt idx="1121">
                  <c:v>45610</c:v>
                </c:pt>
                <c:pt idx="1122">
                  <c:v>45611</c:v>
                </c:pt>
                <c:pt idx="1123">
                  <c:v>45614</c:v>
                </c:pt>
                <c:pt idx="1124">
                  <c:v>45615</c:v>
                </c:pt>
                <c:pt idx="1125">
                  <c:v>45616</c:v>
                </c:pt>
                <c:pt idx="1126">
                  <c:v>45617</c:v>
                </c:pt>
                <c:pt idx="1127">
                  <c:v>45618</c:v>
                </c:pt>
                <c:pt idx="1128">
                  <c:v>45621</c:v>
                </c:pt>
                <c:pt idx="1129">
                  <c:v>45622</c:v>
                </c:pt>
                <c:pt idx="1130">
                  <c:v>45623</c:v>
                </c:pt>
                <c:pt idx="1131">
                  <c:v>45624</c:v>
                </c:pt>
                <c:pt idx="1132">
                  <c:v>45625</c:v>
                </c:pt>
                <c:pt idx="1133">
                  <c:v>45628</c:v>
                </c:pt>
                <c:pt idx="1134">
                  <c:v>45629</c:v>
                </c:pt>
                <c:pt idx="1135">
                  <c:v>45630</c:v>
                </c:pt>
                <c:pt idx="1136">
                  <c:v>45631</c:v>
                </c:pt>
                <c:pt idx="1137">
                  <c:v>45632</c:v>
                </c:pt>
                <c:pt idx="1138">
                  <c:v>45635</c:v>
                </c:pt>
                <c:pt idx="1139">
                  <c:v>45636</c:v>
                </c:pt>
                <c:pt idx="1140">
                  <c:v>45637</c:v>
                </c:pt>
                <c:pt idx="1141">
                  <c:v>45638</c:v>
                </c:pt>
                <c:pt idx="1142">
                  <c:v>45639</c:v>
                </c:pt>
                <c:pt idx="1143">
                  <c:v>45642</c:v>
                </c:pt>
                <c:pt idx="1144">
                  <c:v>45643</c:v>
                </c:pt>
                <c:pt idx="1145">
                  <c:v>45644</c:v>
                </c:pt>
                <c:pt idx="1146">
                  <c:v>45645</c:v>
                </c:pt>
                <c:pt idx="1147">
                  <c:v>45646</c:v>
                </c:pt>
                <c:pt idx="1148">
                  <c:v>45649</c:v>
                </c:pt>
                <c:pt idx="1149">
                  <c:v>45650</c:v>
                </c:pt>
                <c:pt idx="1150">
                  <c:v>45652</c:v>
                </c:pt>
                <c:pt idx="1151">
                  <c:v>45653</c:v>
                </c:pt>
                <c:pt idx="1152">
                  <c:v>45656</c:v>
                </c:pt>
                <c:pt idx="1153">
                  <c:v>45657</c:v>
                </c:pt>
                <c:pt idx="1154">
                  <c:v>45659</c:v>
                </c:pt>
                <c:pt idx="1155">
                  <c:v>45660</c:v>
                </c:pt>
                <c:pt idx="1156">
                  <c:v>45663</c:v>
                </c:pt>
                <c:pt idx="1157">
                  <c:v>45664</c:v>
                </c:pt>
                <c:pt idx="1158">
                  <c:v>45665</c:v>
                </c:pt>
                <c:pt idx="1159">
                  <c:v>45666</c:v>
                </c:pt>
                <c:pt idx="1160">
                  <c:v>45667</c:v>
                </c:pt>
                <c:pt idx="1161">
                  <c:v>45670</c:v>
                </c:pt>
                <c:pt idx="1162">
                  <c:v>45671</c:v>
                </c:pt>
                <c:pt idx="1163">
                  <c:v>45672</c:v>
                </c:pt>
                <c:pt idx="1164">
                  <c:v>45673</c:v>
                </c:pt>
                <c:pt idx="1165">
                  <c:v>45674</c:v>
                </c:pt>
                <c:pt idx="1166">
                  <c:v>45677</c:v>
                </c:pt>
                <c:pt idx="1167">
                  <c:v>45678</c:v>
                </c:pt>
                <c:pt idx="1168">
                  <c:v>45679</c:v>
                </c:pt>
                <c:pt idx="1169">
                  <c:v>45680</c:v>
                </c:pt>
                <c:pt idx="1170">
                  <c:v>45681</c:v>
                </c:pt>
                <c:pt idx="1171">
                  <c:v>45684</c:v>
                </c:pt>
                <c:pt idx="1172">
                  <c:v>45685</c:v>
                </c:pt>
                <c:pt idx="1173">
                  <c:v>45686</c:v>
                </c:pt>
                <c:pt idx="1174">
                  <c:v>45687</c:v>
                </c:pt>
                <c:pt idx="1175">
                  <c:v>45688</c:v>
                </c:pt>
                <c:pt idx="1176">
                  <c:v>45691</c:v>
                </c:pt>
                <c:pt idx="1177">
                  <c:v>45692</c:v>
                </c:pt>
                <c:pt idx="1178">
                  <c:v>45693</c:v>
                </c:pt>
                <c:pt idx="1179">
                  <c:v>45694</c:v>
                </c:pt>
                <c:pt idx="1180">
                  <c:v>45695</c:v>
                </c:pt>
                <c:pt idx="1181">
                  <c:v>45698</c:v>
                </c:pt>
                <c:pt idx="1182">
                  <c:v>45699</c:v>
                </c:pt>
                <c:pt idx="1183">
                  <c:v>45700</c:v>
                </c:pt>
                <c:pt idx="1184">
                  <c:v>45701</c:v>
                </c:pt>
                <c:pt idx="1185">
                  <c:v>45702</c:v>
                </c:pt>
                <c:pt idx="1186">
                  <c:v>45705</c:v>
                </c:pt>
                <c:pt idx="1187">
                  <c:v>45706</c:v>
                </c:pt>
                <c:pt idx="1188">
                  <c:v>45707</c:v>
                </c:pt>
                <c:pt idx="1189">
                  <c:v>45708</c:v>
                </c:pt>
                <c:pt idx="1190">
                  <c:v>45709</c:v>
                </c:pt>
                <c:pt idx="1191">
                  <c:v>45712</c:v>
                </c:pt>
                <c:pt idx="1192">
                  <c:v>45713</c:v>
                </c:pt>
                <c:pt idx="1193">
                  <c:v>45714</c:v>
                </c:pt>
                <c:pt idx="1194">
                  <c:v>45715</c:v>
                </c:pt>
                <c:pt idx="1195">
                  <c:v>45716</c:v>
                </c:pt>
                <c:pt idx="1196">
                  <c:v>45719</c:v>
                </c:pt>
                <c:pt idx="1197">
                  <c:v>45720</c:v>
                </c:pt>
                <c:pt idx="1198">
                  <c:v>45721</c:v>
                </c:pt>
                <c:pt idx="1199">
                  <c:v>45722</c:v>
                </c:pt>
                <c:pt idx="1200">
                  <c:v>45723</c:v>
                </c:pt>
                <c:pt idx="1201">
                  <c:v>45726</c:v>
                </c:pt>
                <c:pt idx="1202">
                  <c:v>45727</c:v>
                </c:pt>
                <c:pt idx="1203">
                  <c:v>45728</c:v>
                </c:pt>
                <c:pt idx="1204">
                  <c:v>45729</c:v>
                </c:pt>
                <c:pt idx="1205">
                  <c:v>45730</c:v>
                </c:pt>
                <c:pt idx="1206">
                  <c:v>45733</c:v>
                </c:pt>
                <c:pt idx="1207">
                  <c:v>45734</c:v>
                </c:pt>
                <c:pt idx="1208">
                  <c:v>45735</c:v>
                </c:pt>
                <c:pt idx="1209">
                  <c:v>45736</c:v>
                </c:pt>
                <c:pt idx="1210">
                  <c:v>45737</c:v>
                </c:pt>
                <c:pt idx="1211">
                  <c:v>45740</c:v>
                </c:pt>
                <c:pt idx="1212">
                  <c:v>45741</c:v>
                </c:pt>
                <c:pt idx="1213">
                  <c:v>45742</c:v>
                </c:pt>
                <c:pt idx="1214">
                  <c:v>45743</c:v>
                </c:pt>
                <c:pt idx="1215">
                  <c:v>45744</c:v>
                </c:pt>
                <c:pt idx="1216">
                  <c:v>45747</c:v>
                </c:pt>
                <c:pt idx="1217">
                  <c:v>45748</c:v>
                </c:pt>
                <c:pt idx="1218">
                  <c:v>45749</c:v>
                </c:pt>
                <c:pt idx="1219">
                  <c:v>45750</c:v>
                </c:pt>
                <c:pt idx="1220">
                  <c:v>45751</c:v>
                </c:pt>
                <c:pt idx="1221">
                  <c:v>45754</c:v>
                </c:pt>
                <c:pt idx="1222">
                  <c:v>45755</c:v>
                </c:pt>
                <c:pt idx="1223">
                  <c:v>45756</c:v>
                </c:pt>
                <c:pt idx="1224">
                  <c:v>45757</c:v>
                </c:pt>
                <c:pt idx="1225">
                  <c:v>45758</c:v>
                </c:pt>
                <c:pt idx="1226">
                  <c:v>45761</c:v>
                </c:pt>
                <c:pt idx="1227">
                  <c:v>45762</c:v>
                </c:pt>
                <c:pt idx="1228">
                  <c:v>45763</c:v>
                </c:pt>
                <c:pt idx="1229">
                  <c:v>45764</c:v>
                </c:pt>
                <c:pt idx="1230">
                  <c:v>45768</c:v>
                </c:pt>
                <c:pt idx="1231">
                  <c:v>45769</c:v>
                </c:pt>
                <c:pt idx="1232">
                  <c:v>45770</c:v>
                </c:pt>
                <c:pt idx="1233">
                  <c:v>45771</c:v>
                </c:pt>
                <c:pt idx="1234">
                  <c:v>45772</c:v>
                </c:pt>
                <c:pt idx="1235">
                  <c:v>45775</c:v>
                </c:pt>
                <c:pt idx="1236">
                  <c:v>45776</c:v>
                </c:pt>
                <c:pt idx="1237">
                  <c:v>45777</c:v>
                </c:pt>
                <c:pt idx="1238">
                  <c:v>45778</c:v>
                </c:pt>
                <c:pt idx="1239">
                  <c:v>45779</c:v>
                </c:pt>
                <c:pt idx="1240">
                  <c:v>45782</c:v>
                </c:pt>
                <c:pt idx="1241">
                  <c:v>45783</c:v>
                </c:pt>
                <c:pt idx="1242">
                  <c:v>45784</c:v>
                </c:pt>
                <c:pt idx="1243">
                  <c:v>45785</c:v>
                </c:pt>
                <c:pt idx="1244">
                  <c:v>45786</c:v>
                </c:pt>
                <c:pt idx="1245">
                  <c:v>45789</c:v>
                </c:pt>
                <c:pt idx="1246">
                  <c:v>45790</c:v>
                </c:pt>
                <c:pt idx="1247">
                  <c:v>45791</c:v>
                </c:pt>
                <c:pt idx="1248">
                  <c:v>45792</c:v>
                </c:pt>
                <c:pt idx="1249">
                  <c:v>45793</c:v>
                </c:pt>
                <c:pt idx="1250">
                  <c:v>45796</c:v>
                </c:pt>
                <c:pt idx="1251">
                  <c:v>45797</c:v>
                </c:pt>
                <c:pt idx="1252">
                  <c:v>45798</c:v>
                </c:pt>
                <c:pt idx="1253">
                  <c:v>45799</c:v>
                </c:pt>
                <c:pt idx="1254">
                  <c:v>45800</c:v>
                </c:pt>
                <c:pt idx="1255">
                  <c:v>45803</c:v>
                </c:pt>
                <c:pt idx="1256">
                  <c:v>45804</c:v>
                </c:pt>
                <c:pt idx="1257">
                  <c:v>45805</c:v>
                </c:pt>
                <c:pt idx="1258">
                  <c:v>45806</c:v>
                </c:pt>
                <c:pt idx="1259">
                  <c:v>45807</c:v>
                </c:pt>
                <c:pt idx="1260">
                  <c:v>45810</c:v>
                </c:pt>
                <c:pt idx="1261">
                  <c:v>45811</c:v>
                </c:pt>
                <c:pt idx="1262">
                  <c:v>45812</c:v>
                </c:pt>
                <c:pt idx="1263">
                  <c:v>45813</c:v>
                </c:pt>
                <c:pt idx="1264">
                  <c:v>45814</c:v>
                </c:pt>
                <c:pt idx="1265">
                  <c:v>45817</c:v>
                </c:pt>
                <c:pt idx="1266">
                  <c:v>45818</c:v>
                </c:pt>
                <c:pt idx="1267">
                  <c:v>45819</c:v>
                </c:pt>
                <c:pt idx="1268">
                  <c:v>45820</c:v>
                </c:pt>
                <c:pt idx="1269">
                  <c:v>45821</c:v>
                </c:pt>
                <c:pt idx="1270">
                  <c:v>45824</c:v>
                </c:pt>
                <c:pt idx="1271">
                  <c:v>45825</c:v>
                </c:pt>
                <c:pt idx="1272">
                  <c:v>45826</c:v>
                </c:pt>
                <c:pt idx="1273">
                  <c:v>45827</c:v>
                </c:pt>
                <c:pt idx="1274">
                  <c:v>45828</c:v>
                </c:pt>
                <c:pt idx="1275">
                  <c:v>45831</c:v>
                </c:pt>
                <c:pt idx="1276">
                  <c:v>45832</c:v>
                </c:pt>
                <c:pt idx="1277">
                  <c:v>45833</c:v>
                </c:pt>
                <c:pt idx="1278">
                  <c:v>45834</c:v>
                </c:pt>
                <c:pt idx="1279">
                  <c:v>45835</c:v>
                </c:pt>
                <c:pt idx="1280">
                  <c:v>45838</c:v>
                </c:pt>
                <c:pt idx="1281">
                  <c:v>45839</c:v>
                </c:pt>
                <c:pt idx="1282">
                  <c:v>45840</c:v>
                </c:pt>
                <c:pt idx="1283">
                  <c:v>45841</c:v>
                </c:pt>
                <c:pt idx="1284">
                  <c:v>45842</c:v>
                </c:pt>
                <c:pt idx="1285">
                  <c:v>45845</c:v>
                </c:pt>
                <c:pt idx="1286">
                  <c:v>45846</c:v>
                </c:pt>
                <c:pt idx="1287">
                  <c:v>45847</c:v>
                </c:pt>
                <c:pt idx="1288">
                  <c:v>45848</c:v>
                </c:pt>
                <c:pt idx="1289">
                  <c:v>45849</c:v>
                </c:pt>
                <c:pt idx="1290">
                  <c:v>45852</c:v>
                </c:pt>
                <c:pt idx="1291">
                  <c:v>45853</c:v>
                </c:pt>
                <c:pt idx="1292">
                  <c:v>45854</c:v>
                </c:pt>
                <c:pt idx="1293">
                  <c:v>45855</c:v>
                </c:pt>
                <c:pt idx="1294">
                  <c:v>45856</c:v>
                </c:pt>
              </c:numCache>
            </c:numRef>
          </c:cat>
          <c:val>
            <c:numRef>
              <c:f>'5y'!$D$3:$D$1297</c:f>
              <c:numCache>
                <c:formatCode>0%</c:formatCode>
                <c:ptCount val="1295"/>
                <c:pt idx="0">
                  <c:v>0</c:v>
                </c:pt>
                <c:pt idx="1">
                  <c:v>-1.5770000000000001E-3</c:v>
                </c:pt>
                <c:pt idx="2">
                  <c:v>5.2559999999999994E-3</c:v>
                </c:pt>
                <c:pt idx="3">
                  <c:v>-1.5505999999999999E-2</c:v>
                </c:pt>
                <c:pt idx="4">
                  <c:v>3.4169999999999999E-3</c:v>
                </c:pt>
                <c:pt idx="5">
                  <c:v>5.0723000000000004E-2</c:v>
                </c:pt>
                <c:pt idx="6">
                  <c:v>3.7844999999999997E-2</c:v>
                </c:pt>
                <c:pt idx="7">
                  <c:v>7.8840000000000004E-3</c:v>
                </c:pt>
                <c:pt idx="8">
                  <c:v>-2.63E-4</c:v>
                </c:pt>
                <c:pt idx="9">
                  <c:v>1.7346E-2</c:v>
                </c:pt>
                <c:pt idx="11">
                  <c:v>4.3626999999999999E-2</c:v>
                </c:pt>
                <c:pt idx="12">
                  <c:v>4.0736000000000001E-2</c:v>
                </c:pt>
                <c:pt idx="13">
                  <c:v>3.2063000000000001E-2</c:v>
                </c:pt>
                <c:pt idx="14">
                  <c:v>1.3403E-2</c:v>
                </c:pt>
                <c:pt idx="15">
                  <c:v>7.0959999999999999E-3</c:v>
                </c:pt>
                <c:pt idx="16">
                  <c:v>-8.3573999999999996E-2</c:v>
                </c:pt>
                <c:pt idx="17">
                  <c:v>-8.7515999999999997E-2</c:v>
                </c:pt>
                <c:pt idx="18">
                  <c:v>-5.5979000000000001E-2</c:v>
                </c:pt>
                <c:pt idx="19">
                  <c:v>-5.9396000000000004E-2</c:v>
                </c:pt>
                <c:pt idx="20">
                  <c:v>4.7043000000000001E-2</c:v>
                </c:pt>
                <c:pt idx="21">
                  <c:v>4.0473000000000002E-2</c:v>
                </c:pt>
                <c:pt idx="22">
                  <c:v>5.5189999999999996E-3</c:v>
                </c:pt>
                <c:pt idx="23">
                  <c:v>3.8371000000000002E-2</c:v>
                </c:pt>
                <c:pt idx="24">
                  <c:v>1.4455000000000001E-2</c:v>
                </c:pt>
                <c:pt idx="25">
                  <c:v>5.7820000000000007E-3</c:v>
                </c:pt>
                <c:pt idx="26">
                  <c:v>-5.2559999999999994E-3</c:v>
                </c:pt>
                <c:pt idx="27">
                  <c:v>1.6032000000000001E-2</c:v>
                </c:pt>
                <c:pt idx="28">
                  <c:v>-1.498E-2</c:v>
                </c:pt>
                <c:pt idx="29">
                  <c:v>5.5189999999999996E-3</c:v>
                </c:pt>
                <c:pt idx="30">
                  <c:v>1.5505999999999999E-2</c:v>
                </c:pt>
                <c:pt idx="31">
                  <c:v>7.6220000000000003E-3</c:v>
                </c:pt>
                <c:pt idx="32">
                  <c:v>1.5505999999999999E-2</c:v>
                </c:pt>
                <c:pt idx="33">
                  <c:v>8.1469999999999997E-3</c:v>
                </c:pt>
                <c:pt idx="34">
                  <c:v>-3.9420000000000002E-3</c:v>
                </c:pt>
                <c:pt idx="36">
                  <c:v>1.5768999999999998E-2</c:v>
                </c:pt>
                <c:pt idx="37">
                  <c:v>5.4139E-2</c:v>
                </c:pt>
                <c:pt idx="38">
                  <c:v>4.3364E-2</c:v>
                </c:pt>
                <c:pt idx="39">
                  <c:v>3.1274999999999997E-2</c:v>
                </c:pt>
                <c:pt idx="40">
                  <c:v>3.7057E-2</c:v>
                </c:pt>
                <c:pt idx="41">
                  <c:v>3.8896E-2</c:v>
                </c:pt>
                <c:pt idx="42">
                  <c:v>3.7844999999999997E-2</c:v>
                </c:pt>
                <c:pt idx="43">
                  <c:v>3.4169999999999999E-3</c:v>
                </c:pt>
                <c:pt idx="44">
                  <c:v>4.4679999999999997E-3</c:v>
                </c:pt>
                <c:pt idx="45">
                  <c:v>-1.6032000000000001E-2</c:v>
                </c:pt>
                <c:pt idx="46">
                  <c:v>-7.8840000000000004E-3</c:v>
                </c:pt>
                <c:pt idx="47">
                  <c:v>-4.9409000000000002E-2</c:v>
                </c:pt>
                <c:pt idx="48">
                  <c:v>-2.9961000000000002E-2</c:v>
                </c:pt>
                <c:pt idx="49">
                  <c:v>-2.5493000000000002E-2</c:v>
                </c:pt>
                <c:pt idx="50">
                  <c:v>-2.3653E-2</c:v>
                </c:pt>
                <c:pt idx="51">
                  <c:v>-4.731E-3</c:v>
                </c:pt>
                <c:pt idx="52">
                  <c:v>-1.7083000000000001E-2</c:v>
                </c:pt>
                <c:pt idx="53">
                  <c:v>-1.3929E-2</c:v>
                </c:pt>
                <c:pt idx="54">
                  <c:v>-2.4704E-2</c:v>
                </c:pt>
                <c:pt idx="55">
                  <c:v>-1.0511999999999999E-2</c:v>
                </c:pt>
                <c:pt idx="56">
                  <c:v>-5.5190999999999997E-2</c:v>
                </c:pt>
                <c:pt idx="57">
                  <c:v>-6.0183999999999994E-2</c:v>
                </c:pt>
                <c:pt idx="58">
                  <c:v>-5.3350999999999996E-2</c:v>
                </c:pt>
                <c:pt idx="59">
                  <c:v>-3.2589E-2</c:v>
                </c:pt>
                <c:pt idx="61">
                  <c:v>-3.4166000000000002E-2</c:v>
                </c:pt>
                <c:pt idx="62">
                  <c:v>-2.2075999999999998E-2</c:v>
                </c:pt>
                <c:pt idx="63">
                  <c:v>-3.6004999999999995E-2</c:v>
                </c:pt>
                <c:pt idx="64">
                  <c:v>-4.4941000000000002E-2</c:v>
                </c:pt>
                <c:pt idx="65">
                  <c:v>-6.4915E-2</c:v>
                </c:pt>
                <c:pt idx="66">
                  <c:v>-6.7279999999999993E-2</c:v>
                </c:pt>
                <c:pt idx="67">
                  <c:v>-5.4927999999999998E-2</c:v>
                </c:pt>
                <c:pt idx="68">
                  <c:v>-7.1485000000000007E-2</c:v>
                </c:pt>
                <c:pt idx="69">
                  <c:v>-7.4638999999999997E-2</c:v>
                </c:pt>
                <c:pt idx="70">
                  <c:v>-7.6741000000000004E-2</c:v>
                </c:pt>
                <c:pt idx="71">
                  <c:v>-6.2812000000000007E-2</c:v>
                </c:pt>
                <c:pt idx="72">
                  <c:v>-9.4350000000000003E-2</c:v>
                </c:pt>
                <c:pt idx="73">
                  <c:v>-8.3048999999999998E-2</c:v>
                </c:pt>
                <c:pt idx="74">
                  <c:v>-6.3863000000000003E-2</c:v>
                </c:pt>
                <c:pt idx="75">
                  <c:v>-5.5979000000000001E-2</c:v>
                </c:pt>
                <c:pt idx="76">
                  <c:v>-5.3876E-2</c:v>
                </c:pt>
                <c:pt idx="77">
                  <c:v>-6.2286000000000001E-2</c:v>
                </c:pt>
                <c:pt idx="78">
                  <c:v>1.1301E-2</c:v>
                </c:pt>
                <c:pt idx="79">
                  <c:v>-1.1301E-2</c:v>
                </c:pt>
                <c:pt idx="80">
                  <c:v>-8.4100000000000008E-2</c:v>
                </c:pt>
                <c:pt idx="81">
                  <c:v>-0.111958</c:v>
                </c:pt>
                <c:pt idx="82">
                  <c:v>-0.11484899999999999</c:v>
                </c:pt>
                <c:pt idx="83">
                  <c:v>-0.106965</c:v>
                </c:pt>
                <c:pt idx="84">
                  <c:v>-0.10617599999999999</c:v>
                </c:pt>
                <c:pt idx="85">
                  <c:v>-0.11064399999999999</c:v>
                </c:pt>
                <c:pt idx="86">
                  <c:v>-0.12746399999999999</c:v>
                </c:pt>
                <c:pt idx="87">
                  <c:v>-0.15926399999999999</c:v>
                </c:pt>
                <c:pt idx="88">
                  <c:v>-0.17056499999999999</c:v>
                </c:pt>
                <c:pt idx="89">
                  <c:v>-0.16557200000000002</c:v>
                </c:pt>
                <c:pt idx="90">
                  <c:v>-0.20157699999999998</c:v>
                </c:pt>
                <c:pt idx="91">
                  <c:v>-0.22233899999999998</c:v>
                </c:pt>
                <c:pt idx="92">
                  <c:v>-0.21681999999999998</c:v>
                </c:pt>
                <c:pt idx="93">
                  <c:v>-0.20499300000000001</c:v>
                </c:pt>
                <c:pt idx="94">
                  <c:v>-0.226018</c:v>
                </c:pt>
                <c:pt idx="95">
                  <c:v>-0.216557</c:v>
                </c:pt>
                <c:pt idx="96">
                  <c:v>-0.18896199999999999</c:v>
                </c:pt>
                <c:pt idx="97">
                  <c:v>-0.18554500000000002</c:v>
                </c:pt>
                <c:pt idx="98">
                  <c:v>-0.20131399999999999</c:v>
                </c:pt>
                <c:pt idx="99">
                  <c:v>-0.21130099999999999</c:v>
                </c:pt>
                <c:pt idx="100">
                  <c:v>-0.194218</c:v>
                </c:pt>
                <c:pt idx="101">
                  <c:v>-0.19500699999999999</c:v>
                </c:pt>
                <c:pt idx="102">
                  <c:v>-0.21366599999999999</c:v>
                </c:pt>
                <c:pt idx="103">
                  <c:v>-0.22785799999999998</c:v>
                </c:pt>
                <c:pt idx="104">
                  <c:v>-0.23180000000000001</c:v>
                </c:pt>
                <c:pt idx="105">
                  <c:v>-0.247832</c:v>
                </c:pt>
                <c:pt idx="106">
                  <c:v>-0.23758199999999999</c:v>
                </c:pt>
                <c:pt idx="107">
                  <c:v>-0.22680700000000001</c:v>
                </c:pt>
                <c:pt idx="108">
                  <c:v>-0.210512</c:v>
                </c:pt>
                <c:pt idx="109">
                  <c:v>-0.21813400000000002</c:v>
                </c:pt>
                <c:pt idx="110">
                  <c:v>-0.22233899999999998</c:v>
                </c:pt>
                <c:pt idx="111">
                  <c:v>-0.236794</c:v>
                </c:pt>
                <c:pt idx="112">
                  <c:v>-0.22759499999999999</c:v>
                </c:pt>
                <c:pt idx="113">
                  <c:v>-0.22812100000000002</c:v>
                </c:pt>
                <c:pt idx="115">
                  <c:v>-0.228384</c:v>
                </c:pt>
                <c:pt idx="116">
                  <c:v>-0.220499</c:v>
                </c:pt>
                <c:pt idx="117">
                  <c:v>-0.237845</c:v>
                </c:pt>
                <c:pt idx="119">
                  <c:v>-0.172405</c:v>
                </c:pt>
                <c:pt idx="120">
                  <c:v>-0.191327</c:v>
                </c:pt>
                <c:pt idx="121">
                  <c:v>-0.18370600000000001</c:v>
                </c:pt>
                <c:pt idx="122">
                  <c:v>-0.17450700000000002</c:v>
                </c:pt>
                <c:pt idx="123">
                  <c:v>-0.2</c:v>
                </c:pt>
                <c:pt idx="124">
                  <c:v>-0.21077500000000002</c:v>
                </c:pt>
                <c:pt idx="125">
                  <c:v>-0.21287800000000001</c:v>
                </c:pt>
                <c:pt idx="126">
                  <c:v>-0.21287800000000001</c:v>
                </c:pt>
                <c:pt idx="127">
                  <c:v>-0.21392900000000001</c:v>
                </c:pt>
                <c:pt idx="128">
                  <c:v>-0.22575600000000001</c:v>
                </c:pt>
                <c:pt idx="129">
                  <c:v>-0.22233899999999998</c:v>
                </c:pt>
                <c:pt idx="130">
                  <c:v>-0.21576899999999999</c:v>
                </c:pt>
                <c:pt idx="131">
                  <c:v>-0.20814699999999997</c:v>
                </c:pt>
                <c:pt idx="132">
                  <c:v>-0.21366599999999999</c:v>
                </c:pt>
                <c:pt idx="133">
                  <c:v>-0.215506</c:v>
                </c:pt>
                <c:pt idx="134">
                  <c:v>-0.21576899999999999</c:v>
                </c:pt>
                <c:pt idx="135">
                  <c:v>-0.22444199999999997</c:v>
                </c:pt>
                <c:pt idx="136">
                  <c:v>-0.26202400000000003</c:v>
                </c:pt>
                <c:pt idx="137">
                  <c:v>-0.247306</c:v>
                </c:pt>
                <c:pt idx="138">
                  <c:v>-0.24940899999999999</c:v>
                </c:pt>
                <c:pt idx="139">
                  <c:v>-0.237845</c:v>
                </c:pt>
                <c:pt idx="140">
                  <c:v>-0.24967099999999998</c:v>
                </c:pt>
                <c:pt idx="141">
                  <c:v>-0.24914600000000001</c:v>
                </c:pt>
                <c:pt idx="142">
                  <c:v>-0.25886999999999999</c:v>
                </c:pt>
                <c:pt idx="143">
                  <c:v>-0.25072299999999997</c:v>
                </c:pt>
                <c:pt idx="144">
                  <c:v>-0.24835699999999999</c:v>
                </c:pt>
                <c:pt idx="145">
                  <c:v>-0.25098599999999999</c:v>
                </c:pt>
                <c:pt idx="146">
                  <c:v>-0.24888300000000002</c:v>
                </c:pt>
                <c:pt idx="147">
                  <c:v>-0.25860700000000003</c:v>
                </c:pt>
                <c:pt idx="148">
                  <c:v>-0.26097199999999998</c:v>
                </c:pt>
                <c:pt idx="150">
                  <c:v>-0.27700399999999997</c:v>
                </c:pt>
                <c:pt idx="151">
                  <c:v>-0.30591299999999999</c:v>
                </c:pt>
                <c:pt idx="152">
                  <c:v>-0.32430999999999999</c:v>
                </c:pt>
                <c:pt idx="153">
                  <c:v>-0.34480899999999998</c:v>
                </c:pt>
                <c:pt idx="154">
                  <c:v>-0.317214</c:v>
                </c:pt>
                <c:pt idx="155">
                  <c:v>-0.33377099999999998</c:v>
                </c:pt>
                <c:pt idx="156">
                  <c:v>-0.339028</c:v>
                </c:pt>
                <c:pt idx="157">
                  <c:v>-0.35663600000000001</c:v>
                </c:pt>
                <c:pt idx="158">
                  <c:v>-0.37582099999999996</c:v>
                </c:pt>
                <c:pt idx="159">
                  <c:v>-0.36846299999999998</c:v>
                </c:pt>
                <c:pt idx="160">
                  <c:v>-0.34086700000000003</c:v>
                </c:pt>
                <c:pt idx="161">
                  <c:v>-0.35137999999999997</c:v>
                </c:pt>
                <c:pt idx="162">
                  <c:v>-0.349277</c:v>
                </c:pt>
                <c:pt idx="163">
                  <c:v>-0.34007900000000002</c:v>
                </c:pt>
                <c:pt idx="164">
                  <c:v>-0.35059099999999999</c:v>
                </c:pt>
                <c:pt idx="165">
                  <c:v>-0.33587400000000001</c:v>
                </c:pt>
                <c:pt idx="166">
                  <c:v>-0.33298299999999997</c:v>
                </c:pt>
                <c:pt idx="167">
                  <c:v>-0.33061799999999997</c:v>
                </c:pt>
                <c:pt idx="168">
                  <c:v>-0.33350900000000006</c:v>
                </c:pt>
                <c:pt idx="169">
                  <c:v>-0.31852799999999998</c:v>
                </c:pt>
                <c:pt idx="170">
                  <c:v>-0.32246999999999998</c:v>
                </c:pt>
                <c:pt idx="171">
                  <c:v>-0.31090699999999999</c:v>
                </c:pt>
                <c:pt idx="172">
                  <c:v>-0.31379800000000002</c:v>
                </c:pt>
                <c:pt idx="173">
                  <c:v>-0.31222100000000003</c:v>
                </c:pt>
                <c:pt idx="174">
                  <c:v>-0.32168199999999997</c:v>
                </c:pt>
                <c:pt idx="175">
                  <c:v>-0.33088000000000001</c:v>
                </c:pt>
                <c:pt idx="176">
                  <c:v>-0.33508499999999997</c:v>
                </c:pt>
                <c:pt idx="177">
                  <c:v>-0.34664900000000004</c:v>
                </c:pt>
                <c:pt idx="178">
                  <c:v>-0.34034199999999998</c:v>
                </c:pt>
                <c:pt idx="179">
                  <c:v>-0.33324599999999999</c:v>
                </c:pt>
                <c:pt idx="180">
                  <c:v>-0.35243099999999999</c:v>
                </c:pt>
                <c:pt idx="181">
                  <c:v>-0.34480899999999998</c:v>
                </c:pt>
                <c:pt idx="182">
                  <c:v>-0.32799</c:v>
                </c:pt>
                <c:pt idx="184">
                  <c:v>-0.321156</c:v>
                </c:pt>
                <c:pt idx="185">
                  <c:v>-0.31038100000000002</c:v>
                </c:pt>
                <c:pt idx="186">
                  <c:v>-0.31458600000000003</c:v>
                </c:pt>
                <c:pt idx="187">
                  <c:v>-0.30144500000000002</c:v>
                </c:pt>
                <c:pt idx="188">
                  <c:v>-0.30170799999999998</c:v>
                </c:pt>
                <c:pt idx="189">
                  <c:v>-0.30748999999999999</c:v>
                </c:pt>
                <c:pt idx="190">
                  <c:v>-0.30512499999999998</c:v>
                </c:pt>
                <c:pt idx="191">
                  <c:v>-0.30565000000000003</c:v>
                </c:pt>
                <c:pt idx="192">
                  <c:v>-0.27568999999999999</c:v>
                </c:pt>
                <c:pt idx="193">
                  <c:v>-0.26911999999999997</c:v>
                </c:pt>
                <c:pt idx="194">
                  <c:v>-0.27174799999999999</c:v>
                </c:pt>
                <c:pt idx="195">
                  <c:v>-0.25781900000000002</c:v>
                </c:pt>
                <c:pt idx="196">
                  <c:v>-0.25335099999999999</c:v>
                </c:pt>
                <c:pt idx="197">
                  <c:v>-0.26438899999999999</c:v>
                </c:pt>
                <c:pt idx="198">
                  <c:v>-0.27174799999999999</c:v>
                </c:pt>
                <c:pt idx="199">
                  <c:v>-0.27831800000000001</c:v>
                </c:pt>
                <c:pt idx="200">
                  <c:v>-0.29592600000000002</c:v>
                </c:pt>
                <c:pt idx="201">
                  <c:v>-0.294875</c:v>
                </c:pt>
                <c:pt idx="202">
                  <c:v>-0.311695</c:v>
                </c:pt>
                <c:pt idx="203">
                  <c:v>-0.311695</c:v>
                </c:pt>
                <c:pt idx="204">
                  <c:v>-0.28252300000000002</c:v>
                </c:pt>
                <c:pt idx="205">
                  <c:v>-0.28882999999999998</c:v>
                </c:pt>
                <c:pt idx="206">
                  <c:v>-0.28252300000000002</c:v>
                </c:pt>
                <c:pt idx="207">
                  <c:v>-0.247306</c:v>
                </c:pt>
                <c:pt idx="208">
                  <c:v>-0.237319</c:v>
                </c:pt>
                <c:pt idx="209">
                  <c:v>-0.23915900000000001</c:v>
                </c:pt>
                <c:pt idx="210">
                  <c:v>-0.238371</c:v>
                </c:pt>
                <c:pt idx="211">
                  <c:v>-0.250197</c:v>
                </c:pt>
                <c:pt idx="212">
                  <c:v>-0.245729</c:v>
                </c:pt>
                <c:pt idx="213">
                  <c:v>-0.23469100000000001</c:v>
                </c:pt>
                <c:pt idx="214">
                  <c:v>-0.198686</c:v>
                </c:pt>
                <c:pt idx="215">
                  <c:v>-0.204205</c:v>
                </c:pt>
                <c:pt idx="216">
                  <c:v>-0.216557</c:v>
                </c:pt>
                <c:pt idx="217">
                  <c:v>-0.21471699999999999</c:v>
                </c:pt>
                <c:pt idx="218">
                  <c:v>-0.21708300000000003</c:v>
                </c:pt>
                <c:pt idx="220">
                  <c:v>-0.221025</c:v>
                </c:pt>
                <c:pt idx="221">
                  <c:v>-0.21734600000000001</c:v>
                </c:pt>
                <c:pt idx="222">
                  <c:v>-0.24888300000000002</c:v>
                </c:pt>
                <c:pt idx="223">
                  <c:v>-0.234954</c:v>
                </c:pt>
                <c:pt idx="224">
                  <c:v>-0.247306</c:v>
                </c:pt>
                <c:pt idx="225">
                  <c:v>-0.23153699999999999</c:v>
                </c:pt>
                <c:pt idx="226">
                  <c:v>-0.23521699999999998</c:v>
                </c:pt>
                <c:pt idx="227">
                  <c:v>-0.26228600000000002</c:v>
                </c:pt>
                <c:pt idx="228">
                  <c:v>-0.255191</c:v>
                </c:pt>
                <c:pt idx="229">
                  <c:v>-0.25676700000000002</c:v>
                </c:pt>
                <c:pt idx="230">
                  <c:v>-0.26412600000000003</c:v>
                </c:pt>
                <c:pt idx="231">
                  <c:v>-0.267017</c:v>
                </c:pt>
                <c:pt idx="232">
                  <c:v>-0.24651800000000001</c:v>
                </c:pt>
                <c:pt idx="233">
                  <c:v>-0.25781900000000002</c:v>
                </c:pt>
                <c:pt idx="234">
                  <c:v>-0.26123499999999999</c:v>
                </c:pt>
                <c:pt idx="235">
                  <c:v>-0.27043400000000001</c:v>
                </c:pt>
                <c:pt idx="236">
                  <c:v>-0.276478</c:v>
                </c:pt>
                <c:pt idx="237">
                  <c:v>-0.31747700000000001</c:v>
                </c:pt>
                <c:pt idx="238">
                  <c:v>-0.32220799999999999</c:v>
                </c:pt>
                <c:pt idx="239">
                  <c:v>-0.31300899999999998</c:v>
                </c:pt>
                <c:pt idx="240">
                  <c:v>-0.31879099999999999</c:v>
                </c:pt>
                <c:pt idx="241">
                  <c:v>-0.32220799999999999</c:v>
                </c:pt>
                <c:pt idx="242">
                  <c:v>-0.32036799999999999</c:v>
                </c:pt>
                <c:pt idx="243">
                  <c:v>-0.32457299999999994</c:v>
                </c:pt>
                <c:pt idx="244">
                  <c:v>-0.32904099999999997</c:v>
                </c:pt>
                <c:pt idx="245">
                  <c:v>-0.33140599999999998</c:v>
                </c:pt>
                <c:pt idx="246">
                  <c:v>-0.32615</c:v>
                </c:pt>
                <c:pt idx="248">
                  <c:v>-0.32615</c:v>
                </c:pt>
                <c:pt idx="249">
                  <c:v>-0.32089399999999996</c:v>
                </c:pt>
                <c:pt idx="250">
                  <c:v>-0.30197099999999999</c:v>
                </c:pt>
                <c:pt idx="251">
                  <c:v>-0.30486200000000002</c:v>
                </c:pt>
                <c:pt idx="252">
                  <c:v>-0.31747700000000001</c:v>
                </c:pt>
                <c:pt idx="253">
                  <c:v>-0.30827899999999997</c:v>
                </c:pt>
                <c:pt idx="254">
                  <c:v>-0.31852799999999998</c:v>
                </c:pt>
                <c:pt idx="255">
                  <c:v>-0.304336</c:v>
                </c:pt>
                <c:pt idx="256">
                  <c:v>-0.298817</c:v>
                </c:pt>
                <c:pt idx="257">
                  <c:v>-0.29513800000000001</c:v>
                </c:pt>
                <c:pt idx="258">
                  <c:v>-0.30932999999999999</c:v>
                </c:pt>
                <c:pt idx="259">
                  <c:v>-0.31222100000000003</c:v>
                </c:pt>
                <c:pt idx="260">
                  <c:v>-0.30985499999999999</c:v>
                </c:pt>
                <c:pt idx="261">
                  <c:v>-0.30959300000000001</c:v>
                </c:pt>
                <c:pt idx="262">
                  <c:v>-0.315112</c:v>
                </c:pt>
                <c:pt idx="263">
                  <c:v>-0.31852799999999998</c:v>
                </c:pt>
                <c:pt idx="264">
                  <c:v>-0.31353500000000001</c:v>
                </c:pt>
                <c:pt idx="265">
                  <c:v>-0.30512499999999998</c:v>
                </c:pt>
                <c:pt idx="266">
                  <c:v>-0.29645199999999999</c:v>
                </c:pt>
                <c:pt idx="267">
                  <c:v>-0.28620200000000001</c:v>
                </c:pt>
                <c:pt idx="268">
                  <c:v>-0.28620200000000001</c:v>
                </c:pt>
                <c:pt idx="270">
                  <c:v>-0.28436299999999998</c:v>
                </c:pt>
                <c:pt idx="271">
                  <c:v>-0.28646499999999997</c:v>
                </c:pt>
                <c:pt idx="272">
                  <c:v>-0.302234</c:v>
                </c:pt>
                <c:pt idx="273">
                  <c:v>-0.31300899999999998</c:v>
                </c:pt>
                <c:pt idx="274">
                  <c:v>-0.321156</c:v>
                </c:pt>
                <c:pt idx="275">
                  <c:v>-0.346912</c:v>
                </c:pt>
                <c:pt idx="276">
                  <c:v>-0.33271999999999996</c:v>
                </c:pt>
                <c:pt idx="277">
                  <c:v>-0.34060400000000002</c:v>
                </c:pt>
                <c:pt idx="278">
                  <c:v>-0.33298299999999997</c:v>
                </c:pt>
                <c:pt idx="279">
                  <c:v>-0.33324599999999999</c:v>
                </c:pt>
                <c:pt idx="280">
                  <c:v>-0.33797600000000005</c:v>
                </c:pt>
                <c:pt idx="281">
                  <c:v>-0.35374499999999998</c:v>
                </c:pt>
                <c:pt idx="282">
                  <c:v>-0.35610999999999998</c:v>
                </c:pt>
                <c:pt idx="283">
                  <c:v>-0.35243099999999999</c:v>
                </c:pt>
                <c:pt idx="284">
                  <c:v>-0.32982899999999998</c:v>
                </c:pt>
                <c:pt idx="285">
                  <c:v>-0.33324599999999999</c:v>
                </c:pt>
                <c:pt idx="286">
                  <c:v>-0.34375800000000001</c:v>
                </c:pt>
                <c:pt idx="287">
                  <c:v>-0.34218100000000001</c:v>
                </c:pt>
                <c:pt idx="288">
                  <c:v>-0.32825200000000004</c:v>
                </c:pt>
                <c:pt idx="289">
                  <c:v>-0.34349499999999999</c:v>
                </c:pt>
                <c:pt idx="290">
                  <c:v>-0.33350900000000006</c:v>
                </c:pt>
                <c:pt idx="291">
                  <c:v>-0.34297</c:v>
                </c:pt>
                <c:pt idx="292">
                  <c:v>-0.34480899999999998</c:v>
                </c:pt>
                <c:pt idx="293">
                  <c:v>-0.33166899999999999</c:v>
                </c:pt>
                <c:pt idx="295">
                  <c:v>-0.34007900000000002</c:v>
                </c:pt>
                <c:pt idx="296">
                  <c:v>-0.33771400000000001</c:v>
                </c:pt>
                <c:pt idx="297">
                  <c:v>-0.34612399999999999</c:v>
                </c:pt>
                <c:pt idx="298">
                  <c:v>-0.35532200000000003</c:v>
                </c:pt>
                <c:pt idx="299">
                  <c:v>-0.35269399999999995</c:v>
                </c:pt>
                <c:pt idx="300">
                  <c:v>-0.35006599999999999</c:v>
                </c:pt>
                <c:pt idx="301">
                  <c:v>-0.35768700000000003</c:v>
                </c:pt>
                <c:pt idx="302">
                  <c:v>-0.38344299999999998</c:v>
                </c:pt>
                <c:pt idx="303">
                  <c:v>-0.38554499999999997</c:v>
                </c:pt>
                <c:pt idx="304">
                  <c:v>-0.37214199999999997</c:v>
                </c:pt>
                <c:pt idx="305">
                  <c:v>-0.37766100000000002</c:v>
                </c:pt>
                <c:pt idx="306">
                  <c:v>-0.382129</c:v>
                </c:pt>
                <c:pt idx="307">
                  <c:v>-0.39553199999999999</c:v>
                </c:pt>
                <c:pt idx="308">
                  <c:v>-0.39973700000000001</c:v>
                </c:pt>
                <c:pt idx="309">
                  <c:v>-0.40446800000000005</c:v>
                </c:pt>
                <c:pt idx="310">
                  <c:v>-0.397372</c:v>
                </c:pt>
                <c:pt idx="311">
                  <c:v>-0.41051199999999999</c:v>
                </c:pt>
                <c:pt idx="312">
                  <c:v>-0.398949</c:v>
                </c:pt>
                <c:pt idx="313">
                  <c:v>-0.40210299999999999</c:v>
                </c:pt>
                <c:pt idx="314">
                  <c:v>-0.39684600000000003</c:v>
                </c:pt>
                <c:pt idx="315">
                  <c:v>-0.39973700000000001</c:v>
                </c:pt>
                <c:pt idx="316">
                  <c:v>-0.38896200000000003</c:v>
                </c:pt>
                <c:pt idx="317">
                  <c:v>-0.38712200000000002</c:v>
                </c:pt>
                <c:pt idx="318">
                  <c:v>-0.39316699999999999</c:v>
                </c:pt>
                <c:pt idx="320">
                  <c:v>-0.388436</c:v>
                </c:pt>
                <c:pt idx="321">
                  <c:v>-0.371091</c:v>
                </c:pt>
                <c:pt idx="322">
                  <c:v>-0.36320599999999997</c:v>
                </c:pt>
                <c:pt idx="323">
                  <c:v>-0.378187</c:v>
                </c:pt>
                <c:pt idx="324">
                  <c:v>-0.37950099999999998</c:v>
                </c:pt>
                <c:pt idx="325">
                  <c:v>-0.37292999999999998</c:v>
                </c:pt>
                <c:pt idx="326">
                  <c:v>-0.37135299999999999</c:v>
                </c:pt>
                <c:pt idx="327">
                  <c:v>-0.37030200000000002</c:v>
                </c:pt>
                <c:pt idx="328">
                  <c:v>-0.36662300000000003</c:v>
                </c:pt>
                <c:pt idx="329">
                  <c:v>-0.36320599999999997</c:v>
                </c:pt>
                <c:pt idx="330">
                  <c:v>-0.36741100000000004</c:v>
                </c:pt>
                <c:pt idx="331">
                  <c:v>-0.37030200000000002</c:v>
                </c:pt>
                <c:pt idx="332">
                  <c:v>-0.38580800000000004</c:v>
                </c:pt>
                <c:pt idx="333">
                  <c:v>-0.40315399999999996</c:v>
                </c:pt>
                <c:pt idx="334">
                  <c:v>-0.39132699999999998</c:v>
                </c:pt>
                <c:pt idx="335">
                  <c:v>-0.39763500000000002</c:v>
                </c:pt>
                <c:pt idx="336">
                  <c:v>-0.39316699999999999</c:v>
                </c:pt>
                <c:pt idx="337">
                  <c:v>-0.38607100000000005</c:v>
                </c:pt>
                <c:pt idx="338">
                  <c:v>-0.35926400000000003</c:v>
                </c:pt>
                <c:pt idx="339">
                  <c:v>-0.36373199999999994</c:v>
                </c:pt>
                <c:pt idx="340">
                  <c:v>-0.35847600000000002</c:v>
                </c:pt>
                <c:pt idx="341">
                  <c:v>-0.32799</c:v>
                </c:pt>
                <c:pt idx="342">
                  <c:v>-0.31695099999999998</c:v>
                </c:pt>
                <c:pt idx="343">
                  <c:v>-0.315112</c:v>
                </c:pt>
                <c:pt idx="344">
                  <c:v>-0.31327199999999999</c:v>
                </c:pt>
                <c:pt idx="345">
                  <c:v>-0.31984200000000002</c:v>
                </c:pt>
                <c:pt idx="346">
                  <c:v>-0.30459900000000001</c:v>
                </c:pt>
                <c:pt idx="347">
                  <c:v>-0.31931700000000002</c:v>
                </c:pt>
                <c:pt idx="348">
                  <c:v>-0.32667499999999999</c:v>
                </c:pt>
                <c:pt idx="349">
                  <c:v>-0.33955299999999999</c:v>
                </c:pt>
                <c:pt idx="350">
                  <c:v>-0.35269399999999995</c:v>
                </c:pt>
                <c:pt idx="351">
                  <c:v>-0.354271</c:v>
                </c:pt>
                <c:pt idx="352">
                  <c:v>-0.35716199999999998</c:v>
                </c:pt>
                <c:pt idx="353">
                  <c:v>-0.35768700000000003</c:v>
                </c:pt>
                <c:pt idx="354">
                  <c:v>-0.35794999999999999</c:v>
                </c:pt>
                <c:pt idx="355">
                  <c:v>-0.36189199999999999</c:v>
                </c:pt>
                <c:pt idx="356">
                  <c:v>-0.38028899999999999</c:v>
                </c:pt>
                <c:pt idx="357">
                  <c:v>-0.388436</c:v>
                </c:pt>
                <c:pt idx="358">
                  <c:v>-0.38528300000000004</c:v>
                </c:pt>
                <c:pt idx="359">
                  <c:v>-0.37976300000000002</c:v>
                </c:pt>
                <c:pt idx="360">
                  <c:v>-0.382129</c:v>
                </c:pt>
                <c:pt idx="361">
                  <c:v>-0.38160299999999997</c:v>
                </c:pt>
                <c:pt idx="362">
                  <c:v>-0.39316699999999999</c:v>
                </c:pt>
                <c:pt idx="363">
                  <c:v>-0.4</c:v>
                </c:pt>
                <c:pt idx="364">
                  <c:v>-0.393955</c:v>
                </c:pt>
                <c:pt idx="365">
                  <c:v>-0.39658299999999996</c:v>
                </c:pt>
                <c:pt idx="366">
                  <c:v>-0.40420499999999998</c:v>
                </c:pt>
                <c:pt idx="367">
                  <c:v>-0.380552</c:v>
                </c:pt>
                <c:pt idx="368">
                  <c:v>-0.37661</c:v>
                </c:pt>
                <c:pt idx="369">
                  <c:v>-0.37634700000000004</c:v>
                </c:pt>
                <c:pt idx="370">
                  <c:v>-0.37529600000000002</c:v>
                </c:pt>
                <c:pt idx="371">
                  <c:v>-0.37450699999999998</c:v>
                </c:pt>
                <c:pt idx="372">
                  <c:v>-0.37503300000000001</c:v>
                </c:pt>
                <c:pt idx="373">
                  <c:v>-0.37424399999999997</c:v>
                </c:pt>
                <c:pt idx="376">
                  <c:v>-0.38081499999999996</c:v>
                </c:pt>
                <c:pt idx="377">
                  <c:v>-0.36951400000000001</c:v>
                </c:pt>
                <c:pt idx="378">
                  <c:v>-0.36793700000000001</c:v>
                </c:pt>
                <c:pt idx="380">
                  <c:v>-0.37424399999999997</c:v>
                </c:pt>
                <c:pt idx="381">
                  <c:v>-0.37739800000000001</c:v>
                </c:pt>
                <c:pt idx="382">
                  <c:v>-0.39816000000000001</c:v>
                </c:pt>
                <c:pt idx="383">
                  <c:v>-0.39842300000000003</c:v>
                </c:pt>
                <c:pt idx="384">
                  <c:v>-0.38002600000000003</c:v>
                </c:pt>
                <c:pt idx="385">
                  <c:v>-0.37634700000000004</c:v>
                </c:pt>
                <c:pt idx="386">
                  <c:v>-0.36872500000000002</c:v>
                </c:pt>
                <c:pt idx="387">
                  <c:v>-0.38081499999999996</c:v>
                </c:pt>
                <c:pt idx="388">
                  <c:v>-0.38396799999999998</c:v>
                </c:pt>
                <c:pt idx="389">
                  <c:v>-0.38265399999999999</c:v>
                </c:pt>
                <c:pt idx="390">
                  <c:v>-0.38922499999999999</c:v>
                </c:pt>
                <c:pt idx="391">
                  <c:v>-0.33718800000000004</c:v>
                </c:pt>
                <c:pt idx="392">
                  <c:v>-0.34402099999999997</c:v>
                </c:pt>
                <c:pt idx="393">
                  <c:v>-0.36084099999999997</c:v>
                </c:pt>
                <c:pt idx="394">
                  <c:v>-0.35742400000000002</c:v>
                </c:pt>
                <c:pt idx="395">
                  <c:v>-0.35321900000000001</c:v>
                </c:pt>
                <c:pt idx="396">
                  <c:v>-0.36609699999999995</c:v>
                </c:pt>
                <c:pt idx="397">
                  <c:v>-0.37371899999999997</c:v>
                </c:pt>
                <c:pt idx="398">
                  <c:v>-0.37766100000000002</c:v>
                </c:pt>
                <c:pt idx="399">
                  <c:v>-0.36057800000000001</c:v>
                </c:pt>
                <c:pt idx="400">
                  <c:v>-0.36320599999999997</c:v>
                </c:pt>
                <c:pt idx="401">
                  <c:v>-0.36005299999999996</c:v>
                </c:pt>
                <c:pt idx="402">
                  <c:v>-0.36399500000000001</c:v>
                </c:pt>
                <c:pt idx="403">
                  <c:v>-0.35716199999999998</c:v>
                </c:pt>
                <c:pt idx="404">
                  <c:v>-0.34848899999999999</c:v>
                </c:pt>
                <c:pt idx="405">
                  <c:v>-0.33823900000000001</c:v>
                </c:pt>
                <c:pt idx="406">
                  <c:v>-0.34349499999999999</c:v>
                </c:pt>
                <c:pt idx="407">
                  <c:v>-0.354271</c:v>
                </c:pt>
                <c:pt idx="408">
                  <c:v>-0.30670200000000003</c:v>
                </c:pt>
                <c:pt idx="409">
                  <c:v>-0.29435</c:v>
                </c:pt>
                <c:pt idx="410">
                  <c:v>-0.30801600000000001</c:v>
                </c:pt>
                <c:pt idx="411">
                  <c:v>-0.25860700000000003</c:v>
                </c:pt>
                <c:pt idx="412">
                  <c:v>-0.223916</c:v>
                </c:pt>
                <c:pt idx="413">
                  <c:v>-0.223916</c:v>
                </c:pt>
                <c:pt idx="415">
                  <c:v>-0.23600499999999999</c:v>
                </c:pt>
                <c:pt idx="416">
                  <c:v>-0.234954</c:v>
                </c:pt>
                <c:pt idx="417">
                  <c:v>-0.24204999999999999</c:v>
                </c:pt>
                <c:pt idx="418">
                  <c:v>-0.24651800000000001</c:v>
                </c:pt>
                <c:pt idx="419">
                  <c:v>-0.24861999999999998</c:v>
                </c:pt>
                <c:pt idx="420">
                  <c:v>-0.21445499999999998</c:v>
                </c:pt>
                <c:pt idx="421">
                  <c:v>-0.23127500000000001</c:v>
                </c:pt>
                <c:pt idx="422">
                  <c:v>-0.21419199999999999</c:v>
                </c:pt>
                <c:pt idx="423">
                  <c:v>-0.19053899999999999</c:v>
                </c:pt>
                <c:pt idx="424">
                  <c:v>-0.16320599999999999</c:v>
                </c:pt>
                <c:pt idx="425">
                  <c:v>-0.14060400000000001</c:v>
                </c:pt>
                <c:pt idx="426">
                  <c:v>-0.18081499999999998</c:v>
                </c:pt>
                <c:pt idx="427">
                  <c:v>-0.17766100000000001</c:v>
                </c:pt>
                <c:pt idx="428">
                  <c:v>-0.18396799999999999</c:v>
                </c:pt>
                <c:pt idx="429">
                  <c:v>-0.20341699999999999</c:v>
                </c:pt>
                <c:pt idx="430">
                  <c:v>-0.20184000000000002</c:v>
                </c:pt>
                <c:pt idx="431">
                  <c:v>-0.212089</c:v>
                </c:pt>
                <c:pt idx="432">
                  <c:v>-0.20105100000000001</c:v>
                </c:pt>
                <c:pt idx="433">
                  <c:v>-0.211564</c:v>
                </c:pt>
                <c:pt idx="434">
                  <c:v>-0.19605799999999998</c:v>
                </c:pt>
                <c:pt idx="435">
                  <c:v>-0.200263</c:v>
                </c:pt>
                <c:pt idx="436">
                  <c:v>-0.18869900000000001</c:v>
                </c:pt>
                <c:pt idx="437">
                  <c:v>-0.193693</c:v>
                </c:pt>
                <c:pt idx="438">
                  <c:v>-0.19605799999999998</c:v>
                </c:pt>
                <c:pt idx="439">
                  <c:v>-0.202102</c:v>
                </c:pt>
                <c:pt idx="440">
                  <c:v>-0.19395499999999999</c:v>
                </c:pt>
                <c:pt idx="441">
                  <c:v>-0.18501999999999999</c:v>
                </c:pt>
                <c:pt idx="442">
                  <c:v>-0.19789799999999999</c:v>
                </c:pt>
                <c:pt idx="443">
                  <c:v>-0.17976299999999998</c:v>
                </c:pt>
                <c:pt idx="444">
                  <c:v>-0.18396799999999999</c:v>
                </c:pt>
                <c:pt idx="445">
                  <c:v>-0.19737200000000002</c:v>
                </c:pt>
                <c:pt idx="446">
                  <c:v>-0.18896199999999999</c:v>
                </c:pt>
                <c:pt idx="447">
                  <c:v>-0.17661000000000002</c:v>
                </c:pt>
                <c:pt idx="448">
                  <c:v>-0.160578</c:v>
                </c:pt>
                <c:pt idx="449">
                  <c:v>-0.15637299999999998</c:v>
                </c:pt>
                <c:pt idx="450">
                  <c:v>-0.154534</c:v>
                </c:pt>
                <c:pt idx="451">
                  <c:v>-0.15532199999999999</c:v>
                </c:pt>
                <c:pt idx="452">
                  <c:v>-0.16452000000000003</c:v>
                </c:pt>
                <c:pt idx="454">
                  <c:v>-0.15873799999999999</c:v>
                </c:pt>
                <c:pt idx="455">
                  <c:v>-0.17082799999999998</c:v>
                </c:pt>
                <c:pt idx="456">
                  <c:v>-0.17030200000000001</c:v>
                </c:pt>
                <c:pt idx="457">
                  <c:v>-0.2</c:v>
                </c:pt>
                <c:pt idx="458">
                  <c:v>-0.20683299999999999</c:v>
                </c:pt>
                <c:pt idx="459">
                  <c:v>-0.239422</c:v>
                </c:pt>
                <c:pt idx="460">
                  <c:v>-0.246781</c:v>
                </c:pt>
                <c:pt idx="461">
                  <c:v>-0.25072299999999997</c:v>
                </c:pt>
                <c:pt idx="462">
                  <c:v>-0.24546600000000002</c:v>
                </c:pt>
                <c:pt idx="463">
                  <c:v>-0.24704300000000001</c:v>
                </c:pt>
                <c:pt idx="464">
                  <c:v>-0.25046000000000002</c:v>
                </c:pt>
                <c:pt idx="465">
                  <c:v>-0.24336400000000002</c:v>
                </c:pt>
                <c:pt idx="466">
                  <c:v>-0.22864699999999999</c:v>
                </c:pt>
                <c:pt idx="467">
                  <c:v>-0.23889600000000002</c:v>
                </c:pt>
                <c:pt idx="468">
                  <c:v>-0.24099900000000002</c:v>
                </c:pt>
                <c:pt idx="469">
                  <c:v>-0.26596599999999998</c:v>
                </c:pt>
                <c:pt idx="470">
                  <c:v>-0.27122200000000002</c:v>
                </c:pt>
                <c:pt idx="471">
                  <c:v>-0.275953</c:v>
                </c:pt>
                <c:pt idx="472">
                  <c:v>-0.30302200000000001</c:v>
                </c:pt>
                <c:pt idx="473">
                  <c:v>-0.30643899999999996</c:v>
                </c:pt>
                <c:pt idx="474">
                  <c:v>-0.30670200000000003</c:v>
                </c:pt>
                <c:pt idx="475">
                  <c:v>-0.31038100000000002</c:v>
                </c:pt>
                <c:pt idx="476">
                  <c:v>-0.33114300000000002</c:v>
                </c:pt>
                <c:pt idx="477">
                  <c:v>-0.30170799999999998</c:v>
                </c:pt>
                <c:pt idx="478">
                  <c:v>-0.29960599999999998</c:v>
                </c:pt>
                <c:pt idx="480">
                  <c:v>-0.28252300000000002</c:v>
                </c:pt>
                <c:pt idx="481">
                  <c:v>-0.285414</c:v>
                </c:pt>
                <c:pt idx="482">
                  <c:v>-0.306176</c:v>
                </c:pt>
                <c:pt idx="483">
                  <c:v>-0.31195799999999996</c:v>
                </c:pt>
                <c:pt idx="484">
                  <c:v>-0.30328499999999997</c:v>
                </c:pt>
                <c:pt idx="485">
                  <c:v>-0.319054</c:v>
                </c:pt>
                <c:pt idx="486">
                  <c:v>-0.32299600000000001</c:v>
                </c:pt>
                <c:pt idx="487">
                  <c:v>-0.306176</c:v>
                </c:pt>
                <c:pt idx="488">
                  <c:v>-0.315637</c:v>
                </c:pt>
                <c:pt idx="489">
                  <c:v>-0.32299600000000001</c:v>
                </c:pt>
                <c:pt idx="490">
                  <c:v>-0.317214</c:v>
                </c:pt>
                <c:pt idx="491">
                  <c:v>-0.31458600000000003</c:v>
                </c:pt>
                <c:pt idx="492">
                  <c:v>-0.32904099999999997</c:v>
                </c:pt>
                <c:pt idx="493">
                  <c:v>-0.293298</c:v>
                </c:pt>
                <c:pt idx="494">
                  <c:v>-0.31800299999999998</c:v>
                </c:pt>
                <c:pt idx="495">
                  <c:v>-0.34270699999999998</c:v>
                </c:pt>
                <c:pt idx="496">
                  <c:v>-0.337451</c:v>
                </c:pt>
                <c:pt idx="497">
                  <c:v>-0.31984200000000002</c:v>
                </c:pt>
                <c:pt idx="498">
                  <c:v>-0.330092</c:v>
                </c:pt>
                <c:pt idx="499">
                  <c:v>-0.32693800000000001</c:v>
                </c:pt>
                <c:pt idx="500">
                  <c:v>-0.33508499999999997</c:v>
                </c:pt>
                <c:pt idx="501">
                  <c:v>-0.34007900000000002</c:v>
                </c:pt>
                <c:pt idx="502">
                  <c:v>-0.367674</c:v>
                </c:pt>
                <c:pt idx="503">
                  <c:v>-0.36320599999999997</c:v>
                </c:pt>
                <c:pt idx="504">
                  <c:v>-0.35558500000000004</c:v>
                </c:pt>
                <c:pt idx="505">
                  <c:v>-0.37214199999999997</c:v>
                </c:pt>
                <c:pt idx="506">
                  <c:v>-0.37424399999999997</c:v>
                </c:pt>
                <c:pt idx="507">
                  <c:v>-0.40183999999999997</c:v>
                </c:pt>
                <c:pt idx="509">
                  <c:v>-0.37608400000000003</c:v>
                </c:pt>
                <c:pt idx="510">
                  <c:v>-0.40315399999999996</c:v>
                </c:pt>
                <c:pt idx="511">
                  <c:v>-0.40998699999999999</c:v>
                </c:pt>
                <c:pt idx="512">
                  <c:v>-0.41156399999999999</c:v>
                </c:pt>
                <c:pt idx="513">
                  <c:v>-0.414717</c:v>
                </c:pt>
                <c:pt idx="514">
                  <c:v>-0.42023699999999997</c:v>
                </c:pt>
                <c:pt idx="515">
                  <c:v>-0.438108</c:v>
                </c:pt>
                <c:pt idx="516">
                  <c:v>-0.43758200000000003</c:v>
                </c:pt>
                <c:pt idx="517">
                  <c:v>-0.45676699999999998</c:v>
                </c:pt>
                <c:pt idx="518">
                  <c:v>-0.46386299999999997</c:v>
                </c:pt>
                <c:pt idx="519">
                  <c:v>-0.45992100000000002</c:v>
                </c:pt>
                <c:pt idx="520">
                  <c:v>-0.45781899999999998</c:v>
                </c:pt>
                <c:pt idx="521">
                  <c:v>-0.47647799999999996</c:v>
                </c:pt>
                <c:pt idx="522">
                  <c:v>-0.47516399999999998</c:v>
                </c:pt>
                <c:pt idx="523">
                  <c:v>-0.48094599999999998</c:v>
                </c:pt>
                <c:pt idx="524">
                  <c:v>-0.49697800000000003</c:v>
                </c:pt>
                <c:pt idx="525">
                  <c:v>-0.48225999999999997</c:v>
                </c:pt>
                <c:pt idx="526">
                  <c:v>-0.47884399999999999</c:v>
                </c:pt>
                <c:pt idx="527">
                  <c:v>-0.47358699999999998</c:v>
                </c:pt>
                <c:pt idx="528">
                  <c:v>-0.46964500000000003</c:v>
                </c:pt>
                <c:pt idx="530">
                  <c:v>-0.47516399999999998</c:v>
                </c:pt>
                <c:pt idx="531">
                  <c:v>-0.48699100000000001</c:v>
                </c:pt>
                <c:pt idx="532">
                  <c:v>-0.46675400000000006</c:v>
                </c:pt>
                <c:pt idx="533">
                  <c:v>-0.470696</c:v>
                </c:pt>
                <c:pt idx="534">
                  <c:v>-0.45256200000000002</c:v>
                </c:pt>
                <c:pt idx="535">
                  <c:v>-0.44389000000000001</c:v>
                </c:pt>
                <c:pt idx="536">
                  <c:v>-0.44546599999999997</c:v>
                </c:pt>
                <c:pt idx="537">
                  <c:v>-0.449409</c:v>
                </c:pt>
                <c:pt idx="538">
                  <c:v>-0.43837100000000001</c:v>
                </c:pt>
                <c:pt idx="539">
                  <c:v>-0.43495399999999995</c:v>
                </c:pt>
                <c:pt idx="540">
                  <c:v>-0.43101200000000001</c:v>
                </c:pt>
                <c:pt idx="541">
                  <c:v>-0.44257599999999997</c:v>
                </c:pt>
                <c:pt idx="542">
                  <c:v>-0.44283800000000001</c:v>
                </c:pt>
                <c:pt idx="543">
                  <c:v>-0.45177400000000001</c:v>
                </c:pt>
                <c:pt idx="544">
                  <c:v>-0.44572899999999999</c:v>
                </c:pt>
                <c:pt idx="545">
                  <c:v>-0.44914599999999999</c:v>
                </c:pt>
                <c:pt idx="546">
                  <c:v>-0.44415199999999999</c:v>
                </c:pt>
                <c:pt idx="547">
                  <c:v>-0.44415199999999999</c:v>
                </c:pt>
                <c:pt idx="548">
                  <c:v>-0.47043399999999996</c:v>
                </c:pt>
                <c:pt idx="549">
                  <c:v>-0.47569</c:v>
                </c:pt>
                <c:pt idx="550">
                  <c:v>-0.48409999999999997</c:v>
                </c:pt>
                <c:pt idx="551">
                  <c:v>-0.48751600000000006</c:v>
                </c:pt>
                <c:pt idx="552">
                  <c:v>-0.49671500000000002</c:v>
                </c:pt>
                <c:pt idx="553">
                  <c:v>-0.48541400000000001</c:v>
                </c:pt>
                <c:pt idx="555">
                  <c:v>-0.488568</c:v>
                </c:pt>
                <c:pt idx="556">
                  <c:v>-0.470696</c:v>
                </c:pt>
                <c:pt idx="557">
                  <c:v>-0.46333799999999997</c:v>
                </c:pt>
                <c:pt idx="558">
                  <c:v>-0.45519100000000001</c:v>
                </c:pt>
                <c:pt idx="559">
                  <c:v>-0.45624200000000004</c:v>
                </c:pt>
                <c:pt idx="560">
                  <c:v>-0.46254899999999999</c:v>
                </c:pt>
                <c:pt idx="561">
                  <c:v>-0.46070999999999995</c:v>
                </c:pt>
                <c:pt idx="562">
                  <c:v>-0.47411299999999995</c:v>
                </c:pt>
                <c:pt idx="563">
                  <c:v>-0.46570300000000003</c:v>
                </c:pt>
                <c:pt idx="564">
                  <c:v>-0.46123500000000001</c:v>
                </c:pt>
                <c:pt idx="565">
                  <c:v>-0.472273</c:v>
                </c:pt>
                <c:pt idx="566">
                  <c:v>-0.46333799999999997</c:v>
                </c:pt>
                <c:pt idx="567">
                  <c:v>-0.46543999999999996</c:v>
                </c:pt>
                <c:pt idx="568">
                  <c:v>-0.48225999999999997</c:v>
                </c:pt>
                <c:pt idx="569">
                  <c:v>-0.48804200000000003</c:v>
                </c:pt>
                <c:pt idx="570">
                  <c:v>-0.49093300000000001</c:v>
                </c:pt>
                <c:pt idx="571">
                  <c:v>-0.46465200000000001</c:v>
                </c:pt>
                <c:pt idx="572">
                  <c:v>-0.45650499999999999</c:v>
                </c:pt>
                <c:pt idx="573">
                  <c:v>-0.43731900000000001</c:v>
                </c:pt>
                <c:pt idx="574">
                  <c:v>-0.42943500000000001</c:v>
                </c:pt>
                <c:pt idx="575">
                  <c:v>-0.42943500000000001</c:v>
                </c:pt>
                <c:pt idx="576">
                  <c:v>-0.43048599999999998</c:v>
                </c:pt>
                <c:pt idx="577">
                  <c:v>-0.41655700000000001</c:v>
                </c:pt>
                <c:pt idx="578">
                  <c:v>-0.44073600000000002</c:v>
                </c:pt>
                <c:pt idx="580">
                  <c:v>-0.454928</c:v>
                </c:pt>
                <c:pt idx="581">
                  <c:v>-0.45229999999999998</c:v>
                </c:pt>
                <c:pt idx="582">
                  <c:v>-0.46938200000000002</c:v>
                </c:pt>
                <c:pt idx="583">
                  <c:v>-0.48331099999999999</c:v>
                </c:pt>
                <c:pt idx="584">
                  <c:v>-0.47306199999999998</c:v>
                </c:pt>
                <c:pt idx="585">
                  <c:v>-0.466229</c:v>
                </c:pt>
                <c:pt idx="586">
                  <c:v>-0.47674100000000003</c:v>
                </c:pt>
                <c:pt idx="587">
                  <c:v>-0.47437600000000002</c:v>
                </c:pt>
                <c:pt idx="588">
                  <c:v>-0.46097199999999999</c:v>
                </c:pt>
                <c:pt idx="589">
                  <c:v>-0.45808100000000002</c:v>
                </c:pt>
                <c:pt idx="590">
                  <c:v>-0.45413899999999996</c:v>
                </c:pt>
                <c:pt idx="591">
                  <c:v>-0.44073600000000002</c:v>
                </c:pt>
                <c:pt idx="592">
                  <c:v>-0.44835700000000001</c:v>
                </c:pt>
                <c:pt idx="593">
                  <c:v>-0.45335099999999995</c:v>
                </c:pt>
                <c:pt idx="594">
                  <c:v>-0.45939599999999997</c:v>
                </c:pt>
                <c:pt idx="595">
                  <c:v>-0.45597900000000002</c:v>
                </c:pt>
                <c:pt idx="596">
                  <c:v>-0.48488799999999999</c:v>
                </c:pt>
                <c:pt idx="597">
                  <c:v>-0.52746400000000004</c:v>
                </c:pt>
                <c:pt idx="598">
                  <c:v>-0.49723999999999996</c:v>
                </c:pt>
                <c:pt idx="599">
                  <c:v>-0.48383699999999996</c:v>
                </c:pt>
                <c:pt idx="600">
                  <c:v>-0.44862000000000002</c:v>
                </c:pt>
                <c:pt idx="601">
                  <c:v>-0.45466500000000004</c:v>
                </c:pt>
                <c:pt idx="602">
                  <c:v>-0.42444200000000004</c:v>
                </c:pt>
                <c:pt idx="603">
                  <c:v>-0.42680699999999999</c:v>
                </c:pt>
                <c:pt idx="604">
                  <c:v>-0.433114</c:v>
                </c:pt>
                <c:pt idx="605">
                  <c:v>-0.44126100000000001</c:v>
                </c:pt>
                <c:pt idx="606">
                  <c:v>-0.44678099999999998</c:v>
                </c:pt>
                <c:pt idx="607">
                  <c:v>-0.45519100000000001</c:v>
                </c:pt>
                <c:pt idx="608">
                  <c:v>-0.45045999999999997</c:v>
                </c:pt>
                <c:pt idx="609">
                  <c:v>-0.45755600000000002</c:v>
                </c:pt>
                <c:pt idx="610">
                  <c:v>-0.43705700000000003</c:v>
                </c:pt>
                <c:pt idx="611">
                  <c:v>-0.429172</c:v>
                </c:pt>
                <c:pt idx="612">
                  <c:v>-0.42312699999999998</c:v>
                </c:pt>
                <c:pt idx="613">
                  <c:v>-0.43469099999999999</c:v>
                </c:pt>
                <c:pt idx="614">
                  <c:v>-0.44967100000000004</c:v>
                </c:pt>
                <c:pt idx="615">
                  <c:v>-0.43285200000000001</c:v>
                </c:pt>
                <c:pt idx="616">
                  <c:v>-0.42312699999999998</c:v>
                </c:pt>
                <c:pt idx="617">
                  <c:v>-0.39658299999999996</c:v>
                </c:pt>
                <c:pt idx="618">
                  <c:v>-0.39921200000000001</c:v>
                </c:pt>
                <c:pt idx="619">
                  <c:v>-0.40867300000000001</c:v>
                </c:pt>
                <c:pt idx="620">
                  <c:v>-0.40946100000000002</c:v>
                </c:pt>
                <c:pt idx="621">
                  <c:v>-0.39474400000000004</c:v>
                </c:pt>
                <c:pt idx="622">
                  <c:v>-0.40026299999999998</c:v>
                </c:pt>
                <c:pt idx="623">
                  <c:v>-0.40446800000000005</c:v>
                </c:pt>
                <c:pt idx="624">
                  <c:v>-0.40157699999999996</c:v>
                </c:pt>
                <c:pt idx="625">
                  <c:v>-0.378187</c:v>
                </c:pt>
                <c:pt idx="626">
                  <c:v>-0.38002600000000003</c:v>
                </c:pt>
                <c:pt idx="627">
                  <c:v>-0.40183999999999997</c:v>
                </c:pt>
                <c:pt idx="628">
                  <c:v>-0.39185300000000001</c:v>
                </c:pt>
                <c:pt idx="629">
                  <c:v>-0.40656999999999999</c:v>
                </c:pt>
                <c:pt idx="630">
                  <c:v>-0.38291700000000001</c:v>
                </c:pt>
                <c:pt idx="631">
                  <c:v>-0.37476999999999999</c:v>
                </c:pt>
                <c:pt idx="632">
                  <c:v>-0.38028899999999999</c:v>
                </c:pt>
                <c:pt idx="633">
                  <c:v>-0.37950099999999998</c:v>
                </c:pt>
                <c:pt idx="635">
                  <c:v>-0.38449399999999995</c:v>
                </c:pt>
                <c:pt idx="636">
                  <c:v>-0.38528300000000004</c:v>
                </c:pt>
                <c:pt idx="637">
                  <c:v>-0.390013</c:v>
                </c:pt>
                <c:pt idx="638">
                  <c:v>-0.35952699999999999</c:v>
                </c:pt>
                <c:pt idx="639">
                  <c:v>-0.33114300000000002</c:v>
                </c:pt>
                <c:pt idx="640">
                  <c:v>-0.32982899999999998</c:v>
                </c:pt>
                <c:pt idx="641">
                  <c:v>-0.32667499999999999</c:v>
                </c:pt>
                <c:pt idx="642">
                  <c:v>-0.33219399999999999</c:v>
                </c:pt>
                <c:pt idx="643">
                  <c:v>-0.31537500000000002</c:v>
                </c:pt>
                <c:pt idx="644">
                  <c:v>-0.32194499999999998</c:v>
                </c:pt>
                <c:pt idx="645">
                  <c:v>-0.31695099999999998</c:v>
                </c:pt>
                <c:pt idx="646">
                  <c:v>-0.30880400000000002</c:v>
                </c:pt>
                <c:pt idx="647">
                  <c:v>-0.31406000000000001</c:v>
                </c:pt>
                <c:pt idx="648">
                  <c:v>-0.33981600000000001</c:v>
                </c:pt>
                <c:pt idx="649">
                  <c:v>-0.346912</c:v>
                </c:pt>
                <c:pt idx="650">
                  <c:v>-0.33718800000000004</c:v>
                </c:pt>
                <c:pt idx="651">
                  <c:v>-0.33377099999999998</c:v>
                </c:pt>
                <c:pt idx="652">
                  <c:v>-0.32483600000000001</c:v>
                </c:pt>
                <c:pt idx="653">
                  <c:v>-0.31800299999999998</c:v>
                </c:pt>
                <c:pt idx="654">
                  <c:v>-0.30407400000000001</c:v>
                </c:pt>
                <c:pt idx="655">
                  <c:v>-0.30985499999999999</c:v>
                </c:pt>
                <c:pt idx="656">
                  <c:v>-0.311695</c:v>
                </c:pt>
                <c:pt idx="657">
                  <c:v>-0.315112</c:v>
                </c:pt>
                <c:pt idx="658">
                  <c:v>-0.31616299999999997</c:v>
                </c:pt>
                <c:pt idx="659">
                  <c:v>-0.30302200000000001</c:v>
                </c:pt>
                <c:pt idx="660">
                  <c:v>-0.32246999999999998</c:v>
                </c:pt>
                <c:pt idx="661">
                  <c:v>-0.35453400000000002</c:v>
                </c:pt>
                <c:pt idx="662">
                  <c:v>-0.35216799999999998</c:v>
                </c:pt>
                <c:pt idx="663">
                  <c:v>-0.34796300000000002</c:v>
                </c:pt>
                <c:pt idx="664">
                  <c:v>-0.35164299999999998</c:v>
                </c:pt>
                <c:pt idx="665">
                  <c:v>-0.36977699999999997</c:v>
                </c:pt>
                <c:pt idx="666">
                  <c:v>-0.37082799999999999</c:v>
                </c:pt>
                <c:pt idx="667">
                  <c:v>-0.37187900000000002</c:v>
                </c:pt>
                <c:pt idx="668">
                  <c:v>-0.37503300000000001</c:v>
                </c:pt>
                <c:pt idx="669">
                  <c:v>-0.39553199999999999</c:v>
                </c:pt>
                <c:pt idx="670">
                  <c:v>-0.40078800000000003</c:v>
                </c:pt>
                <c:pt idx="671">
                  <c:v>-0.406833</c:v>
                </c:pt>
                <c:pt idx="673">
                  <c:v>-0.40946100000000002</c:v>
                </c:pt>
                <c:pt idx="674">
                  <c:v>-0.42286499999999999</c:v>
                </c:pt>
                <c:pt idx="675">
                  <c:v>-0.42785800000000002</c:v>
                </c:pt>
                <c:pt idx="676">
                  <c:v>-0.42838399999999999</c:v>
                </c:pt>
                <c:pt idx="677">
                  <c:v>-0.42943500000000001</c:v>
                </c:pt>
                <c:pt idx="678">
                  <c:v>-0.42049900000000001</c:v>
                </c:pt>
                <c:pt idx="679">
                  <c:v>-0.41603200000000001</c:v>
                </c:pt>
                <c:pt idx="680">
                  <c:v>-0.41497999999999996</c:v>
                </c:pt>
                <c:pt idx="681">
                  <c:v>-0.40893599999999997</c:v>
                </c:pt>
                <c:pt idx="682">
                  <c:v>-0.41629399999999994</c:v>
                </c:pt>
                <c:pt idx="683">
                  <c:v>-0.43022300000000002</c:v>
                </c:pt>
                <c:pt idx="684">
                  <c:v>-0.43390300000000004</c:v>
                </c:pt>
                <c:pt idx="685">
                  <c:v>-0.43442799999999998</c:v>
                </c:pt>
                <c:pt idx="686">
                  <c:v>-0.42155099999999995</c:v>
                </c:pt>
                <c:pt idx="687">
                  <c:v>-0.38554499999999997</c:v>
                </c:pt>
                <c:pt idx="688">
                  <c:v>-0.38685899999999995</c:v>
                </c:pt>
                <c:pt idx="689">
                  <c:v>-0.36793700000000001</c:v>
                </c:pt>
                <c:pt idx="690">
                  <c:v>-0.37292999999999998</c:v>
                </c:pt>
                <c:pt idx="691">
                  <c:v>-0.34586100000000003</c:v>
                </c:pt>
                <c:pt idx="692">
                  <c:v>-0.34586100000000003</c:v>
                </c:pt>
                <c:pt idx="693">
                  <c:v>-0.36268099999999998</c:v>
                </c:pt>
                <c:pt idx="694">
                  <c:v>-0.35137999999999997</c:v>
                </c:pt>
                <c:pt idx="695">
                  <c:v>-0.34060400000000002</c:v>
                </c:pt>
                <c:pt idx="696">
                  <c:v>-0.33219399999999999</c:v>
                </c:pt>
                <c:pt idx="697">
                  <c:v>-0.33613700000000002</c:v>
                </c:pt>
                <c:pt idx="698">
                  <c:v>-0.33193199999999995</c:v>
                </c:pt>
                <c:pt idx="699">
                  <c:v>-0.33929000000000004</c:v>
                </c:pt>
                <c:pt idx="700">
                  <c:v>-0.33876499999999998</c:v>
                </c:pt>
                <c:pt idx="701">
                  <c:v>-0.34060400000000002</c:v>
                </c:pt>
                <c:pt idx="702">
                  <c:v>-0.33692500000000003</c:v>
                </c:pt>
                <c:pt idx="703">
                  <c:v>-0.30643899999999996</c:v>
                </c:pt>
                <c:pt idx="704">
                  <c:v>-0.303811</c:v>
                </c:pt>
                <c:pt idx="705">
                  <c:v>-0.30118300000000003</c:v>
                </c:pt>
                <c:pt idx="706">
                  <c:v>-0.30906699999999998</c:v>
                </c:pt>
                <c:pt idx="707">
                  <c:v>-0.31222100000000003</c:v>
                </c:pt>
                <c:pt idx="708">
                  <c:v>-0.30643899999999996</c:v>
                </c:pt>
                <c:pt idx="709">
                  <c:v>-0.29671500000000001</c:v>
                </c:pt>
                <c:pt idx="710">
                  <c:v>-0.30906699999999998</c:v>
                </c:pt>
                <c:pt idx="711">
                  <c:v>-0.31879099999999999</c:v>
                </c:pt>
                <c:pt idx="712">
                  <c:v>-0.31616299999999997</c:v>
                </c:pt>
                <c:pt idx="713">
                  <c:v>-0.31957999999999998</c:v>
                </c:pt>
                <c:pt idx="714">
                  <c:v>-0.32010500000000003</c:v>
                </c:pt>
                <c:pt idx="715">
                  <c:v>-0.32168199999999997</c:v>
                </c:pt>
                <c:pt idx="716">
                  <c:v>-0.32089399999999996</c:v>
                </c:pt>
                <c:pt idx="717">
                  <c:v>-0.31300899999999998</c:v>
                </c:pt>
                <c:pt idx="718">
                  <c:v>-0.31957999999999998</c:v>
                </c:pt>
                <c:pt idx="719">
                  <c:v>-0.31537500000000002</c:v>
                </c:pt>
                <c:pt idx="720">
                  <c:v>-0.32299600000000001</c:v>
                </c:pt>
                <c:pt idx="721">
                  <c:v>-0.32352200000000003</c:v>
                </c:pt>
                <c:pt idx="722">
                  <c:v>-0.29119600000000001</c:v>
                </c:pt>
                <c:pt idx="723">
                  <c:v>-0.28462499999999996</c:v>
                </c:pt>
                <c:pt idx="724">
                  <c:v>-0.274113</c:v>
                </c:pt>
                <c:pt idx="725">
                  <c:v>-0.28909300000000004</c:v>
                </c:pt>
                <c:pt idx="726">
                  <c:v>-0.30197099999999999</c:v>
                </c:pt>
                <c:pt idx="727">
                  <c:v>-0.30354799999999998</c:v>
                </c:pt>
                <c:pt idx="728">
                  <c:v>-0.30486200000000002</c:v>
                </c:pt>
                <c:pt idx="729">
                  <c:v>-0.32536099999999996</c:v>
                </c:pt>
                <c:pt idx="730">
                  <c:v>-0.316689</c:v>
                </c:pt>
                <c:pt idx="731">
                  <c:v>-0.31537500000000002</c:v>
                </c:pt>
                <c:pt idx="732">
                  <c:v>-0.33456000000000002</c:v>
                </c:pt>
                <c:pt idx="733">
                  <c:v>-0.34848899999999999</c:v>
                </c:pt>
                <c:pt idx="734">
                  <c:v>-0.36872500000000002</c:v>
                </c:pt>
                <c:pt idx="735">
                  <c:v>-0.36583399999999999</c:v>
                </c:pt>
                <c:pt idx="737">
                  <c:v>-0.36977699999999997</c:v>
                </c:pt>
                <c:pt idx="738">
                  <c:v>-0.375558</c:v>
                </c:pt>
                <c:pt idx="739">
                  <c:v>-0.38738500000000003</c:v>
                </c:pt>
                <c:pt idx="740">
                  <c:v>-0.39185300000000001</c:v>
                </c:pt>
                <c:pt idx="741">
                  <c:v>-0.39448099999999997</c:v>
                </c:pt>
                <c:pt idx="742">
                  <c:v>-0.401314</c:v>
                </c:pt>
                <c:pt idx="743">
                  <c:v>-0.39710900000000005</c:v>
                </c:pt>
                <c:pt idx="744">
                  <c:v>-0.38291700000000001</c:v>
                </c:pt>
                <c:pt idx="745">
                  <c:v>-0.389488</c:v>
                </c:pt>
                <c:pt idx="746">
                  <c:v>-0.39290399999999998</c:v>
                </c:pt>
                <c:pt idx="747">
                  <c:v>-0.39710900000000005</c:v>
                </c:pt>
                <c:pt idx="748">
                  <c:v>-0.40367900000000001</c:v>
                </c:pt>
                <c:pt idx="749">
                  <c:v>-0.398949</c:v>
                </c:pt>
                <c:pt idx="750">
                  <c:v>-0.40420499999999998</c:v>
                </c:pt>
                <c:pt idx="751">
                  <c:v>-0.40604499999999999</c:v>
                </c:pt>
                <c:pt idx="752">
                  <c:v>-0.412352</c:v>
                </c:pt>
                <c:pt idx="753">
                  <c:v>-0.41208899999999998</c:v>
                </c:pt>
                <c:pt idx="754">
                  <c:v>-0.42733199999999999</c:v>
                </c:pt>
                <c:pt idx="755">
                  <c:v>-0.42049900000000001</c:v>
                </c:pt>
                <c:pt idx="756">
                  <c:v>-0.428647</c:v>
                </c:pt>
                <c:pt idx="757">
                  <c:v>-0.44152400000000003</c:v>
                </c:pt>
                <c:pt idx="758">
                  <c:v>-0.44283800000000001</c:v>
                </c:pt>
                <c:pt idx="759">
                  <c:v>-0.433114</c:v>
                </c:pt>
                <c:pt idx="760">
                  <c:v>-0.42996099999999998</c:v>
                </c:pt>
                <c:pt idx="761">
                  <c:v>-0.427595</c:v>
                </c:pt>
                <c:pt idx="762">
                  <c:v>-0.42312699999999998</c:v>
                </c:pt>
                <c:pt idx="763">
                  <c:v>-0.42233899999999996</c:v>
                </c:pt>
                <c:pt idx="764">
                  <c:v>-0.42155099999999995</c:v>
                </c:pt>
                <c:pt idx="765">
                  <c:v>-0.41051199999999999</c:v>
                </c:pt>
                <c:pt idx="767">
                  <c:v>-0.40946100000000002</c:v>
                </c:pt>
                <c:pt idx="768">
                  <c:v>-0.41734599999999999</c:v>
                </c:pt>
                <c:pt idx="769">
                  <c:v>-0.42969799999999997</c:v>
                </c:pt>
                <c:pt idx="770">
                  <c:v>-0.42943500000000001</c:v>
                </c:pt>
                <c:pt idx="771">
                  <c:v>-0.42286499999999999</c:v>
                </c:pt>
                <c:pt idx="772">
                  <c:v>-0.41918500000000003</c:v>
                </c:pt>
                <c:pt idx="773">
                  <c:v>-0.39448099999999997</c:v>
                </c:pt>
                <c:pt idx="774">
                  <c:v>-0.39369300000000002</c:v>
                </c:pt>
                <c:pt idx="775">
                  <c:v>-0.39684600000000003</c:v>
                </c:pt>
                <c:pt idx="776">
                  <c:v>-0.397372</c:v>
                </c:pt>
                <c:pt idx="777">
                  <c:v>-0.38922499999999999</c:v>
                </c:pt>
                <c:pt idx="778">
                  <c:v>-0.389488</c:v>
                </c:pt>
                <c:pt idx="779">
                  <c:v>-0.40210299999999999</c:v>
                </c:pt>
                <c:pt idx="780">
                  <c:v>-0.39658299999999996</c:v>
                </c:pt>
                <c:pt idx="781">
                  <c:v>-0.39868599999999998</c:v>
                </c:pt>
                <c:pt idx="782">
                  <c:v>-0.39290399999999998</c:v>
                </c:pt>
                <c:pt idx="783">
                  <c:v>-0.40183999999999997</c:v>
                </c:pt>
                <c:pt idx="784">
                  <c:v>-0.41629399999999994</c:v>
                </c:pt>
                <c:pt idx="785">
                  <c:v>-0.40919800000000001</c:v>
                </c:pt>
                <c:pt idx="786">
                  <c:v>-0.401314</c:v>
                </c:pt>
                <c:pt idx="787">
                  <c:v>-0.40499299999999999</c:v>
                </c:pt>
                <c:pt idx="788">
                  <c:v>-0.41839700000000002</c:v>
                </c:pt>
                <c:pt idx="789">
                  <c:v>-0.42707000000000001</c:v>
                </c:pt>
                <c:pt idx="790">
                  <c:v>-0.42076200000000002</c:v>
                </c:pt>
                <c:pt idx="792">
                  <c:v>-0.421288</c:v>
                </c:pt>
                <c:pt idx="793">
                  <c:v>-0.41892200000000002</c:v>
                </c:pt>
                <c:pt idx="794">
                  <c:v>-0.41182699999999994</c:v>
                </c:pt>
                <c:pt idx="795">
                  <c:v>-0.40262799999999999</c:v>
                </c:pt>
                <c:pt idx="796">
                  <c:v>-0.410775</c:v>
                </c:pt>
                <c:pt idx="797">
                  <c:v>-0.43206299999999997</c:v>
                </c:pt>
                <c:pt idx="798">
                  <c:v>-0.43942199999999998</c:v>
                </c:pt>
                <c:pt idx="799">
                  <c:v>-0.44257599999999997</c:v>
                </c:pt>
                <c:pt idx="800">
                  <c:v>-0.44415199999999999</c:v>
                </c:pt>
                <c:pt idx="801">
                  <c:v>-0.44099899999999997</c:v>
                </c:pt>
                <c:pt idx="802">
                  <c:v>-0.43521700000000002</c:v>
                </c:pt>
                <c:pt idx="803">
                  <c:v>-0.42707000000000001</c:v>
                </c:pt>
                <c:pt idx="804">
                  <c:v>-0.43022300000000002</c:v>
                </c:pt>
                <c:pt idx="805">
                  <c:v>-0.43127499999999996</c:v>
                </c:pt>
                <c:pt idx="806">
                  <c:v>-0.42102499999999998</c:v>
                </c:pt>
                <c:pt idx="807">
                  <c:v>-0.41708300000000004</c:v>
                </c:pt>
                <c:pt idx="808">
                  <c:v>-0.41865999999999998</c:v>
                </c:pt>
                <c:pt idx="809">
                  <c:v>-0.42444200000000004</c:v>
                </c:pt>
                <c:pt idx="810">
                  <c:v>-0.42312699999999998</c:v>
                </c:pt>
                <c:pt idx="812">
                  <c:v>-0.429172</c:v>
                </c:pt>
                <c:pt idx="813">
                  <c:v>-0.43232599999999999</c:v>
                </c:pt>
                <c:pt idx="814">
                  <c:v>-0.43180000000000002</c:v>
                </c:pt>
                <c:pt idx="815">
                  <c:v>-0.43363999999999997</c:v>
                </c:pt>
                <c:pt idx="816">
                  <c:v>-0.42654400000000003</c:v>
                </c:pt>
                <c:pt idx="817">
                  <c:v>-0.427595</c:v>
                </c:pt>
                <c:pt idx="818">
                  <c:v>-0.42628100000000002</c:v>
                </c:pt>
                <c:pt idx="819">
                  <c:v>-0.42023699999999997</c:v>
                </c:pt>
                <c:pt idx="820">
                  <c:v>-0.40841</c:v>
                </c:pt>
                <c:pt idx="821">
                  <c:v>-0.40814700000000004</c:v>
                </c:pt>
                <c:pt idx="822">
                  <c:v>-0.42312699999999998</c:v>
                </c:pt>
                <c:pt idx="823">
                  <c:v>-0.41839700000000002</c:v>
                </c:pt>
                <c:pt idx="824">
                  <c:v>-0.43206299999999997</c:v>
                </c:pt>
                <c:pt idx="825">
                  <c:v>-0.44020999999999999</c:v>
                </c:pt>
                <c:pt idx="826">
                  <c:v>-0.44967100000000004</c:v>
                </c:pt>
                <c:pt idx="827">
                  <c:v>-0.45992100000000002</c:v>
                </c:pt>
                <c:pt idx="828">
                  <c:v>-0.48015799999999997</c:v>
                </c:pt>
                <c:pt idx="829">
                  <c:v>-0.48331099999999999</c:v>
                </c:pt>
                <c:pt idx="830">
                  <c:v>-0.48147199999999996</c:v>
                </c:pt>
                <c:pt idx="831">
                  <c:v>-0.48935600000000001</c:v>
                </c:pt>
                <c:pt idx="832">
                  <c:v>-0.489093</c:v>
                </c:pt>
                <c:pt idx="833">
                  <c:v>-0.48725400000000002</c:v>
                </c:pt>
                <c:pt idx="834">
                  <c:v>-0.48199700000000001</c:v>
                </c:pt>
                <c:pt idx="835">
                  <c:v>-0.47569</c:v>
                </c:pt>
                <c:pt idx="837">
                  <c:v>-0.46675400000000006</c:v>
                </c:pt>
                <c:pt idx="838">
                  <c:v>-0.45624200000000004</c:v>
                </c:pt>
                <c:pt idx="839">
                  <c:v>-0.45571599999999995</c:v>
                </c:pt>
                <c:pt idx="840">
                  <c:v>-0.43495399999999995</c:v>
                </c:pt>
                <c:pt idx="841">
                  <c:v>-0.43416600000000005</c:v>
                </c:pt>
                <c:pt idx="842">
                  <c:v>-0.41156399999999999</c:v>
                </c:pt>
                <c:pt idx="843">
                  <c:v>-0.40446800000000005</c:v>
                </c:pt>
                <c:pt idx="844">
                  <c:v>-0.40236499999999997</c:v>
                </c:pt>
                <c:pt idx="845">
                  <c:v>-0.39106400000000002</c:v>
                </c:pt>
                <c:pt idx="846">
                  <c:v>-0.40420499999999998</c:v>
                </c:pt>
                <c:pt idx="847">
                  <c:v>-0.40262799999999999</c:v>
                </c:pt>
                <c:pt idx="848">
                  <c:v>-0.398949</c:v>
                </c:pt>
                <c:pt idx="849">
                  <c:v>-0.40788400000000002</c:v>
                </c:pt>
                <c:pt idx="850">
                  <c:v>-0.40420499999999998</c:v>
                </c:pt>
                <c:pt idx="851">
                  <c:v>-0.41524299999999997</c:v>
                </c:pt>
                <c:pt idx="852">
                  <c:v>-0.41787100000000005</c:v>
                </c:pt>
                <c:pt idx="853">
                  <c:v>-0.41550600000000004</c:v>
                </c:pt>
                <c:pt idx="854">
                  <c:v>-0.419711</c:v>
                </c:pt>
                <c:pt idx="855">
                  <c:v>-0.40762199999999998</c:v>
                </c:pt>
                <c:pt idx="856">
                  <c:v>-0.41314100000000004</c:v>
                </c:pt>
                <c:pt idx="857">
                  <c:v>-0.42996099999999998</c:v>
                </c:pt>
                <c:pt idx="858">
                  <c:v>-0.449409</c:v>
                </c:pt>
                <c:pt idx="859">
                  <c:v>-0.444415</c:v>
                </c:pt>
                <c:pt idx="860">
                  <c:v>-0.44862000000000002</c:v>
                </c:pt>
                <c:pt idx="861">
                  <c:v>-0.45124799999999998</c:v>
                </c:pt>
                <c:pt idx="862">
                  <c:v>-0.43469099999999999</c:v>
                </c:pt>
                <c:pt idx="863">
                  <c:v>-0.43863300000000005</c:v>
                </c:pt>
                <c:pt idx="864">
                  <c:v>-0.42575600000000002</c:v>
                </c:pt>
                <c:pt idx="865">
                  <c:v>-0.43363999999999997</c:v>
                </c:pt>
                <c:pt idx="866">
                  <c:v>-0.42996099999999998</c:v>
                </c:pt>
                <c:pt idx="867">
                  <c:v>-0.41682000000000002</c:v>
                </c:pt>
                <c:pt idx="868">
                  <c:v>-0.41629399999999994</c:v>
                </c:pt>
                <c:pt idx="869">
                  <c:v>-0.42102499999999998</c:v>
                </c:pt>
                <c:pt idx="870">
                  <c:v>-0.42049900000000001</c:v>
                </c:pt>
                <c:pt idx="871">
                  <c:v>-0.40735900000000003</c:v>
                </c:pt>
                <c:pt idx="872">
                  <c:v>-0.37792399999999998</c:v>
                </c:pt>
                <c:pt idx="873">
                  <c:v>-0.37871199999999999</c:v>
                </c:pt>
                <c:pt idx="874">
                  <c:v>-0.37187900000000002</c:v>
                </c:pt>
                <c:pt idx="875">
                  <c:v>-0.37082799999999999</c:v>
                </c:pt>
                <c:pt idx="876">
                  <c:v>-0.37661</c:v>
                </c:pt>
                <c:pt idx="877">
                  <c:v>-0.37766100000000002</c:v>
                </c:pt>
                <c:pt idx="878">
                  <c:v>-0.37976300000000002</c:v>
                </c:pt>
                <c:pt idx="879">
                  <c:v>-0.38449399999999995</c:v>
                </c:pt>
                <c:pt idx="880">
                  <c:v>-0.4</c:v>
                </c:pt>
                <c:pt idx="881">
                  <c:v>-0.40578200000000003</c:v>
                </c:pt>
                <c:pt idx="882">
                  <c:v>-0.415769</c:v>
                </c:pt>
                <c:pt idx="883">
                  <c:v>-0.38186599999999998</c:v>
                </c:pt>
                <c:pt idx="884">
                  <c:v>-0.37766100000000002</c:v>
                </c:pt>
                <c:pt idx="885">
                  <c:v>-0.38475700000000002</c:v>
                </c:pt>
                <c:pt idx="886">
                  <c:v>-0.37608400000000003</c:v>
                </c:pt>
                <c:pt idx="887">
                  <c:v>-0.36609699999999995</c:v>
                </c:pt>
                <c:pt idx="888">
                  <c:v>-0.37582099999999996</c:v>
                </c:pt>
                <c:pt idx="889">
                  <c:v>-0.373193</c:v>
                </c:pt>
                <c:pt idx="890">
                  <c:v>-0.36609699999999995</c:v>
                </c:pt>
                <c:pt idx="892">
                  <c:v>-0.35900100000000001</c:v>
                </c:pt>
                <c:pt idx="893">
                  <c:v>-0.37135299999999999</c:v>
                </c:pt>
                <c:pt idx="894">
                  <c:v>-0.37082799999999999</c:v>
                </c:pt>
                <c:pt idx="895">
                  <c:v>-0.37371899999999997</c:v>
                </c:pt>
                <c:pt idx="896">
                  <c:v>-0.39185300000000001</c:v>
                </c:pt>
                <c:pt idx="897">
                  <c:v>-0.39027600000000001</c:v>
                </c:pt>
                <c:pt idx="898">
                  <c:v>-0.38580800000000004</c:v>
                </c:pt>
                <c:pt idx="899">
                  <c:v>-0.37897500000000001</c:v>
                </c:pt>
                <c:pt idx="900">
                  <c:v>-0.38685899999999995</c:v>
                </c:pt>
                <c:pt idx="901">
                  <c:v>-0.38764799999999999</c:v>
                </c:pt>
                <c:pt idx="902">
                  <c:v>-0.39605800000000002</c:v>
                </c:pt>
                <c:pt idx="903">
                  <c:v>-0.37871199999999999</c:v>
                </c:pt>
                <c:pt idx="904">
                  <c:v>-0.37897500000000001</c:v>
                </c:pt>
                <c:pt idx="905">
                  <c:v>-0.43363999999999997</c:v>
                </c:pt>
                <c:pt idx="906">
                  <c:v>-0.44756899999999999</c:v>
                </c:pt>
                <c:pt idx="907">
                  <c:v>-0.449409</c:v>
                </c:pt>
                <c:pt idx="908">
                  <c:v>-0.44862000000000002</c:v>
                </c:pt>
                <c:pt idx="909">
                  <c:v>-0.44730600000000004</c:v>
                </c:pt>
                <c:pt idx="910">
                  <c:v>-0.433114</c:v>
                </c:pt>
                <c:pt idx="911">
                  <c:v>-0.44756899999999999</c:v>
                </c:pt>
                <c:pt idx="912">
                  <c:v>-0.44730600000000004</c:v>
                </c:pt>
                <c:pt idx="913">
                  <c:v>-0.450986</c:v>
                </c:pt>
                <c:pt idx="914">
                  <c:v>-0.44651800000000003</c:v>
                </c:pt>
                <c:pt idx="915">
                  <c:v>-0.44783200000000001</c:v>
                </c:pt>
                <c:pt idx="916">
                  <c:v>-0.44809500000000002</c:v>
                </c:pt>
                <c:pt idx="917">
                  <c:v>-0.44020999999999999</c:v>
                </c:pt>
                <c:pt idx="918">
                  <c:v>-0.45466500000000004</c:v>
                </c:pt>
                <c:pt idx="919">
                  <c:v>-0.46070999999999995</c:v>
                </c:pt>
                <c:pt idx="920">
                  <c:v>-0.46754299999999999</c:v>
                </c:pt>
                <c:pt idx="921">
                  <c:v>-0.47095900000000002</c:v>
                </c:pt>
                <c:pt idx="922">
                  <c:v>-0.47569</c:v>
                </c:pt>
                <c:pt idx="923">
                  <c:v>-0.48173499999999997</c:v>
                </c:pt>
                <c:pt idx="924">
                  <c:v>-0.47989500000000002</c:v>
                </c:pt>
                <c:pt idx="925">
                  <c:v>-0.49592599999999998</c:v>
                </c:pt>
                <c:pt idx="926">
                  <c:v>-0.50065700000000002</c:v>
                </c:pt>
                <c:pt idx="927">
                  <c:v>-0.48331099999999999</c:v>
                </c:pt>
                <c:pt idx="928">
                  <c:v>-0.481209</c:v>
                </c:pt>
                <c:pt idx="930">
                  <c:v>-0.47621600000000003</c:v>
                </c:pt>
                <c:pt idx="931">
                  <c:v>-0.47647799999999996</c:v>
                </c:pt>
                <c:pt idx="932">
                  <c:v>-0.48961900000000003</c:v>
                </c:pt>
                <c:pt idx="933">
                  <c:v>-0.479632</c:v>
                </c:pt>
                <c:pt idx="934">
                  <c:v>-0.47989500000000002</c:v>
                </c:pt>
                <c:pt idx="935">
                  <c:v>-0.48383699999999996</c:v>
                </c:pt>
                <c:pt idx="936">
                  <c:v>-0.490145</c:v>
                </c:pt>
                <c:pt idx="937">
                  <c:v>-0.47989500000000002</c:v>
                </c:pt>
                <c:pt idx="938">
                  <c:v>-0.46728000000000003</c:v>
                </c:pt>
                <c:pt idx="939">
                  <c:v>-0.44862000000000002</c:v>
                </c:pt>
                <c:pt idx="940">
                  <c:v>-0.44467799999999996</c:v>
                </c:pt>
                <c:pt idx="941">
                  <c:v>-0.44126100000000001</c:v>
                </c:pt>
                <c:pt idx="942">
                  <c:v>-0.43731900000000001</c:v>
                </c:pt>
                <c:pt idx="943">
                  <c:v>-0.440473</c:v>
                </c:pt>
                <c:pt idx="944">
                  <c:v>-0.43731900000000001</c:v>
                </c:pt>
                <c:pt idx="945">
                  <c:v>-0.44520400000000004</c:v>
                </c:pt>
                <c:pt idx="946">
                  <c:v>-0.43390300000000004</c:v>
                </c:pt>
                <c:pt idx="947">
                  <c:v>-0.43968499999999999</c:v>
                </c:pt>
                <c:pt idx="948">
                  <c:v>-0.43889600000000001</c:v>
                </c:pt>
                <c:pt idx="949">
                  <c:v>-0.44362699999999999</c:v>
                </c:pt>
                <c:pt idx="950">
                  <c:v>-0.45597900000000002</c:v>
                </c:pt>
                <c:pt idx="951">
                  <c:v>-0.44362699999999999</c:v>
                </c:pt>
                <c:pt idx="952">
                  <c:v>-0.43758200000000003</c:v>
                </c:pt>
                <c:pt idx="953">
                  <c:v>-0.44494100000000003</c:v>
                </c:pt>
                <c:pt idx="954">
                  <c:v>-0.444415</c:v>
                </c:pt>
                <c:pt idx="955">
                  <c:v>-0.44546599999999997</c:v>
                </c:pt>
                <c:pt idx="956">
                  <c:v>-0.42207600000000001</c:v>
                </c:pt>
                <c:pt idx="957">
                  <c:v>-0.40788400000000002</c:v>
                </c:pt>
                <c:pt idx="958">
                  <c:v>-0.39816000000000001</c:v>
                </c:pt>
                <c:pt idx="959">
                  <c:v>-0.38738500000000003</c:v>
                </c:pt>
                <c:pt idx="960">
                  <c:v>-0.380552</c:v>
                </c:pt>
                <c:pt idx="961">
                  <c:v>-0.38107799999999997</c:v>
                </c:pt>
                <c:pt idx="962">
                  <c:v>-0.36268099999999998</c:v>
                </c:pt>
                <c:pt idx="963">
                  <c:v>-0.36846299999999998</c:v>
                </c:pt>
                <c:pt idx="964">
                  <c:v>-0.35768700000000003</c:v>
                </c:pt>
                <c:pt idx="965">
                  <c:v>-0.35663600000000001</c:v>
                </c:pt>
                <c:pt idx="966">
                  <c:v>-0.35164299999999998</c:v>
                </c:pt>
                <c:pt idx="967">
                  <c:v>-0.354271</c:v>
                </c:pt>
                <c:pt idx="968">
                  <c:v>-0.37003900000000001</c:v>
                </c:pt>
                <c:pt idx="969">
                  <c:v>-0.40236499999999997</c:v>
                </c:pt>
                <c:pt idx="970">
                  <c:v>-0.395007</c:v>
                </c:pt>
                <c:pt idx="971">
                  <c:v>-0.38554499999999997</c:v>
                </c:pt>
                <c:pt idx="972">
                  <c:v>-0.38160299999999997</c:v>
                </c:pt>
                <c:pt idx="973">
                  <c:v>-0.40841</c:v>
                </c:pt>
                <c:pt idx="974">
                  <c:v>-0.40078800000000003</c:v>
                </c:pt>
                <c:pt idx="975">
                  <c:v>-0.40525599999999995</c:v>
                </c:pt>
                <c:pt idx="976">
                  <c:v>-0.38685899999999995</c:v>
                </c:pt>
                <c:pt idx="977">
                  <c:v>-0.38607100000000005</c:v>
                </c:pt>
                <c:pt idx="978">
                  <c:v>-0.37739800000000001</c:v>
                </c:pt>
                <c:pt idx="979">
                  <c:v>-0.39763500000000002</c:v>
                </c:pt>
                <c:pt idx="980">
                  <c:v>-0.40814700000000004</c:v>
                </c:pt>
                <c:pt idx="981">
                  <c:v>-0.40446800000000005</c:v>
                </c:pt>
                <c:pt idx="982">
                  <c:v>-0.40814700000000004</c:v>
                </c:pt>
                <c:pt idx="983">
                  <c:v>-0.40105099999999999</c:v>
                </c:pt>
                <c:pt idx="984">
                  <c:v>-0.39579500000000001</c:v>
                </c:pt>
                <c:pt idx="985">
                  <c:v>-0.39605800000000002</c:v>
                </c:pt>
                <c:pt idx="986">
                  <c:v>-0.38764799999999999</c:v>
                </c:pt>
                <c:pt idx="987">
                  <c:v>-0.39185300000000001</c:v>
                </c:pt>
                <c:pt idx="988">
                  <c:v>-0.39158999999999999</c:v>
                </c:pt>
                <c:pt idx="989">
                  <c:v>-0.38502000000000003</c:v>
                </c:pt>
                <c:pt idx="990">
                  <c:v>-0.37661</c:v>
                </c:pt>
                <c:pt idx="991">
                  <c:v>-0.37345599999999995</c:v>
                </c:pt>
                <c:pt idx="992">
                  <c:v>-0.36136699999999999</c:v>
                </c:pt>
                <c:pt idx="994">
                  <c:v>-0.36110399999999998</c:v>
                </c:pt>
                <c:pt idx="995">
                  <c:v>-0.37739800000000001</c:v>
                </c:pt>
                <c:pt idx="996">
                  <c:v>-0.38791100000000001</c:v>
                </c:pt>
                <c:pt idx="997">
                  <c:v>-0.388436</c:v>
                </c:pt>
                <c:pt idx="998">
                  <c:v>-0.37871199999999999</c:v>
                </c:pt>
                <c:pt idx="999">
                  <c:v>-0.37450699999999998</c:v>
                </c:pt>
                <c:pt idx="1000">
                  <c:v>-0.389488</c:v>
                </c:pt>
                <c:pt idx="1001">
                  <c:v>-0.38449399999999995</c:v>
                </c:pt>
                <c:pt idx="1002">
                  <c:v>-0.38712200000000002</c:v>
                </c:pt>
                <c:pt idx="1003">
                  <c:v>-0.375558</c:v>
                </c:pt>
                <c:pt idx="1004">
                  <c:v>-0.40762199999999998</c:v>
                </c:pt>
                <c:pt idx="1005">
                  <c:v>-0.398949</c:v>
                </c:pt>
                <c:pt idx="1006">
                  <c:v>-0.37766100000000002</c:v>
                </c:pt>
                <c:pt idx="1007">
                  <c:v>-0.415769</c:v>
                </c:pt>
                <c:pt idx="1008">
                  <c:v>-0.40525599999999995</c:v>
                </c:pt>
                <c:pt idx="1009">
                  <c:v>-0.41497999999999996</c:v>
                </c:pt>
                <c:pt idx="1010">
                  <c:v>-0.40867300000000001</c:v>
                </c:pt>
                <c:pt idx="1011">
                  <c:v>-0.42023699999999997</c:v>
                </c:pt>
                <c:pt idx="1012">
                  <c:v>-0.42155099999999995</c:v>
                </c:pt>
                <c:pt idx="1013">
                  <c:v>-0.41787100000000005</c:v>
                </c:pt>
                <c:pt idx="1014">
                  <c:v>-0.406833</c:v>
                </c:pt>
                <c:pt idx="1015">
                  <c:v>-0.40551900000000002</c:v>
                </c:pt>
                <c:pt idx="1016">
                  <c:v>-0.390013</c:v>
                </c:pt>
                <c:pt idx="1017">
                  <c:v>-0.40394199999999997</c:v>
                </c:pt>
                <c:pt idx="1018">
                  <c:v>-0.4</c:v>
                </c:pt>
                <c:pt idx="1019">
                  <c:v>-0.40446800000000005</c:v>
                </c:pt>
                <c:pt idx="1020">
                  <c:v>-0.395007</c:v>
                </c:pt>
                <c:pt idx="1021">
                  <c:v>-0.39369300000000002</c:v>
                </c:pt>
                <c:pt idx="1022">
                  <c:v>-0.40026299999999998</c:v>
                </c:pt>
                <c:pt idx="1024">
                  <c:v>-0.40315399999999996</c:v>
                </c:pt>
                <c:pt idx="1025">
                  <c:v>-0.37661</c:v>
                </c:pt>
                <c:pt idx="1026">
                  <c:v>-0.37739800000000001</c:v>
                </c:pt>
                <c:pt idx="1027">
                  <c:v>-0.37503300000000001</c:v>
                </c:pt>
                <c:pt idx="1028">
                  <c:v>-0.37661</c:v>
                </c:pt>
                <c:pt idx="1029">
                  <c:v>-0.37476999999999999</c:v>
                </c:pt>
                <c:pt idx="1030">
                  <c:v>-0.36268099999999998</c:v>
                </c:pt>
                <c:pt idx="1031">
                  <c:v>-0.34980299999999998</c:v>
                </c:pt>
                <c:pt idx="1032">
                  <c:v>-0.33639899999999995</c:v>
                </c:pt>
                <c:pt idx="1033">
                  <c:v>-0.33981600000000001</c:v>
                </c:pt>
                <c:pt idx="1034">
                  <c:v>-0.30827899999999997</c:v>
                </c:pt>
                <c:pt idx="1035">
                  <c:v>-0.320631</c:v>
                </c:pt>
                <c:pt idx="1036">
                  <c:v>-0.33193199999999995</c:v>
                </c:pt>
                <c:pt idx="1037">
                  <c:v>-0.33587400000000001</c:v>
                </c:pt>
                <c:pt idx="1038">
                  <c:v>-0.33639899999999995</c:v>
                </c:pt>
                <c:pt idx="1039">
                  <c:v>-0.32693800000000001</c:v>
                </c:pt>
                <c:pt idx="1040">
                  <c:v>-0.32982899999999998</c:v>
                </c:pt>
                <c:pt idx="1041">
                  <c:v>-0.35558500000000004</c:v>
                </c:pt>
                <c:pt idx="1042">
                  <c:v>-0.35321900000000001</c:v>
                </c:pt>
                <c:pt idx="1043">
                  <c:v>-0.34533499999999995</c:v>
                </c:pt>
                <c:pt idx="1044">
                  <c:v>-0.33955299999999999</c:v>
                </c:pt>
                <c:pt idx="1045">
                  <c:v>-0.32772699999999999</c:v>
                </c:pt>
                <c:pt idx="1046">
                  <c:v>-0.33508499999999997</c:v>
                </c:pt>
                <c:pt idx="1047">
                  <c:v>-0.34770000000000001</c:v>
                </c:pt>
                <c:pt idx="1049">
                  <c:v>-0.37030200000000002</c:v>
                </c:pt>
                <c:pt idx="1050">
                  <c:v>-0.392378</c:v>
                </c:pt>
                <c:pt idx="1051">
                  <c:v>-0.37424399999999997</c:v>
                </c:pt>
                <c:pt idx="1052">
                  <c:v>-0.371616</c:v>
                </c:pt>
                <c:pt idx="1053">
                  <c:v>-0.31274599999999997</c:v>
                </c:pt>
                <c:pt idx="1054">
                  <c:v>-0.31038100000000002</c:v>
                </c:pt>
                <c:pt idx="1055">
                  <c:v>-0.30959300000000001</c:v>
                </c:pt>
                <c:pt idx="1056">
                  <c:v>-0.311695</c:v>
                </c:pt>
                <c:pt idx="1057">
                  <c:v>-0.29066999999999998</c:v>
                </c:pt>
                <c:pt idx="1058">
                  <c:v>-0.275953</c:v>
                </c:pt>
                <c:pt idx="1059">
                  <c:v>-0.26938200000000001</c:v>
                </c:pt>
                <c:pt idx="1060">
                  <c:v>-0.263075</c:v>
                </c:pt>
                <c:pt idx="1061">
                  <c:v>-0.27568999999999999</c:v>
                </c:pt>
                <c:pt idx="1062">
                  <c:v>-0.272011</c:v>
                </c:pt>
                <c:pt idx="1063">
                  <c:v>-0.27385000000000004</c:v>
                </c:pt>
                <c:pt idx="1064">
                  <c:v>-0.27753</c:v>
                </c:pt>
                <c:pt idx="1065">
                  <c:v>-0.293298</c:v>
                </c:pt>
                <c:pt idx="1066">
                  <c:v>-0.27910599999999997</c:v>
                </c:pt>
                <c:pt idx="1067">
                  <c:v>-0.28488800000000003</c:v>
                </c:pt>
                <c:pt idx="1069">
                  <c:v>-0.30170799999999998</c:v>
                </c:pt>
                <c:pt idx="1070">
                  <c:v>-0.31327199999999999</c:v>
                </c:pt>
                <c:pt idx="1071">
                  <c:v>-0.30880400000000002</c:v>
                </c:pt>
                <c:pt idx="1072">
                  <c:v>-0.32220799999999999</c:v>
                </c:pt>
                <c:pt idx="1073">
                  <c:v>-0.31274599999999997</c:v>
                </c:pt>
                <c:pt idx="1074">
                  <c:v>-0.298817</c:v>
                </c:pt>
                <c:pt idx="1075">
                  <c:v>-0.29435</c:v>
                </c:pt>
                <c:pt idx="1076">
                  <c:v>-0.26438899999999999</c:v>
                </c:pt>
                <c:pt idx="1077">
                  <c:v>-0.25597900000000001</c:v>
                </c:pt>
                <c:pt idx="1078">
                  <c:v>-0.26728000000000002</c:v>
                </c:pt>
                <c:pt idx="1079">
                  <c:v>-0.26806799999999997</c:v>
                </c:pt>
                <c:pt idx="1080">
                  <c:v>-0.28094599999999997</c:v>
                </c:pt>
                <c:pt idx="1081">
                  <c:v>-0.27884399999999998</c:v>
                </c:pt>
                <c:pt idx="1082">
                  <c:v>-0.274113</c:v>
                </c:pt>
                <c:pt idx="1083">
                  <c:v>-0.28252300000000002</c:v>
                </c:pt>
                <c:pt idx="1084">
                  <c:v>-0.27779199999999998</c:v>
                </c:pt>
                <c:pt idx="1085">
                  <c:v>-0.26596599999999998</c:v>
                </c:pt>
                <c:pt idx="1086">
                  <c:v>-0.255716</c:v>
                </c:pt>
                <c:pt idx="1087">
                  <c:v>-0.28094599999999997</c:v>
                </c:pt>
                <c:pt idx="1088">
                  <c:v>-0.293298</c:v>
                </c:pt>
                <c:pt idx="1089">
                  <c:v>-0.27963199999999999</c:v>
                </c:pt>
                <c:pt idx="1090">
                  <c:v>-0.28357399999999999</c:v>
                </c:pt>
                <c:pt idx="1091">
                  <c:v>-0.293298</c:v>
                </c:pt>
                <c:pt idx="1092">
                  <c:v>-0.28331099999999998</c:v>
                </c:pt>
                <c:pt idx="1093">
                  <c:v>-0.28751599999999999</c:v>
                </c:pt>
                <c:pt idx="1094">
                  <c:v>-0.294875</c:v>
                </c:pt>
                <c:pt idx="1095">
                  <c:v>-0.29145900000000002</c:v>
                </c:pt>
                <c:pt idx="1096">
                  <c:v>-0.27437600000000001</c:v>
                </c:pt>
                <c:pt idx="1097">
                  <c:v>-0.27753</c:v>
                </c:pt>
                <c:pt idx="1099">
                  <c:v>-0.267017</c:v>
                </c:pt>
                <c:pt idx="1100">
                  <c:v>-0.27936900000000003</c:v>
                </c:pt>
                <c:pt idx="1101">
                  <c:v>-0.263075</c:v>
                </c:pt>
                <c:pt idx="1102">
                  <c:v>-0.24099900000000002</c:v>
                </c:pt>
                <c:pt idx="1103">
                  <c:v>-0.24073599999999998</c:v>
                </c:pt>
                <c:pt idx="1104">
                  <c:v>-0.230486</c:v>
                </c:pt>
                <c:pt idx="1105">
                  <c:v>-0.24389</c:v>
                </c:pt>
                <c:pt idx="1106">
                  <c:v>-0.25939599999999996</c:v>
                </c:pt>
                <c:pt idx="1107">
                  <c:v>-0.28515099999999999</c:v>
                </c:pt>
                <c:pt idx="1108">
                  <c:v>-0.27069599999999999</c:v>
                </c:pt>
                <c:pt idx="1109">
                  <c:v>-0.258081</c:v>
                </c:pt>
                <c:pt idx="1110">
                  <c:v>-0.26728000000000002</c:v>
                </c:pt>
                <c:pt idx="1111">
                  <c:v>-0.29277300000000001</c:v>
                </c:pt>
                <c:pt idx="1112">
                  <c:v>-0.30091999999999997</c:v>
                </c:pt>
                <c:pt idx="1113">
                  <c:v>-0.30959300000000001</c:v>
                </c:pt>
                <c:pt idx="1114">
                  <c:v>-0.31484899999999999</c:v>
                </c:pt>
                <c:pt idx="1115">
                  <c:v>-0.32404699999999997</c:v>
                </c:pt>
                <c:pt idx="1116">
                  <c:v>-0.32641300000000001</c:v>
                </c:pt>
                <c:pt idx="1117">
                  <c:v>-0.32667499999999999</c:v>
                </c:pt>
                <c:pt idx="1118">
                  <c:v>-0.36320599999999997</c:v>
                </c:pt>
                <c:pt idx="1119">
                  <c:v>-0.37634700000000004</c:v>
                </c:pt>
                <c:pt idx="1120">
                  <c:v>-0.38160299999999997</c:v>
                </c:pt>
                <c:pt idx="1121">
                  <c:v>-0.37739800000000001</c:v>
                </c:pt>
                <c:pt idx="1122">
                  <c:v>-0.38344299999999998</c:v>
                </c:pt>
                <c:pt idx="1123">
                  <c:v>-0.36662300000000003</c:v>
                </c:pt>
                <c:pt idx="1124">
                  <c:v>-0.349277</c:v>
                </c:pt>
                <c:pt idx="1125">
                  <c:v>-0.34218100000000001</c:v>
                </c:pt>
                <c:pt idx="1126">
                  <c:v>-0.33482300000000004</c:v>
                </c:pt>
                <c:pt idx="1127">
                  <c:v>-0.330092</c:v>
                </c:pt>
                <c:pt idx="1128">
                  <c:v>-0.35006599999999999</c:v>
                </c:pt>
                <c:pt idx="1129">
                  <c:v>-0.35111700000000001</c:v>
                </c:pt>
                <c:pt idx="1130">
                  <c:v>-0.35216799999999998</c:v>
                </c:pt>
                <c:pt idx="1131">
                  <c:v>-0.35137999999999997</c:v>
                </c:pt>
                <c:pt idx="1132">
                  <c:v>-0.35558500000000004</c:v>
                </c:pt>
                <c:pt idx="1133">
                  <c:v>-0.36320599999999997</c:v>
                </c:pt>
                <c:pt idx="1134">
                  <c:v>-0.34848899999999999</c:v>
                </c:pt>
                <c:pt idx="1135">
                  <c:v>-0.35742400000000002</c:v>
                </c:pt>
                <c:pt idx="1136">
                  <c:v>-0.37476999999999999</c:v>
                </c:pt>
                <c:pt idx="1137">
                  <c:v>-0.37503300000000001</c:v>
                </c:pt>
                <c:pt idx="1138">
                  <c:v>-0.36320599999999997</c:v>
                </c:pt>
                <c:pt idx="1139">
                  <c:v>-0.36110399999999998</c:v>
                </c:pt>
                <c:pt idx="1140">
                  <c:v>-0.34323300000000001</c:v>
                </c:pt>
                <c:pt idx="1141">
                  <c:v>-0.35768700000000003</c:v>
                </c:pt>
                <c:pt idx="1142">
                  <c:v>-0.371091</c:v>
                </c:pt>
                <c:pt idx="1143">
                  <c:v>-0.38712200000000002</c:v>
                </c:pt>
                <c:pt idx="1144">
                  <c:v>-0.38896200000000003</c:v>
                </c:pt>
                <c:pt idx="1145">
                  <c:v>-0.41182699999999994</c:v>
                </c:pt>
                <c:pt idx="1146">
                  <c:v>-0.42417900000000003</c:v>
                </c:pt>
                <c:pt idx="1147">
                  <c:v>-0.41603200000000001</c:v>
                </c:pt>
                <c:pt idx="1148">
                  <c:v>-0.41156399999999999</c:v>
                </c:pt>
                <c:pt idx="1149">
                  <c:v>-0.40735900000000003</c:v>
                </c:pt>
                <c:pt idx="1151">
                  <c:v>-0.40604499999999999</c:v>
                </c:pt>
                <c:pt idx="1152">
                  <c:v>-0.41682000000000002</c:v>
                </c:pt>
                <c:pt idx="1153">
                  <c:v>-0.41419199999999995</c:v>
                </c:pt>
                <c:pt idx="1154">
                  <c:v>-0.39605800000000002</c:v>
                </c:pt>
                <c:pt idx="1155">
                  <c:v>-0.39816000000000001</c:v>
                </c:pt>
                <c:pt idx="1156">
                  <c:v>-0.41524299999999997</c:v>
                </c:pt>
                <c:pt idx="1157">
                  <c:v>-0.41314100000000004</c:v>
                </c:pt>
                <c:pt idx="1158">
                  <c:v>-0.40026299999999998</c:v>
                </c:pt>
                <c:pt idx="1159">
                  <c:v>-0.39211599999999996</c:v>
                </c:pt>
                <c:pt idx="1160">
                  <c:v>-0.40341700000000003</c:v>
                </c:pt>
                <c:pt idx="1161">
                  <c:v>-0.41524299999999997</c:v>
                </c:pt>
                <c:pt idx="1162">
                  <c:v>-0.412352</c:v>
                </c:pt>
                <c:pt idx="1163">
                  <c:v>-0.40367900000000001</c:v>
                </c:pt>
                <c:pt idx="1164">
                  <c:v>-0.40499299999999999</c:v>
                </c:pt>
                <c:pt idx="1165">
                  <c:v>-0.39185300000000001</c:v>
                </c:pt>
                <c:pt idx="1166">
                  <c:v>-0.390013</c:v>
                </c:pt>
                <c:pt idx="1167">
                  <c:v>-0.39816000000000001</c:v>
                </c:pt>
                <c:pt idx="1168">
                  <c:v>-0.40367900000000001</c:v>
                </c:pt>
                <c:pt idx="1169">
                  <c:v>-0.40367900000000001</c:v>
                </c:pt>
                <c:pt idx="1170">
                  <c:v>-0.39158999999999999</c:v>
                </c:pt>
                <c:pt idx="1171">
                  <c:v>-0.39316699999999999</c:v>
                </c:pt>
                <c:pt idx="1172">
                  <c:v>-0.39605800000000002</c:v>
                </c:pt>
                <c:pt idx="1173">
                  <c:v>-0.395007</c:v>
                </c:pt>
                <c:pt idx="1174">
                  <c:v>-0.37003900000000001</c:v>
                </c:pt>
                <c:pt idx="1175">
                  <c:v>-0.375558</c:v>
                </c:pt>
                <c:pt idx="1176">
                  <c:v>-0.36557200000000001</c:v>
                </c:pt>
                <c:pt idx="1177">
                  <c:v>-0.37214199999999997</c:v>
                </c:pt>
                <c:pt idx="1178">
                  <c:v>-0.354796</c:v>
                </c:pt>
                <c:pt idx="1179">
                  <c:v>-0.35321900000000001</c:v>
                </c:pt>
                <c:pt idx="1180">
                  <c:v>-0.36057800000000001</c:v>
                </c:pt>
                <c:pt idx="1181">
                  <c:v>-0.34480899999999998</c:v>
                </c:pt>
                <c:pt idx="1182">
                  <c:v>-0.35926400000000003</c:v>
                </c:pt>
                <c:pt idx="1183">
                  <c:v>-0.31747700000000001</c:v>
                </c:pt>
                <c:pt idx="1184">
                  <c:v>-0.311695</c:v>
                </c:pt>
                <c:pt idx="1185">
                  <c:v>-0.33219399999999999</c:v>
                </c:pt>
                <c:pt idx="1187">
                  <c:v>-0.315112</c:v>
                </c:pt>
                <c:pt idx="1188">
                  <c:v>-0.29776599999999998</c:v>
                </c:pt>
                <c:pt idx="1189">
                  <c:v>-0.298292</c:v>
                </c:pt>
                <c:pt idx="1190">
                  <c:v>-0.31537500000000002</c:v>
                </c:pt>
                <c:pt idx="1191">
                  <c:v>-0.315637</c:v>
                </c:pt>
                <c:pt idx="1192">
                  <c:v>-0.31931700000000002</c:v>
                </c:pt>
                <c:pt idx="1193">
                  <c:v>-0.304336</c:v>
                </c:pt>
                <c:pt idx="1194">
                  <c:v>-0.32536099999999996</c:v>
                </c:pt>
                <c:pt idx="1195">
                  <c:v>-0.32562399999999997</c:v>
                </c:pt>
                <c:pt idx="1196">
                  <c:v>-0.32588700000000004</c:v>
                </c:pt>
                <c:pt idx="1197">
                  <c:v>-0.32615</c:v>
                </c:pt>
                <c:pt idx="1198">
                  <c:v>-0.30407400000000001</c:v>
                </c:pt>
                <c:pt idx="1199">
                  <c:v>-0.30643899999999996</c:v>
                </c:pt>
                <c:pt idx="1200">
                  <c:v>-0.29776599999999998</c:v>
                </c:pt>
                <c:pt idx="1201">
                  <c:v>-0.30985499999999999</c:v>
                </c:pt>
                <c:pt idx="1202">
                  <c:v>-0.30039399999999999</c:v>
                </c:pt>
                <c:pt idx="1203">
                  <c:v>-0.306176</c:v>
                </c:pt>
                <c:pt idx="1204">
                  <c:v>-0.28909300000000004</c:v>
                </c:pt>
                <c:pt idx="1205">
                  <c:v>-0.29040700000000003</c:v>
                </c:pt>
                <c:pt idx="1206">
                  <c:v>-0.27884399999999998</c:v>
                </c:pt>
                <c:pt idx="1207">
                  <c:v>-0.27332499999999998</c:v>
                </c:pt>
                <c:pt idx="1208">
                  <c:v>-0.26911999999999997</c:v>
                </c:pt>
                <c:pt idx="1209">
                  <c:v>-0.27490100000000001</c:v>
                </c:pt>
                <c:pt idx="1210">
                  <c:v>-0.28909300000000004</c:v>
                </c:pt>
                <c:pt idx="1211">
                  <c:v>-0.28830500000000003</c:v>
                </c:pt>
                <c:pt idx="1212">
                  <c:v>-0.27358699999999997</c:v>
                </c:pt>
                <c:pt idx="1213">
                  <c:v>-0.27490100000000001</c:v>
                </c:pt>
                <c:pt idx="1214">
                  <c:v>-0.26386299999999996</c:v>
                </c:pt>
                <c:pt idx="1215">
                  <c:v>-0.28042</c:v>
                </c:pt>
                <c:pt idx="1216">
                  <c:v>-0.26570300000000002</c:v>
                </c:pt>
                <c:pt idx="1217">
                  <c:v>-0.26044699999999998</c:v>
                </c:pt>
                <c:pt idx="1218">
                  <c:v>-0.26990799999999998</c:v>
                </c:pt>
                <c:pt idx="1219">
                  <c:v>-0.28252300000000002</c:v>
                </c:pt>
                <c:pt idx="1220">
                  <c:v>-0.34007900000000002</c:v>
                </c:pt>
                <c:pt idx="1221">
                  <c:v>-0.33876499999999998</c:v>
                </c:pt>
                <c:pt idx="1222">
                  <c:v>-0.34349499999999999</c:v>
                </c:pt>
                <c:pt idx="1223">
                  <c:v>-0.30275999999999997</c:v>
                </c:pt>
                <c:pt idx="1224">
                  <c:v>-0.293298</c:v>
                </c:pt>
                <c:pt idx="1225">
                  <c:v>-0.24546600000000002</c:v>
                </c:pt>
                <c:pt idx="1226">
                  <c:v>-0.255191</c:v>
                </c:pt>
                <c:pt idx="1227">
                  <c:v>-0.25335099999999999</c:v>
                </c:pt>
                <c:pt idx="1228">
                  <c:v>-0.247306</c:v>
                </c:pt>
                <c:pt idx="1229">
                  <c:v>-0.265177</c:v>
                </c:pt>
                <c:pt idx="1230">
                  <c:v>-0.255716</c:v>
                </c:pt>
                <c:pt idx="1231">
                  <c:v>-0.274113</c:v>
                </c:pt>
                <c:pt idx="1232">
                  <c:v>-0.304336</c:v>
                </c:pt>
                <c:pt idx="1233">
                  <c:v>-0.29303499999999999</c:v>
                </c:pt>
                <c:pt idx="1234">
                  <c:v>-0.30591299999999999</c:v>
                </c:pt>
                <c:pt idx="1235">
                  <c:v>-0.29934300000000003</c:v>
                </c:pt>
                <c:pt idx="1236">
                  <c:v>-0.31300899999999998</c:v>
                </c:pt>
                <c:pt idx="1237">
                  <c:v>-0.30906699999999998</c:v>
                </c:pt>
                <c:pt idx="1238">
                  <c:v>-0.33140599999999998</c:v>
                </c:pt>
                <c:pt idx="1239">
                  <c:v>-0.33193199999999995</c:v>
                </c:pt>
                <c:pt idx="1240">
                  <c:v>-0.32299600000000001</c:v>
                </c:pt>
                <c:pt idx="1241">
                  <c:v>-0.30275999999999997</c:v>
                </c:pt>
                <c:pt idx="1242">
                  <c:v>-0.29435</c:v>
                </c:pt>
                <c:pt idx="1243">
                  <c:v>-0.30932999999999999</c:v>
                </c:pt>
                <c:pt idx="1244">
                  <c:v>-0.286991</c:v>
                </c:pt>
                <c:pt idx="1245">
                  <c:v>-0.33088000000000001</c:v>
                </c:pt>
                <c:pt idx="1246">
                  <c:v>-0.33587400000000001</c:v>
                </c:pt>
                <c:pt idx="1247">
                  <c:v>-0.35269399999999995</c:v>
                </c:pt>
                <c:pt idx="1248">
                  <c:v>-0.34165599999999996</c:v>
                </c:pt>
                <c:pt idx="1249">
                  <c:v>-0.34454700000000005</c:v>
                </c:pt>
                <c:pt idx="1251">
                  <c:v>-0.316689</c:v>
                </c:pt>
                <c:pt idx="1252">
                  <c:v>-0.31353500000000001</c:v>
                </c:pt>
                <c:pt idx="1253">
                  <c:v>-0.31957999999999998</c:v>
                </c:pt>
                <c:pt idx="1254">
                  <c:v>-0.31195799999999996</c:v>
                </c:pt>
                <c:pt idx="1255">
                  <c:v>-0.31432300000000002</c:v>
                </c:pt>
                <c:pt idx="1256">
                  <c:v>-0.31327199999999999</c:v>
                </c:pt>
                <c:pt idx="1257">
                  <c:v>-0.30827899999999997</c:v>
                </c:pt>
                <c:pt idx="1258">
                  <c:v>-0.31090699999999999</c:v>
                </c:pt>
                <c:pt idx="1259">
                  <c:v>-0.30827899999999997</c:v>
                </c:pt>
                <c:pt idx="1260">
                  <c:v>-0.26833100000000004</c:v>
                </c:pt>
                <c:pt idx="1261">
                  <c:v>-0.27542699999999998</c:v>
                </c:pt>
                <c:pt idx="1262">
                  <c:v>-0.27542699999999998</c:v>
                </c:pt>
                <c:pt idx="1263">
                  <c:v>-0.28120899999999999</c:v>
                </c:pt>
                <c:pt idx="1264">
                  <c:v>-0.28646499999999997</c:v>
                </c:pt>
                <c:pt idx="1265">
                  <c:v>-0.26964500000000002</c:v>
                </c:pt>
                <c:pt idx="1266">
                  <c:v>-0.27963199999999999</c:v>
                </c:pt>
                <c:pt idx="1267">
                  <c:v>-0.27279900000000001</c:v>
                </c:pt>
                <c:pt idx="1268">
                  <c:v>-0.25151099999999998</c:v>
                </c:pt>
                <c:pt idx="1269">
                  <c:v>-0.229435</c:v>
                </c:pt>
                <c:pt idx="1270">
                  <c:v>-0.23521699999999998</c:v>
                </c:pt>
                <c:pt idx="1271">
                  <c:v>-0.23416599999999999</c:v>
                </c:pt>
                <c:pt idx="1272">
                  <c:v>-0.24021000000000001</c:v>
                </c:pt>
                <c:pt idx="1273">
                  <c:v>-0.24389</c:v>
                </c:pt>
                <c:pt idx="1274">
                  <c:v>-0.24336400000000002</c:v>
                </c:pt>
                <c:pt idx="1275">
                  <c:v>-0.23574200000000001</c:v>
                </c:pt>
                <c:pt idx="1276">
                  <c:v>-0.25492799999999999</c:v>
                </c:pt>
                <c:pt idx="1277">
                  <c:v>-0.247832</c:v>
                </c:pt>
                <c:pt idx="1278">
                  <c:v>-0.24073599999999998</c:v>
                </c:pt>
                <c:pt idx="1279">
                  <c:v>-0.26360099999999997</c:v>
                </c:pt>
                <c:pt idx="1280">
                  <c:v>-0.25492799999999999</c:v>
                </c:pt>
                <c:pt idx="1282">
                  <c:v>-0.242313</c:v>
                </c:pt>
                <c:pt idx="1283">
                  <c:v>-0.23416599999999999</c:v>
                </c:pt>
                <c:pt idx="1284">
                  <c:v>-0.23311399999999999</c:v>
                </c:pt>
                <c:pt idx="1285">
                  <c:v>-0.22417899999999999</c:v>
                </c:pt>
                <c:pt idx="1286">
                  <c:v>-0.25492799999999999</c:v>
                </c:pt>
                <c:pt idx="1287">
                  <c:v>-0.24940899999999999</c:v>
                </c:pt>
                <c:pt idx="1288">
                  <c:v>-0.24389</c:v>
                </c:pt>
                <c:pt idx="1289">
                  <c:v>-0.236794</c:v>
                </c:pt>
                <c:pt idx="1290">
                  <c:v>-0.23547999999999999</c:v>
                </c:pt>
                <c:pt idx="1291">
                  <c:v>-0.242313</c:v>
                </c:pt>
                <c:pt idx="1292">
                  <c:v>-0.23705699999999999</c:v>
                </c:pt>
                <c:pt idx="1293">
                  <c:v>-0.24861999999999998</c:v>
                </c:pt>
                <c:pt idx="1294">
                  <c:v>-0.25203700000000001</c:v>
                </c:pt>
              </c:numCache>
            </c:numRef>
          </c:val>
          <c:smooth val="0"/>
          <c:extLst>
            <c:ext xmlns:c16="http://schemas.microsoft.com/office/drawing/2014/chart" uri="{C3380CC4-5D6E-409C-BE32-E72D297353CC}">
              <c16:uniqueId val="{00000001-AB1B-4920-B2AE-D78733C0EC06}"/>
            </c:ext>
          </c:extLst>
        </c:ser>
        <c:ser>
          <c:idx val="2"/>
          <c:order val="2"/>
          <c:tx>
            <c:strRef>
              <c:f>'5y'!$E$2</c:f>
              <c:strCache>
                <c:ptCount val="1"/>
                <c:pt idx="0">
                  <c:v>K</c:v>
                </c:pt>
              </c:strCache>
            </c:strRef>
          </c:tx>
          <c:spPr>
            <a:ln w="28575" cap="rnd">
              <a:solidFill>
                <a:srgbClr val="54585A"/>
              </a:solidFill>
              <a:round/>
            </a:ln>
            <a:effectLst/>
          </c:spPr>
          <c:marker>
            <c:symbol val="none"/>
          </c:marker>
          <c:cat>
            <c:numRef>
              <c:f>'5y'!$B$3:$B$1297</c:f>
              <c:numCache>
                <c:formatCode>m/d/yyyy</c:formatCode>
                <c:ptCount val="1295"/>
                <c:pt idx="0">
                  <c:v>44032</c:v>
                </c:pt>
                <c:pt idx="1">
                  <c:v>44033</c:v>
                </c:pt>
                <c:pt idx="2">
                  <c:v>44034</c:v>
                </c:pt>
                <c:pt idx="3">
                  <c:v>44035</c:v>
                </c:pt>
                <c:pt idx="4">
                  <c:v>44036</c:v>
                </c:pt>
                <c:pt idx="5">
                  <c:v>44039</c:v>
                </c:pt>
                <c:pt idx="6">
                  <c:v>44040</c:v>
                </c:pt>
                <c:pt idx="7">
                  <c:v>44041</c:v>
                </c:pt>
                <c:pt idx="8">
                  <c:v>44042</c:v>
                </c:pt>
                <c:pt idx="9">
                  <c:v>44043</c:v>
                </c:pt>
                <c:pt idx="10">
                  <c:v>44046</c:v>
                </c:pt>
                <c:pt idx="11">
                  <c:v>44047</c:v>
                </c:pt>
                <c:pt idx="12">
                  <c:v>44048</c:v>
                </c:pt>
                <c:pt idx="13">
                  <c:v>44049</c:v>
                </c:pt>
                <c:pt idx="14">
                  <c:v>44050</c:v>
                </c:pt>
                <c:pt idx="15">
                  <c:v>44053</c:v>
                </c:pt>
                <c:pt idx="16">
                  <c:v>44054</c:v>
                </c:pt>
                <c:pt idx="17">
                  <c:v>44055</c:v>
                </c:pt>
                <c:pt idx="18">
                  <c:v>44056</c:v>
                </c:pt>
                <c:pt idx="19">
                  <c:v>44057</c:v>
                </c:pt>
                <c:pt idx="20">
                  <c:v>44060</c:v>
                </c:pt>
                <c:pt idx="21">
                  <c:v>44061</c:v>
                </c:pt>
                <c:pt idx="22">
                  <c:v>44062</c:v>
                </c:pt>
                <c:pt idx="23">
                  <c:v>44063</c:v>
                </c:pt>
                <c:pt idx="24">
                  <c:v>44064</c:v>
                </c:pt>
                <c:pt idx="25">
                  <c:v>44067</c:v>
                </c:pt>
                <c:pt idx="26">
                  <c:v>44068</c:v>
                </c:pt>
                <c:pt idx="27">
                  <c:v>44069</c:v>
                </c:pt>
                <c:pt idx="28">
                  <c:v>44070</c:v>
                </c:pt>
                <c:pt idx="29">
                  <c:v>44071</c:v>
                </c:pt>
                <c:pt idx="30">
                  <c:v>44074</c:v>
                </c:pt>
                <c:pt idx="31">
                  <c:v>44075</c:v>
                </c:pt>
                <c:pt idx="32">
                  <c:v>44076</c:v>
                </c:pt>
                <c:pt idx="33">
                  <c:v>44077</c:v>
                </c:pt>
                <c:pt idx="34">
                  <c:v>44078</c:v>
                </c:pt>
                <c:pt idx="35">
                  <c:v>44081</c:v>
                </c:pt>
                <c:pt idx="36">
                  <c:v>44082</c:v>
                </c:pt>
                <c:pt idx="37">
                  <c:v>44083</c:v>
                </c:pt>
                <c:pt idx="38">
                  <c:v>44084</c:v>
                </c:pt>
                <c:pt idx="39">
                  <c:v>44085</c:v>
                </c:pt>
                <c:pt idx="40">
                  <c:v>44088</c:v>
                </c:pt>
                <c:pt idx="41">
                  <c:v>44089</c:v>
                </c:pt>
                <c:pt idx="42">
                  <c:v>44090</c:v>
                </c:pt>
                <c:pt idx="43">
                  <c:v>44091</c:v>
                </c:pt>
                <c:pt idx="44">
                  <c:v>44092</c:v>
                </c:pt>
                <c:pt idx="45">
                  <c:v>44095</c:v>
                </c:pt>
                <c:pt idx="46">
                  <c:v>44096</c:v>
                </c:pt>
                <c:pt idx="47">
                  <c:v>44097</c:v>
                </c:pt>
                <c:pt idx="48">
                  <c:v>44098</c:v>
                </c:pt>
                <c:pt idx="49">
                  <c:v>44099</c:v>
                </c:pt>
                <c:pt idx="50">
                  <c:v>44102</c:v>
                </c:pt>
                <c:pt idx="51">
                  <c:v>44103</c:v>
                </c:pt>
                <c:pt idx="52">
                  <c:v>44104</c:v>
                </c:pt>
                <c:pt idx="53">
                  <c:v>44105</c:v>
                </c:pt>
                <c:pt idx="54">
                  <c:v>44106</c:v>
                </c:pt>
                <c:pt idx="55">
                  <c:v>44109</c:v>
                </c:pt>
                <c:pt idx="56">
                  <c:v>44110</c:v>
                </c:pt>
                <c:pt idx="57">
                  <c:v>44111</c:v>
                </c:pt>
                <c:pt idx="58">
                  <c:v>44112</c:v>
                </c:pt>
                <c:pt idx="59">
                  <c:v>44113</c:v>
                </c:pt>
                <c:pt idx="60">
                  <c:v>44116</c:v>
                </c:pt>
                <c:pt idx="61">
                  <c:v>44117</c:v>
                </c:pt>
                <c:pt idx="62">
                  <c:v>44118</c:v>
                </c:pt>
                <c:pt idx="63">
                  <c:v>44119</c:v>
                </c:pt>
                <c:pt idx="64">
                  <c:v>44120</c:v>
                </c:pt>
                <c:pt idx="65">
                  <c:v>44123</c:v>
                </c:pt>
                <c:pt idx="66">
                  <c:v>44124</c:v>
                </c:pt>
                <c:pt idx="67">
                  <c:v>44125</c:v>
                </c:pt>
                <c:pt idx="68">
                  <c:v>44126</c:v>
                </c:pt>
                <c:pt idx="69">
                  <c:v>44127</c:v>
                </c:pt>
                <c:pt idx="70">
                  <c:v>44130</c:v>
                </c:pt>
                <c:pt idx="71">
                  <c:v>44131</c:v>
                </c:pt>
                <c:pt idx="72">
                  <c:v>44132</c:v>
                </c:pt>
                <c:pt idx="73">
                  <c:v>44133</c:v>
                </c:pt>
                <c:pt idx="74">
                  <c:v>44134</c:v>
                </c:pt>
                <c:pt idx="75">
                  <c:v>44137</c:v>
                </c:pt>
                <c:pt idx="76">
                  <c:v>44138</c:v>
                </c:pt>
                <c:pt idx="77">
                  <c:v>44139</c:v>
                </c:pt>
                <c:pt idx="78">
                  <c:v>44140</c:v>
                </c:pt>
                <c:pt idx="79">
                  <c:v>44141</c:v>
                </c:pt>
                <c:pt idx="80">
                  <c:v>44144</c:v>
                </c:pt>
                <c:pt idx="81">
                  <c:v>44145</c:v>
                </c:pt>
                <c:pt idx="82">
                  <c:v>44146</c:v>
                </c:pt>
                <c:pt idx="83">
                  <c:v>44147</c:v>
                </c:pt>
                <c:pt idx="84">
                  <c:v>44148</c:v>
                </c:pt>
                <c:pt idx="85">
                  <c:v>44151</c:v>
                </c:pt>
                <c:pt idx="86">
                  <c:v>44152</c:v>
                </c:pt>
                <c:pt idx="87">
                  <c:v>44153</c:v>
                </c:pt>
                <c:pt idx="88">
                  <c:v>44154</c:v>
                </c:pt>
                <c:pt idx="89">
                  <c:v>44155</c:v>
                </c:pt>
                <c:pt idx="90">
                  <c:v>44158</c:v>
                </c:pt>
                <c:pt idx="91">
                  <c:v>44159</c:v>
                </c:pt>
                <c:pt idx="92">
                  <c:v>44160</c:v>
                </c:pt>
                <c:pt idx="93">
                  <c:v>44161</c:v>
                </c:pt>
                <c:pt idx="94">
                  <c:v>44162</c:v>
                </c:pt>
                <c:pt idx="95">
                  <c:v>44165</c:v>
                </c:pt>
                <c:pt idx="96">
                  <c:v>44166</c:v>
                </c:pt>
                <c:pt idx="97">
                  <c:v>44167</c:v>
                </c:pt>
                <c:pt idx="98">
                  <c:v>44168</c:v>
                </c:pt>
                <c:pt idx="99">
                  <c:v>44169</c:v>
                </c:pt>
                <c:pt idx="100">
                  <c:v>44172</c:v>
                </c:pt>
                <c:pt idx="101">
                  <c:v>44173</c:v>
                </c:pt>
                <c:pt idx="102">
                  <c:v>44174</c:v>
                </c:pt>
                <c:pt idx="103">
                  <c:v>44175</c:v>
                </c:pt>
                <c:pt idx="104">
                  <c:v>44176</c:v>
                </c:pt>
                <c:pt idx="105">
                  <c:v>44179</c:v>
                </c:pt>
                <c:pt idx="106">
                  <c:v>44180</c:v>
                </c:pt>
                <c:pt idx="107">
                  <c:v>44181</c:v>
                </c:pt>
                <c:pt idx="108">
                  <c:v>44182</c:v>
                </c:pt>
                <c:pt idx="109">
                  <c:v>44183</c:v>
                </c:pt>
                <c:pt idx="110">
                  <c:v>44186</c:v>
                </c:pt>
                <c:pt idx="111">
                  <c:v>44187</c:v>
                </c:pt>
                <c:pt idx="112">
                  <c:v>44188</c:v>
                </c:pt>
                <c:pt idx="113">
                  <c:v>44189</c:v>
                </c:pt>
                <c:pt idx="114">
                  <c:v>44193</c:v>
                </c:pt>
                <c:pt idx="115">
                  <c:v>44194</c:v>
                </c:pt>
                <c:pt idx="116">
                  <c:v>44195</c:v>
                </c:pt>
                <c:pt idx="117">
                  <c:v>44196</c:v>
                </c:pt>
                <c:pt idx="118">
                  <c:v>44197</c:v>
                </c:pt>
                <c:pt idx="119">
                  <c:v>44200</c:v>
                </c:pt>
                <c:pt idx="120">
                  <c:v>44201</c:v>
                </c:pt>
                <c:pt idx="121">
                  <c:v>44202</c:v>
                </c:pt>
                <c:pt idx="122">
                  <c:v>44203</c:v>
                </c:pt>
                <c:pt idx="123">
                  <c:v>44204</c:v>
                </c:pt>
                <c:pt idx="124">
                  <c:v>44207</c:v>
                </c:pt>
                <c:pt idx="125">
                  <c:v>44208</c:v>
                </c:pt>
                <c:pt idx="126">
                  <c:v>44209</c:v>
                </c:pt>
                <c:pt idx="127">
                  <c:v>44210</c:v>
                </c:pt>
                <c:pt idx="128">
                  <c:v>44211</c:v>
                </c:pt>
                <c:pt idx="129">
                  <c:v>44214</c:v>
                </c:pt>
                <c:pt idx="130">
                  <c:v>44215</c:v>
                </c:pt>
                <c:pt idx="131">
                  <c:v>44216</c:v>
                </c:pt>
                <c:pt idx="132">
                  <c:v>44217</c:v>
                </c:pt>
                <c:pt idx="133">
                  <c:v>44218</c:v>
                </c:pt>
                <c:pt idx="134">
                  <c:v>44221</c:v>
                </c:pt>
                <c:pt idx="135">
                  <c:v>44222</c:v>
                </c:pt>
                <c:pt idx="136">
                  <c:v>44223</c:v>
                </c:pt>
                <c:pt idx="137">
                  <c:v>44224</c:v>
                </c:pt>
                <c:pt idx="138">
                  <c:v>44225</c:v>
                </c:pt>
                <c:pt idx="139">
                  <c:v>44228</c:v>
                </c:pt>
                <c:pt idx="140">
                  <c:v>44229</c:v>
                </c:pt>
                <c:pt idx="141">
                  <c:v>44230</c:v>
                </c:pt>
                <c:pt idx="142">
                  <c:v>44231</c:v>
                </c:pt>
                <c:pt idx="143">
                  <c:v>44232</c:v>
                </c:pt>
                <c:pt idx="144">
                  <c:v>44235</c:v>
                </c:pt>
                <c:pt idx="145">
                  <c:v>44236</c:v>
                </c:pt>
                <c:pt idx="146">
                  <c:v>44237</c:v>
                </c:pt>
                <c:pt idx="147">
                  <c:v>44238</c:v>
                </c:pt>
                <c:pt idx="148">
                  <c:v>44239</c:v>
                </c:pt>
                <c:pt idx="149">
                  <c:v>44242</c:v>
                </c:pt>
                <c:pt idx="150">
                  <c:v>44243</c:v>
                </c:pt>
                <c:pt idx="151">
                  <c:v>44244</c:v>
                </c:pt>
                <c:pt idx="152">
                  <c:v>44245</c:v>
                </c:pt>
                <c:pt idx="153">
                  <c:v>44246</c:v>
                </c:pt>
                <c:pt idx="154">
                  <c:v>44249</c:v>
                </c:pt>
                <c:pt idx="155">
                  <c:v>44250</c:v>
                </c:pt>
                <c:pt idx="156">
                  <c:v>44251</c:v>
                </c:pt>
                <c:pt idx="157">
                  <c:v>44252</c:v>
                </c:pt>
                <c:pt idx="158">
                  <c:v>44253</c:v>
                </c:pt>
                <c:pt idx="159">
                  <c:v>44256</c:v>
                </c:pt>
                <c:pt idx="160">
                  <c:v>44257</c:v>
                </c:pt>
                <c:pt idx="161">
                  <c:v>44258</c:v>
                </c:pt>
                <c:pt idx="162">
                  <c:v>44259</c:v>
                </c:pt>
                <c:pt idx="163">
                  <c:v>44260</c:v>
                </c:pt>
                <c:pt idx="164">
                  <c:v>44263</c:v>
                </c:pt>
                <c:pt idx="165">
                  <c:v>44264</c:v>
                </c:pt>
                <c:pt idx="166">
                  <c:v>44265</c:v>
                </c:pt>
                <c:pt idx="167">
                  <c:v>44266</c:v>
                </c:pt>
                <c:pt idx="168">
                  <c:v>44267</c:v>
                </c:pt>
                <c:pt idx="169">
                  <c:v>44270</c:v>
                </c:pt>
                <c:pt idx="170">
                  <c:v>44271</c:v>
                </c:pt>
                <c:pt idx="171">
                  <c:v>44272</c:v>
                </c:pt>
                <c:pt idx="172">
                  <c:v>44273</c:v>
                </c:pt>
                <c:pt idx="173">
                  <c:v>44274</c:v>
                </c:pt>
                <c:pt idx="174">
                  <c:v>44277</c:v>
                </c:pt>
                <c:pt idx="175">
                  <c:v>44278</c:v>
                </c:pt>
                <c:pt idx="176">
                  <c:v>44279</c:v>
                </c:pt>
                <c:pt idx="177">
                  <c:v>44280</c:v>
                </c:pt>
                <c:pt idx="178">
                  <c:v>44281</c:v>
                </c:pt>
                <c:pt idx="179">
                  <c:v>44284</c:v>
                </c:pt>
                <c:pt idx="180">
                  <c:v>44285</c:v>
                </c:pt>
                <c:pt idx="181">
                  <c:v>44286</c:v>
                </c:pt>
                <c:pt idx="182">
                  <c:v>44287</c:v>
                </c:pt>
                <c:pt idx="183">
                  <c:v>44288</c:v>
                </c:pt>
                <c:pt idx="184">
                  <c:v>44291</c:v>
                </c:pt>
                <c:pt idx="185">
                  <c:v>44292</c:v>
                </c:pt>
                <c:pt idx="186">
                  <c:v>44293</c:v>
                </c:pt>
                <c:pt idx="187">
                  <c:v>44294</c:v>
                </c:pt>
                <c:pt idx="188">
                  <c:v>44295</c:v>
                </c:pt>
                <c:pt idx="189">
                  <c:v>44298</c:v>
                </c:pt>
                <c:pt idx="190">
                  <c:v>44299</c:v>
                </c:pt>
                <c:pt idx="191">
                  <c:v>44300</c:v>
                </c:pt>
                <c:pt idx="192">
                  <c:v>44301</c:v>
                </c:pt>
                <c:pt idx="193">
                  <c:v>44302</c:v>
                </c:pt>
                <c:pt idx="194">
                  <c:v>44305</c:v>
                </c:pt>
                <c:pt idx="195">
                  <c:v>44306</c:v>
                </c:pt>
                <c:pt idx="196">
                  <c:v>44307</c:v>
                </c:pt>
                <c:pt idx="197">
                  <c:v>44308</c:v>
                </c:pt>
                <c:pt idx="198">
                  <c:v>44309</c:v>
                </c:pt>
                <c:pt idx="199">
                  <c:v>44312</c:v>
                </c:pt>
                <c:pt idx="200">
                  <c:v>44313</c:v>
                </c:pt>
                <c:pt idx="201">
                  <c:v>44314</c:v>
                </c:pt>
                <c:pt idx="202">
                  <c:v>44315</c:v>
                </c:pt>
                <c:pt idx="203">
                  <c:v>44316</c:v>
                </c:pt>
                <c:pt idx="204">
                  <c:v>44319</c:v>
                </c:pt>
                <c:pt idx="205">
                  <c:v>44320</c:v>
                </c:pt>
                <c:pt idx="206">
                  <c:v>44321</c:v>
                </c:pt>
                <c:pt idx="207">
                  <c:v>44322</c:v>
                </c:pt>
                <c:pt idx="208">
                  <c:v>44323</c:v>
                </c:pt>
                <c:pt idx="209">
                  <c:v>44326</c:v>
                </c:pt>
                <c:pt idx="210">
                  <c:v>44327</c:v>
                </c:pt>
                <c:pt idx="211">
                  <c:v>44328</c:v>
                </c:pt>
                <c:pt idx="212">
                  <c:v>44329</c:v>
                </c:pt>
                <c:pt idx="213">
                  <c:v>44330</c:v>
                </c:pt>
                <c:pt idx="214">
                  <c:v>44333</c:v>
                </c:pt>
                <c:pt idx="215">
                  <c:v>44334</c:v>
                </c:pt>
                <c:pt idx="216">
                  <c:v>44335</c:v>
                </c:pt>
                <c:pt idx="217">
                  <c:v>44336</c:v>
                </c:pt>
                <c:pt idx="218">
                  <c:v>44337</c:v>
                </c:pt>
                <c:pt idx="219">
                  <c:v>44340</c:v>
                </c:pt>
                <c:pt idx="220">
                  <c:v>44341</c:v>
                </c:pt>
                <c:pt idx="221">
                  <c:v>44342</c:v>
                </c:pt>
                <c:pt idx="222">
                  <c:v>44343</c:v>
                </c:pt>
                <c:pt idx="223">
                  <c:v>44344</c:v>
                </c:pt>
                <c:pt idx="224">
                  <c:v>44347</c:v>
                </c:pt>
                <c:pt idx="225">
                  <c:v>44348</c:v>
                </c:pt>
                <c:pt idx="226">
                  <c:v>44349</c:v>
                </c:pt>
                <c:pt idx="227">
                  <c:v>44350</c:v>
                </c:pt>
                <c:pt idx="228">
                  <c:v>44351</c:v>
                </c:pt>
                <c:pt idx="229">
                  <c:v>44354</c:v>
                </c:pt>
                <c:pt idx="230">
                  <c:v>44355</c:v>
                </c:pt>
                <c:pt idx="231">
                  <c:v>44356</c:v>
                </c:pt>
                <c:pt idx="232">
                  <c:v>44357</c:v>
                </c:pt>
                <c:pt idx="233">
                  <c:v>44358</c:v>
                </c:pt>
                <c:pt idx="234">
                  <c:v>44361</c:v>
                </c:pt>
                <c:pt idx="235">
                  <c:v>44362</c:v>
                </c:pt>
                <c:pt idx="236">
                  <c:v>44363</c:v>
                </c:pt>
                <c:pt idx="237">
                  <c:v>44364</c:v>
                </c:pt>
                <c:pt idx="238">
                  <c:v>44365</c:v>
                </c:pt>
                <c:pt idx="239">
                  <c:v>44368</c:v>
                </c:pt>
                <c:pt idx="240">
                  <c:v>44369</c:v>
                </c:pt>
                <c:pt idx="241">
                  <c:v>44370</c:v>
                </c:pt>
                <c:pt idx="242">
                  <c:v>44371</c:v>
                </c:pt>
                <c:pt idx="243">
                  <c:v>44372</c:v>
                </c:pt>
                <c:pt idx="244">
                  <c:v>44375</c:v>
                </c:pt>
                <c:pt idx="245">
                  <c:v>44376</c:v>
                </c:pt>
                <c:pt idx="246">
                  <c:v>44377</c:v>
                </c:pt>
                <c:pt idx="247">
                  <c:v>44378</c:v>
                </c:pt>
                <c:pt idx="248">
                  <c:v>44379</c:v>
                </c:pt>
                <c:pt idx="249">
                  <c:v>44382</c:v>
                </c:pt>
                <c:pt idx="250">
                  <c:v>44383</c:v>
                </c:pt>
                <c:pt idx="251">
                  <c:v>44384</c:v>
                </c:pt>
                <c:pt idx="252">
                  <c:v>44385</c:v>
                </c:pt>
                <c:pt idx="253">
                  <c:v>44386</c:v>
                </c:pt>
                <c:pt idx="254">
                  <c:v>44389</c:v>
                </c:pt>
                <c:pt idx="255">
                  <c:v>44390</c:v>
                </c:pt>
                <c:pt idx="256">
                  <c:v>44391</c:v>
                </c:pt>
                <c:pt idx="257">
                  <c:v>44392</c:v>
                </c:pt>
                <c:pt idx="258">
                  <c:v>44393</c:v>
                </c:pt>
                <c:pt idx="259">
                  <c:v>44396</c:v>
                </c:pt>
                <c:pt idx="260">
                  <c:v>44397</c:v>
                </c:pt>
                <c:pt idx="261">
                  <c:v>44398</c:v>
                </c:pt>
                <c:pt idx="262">
                  <c:v>44399</c:v>
                </c:pt>
                <c:pt idx="263">
                  <c:v>44400</c:v>
                </c:pt>
                <c:pt idx="264">
                  <c:v>44403</c:v>
                </c:pt>
                <c:pt idx="265">
                  <c:v>44404</c:v>
                </c:pt>
                <c:pt idx="266">
                  <c:v>44405</c:v>
                </c:pt>
                <c:pt idx="267">
                  <c:v>44406</c:v>
                </c:pt>
                <c:pt idx="268">
                  <c:v>44407</c:v>
                </c:pt>
                <c:pt idx="269">
                  <c:v>44410</c:v>
                </c:pt>
                <c:pt idx="270">
                  <c:v>44411</c:v>
                </c:pt>
                <c:pt idx="271">
                  <c:v>44412</c:v>
                </c:pt>
                <c:pt idx="272">
                  <c:v>44413</c:v>
                </c:pt>
                <c:pt idx="273">
                  <c:v>44414</c:v>
                </c:pt>
                <c:pt idx="274">
                  <c:v>44417</c:v>
                </c:pt>
                <c:pt idx="275">
                  <c:v>44418</c:v>
                </c:pt>
                <c:pt idx="276">
                  <c:v>44419</c:v>
                </c:pt>
                <c:pt idx="277">
                  <c:v>44420</c:v>
                </c:pt>
                <c:pt idx="278">
                  <c:v>44421</c:v>
                </c:pt>
                <c:pt idx="279">
                  <c:v>44424</c:v>
                </c:pt>
                <c:pt idx="280">
                  <c:v>44425</c:v>
                </c:pt>
                <c:pt idx="281">
                  <c:v>44426</c:v>
                </c:pt>
                <c:pt idx="282">
                  <c:v>44427</c:v>
                </c:pt>
                <c:pt idx="283">
                  <c:v>44428</c:v>
                </c:pt>
                <c:pt idx="284">
                  <c:v>44431</c:v>
                </c:pt>
                <c:pt idx="285">
                  <c:v>44432</c:v>
                </c:pt>
                <c:pt idx="286">
                  <c:v>44433</c:v>
                </c:pt>
                <c:pt idx="287">
                  <c:v>44434</c:v>
                </c:pt>
                <c:pt idx="288">
                  <c:v>44435</c:v>
                </c:pt>
                <c:pt idx="289">
                  <c:v>44438</c:v>
                </c:pt>
                <c:pt idx="290">
                  <c:v>44439</c:v>
                </c:pt>
                <c:pt idx="291">
                  <c:v>44440</c:v>
                </c:pt>
                <c:pt idx="292">
                  <c:v>44441</c:v>
                </c:pt>
                <c:pt idx="293">
                  <c:v>44442</c:v>
                </c:pt>
                <c:pt idx="294">
                  <c:v>44445</c:v>
                </c:pt>
                <c:pt idx="295">
                  <c:v>44446</c:v>
                </c:pt>
                <c:pt idx="296">
                  <c:v>44447</c:v>
                </c:pt>
                <c:pt idx="297">
                  <c:v>44448</c:v>
                </c:pt>
                <c:pt idx="298">
                  <c:v>44449</c:v>
                </c:pt>
                <c:pt idx="299">
                  <c:v>44452</c:v>
                </c:pt>
                <c:pt idx="300">
                  <c:v>44453</c:v>
                </c:pt>
                <c:pt idx="301">
                  <c:v>44454</c:v>
                </c:pt>
                <c:pt idx="302">
                  <c:v>44455</c:v>
                </c:pt>
                <c:pt idx="303">
                  <c:v>44456</c:v>
                </c:pt>
                <c:pt idx="304">
                  <c:v>44459</c:v>
                </c:pt>
                <c:pt idx="305">
                  <c:v>44460</c:v>
                </c:pt>
                <c:pt idx="306">
                  <c:v>44461</c:v>
                </c:pt>
                <c:pt idx="307">
                  <c:v>44462</c:v>
                </c:pt>
                <c:pt idx="308">
                  <c:v>44463</c:v>
                </c:pt>
                <c:pt idx="309">
                  <c:v>44466</c:v>
                </c:pt>
                <c:pt idx="310">
                  <c:v>44467</c:v>
                </c:pt>
                <c:pt idx="311">
                  <c:v>44468</c:v>
                </c:pt>
                <c:pt idx="312">
                  <c:v>44469</c:v>
                </c:pt>
                <c:pt idx="313">
                  <c:v>44470</c:v>
                </c:pt>
                <c:pt idx="314">
                  <c:v>44473</c:v>
                </c:pt>
                <c:pt idx="315">
                  <c:v>44474</c:v>
                </c:pt>
                <c:pt idx="316">
                  <c:v>44475</c:v>
                </c:pt>
                <c:pt idx="317">
                  <c:v>44476</c:v>
                </c:pt>
                <c:pt idx="318">
                  <c:v>44477</c:v>
                </c:pt>
                <c:pt idx="319">
                  <c:v>44480</c:v>
                </c:pt>
                <c:pt idx="320">
                  <c:v>44481</c:v>
                </c:pt>
                <c:pt idx="321">
                  <c:v>44482</c:v>
                </c:pt>
                <c:pt idx="322">
                  <c:v>44483</c:v>
                </c:pt>
                <c:pt idx="323">
                  <c:v>44484</c:v>
                </c:pt>
                <c:pt idx="324">
                  <c:v>44487</c:v>
                </c:pt>
                <c:pt idx="325">
                  <c:v>44488</c:v>
                </c:pt>
                <c:pt idx="326">
                  <c:v>44489</c:v>
                </c:pt>
                <c:pt idx="327">
                  <c:v>44490</c:v>
                </c:pt>
                <c:pt idx="328">
                  <c:v>44491</c:v>
                </c:pt>
                <c:pt idx="329">
                  <c:v>44494</c:v>
                </c:pt>
                <c:pt idx="330">
                  <c:v>44495</c:v>
                </c:pt>
                <c:pt idx="331">
                  <c:v>44496</c:v>
                </c:pt>
                <c:pt idx="332">
                  <c:v>44497</c:v>
                </c:pt>
                <c:pt idx="333">
                  <c:v>44498</c:v>
                </c:pt>
                <c:pt idx="334">
                  <c:v>44501</c:v>
                </c:pt>
                <c:pt idx="335">
                  <c:v>44502</c:v>
                </c:pt>
                <c:pt idx="336">
                  <c:v>44503</c:v>
                </c:pt>
                <c:pt idx="337">
                  <c:v>44504</c:v>
                </c:pt>
                <c:pt idx="338">
                  <c:v>44505</c:v>
                </c:pt>
                <c:pt idx="339">
                  <c:v>44508</c:v>
                </c:pt>
                <c:pt idx="340">
                  <c:v>44509</c:v>
                </c:pt>
                <c:pt idx="341">
                  <c:v>44510</c:v>
                </c:pt>
                <c:pt idx="342">
                  <c:v>44511</c:v>
                </c:pt>
                <c:pt idx="343">
                  <c:v>44512</c:v>
                </c:pt>
                <c:pt idx="344">
                  <c:v>44515</c:v>
                </c:pt>
                <c:pt idx="345">
                  <c:v>44516</c:v>
                </c:pt>
                <c:pt idx="346">
                  <c:v>44517</c:v>
                </c:pt>
                <c:pt idx="347">
                  <c:v>44518</c:v>
                </c:pt>
                <c:pt idx="348">
                  <c:v>44519</c:v>
                </c:pt>
                <c:pt idx="349">
                  <c:v>44522</c:v>
                </c:pt>
                <c:pt idx="350">
                  <c:v>44523</c:v>
                </c:pt>
                <c:pt idx="351">
                  <c:v>44524</c:v>
                </c:pt>
                <c:pt idx="352">
                  <c:v>44525</c:v>
                </c:pt>
                <c:pt idx="353">
                  <c:v>44526</c:v>
                </c:pt>
                <c:pt idx="354">
                  <c:v>44529</c:v>
                </c:pt>
                <c:pt idx="355">
                  <c:v>44530</c:v>
                </c:pt>
                <c:pt idx="356">
                  <c:v>44531</c:v>
                </c:pt>
                <c:pt idx="357">
                  <c:v>44532</c:v>
                </c:pt>
                <c:pt idx="358">
                  <c:v>44533</c:v>
                </c:pt>
                <c:pt idx="359">
                  <c:v>44536</c:v>
                </c:pt>
                <c:pt idx="360">
                  <c:v>44537</c:v>
                </c:pt>
                <c:pt idx="361">
                  <c:v>44538</c:v>
                </c:pt>
                <c:pt idx="362">
                  <c:v>44539</c:v>
                </c:pt>
                <c:pt idx="363">
                  <c:v>44540</c:v>
                </c:pt>
                <c:pt idx="364">
                  <c:v>44543</c:v>
                </c:pt>
                <c:pt idx="365">
                  <c:v>44544</c:v>
                </c:pt>
                <c:pt idx="366">
                  <c:v>44545</c:v>
                </c:pt>
                <c:pt idx="367">
                  <c:v>44546</c:v>
                </c:pt>
                <c:pt idx="368">
                  <c:v>44547</c:v>
                </c:pt>
                <c:pt idx="369">
                  <c:v>44550</c:v>
                </c:pt>
                <c:pt idx="370">
                  <c:v>44551</c:v>
                </c:pt>
                <c:pt idx="371">
                  <c:v>44552</c:v>
                </c:pt>
                <c:pt idx="372">
                  <c:v>44553</c:v>
                </c:pt>
                <c:pt idx="373">
                  <c:v>44554</c:v>
                </c:pt>
                <c:pt idx="374">
                  <c:v>44557</c:v>
                </c:pt>
                <c:pt idx="375">
                  <c:v>44558</c:v>
                </c:pt>
                <c:pt idx="376">
                  <c:v>44559</c:v>
                </c:pt>
                <c:pt idx="377">
                  <c:v>44560</c:v>
                </c:pt>
                <c:pt idx="378">
                  <c:v>44561</c:v>
                </c:pt>
                <c:pt idx="379">
                  <c:v>44564</c:v>
                </c:pt>
                <c:pt idx="380">
                  <c:v>44565</c:v>
                </c:pt>
                <c:pt idx="381">
                  <c:v>44566</c:v>
                </c:pt>
                <c:pt idx="382">
                  <c:v>44567</c:v>
                </c:pt>
                <c:pt idx="383">
                  <c:v>44568</c:v>
                </c:pt>
                <c:pt idx="384">
                  <c:v>44571</c:v>
                </c:pt>
                <c:pt idx="385">
                  <c:v>44572</c:v>
                </c:pt>
                <c:pt idx="386">
                  <c:v>44573</c:v>
                </c:pt>
                <c:pt idx="387">
                  <c:v>44574</c:v>
                </c:pt>
                <c:pt idx="388">
                  <c:v>44575</c:v>
                </c:pt>
                <c:pt idx="389">
                  <c:v>44578</c:v>
                </c:pt>
                <c:pt idx="390">
                  <c:v>44579</c:v>
                </c:pt>
                <c:pt idx="391">
                  <c:v>44580</c:v>
                </c:pt>
                <c:pt idx="392">
                  <c:v>44581</c:v>
                </c:pt>
                <c:pt idx="393">
                  <c:v>44582</c:v>
                </c:pt>
                <c:pt idx="394">
                  <c:v>44585</c:v>
                </c:pt>
                <c:pt idx="395">
                  <c:v>44586</c:v>
                </c:pt>
                <c:pt idx="396">
                  <c:v>44587</c:v>
                </c:pt>
                <c:pt idx="397">
                  <c:v>44588</c:v>
                </c:pt>
                <c:pt idx="398">
                  <c:v>44589</c:v>
                </c:pt>
                <c:pt idx="399">
                  <c:v>44592</c:v>
                </c:pt>
                <c:pt idx="400">
                  <c:v>44593</c:v>
                </c:pt>
                <c:pt idx="401">
                  <c:v>44594</c:v>
                </c:pt>
                <c:pt idx="402">
                  <c:v>44595</c:v>
                </c:pt>
                <c:pt idx="403">
                  <c:v>44596</c:v>
                </c:pt>
                <c:pt idx="404">
                  <c:v>44599</c:v>
                </c:pt>
                <c:pt idx="405">
                  <c:v>44600</c:v>
                </c:pt>
                <c:pt idx="406">
                  <c:v>44601</c:v>
                </c:pt>
                <c:pt idx="407">
                  <c:v>44602</c:v>
                </c:pt>
                <c:pt idx="408">
                  <c:v>44603</c:v>
                </c:pt>
                <c:pt idx="409">
                  <c:v>44606</c:v>
                </c:pt>
                <c:pt idx="410">
                  <c:v>44607</c:v>
                </c:pt>
                <c:pt idx="411">
                  <c:v>44608</c:v>
                </c:pt>
                <c:pt idx="412">
                  <c:v>44609</c:v>
                </c:pt>
                <c:pt idx="413">
                  <c:v>44610</c:v>
                </c:pt>
                <c:pt idx="414">
                  <c:v>44613</c:v>
                </c:pt>
                <c:pt idx="415">
                  <c:v>44614</c:v>
                </c:pt>
                <c:pt idx="416">
                  <c:v>44615</c:v>
                </c:pt>
                <c:pt idx="417">
                  <c:v>44616</c:v>
                </c:pt>
                <c:pt idx="418">
                  <c:v>44617</c:v>
                </c:pt>
                <c:pt idx="419">
                  <c:v>44620</c:v>
                </c:pt>
                <c:pt idx="420">
                  <c:v>44621</c:v>
                </c:pt>
                <c:pt idx="421">
                  <c:v>44622</c:v>
                </c:pt>
                <c:pt idx="422">
                  <c:v>44623</c:v>
                </c:pt>
                <c:pt idx="423">
                  <c:v>44624</c:v>
                </c:pt>
                <c:pt idx="424">
                  <c:v>44627</c:v>
                </c:pt>
                <c:pt idx="425">
                  <c:v>44628</c:v>
                </c:pt>
                <c:pt idx="426">
                  <c:v>44629</c:v>
                </c:pt>
                <c:pt idx="427">
                  <c:v>44630</c:v>
                </c:pt>
                <c:pt idx="428">
                  <c:v>44631</c:v>
                </c:pt>
                <c:pt idx="429">
                  <c:v>44634</c:v>
                </c:pt>
                <c:pt idx="430">
                  <c:v>44635</c:v>
                </c:pt>
                <c:pt idx="431">
                  <c:v>44636</c:v>
                </c:pt>
                <c:pt idx="432">
                  <c:v>44637</c:v>
                </c:pt>
                <c:pt idx="433">
                  <c:v>44638</c:v>
                </c:pt>
                <c:pt idx="434">
                  <c:v>44641</c:v>
                </c:pt>
                <c:pt idx="435">
                  <c:v>44642</c:v>
                </c:pt>
                <c:pt idx="436">
                  <c:v>44643</c:v>
                </c:pt>
                <c:pt idx="437">
                  <c:v>44644</c:v>
                </c:pt>
                <c:pt idx="438">
                  <c:v>44645</c:v>
                </c:pt>
                <c:pt idx="439">
                  <c:v>44648</c:v>
                </c:pt>
                <c:pt idx="440">
                  <c:v>44649</c:v>
                </c:pt>
                <c:pt idx="441">
                  <c:v>44650</c:v>
                </c:pt>
                <c:pt idx="442">
                  <c:v>44651</c:v>
                </c:pt>
                <c:pt idx="443">
                  <c:v>44652</c:v>
                </c:pt>
                <c:pt idx="444">
                  <c:v>44655</c:v>
                </c:pt>
                <c:pt idx="445">
                  <c:v>44656</c:v>
                </c:pt>
                <c:pt idx="446">
                  <c:v>44657</c:v>
                </c:pt>
                <c:pt idx="447">
                  <c:v>44658</c:v>
                </c:pt>
                <c:pt idx="448">
                  <c:v>44659</c:v>
                </c:pt>
                <c:pt idx="449">
                  <c:v>44662</c:v>
                </c:pt>
                <c:pt idx="450">
                  <c:v>44663</c:v>
                </c:pt>
                <c:pt idx="451">
                  <c:v>44664</c:v>
                </c:pt>
                <c:pt idx="452">
                  <c:v>44665</c:v>
                </c:pt>
                <c:pt idx="453">
                  <c:v>44666</c:v>
                </c:pt>
                <c:pt idx="454">
                  <c:v>44669</c:v>
                </c:pt>
                <c:pt idx="455">
                  <c:v>44670</c:v>
                </c:pt>
                <c:pt idx="456">
                  <c:v>44671</c:v>
                </c:pt>
                <c:pt idx="457">
                  <c:v>44672</c:v>
                </c:pt>
                <c:pt idx="458">
                  <c:v>44673</c:v>
                </c:pt>
                <c:pt idx="459">
                  <c:v>44676</c:v>
                </c:pt>
                <c:pt idx="460">
                  <c:v>44677</c:v>
                </c:pt>
                <c:pt idx="461">
                  <c:v>44678</c:v>
                </c:pt>
                <c:pt idx="462">
                  <c:v>44679</c:v>
                </c:pt>
                <c:pt idx="463">
                  <c:v>44680</c:v>
                </c:pt>
                <c:pt idx="464">
                  <c:v>44683</c:v>
                </c:pt>
                <c:pt idx="465">
                  <c:v>44684</c:v>
                </c:pt>
                <c:pt idx="466">
                  <c:v>44685</c:v>
                </c:pt>
                <c:pt idx="467">
                  <c:v>44686</c:v>
                </c:pt>
                <c:pt idx="468">
                  <c:v>44687</c:v>
                </c:pt>
                <c:pt idx="469">
                  <c:v>44690</c:v>
                </c:pt>
                <c:pt idx="470">
                  <c:v>44691</c:v>
                </c:pt>
                <c:pt idx="471">
                  <c:v>44692</c:v>
                </c:pt>
                <c:pt idx="472">
                  <c:v>44693</c:v>
                </c:pt>
                <c:pt idx="473">
                  <c:v>44694</c:v>
                </c:pt>
                <c:pt idx="474">
                  <c:v>44697</c:v>
                </c:pt>
                <c:pt idx="475">
                  <c:v>44698</c:v>
                </c:pt>
                <c:pt idx="476">
                  <c:v>44699</c:v>
                </c:pt>
                <c:pt idx="477">
                  <c:v>44700</c:v>
                </c:pt>
                <c:pt idx="478">
                  <c:v>44701</c:v>
                </c:pt>
                <c:pt idx="479">
                  <c:v>44704</c:v>
                </c:pt>
                <c:pt idx="480">
                  <c:v>44705</c:v>
                </c:pt>
                <c:pt idx="481">
                  <c:v>44706</c:v>
                </c:pt>
                <c:pt idx="482">
                  <c:v>44707</c:v>
                </c:pt>
                <c:pt idx="483">
                  <c:v>44708</c:v>
                </c:pt>
                <c:pt idx="484">
                  <c:v>44711</c:v>
                </c:pt>
                <c:pt idx="485">
                  <c:v>44712</c:v>
                </c:pt>
                <c:pt idx="486">
                  <c:v>44713</c:v>
                </c:pt>
                <c:pt idx="487">
                  <c:v>44714</c:v>
                </c:pt>
                <c:pt idx="488">
                  <c:v>44715</c:v>
                </c:pt>
                <c:pt idx="489">
                  <c:v>44718</c:v>
                </c:pt>
                <c:pt idx="490">
                  <c:v>44719</c:v>
                </c:pt>
                <c:pt idx="491">
                  <c:v>44720</c:v>
                </c:pt>
                <c:pt idx="492">
                  <c:v>44721</c:v>
                </c:pt>
                <c:pt idx="493">
                  <c:v>44722</c:v>
                </c:pt>
                <c:pt idx="494">
                  <c:v>44725</c:v>
                </c:pt>
                <c:pt idx="495">
                  <c:v>44726</c:v>
                </c:pt>
                <c:pt idx="496">
                  <c:v>44727</c:v>
                </c:pt>
                <c:pt idx="497">
                  <c:v>44728</c:v>
                </c:pt>
                <c:pt idx="498">
                  <c:v>44729</c:v>
                </c:pt>
                <c:pt idx="499">
                  <c:v>44732</c:v>
                </c:pt>
                <c:pt idx="500">
                  <c:v>44733</c:v>
                </c:pt>
                <c:pt idx="501">
                  <c:v>44734</c:v>
                </c:pt>
                <c:pt idx="502">
                  <c:v>44735</c:v>
                </c:pt>
                <c:pt idx="503">
                  <c:v>44736</c:v>
                </c:pt>
                <c:pt idx="504">
                  <c:v>44739</c:v>
                </c:pt>
                <c:pt idx="505">
                  <c:v>44740</c:v>
                </c:pt>
                <c:pt idx="506">
                  <c:v>44741</c:v>
                </c:pt>
                <c:pt idx="507">
                  <c:v>44742</c:v>
                </c:pt>
                <c:pt idx="508">
                  <c:v>44743</c:v>
                </c:pt>
                <c:pt idx="509">
                  <c:v>44746</c:v>
                </c:pt>
                <c:pt idx="510">
                  <c:v>44747</c:v>
                </c:pt>
                <c:pt idx="511">
                  <c:v>44748</c:v>
                </c:pt>
                <c:pt idx="512">
                  <c:v>44749</c:v>
                </c:pt>
                <c:pt idx="513">
                  <c:v>44750</c:v>
                </c:pt>
                <c:pt idx="514">
                  <c:v>44753</c:v>
                </c:pt>
                <c:pt idx="515">
                  <c:v>44754</c:v>
                </c:pt>
                <c:pt idx="516">
                  <c:v>44755</c:v>
                </c:pt>
                <c:pt idx="517">
                  <c:v>44756</c:v>
                </c:pt>
                <c:pt idx="518">
                  <c:v>44757</c:v>
                </c:pt>
                <c:pt idx="519">
                  <c:v>44760</c:v>
                </c:pt>
                <c:pt idx="520">
                  <c:v>44761</c:v>
                </c:pt>
                <c:pt idx="521">
                  <c:v>44762</c:v>
                </c:pt>
                <c:pt idx="522">
                  <c:v>44763</c:v>
                </c:pt>
                <c:pt idx="523">
                  <c:v>44764</c:v>
                </c:pt>
                <c:pt idx="524">
                  <c:v>44767</c:v>
                </c:pt>
                <c:pt idx="525">
                  <c:v>44768</c:v>
                </c:pt>
                <c:pt idx="526">
                  <c:v>44769</c:v>
                </c:pt>
                <c:pt idx="527">
                  <c:v>44770</c:v>
                </c:pt>
                <c:pt idx="528">
                  <c:v>44771</c:v>
                </c:pt>
                <c:pt idx="529">
                  <c:v>44774</c:v>
                </c:pt>
                <c:pt idx="530">
                  <c:v>44775</c:v>
                </c:pt>
                <c:pt idx="531">
                  <c:v>44776</c:v>
                </c:pt>
                <c:pt idx="532">
                  <c:v>44777</c:v>
                </c:pt>
                <c:pt idx="533">
                  <c:v>44778</c:v>
                </c:pt>
                <c:pt idx="534">
                  <c:v>44781</c:v>
                </c:pt>
                <c:pt idx="535">
                  <c:v>44782</c:v>
                </c:pt>
                <c:pt idx="536">
                  <c:v>44783</c:v>
                </c:pt>
                <c:pt idx="537">
                  <c:v>44784</c:v>
                </c:pt>
                <c:pt idx="538">
                  <c:v>44785</c:v>
                </c:pt>
                <c:pt idx="539">
                  <c:v>44788</c:v>
                </c:pt>
                <c:pt idx="540">
                  <c:v>44789</c:v>
                </c:pt>
                <c:pt idx="541">
                  <c:v>44790</c:v>
                </c:pt>
                <c:pt idx="542">
                  <c:v>44791</c:v>
                </c:pt>
                <c:pt idx="543">
                  <c:v>44792</c:v>
                </c:pt>
                <c:pt idx="544">
                  <c:v>44795</c:v>
                </c:pt>
                <c:pt idx="545">
                  <c:v>44796</c:v>
                </c:pt>
                <c:pt idx="546">
                  <c:v>44797</c:v>
                </c:pt>
                <c:pt idx="547">
                  <c:v>44798</c:v>
                </c:pt>
                <c:pt idx="548">
                  <c:v>44799</c:v>
                </c:pt>
                <c:pt idx="549">
                  <c:v>44802</c:v>
                </c:pt>
                <c:pt idx="550">
                  <c:v>44803</c:v>
                </c:pt>
                <c:pt idx="551">
                  <c:v>44804</c:v>
                </c:pt>
                <c:pt idx="552">
                  <c:v>44805</c:v>
                </c:pt>
                <c:pt idx="553">
                  <c:v>44806</c:v>
                </c:pt>
                <c:pt idx="554">
                  <c:v>44809</c:v>
                </c:pt>
                <c:pt idx="555">
                  <c:v>44810</c:v>
                </c:pt>
                <c:pt idx="556">
                  <c:v>44811</c:v>
                </c:pt>
                <c:pt idx="557">
                  <c:v>44812</c:v>
                </c:pt>
                <c:pt idx="558">
                  <c:v>44813</c:v>
                </c:pt>
                <c:pt idx="559">
                  <c:v>44816</c:v>
                </c:pt>
                <c:pt idx="560">
                  <c:v>44817</c:v>
                </c:pt>
                <c:pt idx="561">
                  <c:v>44818</c:v>
                </c:pt>
                <c:pt idx="562">
                  <c:v>44819</c:v>
                </c:pt>
                <c:pt idx="563">
                  <c:v>44820</c:v>
                </c:pt>
                <c:pt idx="564">
                  <c:v>44823</c:v>
                </c:pt>
                <c:pt idx="565">
                  <c:v>44824</c:v>
                </c:pt>
                <c:pt idx="566">
                  <c:v>44825</c:v>
                </c:pt>
                <c:pt idx="567">
                  <c:v>44826</c:v>
                </c:pt>
                <c:pt idx="568">
                  <c:v>44827</c:v>
                </c:pt>
                <c:pt idx="569">
                  <c:v>44830</c:v>
                </c:pt>
                <c:pt idx="570">
                  <c:v>44831</c:v>
                </c:pt>
                <c:pt idx="571">
                  <c:v>44832</c:v>
                </c:pt>
                <c:pt idx="572">
                  <c:v>44833</c:v>
                </c:pt>
                <c:pt idx="573">
                  <c:v>44834</c:v>
                </c:pt>
                <c:pt idx="574">
                  <c:v>44837</c:v>
                </c:pt>
                <c:pt idx="575">
                  <c:v>44838</c:v>
                </c:pt>
                <c:pt idx="576">
                  <c:v>44839</c:v>
                </c:pt>
                <c:pt idx="577">
                  <c:v>44840</c:v>
                </c:pt>
                <c:pt idx="578">
                  <c:v>44841</c:v>
                </c:pt>
                <c:pt idx="579">
                  <c:v>44844</c:v>
                </c:pt>
                <c:pt idx="580">
                  <c:v>44845</c:v>
                </c:pt>
                <c:pt idx="581">
                  <c:v>44846</c:v>
                </c:pt>
                <c:pt idx="582">
                  <c:v>44847</c:v>
                </c:pt>
                <c:pt idx="583">
                  <c:v>44848</c:v>
                </c:pt>
                <c:pt idx="584">
                  <c:v>44851</c:v>
                </c:pt>
                <c:pt idx="585">
                  <c:v>44852</c:v>
                </c:pt>
                <c:pt idx="586">
                  <c:v>44853</c:v>
                </c:pt>
                <c:pt idx="587">
                  <c:v>44854</c:v>
                </c:pt>
                <c:pt idx="588">
                  <c:v>44855</c:v>
                </c:pt>
                <c:pt idx="589">
                  <c:v>44858</c:v>
                </c:pt>
                <c:pt idx="590">
                  <c:v>44859</c:v>
                </c:pt>
                <c:pt idx="591">
                  <c:v>44860</c:v>
                </c:pt>
                <c:pt idx="592">
                  <c:v>44861</c:v>
                </c:pt>
                <c:pt idx="593">
                  <c:v>44862</c:v>
                </c:pt>
                <c:pt idx="594">
                  <c:v>44865</c:v>
                </c:pt>
                <c:pt idx="595">
                  <c:v>44866</c:v>
                </c:pt>
                <c:pt idx="596">
                  <c:v>44867</c:v>
                </c:pt>
                <c:pt idx="597">
                  <c:v>44868</c:v>
                </c:pt>
                <c:pt idx="598">
                  <c:v>44869</c:v>
                </c:pt>
                <c:pt idx="599">
                  <c:v>44872</c:v>
                </c:pt>
                <c:pt idx="600">
                  <c:v>44873</c:v>
                </c:pt>
                <c:pt idx="601">
                  <c:v>44874</c:v>
                </c:pt>
                <c:pt idx="602">
                  <c:v>44875</c:v>
                </c:pt>
                <c:pt idx="603">
                  <c:v>44876</c:v>
                </c:pt>
                <c:pt idx="604">
                  <c:v>44879</c:v>
                </c:pt>
                <c:pt idx="605">
                  <c:v>44880</c:v>
                </c:pt>
                <c:pt idx="606">
                  <c:v>44881</c:v>
                </c:pt>
                <c:pt idx="607">
                  <c:v>44882</c:v>
                </c:pt>
                <c:pt idx="608">
                  <c:v>44883</c:v>
                </c:pt>
                <c:pt idx="609">
                  <c:v>44886</c:v>
                </c:pt>
                <c:pt idx="610">
                  <c:v>44887</c:v>
                </c:pt>
                <c:pt idx="611">
                  <c:v>44888</c:v>
                </c:pt>
                <c:pt idx="612">
                  <c:v>44889</c:v>
                </c:pt>
                <c:pt idx="613">
                  <c:v>44890</c:v>
                </c:pt>
                <c:pt idx="614">
                  <c:v>44893</c:v>
                </c:pt>
                <c:pt idx="615">
                  <c:v>44894</c:v>
                </c:pt>
                <c:pt idx="616">
                  <c:v>44895</c:v>
                </c:pt>
                <c:pt idx="617">
                  <c:v>44896</c:v>
                </c:pt>
                <c:pt idx="618">
                  <c:v>44897</c:v>
                </c:pt>
                <c:pt idx="619">
                  <c:v>44900</c:v>
                </c:pt>
                <c:pt idx="620">
                  <c:v>44901</c:v>
                </c:pt>
                <c:pt idx="621">
                  <c:v>44902</c:v>
                </c:pt>
                <c:pt idx="622">
                  <c:v>44903</c:v>
                </c:pt>
                <c:pt idx="623">
                  <c:v>44904</c:v>
                </c:pt>
                <c:pt idx="624">
                  <c:v>44907</c:v>
                </c:pt>
                <c:pt idx="625">
                  <c:v>44908</c:v>
                </c:pt>
                <c:pt idx="626">
                  <c:v>44909</c:v>
                </c:pt>
                <c:pt idx="627">
                  <c:v>44910</c:v>
                </c:pt>
                <c:pt idx="628">
                  <c:v>44911</c:v>
                </c:pt>
                <c:pt idx="629">
                  <c:v>44914</c:v>
                </c:pt>
                <c:pt idx="630">
                  <c:v>44915</c:v>
                </c:pt>
                <c:pt idx="631">
                  <c:v>44916</c:v>
                </c:pt>
                <c:pt idx="632">
                  <c:v>44917</c:v>
                </c:pt>
                <c:pt idx="633">
                  <c:v>44918</c:v>
                </c:pt>
                <c:pt idx="634">
                  <c:v>44922</c:v>
                </c:pt>
                <c:pt idx="635">
                  <c:v>44923</c:v>
                </c:pt>
                <c:pt idx="636">
                  <c:v>44924</c:v>
                </c:pt>
                <c:pt idx="637">
                  <c:v>44925</c:v>
                </c:pt>
                <c:pt idx="638">
                  <c:v>44929</c:v>
                </c:pt>
                <c:pt idx="639">
                  <c:v>44930</c:v>
                </c:pt>
                <c:pt idx="640">
                  <c:v>44931</c:v>
                </c:pt>
                <c:pt idx="641">
                  <c:v>44932</c:v>
                </c:pt>
                <c:pt idx="642">
                  <c:v>44935</c:v>
                </c:pt>
                <c:pt idx="643">
                  <c:v>44936</c:v>
                </c:pt>
                <c:pt idx="644">
                  <c:v>44937</c:v>
                </c:pt>
                <c:pt idx="645">
                  <c:v>44938</c:v>
                </c:pt>
                <c:pt idx="646">
                  <c:v>44939</c:v>
                </c:pt>
                <c:pt idx="647">
                  <c:v>44942</c:v>
                </c:pt>
                <c:pt idx="648">
                  <c:v>44943</c:v>
                </c:pt>
                <c:pt idx="649">
                  <c:v>44944</c:v>
                </c:pt>
                <c:pt idx="650">
                  <c:v>44945</c:v>
                </c:pt>
                <c:pt idx="651">
                  <c:v>44946</c:v>
                </c:pt>
                <c:pt idx="652">
                  <c:v>44949</c:v>
                </c:pt>
                <c:pt idx="653">
                  <c:v>44950</c:v>
                </c:pt>
                <c:pt idx="654">
                  <c:v>44951</c:v>
                </c:pt>
                <c:pt idx="655">
                  <c:v>44952</c:v>
                </c:pt>
                <c:pt idx="656">
                  <c:v>44953</c:v>
                </c:pt>
                <c:pt idx="657">
                  <c:v>44956</c:v>
                </c:pt>
                <c:pt idx="658">
                  <c:v>44957</c:v>
                </c:pt>
                <c:pt idx="659">
                  <c:v>44958</c:v>
                </c:pt>
                <c:pt idx="660">
                  <c:v>44959</c:v>
                </c:pt>
                <c:pt idx="661">
                  <c:v>44960</c:v>
                </c:pt>
                <c:pt idx="662">
                  <c:v>44963</c:v>
                </c:pt>
                <c:pt idx="663">
                  <c:v>44964</c:v>
                </c:pt>
                <c:pt idx="664">
                  <c:v>44965</c:v>
                </c:pt>
                <c:pt idx="665">
                  <c:v>44966</c:v>
                </c:pt>
                <c:pt idx="666">
                  <c:v>44967</c:v>
                </c:pt>
                <c:pt idx="667">
                  <c:v>44970</c:v>
                </c:pt>
                <c:pt idx="668">
                  <c:v>44971</c:v>
                </c:pt>
                <c:pt idx="669">
                  <c:v>44972</c:v>
                </c:pt>
                <c:pt idx="670">
                  <c:v>44973</c:v>
                </c:pt>
                <c:pt idx="671">
                  <c:v>44974</c:v>
                </c:pt>
                <c:pt idx="672">
                  <c:v>44977</c:v>
                </c:pt>
                <c:pt idx="673">
                  <c:v>44978</c:v>
                </c:pt>
                <c:pt idx="674">
                  <c:v>44979</c:v>
                </c:pt>
                <c:pt idx="675">
                  <c:v>44980</c:v>
                </c:pt>
                <c:pt idx="676">
                  <c:v>44981</c:v>
                </c:pt>
                <c:pt idx="677">
                  <c:v>44984</c:v>
                </c:pt>
                <c:pt idx="678">
                  <c:v>44985</c:v>
                </c:pt>
                <c:pt idx="679">
                  <c:v>44986</c:v>
                </c:pt>
                <c:pt idx="680">
                  <c:v>44987</c:v>
                </c:pt>
                <c:pt idx="681">
                  <c:v>44988</c:v>
                </c:pt>
                <c:pt idx="682">
                  <c:v>44991</c:v>
                </c:pt>
                <c:pt idx="683">
                  <c:v>44992</c:v>
                </c:pt>
                <c:pt idx="684">
                  <c:v>44993</c:v>
                </c:pt>
                <c:pt idx="685">
                  <c:v>44994</c:v>
                </c:pt>
                <c:pt idx="686">
                  <c:v>44995</c:v>
                </c:pt>
                <c:pt idx="687">
                  <c:v>44998</c:v>
                </c:pt>
                <c:pt idx="688">
                  <c:v>44999</c:v>
                </c:pt>
                <c:pt idx="689">
                  <c:v>45000</c:v>
                </c:pt>
                <c:pt idx="690">
                  <c:v>45001</c:v>
                </c:pt>
                <c:pt idx="691">
                  <c:v>45002</c:v>
                </c:pt>
                <c:pt idx="692">
                  <c:v>45005</c:v>
                </c:pt>
                <c:pt idx="693">
                  <c:v>45006</c:v>
                </c:pt>
                <c:pt idx="694">
                  <c:v>45007</c:v>
                </c:pt>
                <c:pt idx="695">
                  <c:v>45008</c:v>
                </c:pt>
                <c:pt idx="696">
                  <c:v>45009</c:v>
                </c:pt>
                <c:pt idx="697">
                  <c:v>45012</c:v>
                </c:pt>
                <c:pt idx="698">
                  <c:v>45013</c:v>
                </c:pt>
                <c:pt idx="699">
                  <c:v>45014</c:v>
                </c:pt>
                <c:pt idx="700">
                  <c:v>45015</c:v>
                </c:pt>
                <c:pt idx="701">
                  <c:v>45016</c:v>
                </c:pt>
                <c:pt idx="702">
                  <c:v>45019</c:v>
                </c:pt>
                <c:pt idx="703">
                  <c:v>45020</c:v>
                </c:pt>
                <c:pt idx="704">
                  <c:v>45021</c:v>
                </c:pt>
                <c:pt idx="705">
                  <c:v>45022</c:v>
                </c:pt>
                <c:pt idx="706">
                  <c:v>45026</c:v>
                </c:pt>
                <c:pt idx="707">
                  <c:v>45027</c:v>
                </c:pt>
                <c:pt idx="708">
                  <c:v>45028</c:v>
                </c:pt>
                <c:pt idx="709">
                  <c:v>45029</c:v>
                </c:pt>
                <c:pt idx="710">
                  <c:v>45030</c:v>
                </c:pt>
                <c:pt idx="711">
                  <c:v>45033</c:v>
                </c:pt>
                <c:pt idx="712">
                  <c:v>45034</c:v>
                </c:pt>
                <c:pt idx="713">
                  <c:v>45035</c:v>
                </c:pt>
                <c:pt idx="714">
                  <c:v>45036</c:v>
                </c:pt>
                <c:pt idx="715">
                  <c:v>45037</c:v>
                </c:pt>
                <c:pt idx="716">
                  <c:v>45040</c:v>
                </c:pt>
                <c:pt idx="717">
                  <c:v>45041</c:v>
                </c:pt>
                <c:pt idx="718">
                  <c:v>45042</c:v>
                </c:pt>
                <c:pt idx="719">
                  <c:v>45043</c:v>
                </c:pt>
                <c:pt idx="720">
                  <c:v>45044</c:v>
                </c:pt>
                <c:pt idx="721">
                  <c:v>45047</c:v>
                </c:pt>
                <c:pt idx="722">
                  <c:v>45048</c:v>
                </c:pt>
                <c:pt idx="723">
                  <c:v>45049</c:v>
                </c:pt>
                <c:pt idx="724">
                  <c:v>45050</c:v>
                </c:pt>
                <c:pt idx="725">
                  <c:v>45051</c:v>
                </c:pt>
                <c:pt idx="726">
                  <c:v>45054</c:v>
                </c:pt>
                <c:pt idx="727">
                  <c:v>45055</c:v>
                </c:pt>
                <c:pt idx="728">
                  <c:v>45056</c:v>
                </c:pt>
                <c:pt idx="729">
                  <c:v>45057</c:v>
                </c:pt>
                <c:pt idx="730">
                  <c:v>45058</c:v>
                </c:pt>
                <c:pt idx="731">
                  <c:v>45061</c:v>
                </c:pt>
                <c:pt idx="732">
                  <c:v>45062</c:v>
                </c:pt>
                <c:pt idx="733">
                  <c:v>45063</c:v>
                </c:pt>
                <c:pt idx="734">
                  <c:v>45064</c:v>
                </c:pt>
                <c:pt idx="735">
                  <c:v>45065</c:v>
                </c:pt>
                <c:pt idx="736">
                  <c:v>45068</c:v>
                </c:pt>
                <c:pt idx="737">
                  <c:v>45069</c:v>
                </c:pt>
                <c:pt idx="738">
                  <c:v>45070</c:v>
                </c:pt>
                <c:pt idx="739">
                  <c:v>45071</c:v>
                </c:pt>
                <c:pt idx="740">
                  <c:v>45072</c:v>
                </c:pt>
                <c:pt idx="741">
                  <c:v>45075</c:v>
                </c:pt>
                <c:pt idx="742">
                  <c:v>45076</c:v>
                </c:pt>
                <c:pt idx="743">
                  <c:v>45077</c:v>
                </c:pt>
                <c:pt idx="744">
                  <c:v>45078</c:v>
                </c:pt>
                <c:pt idx="745">
                  <c:v>45079</c:v>
                </c:pt>
                <c:pt idx="746">
                  <c:v>45082</c:v>
                </c:pt>
                <c:pt idx="747">
                  <c:v>45083</c:v>
                </c:pt>
                <c:pt idx="748">
                  <c:v>45084</c:v>
                </c:pt>
                <c:pt idx="749">
                  <c:v>45085</c:v>
                </c:pt>
                <c:pt idx="750">
                  <c:v>45086</c:v>
                </c:pt>
                <c:pt idx="751">
                  <c:v>45089</c:v>
                </c:pt>
                <c:pt idx="752">
                  <c:v>45090</c:v>
                </c:pt>
                <c:pt idx="753">
                  <c:v>45091</c:v>
                </c:pt>
                <c:pt idx="754">
                  <c:v>45092</c:v>
                </c:pt>
                <c:pt idx="755">
                  <c:v>45093</c:v>
                </c:pt>
                <c:pt idx="756">
                  <c:v>45096</c:v>
                </c:pt>
                <c:pt idx="757">
                  <c:v>45097</c:v>
                </c:pt>
                <c:pt idx="758">
                  <c:v>45098</c:v>
                </c:pt>
                <c:pt idx="759">
                  <c:v>45099</c:v>
                </c:pt>
                <c:pt idx="760">
                  <c:v>45100</c:v>
                </c:pt>
                <c:pt idx="761">
                  <c:v>45103</c:v>
                </c:pt>
                <c:pt idx="762">
                  <c:v>45104</c:v>
                </c:pt>
                <c:pt idx="763">
                  <c:v>45105</c:v>
                </c:pt>
                <c:pt idx="764">
                  <c:v>45106</c:v>
                </c:pt>
                <c:pt idx="765">
                  <c:v>45107</c:v>
                </c:pt>
                <c:pt idx="766">
                  <c:v>45110</c:v>
                </c:pt>
                <c:pt idx="767">
                  <c:v>45111</c:v>
                </c:pt>
                <c:pt idx="768">
                  <c:v>45112</c:v>
                </c:pt>
                <c:pt idx="769">
                  <c:v>45113</c:v>
                </c:pt>
                <c:pt idx="770">
                  <c:v>45114</c:v>
                </c:pt>
                <c:pt idx="771">
                  <c:v>45117</c:v>
                </c:pt>
                <c:pt idx="772">
                  <c:v>45118</c:v>
                </c:pt>
                <c:pt idx="773">
                  <c:v>45119</c:v>
                </c:pt>
                <c:pt idx="774">
                  <c:v>45120</c:v>
                </c:pt>
                <c:pt idx="775">
                  <c:v>45121</c:v>
                </c:pt>
                <c:pt idx="776">
                  <c:v>45124</c:v>
                </c:pt>
                <c:pt idx="777">
                  <c:v>45125</c:v>
                </c:pt>
                <c:pt idx="778">
                  <c:v>45126</c:v>
                </c:pt>
                <c:pt idx="779">
                  <c:v>45127</c:v>
                </c:pt>
                <c:pt idx="780">
                  <c:v>45128</c:v>
                </c:pt>
                <c:pt idx="781">
                  <c:v>45131</c:v>
                </c:pt>
                <c:pt idx="782">
                  <c:v>45132</c:v>
                </c:pt>
                <c:pt idx="783">
                  <c:v>45133</c:v>
                </c:pt>
                <c:pt idx="784">
                  <c:v>45134</c:v>
                </c:pt>
                <c:pt idx="785">
                  <c:v>45135</c:v>
                </c:pt>
                <c:pt idx="786">
                  <c:v>45138</c:v>
                </c:pt>
                <c:pt idx="787">
                  <c:v>45139</c:v>
                </c:pt>
                <c:pt idx="788">
                  <c:v>45140</c:v>
                </c:pt>
                <c:pt idx="789">
                  <c:v>45141</c:v>
                </c:pt>
                <c:pt idx="790">
                  <c:v>45142</c:v>
                </c:pt>
                <c:pt idx="791">
                  <c:v>45145</c:v>
                </c:pt>
                <c:pt idx="792">
                  <c:v>45146</c:v>
                </c:pt>
                <c:pt idx="793">
                  <c:v>45147</c:v>
                </c:pt>
                <c:pt idx="794">
                  <c:v>45148</c:v>
                </c:pt>
                <c:pt idx="795">
                  <c:v>45149</c:v>
                </c:pt>
                <c:pt idx="796">
                  <c:v>45152</c:v>
                </c:pt>
                <c:pt idx="797">
                  <c:v>45153</c:v>
                </c:pt>
                <c:pt idx="798">
                  <c:v>45154</c:v>
                </c:pt>
                <c:pt idx="799">
                  <c:v>45155</c:v>
                </c:pt>
                <c:pt idx="800">
                  <c:v>45156</c:v>
                </c:pt>
                <c:pt idx="801">
                  <c:v>45159</c:v>
                </c:pt>
                <c:pt idx="802">
                  <c:v>45160</c:v>
                </c:pt>
                <c:pt idx="803">
                  <c:v>45161</c:v>
                </c:pt>
                <c:pt idx="804">
                  <c:v>45162</c:v>
                </c:pt>
                <c:pt idx="805">
                  <c:v>45163</c:v>
                </c:pt>
                <c:pt idx="806">
                  <c:v>45166</c:v>
                </c:pt>
                <c:pt idx="807">
                  <c:v>45167</c:v>
                </c:pt>
                <c:pt idx="808">
                  <c:v>45168</c:v>
                </c:pt>
                <c:pt idx="809">
                  <c:v>45169</c:v>
                </c:pt>
                <c:pt idx="810">
                  <c:v>45170</c:v>
                </c:pt>
                <c:pt idx="811">
                  <c:v>45173</c:v>
                </c:pt>
                <c:pt idx="812">
                  <c:v>45174</c:v>
                </c:pt>
                <c:pt idx="813">
                  <c:v>45175</c:v>
                </c:pt>
                <c:pt idx="814">
                  <c:v>45176</c:v>
                </c:pt>
                <c:pt idx="815">
                  <c:v>45177</c:v>
                </c:pt>
                <c:pt idx="816">
                  <c:v>45180</c:v>
                </c:pt>
                <c:pt idx="817">
                  <c:v>45181</c:v>
                </c:pt>
                <c:pt idx="818">
                  <c:v>45182</c:v>
                </c:pt>
                <c:pt idx="819">
                  <c:v>45183</c:v>
                </c:pt>
                <c:pt idx="820">
                  <c:v>45184</c:v>
                </c:pt>
                <c:pt idx="821">
                  <c:v>45187</c:v>
                </c:pt>
                <c:pt idx="822">
                  <c:v>45188</c:v>
                </c:pt>
                <c:pt idx="823">
                  <c:v>45189</c:v>
                </c:pt>
                <c:pt idx="824">
                  <c:v>45190</c:v>
                </c:pt>
                <c:pt idx="825">
                  <c:v>45191</c:v>
                </c:pt>
                <c:pt idx="826">
                  <c:v>45194</c:v>
                </c:pt>
                <c:pt idx="827">
                  <c:v>45195</c:v>
                </c:pt>
                <c:pt idx="828">
                  <c:v>45196</c:v>
                </c:pt>
                <c:pt idx="829">
                  <c:v>45197</c:v>
                </c:pt>
                <c:pt idx="830">
                  <c:v>45198</c:v>
                </c:pt>
                <c:pt idx="831">
                  <c:v>45201</c:v>
                </c:pt>
                <c:pt idx="832">
                  <c:v>45202</c:v>
                </c:pt>
                <c:pt idx="833">
                  <c:v>45203</c:v>
                </c:pt>
                <c:pt idx="834">
                  <c:v>45204</c:v>
                </c:pt>
                <c:pt idx="835">
                  <c:v>45205</c:v>
                </c:pt>
                <c:pt idx="836">
                  <c:v>45208</c:v>
                </c:pt>
                <c:pt idx="837">
                  <c:v>45209</c:v>
                </c:pt>
                <c:pt idx="838">
                  <c:v>45210</c:v>
                </c:pt>
                <c:pt idx="839">
                  <c:v>45211</c:v>
                </c:pt>
                <c:pt idx="840">
                  <c:v>45212</c:v>
                </c:pt>
                <c:pt idx="841">
                  <c:v>45215</c:v>
                </c:pt>
                <c:pt idx="842">
                  <c:v>45216</c:v>
                </c:pt>
                <c:pt idx="843">
                  <c:v>45217</c:v>
                </c:pt>
                <c:pt idx="844">
                  <c:v>45218</c:v>
                </c:pt>
                <c:pt idx="845">
                  <c:v>45219</c:v>
                </c:pt>
                <c:pt idx="846">
                  <c:v>45222</c:v>
                </c:pt>
                <c:pt idx="847">
                  <c:v>45223</c:v>
                </c:pt>
                <c:pt idx="848">
                  <c:v>45224</c:v>
                </c:pt>
                <c:pt idx="849">
                  <c:v>45225</c:v>
                </c:pt>
                <c:pt idx="850">
                  <c:v>45226</c:v>
                </c:pt>
                <c:pt idx="851">
                  <c:v>45229</c:v>
                </c:pt>
                <c:pt idx="852">
                  <c:v>45230</c:v>
                </c:pt>
                <c:pt idx="853">
                  <c:v>45231</c:v>
                </c:pt>
                <c:pt idx="854">
                  <c:v>45232</c:v>
                </c:pt>
                <c:pt idx="855">
                  <c:v>45233</c:v>
                </c:pt>
                <c:pt idx="856">
                  <c:v>45236</c:v>
                </c:pt>
                <c:pt idx="857">
                  <c:v>45237</c:v>
                </c:pt>
                <c:pt idx="858">
                  <c:v>45238</c:v>
                </c:pt>
                <c:pt idx="859">
                  <c:v>45239</c:v>
                </c:pt>
                <c:pt idx="860">
                  <c:v>45240</c:v>
                </c:pt>
                <c:pt idx="861">
                  <c:v>45243</c:v>
                </c:pt>
                <c:pt idx="862">
                  <c:v>45244</c:v>
                </c:pt>
                <c:pt idx="863">
                  <c:v>45245</c:v>
                </c:pt>
                <c:pt idx="864">
                  <c:v>45246</c:v>
                </c:pt>
                <c:pt idx="865">
                  <c:v>45247</c:v>
                </c:pt>
                <c:pt idx="866">
                  <c:v>45250</c:v>
                </c:pt>
                <c:pt idx="867">
                  <c:v>45251</c:v>
                </c:pt>
                <c:pt idx="868">
                  <c:v>45252</c:v>
                </c:pt>
                <c:pt idx="869">
                  <c:v>45253</c:v>
                </c:pt>
                <c:pt idx="870">
                  <c:v>45254</c:v>
                </c:pt>
                <c:pt idx="871">
                  <c:v>45257</c:v>
                </c:pt>
                <c:pt idx="872">
                  <c:v>45258</c:v>
                </c:pt>
                <c:pt idx="873">
                  <c:v>45259</c:v>
                </c:pt>
                <c:pt idx="874">
                  <c:v>45260</c:v>
                </c:pt>
                <c:pt idx="875">
                  <c:v>45261</c:v>
                </c:pt>
                <c:pt idx="876">
                  <c:v>45264</c:v>
                </c:pt>
                <c:pt idx="877">
                  <c:v>45265</c:v>
                </c:pt>
                <c:pt idx="878">
                  <c:v>45266</c:v>
                </c:pt>
                <c:pt idx="879">
                  <c:v>45267</c:v>
                </c:pt>
                <c:pt idx="880">
                  <c:v>45268</c:v>
                </c:pt>
                <c:pt idx="881">
                  <c:v>45271</c:v>
                </c:pt>
                <c:pt idx="882">
                  <c:v>45272</c:v>
                </c:pt>
                <c:pt idx="883">
                  <c:v>45273</c:v>
                </c:pt>
                <c:pt idx="884">
                  <c:v>45274</c:v>
                </c:pt>
                <c:pt idx="885">
                  <c:v>45275</c:v>
                </c:pt>
                <c:pt idx="886">
                  <c:v>45278</c:v>
                </c:pt>
                <c:pt idx="887">
                  <c:v>45279</c:v>
                </c:pt>
                <c:pt idx="888">
                  <c:v>45280</c:v>
                </c:pt>
                <c:pt idx="889">
                  <c:v>45281</c:v>
                </c:pt>
                <c:pt idx="890">
                  <c:v>45282</c:v>
                </c:pt>
                <c:pt idx="891">
                  <c:v>45286</c:v>
                </c:pt>
                <c:pt idx="892">
                  <c:v>45287</c:v>
                </c:pt>
                <c:pt idx="893">
                  <c:v>45288</c:v>
                </c:pt>
                <c:pt idx="894">
                  <c:v>45289</c:v>
                </c:pt>
                <c:pt idx="895">
                  <c:v>45293</c:v>
                </c:pt>
                <c:pt idx="896">
                  <c:v>45294</c:v>
                </c:pt>
                <c:pt idx="897">
                  <c:v>45295</c:v>
                </c:pt>
                <c:pt idx="898">
                  <c:v>45296</c:v>
                </c:pt>
                <c:pt idx="899">
                  <c:v>45299</c:v>
                </c:pt>
                <c:pt idx="900">
                  <c:v>45300</c:v>
                </c:pt>
                <c:pt idx="901">
                  <c:v>45301</c:v>
                </c:pt>
                <c:pt idx="902">
                  <c:v>45302</c:v>
                </c:pt>
                <c:pt idx="903">
                  <c:v>45303</c:v>
                </c:pt>
                <c:pt idx="904">
                  <c:v>45306</c:v>
                </c:pt>
                <c:pt idx="905">
                  <c:v>45307</c:v>
                </c:pt>
                <c:pt idx="906">
                  <c:v>45308</c:v>
                </c:pt>
                <c:pt idx="907">
                  <c:v>45309</c:v>
                </c:pt>
                <c:pt idx="908">
                  <c:v>45310</c:v>
                </c:pt>
                <c:pt idx="909">
                  <c:v>45313</c:v>
                </c:pt>
                <c:pt idx="910">
                  <c:v>45314</c:v>
                </c:pt>
                <c:pt idx="911">
                  <c:v>45315</c:v>
                </c:pt>
                <c:pt idx="912">
                  <c:v>45316</c:v>
                </c:pt>
                <c:pt idx="913">
                  <c:v>45317</c:v>
                </c:pt>
                <c:pt idx="914">
                  <c:v>45320</c:v>
                </c:pt>
                <c:pt idx="915">
                  <c:v>45321</c:v>
                </c:pt>
                <c:pt idx="916">
                  <c:v>45322</c:v>
                </c:pt>
                <c:pt idx="917">
                  <c:v>45323</c:v>
                </c:pt>
                <c:pt idx="918">
                  <c:v>45324</c:v>
                </c:pt>
                <c:pt idx="919">
                  <c:v>45327</c:v>
                </c:pt>
                <c:pt idx="920">
                  <c:v>45328</c:v>
                </c:pt>
                <c:pt idx="921">
                  <c:v>45329</c:v>
                </c:pt>
                <c:pt idx="922">
                  <c:v>45330</c:v>
                </c:pt>
                <c:pt idx="923">
                  <c:v>45331</c:v>
                </c:pt>
                <c:pt idx="924">
                  <c:v>45334</c:v>
                </c:pt>
                <c:pt idx="925">
                  <c:v>45335</c:v>
                </c:pt>
                <c:pt idx="926">
                  <c:v>45336</c:v>
                </c:pt>
                <c:pt idx="927">
                  <c:v>45337</c:v>
                </c:pt>
                <c:pt idx="928">
                  <c:v>45338</c:v>
                </c:pt>
                <c:pt idx="929">
                  <c:v>45341</c:v>
                </c:pt>
                <c:pt idx="930">
                  <c:v>45342</c:v>
                </c:pt>
                <c:pt idx="931">
                  <c:v>45343</c:v>
                </c:pt>
                <c:pt idx="932">
                  <c:v>45344</c:v>
                </c:pt>
                <c:pt idx="933">
                  <c:v>45345</c:v>
                </c:pt>
                <c:pt idx="934">
                  <c:v>45348</c:v>
                </c:pt>
                <c:pt idx="935">
                  <c:v>45349</c:v>
                </c:pt>
                <c:pt idx="936">
                  <c:v>45350</c:v>
                </c:pt>
                <c:pt idx="937">
                  <c:v>45351</c:v>
                </c:pt>
                <c:pt idx="938">
                  <c:v>45352</c:v>
                </c:pt>
                <c:pt idx="939">
                  <c:v>45355</c:v>
                </c:pt>
                <c:pt idx="940">
                  <c:v>45356</c:v>
                </c:pt>
                <c:pt idx="941">
                  <c:v>45357</c:v>
                </c:pt>
                <c:pt idx="942">
                  <c:v>45358</c:v>
                </c:pt>
                <c:pt idx="943">
                  <c:v>45359</c:v>
                </c:pt>
                <c:pt idx="944">
                  <c:v>45362</c:v>
                </c:pt>
                <c:pt idx="945">
                  <c:v>45363</c:v>
                </c:pt>
                <c:pt idx="946">
                  <c:v>45364</c:v>
                </c:pt>
                <c:pt idx="947">
                  <c:v>45365</c:v>
                </c:pt>
                <c:pt idx="948">
                  <c:v>45366</c:v>
                </c:pt>
                <c:pt idx="949">
                  <c:v>45369</c:v>
                </c:pt>
                <c:pt idx="950">
                  <c:v>45370</c:v>
                </c:pt>
                <c:pt idx="951">
                  <c:v>45371</c:v>
                </c:pt>
                <c:pt idx="952">
                  <c:v>45372</c:v>
                </c:pt>
                <c:pt idx="953">
                  <c:v>45373</c:v>
                </c:pt>
                <c:pt idx="954">
                  <c:v>45376</c:v>
                </c:pt>
                <c:pt idx="955">
                  <c:v>45377</c:v>
                </c:pt>
                <c:pt idx="956">
                  <c:v>45378</c:v>
                </c:pt>
                <c:pt idx="957">
                  <c:v>45379</c:v>
                </c:pt>
                <c:pt idx="958">
                  <c:v>45383</c:v>
                </c:pt>
                <c:pt idx="959">
                  <c:v>45384</c:v>
                </c:pt>
                <c:pt idx="960">
                  <c:v>45385</c:v>
                </c:pt>
                <c:pt idx="961">
                  <c:v>45386</c:v>
                </c:pt>
                <c:pt idx="962">
                  <c:v>45387</c:v>
                </c:pt>
                <c:pt idx="963">
                  <c:v>45390</c:v>
                </c:pt>
                <c:pt idx="964">
                  <c:v>45391</c:v>
                </c:pt>
                <c:pt idx="965">
                  <c:v>45392</c:v>
                </c:pt>
                <c:pt idx="966">
                  <c:v>45393</c:v>
                </c:pt>
                <c:pt idx="967">
                  <c:v>45394</c:v>
                </c:pt>
                <c:pt idx="968">
                  <c:v>45397</c:v>
                </c:pt>
                <c:pt idx="969">
                  <c:v>45398</c:v>
                </c:pt>
                <c:pt idx="970">
                  <c:v>45399</c:v>
                </c:pt>
                <c:pt idx="971">
                  <c:v>45400</c:v>
                </c:pt>
                <c:pt idx="972">
                  <c:v>45401</c:v>
                </c:pt>
                <c:pt idx="973">
                  <c:v>45404</c:v>
                </c:pt>
                <c:pt idx="974">
                  <c:v>45405</c:v>
                </c:pt>
                <c:pt idx="975">
                  <c:v>45406</c:v>
                </c:pt>
                <c:pt idx="976">
                  <c:v>45407</c:v>
                </c:pt>
                <c:pt idx="977">
                  <c:v>45408</c:v>
                </c:pt>
                <c:pt idx="978">
                  <c:v>45411</c:v>
                </c:pt>
                <c:pt idx="979">
                  <c:v>45412</c:v>
                </c:pt>
                <c:pt idx="980">
                  <c:v>45413</c:v>
                </c:pt>
                <c:pt idx="981">
                  <c:v>45414</c:v>
                </c:pt>
                <c:pt idx="982">
                  <c:v>45415</c:v>
                </c:pt>
                <c:pt idx="983">
                  <c:v>45418</c:v>
                </c:pt>
                <c:pt idx="984">
                  <c:v>45419</c:v>
                </c:pt>
                <c:pt idx="985">
                  <c:v>45420</c:v>
                </c:pt>
                <c:pt idx="986">
                  <c:v>45421</c:v>
                </c:pt>
                <c:pt idx="987">
                  <c:v>45422</c:v>
                </c:pt>
                <c:pt idx="988">
                  <c:v>45425</c:v>
                </c:pt>
                <c:pt idx="989">
                  <c:v>45426</c:v>
                </c:pt>
                <c:pt idx="990">
                  <c:v>45427</c:v>
                </c:pt>
                <c:pt idx="991">
                  <c:v>45428</c:v>
                </c:pt>
                <c:pt idx="992">
                  <c:v>45429</c:v>
                </c:pt>
                <c:pt idx="993">
                  <c:v>45432</c:v>
                </c:pt>
                <c:pt idx="994">
                  <c:v>45433</c:v>
                </c:pt>
                <c:pt idx="995">
                  <c:v>45434</c:v>
                </c:pt>
                <c:pt idx="996">
                  <c:v>45435</c:v>
                </c:pt>
                <c:pt idx="997">
                  <c:v>45436</c:v>
                </c:pt>
                <c:pt idx="998">
                  <c:v>45439</c:v>
                </c:pt>
                <c:pt idx="999">
                  <c:v>45440</c:v>
                </c:pt>
                <c:pt idx="1000">
                  <c:v>45441</c:v>
                </c:pt>
                <c:pt idx="1001">
                  <c:v>45442</c:v>
                </c:pt>
                <c:pt idx="1002">
                  <c:v>45443</c:v>
                </c:pt>
                <c:pt idx="1003">
                  <c:v>45446</c:v>
                </c:pt>
                <c:pt idx="1004">
                  <c:v>45447</c:v>
                </c:pt>
                <c:pt idx="1005">
                  <c:v>45448</c:v>
                </c:pt>
                <c:pt idx="1006">
                  <c:v>45449</c:v>
                </c:pt>
                <c:pt idx="1007">
                  <c:v>45450</c:v>
                </c:pt>
                <c:pt idx="1008">
                  <c:v>45453</c:v>
                </c:pt>
                <c:pt idx="1009">
                  <c:v>45454</c:v>
                </c:pt>
                <c:pt idx="1010">
                  <c:v>45455</c:v>
                </c:pt>
                <c:pt idx="1011">
                  <c:v>45456</c:v>
                </c:pt>
                <c:pt idx="1012">
                  <c:v>45457</c:v>
                </c:pt>
                <c:pt idx="1013">
                  <c:v>45460</c:v>
                </c:pt>
                <c:pt idx="1014">
                  <c:v>45461</c:v>
                </c:pt>
                <c:pt idx="1015">
                  <c:v>45462</c:v>
                </c:pt>
                <c:pt idx="1016">
                  <c:v>45463</c:v>
                </c:pt>
                <c:pt idx="1017">
                  <c:v>45464</c:v>
                </c:pt>
                <c:pt idx="1018">
                  <c:v>45467</c:v>
                </c:pt>
                <c:pt idx="1019">
                  <c:v>45468</c:v>
                </c:pt>
                <c:pt idx="1020">
                  <c:v>45469</c:v>
                </c:pt>
                <c:pt idx="1021">
                  <c:v>45470</c:v>
                </c:pt>
                <c:pt idx="1022">
                  <c:v>45471</c:v>
                </c:pt>
                <c:pt idx="1023">
                  <c:v>45474</c:v>
                </c:pt>
                <c:pt idx="1024">
                  <c:v>45475</c:v>
                </c:pt>
                <c:pt idx="1025">
                  <c:v>45476</c:v>
                </c:pt>
                <c:pt idx="1026">
                  <c:v>45477</c:v>
                </c:pt>
                <c:pt idx="1027">
                  <c:v>45478</c:v>
                </c:pt>
                <c:pt idx="1028">
                  <c:v>45481</c:v>
                </c:pt>
                <c:pt idx="1029">
                  <c:v>45482</c:v>
                </c:pt>
                <c:pt idx="1030">
                  <c:v>45483</c:v>
                </c:pt>
                <c:pt idx="1031">
                  <c:v>45484</c:v>
                </c:pt>
                <c:pt idx="1032">
                  <c:v>45485</c:v>
                </c:pt>
                <c:pt idx="1033">
                  <c:v>45488</c:v>
                </c:pt>
                <c:pt idx="1034">
                  <c:v>45489</c:v>
                </c:pt>
                <c:pt idx="1035">
                  <c:v>45490</c:v>
                </c:pt>
                <c:pt idx="1036">
                  <c:v>45491</c:v>
                </c:pt>
                <c:pt idx="1037">
                  <c:v>45492</c:v>
                </c:pt>
                <c:pt idx="1038">
                  <c:v>45495</c:v>
                </c:pt>
                <c:pt idx="1039">
                  <c:v>45496</c:v>
                </c:pt>
                <c:pt idx="1040">
                  <c:v>45497</c:v>
                </c:pt>
                <c:pt idx="1041">
                  <c:v>45498</c:v>
                </c:pt>
                <c:pt idx="1042">
                  <c:v>45499</c:v>
                </c:pt>
                <c:pt idx="1043">
                  <c:v>45502</c:v>
                </c:pt>
                <c:pt idx="1044">
                  <c:v>45503</c:v>
                </c:pt>
                <c:pt idx="1045">
                  <c:v>45504</c:v>
                </c:pt>
                <c:pt idx="1046">
                  <c:v>45505</c:v>
                </c:pt>
                <c:pt idx="1047">
                  <c:v>45506</c:v>
                </c:pt>
                <c:pt idx="1048">
                  <c:v>45509</c:v>
                </c:pt>
                <c:pt idx="1049">
                  <c:v>45510</c:v>
                </c:pt>
                <c:pt idx="1050">
                  <c:v>45511</c:v>
                </c:pt>
                <c:pt idx="1051">
                  <c:v>45512</c:v>
                </c:pt>
                <c:pt idx="1052">
                  <c:v>45513</c:v>
                </c:pt>
                <c:pt idx="1053">
                  <c:v>45516</c:v>
                </c:pt>
                <c:pt idx="1054">
                  <c:v>45517</c:v>
                </c:pt>
                <c:pt idx="1055">
                  <c:v>45518</c:v>
                </c:pt>
                <c:pt idx="1056">
                  <c:v>45519</c:v>
                </c:pt>
                <c:pt idx="1057">
                  <c:v>45520</c:v>
                </c:pt>
                <c:pt idx="1058">
                  <c:v>45523</c:v>
                </c:pt>
                <c:pt idx="1059">
                  <c:v>45524</c:v>
                </c:pt>
                <c:pt idx="1060">
                  <c:v>45525</c:v>
                </c:pt>
                <c:pt idx="1061">
                  <c:v>45526</c:v>
                </c:pt>
                <c:pt idx="1062">
                  <c:v>45527</c:v>
                </c:pt>
                <c:pt idx="1063">
                  <c:v>45530</c:v>
                </c:pt>
                <c:pt idx="1064">
                  <c:v>45531</c:v>
                </c:pt>
                <c:pt idx="1065">
                  <c:v>45532</c:v>
                </c:pt>
                <c:pt idx="1066">
                  <c:v>45533</c:v>
                </c:pt>
                <c:pt idx="1067">
                  <c:v>45534</c:v>
                </c:pt>
                <c:pt idx="1068">
                  <c:v>45537</c:v>
                </c:pt>
                <c:pt idx="1069">
                  <c:v>45538</c:v>
                </c:pt>
                <c:pt idx="1070">
                  <c:v>45539</c:v>
                </c:pt>
                <c:pt idx="1071">
                  <c:v>45540</c:v>
                </c:pt>
                <c:pt idx="1072">
                  <c:v>45541</c:v>
                </c:pt>
                <c:pt idx="1073">
                  <c:v>45544</c:v>
                </c:pt>
                <c:pt idx="1074">
                  <c:v>45545</c:v>
                </c:pt>
                <c:pt idx="1075">
                  <c:v>45546</c:v>
                </c:pt>
                <c:pt idx="1076">
                  <c:v>45547</c:v>
                </c:pt>
                <c:pt idx="1077">
                  <c:v>45548</c:v>
                </c:pt>
                <c:pt idx="1078">
                  <c:v>45551</c:v>
                </c:pt>
                <c:pt idx="1079">
                  <c:v>45552</c:v>
                </c:pt>
                <c:pt idx="1080">
                  <c:v>45553</c:v>
                </c:pt>
                <c:pt idx="1081">
                  <c:v>45554</c:v>
                </c:pt>
                <c:pt idx="1082">
                  <c:v>45555</c:v>
                </c:pt>
                <c:pt idx="1083">
                  <c:v>45558</c:v>
                </c:pt>
                <c:pt idx="1084">
                  <c:v>45559</c:v>
                </c:pt>
                <c:pt idx="1085">
                  <c:v>45560</c:v>
                </c:pt>
                <c:pt idx="1086">
                  <c:v>45561</c:v>
                </c:pt>
                <c:pt idx="1087">
                  <c:v>45562</c:v>
                </c:pt>
                <c:pt idx="1088">
                  <c:v>45565</c:v>
                </c:pt>
                <c:pt idx="1089">
                  <c:v>45566</c:v>
                </c:pt>
                <c:pt idx="1090">
                  <c:v>45567</c:v>
                </c:pt>
                <c:pt idx="1091">
                  <c:v>45568</c:v>
                </c:pt>
                <c:pt idx="1092">
                  <c:v>45569</c:v>
                </c:pt>
                <c:pt idx="1093">
                  <c:v>45572</c:v>
                </c:pt>
                <c:pt idx="1094">
                  <c:v>45573</c:v>
                </c:pt>
                <c:pt idx="1095">
                  <c:v>45574</c:v>
                </c:pt>
                <c:pt idx="1096">
                  <c:v>45575</c:v>
                </c:pt>
                <c:pt idx="1097">
                  <c:v>45576</c:v>
                </c:pt>
                <c:pt idx="1098">
                  <c:v>45579</c:v>
                </c:pt>
                <c:pt idx="1099">
                  <c:v>45580</c:v>
                </c:pt>
                <c:pt idx="1100">
                  <c:v>45581</c:v>
                </c:pt>
                <c:pt idx="1101">
                  <c:v>45582</c:v>
                </c:pt>
                <c:pt idx="1102">
                  <c:v>45583</c:v>
                </c:pt>
                <c:pt idx="1103">
                  <c:v>45586</c:v>
                </c:pt>
                <c:pt idx="1104">
                  <c:v>45587</c:v>
                </c:pt>
                <c:pt idx="1105">
                  <c:v>45588</c:v>
                </c:pt>
                <c:pt idx="1106">
                  <c:v>45589</c:v>
                </c:pt>
                <c:pt idx="1107">
                  <c:v>45590</c:v>
                </c:pt>
                <c:pt idx="1108">
                  <c:v>45593</c:v>
                </c:pt>
                <c:pt idx="1109">
                  <c:v>45594</c:v>
                </c:pt>
                <c:pt idx="1110">
                  <c:v>45595</c:v>
                </c:pt>
                <c:pt idx="1111">
                  <c:v>45596</c:v>
                </c:pt>
                <c:pt idx="1112">
                  <c:v>45597</c:v>
                </c:pt>
                <c:pt idx="1113">
                  <c:v>45600</c:v>
                </c:pt>
                <c:pt idx="1114">
                  <c:v>45601</c:v>
                </c:pt>
                <c:pt idx="1115">
                  <c:v>45602</c:v>
                </c:pt>
                <c:pt idx="1116">
                  <c:v>45603</c:v>
                </c:pt>
                <c:pt idx="1117">
                  <c:v>45604</c:v>
                </c:pt>
                <c:pt idx="1118">
                  <c:v>45607</c:v>
                </c:pt>
                <c:pt idx="1119">
                  <c:v>45608</c:v>
                </c:pt>
                <c:pt idx="1120">
                  <c:v>45609</c:v>
                </c:pt>
                <c:pt idx="1121">
                  <c:v>45610</c:v>
                </c:pt>
                <c:pt idx="1122">
                  <c:v>45611</c:v>
                </c:pt>
                <c:pt idx="1123">
                  <c:v>45614</c:v>
                </c:pt>
                <c:pt idx="1124">
                  <c:v>45615</c:v>
                </c:pt>
                <c:pt idx="1125">
                  <c:v>45616</c:v>
                </c:pt>
                <c:pt idx="1126">
                  <c:v>45617</c:v>
                </c:pt>
                <c:pt idx="1127">
                  <c:v>45618</c:v>
                </c:pt>
                <c:pt idx="1128">
                  <c:v>45621</c:v>
                </c:pt>
                <c:pt idx="1129">
                  <c:v>45622</c:v>
                </c:pt>
                <c:pt idx="1130">
                  <c:v>45623</c:v>
                </c:pt>
                <c:pt idx="1131">
                  <c:v>45624</c:v>
                </c:pt>
                <c:pt idx="1132">
                  <c:v>45625</c:v>
                </c:pt>
                <c:pt idx="1133">
                  <c:v>45628</c:v>
                </c:pt>
                <c:pt idx="1134">
                  <c:v>45629</c:v>
                </c:pt>
                <c:pt idx="1135">
                  <c:v>45630</c:v>
                </c:pt>
                <c:pt idx="1136">
                  <c:v>45631</c:v>
                </c:pt>
                <c:pt idx="1137">
                  <c:v>45632</c:v>
                </c:pt>
                <c:pt idx="1138">
                  <c:v>45635</c:v>
                </c:pt>
                <c:pt idx="1139">
                  <c:v>45636</c:v>
                </c:pt>
                <c:pt idx="1140">
                  <c:v>45637</c:v>
                </c:pt>
                <c:pt idx="1141">
                  <c:v>45638</c:v>
                </c:pt>
                <c:pt idx="1142">
                  <c:v>45639</c:v>
                </c:pt>
                <c:pt idx="1143">
                  <c:v>45642</c:v>
                </c:pt>
                <c:pt idx="1144">
                  <c:v>45643</c:v>
                </c:pt>
                <c:pt idx="1145">
                  <c:v>45644</c:v>
                </c:pt>
                <c:pt idx="1146">
                  <c:v>45645</c:v>
                </c:pt>
                <c:pt idx="1147">
                  <c:v>45646</c:v>
                </c:pt>
                <c:pt idx="1148">
                  <c:v>45649</c:v>
                </c:pt>
                <c:pt idx="1149">
                  <c:v>45650</c:v>
                </c:pt>
                <c:pt idx="1150">
                  <c:v>45652</c:v>
                </c:pt>
                <c:pt idx="1151">
                  <c:v>45653</c:v>
                </c:pt>
                <c:pt idx="1152">
                  <c:v>45656</c:v>
                </c:pt>
                <c:pt idx="1153">
                  <c:v>45657</c:v>
                </c:pt>
                <c:pt idx="1154">
                  <c:v>45659</c:v>
                </c:pt>
                <c:pt idx="1155">
                  <c:v>45660</c:v>
                </c:pt>
                <c:pt idx="1156">
                  <c:v>45663</c:v>
                </c:pt>
                <c:pt idx="1157">
                  <c:v>45664</c:v>
                </c:pt>
                <c:pt idx="1158">
                  <c:v>45665</c:v>
                </c:pt>
                <c:pt idx="1159">
                  <c:v>45666</c:v>
                </c:pt>
                <c:pt idx="1160">
                  <c:v>45667</c:v>
                </c:pt>
                <c:pt idx="1161">
                  <c:v>45670</c:v>
                </c:pt>
                <c:pt idx="1162">
                  <c:v>45671</c:v>
                </c:pt>
                <c:pt idx="1163">
                  <c:v>45672</c:v>
                </c:pt>
                <c:pt idx="1164">
                  <c:v>45673</c:v>
                </c:pt>
                <c:pt idx="1165">
                  <c:v>45674</c:v>
                </c:pt>
                <c:pt idx="1166">
                  <c:v>45677</c:v>
                </c:pt>
                <c:pt idx="1167">
                  <c:v>45678</c:v>
                </c:pt>
                <c:pt idx="1168">
                  <c:v>45679</c:v>
                </c:pt>
                <c:pt idx="1169">
                  <c:v>45680</c:v>
                </c:pt>
                <c:pt idx="1170">
                  <c:v>45681</c:v>
                </c:pt>
                <c:pt idx="1171">
                  <c:v>45684</c:v>
                </c:pt>
                <c:pt idx="1172">
                  <c:v>45685</c:v>
                </c:pt>
                <c:pt idx="1173">
                  <c:v>45686</c:v>
                </c:pt>
                <c:pt idx="1174">
                  <c:v>45687</c:v>
                </c:pt>
                <c:pt idx="1175">
                  <c:v>45688</c:v>
                </c:pt>
                <c:pt idx="1176">
                  <c:v>45691</c:v>
                </c:pt>
                <c:pt idx="1177">
                  <c:v>45692</c:v>
                </c:pt>
                <c:pt idx="1178">
                  <c:v>45693</c:v>
                </c:pt>
                <c:pt idx="1179">
                  <c:v>45694</c:v>
                </c:pt>
                <c:pt idx="1180">
                  <c:v>45695</c:v>
                </c:pt>
                <c:pt idx="1181">
                  <c:v>45698</c:v>
                </c:pt>
                <c:pt idx="1182">
                  <c:v>45699</c:v>
                </c:pt>
                <c:pt idx="1183">
                  <c:v>45700</c:v>
                </c:pt>
                <c:pt idx="1184">
                  <c:v>45701</c:v>
                </c:pt>
                <c:pt idx="1185">
                  <c:v>45702</c:v>
                </c:pt>
                <c:pt idx="1186">
                  <c:v>45705</c:v>
                </c:pt>
                <c:pt idx="1187">
                  <c:v>45706</c:v>
                </c:pt>
                <c:pt idx="1188">
                  <c:v>45707</c:v>
                </c:pt>
                <c:pt idx="1189">
                  <c:v>45708</c:v>
                </c:pt>
                <c:pt idx="1190">
                  <c:v>45709</c:v>
                </c:pt>
                <c:pt idx="1191">
                  <c:v>45712</c:v>
                </c:pt>
                <c:pt idx="1192">
                  <c:v>45713</c:v>
                </c:pt>
                <c:pt idx="1193">
                  <c:v>45714</c:v>
                </c:pt>
                <c:pt idx="1194">
                  <c:v>45715</c:v>
                </c:pt>
                <c:pt idx="1195">
                  <c:v>45716</c:v>
                </c:pt>
                <c:pt idx="1196">
                  <c:v>45719</c:v>
                </c:pt>
                <c:pt idx="1197">
                  <c:v>45720</c:v>
                </c:pt>
                <c:pt idx="1198">
                  <c:v>45721</c:v>
                </c:pt>
                <c:pt idx="1199">
                  <c:v>45722</c:v>
                </c:pt>
                <c:pt idx="1200">
                  <c:v>45723</c:v>
                </c:pt>
                <c:pt idx="1201">
                  <c:v>45726</c:v>
                </c:pt>
                <c:pt idx="1202">
                  <c:v>45727</c:v>
                </c:pt>
                <c:pt idx="1203">
                  <c:v>45728</c:v>
                </c:pt>
                <c:pt idx="1204">
                  <c:v>45729</c:v>
                </c:pt>
                <c:pt idx="1205">
                  <c:v>45730</c:v>
                </c:pt>
                <c:pt idx="1206">
                  <c:v>45733</c:v>
                </c:pt>
                <c:pt idx="1207">
                  <c:v>45734</c:v>
                </c:pt>
                <c:pt idx="1208">
                  <c:v>45735</c:v>
                </c:pt>
                <c:pt idx="1209">
                  <c:v>45736</c:v>
                </c:pt>
                <c:pt idx="1210">
                  <c:v>45737</c:v>
                </c:pt>
                <c:pt idx="1211">
                  <c:v>45740</c:v>
                </c:pt>
                <c:pt idx="1212">
                  <c:v>45741</c:v>
                </c:pt>
                <c:pt idx="1213">
                  <c:v>45742</c:v>
                </c:pt>
                <c:pt idx="1214">
                  <c:v>45743</c:v>
                </c:pt>
                <c:pt idx="1215">
                  <c:v>45744</c:v>
                </c:pt>
                <c:pt idx="1216">
                  <c:v>45747</c:v>
                </c:pt>
                <c:pt idx="1217">
                  <c:v>45748</c:v>
                </c:pt>
                <c:pt idx="1218">
                  <c:v>45749</c:v>
                </c:pt>
                <c:pt idx="1219">
                  <c:v>45750</c:v>
                </c:pt>
                <c:pt idx="1220">
                  <c:v>45751</c:v>
                </c:pt>
                <c:pt idx="1221">
                  <c:v>45754</c:v>
                </c:pt>
                <c:pt idx="1222">
                  <c:v>45755</c:v>
                </c:pt>
                <c:pt idx="1223">
                  <c:v>45756</c:v>
                </c:pt>
                <c:pt idx="1224">
                  <c:v>45757</c:v>
                </c:pt>
                <c:pt idx="1225">
                  <c:v>45758</c:v>
                </c:pt>
                <c:pt idx="1226">
                  <c:v>45761</c:v>
                </c:pt>
                <c:pt idx="1227">
                  <c:v>45762</c:v>
                </c:pt>
                <c:pt idx="1228">
                  <c:v>45763</c:v>
                </c:pt>
                <c:pt idx="1229">
                  <c:v>45764</c:v>
                </c:pt>
                <c:pt idx="1230">
                  <c:v>45768</c:v>
                </c:pt>
                <c:pt idx="1231">
                  <c:v>45769</c:v>
                </c:pt>
                <c:pt idx="1232">
                  <c:v>45770</c:v>
                </c:pt>
                <c:pt idx="1233">
                  <c:v>45771</c:v>
                </c:pt>
                <c:pt idx="1234">
                  <c:v>45772</c:v>
                </c:pt>
                <c:pt idx="1235">
                  <c:v>45775</c:v>
                </c:pt>
                <c:pt idx="1236">
                  <c:v>45776</c:v>
                </c:pt>
                <c:pt idx="1237">
                  <c:v>45777</c:v>
                </c:pt>
                <c:pt idx="1238">
                  <c:v>45778</c:v>
                </c:pt>
                <c:pt idx="1239">
                  <c:v>45779</c:v>
                </c:pt>
                <c:pt idx="1240">
                  <c:v>45782</c:v>
                </c:pt>
                <c:pt idx="1241">
                  <c:v>45783</c:v>
                </c:pt>
                <c:pt idx="1242">
                  <c:v>45784</c:v>
                </c:pt>
                <c:pt idx="1243">
                  <c:v>45785</c:v>
                </c:pt>
                <c:pt idx="1244">
                  <c:v>45786</c:v>
                </c:pt>
                <c:pt idx="1245">
                  <c:v>45789</c:v>
                </c:pt>
                <c:pt idx="1246">
                  <c:v>45790</c:v>
                </c:pt>
                <c:pt idx="1247">
                  <c:v>45791</c:v>
                </c:pt>
                <c:pt idx="1248">
                  <c:v>45792</c:v>
                </c:pt>
                <c:pt idx="1249">
                  <c:v>45793</c:v>
                </c:pt>
                <c:pt idx="1250">
                  <c:v>45796</c:v>
                </c:pt>
                <c:pt idx="1251">
                  <c:v>45797</c:v>
                </c:pt>
                <c:pt idx="1252">
                  <c:v>45798</c:v>
                </c:pt>
                <c:pt idx="1253">
                  <c:v>45799</c:v>
                </c:pt>
                <c:pt idx="1254">
                  <c:v>45800</c:v>
                </c:pt>
                <c:pt idx="1255">
                  <c:v>45803</c:v>
                </c:pt>
                <c:pt idx="1256">
                  <c:v>45804</c:v>
                </c:pt>
                <c:pt idx="1257">
                  <c:v>45805</c:v>
                </c:pt>
                <c:pt idx="1258">
                  <c:v>45806</c:v>
                </c:pt>
                <c:pt idx="1259">
                  <c:v>45807</c:v>
                </c:pt>
                <c:pt idx="1260">
                  <c:v>45810</c:v>
                </c:pt>
                <c:pt idx="1261">
                  <c:v>45811</c:v>
                </c:pt>
                <c:pt idx="1262">
                  <c:v>45812</c:v>
                </c:pt>
                <c:pt idx="1263">
                  <c:v>45813</c:v>
                </c:pt>
                <c:pt idx="1264">
                  <c:v>45814</c:v>
                </c:pt>
                <c:pt idx="1265">
                  <c:v>45817</c:v>
                </c:pt>
                <c:pt idx="1266">
                  <c:v>45818</c:v>
                </c:pt>
                <c:pt idx="1267">
                  <c:v>45819</c:v>
                </c:pt>
                <c:pt idx="1268">
                  <c:v>45820</c:v>
                </c:pt>
                <c:pt idx="1269">
                  <c:v>45821</c:v>
                </c:pt>
                <c:pt idx="1270">
                  <c:v>45824</c:v>
                </c:pt>
                <c:pt idx="1271">
                  <c:v>45825</c:v>
                </c:pt>
                <c:pt idx="1272">
                  <c:v>45826</c:v>
                </c:pt>
                <c:pt idx="1273">
                  <c:v>45827</c:v>
                </c:pt>
                <c:pt idx="1274">
                  <c:v>45828</c:v>
                </c:pt>
                <c:pt idx="1275">
                  <c:v>45831</c:v>
                </c:pt>
                <c:pt idx="1276">
                  <c:v>45832</c:v>
                </c:pt>
                <c:pt idx="1277">
                  <c:v>45833</c:v>
                </c:pt>
                <c:pt idx="1278">
                  <c:v>45834</c:v>
                </c:pt>
                <c:pt idx="1279">
                  <c:v>45835</c:v>
                </c:pt>
                <c:pt idx="1280">
                  <c:v>45838</c:v>
                </c:pt>
                <c:pt idx="1281">
                  <c:v>45839</c:v>
                </c:pt>
                <c:pt idx="1282">
                  <c:v>45840</c:v>
                </c:pt>
                <c:pt idx="1283">
                  <c:v>45841</c:v>
                </c:pt>
                <c:pt idx="1284">
                  <c:v>45842</c:v>
                </c:pt>
                <c:pt idx="1285">
                  <c:v>45845</c:v>
                </c:pt>
                <c:pt idx="1286">
                  <c:v>45846</c:v>
                </c:pt>
                <c:pt idx="1287">
                  <c:v>45847</c:v>
                </c:pt>
                <c:pt idx="1288">
                  <c:v>45848</c:v>
                </c:pt>
                <c:pt idx="1289">
                  <c:v>45849</c:v>
                </c:pt>
                <c:pt idx="1290">
                  <c:v>45852</c:v>
                </c:pt>
                <c:pt idx="1291">
                  <c:v>45853</c:v>
                </c:pt>
                <c:pt idx="1292">
                  <c:v>45854</c:v>
                </c:pt>
                <c:pt idx="1293">
                  <c:v>45855</c:v>
                </c:pt>
                <c:pt idx="1294">
                  <c:v>45856</c:v>
                </c:pt>
              </c:numCache>
            </c:numRef>
          </c:cat>
          <c:val>
            <c:numRef>
              <c:f>'5y'!$E$3:$E$1297</c:f>
              <c:numCache>
                <c:formatCode>0%</c:formatCode>
                <c:ptCount val="1295"/>
                <c:pt idx="0">
                  <c:v>0</c:v>
                </c:pt>
                <c:pt idx="1">
                  <c:v>2.0721E-2</c:v>
                </c:pt>
                <c:pt idx="2">
                  <c:v>2.1621999999999999E-2</c:v>
                </c:pt>
                <c:pt idx="3">
                  <c:v>-7.2069999999999999E-3</c:v>
                </c:pt>
                <c:pt idx="4">
                  <c:v>1.8017999999999999E-2</c:v>
                </c:pt>
                <c:pt idx="5">
                  <c:v>4.6847E-2</c:v>
                </c:pt>
                <c:pt idx="6">
                  <c:v>5.6757000000000002E-2</c:v>
                </c:pt>
                <c:pt idx="7">
                  <c:v>5.9458999999999998E-2</c:v>
                </c:pt>
                <c:pt idx="8">
                  <c:v>5.4054000000000005E-2</c:v>
                </c:pt>
                <c:pt idx="9">
                  <c:v>0.12612600000000002</c:v>
                </c:pt>
                <c:pt idx="11">
                  <c:v>0.162162</c:v>
                </c:pt>
                <c:pt idx="12">
                  <c:v>0.18018000000000001</c:v>
                </c:pt>
                <c:pt idx="13">
                  <c:v>0.16936900000000002</c:v>
                </c:pt>
                <c:pt idx="14">
                  <c:v>0.13333300000000001</c:v>
                </c:pt>
                <c:pt idx="15">
                  <c:v>0.12432399999999999</c:v>
                </c:pt>
                <c:pt idx="16">
                  <c:v>2.0721E-2</c:v>
                </c:pt>
                <c:pt idx="17">
                  <c:v>1.8918999999999998E-2</c:v>
                </c:pt>
                <c:pt idx="18">
                  <c:v>5.0450000000000002E-2</c:v>
                </c:pt>
                <c:pt idx="19">
                  <c:v>4.2342000000000005E-2</c:v>
                </c:pt>
                <c:pt idx="20">
                  <c:v>0.105405</c:v>
                </c:pt>
                <c:pt idx="21">
                  <c:v>9.3694E-2</c:v>
                </c:pt>
                <c:pt idx="22">
                  <c:v>5.1351000000000008E-2</c:v>
                </c:pt>
                <c:pt idx="23">
                  <c:v>6.0359999999999997E-2</c:v>
                </c:pt>
                <c:pt idx="24">
                  <c:v>2.7928000000000001E-2</c:v>
                </c:pt>
                <c:pt idx="25">
                  <c:v>1.3514E-2</c:v>
                </c:pt>
                <c:pt idx="26">
                  <c:v>1.3514E-2</c:v>
                </c:pt>
                <c:pt idx="27">
                  <c:v>3.1531999999999998E-2</c:v>
                </c:pt>
                <c:pt idx="28">
                  <c:v>0</c:v>
                </c:pt>
                <c:pt idx="29">
                  <c:v>4.9550000000000004E-2</c:v>
                </c:pt>
                <c:pt idx="30">
                  <c:v>4.3243000000000004E-2</c:v>
                </c:pt>
                <c:pt idx="31">
                  <c:v>3.1531999999999998E-2</c:v>
                </c:pt>
                <c:pt idx="32">
                  <c:v>3.7837999999999997E-2</c:v>
                </c:pt>
                <c:pt idx="33">
                  <c:v>3.0630999999999999E-2</c:v>
                </c:pt>
                <c:pt idx="34">
                  <c:v>1.5315E-2</c:v>
                </c:pt>
                <c:pt idx="36">
                  <c:v>1.9820000000000001E-2</c:v>
                </c:pt>
                <c:pt idx="37">
                  <c:v>8.5585999999999995E-2</c:v>
                </c:pt>
                <c:pt idx="38">
                  <c:v>6.0359999999999997E-2</c:v>
                </c:pt>
                <c:pt idx="39">
                  <c:v>4.5045000000000002E-2</c:v>
                </c:pt>
                <c:pt idx="40">
                  <c:v>0.10090099999999999</c:v>
                </c:pt>
                <c:pt idx="41">
                  <c:v>0.104505</c:v>
                </c:pt>
                <c:pt idx="42">
                  <c:v>0.10810800000000001</c:v>
                </c:pt>
                <c:pt idx="43">
                  <c:v>0.10900899999999999</c:v>
                </c:pt>
                <c:pt idx="44">
                  <c:v>0.18648599999999999</c:v>
                </c:pt>
                <c:pt idx="45">
                  <c:v>0.105405</c:v>
                </c:pt>
                <c:pt idx="46">
                  <c:v>0.102703</c:v>
                </c:pt>
                <c:pt idx="47">
                  <c:v>-9.9100000000000004E-3</c:v>
                </c:pt>
                <c:pt idx="48">
                  <c:v>6.2161999999999995E-2</c:v>
                </c:pt>
                <c:pt idx="49">
                  <c:v>5.5856000000000003E-2</c:v>
                </c:pt>
                <c:pt idx="50">
                  <c:v>6.9369E-2</c:v>
                </c:pt>
                <c:pt idx="51">
                  <c:v>7.7477000000000004E-2</c:v>
                </c:pt>
                <c:pt idx="52">
                  <c:v>5.8559E-2</c:v>
                </c:pt>
                <c:pt idx="53">
                  <c:v>8.468500000000001E-2</c:v>
                </c:pt>
                <c:pt idx="54">
                  <c:v>6.666699999999999E-2</c:v>
                </c:pt>
                <c:pt idx="55">
                  <c:v>9.0090000000000003E-2</c:v>
                </c:pt>
                <c:pt idx="56">
                  <c:v>3.6937000000000005E-2</c:v>
                </c:pt>
                <c:pt idx="57">
                  <c:v>9.9100000000000004E-3</c:v>
                </c:pt>
                <c:pt idx="58">
                  <c:v>2.5225000000000001E-2</c:v>
                </c:pt>
                <c:pt idx="59">
                  <c:v>7.5675999999999993E-2</c:v>
                </c:pt>
                <c:pt idx="61">
                  <c:v>7.3874000000000009E-2</c:v>
                </c:pt>
                <c:pt idx="62">
                  <c:v>0.10720700000000001</c:v>
                </c:pt>
                <c:pt idx="63">
                  <c:v>9.6395999999999996E-2</c:v>
                </c:pt>
                <c:pt idx="64">
                  <c:v>8.1081E-2</c:v>
                </c:pt>
                <c:pt idx="65">
                  <c:v>5.4954999999999997E-2</c:v>
                </c:pt>
                <c:pt idx="66">
                  <c:v>6.0359999999999997E-2</c:v>
                </c:pt>
                <c:pt idx="67">
                  <c:v>8.1081E-2</c:v>
                </c:pt>
                <c:pt idx="68">
                  <c:v>3.6937000000000005E-2</c:v>
                </c:pt>
                <c:pt idx="69">
                  <c:v>1.6215999999999998E-2</c:v>
                </c:pt>
                <c:pt idx="70">
                  <c:v>1.2613000000000001E-2</c:v>
                </c:pt>
                <c:pt idx="71">
                  <c:v>3.8738999999999996E-2</c:v>
                </c:pt>
                <c:pt idx="72">
                  <c:v>-6.1261000000000003E-2</c:v>
                </c:pt>
                <c:pt idx="73">
                  <c:v>-5.9458999999999998E-2</c:v>
                </c:pt>
                <c:pt idx="74">
                  <c:v>-4.5045000000000002E-2</c:v>
                </c:pt>
                <c:pt idx="75">
                  <c:v>-2.3422999999999999E-2</c:v>
                </c:pt>
                <c:pt idx="76">
                  <c:v>-2.5225000000000001E-2</c:v>
                </c:pt>
                <c:pt idx="77">
                  <c:v>-4.0541000000000001E-2</c:v>
                </c:pt>
                <c:pt idx="78">
                  <c:v>3.9640000000000002E-2</c:v>
                </c:pt>
                <c:pt idx="79">
                  <c:v>2.6126E-2</c:v>
                </c:pt>
                <c:pt idx="80">
                  <c:v>-5.5856000000000003E-2</c:v>
                </c:pt>
                <c:pt idx="81">
                  <c:v>-9.1892000000000001E-2</c:v>
                </c:pt>
                <c:pt idx="82">
                  <c:v>-9.6395999999999996E-2</c:v>
                </c:pt>
                <c:pt idx="83">
                  <c:v>-6.2161999999999995E-2</c:v>
                </c:pt>
                <c:pt idx="84">
                  <c:v>-5.2252E-2</c:v>
                </c:pt>
                <c:pt idx="85">
                  <c:v>-6.7568000000000003E-2</c:v>
                </c:pt>
                <c:pt idx="86">
                  <c:v>-8.2882999999999998E-2</c:v>
                </c:pt>
                <c:pt idx="87">
                  <c:v>-0.113514</c:v>
                </c:pt>
                <c:pt idx="88">
                  <c:v>-0.11621600000000001</c:v>
                </c:pt>
                <c:pt idx="89">
                  <c:v>-0.114414</c:v>
                </c:pt>
                <c:pt idx="90">
                  <c:v>-0.15585599999999999</c:v>
                </c:pt>
                <c:pt idx="91">
                  <c:v>-0.18108099999999999</c:v>
                </c:pt>
                <c:pt idx="92">
                  <c:v>-0.16936900000000002</c:v>
                </c:pt>
                <c:pt idx="93">
                  <c:v>-0.15585599999999999</c:v>
                </c:pt>
                <c:pt idx="94">
                  <c:v>-0.15945899999999999</c:v>
                </c:pt>
                <c:pt idx="95">
                  <c:v>-0.16666699999999998</c:v>
                </c:pt>
                <c:pt idx="96">
                  <c:v>-0.13153200000000001</c:v>
                </c:pt>
                <c:pt idx="97">
                  <c:v>-0.142342</c:v>
                </c:pt>
                <c:pt idx="98">
                  <c:v>-0.15315300000000001</c:v>
                </c:pt>
                <c:pt idx="99">
                  <c:v>-0.17117100000000002</c:v>
                </c:pt>
                <c:pt idx="100">
                  <c:v>-0.10900899999999999</c:v>
                </c:pt>
                <c:pt idx="101">
                  <c:v>-0.123423</c:v>
                </c:pt>
                <c:pt idx="102">
                  <c:v>-0.15585599999999999</c:v>
                </c:pt>
                <c:pt idx="103">
                  <c:v>-0.16036</c:v>
                </c:pt>
                <c:pt idx="104">
                  <c:v>-0.17297299999999999</c:v>
                </c:pt>
                <c:pt idx="105">
                  <c:v>-0.20810800000000002</c:v>
                </c:pt>
                <c:pt idx="106">
                  <c:v>-0.18558599999999997</c:v>
                </c:pt>
                <c:pt idx="107">
                  <c:v>-0.16486499999999998</c:v>
                </c:pt>
                <c:pt idx="108">
                  <c:v>-0.13603599999999999</c:v>
                </c:pt>
                <c:pt idx="109">
                  <c:v>-0.15045</c:v>
                </c:pt>
                <c:pt idx="110">
                  <c:v>-0.13153200000000001</c:v>
                </c:pt>
                <c:pt idx="111">
                  <c:v>-0.16126100000000002</c:v>
                </c:pt>
                <c:pt idx="112">
                  <c:v>-0.14324299999999998</c:v>
                </c:pt>
                <c:pt idx="113">
                  <c:v>-0.22972999999999999</c:v>
                </c:pt>
                <c:pt idx="115">
                  <c:v>-0.15315300000000001</c:v>
                </c:pt>
                <c:pt idx="116">
                  <c:v>-0.13153200000000001</c:v>
                </c:pt>
                <c:pt idx="117">
                  <c:v>-0.15855900000000001</c:v>
                </c:pt>
                <c:pt idx="119">
                  <c:v>-7.9279000000000002E-2</c:v>
                </c:pt>
                <c:pt idx="120">
                  <c:v>-0.1</c:v>
                </c:pt>
                <c:pt idx="121">
                  <c:v>-8.6486000000000007E-2</c:v>
                </c:pt>
                <c:pt idx="122">
                  <c:v>-0.104505</c:v>
                </c:pt>
                <c:pt idx="123">
                  <c:v>-0.154054</c:v>
                </c:pt>
                <c:pt idx="124">
                  <c:v>-0.16936900000000002</c:v>
                </c:pt>
                <c:pt idx="125">
                  <c:v>-0.16846800000000001</c:v>
                </c:pt>
                <c:pt idx="126">
                  <c:v>-0.177477</c:v>
                </c:pt>
                <c:pt idx="127">
                  <c:v>-0.18018000000000001</c:v>
                </c:pt>
                <c:pt idx="128">
                  <c:v>-0.200901</c:v>
                </c:pt>
                <c:pt idx="129">
                  <c:v>-0.19819800000000001</c:v>
                </c:pt>
                <c:pt idx="130">
                  <c:v>-0.19819800000000001</c:v>
                </c:pt>
                <c:pt idx="131">
                  <c:v>-0.18108099999999999</c:v>
                </c:pt>
                <c:pt idx="132">
                  <c:v>-0.18738700000000003</c:v>
                </c:pt>
                <c:pt idx="133">
                  <c:v>-0.19459499999999999</c:v>
                </c:pt>
                <c:pt idx="134">
                  <c:v>-0.19189200000000001</c:v>
                </c:pt>
                <c:pt idx="135">
                  <c:v>-0.19549499999999997</c:v>
                </c:pt>
                <c:pt idx="136">
                  <c:v>-0.21981999999999999</c:v>
                </c:pt>
                <c:pt idx="137">
                  <c:v>-0.19639600000000002</c:v>
                </c:pt>
                <c:pt idx="138">
                  <c:v>-0.19549499999999997</c:v>
                </c:pt>
                <c:pt idx="139">
                  <c:v>-0.16666699999999998</c:v>
                </c:pt>
                <c:pt idx="140">
                  <c:v>-0.189189</c:v>
                </c:pt>
                <c:pt idx="141">
                  <c:v>-0.17477499999999999</c:v>
                </c:pt>
                <c:pt idx="142">
                  <c:v>-0.19099099999999999</c:v>
                </c:pt>
                <c:pt idx="143">
                  <c:v>-0.163964</c:v>
                </c:pt>
                <c:pt idx="144">
                  <c:v>-0.15135099999999999</c:v>
                </c:pt>
                <c:pt idx="145">
                  <c:v>-0.15945899999999999</c:v>
                </c:pt>
                <c:pt idx="146">
                  <c:v>-0.16036</c:v>
                </c:pt>
                <c:pt idx="147">
                  <c:v>-0.16666699999999998</c:v>
                </c:pt>
                <c:pt idx="148">
                  <c:v>-0.15765799999999999</c:v>
                </c:pt>
                <c:pt idx="150">
                  <c:v>-0.19189200000000001</c:v>
                </c:pt>
                <c:pt idx="151">
                  <c:v>-0.21801799999999999</c:v>
                </c:pt>
                <c:pt idx="152">
                  <c:v>-0.23333300000000001</c:v>
                </c:pt>
                <c:pt idx="153">
                  <c:v>-0.254054</c:v>
                </c:pt>
                <c:pt idx="154">
                  <c:v>-0.20990999999999999</c:v>
                </c:pt>
                <c:pt idx="155">
                  <c:v>-0.23693700000000001</c:v>
                </c:pt>
                <c:pt idx="156">
                  <c:v>-0.23153199999999999</c:v>
                </c:pt>
                <c:pt idx="157">
                  <c:v>-0.25315300000000002</c:v>
                </c:pt>
                <c:pt idx="158">
                  <c:v>-0.287387</c:v>
                </c:pt>
                <c:pt idx="159">
                  <c:v>-0.29549500000000001</c:v>
                </c:pt>
                <c:pt idx="160">
                  <c:v>-0.26756799999999997</c:v>
                </c:pt>
                <c:pt idx="161">
                  <c:v>-0.27297300000000002</c:v>
                </c:pt>
                <c:pt idx="162">
                  <c:v>-0.26486500000000002</c:v>
                </c:pt>
                <c:pt idx="163">
                  <c:v>-0.25135099999999999</c:v>
                </c:pt>
                <c:pt idx="164">
                  <c:v>-0.26396399999999998</c:v>
                </c:pt>
                <c:pt idx="165">
                  <c:v>-0.24324300000000001</c:v>
                </c:pt>
                <c:pt idx="166">
                  <c:v>-0.244144</c:v>
                </c:pt>
                <c:pt idx="167">
                  <c:v>-0.23333300000000001</c:v>
                </c:pt>
                <c:pt idx="168">
                  <c:v>-0.245946</c:v>
                </c:pt>
                <c:pt idx="169">
                  <c:v>-0.22792799999999999</c:v>
                </c:pt>
                <c:pt idx="170">
                  <c:v>-0.22792799999999999</c:v>
                </c:pt>
                <c:pt idx="171">
                  <c:v>-0.210811</c:v>
                </c:pt>
                <c:pt idx="172">
                  <c:v>-0.228829</c:v>
                </c:pt>
                <c:pt idx="173">
                  <c:v>-0.21621600000000002</c:v>
                </c:pt>
                <c:pt idx="174">
                  <c:v>-0.21621600000000002</c:v>
                </c:pt>
                <c:pt idx="175">
                  <c:v>-0.23873899999999998</c:v>
                </c:pt>
                <c:pt idx="176">
                  <c:v>-0.24954999999999999</c:v>
                </c:pt>
                <c:pt idx="177">
                  <c:v>-0.25315300000000002</c:v>
                </c:pt>
                <c:pt idx="178">
                  <c:v>-0.23873899999999998</c:v>
                </c:pt>
                <c:pt idx="179">
                  <c:v>-0.23783799999999999</c:v>
                </c:pt>
                <c:pt idx="180">
                  <c:v>-0.265766</c:v>
                </c:pt>
                <c:pt idx="181">
                  <c:v>-0.245946</c:v>
                </c:pt>
                <c:pt idx="182">
                  <c:v>-0.20630600000000002</c:v>
                </c:pt>
                <c:pt idx="184">
                  <c:v>-0.205405</c:v>
                </c:pt>
                <c:pt idx="185">
                  <c:v>-0.177477</c:v>
                </c:pt>
                <c:pt idx="186">
                  <c:v>-0.18558599999999997</c:v>
                </c:pt>
                <c:pt idx="187">
                  <c:v>-0.15675700000000001</c:v>
                </c:pt>
                <c:pt idx="188">
                  <c:v>-0.16486499999999998</c:v>
                </c:pt>
                <c:pt idx="189">
                  <c:v>-0.181982</c:v>
                </c:pt>
                <c:pt idx="190">
                  <c:v>-0.172072</c:v>
                </c:pt>
                <c:pt idx="191">
                  <c:v>-0.19099099999999999</c:v>
                </c:pt>
                <c:pt idx="192">
                  <c:v>-0.15855900000000001</c:v>
                </c:pt>
                <c:pt idx="193">
                  <c:v>-0.15495500000000001</c:v>
                </c:pt>
                <c:pt idx="194">
                  <c:v>-0.15855900000000001</c:v>
                </c:pt>
                <c:pt idx="195">
                  <c:v>-0.13783799999999999</c:v>
                </c:pt>
                <c:pt idx="196">
                  <c:v>-0.130631</c:v>
                </c:pt>
                <c:pt idx="197">
                  <c:v>-0.15045</c:v>
                </c:pt>
                <c:pt idx="198">
                  <c:v>-0.17477499999999999</c:v>
                </c:pt>
                <c:pt idx="199">
                  <c:v>-0.18108099999999999</c:v>
                </c:pt>
                <c:pt idx="200">
                  <c:v>-0.200901</c:v>
                </c:pt>
                <c:pt idx="201">
                  <c:v>-0.19459499999999999</c:v>
                </c:pt>
                <c:pt idx="202">
                  <c:v>-0.21441400000000002</c:v>
                </c:pt>
                <c:pt idx="203">
                  <c:v>-0.220721</c:v>
                </c:pt>
                <c:pt idx="204">
                  <c:v>-0.18468499999999999</c:v>
                </c:pt>
                <c:pt idx="205">
                  <c:v>-0.19549499999999997</c:v>
                </c:pt>
                <c:pt idx="206">
                  <c:v>-0.19459499999999999</c:v>
                </c:pt>
                <c:pt idx="207">
                  <c:v>-0.16756799999999999</c:v>
                </c:pt>
                <c:pt idx="208">
                  <c:v>-0.154054</c:v>
                </c:pt>
                <c:pt idx="209">
                  <c:v>-0.15765799999999999</c:v>
                </c:pt>
                <c:pt idx="210">
                  <c:v>-0.16126100000000002</c:v>
                </c:pt>
                <c:pt idx="211">
                  <c:v>-0.200901</c:v>
                </c:pt>
                <c:pt idx="212">
                  <c:v>-0.177477</c:v>
                </c:pt>
                <c:pt idx="213">
                  <c:v>-0.15135099999999999</c:v>
                </c:pt>
                <c:pt idx="214">
                  <c:v>-0.10090099999999999</c:v>
                </c:pt>
                <c:pt idx="215">
                  <c:v>-0.10720700000000001</c:v>
                </c:pt>
                <c:pt idx="216">
                  <c:v>-0.12612600000000002</c:v>
                </c:pt>
                <c:pt idx="217">
                  <c:v>-0.11982</c:v>
                </c:pt>
                <c:pt idx="218">
                  <c:v>-0.127027</c:v>
                </c:pt>
                <c:pt idx="220">
                  <c:v>-0.123423</c:v>
                </c:pt>
                <c:pt idx="221">
                  <c:v>-0.117117</c:v>
                </c:pt>
                <c:pt idx="222">
                  <c:v>-0.13153200000000001</c:v>
                </c:pt>
                <c:pt idx="223">
                  <c:v>-0.118018</c:v>
                </c:pt>
                <c:pt idx="224">
                  <c:v>-0.123423</c:v>
                </c:pt>
                <c:pt idx="225">
                  <c:v>-0.115315</c:v>
                </c:pt>
                <c:pt idx="226">
                  <c:v>-0.113514</c:v>
                </c:pt>
                <c:pt idx="227">
                  <c:v>-0.13964000000000001</c:v>
                </c:pt>
                <c:pt idx="228">
                  <c:v>-0.130631</c:v>
                </c:pt>
                <c:pt idx="229">
                  <c:v>-0.12973000000000001</c:v>
                </c:pt>
                <c:pt idx="230">
                  <c:v>-0.15045</c:v>
                </c:pt>
                <c:pt idx="231">
                  <c:v>-0.15135099999999999</c:v>
                </c:pt>
                <c:pt idx="232">
                  <c:v>-0.12792799999999999</c:v>
                </c:pt>
                <c:pt idx="233">
                  <c:v>-0.142342</c:v>
                </c:pt>
                <c:pt idx="234">
                  <c:v>-0.15135099999999999</c:v>
                </c:pt>
                <c:pt idx="235">
                  <c:v>-0.15855900000000001</c:v>
                </c:pt>
                <c:pt idx="236">
                  <c:v>-0.21801799999999999</c:v>
                </c:pt>
                <c:pt idx="237">
                  <c:v>-0.25855899999999998</c:v>
                </c:pt>
                <c:pt idx="238">
                  <c:v>-0.279279</c:v>
                </c:pt>
                <c:pt idx="239">
                  <c:v>-0.27567599999999998</c:v>
                </c:pt>
                <c:pt idx="240">
                  <c:v>-0.294595</c:v>
                </c:pt>
                <c:pt idx="241">
                  <c:v>-0.29369400000000001</c:v>
                </c:pt>
                <c:pt idx="242">
                  <c:v>-0.28198200000000001</c:v>
                </c:pt>
                <c:pt idx="243">
                  <c:v>-0.29369400000000001</c:v>
                </c:pt>
                <c:pt idx="244">
                  <c:v>-0.29729700000000003</c:v>
                </c:pt>
                <c:pt idx="245">
                  <c:v>-0.30180200000000001</c:v>
                </c:pt>
                <c:pt idx="246">
                  <c:v>-0.29189199999999998</c:v>
                </c:pt>
                <c:pt idx="248">
                  <c:v>-0.28378399999999998</c:v>
                </c:pt>
                <c:pt idx="249">
                  <c:v>-0.28198200000000001</c:v>
                </c:pt>
                <c:pt idx="250">
                  <c:v>-0.27207199999999998</c:v>
                </c:pt>
                <c:pt idx="251">
                  <c:v>-0.27297300000000002</c:v>
                </c:pt>
                <c:pt idx="252">
                  <c:v>-0.29819800000000002</c:v>
                </c:pt>
                <c:pt idx="253">
                  <c:v>-0.29189199999999998</c:v>
                </c:pt>
                <c:pt idx="254">
                  <c:v>-0.30630600000000002</c:v>
                </c:pt>
                <c:pt idx="255">
                  <c:v>-0.29189199999999998</c:v>
                </c:pt>
                <c:pt idx="256">
                  <c:v>-0.28017999999999998</c:v>
                </c:pt>
                <c:pt idx="257">
                  <c:v>-0.26666699999999999</c:v>
                </c:pt>
                <c:pt idx="258">
                  <c:v>-0.29549500000000001</c:v>
                </c:pt>
                <c:pt idx="259">
                  <c:v>-0.3</c:v>
                </c:pt>
                <c:pt idx="260">
                  <c:v>-0.30360399999999998</c:v>
                </c:pt>
                <c:pt idx="261">
                  <c:v>-0.302703</c:v>
                </c:pt>
                <c:pt idx="262">
                  <c:v>-0.30900899999999998</c:v>
                </c:pt>
                <c:pt idx="263">
                  <c:v>-0.30630600000000002</c:v>
                </c:pt>
                <c:pt idx="264">
                  <c:v>-0.30180200000000001</c:v>
                </c:pt>
                <c:pt idx="265">
                  <c:v>-0.30360399999999998</c:v>
                </c:pt>
                <c:pt idx="266">
                  <c:v>-0.290991</c:v>
                </c:pt>
                <c:pt idx="267">
                  <c:v>-0.26306299999999999</c:v>
                </c:pt>
                <c:pt idx="268">
                  <c:v>-0.26396399999999998</c:v>
                </c:pt>
                <c:pt idx="270">
                  <c:v>-0.26486500000000002</c:v>
                </c:pt>
                <c:pt idx="271">
                  <c:v>-0.26756799999999997</c:v>
                </c:pt>
                <c:pt idx="272">
                  <c:v>-0.28558600000000001</c:v>
                </c:pt>
                <c:pt idx="273">
                  <c:v>-0.30090099999999997</c:v>
                </c:pt>
                <c:pt idx="274">
                  <c:v>-0.31801800000000002</c:v>
                </c:pt>
                <c:pt idx="275">
                  <c:v>-0.336036</c:v>
                </c:pt>
                <c:pt idx="276">
                  <c:v>-0.32162199999999996</c:v>
                </c:pt>
                <c:pt idx="277">
                  <c:v>-0.33243200000000001</c:v>
                </c:pt>
                <c:pt idx="278">
                  <c:v>-0.31531500000000001</c:v>
                </c:pt>
                <c:pt idx="279">
                  <c:v>-0.32072099999999998</c:v>
                </c:pt>
                <c:pt idx="280">
                  <c:v>-0.32342300000000002</c:v>
                </c:pt>
                <c:pt idx="281">
                  <c:v>-0.34054099999999998</c:v>
                </c:pt>
                <c:pt idx="282">
                  <c:v>-0.34594599999999998</c:v>
                </c:pt>
                <c:pt idx="283">
                  <c:v>-0.34234200000000004</c:v>
                </c:pt>
                <c:pt idx="284">
                  <c:v>-0.322523</c:v>
                </c:pt>
                <c:pt idx="285">
                  <c:v>-0.32342300000000002</c:v>
                </c:pt>
                <c:pt idx="286">
                  <c:v>-0.33693699999999999</c:v>
                </c:pt>
                <c:pt idx="287">
                  <c:v>-0.33333299999999999</c:v>
                </c:pt>
                <c:pt idx="288">
                  <c:v>-0.31261299999999997</c:v>
                </c:pt>
                <c:pt idx="289">
                  <c:v>-0.32612600000000003</c:v>
                </c:pt>
                <c:pt idx="290">
                  <c:v>-0.316216</c:v>
                </c:pt>
                <c:pt idx="291">
                  <c:v>-0.31891900000000001</c:v>
                </c:pt>
                <c:pt idx="292">
                  <c:v>-0.31891900000000001</c:v>
                </c:pt>
                <c:pt idx="293">
                  <c:v>-0.30180200000000001</c:v>
                </c:pt>
                <c:pt idx="295">
                  <c:v>-0.31801800000000002</c:v>
                </c:pt>
                <c:pt idx="296">
                  <c:v>-0.32342300000000002</c:v>
                </c:pt>
                <c:pt idx="297">
                  <c:v>-0.33063100000000001</c:v>
                </c:pt>
                <c:pt idx="298">
                  <c:v>-0.34864899999999999</c:v>
                </c:pt>
                <c:pt idx="299">
                  <c:v>-0.33783799999999997</c:v>
                </c:pt>
                <c:pt idx="300">
                  <c:v>-0.33333299999999999</c:v>
                </c:pt>
                <c:pt idx="301">
                  <c:v>-0.33423400000000003</c:v>
                </c:pt>
                <c:pt idx="302">
                  <c:v>-0.36396400000000001</c:v>
                </c:pt>
                <c:pt idx="303">
                  <c:v>-0.37117100000000003</c:v>
                </c:pt>
                <c:pt idx="304">
                  <c:v>-0.37387399999999998</c:v>
                </c:pt>
                <c:pt idx="305">
                  <c:v>-0.36666699999999997</c:v>
                </c:pt>
                <c:pt idx="306">
                  <c:v>-0.372973</c:v>
                </c:pt>
                <c:pt idx="307">
                  <c:v>-0.39459499999999997</c:v>
                </c:pt>
                <c:pt idx="308">
                  <c:v>-0.398198</c:v>
                </c:pt>
                <c:pt idx="309">
                  <c:v>-0.39909899999999998</c:v>
                </c:pt>
                <c:pt idx="310">
                  <c:v>-0.39459499999999997</c:v>
                </c:pt>
                <c:pt idx="311">
                  <c:v>-0.398198</c:v>
                </c:pt>
                <c:pt idx="312">
                  <c:v>-0.38828800000000002</c:v>
                </c:pt>
                <c:pt idx="313">
                  <c:v>-0.39639600000000003</c:v>
                </c:pt>
                <c:pt idx="314">
                  <c:v>-0.38018000000000002</c:v>
                </c:pt>
                <c:pt idx="315">
                  <c:v>-0.38018000000000002</c:v>
                </c:pt>
                <c:pt idx="316">
                  <c:v>-0.36396400000000001</c:v>
                </c:pt>
                <c:pt idx="317">
                  <c:v>-0.361261</c:v>
                </c:pt>
                <c:pt idx="318">
                  <c:v>-0.36216199999999998</c:v>
                </c:pt>
                <c:pt idx="320">
                  <c:v>-0.35675699999999999</c:v>
                </c:pt>
                <c:pt idx="321">
                  <c:v>-0.32612600000000003</c:v>
                </c:pt>
                <c:pt idx="322">
                  <c:v>-0.31351400000000001</c:v>
                </c:pt>
                <c:pt idx="323">
                  <c:v>-0.31801800000000002</c:v>
                </c:pt>
                <c:pt idx="324">
                  <c:v>-0.32342300000000002</c:v>
                </c:pt>
                <c:pt idx="325">
                  <c:v>-0.31981999999999999</c:v>
                </c:pt>
                <c:pt idx="326">
                  <c:v>-0.302703</c:v>
                </c:pt>
                <c:pt idx="327">
                  <c:v>-0.3</c:v>
                </c:pt>
                <c:pt idx="328">
                  <c:v>-0.29639599999999999</c:v>
                </c:pt>
                <c:pt idx="329">
                  <c:v>-0.279279</c:v>
                </c:pt>
                <c:pt idx="330">
                  <c:v>-0.28378399999999998</c:v>
                </c:pt>
                <c:pt idx="331">
                  <c:v>-0.287387</c:v>
                </c:pt>
                <c:pt idx="332">
                  <c:v>-0.30360399999999998</c:v>
                </c:pt>
                <c:pt idx="333">
                  <c:v>-0.32972999999999997</c:v>
                </c:pt>
                <c:pt idx="334">
                  <c:v>-0.33423400000000003</c:v>
                </c:pt>
                <c:pt idx="335">
                  <c:v>-0.33423400000000003</c:v>
                </c:pt>
                <c:pt idx="336">
                  <c:v>-0.327928</c:v>
                </c:pt>
                <c:pt idx="337">
                  <c:v>-0.324324</c:v>
                </c:pt>
                <c:pt idx="338">
                  <c:v>-0.30360399999999998</c:v>
                </c:pt>
                <c:pt idx="339">
                  <c:v>-0.29729700000000003</c:v>
                </c:pt>
                <c:pt idx="340">
                  <c:v>-0.3</c:v>
                </c:pt>
                <c:pt idx="341">
                  <c:v>-0.27387400000000001</c:v>
                </c:pt>
                <c:pt idx="342">
                  <c:v>-0.23063099999999997</c:v>
                </c:pt>
                <c:pt idx="343">
                  <c:v>-0.217117</c:v>
                </c:pt>
                <c:pt idx="344">
                  <c:v>-0.20810800000000002</c:v>
                </c:pt>
                <c:pt idx="345">
                  <c:v>-0.22612599999999999</c:v>
                </c:pt>
                <c:pt idx="346">
                  <c:v>-0.20990999999999999</c:v>
                </c:pt>
                <c:pt idx="347">
                  <c:v>-0.22792799999999999</c:v>
                </c:pt>
                <c:pt idx="348">
                  <c:v>-0.24054099999999998</c:v>
                </c:pt>
                <c:pt idx="349">
                  <c:v>-0.25045000000000001</c:v>
                </c:pt>
                <c:pt idx="350">
                  <c:v>-0.27567599999999998</c:v>
                </c:pt>
                <c:pt idx="351">
                  <c:v>-0.290991</c:v>
                </c:pt>
                <c:pt idx="352">
                  <c:v>-0.294595</c:v>
                </c:pt>
                <c:pt idx="353">
                  <c:v>-0.30540500000000004</c:v>
                </c:pt>
                <c:pt idx="354">
                  <c:v>-0.30630600000000002</c:v>
                </c:pt>
                <c:pt idx="355">
                  <c:v>-0.31531500000000001</c:v>
                </c:pt>
                <c:pt idx="356">
                  <c:v>-0.327928</c:v>
                </c:pt>
                <c:pt idx="357">
                  <c:v>-0.32882899999999998</c:v>
                </c:pt>
                <c:pt idx="358">
                  <c:v>-0.32522499999999999</c:v>
                </c:pt>
                <c:pt idx="359">
                  <c:v>-0.31711699999999998</c:v>
                </c:pt>
                <c:pt idx="360">
                  <c:v>-0.322523</c:v>
                </c:pt>
                <c:pt idx="361">
                  <c:v>-0.32882899999999998</c:v>
                </c:pt>
                <c:pt idx="362">
                  <c:v>-0.39729700000000001</c:v>
                </c:pt>
                <c:pt idx="363">
                  <c:v>-0.39008999999999999</c:v>
                </c:pt>
                <c:pt idx="364">
                  <c:v>-0.398198</c:v>
                </c:pt>
                <c:pt idx="365">
                  <c:v>-0.41171199999999997</c:v>
                </c:pt>
                <c:pt idx="366">
                  <c:v>-0.41711700000000002</c:v>
                </c:pt>
                <c:pt idx="367">
                  <c:v>-0.37837799999999999</c:v>
                </c:pt>
                <c:pt idx="368">
                  <c:v>-0.35495500000000002</c:v>
                </c:pt>
                <c:pt idx="369">
                  <c:v>-0.35135100000000002</c:v>
                </c:pt>
                <c:pt idx="370">
                  <c:v>-0.35225200000000001</c:v>
                </c:pt>
                <c:pt idx="371">
                  <c:v>-0.35225200000000001</c:v>
                </c:pt>
                <c:pt idx="372">
                  <c:v>-0.35585600000000001</c:v>
                </c:pt>
                <c:pt idx="373">
                  <c:v>-0.35495500000000002</c:v>
                </c:pt>
                <c:pt idx="376">
                  <c:v>-0.35135100000000002</c:v>
                </c:pt>
                <c:pt idx="377">
                  <c:v>-0.34054099999999998</c:v>
                </c:pt>
                <c:pt idx="378">
                  <c:v>-0.33873900000000001</c:v>
                </c:pt>
                <c:pt idx="380">
                  <c:v>-0.35045000000000004</c:v>
                </c:pt>
                <c:pt idx="381">
                  <c:v>-0.35585600000000001</c:v>
                </c:pt>
                <c:pt idx="382">
                  <c:v>-0.38558599999999998</c:v>
                </c:pt>
                <c:pt idx="383">
                  <c:v>-0.38018000000000002</c:v>
                </c:pt>
                <c:pt idx="384">
                  <c:v>-0.36576599999999998</c:v>
                </c:pt>
                <c:pt idx="385">
                  <c:v>-0.35765799999999998</c:v>
                </c:pt>
                <c:pt idx="386">
                  <c:v>-0.35045000000000004</c:v>
                </c:pt>
                <c:pt idx="387">
                  <c:v>-0.361261</c:v>
                </c:pt>
                <c:pt idx="388">
                  <c:v>-0.369369</c:v>
                </c:pt>
                <c:pt idx="389">
                  <c:v>-0.36036000000000001</c:v>
                </c:pt>
                <c:pt idx="390">
                  <c:v>-0.381081</c:v>
                </c:pt>
                <c:pt idx="391">
                  <c:v>-0.33243200000000001</c:v>
                </c:pt>
                <c:pt idx="392">
                  <c:v>-0.34504499999999999</c:v>
                </c:pt>
                <c:pt idx="393">
                  <c:v>-0.36036000000000001</c:v>
                </c:pt>
                <c:pt idx="394">
                  <c:v>-0.36306300000000002</c:v>
                </c:pt>
                <c:pt idx="395">
                  <c:v>-0.35765799999999998</c:v>
                </c:pt>
                <c:pt idx="396">
                  <c:v>-0.37837799999999999</c:v>
                </c:pt>
                <c:pt idx="397">
                  <c:v>-0.38918900000000001</c:v>
                </c:pt>
                <c:pt idx="398">
                  <c:v>-0.39729700000000001</c:v>
                </c:pt>
                <c:pt idx="399">
                  <c:v>-0.381081</c:v>
                </c:pt>
                <c:pt idx="400">
                  <c:v>-0.37387399999999998</c:v>
                </c:pt>
                <c:pt idx="401">
                  <c:v>-0.37387399999999998</c:v>
                </c:pt>
                <c:pt idx="402">
                  <c:v>-0.38378400000000001</c:v>
                </c:pt>
                <c:pt idx="403">
                  <c:v>-0.376577</c:v>
                </c:pt>
                <c:pt idx="404">
                  <c:v>-0.36486499999999999</c:v>
                </c:pt>
                <c:pt idx="405">
                  <c:v>-0.35135100000000002</c:v>
                </c:pt>
                <c:pt idx="406">
                  <c:v>-0.35495500000000002</c:v>
                </c:pt>
                <c:pt idx="407">
                  <c:v>-0.37567600000000001</c:v>
                </c:pt>
                <c:pt idx="408">
                  <c:v>-0.34144099999999999</c:v>
                </c:pt>
                <c:pt idx="409">
                  <c:v>-0.34054099999999998</c:v>
                </c:pt>
                <c:pt idx="410">
                  <c:v>-0.34414400000000001</c:v>
                </c:pt>
                <c:pt idx="411">
                  <c:v>-0.32882899999999998</c:v>
                </c:pt>
                <c:pt idx="412">
                  <c:v>-0.33513500000000002</c:v>
                </c:pt>
                <c:pt idx="413">
                  <c:v>-0.33153199999999999</c:v>
                </c:pt>
                <c:pt idx="415">
                  <c:v>-0.36576599999999998</c:v>
                </c:pt>
                <c:pt idx="416">
                  <c:v>-0.36756800000000001</c:v>
                </c:pt>
                <c:pt idx="417">
                  <c:v>-0.38738700000000004</c:v>
                </c:pt>
                <c:pt idx="418">
                  <c:v>-0.36666699999999997</c:v>
                </c:pt>
                <c:pt idx="419">
                  <c:v>-0.42432400000000003</c:v>
                </c:pt>
                <c:pt idx="420">
                  <c:v>-0.40360399999999996</c:v>
                </c:pt>
                <c:pt idx="421">
                  <c:v>-0.38018000000000002</c:v>
                </c:pt>
                <c:pt idx="422">
                  <c:v>-0.39639600000000003</c:v>
                </c:pt>
                <c:pt idx="423">
                  <c:v>-0.37117100000000003</c:v>
                </c:pt>
                <c:pt idx="424">
                  <c:v>-0.36396400000000001</c:v>
                </c:pt>
                <c:pt idx="425">
                  <c:v>-0.347748</c:v>
                </c:pt>
                <c:pt idx="426">
                  <c:v>-0.35045000000000004</c:v>
                </c:pt>
                <c:pt idx="427">
                  <c:v>-0.34414400000000001</c:v>
                </c:pt>
                <c:pt idx="428">
                  <c:v>-0.35315299999999999</c:v>
                </c:pt>
                <c:pt idx="429">
                  <c:v>-0.39008999999999999</c:v>
                </c:pt>
                <c:pt idx="430">
                  <c:v>-0.381081</c:v>
                </c:pt>
                <c:pt idx="431">
                  <c:v>-0.369369</c:v>
                </c:pt>
                <c:pt idx="432">
                  <c:v>-0.35225200000000001</c:v>
                </c:pt>
                <c:pt idx="433">
                  <c:v>-0.36666699999999997</c:v>
                </c:pt>
                <c:pt idx="434">
                  <c:v>-0.35135100000000002</c:v>
                </c:pt>
                <c:pt idx="435">
                  <c:v>-0.36216199999999998</c:v>
                </c:pt>
                <c:pt idx="436">
                  <c:v>-0.35765799999999998</c:v>
                </c:pt>
                <c:pt idx="437">
                  <c:v>-0.36036000000000001</c:v>
                </c:pt>
                <c:pt idx="438">
                  <c:v>-0.36486499999999999</c:v>
                </c:pt>
                <c:pt idx="439">
                  <c:v>-0.37026999999999999</c:v>
                </c:pt>
                <c:pt idx="440">
                  <c:v>-0.35225200000000001</c:v>
                </c:pt>
                <c:pt idx="441">
                  <c:v>-0.33333299999999999</c:v>
                </c:pt>
                <c:pt idx="442">
                  <c:v>-0.33873900000000001</c:v>
                </c:pt>
                <c:pt idx="443">
                  <c:v>-0.31891900000000001</c:v>
                </c:pt>
                <c:pt idx="444">
                  <c:v>-0.324324</c:v>
                </c:pt>
                <c:pt idx="445">
                  <c:v>-0.34324300000000002</c:v>
                </c:pt>
                <c:pt idx="446">
                  <c:v>-0.33873900000000001</c:v>
                </c:pt>
                <c:pt idx="447">
                  <c:v>-0.32522499999999999</c:v>
                </c:pt>
                <c:pt idx="448">
                  <c:v>-0.29639599999999999</c:v>
                </c:pt>
                <c:pt idx="449">
                  <c:v>-0.30450500000000003</c:v>
                </c:pt>
                <c:pt idx="450">
                  <c:v>-0.28558600000000001</c:v>
                </c:pt>
                <c:pt idx="451">
                  <c:v>-0.30450500000000003</c:v>
                </c:pt>
                <c:pt idx="452">
                  <c:v>-0.30180200000000001</c:v>
                </c:pt>
                <c:pt idx="454">
                  <c:v>-0.30630600000000002</c:v>
                </c:pt>
                <c:pt idx="455">
                  <c:v>-0.31351400000000001</c:v>
                </c:pt>
                <c:pt idx="456">
                  <c:v>-0.32522499999999999</c:v>
                </c:pt>
                <c:pt idx="457">
                  <c:v>-0.35405399999999998</c:v>
                </c:pt>
                <c:pt idx="458">
                  <c:v>-0.37387399999999998</c:v>
                </c:pt>
                <c:pt idx="459">
                  <c:v>-0.39189200000000002</c:v>
                </c:pt>
                <c:pt idx="460">
                  <c:v>-0.41621600000000003</c:v>
                </c:pt>
                <c:pt idx="461">
                  <c:v>-0.418018</c:v>
                </c:pt>
                <c:pt idx="462">
                  <c:v>-0.40900900000000001</c:v>
                </c:pt>
                <c:pt idx="463">
                  <c:v>-0.41531499999999999</c:v>
                </c:pt>
                <c:pt idx="464">
                  <c:v>-0.42432400000000003</c:v>
                </c:pt>
                <c:pt idx="465">
                  <c:v>-0.41531499999999999</c:v>
                </c:pt>
                <c:pt idx="466">
                  <c:v>-0.406306</c:v>
                </c:pt>
                <c:pt idx="467">
                  <c:v>-0.42432400000000003</c:v>
                </c:pt>
                <c:pt idx="468">
                  <c:v>-0.42973</c:v>
                </c:pt>
                <c:pt idx="469">
                  <c:v>-0.46576600000000001</c:v>
                </c:pt>
                <c:pt idx="470">
                  <c:v>-0.468468</c:v>
                </c:pt>
                <c:pt idx="471">
                  <c:v>-0.49549500000000002</c:v>
                </c:pt>
                <c:pt idx="472">
                  <c:v>-0.52432400000000001</c:v>
                </c:pt>
                <c:pt idx="473">
                  <c:v>-0.51711700000000005</c:v>
                </c:pt>
                <c:pt idx="474">
                  <c:v>-0.50450499999999998</c:v>
                </c:pt>
                <c:pt idx="475">
                  <c:v>-0.496396</c:v>
                </c:pt>
                <c:pt idx="476">
                  <c:v>-0.50180199999999997</c:v>
                </c:pt>
                <c:pt idx="477">
                  <c:v>-0.48018</c:v>
                </c:pt>
                <c:pt idx="478">
                  <c:v>-0.47927900000000001</c:v>
                </c:pt>
                <c:pt idx="480">
                  <c:v>-0.46756799999999998</c:v>
                </c:pt>
                <c:pt idx="481">
                  <c:v>-0.47297299999999998</c:v>
                </c:pt>
                <c:pt idx="482">
                  <c:v>-0.47297299999999998</c:v>
                </c:pt>
                <c:pt idx="483">
                  <c:v>-0.47747700000000004</c:v>
                </c:pt>
                <c:pt idx="484">
                  <c:v>-0.48018</c:v>
                </c:pt>
                <c:pt idx="485">
                  <c:v>-0.488288</c:v>
                </c:pt>
                <c:pt idx="486">
                  <c:v>-0.49549500000000002</c:v>
                </c:pt>
                <c:pt idx="487">
                  <c:v>-0.46756799999999998</c:v>
                </c:pt>
                <c:pt idx="488">
                  <c:v>-0.48468499999999998</c:v>
                </c:pt>
                <c:pt idx="489">
                  <c:v>-0.49279299999999998</c:v>
                </c:pt>
                <c:pt idx="490">
                  <c:v>-0.49279299999999998</c:v>
                </c:pt>
                <c:pt idx="491">
                  <c:v>-0.49369399999999997</c:v>
                </c:pt>
                <c:pt idx="492">
                  <c:v>-0.50540499999999999</c:v>
                </c:pt>
                <c:pt idx="493">
                  <c:v>-0.47927900000000001</c:v>
                </c:pt>
                <c:pt idx="494">
                  <c:v>-0.50360399999999994</c:v>
                </c:pt>
                <c:pt idx="495">
                  <c:v>-0.52612599999999998</c:v>
                </c:pt>
                <c:pt idx="496">
                  <c:v>-0.52342299999999997</c:v>
                </c:pt>
                <c:pt idx="497">
                  <c:v>-0.51621600000000001</c:v>
                </c:pt>
                <c:pt idx="498">
                  <c:v>-0.50720699999999996</c:v>
                </c:pt>
                <c:pt idx="499">
                  <c:v>-0.52162200000000003</c:v>
                </c:pt>
                <c:pt idx="500">
                  <c:v>-0.50990999999999997</c:v>
                </c:pt>
                <c:pt idx="501">
                  <c:v>-0.51261299999999999</c:v>
                </c:pt>
                <c:pt idx="502">
                  <c:v>-0.536937</c:v>
                </c:pt>
                <c:pt idx="503">
                  <c:v>-0.53423399999999999</c:v>
                </c:pt>
                <c:pt idx="504">
                  <c:v>-0.52522500000000005</c:v>
                </c:pt>
                <c:pt idx="505">
                  <c:v>-0.55855900000000003</c:v>
                </c:pt>
                <c:pt idx="506">
                  <c:v>-0.56666700000000003</c:v>
                </c:pt>
                <c:pt idx="507">
                  <c:v>-0.58648600000000006</c:v>
                </c:pt>
                <c:pt idx="509">
                  <c:v>-0.57657700000000001</c:v>
                </c:pt>
                <c:pt idx="510">
                  <c:v>-0.60720700000000005</c:v>
                </c:pt>
                <c:pt idx="511">
                  <c:v>-0.60810799999999998</c:v>
                </c:pt>
                <c:pt idx="512">
                  <c:v>-0.60360400000000003</c:v>
                </c:pt>
                <c:pt idx="513">
                  <c:v>-0.60810799999999998</c:v>
                </c:pt>
                <c:pt idx="514">
                  <c:v>-0.61081099999999999</c:v>
                </c:pt>
                <c:pt idx="515">
                  <c:v>-0.61621599999999999</c:v>
                </c:pt>
                <c:pt idx="516">
                  <c:v>-0.60990999999999995</c:v>
                </c:pt>
                <c:pt idx="517">
                  <c:v>-0.63153199999999998</c:v>
                </c:pt>
                <c:pt idx="518">
                  <c:v>-0.64054100000000003</c:v>
                </c:pt>
                <c:pt idx="519">
                  <c:v>-0.62432399999999999</c:v>
                </c:pt>
                <c:pt idx="520">
                  <c:v>-0.61801799999999996</c:v>
                </c:pt>
                <c:pt idx="521">
                  <c:v>-0.62522500000000003</c:v>
                </c:pt>
                <c:pt idx="522">
                  <c:v>-0.62162200000000001</c:v>
                </c:pt>
                <c:pt idx="523">
                  <c:v>-0.62162200000000001</c:v>
                </c:pt>
                <c:pt idx="524">
                  <c:v>-0.63963999999999999</c:v>
                </c:pt>
                <c:pt idx="525">
                  <c:v>-0.63693699999999998</c:v>
                </c:pt>
                <c:pt idx="526">
                  <c:v>-0.62792800000000004</c:v>
                </c:pt>
                <c:pt idx="527">
                  <c:v>-0.60990999999999995</c:v>
                </c:pt>
                <c:pt idx="528">
                  <c:v>-0.60540499999999997</c:v>
                </c:pt>
                <c:pt idx="530">
                  <c:v>-0.6</c:v>
                </c:pt>
                <c:pt idx="531">
                  <c:v>-0.613514</c:v>
                </c:pt>
                <c:pt idx="532">
                  <c:v>-0.595495</c:v>
                </c:pt>
                <c:pt idx="533">
                  <c:v>-0.60990999999999995</c:v>
                </c:pt>
                <c:pt idx="534">
                  <c:v>-0.59819800000000001</c:v>
                </c:pt>
                <c:pt idx="535">
                  <c:v>-0.59909900000000005</c:v>
                </c:pt>
                <c:pt idx="536">
                  <c:v>-0.595495</c:v>
                </c:pt>
                <c:pt idx="537">
                  <c:v>-0.59459499999999998</c:v>
                </c:pt>
                <c:pt idx="538">
                  <c:v>-0.581982</c:v>
                </c:pt>
                <c:pt idx="539">
                  <c:v>-0.58918899999999996</c:v>
                </c:pt>
                <c:pt idx="540">
                  <c:v>-0.59009</c:v>
                </c:pt>
                <c:pt idx="541">
                  <c:v>-0.60450499999999996</c:v>
                </c:pt>
                <c:pt idx="542">
                  <c:v>-0.595495</c:v>
                </c:pt>
                <c:pt idx="543">
                  <c:v>-0.58918899999999996</c:v>
                </c:pt>
                <c:pt idx="544">
                  <c:v>-0.59189199999999997</c:v>
                </c:pt>
                <c:pt idx="545">
                  <c:v>-0.58828800000000003</c:v>
                </c:pt>
                <c:pt idx="546">
                  <c:v>-0.57747700000000002</c:v>
                </c:pt>
                <c:pt idx="547">
                  <c:v>-0.57477500000000004</c:v>
                </c:pt>
                <c:pt idx="548">
                  <c:v>-0.59909900000000005</c:v>
                </c:pt>
                <c:pt idx="549">
                  <c:v>-0.60270299999999999</c:v>
                </c:pt>
                <c:pt idx="550">
                  <c:v>-0.61261299999999996</c:v>
                </c:pt>
                <c:pt idx="551">
                  <c:v>-0.61171200000000003</c:v>
                </c:pt>
                <c:pt idx="552">
                  <c:v>-0.63153199999999998</c:v>
                </c:pt>
                <c:pt idx="553">
                  <c:v>-0.61081099999999999</c:v>
                </c:pt>
                <c:pt idx="555">
                  <c:v>-0.61171200000000003</c:v>
                </c:pt>
                <c:pt idx="556">
                  <c:v>-0.595495</c:v>
                </c:pt>
                <c:pt idx="557">
                  <c:v>-0.59369399999999994</c:v>
                </c:pt>
                <c:pt idx="558">
                  <c:v>-0.58378399999999997</c:v>
                </c:pt>
                <c:pt idx="559">
                  <c:v>-0.58378399999999997</c:v>
                </c:pt>
                <c:pt idx="560">
                  <c:v>-0.59729699999999997</c:v>
                </c:pt>
                <c:pt idx="561">
                  <c:v>-0.59819800000000001</c:v>
                </c:pt>
                <c:pt idx="562">
                  <c:v>-0.60720700000000005</c:v>
                </c:pt>
                <c:pt idx="563">
                  <c:v>-0.60900900000000002</c:v>
                </c:pt>
                <c:pt idx="564">
                  <c:v>-0.56666700000000003</c:v>
                </c:pt>
                <c:pt idx="565">
                  <c:v>-0.57837800000000006</c:v>
                </c:pt>
                <c:pt idx="566">
                  <c:v>-0.57117099999999998</c:v>
                </c:pt>
                <c:pt idx="567">
                  <c:v>-0.57027000000000005</c:v>
                </c:pt>
                <c:pt idx="568">
                  <c:v>-0.595495</c:v>
                </c:pt>
                <c:pt idx="569">
                  <c:v>-0.60090100000000002</c:v>
                </c:pt>
                <c:pt idx="570">
                  <c:v>-0.59279300000000001</c:v>
                </c:pt>
                <c:pt idx="571">
                  <c:v>-0.56666700000000003</c:v>
                </c:pt>
                <c:pt idx="572">
                  <c:v>-0.55585600000000002</c:v>
                </c:pt>
                <c:pt idx="573">
                  <c:v>-0.52882899999999999</c:v>
                </c:pt>
                <c:pt idx="574">
                  <c:v>-0.51531499999999997</c:v>
                </c:pt>
                <c:pt idx="575">
                  <c:v>-0.51081100000000002</c:v>
                </c:pt>
                <c:pt idx="576">
                  <c:v>-0.51891900000000002</c:v>
                </c:pt>
                <c:pt idx="577">
                  <c:v>-0.51621600000000001</c:v>
                </c:pt>
                <c:pt idx="578">
                  <c:v>-0.536937</c:v>
                </c:pt>
                <c:pt idx="580">
                  <c:v>-0.54684699999999997</c:v>
                </c:pt>
                <c:pt idx="581">
                  <c:v>-0.54594600000000004</c:v>
                </c:pt>
                <c:pt idx="582">
                  <c:v>-0.55945900000000004</c:v>
                </c:pt>
                <c:pt idx="583">
                  <c:v>-0.58108099999999996</c:v>
                </c:pt>
                <c:pt idx="584">
                  <c:v>-0.57927899999999999</c:v>
                </c:pt>
                <c:pt idx="585">
                  <c:v>-0.57477500000000004</c:v>
                </c:pt>
                <c:pt idx="586">
                  <c:v>-0.58648600000000006</c:v>
                </c:pt>
                <c:pt idx="587">
                  <c:v>-0.57747700000000002</c:v>
                </c:pt>
                <c:pt idx="588">
                  <c:v>-0.55765799999999999</c:v>
                </c:pt>
                <c:pt idx="589">
                  <c:v>-0.56486499999999995</c:v>
                </c:pt>
                <c:pt idx="590">
                  <c:v>-0.55945900000000004</c:v>
                </c:pt>
                <c:pt idx="591">
                  <c:v>-0.54684699999999997</c:v>
                </c:pt>
                <c:pt idx="592">
                  <c:v>-0.55044999999999999</c:v>
                </c:pt>
                <c:pt idx="593">
                  <c:v>-0.55135100000000004</c:v>
                </c:pt>
                <c:pt idx="594">
                  <c:v>-0.55495499999999998</c:v>
                </c:pt>
                <c:pt idx="595">
                  <c:v>-0.54234199999999999</c:v>
                </c:pt>
                <c:pt idx="596">
                  <c:v>-0.56936900000000001</c:v>
                </c:pt>
                <c:pt idx="597">
                  <c:v>-0.581982</c:v>
                </c:pt>
                <c:pt idx="598">
                  <c:v>-0.52882899999999999</c:v>
                </c:pt>
                <c:pt idx="599">
                  <c:v>-0.52612599999999998</c:v>
                </c:pt>
                <c:pt idx="600">
                  <c:v>-0.49369399999999997</c:v>
                </c:pt>
                <c:pt idx="601">
                  <c:v>-0.50540499999999999</c:v>
                </c:pt>
                <c:pt idx="602">
                  <c:v>-0.488288</c:v>
                </c:pt>
                <c:pt idx="603">
                  <c:v>-0.48648600000000003</c:v>
                </c:pt>
                <c:pt idx="604">
                  <c:v>-0.49279299999999998</c:v>
                </c:pt>
                <c:pt idx="605">
                  <c:v>-0.49909900000000001</c:v>
                </c:pt>
                <c:pt idx="606">
                  <c:v>-0.50360399999999994</c:v>
                </c:pt>
                <c:pt idx="607">
                  <c:v>-0.50990999999999997</c:v>
                </c:pt>
                <c:pt idx="608">
                  <c:v>-0.50900900000000004</c:v>
                </c:pt>
                <c:pt idx="609">
                  <c:v>-0.50900900000000004</c:v>
                </c:pt>
                <c:pt idx="610">
                  <c:v>-0.49099100000000001</c:v>
                </c:pt>
                <c:pt idx="611">
                  <c:v>-0.496396</c:v>
                </c:pt>
                <c:pt idx="612">
                  <c:v>-0.48558599999999996</c:v>
                </c:pt>
                <c:pt idx="613">
                  <c:v>-0.49819800000000003</c:v>
                </c:pt>
                <c:pt idx="614">
                  <c:v>-0.52072099999999999</c:v>
                </c:pt>
                <c:pt idx="615">
                  <c:v>-0.50720699999999996</c:v>
                </c:pt>
                <c:pt idx="616">
                  <c:v>-0.49909900000000001</c:v>
                </c:pt>
                <c:pt idx="617">
                  <c:v>-0.46756799999999998</c:v>
                </c:pt>
                <c:pt idx="618">
                  <c:v>-0.47207199999999999</c:v>
                </c:pt>
                <c:pt idx="619">
                  <c:v>-0.48468499999999998</c:v>
                </c:pt>
                <c:pt idx="620">
                  <c:v>-0.49099100000000001</c:v>
                </c:pt>
                <c:pt idx="621">
                  <c:v>-0.47927900000000001</c:v>
                </c:pt>
                <c:pt idx="622">
                  <c:v>-0.48018</c:v>
                </c:pt>
                <c:pt idx="623">
                  <c:v>-0.48288300000000001</c:v>
                </c:pt>
                <c:pt idx="624">
                  <c:v>-0.48018</c:v>
                </c:pt>
                <c:pt idx="625">
                  <c:v>-0.47027000000000002</c:v>
                </c:pt>
                <c:pt idx="626">
                  <c:v>-0.47837800000000003</c:v>
                </c:pt>
                <c:pt idx="627">
                  <c:v>-0.49729699999999999</c:v>
                </c:pt>
                <c:pt idx="628">
                  <c:v>-0.49369399999999997</c:v>
                </c:pt>
                <c:pt idx="629">
                  <c:v>-0.50360399999999994</c:v>
                </c:pt>
                <c:pt idx="630">
                  <c:v>-0.48468499999999998</c:v>
                </c:pt>
                <c:pt idx="631">
                  <c:v>-0.48108099999999998</c:v>
                </c:pt>
                <c:pt idx="632">
                  <c:v>-0.49009000000000003</c:v>
                </c:pt>
                <c:pt idx="633">
                  <c:v>-0.488288</c:v>
                </c:pt>
                <c:pt idx="635">
                  <c:v>-0.49819800000000003</c:v>
                </c:pt>
                <c:pt idx="636">
                  <c:v>-0.49549500000000002</c:v>
                </c:pt>
                <c:pt idx="637">
                  <c:v>-0.50270300000000001</c:v>
                </c:pt>
                <c:pt idx="638">
                  <c:v>-0.474775</c:v>
                </c:pt>
                <c:pt idx="639">
                  <c:v>-0.44955000000000001</c:v>
                </c:pt>
                <c:pt idx="640">
                  <c:v>-0.45765800000000001</c:v>
                </c:pt>
                <c:pt idx="641">
                  <c:v>-0.44684699999999999</c:v>
                </c:pt>
                <c:pt idx="642">
                  <c:v>-0.454955</c:v>
                </c:pt>
                <c:pt idx="643">
                  <c:v>-0.44144100000000003</c:v>
                </c:pt>
                <c:pt idx="644">
                  <c:v>-0.44774799999999998</c:v>
                </c:pt>
                <c:pt idx="645">
                  <c:v>-0.43603599999999998</c:v>
                </c:pt>
                <c:pt idx="646">
                  <c:v>-0.426126</c:v>
                </c:pt>
                <c:pt idx="647">
                  <c:v>-0.42522500000000002</c:v>
                </c:pt>
                <c:pt idx="648">
                  <c:v>-0.44414399999999998</c:v>
                </c:pt>
                <c:pt idx="649">
                  <c:v>-0.44504500000000002</c:v>
                </c:pt>
                <c:pt idx="650">
                  <c:v>-0.43153199999999997</c:v>
                </c:pt>
                <c:pt idx="651">
                  <c:v>-0.43063099999999999</c:v>
                </c:pt>
                <c:pt idx="652">
                  <c:v>-0.42882900000000002</c:v>
                </c:pt>
                <c:pt idx="653">
                  <c:v>-0.41981999999999997</c:v>
                </c:pt>
                <c:pt idx="654">
                  <c:v>-0.41261300000000001</c:v>
                </c:pt>
                <c:pt idx="655">
                  <c:v>-0.41711700000000002</c:v>
                </c:pt>
                <c:pt idx="656">
                  <c:v>-0.42792799999999998</c:v>
                </c:pt>
                <c:pt idx="657">
                  <c:v>-0.44054099999999996</c:v>
                </c:pt>
                <c:pt idx="658">
                  <c:v>-0.44234200000000001</c:v>
                </c:pt>
                <c:pt idx="659">
                  <c:v>-0.42792799999999998</c:v>
                </c:pt>
                <c:pt idx="660">
                  <c:v>-0.44864899999999996</c:v>
                </c:pt>
                <c:pt idx="661">
                  <c:v>-0.46756799999999998</c:v>
                </c:pt>
                <c:pt idx="662">
                  <c:v>-0.474775</c:v>
                </c:pt>
                <c:pt idx="663">
                  <c:v>-0.47027000000000002</c:v>
                </c:pt>
                <c:pt idx="664">
                  <c:v>-0.47567599999999999</c:v>
                </c:pt>
                <c:pt idx="665">
                  <c:v>-0.48378399999999999</c:v>
                </c:pt>
                <c:pt idx="666">
                  <c:v>-0.496396</c:v>
                </c:pt>
                <c:pt idx="667">
                  <c:v>-0.49909900000000001</c:v>
                </c:pt>
                <c:pt idx="668">
                  <c:v>-0.50180199999999997</c:v>
                </c:pt>
                <c:pt idx="669">
                  <c:v>-0.52792799999999995</c:v>
                </c:pt>
                <c:pt idx="670">
                  <c:v>-0.52342299999999997</c:v>
                </c:pt>
                <c:pt idx="671">
                  <c:v>-0.531532</c:v>
                </c:pt>
                <c:pt idx="673">
                  <c:v>-0.536937</c:v>
                </c:pt>
                <c:pt idx="674">
                  <c:v>-0.54864899999999994</c:v>
                </c:pt>
                <c:pt idx="675">
                  <c:v>-0.55405400000000005</c:v>
                </c:pt>
                <c:pt idx="676">
                  <c:v>-0.55675699999999995</c:v>
                </c:pt>
                <c:pt idx="677">
                  <c:v>-0.55315300000000001</c:v>
                </c:pt>
                <c:pt idx="678">
                  <c:v>-0.54594600000000004</c:v>
                </c:pt>
                <c:pt idx="679">
                  <c:v>-0.53964000000000001</c:v>
                </c:pt>
                <c:pt idx="680">
                  <c:v>-0.54324300000000003</c:v>
                </c:pt>
                <c:pt idx="681">
                  <c:v>-0.54054099999999994</c:v>
                </c:pt>
                <c:pt idx="682">
                  <c:v>-0.54954999999999998</c:v>
                </c:pt>
                <c:pt idx="683">
                  <c:v>-0.56756799999999996</c:v>
                </c:pt>
                <c:pt idx="684">
                  <c:v>-0.56936900000000001</c:v>
                </c:pt>
                <c:pt idx="685">
                  <c:v>-0.573874</c:v>
                </c:pt>
                <c:pt idx="686">
                  <c:v>-0.56306299999999998</c:v>
                </c:pt>
                <c:pt idx="687">
                  <c:v>-0.531532</c:v>
                </c:pt>
                <c:pt idx="688">
                  <c:v>-0.53333300000000006</c:v>
                </c:pt>
                <c:pt idx="689">
                  <c:v>-0.52612599999999998</c:v>
                </c:pt>
                <c:pt idx="690">
                  <c:v>-0.52973000000000003</c:v>
                </c:pt>
                <c:pt idx="691">
                  <c:v>-0.48918899999999998</c:v>
                </c:pt>
                <c:pt idx="692">
                  <c:v>-0.47567599999999999</c:v>
                </c:pt>
                <c:pt idx="693">
                  <c:v>-0.488288</c:v>
                </c:pt>
                <c:pt idx="694">
                  <c:v>-0.48198200000000002</c:v>
                </c:pt>
                <c:pt idx="695">
                  <c:v>-0.47657699999999997</c:v>
                </c:pt>
                <c:pt idx="696">
                  <c:v>-0.45765800000000001</c:v>
                </c:pt>
                <c:pt idx="697">
                  <c:v>-0.45855899999999999</c:v>
                </c:pt>
                <c:pt idx="698">
                  <c:v>-0.43603599999999998</c:v>
                </c:pt>
                <c:pt idx="699">
                  <c:v>-0.42432400000000003</c:v>
                </c:pt>
                <c:pt idx="700">
                  <c:v>-0.42342299999999999</c:v>
                </c:pt>
                <c:pt idx="701">
                  <c:v>-0.42702699999999999</c:v>
                </c:pt>
                <c:pt idx="702">
                  <c:v>-0.421622</c:v>
                </c:pt>
                <c:pt idx="703">
                  <c:v>-0.386486</c:v>
                </c:pt>
                <c:pt idx="704">
                  <c:v>-0.38918900000000001</c:v>
                </c:pt>
                <c:pt idx="705">
                  <c:v>-0.38738700000000004</c:v>
                </c:pt>
                <c:pt idx="706">
                  <c:v>-0.39459499999999997</c:v>
                </c:pt>
                <c:pt idx="707">
                  <c:v>-0.37747700000000001</c:v>
                </c:pt>
                <c:pt idx="708">
                  <c:v>-0.37477499999999997</c:v>
                </c:pt>
                <c:pt idx="709">
                  <c:v>-0.361261</c:v>
                </c:pt>
                <c:pt idx="710">
                  <c:v>-0.35675699999999999</c:v>
                </c:pt>
                <c:pt idx="711">
                  <c:v>-0.376577</c:v>
                </c:pt>
                <c:pt idx="712">
                  <c:v>-0.372973</c:v>
                </c:pt>
                <c:pt idx="713">
                  <c:v>-0.38558599999999998</c:v>
                </c:pt>
                <c:pt idx="714">
                  <c:v>-0.38288299999999997</c:v>
                </c:pt>
                <c:pt idx="715">
                  <c:v>-0.39369399999999999</c:v>
                </c:pt>
                <c:pt idx="716">
                  <c:v>-0.38738700000000004</c:v>
                </c:pt>
                <c:pt idx="717">
                  <c:v>-0.38378400000000001</c:v>
                </c:pt>
                <c:pt idx="718">
                  <c:v>-0.38558599999999998</c:v>
                </c:pt>
                <c:pt idx="719">
                  <c:v>-0.37747700000000001</c:v>
                </c:pt>
                <c:pt idx="720">
                  <c:v>-0.384685</c:v>
                </c:pt>
                <c:pt idx="721">
                  <c:v>-0.38828800000000002</c:v>
                </c:pt>
                <c:pt idx="722">
                  <c:v>-0.35765799999999998</c:v>
                </c:pt>
                <c:pt idx="723">
                  <c:v>-0.35135100000000002</c:v>
                </c:pt>
                <c:pt idx="724">
                  <c:v>-0.34954999999999997</c:v>
                </c:pt>
                <c:pt idx="725">
                  <c:v>-0.35855899999999996</c:v>
                </c:pt>
                <c:pt idx="726">
                  <c:v>-0.35855899999999996</c:v>
                </c:pt>
                <c:pt idx="727">
                  <c:v>-0.35765799999999998</c:v>
                </c:pt>
                <c:pt idx="728">
                  <c:v>-0.33153199999999999</c:v>
                </c:pt>
                <c:pt idx="729">
                  <c:v>-0.35135100000000002</c:v>
                </c:pt>
                <c:pt idx="730">
                  <c:v>-0.35315299999999999</c:v>
                </c:pt>
                <c:pt idx="731">
                  <c:v>-0.34414400000000001</c:v>
                </c:pt>
                <c:pt idx="732">
                  <c:v>-0.35945900000000003</c:v>
                </c:pt>
                <c:pt idx="733">
                  <c:v>-0.36036000000000001</c:v>
                </c:pt>
                <c:pt idx="734">
                  <c:v>-0.37837799999999999</c:v>
                </c:pt>
                <c:pt idx="735">
                  <c:v>-0.37207200000000001</c:v>
                </c:pt>
                <c:pt idx="737">
                  <c:v>-0.386486</c:v>
                </c:pt>
                <c:pt idx="738">
                  <c:v>-0.40180199999999999</c:v>
                </c:pt>
                <c:pt idx="739">
                  <c:v>-0.426126</c:v>
                </c:pt>
                <c:pt idx="740">
                  <c:v>-0.418018</c:v>
                </c:pt>
                <c:pt idx="741">
                  <c:v>-0.41891899999999999</c:v>
                </c:pt>
                <c:pt idx="742">
                  <c:v>-0.42882900000000002</c:v>
                </c:pt>
                <c:pt idx="743">
                  <c:v>-0.42342299999999999</c:v>
                </c:pt>
                <c:pt idx="744">
                  <c:v>-0.40810800000000003</c:v>
                </c:pt>
                <c:pt idx="745">
                  <c:v>-0.41351399999999999</c:v>
                </c:pt>
                <c:pt idx="746">
                  <c:v>-0.41081099999999998</c:v>
                </c:pt>
                <c:pt idx="747">
                  <c:v>-0.414414</c:v>
                </c:pt>
                <c:pt idx="748">
                  <c:v>-0.43333300000000002</c:v>
                </c:pt>
                <c:pt idx="749">
                  <c:v>-0.418018</c:v>
                </c:pt>
                <c:pt idx="750">
                  <c:v>-0.41711700000000002</c:v>
                </c:pt>
                <c:pt idx="751">
                  <c:v>-0.41621600000000003</c:v>
                </c:pt>
                <c:pt idx="752">
                  <c:v>-0.418018</c:v>
                </c:pt>
                <c:pt idx="753">
                  <c:v>-0.41621600000000003</c:v>
                </c:pt>
                <c:pt idx="754">
                  <c:v>-0.41981999999999997</c:v>
                </c:pt>
                <c:pt idx="755">
                  <c:v>-0.418018</c:v>
                </c:pt>
                <c:pt idx="756">
                  <c:v>-0.42702699999999999</c:v>
                </c:pt>
                <c:pt idx="757">
                  <c:v>-0.44594600000000001</c:v>
                </c:pt>
                <c:pt idx="758">
                  <c:v>-0.44684699999999999</c:v>
                </c:pt>
                <c:pt idx="759">
                  <c:v>-0.45405400000000001</c:v>
                </c:pt>
                <c:pt idx="760">
                  <c:v>-0.451351</c:v>
                </c:pt>
                <c:pt idx="761">
                  <c:v>-0.44864899999999996</c:v>
                </c:pt>
                <c:pt idx="762">
                  <c:v>-0.45045000000000002</c:v>
                </c:pt>
                <c:pt idx="763">
                  <c:v>-0.44955000000000001</c:v>
                </c:pt>
                <c:pt idx="764">
                  <c:v>-0.42432400000000003</c:v>
                </c:pt>
                <c:pt idx="765">
                  <c:v>-0.42973</c:v>
                </c:pt>
                <c:pt idx="767">
                  <c:v>-0.42702699999999999</c:v>
                </c:pt>
                <c:pt idx="768">
                  <c:v>-0.43153199999999997</c:v>
                </c:pt>
                <c:pt idx="769">
                  <c:v>-0.45225199999999999</c:v>
                </c:pt>
                <c:pt idx="770">
                  <c:v>-0.45045000000000002</c:v>
                </c:pt>
                <c:pt idx="771">
                  <c:v>-0.426126</c:v>
                </c:pt>
                <c:pt idx="772">
                  <c:v>-0.42973</c:v>
                </c:pt>
                <c:pt idx="773">
                  <c:v>-0.4</c:v>
                </c:pt>
                <c:pt idx="774">
                  <c:v>-0.39639600000000003</c:v>
                </c:pt>
                <c:pt idx="775">
                  <c:v>-0.39549500000000004</c:v>
                </c:pt>
                <c:pt idx="776">
                  <c:v>-0.39549500000000004</c:v>
                </c:pt>
                <c:pt idx="777">
                  <c:v>-0.386486</c:v>
                </c:pt>
                <c:pt idx="778">
                  <c:v>-0.38738700000000004</c:v>
                </c:pt>
                <c:pt idx="779">
                  <c:v>-0.40360399999999996</c:v>
                </c:pt>
                <c:pt idx="780">
                  <c:v>-0.40360399999999996</c:v>
                </c:pt>
                <c:pt idx="781">
                  <c:v>-0.41081099999999998</c:v>
                </c:pt>
                <c:pt idx="782">
                  <c:v>-0.40540500000000002</c:v>
                </c:pt>
                <c:pt idx="783">
                  <c:v>-0.41351399999999999</c:v>
                </c:pt>
                <c:pt idx="784">
                  <c:v>-0.43153199999999997</c:v>
                </c:pt>
                <c:pt idx="785">
                  <c:v>-0.421622</c:v>
                </c:pt>
                <c:pt idx="786">
                  <c:v>-0.40810800000000003</c:v>
                </c:pt>
                <c:pt idx="787">
                  <c:v>-0.42882900000000002</c:v>
                </c:pt>
                <c:pt idx="788">
                  <c:v>-0.45045000000000002</c:v>
                </c:pt>
                <c:pt idx="789">
                  <c:v>-0.43063099999999999</c:v>
                </c:pt>
                <c:pt idx="790">
                  <c:v>-0.40180199999999999</c:v>
                </c:pt>
                <c:pt idx="792">
                  <c:v>-0.39008999999999999</c:v>
                </c:pt>
                <c:pt idx="793">
                  <c:v>-0.38918900000000001</c:v>
                </c:pt>
                <c:pt idx="794">
                  <c:v>-0.38828800000000002</c:v>
                </c:pt>
                <c:pt idx="795">
                  <c:v>-0.384685</c:v>
                </c:pt>
                <c:pt idx="796">
                  <c:v>-0.39549500000000004</c:v>
                </c:pt>
                <c:pt idx="797">
                  <c:v>-0.41531499999999999</c:v>
                </c:pt>
                <c:pt idx="798">
                  <c:v>-0.42973</c:v>
                </c:pt>
                <c:pt idx="799">
                  <c:v>-0.42973</c:v>
                </c:pt>
                <c:pt idx="800">
                  <c:v>-0.43603599999999998</c:v>
                </c:pt>
                <c:pt idx="801">
                  <c:v>-0.42522500000000002</c:v>
                </c:pt>
                <c:pt idx="802">
                  <c:v>-0.418018</c:v>
                </c:pt>
                <c:pt idx="803">
                  <c:v>-0.40270299999999998</c:v>
                </c:pt>
                <c:pt idx="804">
                  <c:v>-0.39909899999999998</c:v>
                </c:pt>
                <c:pt idx="805">
                  <c:v>-0.40991</c:v>
                </c:pt>
                <c:pt idx="806">
                  <c:v>-0.38918900000000001</c:v>
                </c:pt>
                <c:pt idx="807">
                  <c:v>-0.37747700000000001</c:v>
                </c:pt>
                <c:pt idx="808">
                  <c:v>-0.37567600000000001</c:v>
                </c:pt>
                <c:pt idx="809">
                  <c:v>-0.38198199999999999</c:v>
                </c:pt>
                <c:pt idx="810">
                  <c:v>-0.38378400000000001</c:v>
                </c:pt>
                <c:pt idx="812">
                  <c:v>-0.40180199999999999</c:v>
                </c:pt>
                <c:pt idx="813">
                  <c:v>-0.40540500000000002</c:v>
                </c:pt>
                <c:pt idx="814">
                  <c:v>-0.41351399999999999</c:v>
                </c:pt>
                <c:pt idx="815">
                  <c:v>-0.41261300000000001</c:v>
                </c:pt>
                <c:pt idx="816">
                  <c:v>-0.41171199999999997</c:v>
                </c:pt>
                <c:pt idx="817">
                  <c:v>-0.398198</c:v>
                </c:pt>
                <c:pt idx="818">
                  <c:v>-0.39729700000000001</c:v>
                </c:pt>
                <c:pt idx="819">
                  <c:v>-0.38918900000000001</c:v>
                </c:pt>
                <c:pt idx="820">
                  <c:v>-0.37026999999999999</c:v>
                </c:pt>
                <c:pt idx="821">
                  <c:v>-0.36306300000000002</c:v>
                </c:pt>
                <c:pt idx="822">
                  <c:v>-0.37387399999999998</c:v>
                </c:pt>
                <c:pt idx="823">
                  <c:v>-0.36486499999999999</c:v>
                </c:pt>
                <c:pt idx="824">
                  <c:v>-0.392793</c:v>
                </c:pt>
                <c:pt idx="825">
                  <c:v>-0.39459499999999997</c:v>
                </c:pt>
                <c:pt idx="826">
                  <c:v>-0.406306</c:v>
                </c:pt>
                <c:pt idx="827">
                  <c:v>-0.42252299999999998</c:v>
                </c:pt>
                <c:pt idx="828">
                  <c:v>-0.44414399999999998</c:v>
                </c:pt>
                <c:pt idx="829">
                  <c:v>-0.44144100000000003</c:v>
                </c:pt>
                <c:pt idx="830">
                  <c:v>-0.44234200000000001</c:v>
                </c:pt>
                <c:pt idx="831">
                  <c:v>-0.46396399999999999</c:v>
                </c:pt>
                <c:pt idx="832">
                  <c:v>-0.451351</c:v>
                </c:pt>
                <c:pt idx="833">
                  <c:v>-0.45585599999999998</c:v>
                </c:pt>
                <c:pt idx="834">
                  <c:v>-0.44955000000000001</c:v>
                </c:pt>
                <c:pt idx="835">
                  <c:v>-0.43513499999999999</c:v>
                </c:pt>
                <c:pt idx="837">
                  <c:v>-0.41081099999999998</c:v>
                </c:pt>
                <c:pt idx="838">
                  <c:v>-0.39639600000000003</c:v>
                </c:pt>
                <c:pt idx="839">
                  <c:v>-0.40090100000000001</c:v>
                </c:pt>
                <c:pt idx="840">
                  <c:v>-0.369369</c:v>
                </c:pt>
                <c:pt idx="841">
                  <c:v>-0.37026999999999999</c:v>
                </c:pt>
                <c:pt idx="842">
                  <c:v>-0.34594599999999998</c:v>
                </c:pt>
                <c:pt idx="843">
                  <c:v>-0.34324300000000002</c:v>
                </c:pt>
                <c:pt idx="844">
                  <c:v>-0.33693699999999999</c:v>
                </c:pt>
                <c:pt idx="845">
                  <c:v>-0.33964</c:v>
                </c:pt>
                <c:pt idx="846">
                  <c:v>-0.33964</c:v>
                </c:pt>
                <c:pt idx="847">
                  <c:v>-0.33153199999999999</c:v>
                </c:pt>
                <c:pt idx="848">
                  <c:v>-0.33873900000000001</c:v>
                </c:pt>
                <c:pt idx="849">
                  <c:v>-0.347748</c:v>
                </c:pt>
                <c:pt idx="850">
                  <c:v>-0.33513500000000002</c:v>
                </c:pt>
                <c:pt idx="851">
                  <c:v>-0.34234200000000004</c:v>
                </c:pt>
                <c:pt idx="852">
                  <c:v>-0.347748</c:v>
                </c:pt>
                <c:pt idx="853">
                  <c:v>-0.34054099999999998</c:v>
                </c:pt>
                <c:pt idx="854">
                  <c:v>-0.34324300000000002</c:v>
                </c:pt>
                <c:pt idx="855">
                  <c:v>-0.31711699999999998</c:v>
                </c:pt>
                <c:pt idx="856">
                  <c:v>-0.324324</c:v>
                </c:pt>
                <c:pt idx="857">
                  <c:v>-0.336036</c:v>
                </c:pt>
                <c:pt idx="858">
                  <c:v>-0.347748</c:v>
                </c:pt>
                <c:pt idx="859">
                  <c:v>-0.32702700000000001</c:v>
                </c:pt>
                <c:pt idx="860">
                  <c:v>-0.35585600000000001</c:v>
                </c:pt>
                <c:pt idx="861">
                  <c:v>-0.35945900000000003</c:v>
                </c:pt>
                <c:pt idx="862">
                  <c:v>-0.34504499999999999</c:v>
                </c:pt>
                <c:pt idx="863">
                  <c:v>-0.34594599999999998</c:v>
                </c:pt>
                <c:pt idx="864">
                  <c:v>-0.32522499999999999</c:v>
                </c:pt>
                <c:pt idx="865">
                  <c:v>-0.34234200000000004</c:v>
                </c:pt>
                <c:pt idx="866">
                  <c:v>-0.34144099999999999</c:v>
                </c:pt>
                <c:pt idx="867">
                  <c:v>-0.32882899999999998</c:v>
                </c:pt>
                <c:pt idx="868">
                  <c:v>-0.31531500000000001</c:v>
                </c:pt>
                <c:pt idx="869">
                  <c:v>-0.31801800000000002</c:v>
                </c:pt>
                <c:pt idx="870">
                  <c:v>-0.31351400000000001</c:v>
                </c:pt>
                <c:pt idx="871">
                  <c:v>-0.299099</c:v>
                </c:pt>
                <c:pt idx="872">
                  <c:v>-0.279279</c:v>
                </c:pt>
                <c:pt idx="873">
                  <c:v>-0.28558600000000001</c:v>
                </c:pt>
                <c:pt idx="874">
                  <c:v>-0.279279</c:v>
                </c:pt>
                <c:pt idx="875">
                  <c:v>-0.27747699999999997</c:v>
                </c:pt>
                <c:pt idx="876">
                  <c:v>-0.28378399999999998</c:v>
                </c:pt>
                <c:pt idx="877">
                  <c:v>-0.28918900000000003</c:v>
                </c:pt>
                <c:pt idx="878">
                  <c:v>-0.279279</c:v>
                </c:pt>
                <c:pt idx="879">
                  <c:v>-0.28648599999999996</c:v>
                </c:pt>
                <c:pt idx="880">
                  <c:v>-0.29729700000000003</c:v>
                </c:pt>
                <c:pt idx="881">
                  <c:v>-0.3</c:v>
                </c:pt>
                <c:pt idx="882">
                  <c:v>-0.31171199999999999</c:v>
                </c:pt>
                <c:pt idx="883">
                  <c:v>-0.271171</c:v>
                </c:pt>
                <c:pt idx="884">
                  <c:v>-0.26036000000000004</c:v>
                </c:pt>
                <c:pt idx="885">
                  <c:v>-0.271171</c:v>
                </c:pt>
                <c:pt idx="886">
                  <c:v>-0.271171</c:v>
                </c:pt>
                <c:pt idx="887">
                  <c:v>-0.257658</c:v>
                </c:pt>
                <c:pt idx="888">
                  <c:v>-0.27657699999999996</c:v>
                </c:pt>
                <c:pt idx="889">
                  <c:v>-0.26846800000000004</c:v>
                </c:pt>
                <c:pt idx="890">
                  <c:v>-0.26216200000000001</c:v>
                </c:pt>
                <c:pt idx="892">
                  <c:v>-0.25855899999999998</c:v>
                </c:pt>
                <c:pt idx="893">
                  <c:v>-0.27477499999999999</c:v>
                </c:pt>
                <c:pt idx="894">
                  <c:v>-0.27747699999999997</c:v>
                </c:pt>
                <c:pt idx="895">
                  <c:v>-0.28828799999999999</c:v>
                </c:pt>
                <c:pt idx="896">
                  <c:v>-0.31351400000000001</c:v>
                </c:pt>
                <c:pt idx="897">
                  <c:v>-0.30630600000000002</c:v>
                </c:pt>
                <c:pt idx="898">
                  <c:v>-0.31171199999999999</c:v>
                </c:pt>
                <c:pt idx="899">
                  <c:v>-0.316216</c:v>
                </c:pt>
                <c:pt idx="900">
                  <c:v>-0.32342300000000002</c:v>
                </c:pt>
                <c:pt idx="901">
                  <c:v>-0.322523</c:v>
                </c:pt>
                <c:pt idx="902">
                  <c:v>-0.32072099999999998</c:v>
                </c:pt>
                <c:pt idx="903">
                  <c:v>-0.29009000000000001</c:v>
                </c:pt>
                <c:pt idx="904">
                  <c:v>-0.29639599999999999</c:v>
                </c:pt>
                <c:pt idx="905">
                  <c:v>-0.31441400000000003</c:v>
                </c:pt>
                <c:pt idx="906">
                  <c:v>-0.33783799999999997</c:v>
                </c:pt>
                <c:pt idx="907">
                  <c:v>-0.34054099999999998</c:v>
                </c:pt>
                <c:pt idx="908">
                  <c:v>-0.34594599999999998</c:v>
                </c:pt>
                <c:pt idx="909">
                  <c:v>-0.34054099999999998</c:v>
                </c:pt>
                <c:pt idx="910">
                  <c:v>-0.32522499999999999</c:v>
                </c:pt>
                <c:pt idx="911">
                  <c:v>-0.33964</c:v>
                </c:pt>
                <c:pt idx="912">
                  <c:v>-0.32612600000000003</c:v>
                </c:pt>
                <c:pt idx="913">
                  <c:v>-0.327928</c:v>
                </c:pt>
                <c:pt idx="914">
                  <c:v>-0.32702700000000001</c:v>
                </c:pt>
                <c:pt idx="915">
                  <c:v>-0.33423400000000003</c:v>
                </c:pt>
                <c:pt idx="916">
                  <c:v>-0.33243200000000001</c:v>
                </c:pt>
                <c:pt idx="917">
                  <c:v>-0.30720700000000001</c:v>
                </c:pt>
                <c:pt idx="918">
                  <c:v>-0.33333299999999999</c:v>
                </c:pt>
                <c:pt idx="919">
                  <c:v>-0.34234200000000004</c:v>
                </c:pt>
                <c:pt idx="920">
                  <c:v>-0.33873900000000001</c:v>
                </c:pt>
                <c:pt idx="921">
                  <c:v>-0.347748</c:v>
                </c:pt>
                <c:pt idx="922">
                  <c:v>-0.35405399999999998</c:v>
                </c:pt>
                <c:pt idx="923">
                  <c:v>-0.37387399999999998</c:v>
                </c:pt>
                <c:pt idx="924">
                  <c:v>-0.369369</c:v>
                </c:pt>
                <c:pt idx="925">
                  <c:v>-0.39729700000000001</c:v>
                </c:pt>
                <c:pt idx="926">
                  <c:v>-0.39099099999999998</c:v>
                </c:pt>
                <c:pt idx="927">
                  <c:v>-0.37747700000000001</c:v>
                </c:pt>
                <c:pt idx="928">
                  <c:v>-0.384685</c:v>
                </c:pt>
                <c:pt idx="930">
                  <c:v>-0.38198199999999999</c:v>
                </c:pt>
                <c:pt idx="931">
                  <c:v>-0.39549500000000004</c:v>
                </c:pt>
                <c:pt idx="932">
                  <c:v>-0.40180199999999999</c:v>
                </c:pt>
                <c:pt idx="933">
                  <c:v>-0.39369399999999999</c:v>
                </c:pt>
                <c:pt idx="934">
                  <c:v>-0.40180199999999999</c:v>
                </c:pt>
                <c:pt idx="935">
                  <c:v>-0.40810800000000003</c:v>
                </c:pt>
                <c:pt idx="936">
                  <c:v>-0.414414</c:v>
                </c:pt>
                <c:pt idx="937">
                  <c:v>-0.40180199999999999</c:v>
                </c:pt>
                <c:pt idx="938">
                  <c:v>-0.38018000000000002</c:v>
                </c:pt>
                <c:pt idx="939">
                  <c:v>-0.34504499999999999</c:v>
                </c:pt>
                <c:pt idx="940">
                  <c:v>-0.36306300000000002</c:v>
                </c:pt>
                <c:pt idx="941">
                  <c:v>-0.34954999999999997</c:v>
                </c:pt>
                <c:pt idx="942">
                  <c:v>-0.34324300000000002</c:v>
                </c:pt>
                <c:pt idx="943">
                  <c:v>-0.34684700000000002</c:v>
                </c:pt>
                <c:pt idx="944">
                  <c:v>-0.32162199999999996</c:v>
                </c:pt>
                <c:pt idx="945">
                  <c:v>-0.33333299999999999</c:v>
                </c:pt>
                <c:pt idx="946">
                  <c:v>-0.30630600000000002</c:v>
                </c:pt>
                <c:pt idx="947">
                  <c:v>-0.31351400000000001</c:v>
                </c:pt>
                <c:pt idx="948">
                  <c:v>-0.30630600000000002</c:v>
                </c:pt>
                <c:pt idx="949">
                  <c:v>-0.310811</c:v>
                </c:pt>
                <c:pt idx="950">
                  <c:v>-0.32522499999999999</c:v>
                </c:pt>
                <c:pt idx="951">
                  <c:v>-0.29729700000000003</c:v>
                </c:pt>
                <c:pt idx="952">
                  <c:v>-0.30180200000000001</c:v>
                </c:pt>
                <c:pt idx="953">
                  <c:v>-0.30720700000000001</c:v>
                </c:pt>
                <c:pt idx="954">
                  <c:v>-0.30360399999999998</c:v>
                </c:pt>
                <c:pt idx="955">
                  <c:v>-0.30360399999999998</c:v>
                </c:pt>
                <c:pt idx="956">
                  <c:v>-0.279279</c:v>
                </c:pt>
                <c:pt idx="957">
                  <c:v>-0.25135099999999999</c:v>
                </c:pt>
                <c:pt idx="958">
                  <c:v>-0.24684699999999998</c:v>
                </c:pt>
                <c:pt idx="959">
                  <c:v>-0.23513500000000001</c:v>
                </c:pt>
                <c:pt idx="960">
                  <c:v>-0.218919</c:v>
                </c:pt>
                <c:pt idx="961">
                  <c:v>-0.23333300000000001</c:v>
                </c:pt>
                <c:pt idx="962">
                  <c:v>-0.21531500000000001</c:v>
                </c:pt>
                <c:pt idx="963">
                  <c:v>-0.217117</c:v>
                </c:pt>
                <c:pt idx="964">
                  <c:v>-0.210811</c:v>
                </c:pt>
                <c:pt idx="965">
                  <c:v>-0.21351400000000001</c:v>
                </c:pt>
                <c:pt idx="966">
                  <c:v>-0.20180199999999998</c:v>
                </c:pt>
                <c:pt idx="967">
                  <c:v>-0.209009</c:v>
                </c:pt>
                <c:pt idx="968">
                  <c:v>-0.20360399999999998</c:v>
                </c:pt>
                <c:pt idx="969">
                  <c:v>-0.21441400000000002</c:v>
                </c:pt>
                <c:pt idx="970">
                  <c:v>-0.20360399999999998</c:v>
                </c:pt>
                <c:pt idx="971">
                  <c:v>-0.19459499999999999</c:v>
                </c:pt>
                <c:pt idx="972">
                  <c:v>-0.16126100000000002</c:v>
                </c:pt>
                <c:pt idx="973">
                  <c:v>-0.199099</c:v>
                </c:pt>
                <c:pt idx="974">
                  <c:v>-0.19189200000000001</c:v>
                </c:pt>
                <c:pt idx="975">
                  <c:v>-0.18558599999999997</c:v>
                </c:pt>
                <c:pt idx="976">
                  <c:v>-0.17117100000000002</c:v>
                </c:pt>
                <c:pt idx="977">
                  <c:v>-0.17027</c:v>
                </c:pt>
                <c:pt idx="978">
                  <c:v>-0.15765799999999999</c:v>
                </c:pt>
                <c:pt idx="979">
                  <c:v>-0.2</c:v>
                </c:pt>
                <c:pt idx="980">
                  <c:v>-0.19369399999999998</c:v>
                </c:pt>
                <c:pt idx="981">
                  <c:v>-0.19279299999999999</c:v>
                </c:pt>
                <c:pt idx="982">
                  <c:v>-0.18738700000000003</c:v>
                </c:pt>
                <c:pt idx="983">
                  <c:v>-0.16936900000000002</c:v>
                </c:pt>
                <c:pt idx="984">
                  <c:v>-0.15135099999999999</c:v>
                </c:pt>
                <c:pt idx="985">
                  <c:v>-0.12162200000000001</c:v>
                </c:pt>
                <c:pt idx="986">
                  <c:v>-7.1170999999999998E-2</c:v>
                </c:pt>
                <c:pt idx="987">
                  <c:v>-6.4865000000000006E-2</c:v>
                </c:pt>
                <c:pt idx="988">
                  <c:v>-6.5766000000000005E-2</c:v>
                </c:pt>
                <c:pt idx="989">
                  <c:v>-4.1440999999999999E-2</c:v>
                </c:pt>
                <c:pt idx="990">
                  <c:v>-3.6937000000000005E-2</c:v>
                </c:pt>
                <c:pt idx="991">
                  <c:v>-3.8738999999999996E-2</c:v>
                </c:pt>
                <c:pt idx="992">
                  <c:v>-1.9820000000000001E-2</c:v>
                </c:pt>
                <c:pt idx="994">
                  <c:v>9.9100000000000004E-3</c:v>
                </c:pt>
                <c:pt idx="995">
                  <c:v>-2.4323999999999998E-2</c:v>
                </c:pt>
                <c:pt idx="996">
                  <c:v>-2.4323999999999998E-2</c:v>
                </c:pt>
                <c:pt idx="997">
                  <c:v>-5.4050000000000001E-3</c:v>
                </c:pt>
                <c:pt idx="998">
                  <c:v>9.01E-4</c:v>
                </c:pt>
                <c:pt idx="999">
                  <c:v>6.3060000000000008E-3</c:v>
                </c:pt>
                <c:pt idx="1000">
                  <c:v>-1.4414E-2</c:v>
                </c:pt>
                <c:pt idx="1001">
                  <c:v>0</c:v>
                </c:pt>
                <c:pt idx="1002">
                  <c:v>-2.7029999999999997E-3</c:v>
                </c:pt>
                <c:pt idx="1003">
                  <c:v>-6.3060000000000008E-3</c:v>
                </c:pt>
                <c:pt idx="1004">
                  <c:v>-5.5856000000000003E-2</c:v>
                </c:pt>
                <c:pt idx="1005">
                  <c:v>-2.7928000000000001E-2</c:v>
                </c:pt>
                <c:pt idx="1006">
                  <c:v>-1.5315E-2</c:v>
                </c:pt>
                <c:pt idx="1007">
                  <c:v>-8.2882999999999998E-2</c:v>
                </c:pt>
                <c:pt idx="1008">
                  <c:v>-6.5766000000000005E-2</c:v>
                </c:pt>
                <c:pt idx="1009">
                  <c:v>-7.0269999999999999E-2</c:v>
                </c:pt>
                <c:pt idx="1010">
                  <c:v>-7.2972999999999996E-2</c:v>
                </c:pt>
                <c:pt idx="1011">
                  <c:v>-8.6486000000000007E-2</c:v>
                </c:pt>
                <c:pt idx="1012">
                  <c:v>-8.1981999999999999E-2</c:v>
                </c:pt>
                <c:pt idx="1013">
                  <c:v>-8.468500000000001E-2</c:v>
                </c:pt>
                <c:pt idx="1014">
                  <c:v>-7.1170999999999998E-2</c:v>
                </c:pt>
                <c:pt idx="1015">
                  <c:v>-7.0269999999999999E-2</c:v>
                </c:pt>
                <c:pt idx="1016">
                  <c:v>-5.1351000000000008E-2</c:v>
                </c:pt>
                <c:pt idx="1017">
                  <c:v>-6.0359999999999997E-2</c:v>
                </c:pt>
                <c:pt idx="1018">
                  <c:v>-5.7657999999999994E-2</c:v>
                </c:pt>
                <c:pt idx="1019">
                  <c:v>-6.0359999999999997E-2</c:v>
                </c:pt>
                <c:pt idx="1020">
                  <c:v>-2.7928000000000001E-2</c:v>
                </c:pt>
                <c:pt idx="1021">
                  <c:v>2.5225000000000001E-2</c:v>
                </c:pt>
                <c:pt idx="1022">
                  <c:v>2.6126E-2</c:v>
                </c:pt>
                <c:pt idx="1024">
                  <c:v>-1.2613000000000001E-2</c:v>
                </c:pt>
                <c:pt idx="1025">
                  <c:v>1.6215999999999998E-2</c:v>
                </c:pt>
                <c:pt idx="1026">
                  <c:v>2.0721E-2</c:v>
                </c:pt>
                <c:pt idx="1027">
                  <c:v>3.9640000000000002E-2</c:v>
                </c:pt>
                <c:pt idx="1028">
                  <c:v>5.4954999999999997E-2</c:v>
                </c:pt>
                <c:pt idx="1029">
                  <c:v>5.5856000000000003E-2</c:v>
                </c:pt>
                <c:pt idx="1030">
                  <c:v>9.6395999999999996E-2</c:v>
                </c:pt>
                <c:pt idx="1031">
                  <c:v>0.128829</c:v>
                </c:pt>
                <c:pt idx="1032">
                  <c:v>0.130631</c:v>
                </c:pt>
                <c:pt idx="1033">
                  <c:v>0.125225</c:v>
                </c:pt>
                <c:pt idx="1034">
                  <c:v>0.148649</c:v>
                </c:pt>
                <c:pt idx="1035">
                  <c:v>0.118018</c:v>
                </c:pt>
                <c:pt idx="1036">
                  <c:v>0.10090099999999999</c:v>
                </c:pt>
                <c:pt idx="1037">
                  <c:v>9.2792999999999987E-2</c:v>
                </c:pt>
                <c:pt idx="1038">
                  <c:v>0.104505</c:v>
                </c:pt>
                <c:pt idx="1039">
                  <c:v>0.12252299999999999</c:v>
                </c:pt>
                <c:pt idx="1040">
                  <c:v>0.10090099999999999</c:v>
                </c:pt>
                <c:pt idx="1041">
                  <c:v>6.3063000000000008E-2</c:v>
                </c:pt>
                <c:pt idx="1042">
                  <c:v>7.3874000000000009E-2</c:v>
                </c:pt>
                <c:pt idx="1043">
                  <c:v>9.2792999999999987E-2</c:v>
                </c:pt>
                <c:pt idx="1044">
                  <c:v>9.0090000000000003E-2</c:v>
                </c:pt>
                <c:pt idx="1045">
                  <c:v>0.130631</c:v>
                </c:pt>
                <c:pt idx="1046">
                  <c:v>0.14504500000000001</c:v>
                </c:pt>
                <c:pt idx="1047">
                  <c:v>9.3694E-2</c:v>
                </c:pt>
                <c:pt idx="1049">
                  <c:v>6.4865000000000006E-2</c:v>
                </c:pt>
                <c:pt idx="1050">
                  <c:v>6.3060000000000008E-3</c:v>
                </c:pt>
                <c:pt idx="1051">
                  <c:v>4.3243000000000004E-2</c:v>
                </c:pt>
                <c:pt idx="1052">
                  <c:v>4.9550000000000004E-2</c:v>
                </c:pt>
                <c:pt idx="1053">
                  <c:v>0.103604</c:v>
                </c:pt>
                <c:pt idx="1054">
                  <c:v>0.11171200000000001</c:v>
                </c:pt>
                <c:pt idx="1055">
                  <c:v>0.112613</c:v>
                </c:pt>
                <c:pt idx="1056">
                  <c:v>0.105405</c:v>
                </c:pt>
                <c:pt idx="1057">
                  <c:v>0.13153200000000001</c:v>
                </c:pt>
                <c:pt idx="1058">
                  <c:v>0.15135099999999999</c:v>
                </c:pt>
                <c:pt idx="1059">
                  <c:v>0.15315300000000001</c:v>
                </c:pt>
                <c:pt idx="1060">
                  <c:v>0.140541</c:v>
                </c:pt>
                <c:pt idx="1061">
                  <c:v>0.10810800000000001</c:v>
                </c:pt>
                <c:pt idx="1062">
                  <c:v>0.114414</c:v>
                </c:pt>
                <c:pt idx="1063">
                  <c:v>0.1</c:v>
                </c:pt>
                <c:pt idx="1064">
                  <c:v>8.468500000000001E-2</c:v>
                </c:pt>
                <c:pt idx="1065">
                  <c:v>6.7568000000000003E-2</c:v>
                </c:pt>
                <c:pt idx="1066">
                  <c:v>9.4594999999999999E-2</c:v>
                </c:pt>
                <c:pt idx="1067">
                  <c:v>9.7296999999999995E-2</c:v>
                </c:pt>
                <c:pt idx="1069">
                  <c:v>5.0450000000000002E-2</c:v>
                </c:pt>
                <c:pt idx="1070">
                  <c:v>4.5045000000000002E-2</c:v>
                </c:pt>
                <c:pt idx="1071">
                  <c:v>5.7657999999999994E-2</c:v>
                </c:pt>
                <c:pt idx="1072">
                  <c:v>1.8017999999999999E-2</c:v>
                </c:pt>
                <c:pt idx="1073">
                  <c:v>4.1440999999999999E-2</c:v>
                </c:pt>
                <c:pt idx="1074">
                  <c:v>0.106306</c:v>
                </c:pt>
                <c:pt idx="1075">
                  <c:v>0.118018</c:v>
                </c:pt>
                <c:pt idx="1076">
                  <c:v>0.19639600000000002</c:v>
                </c:pt>
                <c:pt idx="1077">
                  <c:v>0.20360399999999998</c:v>
                </c:pt>
                <c:pt idx="1078">
                  <c:v>0.15855900000000001</c:v>
                </c:pt>
                <c:pt idx="1079">
                  <c:v>0.15045</c:v>
                </c:pt>
                <c:pt idx="1080">
                  <c:v>0.13153200000000001</c:v>
                </c:pt>
                <c:pt idx="1081">
                  <c:v>0.140541</c:v>
                </c:pt>
                <c:pt idx="1082">
                  <c:v>0.16846800000000001</c:v>
                </c:pt>
                <c:pt idx="1083">
                  <c:v>0.17117100000000002</c:v>
                </c:pt>
                <c:pt idx="1084">
                  <c:v>0.181982</c:v>
                </c:pt>
                <c:pt idx="1085">
                  <c:v>0.18468499999999999</c:v>
                </c:pt>
                <c:pt idx="1086">
                  <c:v>0.19009000000000001</c:v>
                </c:pt>
                <c:pt idx="1087">
                  <c:v>0.152252</c:v>
                </c:pt>
                <c:pt idx="1088">
                  <c:v>0.14144100000000001</c:v>
                </c:pt>
                <c:pt idx="1089">
                  <c:v>0.15855900000000001</c:v>
                </c:pt>
                <c:pt idx="1090">
                  <c:v>0.18558599999999997</c:v>
                </c:pt>
                <c:pt idx="1091">
                  <c:v>0.163964</c:v>
                </c:pt>
                <c:pt idx="1092">
                  <c:v>0.15135099999999999</c:v>
                </c:pt>
                <c:pt idx="1093">
                  <c:v>0.14594599999999999</c:v>
                </c:pt>
                <c:pt idx="1094">
                  <c:v>0.16036</c:v>
                </c:pt>
                <c:pt idx="1095">
                  <c:v>0.165766</c:v>
                </c:pt>
                <c:pt idx="1096">
                  <c:v>0.22162199999999999</c:v>
                </c:pt>
                <c:pt idx="1097">
                  <c:v>0.21801799999999999</c:v>
                </c:pt>
                <c:pt idx="1099">
                  <c:v>0.234234</c:v>
                </c:pt>
                <c:pt idx="1100">
                  <c:v>0.24144100000000002</c:v>
                </c:pt>
                <c:pt idx="1101">
                  <c:v>0.26306299999999999</c:v>
                </c:pt>
                <c:pt idx="1102">
                  <c:v>0.31891900000000001</c:v>
                </c:pt>
                <c:pt idx="1103">
                  <c:v>0.316216</c:v>
                </c:pt>
                <c:pt idx="1104">
                  <c:v>0.33333299999999999</c:v>
                </c:pt>
                <c:pt idx="1105">
                  <c:v>0.33513500000000002</c:v>
                </c:pt>
                <c:pt idx="1106">
                  <c:v>0.34234200000000004</c:v>
                </c:pt>
                <c:pt idx="1107">
                  <c:v>0.31711699999999998</c:v>
                </c:pt>
                <c:pt idx="1108">
                  <c:v>0.30720700000000001</c:v>
                </c:pt>
                <c:pt idx="1109">
                  <c:v>0.34144099999999999</c:v>
                </c:pt>
                <c:pt idx="1110">
                  <c:v>0.31351400000000001</c:v>
                </c:pt>
                <c:pt idx="1111">
                  <c:v>0.265766</c:v>
                </c:pt>
                <c:pt idx="1112">
                  <c:v>0.25495499999999999</c:v>
                </c:pt>
                <c:pt idx="1113">
                  <c:v>0.24954999999999999</c:v>
                </c:pt>
                <c:pt idx="1114">
                  <c:v>0.25225200000000003</c:v>
                </c:pt>
                <c:pt idx="1115">
                  <c:v>0.23963999999999999</c:v>
                </c:pt>
                <c:pt idx="1116">
                  <c:v>0.336036</c:v>
                </c:pt>
                <c:pt idx="1117">
                  <c:v>0.310811</c:v>
                </c:pt>
                <c:pt idx="1118">
                  <c:v>0.18468499999999999</c:v>
                </c:pt>
                <c:pt idx="1119">
                  <c:v>0.19369399999999998</c:v>
                </c:pt>
                <c:pt idx="1120">
                  <c:v>0.172072</c:v>
                </c:pt>
                <c:pt idx="1121">
                  <c:v>0.189189</c:v>
                </c:pt>
                <c:pt idx="1122">
                  <c:v>0.17477499999999999</c:v>
                </c:pt>
                <c:pt idx="1123">
                  <c:v>0.22972999999999999</c:v>
                </c:pt>
                <c:pt idx="1124">
                  <c:v>0.25585599999999997</c:v>
                </c:pt>
                <c:pt idx="1125">
                  <c:v>0.257658</c:v>
                </c:pt>
                <c:pt idx="1126">
                  <c:v>0.26756799999999997</c:v>
                </c:pt>
                <c:pt idx="1127">
                  <c:v>0.28558600000000001</c:v>
                </c:pt>
                <c:pt idx="1128">
                  <c:v>0.234234</c:v>
                </c:pt>
                <c:pt idx="1129">
                  <c:v>0.26036000000000004</c:v>
                </c:pt>
                <c:pt idx="1130">
                  <c:v>0.23783799999999999</c:v>
                </c:pt>
                <c:pt idx="1131">
                  <c:v>0.24864899999999998</c:v>
                </c:pt>
                <c:pt idx="1132">
                  <c:v>0.23153199999999999</c:v>
                </c:pt>
                <c:pt idx="1133">
                  <c:v>0.207207</c:v>
                </c:pt>
                <c:pt idx="1134">
                  <c:v>0.26036000000000004</c:v>
                </c:pt>
                <c:pt idx="1135">
                  <c:v>0.26036000000000004</c:v>
                </c:pt>
                <c:pt idx="1136">
                  <c:v>0.254054</c:v>
                </c:pt>
                <c:pt idx="1137">
                  <c:v>0.24504500000000001</c:v>
                </c:pt>
                <c:pt idx="1138">
                  <c:v>0.26756799999999997</c:v>
                </c:pt>
                <c:pt idx="1139">
                  <c:v>0.287387</c:v>
                </c:pt>
                <c:pt idx="1140">
                  <c:v>0.34684700000000002</c:v>
                </c:pt>
                <c:pt idx="1141">
                  <c:v>0.28828799999999999</c:v>
                </c:pt>
                <c:pt idx="1142">
                  <c:v>0.25225200000000003</c:v>
                </c:pt>
                <c:pt idx="1143">
                  <c:v>0.25225200000000003</c:v>
                </c:pt>
                <c:pt idx="1144">
                  <c:v>0.234234</c:v>
                </c:pt>
                <c:pt idx="1145">
                  <c:v>0.173874</c:v>
                </c:pt>
                <c:pt idx="1146">
                  <c:v>0.17657699999999998</c:v>
                </c:pt>
                <c:pt idx="1147">
                  <c:v>0.19639600000000002</c:v>
                </c:pt>
                <c:pt idx="1148">
                  <c:v>0.20810800000000002</c:v>
                </c:pt>
                <c:pt idx="1149">
                  <c:v>0.21981999999999999</c:v>
                </c:pt>
                <c:pt idx="1151">
                  <c:v>0.210811</c:v>
                </c:pt>
                <c:pt idx="1152">
                  <c:v>0.18648599999999999</c:v>
                </c:pt>
                <c:pt idx="1153">
                  <c:v>0.20270299999999999</c:v>
                </c:pt>
                <c:pt idx="1154">
                  <c:v>0.28378399999999998</c:v>
                </c:pt>
                <c:pt idx="1155">
                  <c:v>0.27297300000000002</c:v>
                </c:pt>
                <c:pt idx="1156">
                  <c:v>0.25045000000000001</c:v>
                </c:pt>
                <c:pt idx="1157">
                  <c:v>0.27747699999999997</c:v>
                </c:pt>
                <c:pt idx="1158">
                  <c:v>0.34684700000000002</c:v>
                </c:pt>
                <c:pt idx="1159">
                  <c:v>0.38288299999999997</c:v>
                </c:pt>
                <c:pt idx="1160">
                  <c:v>0.35855899999999996</c:v>
                </c:pt>
                <c:pt idx="1161">
                  <c:v>0.30630600000000002</c:v>
                </c:pt>
                <c:pt idx="1162">
                  <c:v>0.369369</c:v>
                </c:pt>
                <c:pt idx="1163">
                  <c:v>0.376577</c:v>
                </c:pt>
                <c:pt idx="1164">
                  <c:v>0.32882899999999998</c:v>
                </c:pt>
                <c:pt idx="1165">
                  <c:v>0.34324300000000002</c:v>
                </c:pt>
                <c:pt idx="1166">
                  <c:v>0.36036000000000001</c:v>
                </c:pt>
                <c:pt idx="1167">
                  <c:v>0.37387399999999998</c:v>
                </c:pt>
                <c:pt idx="1168">
                  <c:v>0.37837799999999999</c:v>
                </c:pt>
                <c:pt idx="1169">
                  <c:v>0.36216199999999998</c:v>
                </c:pt>
                <c:pt idx="1170">
                  <c:v>0.381081</c:v>
                </c:pt>
                <c:pt idx="1171">
                  <c:v>0.37747700000000001</c:v>
                </c:pt>
                <c:pt idx="1172">
                  <c:v>0.41261300000000001</c:v>
                </c:pt>
                <c:pt idx="1173">
                  <c:v>0.44594600000000001</c:v>
                </c:pt>
                <c:pt idx="1174">
                  <c:v>0.496396</c:v>
                </c:pt>
                <c:pt idx="1175">
                  <c:v>0.474775</c:v>
                </c:pt>
                <c:pt idx="1176">
                  <c:v>0.50180199999999997</c:v>
                </c:pt>
                <c:pt idx="1177">
                  <c:v>0.48108099999999998</c:v>
                </c:pt>
                <c:pt idx="1178">
                  <c:v>0.53243200000000002</c:v>
                </c:pt>
                <c:pt idx="1179">
                  <c:v>0.53603599999999996</c:v>
                </c:pt>
                <c:pt idx="1180">
                  <c:v>0.52882899999999999</c:v>
                </c:pt>
                <c:pt idx="1181">
                  <c:v>0.56035999999999997</c:v>
                </c:pt>
                <c:pt idx="1182">
                  <c:v>0.55225199999999997</c:v>
                </c:pt>
                <c:pt idx="1183">
                  <c:v>0.56846799999999997</c:v>
                </c:pt>
                <c:pt idx="1184">
                  <c:v>0.46035999999999999</c:v>
                </c:pt>
                <c:pt idx="1185">
                  <c:v>0.44054099999999996</c:v>
                </c:pt>
                <c:pt idx="1187">
                  <c:v>0.44414399999999998</c:v>
                </c:pt>
                <c:pt idx="1188">
                  <c:v>0.45405400000000001</c:v>
                </c:pt>
                <c:pt idx="1189">
                  <c:v>0.474775</c:v>
                </c:pt>
                <c:pt idx="1190">
                  <c:v>0.404505</c:v>
                </c:pt>
                <c:pt idx="1191">
                  <c:v>0.41981999999999997</c:v>
                </c:pt>
                <c:pt idx="1192">
                  <c:v>0.39099099999999998</c:v>
                </c:pt>
                <c:pt idx="1193">
                  <c:v>0.43063099999999999</c:v>
                </c:pt>
                <c:pt idx="1194">
                  <c:v>0.38018000000000002</c:v>
                </c:pt>
                <c:pt idx="1195">
                  <c:v>0.39639600000000003</c:v>
                </c:pt>
                <c:pt idx="1196">
                  <c:v>0.40540500000000002</c:v>
                </c:pt>
                <c:pt idx="1197">
                  <c:v>0.44955000000000001</c:v>
                </c:pt>
                <c:pt idx="1198">
                  <c:v>0.47927900000000001</c:v>
                </c:pt>
                <c:pt idx="1199">
                  <c:v>0.43603599999999998</c:v>
                </c:pt>
                <c:pt idx="1200">
                  <c:v>0.44684699999999999</c:v>
                </c:pt>
                <c:pt idx="1201">
                  <c:v>0.37387399999999998</c:v>
                </c:pt>
                <c:pt idx="1202">
                  <c:v>0.44955000000000001</c:v>
                </c:pt>
                <c:pt idx="1203">
                  <c:v>0.44054099999999996</c:v>
                </c:pt>
                <c:pt idx="1204">
                  <c:v>0.48378399999999999</c:v>
                </c:pt>
                <c:pt idx="1205">
                  <c:v>0.50450499999999998</c:v>
                </c:pt>
                <c:pt idx="1206">
                  <c:v>0.54684699999999997</c:v>
                </c:pt>
                <c:pt idx="1207">
                  <c:v>0.54684699999999997</c:v>
                </c:pt>
                <c:pt idx="1208">
                  <c:v>0.57477500000000004</c:v>
                </c:pt>
                <c:pt idx="1209">
                  <c:v>0.58918899999999996</c:v>
                </c:pt>
                <c:pt idx="1210">
                  <c:v>0.57297299999999995</c:v>
                </c:pt>
                <c:pt idx="1211">
                  <c:v>0.57181999999999999</c:v>
                </c:pt>
                <c:pt idx="1212">
                  <c:v>0.58108099999999996</c:v>
                </c:pt>
                <c:pt idx="1213">
                  <c:v>0.56936900000000001</c:v>
                </c:pt>
                <c:pt idx="1214">
                  <c:v>0.61081099999999999</c:v>
                </c:pt>
                <c:pt idx="1215">
                  <c:v>0.61081099999999999</c:v>
                </c:pt>
                <c:pt idx="1216">
                  <c:v>0.63333300000000003</c:v>
                </c:pt>
                <c:pt idx="1217">
                  <c:v>0.62252299999999994</c:v>
                </c:pt>
                <c:pt idx="1218">
                  <c:v>0.65405400000000002</c:v>
                </c:pt>
                <c:pt idx="1219">
                  <c:v>0.60900900000000002</c:v>
                </c:pt>
                <c:pt idx="1220">
                  <c:v>0.50900900000000004</c:v>
                </c:pt>
                <c:pt idx="1221">
                  <c:v>0.53513500000000003</c:v>
                </c:pt>
                <c:pt idx="1222">
                  <c:v>0.53423399999999999</c:v>
                </c:pt>
                <c:pt idx="1223">
                  <c:v>0.65495500000000006</c:v>
                </c:pt>
                <c:pt idx="1224">
                  <c:v>0.72432399999999997</c:v>
                </c:pt>
                <c:pt idx="1225">
                  <c:v>0.79819799999999996</c:v>
                </c:pt>
                <c:pt idx="1226">
                  <c:v>0.81351299999999993</c:v>
                </c:pt>
                <c:pt idx="1227">
                  <c:v>0.84234200000000004</c:v>
                </c:pt>
                <c:pt idx="1228">
                  <c:v>0.87747699999999995</c:v>
                </c:pt>
                <c:pt idx="1229">
                  <c:v>0.84684700000000002</c:v>
                </c:pt>
                <c:pt idx="1230">
                  <c:v>0.86216199999999998</c:v>
                </c:pt>
                <c:pt idx="1231">
                  <c:v>0.83153199999999994</c:v>
                </c:pt>
                <c:pt idx="1232">
                  <c:v>0.79279300000000008</c:v>
                </c:pt>
                <c:pt idx="1233">
                  <c:v>0.82972999999999997</c:v>
                </c:pt>
                <c:pt idx="1234">
                  <c:v>0.80900899999999998</c:v>
                </c:pt>
                <c:pt idx="1235">
                  <c:v>0.83873900000000001</c:v>
                </c:pt>
                <c:pt idx="1236">
                  <c:v>0.81621600000000005</c:v>
                </c:pt>
                <c:pt idx="1237">
                  <c:v>0.83333299999999999</c:v>
                </c:pt>
                <c:pt idx="1238">
                  <c:v>0.77297300000000002</c:v>
                </c:pt>
                <c:pt idx="1239">
                  <c:v>0.75045000000000006</c:v>
                </c:pt>
                <c:pt idx="1240">
                  <c:v>0.80540499999999993</c:v>
                </c:pt>
                <c:pt idx="1241">
                  <c:v>0.89189200000000002</c:v>
                </c:pt>
                <c:pt idx="1242">
                  <c:v>0.94774800000000003</c:v>
                </c:pt>
                <c:pt idx="1243">
                  <c:v>0.85225200000000001</c:v>
                </c:pt>
                <c:pt idx="1244">
                  <c:v>0.89099100000000009</c:v>
                </c:pt>
                <c:pt idx="1245">
                  <c:v>0.72882900000000006</c:v>
                </c:pt>
                <c:pt idx="1246">
                  <c:v>0.72792800000000002</c:v>
                </c:pt>
                <c:pt idx="1247">
                  <c:v>0.69819799999999999</c:v>
                </c:pt>
                <c:pt idx="1248">
                  <c:v>0.72882900000000006</c:v>
                </c:pt>
                <c:pt idx="1249">
                  <c:v>0.72882900000000006</c:v>
                </c:pt>
                <c:pt idx="1251">
                  <c:v>0.80180200000000001</c:v>
                </c:pt>
                <c:pt idx="1252">
                  <c:v>0.82972999999999997</c:v>
                </c:pt>
                <c:pt idx="1253">
                  <c:v>0.81171199999999999</c:v>
                </c:pt>
                <c:pt idx="1254">
                  <c:v>0.82162199999999996</c:v>
                </c:pt>
                <c:pt idx="1255">
                  <c:v>0.84324299999999996</c:v>
                </c:pt>
                <c:pt idx="1256">
                  <c:v>0.81081100000000006</c:v>
                </c:pt>
                <c:pt idx="1257">
                  <c:v>0.84504499999999994</c:v>
                </c:pt>
                <c:pt idx="1258">
                  <c:v>0.82342299999999991</c:v>
                </c:pt>
                <c:pt idx="1259">
                  <c:v>0.82522499999999999</c:v>
                </c:pt>
                <c:pt idx="1260">
                  <c:v>0.93964000000000003</c:v>
                </c:pt>
                <c:pt idx="1261">
                  <c:v>0.92252300000000009</c:v>
                </c:pt>
                <c:pt idx="1262">
                  <c:v>0.90991</c:v>
                </c:pt>
                <c:pt idx="1263">
                  <c:v>0.90450399999999997</c:v>
                </c:pt>
                <c:pt idx="1264">
                  <c:v>0.86306299999999991</c:v>
                </c:pt>
                <c:pt idx="1265">
                  <c:v>0.86126099999999994</c:v>
                </c:pt>
                <c:pt idx="1266">
                  <c:v>0.82882900000000004</c:v>
                </c:pt>
                <c:pt idx="1267">
                  <c:v>0.88017999999999996</c:v>
                </c:pt>
                <c:pt idx="1268">
                  <c:v>0.90630600000000006</c:v>
                </c:pt>
                <c:pt idx="1269">
                  <c:v>0.93333299999999997</c:v>
                </c:pt>
                <c:pt idx="1270">
                  <c:v>0.9054049999999999</c:v>
                </c:pt>
                <c:pt idx="1271">
                  <c:v>0.91981999999999997</c:v>
                </c:pt>
                <c:pt idx="1272">
                  <c:v>0.91711699999999996</c:v>
                </c:pt>
                <c:pt idx="1273">
                  <c:v>0.89189200000000002</c:v>
                </c:pt>
                <c:pt idx="1274">
                  <c:v>0.91351299999999991</c:v>
                </c:pt>
                <c:pt idx="1275">
                  <c:v>0.94324299999999994</c:v>
                </c:pt>
                <c:pt idx="1276">
                  <c:v>0.89009000000000005</c:v>
                </c:pt>
                <c:pt idx="1277">
                  <c:v>0.89189200000000002</c:v>
                </c:pt>
                <c:pt idx="1278">
                  <c:v>0.94684700000000011</c:v>
                </c:pt>
                <c:pt idx="1279">
                  <c:v>0.83513499999999996</c:v>
                </c:pt>
                <c:pt idx="1280">
                  <c:v>0.91531499999999999</c:v>
                </c:pt>
                <c:pt idx="1282">
                  <c:v>0.90450399999999997</c:v>
                </c:pt>
                <c:pt idx="1283">
                  <c:v>0.94144099999999997</c:v>
                </c:pt>
                <c:pt idx="1284">
                  <c:v>0.94054100000000007</c:v>
                </c:pt>
                <c:pt idx="1285">
                  <c:v>0.97837799999999997</c:v>
                </c:pt>
                <c:pt idx="1286">
                  <c:v>0.87387400000000004</c:v>
                </c:pt>
                <c:pt idx="1287">
                  <c:v>0.89009000000000005</c:v>
                </c:pt>
                <c:pt idx="1288">
                  <c:v>0.88828799999999997</c:v>
                </c:pt>
                <c:pt idx="1289">
                  <c:v>0.91711699999999996</c:v>
                </c:pt>
                <c:pt idx="1290">
                  <c:v>0.928477</c:v>
                </c:pt>
                <c:pt idx="1291">
                  <c:v>0.90450399999999997</c:v>
                </c:pt>
                <c:pt idx="1292">
                  <c:v>0.918018</c:v>
                </c:pt>
                <c:pt idx="1293">
                  <c:v>0.90900899999999996</c:v>
                </c:pt>
                <c:pt idx="1294">
                  <c:v>0.89279300000000006</c:v>
                </c:pt>
              </c:numCache>
            </c:numRef>
          </c:val>
          <c:smooth val="0"/>
          <c:extLst>
            <c:ext xmlns:c16="http://schemas.microsoft.com/office/drawing/2014/chart" uri="{C3380CC4-5D6E-409C-BE32-E72D297353CC}">
              <c16:uniqueId val="{00000002-AB1B-4920-B2AE-D78733C0EC06}"/>
            </c:ext>
          </c:extLst>
        </c:ser>
        <c:dLbls>
          <c:showLegendKey val="0"/>
          <c:showVal val="0"/>
          <c:showCatName val="0"/>
          <c:showSerName val="0"/>
          <c:showPercent val="0"/>
          <c:showBubbleSize val="0"/>
        </c:dLbls>
        <c:smooth val="0"/>
        <c:axId val="1080253568"/>
        <c:axId val="1080272704"/>
      </c:lineChart>
      <c:dateAx>
        <c:axId val="1080253568"/>
        <c:scaling>
          <c:orientation val="minMax"/>
        </c:scaling>
        <c:delete val="0"/>
        <c:axPos val="b"/>
        <c:numFmt formatCode="yy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72704"/>
        <c:crosses val="autoZero"/>
        <c:auto val="0"/>
        <c:lblOffset val="100"/>
        <c:baseTimeUnit val="days"/>
        <c:majorUnit val="360"/>
        <c:majorTimeUnit val="days"/>
      </c:dateAx>
      <c:valAx>
        <c:axId val="1080272704"/>
        <c:scaling>
          <c:orientation val="minMax"/>
        </c:scaling>
        <c:delete val="0"/>
        <c:axPos val="l"/>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5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'10y'!$C$2</c:f>
              <c:strCache>
                <c:ptCount val="1"/>
                <c:pt idx="0">
                  <c:v>AEM</c:v>
                </c:pt>
              </c:strCache>
            </c:strRef>
          </c:tx>
          <c:spPr>
            <a:ln w="28575" cap="rnd">
              <a:solidFill>
                <a:schemeClr val="accent2"/>
              </a:solidFill>
              <a:round/>
            </a:ln>
            <a:effectLst/>
          </c:spPr>
          <c:marker>
            <c:symbol val="none"/>
          </c:marker>
          <c:cat>
            <c:numRef>
              <c:f>'10y'!$B$3:$B$524</c:f>
              <c:numCache>
                <c:formatCode>m/d/yyyy</c:formatCode>
                <c:ptCount val="522"/>
                <c:pt idx="0">
                  <c:v>42209</c:v>
                </c:pt>
                <c:pt idx="1">
                  <c:v>42216</c:v>
                </c:pt>
                <c:pt idx="2">
                  <c:v>42223</c:v>
                </c:pt>
                <c:pt idx="3">
                  <c:v>42230</c:v>
                </c:pt>
                <c:pt idx="4">
                  <c:v>42237</c:v>
                </c:pt>
                <c:pt idx="5">
                  <c:v>42244</c:v>
                </c:pt>
                <c:pt idx="6">
                  <c:v>42251</c:v>
                </c:pt>
                <c:pt idx="7">
                  <c:v>42258</c:v>
                </c:pt>
                <c:pt idx="8">
                  <c:v>42265</c:v>
                </c:pt>
                <c:pt idx="9">
                  <c:v>42272</c:v>
                </c:pt>
                <c:pt idx="10">
                  <c:v>42279</c:v>
                </c:pt>
                <c:pt idx="11">
                  <c:v>42286</c:v>
                </c:pt>
                <c:pt idx="12">
                  <c:v>42293</c:v>
                </c:pt>
                <c:pt idx="13">
                  <c:v>42300</c:v>
                </c:pt>
                <c:pt idx="14">
                  <c:v>42307</c:v>
                </c:pt>
                <c:pt idx="15">
                  <c:v>42314</c:v>
                </c:pt>
                <c:pt idx="16">
                  <c:v>42321</c:v>
                </c:pt>
                <c:pt idx="17">
                  <c:v>42328</c:v>
                </c:pt>
                <c:pt idx="18">
                  <c:v>42335</c:v>
                </c:pt>
                <c:pt idx="19">
                  <c:v>42342</c:v>
                </c:pt>
                <c:pt idx="20">
                  <c:v>42349</c:v>
                </c:pt>
                <c:pt idx="21">
                  <c:v>42356</c:v>
                </c:pt>
                <c:pt idx="22">
                  <c:v>42363</c:v>
                </c:pt>
                <c:pt idx="23">
                  <c:v>42370</c:v>
                </c:pt>
                <c:pt idx="24">
                  <c:v>42377</c:v>
                </c:pt>
                <c:pt idx="25">
                  <c:v>42384</c:v>
                </c:pt>
                <c:pt idx="26">
                  <c:v>42391</c:v>
                </c:pt>
                <c:pt idx="27">
                  <c:v>42398</c:v>
                </c:pt>
                <c:pt idx="28">
                  <c:v>42405</c:v>
                </c:pt>
                <c:pt idx="29">
                  <c:v>42412</c:v>
                </c:pt>
                <c:pt idx="30">
                  <c:v>42419</c:v>
                </c:pt>
                <c:pt idx="31">
                  <c:v>42426</c:v>
                </c:pt>
                <c:pt idx="32">
                  <c:v>42433</c:v>
                </c:pt>
                <c:pt idx="33">
                  <c:v>42440</c:v>
                </c:pt>
                <c:pt idx="34">
                  <c:v>42447</c:v>
                </c:pt>
                <c:pt idx="35">
                  <c:v>42454</c:v>
                </c:pt>
                <c:pt idx="36">
                  <c:v>42461</c:v>
                </c:pt>
                <c:pt idx="37">
                  <c:v>42468</c:v>
                </c:pt>
                <c:pt idx="38">
                  <c:v>42475</c:v>
                </c:pt>
                <c:pt idx="39">
                  <c:v>42482</c:v>
                </c:pt>
                <c:pt idx="40">
                  <c:v>42489</c:v>
                </c:pt>
                <c:pt idx="41">
                  <c:v>42496</c:v>
                </c:pt>
                <c:pt idx="42">
                  <c:v>42503</c:v>
                </c:pt>
                <c:pt idx="43">
                  <c:v>42510</c:v>
                </c:pt>
                <c:pt idx="44">
                  <c:v>42517</c:v>
                </c:pt>
                <c:pt idx="45">
                  <c:v>42524</c:v>
                </c:pt>
                <c:pt idx="46">
                  <c:v>42531</c:v>
                </c:pt>
                <c:pt idx="47">
                  <c:v>42538</c:v>
                </c:pt>
                <c:pt idx="48">
                  <c:v>42545</c:v>
                </c:pt>
                <c:pt idx="49">
                  <c:v>42552</c:v>
                </c:pt>
                <c:pt idx="50">
                  <c:v>42559</c:v>
                </c:pt>
                <c:pt idx="51">
                  <c:v>42566</c:v>
                </c:pt>
                <c:pt idx="52">
                  <c:v>42573</c:v>
                </c:pt>
                <c:pt idx="53">
                  <c:v>42580</c:v>
                </c:pt>
                <c:pt idx="54">
                  <c:v>42587</c:v>
                </c:pt>
                <c:pt idx="55">
                  <c:v>42594</c:v>
                </c:pt>
                <c:pt idx="56">
                  <c:v>42601</c:v>
                </c:pt>
                <c:pt idx="57">
                  <c:v>42608</c:v>
                </c:pt>
                <c:pt idx="58">
                  <c:v>42615</c:v>
                </c:pt>
                <c:pt idx="59">
                  <c:v>42622</c:v>
                </c:pt>
                <c:pt idx="60">
                  <c:v>42629</c:v>
                </c:pt>
                <c:pt idx="61">
                  <c:v>42636</c:v>
                </c:pt>
                <c:pt idx="62">
                  <c:v>42643</c:v>
                </c:pt>
                <c:pt idx="63">
                  <c:v>42650</c:v>
                </c:pt>
                <c:pt idx="64">
                  <c:v>42657</c:v>
                </c:pt>
                <c:pt idx="65">
                  <c:v>42664</c:v>
                </c:pt>
                <c:pt idx="66">
                  <c:v>42671</c:v>
                </c:pt>
                <c:pt idx="67">
                  <c:v>42678</c:v>
                </c:pt>
                <c:pt idx="68">
                  <c:v>42685</c:v>
                </c:pt>
                <c:pt idx="69">
                  <c:v>42692</c:v>
                </c:pt>
                <c:pt idx="70">
                  <c:v>42699</c:v>
                </c:pt>
                <c:pt idx="71">
                  <c:v>42706</c:v>
                </c:pt>
                <c:pt idx="72">
                  <c:v>42713</c:v>
                </c:pt>
                <c:pt idx="73">
                  <c:v>42720</c:v>
                </c:pt>
                <c:pt idx="74">
                  <c:v>42727</c:v>
                </c:pt>
                <c:pt idx="75">
                  <c:v>42734</c:v>
                </c:pt>
                <c:pt idx="76">
                  <c:v>42741</c:v>
                </c:pt>
                <c:pt idx="77">
                  <c:v>42748</c:v>
                </c:pt>
                <c:pt idx="78">
                  <c:v>42755</c:v>
                </c:pt>
                <c:pt idx="79">
                  <c:v>42762</c:v>
                </c:pt>
                <c:pt idx="80">
                  <c:v>42769</c:v>
                </c:pt>
                <c:pt idx="81">
                  <c:v>42776</c:v>
                </c:pt>
                <c:pt idx="82">
                  <c:v>42783</c:v>
                </c:pt>
                <c:pt idx="83">
                  <c:v>42790</c:v>
                </c:pt>
                <c:pt idx="84">
                  <c:v>42797</c:v>
                </c:pt>
                <c:pt idx="85">
                  <c:v>42804</c:v>
                </c:pt>
                <c:pt idx="86">
                  <c:v>42811</c:v>
                </c:pt>
                <c:pt idx="87">
                  <c:v>42818</c:v>
                </c:pt>
                <c:pt idx="88">
                  <c:v>42825</c:v>
                </c:pt>
                <c:pt idx="89">
                  <c:v>42832</c:v>
                </c:pt>
                <c:pt idx="90">
                  <c:v>42839</c:v>
                </c:pt>
                <c:pt idx="91">
                  <c:v>42846</c:v>
                </c:pt>
                <c:pt idx="92">
                  <c:v>42853</c:v>
                </c:pt>
                <c:pt idx="93">
                  <c:v>42860</c:v>
                </c:pt>
                <c:pt idx="94">
                  <c:v>42867</c:v>
                </c:pt>
                <c:pt idx="95">
                  <c:v>42874</c:v>
                </c:pt>
                <c:pt idx="96">
                  <c:v>42881</c:v>
                </c:pt>
                <c:pt idx="97">
                  <c:v>42888</c:v>
                </c:pt>
                <c:pt idx="98">
                  <c:v>42895</c:v>
                </c:pt>
                <c:pt idx="99">
                  <c:v>42902</c:v>
                </c:pt>
                <c:pt idx="100">
                  <c:v>42909</c:v>
                </c:pt>
                <c:pt idx="101">
                  <c:v>42916</c:v>
                </c:pt>
                <c:pt idx="102">
                  <c:v>42923</c:v>
                </c:pt>
                <c:pt idx="103">
                  <c:v>42930</c:v>
                </c:pt>
                <c:pt idx="104">
                  <c:v>42937</c:v>
                </c:pt>
                <c:pt idx="105">
                  <c:v>42944</c:v>
                </c:pt>
                <c:pt idx="106">
                  <c:v>42951</c:v>
                </c:pt>
                <c:pt idx="107">
                  <c:v>42958</c:v>
                </c:pt>
                <c:pt idx="108">
                  <c:v>42965</c:v>
                </c:pt>
                <c:pt idx="109">
                  <c:v>42972</c:v>
                </c:pt>
                <c:pt idx="110">
                  <c:v>42979</c:v>
                </c:pt>
                <c:pt idx="111">
                  <c:v>42986</c:v>
                </c:pt>
                <c:pt idx="112">
                  <c:v>42993</c:v>
                </c:pt>
                <c:pt idx="113">
                  <c:v>43000</c:v>
                </c:pt>
                <c:pt idx="114">
                  <c:v>43007</c:v>
                </c:pt>
                <c:pt idx="115">
                  <c:v>43014</c:v>
                </c:pt>
                <c:pt idx="116">
                  <c:v>43021</c:v>
                </c:pt>
                <c:pt idx="117">
                  <c:v>43028</c:v>
                </c:pt>
                <c:pt idx="118">
                  <c:v>43035</c:v>
                </c:pt>
                <c:pt idx="119">
                  <c:v>43042</c:v>
                </c:pt>
                <c:pt idx="120">
                  <c:v>43049</c:v>
                </c:pt>
                <c:pt idx="121">
                  <c:v>43056</c:v>
                </c:pt>
                <c:pt idx="122">
                  <c:v>43063</c:v>
                </c:pt>
                <c:pt idx="123">
                  <c:v>43070</c:v>
                </c:pt>
                <c:pt idx="124">
                  <c:v>43077</c:v>
                </c:pt>
                <c:pt idx="125">
                  <c:v>43084</c:v>
                </c:pt>
                <c:pt idx="126">
                  <c:v>43091</c:v>
                </c:pt>
                <c:pt idx="127">
                  <c:v>43098</c:v>
                </c:pt>
                <c:pt idx="128">
                  <c:v>43105</c:v>
                </c:pt>
                <c:pt idx="129">
                  <c:v>43112</c:v>
                </c:pt>
                <c:pt idx="130">
                  <c:v>43119</c:v>
                </c:pt>
                <c:pt idx="131">
                  <c:v>43126</c:v>
                </c:pt>
                <c:pt idx="132">
                  <c:v>43133</c:v>
                </c:pt>
                <c:pt idx="133">
                  <c:v>43140</c:v>
                </c:pt>
                <c:pt idx="134">
                  <c:v>43147</c:v>
                </c:pt>
                <c:pt idx="135">
                  <c:v>43154</c:v>
                </c:pt>
                <c:pt idx="136">
                  <c:v>43161</c:v>
                </c:pt>
                <c:pt idx="137">
                  <c:v>43168</c:v>
                </c:pt>
                <c:pt idx="138">
                  <c:v>43175</c:v>
                </c:pt>
                <c:pt idx="139">
                  <c:v>43182</c:v>
                </c:pt>
                <c:pt idx="140">
                  <c:v>43189</c:v>
                </c:pt>
                <c:pt idx="141">
                  <c:v>43196</c:v>
                </c:pt>
                <c:pt idx="142">
                  <c:v>43203</c:v>
                </c:pt>
                <c:pt idx="143">
                  <c:v>43210</c:v>
                </c:pt>
                <c:pt idx="144">
                  <c:v>43217</c:v>
                </c:pt>
                <c:pt idx="145">
                  <c:v>43224</c:v>
                </c:pt>
                <c:pt idx="146">
                  <c:v>43231</c:v>
                </c:pt>
                <c:pt idx="147">
                  <c:v>43238</c:v>
                </c:pt>
                <c:pt idx="148">
                  <c:v>43245</c:v>
                </c:pt>
                <c:pt idx="149">
                  <c:v>43252</c:v>
                </c:pt>
                <c:pt idx="150">
                  <c:v>43259</c:v>
                </c:pt>
                <c:pt idx="151">
                  <c:v>43266</c:v>
                </c:pt>
                <c:pt idx="152">
                  <c:v>43273</c:v>
                </c:pt>
                <c:pt idx="153">
                  <c:v>43280</c:v>
                </c:pt>
                <c:pt idx="154">
                  <c:v>43287</c:v>
                </c:pt>
                <c:pt idx="155">
                  <c:v>43294</c:v>
                </c:pt>
                <c:pt idx="156">
                  <c:v>43301</c:v>
                </c:pt>
                <c:pt idx="157">
                  <c:v>43308</c:v>
                </c:pt>
                <c:pt idx="158">
                  <c:v>43315</c:v>
                </c:pt>
                <c:pt idx="159">
                  <c:v>43322</c:v>
                </c:pt>
                <c:pt idx="160">
                  <c:v>43329</c:v>
                </c:pt>
                <c:pt idx="161">
                  <c:v>43336</c:v>
                </c:pt>
                <c:pt idx="162">
                  <c:v>43343</c:v>
                </c:pt>
                <c:pt idx="163">
                  <c:v>43350</c:v>
                </c:pt>
                <c:pt idx="164">
                  <c:v>43357</c:v>
                </c:pt>
                <c:pt idx="165">
                  <c:v>43364</c:v>
                </c:pt>
                <c:pt idx="166">
                  <c:v>43371</c:v>
                </c:pt>
                <c:pt idx="167">
                  <c:v>43378</c:v>
                </c:pt>
                <c:pt idx="168">
                  <c:v>43385</c:v>
                </c:pt>
                <c:pt idx="169">
                  <c:v>43392</c:v>
                </c:pt>
                <c:pt idx="170">
                  <c:v>43399</c:v>
                </c:pt>
                <c:pt idx="171">
                  <c:v>43406</c:v>
                </c:pt>
                <c:pt idx="172">
                  <c:v>43413</c:v>
                </c:pt>
                <c:pt idx="173">
                  <c:v>43420</c:v>
                </c:pt>
                <c:pt idx="174">
                  <c:v>43427</c:v>
                </c:pt>
                <c:pt idx="175">
                  <c:v>43434</c:v>
                </c:pt>
                <c:pt idx="176">
                  <c:v>43441</c:v>
                </c:pt>
                <c:pt idx="177">
                  <c:v>43448</c:v>
                </c:pt>
                <c:pt idx="178">
                  <c:v>43455</c:v>
                </c:pt>
                <c:pt idx="179">
                  <c:v>43462</c:v>
                </c:pt>
                <c:pt idx="180">
                  <c:v>43469</c:v>
                </c:pt>
                <c:pt idx="181">
                  <c:v>43476</c:v>
                </c:pt>
                <c:pt idx="182">
                  <c:v>43483</c:v>
                </c:pt>
                <c:pt idx="183">
                  <c:v>43490</c:v>
                </c:pt>
                <c:pt idx="184">
                  <c:v>43497</c:v>
                </c:pt>
                <c:pt idx="185">
                  <c:v>43504</c:v>
                </c:pt>
                <c:pt idx="186">
                  <c:v>43511</c:v>
                </c:pt>
                <c:pt idx="187">
                  <c:v>43518</c:v>
                </c:pt>
                <c:pt idx="188">
                  <c:v>43525</c:v>
                </c:pt>
                <c:pt idx="189">
                  <c:v>43532</c:v>
                </c:pt>
                <c:pt idx="190">
                  <c:v>43539</c:v>
                </c:pt>
                <c:pt idx="191">
                  <c:v>43546</c:v>
                </c:pt>
                <c:pt idx="192">
                  <c:v>43553</c:v>
                </c:pt>
                <c:pt idx="193">
                  <c:v>43560</c:v>
                </c:pt>
                <c:pt idx="194">
                  <c:v>43567</c:v>
                </c:pt>
                <c:pt idx="195">
                  <c:v>43574</c:v>
                </c:pt>
                <c:pt idx="196">
                  <c:v>43581</c:v>
                </c:pt>
                <c:pt idx="197">
                  <c:v>43588</c:v>
                </c:pt>
                <c:pt idx="198">
                  <c:v>43595</c:v>
                </c:pt>
                <c:pt idx="199">
                  <c:v>43602</c:v>
                </c:pt>
                <c:pt idx="200">
                  <c:v>43609</c:v>
                </c:pt>
                <c:pt idx="201">
                  <c:v>43616</c:v>
                </c:pt>
                <c:pt idx="202">
                  <c:v>43623</c:v>
                </c:pt>
                <c:pt idx="203">
                  <c:v>43630</c:v>
                </c:pt>
                <c:pt idx="204">
                  <c:v>43637</c:v>
                </c:pt>
                <c:pt idx="205">
                  <c:v>43644</c:v>
                </c:pt>
                <c:pt idx="206">
                  <c:v>43651</c:v>
                </c:pt>
                <c:pt idx="207">
                  <c:v>43658</c:v>
                </c:pt>
                <c:pt idx="208">
                  <c:v>43665</c:v>
                </c:pt>
                <c:pt idx="209">
                  <c:v>43672</c:v>
                </c:pt>
                <c:pt idx="210">
                  <c:v>43679</c:v>
                </c:pt>
                <c:pt idx="211">
                  <c:v>43686</c:v>
                </c:pt>
                <c:pt idx="212">
                  <c:v>43693</c:v>
                </c:pt>
                <c:pt idx="213">
                  <c:v>43700</c:v>
                </c:pt>
                <c:pt idx="214">
                  <c:v>43707</c:v>
                </c:pt>
                <c:pt idx="215">
                  <c:v>43714</c:v>
                </c:pt>
                <c:pt idx="216">
                  <c:v>43721</c:v>
                </c:pt>
                <c:pt idx="217">
                  <c:v>43728</c:v>
                </c:pt>
                <c:pt idx="218">
                  <c:v>43735</c:v>
                </c:pt>
                <c:pt idx="219">
                  <c:v>43742</c:v>
                </c:pt>
                <c:pt idx="220">
                  <c:v>43749</c:v>
                </c:pt>
                <c:pt idx="221">
                  <c:v>43756</c:v>
                </c:pt>
                <c:pt idx="222">
                  <c:v>43763</c:v>
                </c:pt>
                <c:pt idx="223">
                  <c:v>43770</c:v>
                </c:pt>
                <c:pt idx="224">
                  <c:v>43777</c:v>
                </c:pt>
                <c:pt idx="225">
                  <c:v>43784</c:v>
                </c:pt>
                <c:pt idx="226">
                  <c:v>43791</c:v>
                </c:pt>
                <c:pt idx="227">
                  <c:v>43798</c:v>
                </c:pt>
                <c:pt idx="228">
                  <c:v>43805</c:v>
                </c:pt>
                <c:pt idx="229">
                  <c:v>43812</c:v>
                </c:pt>
                <c:pt idx="230">
                  <c:v>43819</c:v>
                </c:pt>
                <c:pt idx="231">
                  <c:v>43826</c:v>
                </c:pt>
                <c:pt idx="232">
                  <c:v>43833</c:v>
                </c:pt>
                <c:pt idx="233">
                  <c:v>43840</c:v>
                </c:pt>
                <c:pt idx="234">
                  <c:v>43847</c:v>
                </c:pt>
                <c:pt idx="235">
                  <c:v>43854</c:v>
                </c:pt>
                <c:pt idx="236">
                  <c:v>43861</c:v>
                </c:pt>
                <c:pt idx="237">
                  <c:v>43868</c:v>
                </c:pt>
                <c:pt idx="238">
                  <c:v>43875</c:v>
                </c:pt>
                <c:pt idx="239">
                  <c:v>43882</c:v>
                </c:pt>
                <c:pt idx="240">
                  <c:v>43889</c:v>
                </c:pt>
                <c:pt idx="241">
                  <c:v>43896</c:v>
                </c:pt>
                <c:pt idx="242">
                  <c:v>43903</c:v>
                </c:pt>
                <c:pt idx="243">
                  <c:v>43910</c:v>
                </c:pt>
                <c:pt idx="244">
                  <c:v>43917</c:v>
                </c:pt>
                <c:pt idx="245">
                  <c:v>43924</c:v>
                </c:pt>
                <c:pt idx="246">
                  <c:v>43931</c:v>
                </c:pt>
                <c:pt idx="247">
                  <c:v>43938</c:v>
                </c:pt>
                <c:pt idx="248">
                  <c:v>43945</c:v>
                </c:pt>
                <c:pt idx="249">
                  <c:v>43952</c:v>
                </c:pt>
                <c:pt idx="250">
                  <c:v>43959</c:v>
                </c:pt>
                <c:pt idx="251">
                  <c:v>43966</c:v>
                </c:pt>
                <c:pt idx="252">
                  <c:v>43973</c:v>
                </c:pt>
                <c:pt idx="253">
                  <c:v>43980</c:v>
                </c:pt>
                <c:pt idx="254">
                  <c:v>43987</c:v>
                </c:pt>
                <c:pt idx="255">
                  <c:v>43994</c:v>
                </c:pt>
                <c:pt idx="256">
                  <c:v>44001</c:v>
                </c:pt>
                <c:pt idx="257">
                  <c:v>44008</c:v>
                </c:pt>
                <c:pt idx="258">
                  <c:v>44015</c:v>
                </c:pt>
                <c:pt idx="259">
                  <c:v>44022</c:v>
                </c:pt>
                <c:pt idx="260">
                  <c:v>44029</c:v>
                </c:pt>
                <c:pt idx="261">
                  <c:v>44036</c:v>
                </c:pt>
                <c:pt idx="262">
                  <c:v>44043</c:v>
                </c:pt>
                <c:pt idx="263">
                  <c:v>44050</c:v>
                </c:pt>
                <c:pt idx="264">
                  <c:v>44057</c:v>
                </c:pt>
                <c:pt idx="265">
                  <c:v>44064</c:v>
                </c:pt>
                <c:pt idx="266">
                  <c:v>44071</c:v>
                </c:pt>
                <c:pt idx="267">
                  <c:v>44078</c:v>
                </c:pt>
                <c:pt idx="268">
                  <c:v>44085</c:v>
                </c:pt>
                <c:pt idx="269">
                  <c:v>44092</c:v>
                </c:pt>
                <c:pt idx="270">
                  <c:v>44099</c:v>
                </c:pt>
                <c:pt idx="271">
                  <c:v>44106</c:v>
                </c:pt>
                <c:pt idx="272">
                  <c:v>44113</c:v>
                </c:pt>
                <c:pt idx="273">
                  <c:v>44120</c:v>
                </c:pt>
                <c:pt idx="274">
                  <c:v>44127</c:v>
                </c:pt>
                <c:pt idx="275">
                  <c:v>44134</c:v>
                </c:pt>
                <c:pt idx="276">
                  <c:v>44141</c:v>
                </c:pt>
                <c:pt idx="277">
                  <c:v>44148</c:v>
                </c:pt>
                <c:pt idx="278">
                  <c:v>44155</c:v>
                </c:pt>
                <c:pt idx="279">
                  <c:v>44162</c:v>
                </c:pt>
                <c:pt idx="280">
                  <c:v>44169</c:v>
                </c:pt>
                <c:pt idx="281">
                  <c:v>44176</c:v>
                </c:pt>
                <c:pt idx="282">
                  <c:v>44183</c:v>
                </c:pt>
                <c:pt idx="283">
                  <c:v>44190</c:v>
                </c:pt>
                <c:pt idx="284">
                  <c:v>44197</c:v>
                </c:pt>
                <c:pt idx="285">
                  <c:v>44204</c:v>
                </c:pt>
                <c:pt idx="286">
                  <c:v>44211</c:v>
                </c:pt>
                <c:pt idx="287">
                  <c:v>44218</c:v>
                </c:pt>
                <c:pt idx="288">
                  <c:v>44225</c:v>
                </c:pt>
                <c:pt idx="289">
                  <c:v>44232</c:v>
                </c:pt>
                <c:pt idx="290">
                  <c:v>44239</c:v>
                </c:pt>
                <c:pt idx="291">
                  <c:v>44246</c:v>
                </c:pt>
                <c:pt idx="292">
                  <c:v>44253</c:v>
                </c:pt>
                <c:pt idx="293">
                  <c:v>44260</c:v>
                </c:pt>
                <c:pt idx="294">
                  <c:v>44267</c:v>
                </c:pt>
                <c:pt idx="295">
                  <c:v>44274</c:v>
                </c:pt>
                <c:pt idx="296">
                  <c:v>44281</c:v>
                </c:pt>
                <c:pt idx="297">
                  <c:v>44288</c:v>
                </c:pt>
                <c:pt idx="298">
                  <c:v>44295</c:v>
                </c:pt>
                <c:pt idx="299">
                  <c:v>44302</c:v>
                </c:pt>
                <c:pt idx="300">
                  <c:v>44309</c:v>
                </c:pt>
                <c:pt idx="301">
                  <c:v>44316</c:v>
                </c:pt>
                <c:pt idx="302">
                  <c:v>44323</c:v>
                </c:pt>
                <c:pt idx="303">
                  <c:v>44330</c:v>
                </c:pt>
                <c:pt idx="304">
                  <c:v>44337</c:v>
                </c:pt>
                <c:pt idx="305">
                  <c:v>44344</c:v>
                </c:pt>
                <c:pt idx="306">
                  <c:v>44351</c:v>
                </c:pt>
                <c:pt idx="307">
                  <c:v>44358</c:v>
                </c:pt>
                <c:pt idx="308">
                  <c:v>44365</c:v>
                </c:pt>
                <c:pt idx="309">
                  <c:v>44372</c:v>
                </c:pt>
                <c:pt idx="310">
                  <c:v>44379</c:v>
                </c:pt>
                <c:pt idx="311">
                  <c:v>44386</c:v>
                </c:pt>
                <c:pt idx="312">
                  <c:v>44393</c:v>
                </c:pt>
                <c:pt idx="313">
                  <c:v>44400</c:v>
                </c:pt>
                <c:pt idx="314">
                  <c:v>44407</c:v>
                </c:pt>
                <c:pt idx="315">
                  <c:v>44414</c:v>
                </c:pt>
                <c:pt idx="316">
                  <c:v>44421</c:v>
                </c:pt>
                <c:pt idx="317">
                  <c:v>44428</c:v>
                </c:pt>
                <c:pt idx="318">
                  <c:v>44435</c:v>
                </c:pt>
                <c:pt idx="319">
                  <c:v>44442</c:v>
                </c:pt>
                <c:pt idx="320">
                  <c:v>44449</c:v>
                </c:pt>
                <c:pt idx="321">
                  <c:v>44456</c:v>
                </c:pt>
                <c:pt idx="322">
                  <c:v>44463</c:v>
                </c:pt>
                <c:pt idx="323">
                  <c:v>44470</c:v>
                </c:pt>
                <c:pt idx="324">
                  <c:v>44477</c:v>
                </c:pt>
                <c:pt idx="325">
                  <c:v>44484</c:v>
                </c:pt>
                <c:pt idx="326">
                  <c:v>44491</c:v>
                </c:pt>
                <c:pt idx="327">
                  <c:v>44498</c:v>
                </c:pt>
                <c:pt idx="328">
                  <c:v>44505</c:v>
                </c:pt>
                <c:pt idx="329">
                  <c:v>44512</c:v>
                </c:pt>
                <c:pt idx="330">
                  <c:v>44519</c:v>
                </c:pt>
                <c:pt idx="331">
                  <c:v>44526</c:v>
                </c:pt>
                <c:pt idx="332">
                  <c:v>44533</c:v>
                </c:pt>
                <c:pt idx="333">
                  <c:v>44540</c:v>
                </c:pt>
                <c:pt idx="334">
                  <c:v>44547</c:v>
                </c:pt>
                <c:pt idx="335">
                  <c:v>44554</c:v>
                </c:pt>
                <c:pt idx="336">
                  <c:v>44561</c:v>
                </c:pt>
                <c:pt idx="337">
                  <c:v>44568</c:v>
                </c:pt>
                <c:pt idx="338">
                  <c:v>44575</c:v>
                </c:pt>
                <c:pt idx="339">
                  <c:v>44582</c:v>
                </c:pt>
                <c:pt idx="340">
                  <c:v>44589</c:v>
                </c:pt>
                <c:pt idx="341">
                  <c:v>44596</c:v>
                </c:pt>
                <c:pt idx="342">
                  <c:v>44603</c:v>
                </c:pt>
                <c:pt idx="343">
                  <c:v>44610</c:v>
                </c:pt>
                <c:pt idx="344">
                  <c:v>44617</c:v>
                </c:pt>
                <c:pt idx="345">
                  <c:v>44624</c:v>
                </c:pt>
                <c:pt idx="346">
                  <c:v>44631</c:v>
                </c:pt>
                <c:pt idx="347">
                  <c:v>44638</c:v>
                </c:pt>
                <c:pt idx="348">
                  <c:v>44645</c:v>
                </c:pt>
                <c:pt idx="349">
                  <c:v>44652</c:v>
                </c:pt>
                <c:pt idx="350">
                  <c:v>44659</c:v>
                </c:pt>
                <c:pt idx="351">
                  <c:v>44666</c:v>
                </c:pt>
                <c:pt idx="352">
                  <c:v>44673</c:v>
                </c:pt>
                <c:pt idx="353">
                  <c:v>44680</c:v>
                </c:pt>
                <c:pt idx="354">
                  <c:v>44687</c:v>
                </c:pt>
                <c:pt idx="355">
                  <c:v>44694</c:v>
                </c:pt>
                <c:pt idx="356">
                  <c:v>44701</c:v>
                </c:pt>
                <c:pt idx="357">
                  <c:v>44708</c:v>
                </c:pt>
                <c:pt idx="358">
                  <c:v>44715</c:v>
                </c:pt>
                <c:pt idx="359">
                  <c:v>44722</c:v>
                </c:pt>
                <c:pt idx="360">
                  <c:v>44729</c:v>
                </c:pt>
                <c:pt idx="361">
                  <c:v>44736</c:v>
                </c:pt>
                <c:pt idx="362">
                  <c:v>44743</c:v>
                </c:pt>
                <c:pt idx="363">
                  <c:v>44750</c:v>
                </c:pt>
                <c:pt idx="364">
                  <c:v>44757</c:v>
                </c:pt>
                <c:pt idx="365">
                  <c:v>44764</c:v>
                </c:pt>
                <c:pt idx="366">
                  <c:v>44771</c:v>
                </c:pt>
                <c:pt idx="367">
                  <c:v>44778</c:v>
                </c:pt>
                <c:pt idx="368">
                  <c:v>44785</c:v>
                </c:pt>
                <c:pt idx="369">
                  <c:v>44792</c:v>
                </c:pt>
                <c:pt idx="370">
                  <c:v>44799</c:v>
                </c:pt>
                <c:pt idx="371">
                  <c:v>44806</c:v>
                </c:pt>
                <c:pt idx="372">
                  <c:v>44813</c:v>
                </c:pt>
                <c:pt idx="373">
                  <c:v>44820</c:v>
                </c:pt>
                <c:pt idx="374">
                  <c:v>44827</c:v>
                </c:pt>
                <c:pt idx="375">
                  <c:v>44834</c:v>
                </c:pt>
                <c:pt idx="376">
                  <c:v>44841</c:v>
                </c:pt>
                <c:pt idx="377">
                  <c:v>44848</c:v>
                </c:pt>
                <c:pt idx="378">
                  <c:v>44855</c:v>
                </c:pt>
                <c:pt idx="379">
                  <c:v>44862</c:v>
                </c:pt>
                <c:pt idx="380">
                  <c:v>44869</c:v>
                </c:pt>
                <c:pt idx="381">
                  <c:v>44876</c:v>
                </c:pt>
                <c:pt idx="382">
                  <c:v>44883</c:v>
                </c:pt>
                <c:pt idx="383">
                  <c:v>44890</c:v>
                </c:pt>
                <c:pt idx="384">
                  <c:v>44897</c:v>
                </c:pt>
                <c:pt idx="385">
                  <c:v>44904</c:v>
                </c:pt>
                <c:pt idx="386">
                  <c:v>44911</c:v>
                </c:pt>
                <c:pt idx="387">
                  <c:v>44918</c:v>
                </c:pt>
                <c:pt idx="388">
                  <c:v>44925</c:v>
                </c:pt>
                <c:pt idx="389">
                  <c:v>44932</c:v>
                </c:pt>
                <c:pt idx="390">
                  <c:v>44939</c:v>
                </c:pt>
                <c:pt idx="391">
                  <c:v>44946</c:v>
                </c:pt>
                <c:pt idx="392">
                  <c:v>44953</c:v>
                </c:pt>
                <c:pt idx="393">
                  <c:v>44960</c:v>
                </c:pt>
                <c:pt idx="394">
                  <c:v>44967</c:v>
                </c:pt>
                <c:pt idx="395">
                  <c:v>44974</c:v>
                </c:pt>
                <c:pt idx="396">
                  <c:v>44981</c:v>
                </c:pt>
                <c:pt idx="397">
                  <c:v>44988</c:v>
                </c:pt>
                <c:pt idx="398">
                  <c:v>44995</c:v>
                </c:pt>
                <c:pt idx="399">
                  <c:v>45002</c:v>
                </c:pt>
                <c:pt idx="400">
                  <c:v>45009</c:v>
                </c:pt>
                <c:pt idx="401">
                  <c:v>45016</c:v>
                </c:pt>
                <c:pt idx="402">
                  <c:v>45023</c:v>
                </c:pt>
                <c:pt idx="403">
                  <c:v>45030</c:v>
                </c:pt>
                <c:pt idx="404">
                  <c:v>45037</c:v>
                </c:pt>
                <c:pt idx="405">
                  <c:v>45044</c:v>
                </c:pt>
                <c:pt idx="406">
                  <c:v>45051</c:v>
                </c:pt>
                <c:pt idx="407">
                  <c:v>45058</c:v>
                </c:pt>
                <c:pt idx="408">
                  <c:v>45065</c:v>
                </c:pt>
                <c:pt idx="409">
                  <c:v>45072</c:v>
                </c:pt>
                <c:pt idx="410">
                  <c:v>45079</c:v>
                </c:pt>
                <c:pt idx="411">
                  <c:v>45086</c:v>
                </c:pt>
                <c:pt idx="412">
                  <c:v>45093</c:v>
                </c:pt>
                <c:pt idx="413">
                  <c:v>45100</c:v>
                </c:pt>
                <c:pt idx="414">
                  <c:v>45107</c:v>
                </c:pt>
                <c:pt idx="415">
                  <c:v>45114</c:v>
                </c:pt>
                <c:pt idx="416">
                  <c:v>45121</c:v>
                </c:pt>
                <c:pt idx="417">
                  <c:v>45128</c:v>
                </c:pt>
                <c:pt idx="418">
                  <c:v>45135</c:v>
                </c:pt>
                <c:pt idx="419">
                  <c:v>45142</c:v>
                </c:pt>
                <c:pt idx="420">
                  <c:v>45149</c:v>
                </c:pt>
                <c:pt idx="421">
                  <c:v>45156</c:v>
                </c:pt>
                <c:pt idx="422">
                  <c:v>45163</c:v>
                </c:pt>
                <c:pt idx="423">
                  <c:v>45170</c:v>
                </c:pt>
                <c:pt idx="424">
                  <c:v>45177</c:v>
                </c:pt>
                <c:pt idx="425">
                  <c:v>45184</c:v>
                </c:pt>
                <c:pt idx="426">
                  <c:v>45191</c:v>
                </c:pt>
                <c:pt idx="427">
                  <c:v>45198</c:v>
                </c:pt>
                <c:pt idx="428">
                  <c:v>45205</c:v>
                </c:pt>
                <c:pt idx="429">
                  <c:v>45212</c:v>
                </c:pt>
                <c:pt idx="430">
                  <c:v>45219</c:v>
                </c:pt>
                <c:pt idx="431">
                  <c:v>45226</c:v>
                </c:pt>
                <c:pt idx="432">
                  <c:v>45233</c:v>
                </c:pt>
                <c:pt idx="433">
                  <c:v>45240</c:v>
                </c:pt>
                <c:pt idx="434">
                  <c:v>45247</c:v>
                </c:pt>
                <c:pt idx="435">
                  <c:v>45254</c:v>
                </c:pt>
                <c:pt idx="436">
                  <c:v>45261</c:v>
                </c:pt>
                <c:pt idx="437">
                  <c:v>45268</c:v>
                </c:pt>
                <c:pt idx="438">
                  <c:v>45275</c:v>
                </c:pt>
                <c:pt idx="439">
                  <c:v>45282</c:v>
                </c:pt>
                <c:pt idx="440">
                  <c:v>45289</c:v>
                </c:pt>
                <c:pt idx="441">
                  <c:v>45296</c:v>
                </c:pt>
                <c:pt idx="442">
                  <c:v>45303</c:v>
                </c:pt>
                <c:pt idx="443">
                  <c:v>45310</c:v>
                </c:pt>
                <c:pt idx="444">
                  <c:v>45317</c:v>
                </c:pt>
                <c:pt idx="445">
                  <c:v>45324</c:v>
                </c:pt>
                <c:pt idx="446">
                  <c:v>45331</c:v>
                </c:pt>
                <c:pt idx="447">
                  <c:v>45338</c:v>
                </c:pt>
                <c:pt idx="448">
                  <c:v>45345</c:v>
                </c:pt>
                <c:pt idx="449">
                  <c:v>45352</c:v>
                </c:pt>
                <c:pt idx="450">
                  <c:v>45359</c:v>
                </c:pt>
                <c:pt idx="451">
                  <c:v>45366</c:v>
                </c:pt>
                <c:pt idx="452">
                  <c:v>45373</c:v>
                </c:pt>
                <c:pt idx="453">
                  <c:v>45380</c:v>
                </c:pt>
                <c:pt idx="454">
                  <c:v>45387</c:v>
                </c:pt>
                <c:pt idx="455">
                  <c:v>45394</c:v>
                </c:pt>
                <c:pt idx="456">
                  <c:v>45401</c:v>
                </c:pt>
                <c:pt idx="457">
                  <c:v>45408</c:v>
                </c:pt>
                <c:pt idx="458">
                  <c:v>45415</c:v>
                </c:pt>
                <c:pt idx="459">
                  <c:v>45422</c:v>
                </c:pt>
                <c:pt idx="460">
                  <c:v>45429</c:v>
                </c:pt>
                <c:pt idx="461">
                  <c:v>45436</c:v>
                </c:pt>
                <c:pt idx="462">
                  <c:v>45443</c:v>
                </c:pt>
                <c:pt idx="463">
                  <c:v>45450</c:v>
                </c:pt>
                <c:pt idx="464">
                  <c:v>45457</c:v>
                </c:pt>
                <c:pt idx="465">
                  <c:v>45464</c:v>
                </c:pt>
                <c:pt idx="466">
                  <c:v>45471</c:v>
                </c:pt>
                <c:pt idx="467">
                  <c:v>45478</c:v>
                </c:pt>
                <c:pt idx="468">
                  <c:v>45485</c:v>
                </c:pt>
                <c:pt idx="469">
                  <c:v>45492</c:v>
                </c:pt>
                <c:pt idx="470">
                  <c:v>45499</c:v>
                </c:pt>
                <c:pt idx="471">
                  <c:v>45506</c:v>
                </c:pt>
                <c:pt idx="472">
                  <c:v>45513</c:v>
                </c:pt>
                <c:pt idx="473">
                  <c:v>45520</c:v>
                </c:pt>
                <c:pt idx="474">
                  <c:v>45527</c:v>
                </c:pt>
                <c:pt idx="475">
                  <c:v>45534</c:v>
                </c:pt>
                <c:pt idx="476">
                  <c:v>45541</c:v>
                </c:pt>
                <c:pt idx="477">
                  <c:v>45548</c:v>
                </c:pt>
                <c:pt idx="478">
                  <c:v>45555</c:v>
                </c:pt>
                <c:pt idx="479">
                  <c:v>45562</c:v>
                </c:pt>
                <c:pt idx="480">
                  <c:v>45569</c:v>
                </c:pt>
                <c:pt idx="481">
                  <c:v>45576</c:v>
                </c:pt>
                <c:pt idx="482">
                  <c:v>45583</c:v>
                </c:pt>
                <c:pt idx="483">
                  <c:v>45590</c:v>
                </c:pt>
                <c:pt idx="484">
                  <c:v>45597</c:v>
                </c:pt>
                <c:pt idx="485">
                  <c:v>45604</c:v>
                </c:pt>
                <c:pt idx="486">
                  <c:v>45611</c:v>
                </c:pt>
                <c:pt idx="487">
                  <c:v>45618</c:v>
                </c:pt>
                <c:pt idx="488">
                  <c:v>45625</c:v>
                </c:pt>
                <c:pt idx="489">
                  <c:v>45632</c:v>
                </c:pt>
                <c:pt idx="490">
                  <c:v>45639</c:v>
                </c:pt>
                <c:pt idx="491">
                  <c:v>45646</c:v>
                </c:pt>
                <c:pt idx="492">
                  <c:v>45653</c:v>
                </c:pt>
                <c:pt idx="493">
                  <c:v>45660</c:v>
                </c:pt>
                <c:pt idx="494">
                  <c:v>45667</c:v>
                </c:pt>
                <c:pt idx="495">
                  <c:v>45674</c:v>
                </c:pt>
                <c:pt idx="496">
                  <c:v>45681</c:v>
                </c:pt>
                <c:pt idx="497">
                  <c:v>45688</c:v>
                </c:pt>
                <c:pt idx="498">
                  <c:v>45695</c:v>
                </c:pt>
                <c:pt idx="499">
                  <c:v>45702</c:v>
                </c:pt>
                <c:pt idx="500">
                  <c:v>45709</c:v>
                </c:pt>
                <c:pt idx="501">
                  <c:v>45716</c:v>
                </c:pt>
                <c:pt idx="502">
                  <c:v>45723</c:v>
                </c:pt>
                <c:pt idx="503">
                  <c:v>45730</c:v>
                </c:pt>
                <c:pt idx="504">
                  <c:v>45737</c:v>
                </c:pt>
                <c:pt idx="505">
                  <c:v>45744</c:v>
                </c:pt>
                <c:pt idx="506">
                  <c:v>45751</c:v>
                </c:pt>
                <c:pt idx="507">
                  <c:v>45758</c:v>
                </c:pt>
                <c:pt idx="508">
                  <c:v>45765</c:v>
                </c:pt>
                <c:pt idx="509">
                  <c:v>45772</c:v>
                </c:pt>
                <c:pt idx="510">
                  <c:v>45779</c:v>
                </c:pt>
                <c:pt idx="511">
                  <c:v>45786</c:v>
                </c:pt>
                <c:pt idx="512">
                  <c:v>45793</c:v>
                </c:pt>
                <c:pt idx="513">
                  <c:v>45800</c:v>
                </c:pt>
                <c:pt idx="514">
                  <c:v>45807</c:v>
                </c:pt>
                <c:pt idx="515">
                  <c:v>45814</c:v>
                </c:pt>
                <c:pt idx="516">
                  <c:v>45821</c:v>
                </c:pt>
                <c:pt idx="517">
                  <c:v>45828</c:v>
                </c:pt>
                <c:pt idx="518">
                  <c:v>45835</c:v>
                </c:pt>
                <c:pt idx="519">
                  <c:v>45842</c:v>
                </c:pt>
                <c:pt idx="520">
                  <c:v>45849</c:v>
                </c:pt>
                <c:pt idx="521">
                  <c:v>45856</c:v>
                </c:pt>
              </c:numCache>
            </c:numRef>
          </c:cat>
          <c:val>
            <c:numRef>
              <c:f>'10y'!$C$3:$C$524</c:f>
              <c:numCache>
                <c:formatCode>0%</c:formatCode>
                <c:ptCount val="522"/>
                <c:pt idx="0">
                  <c:v>0</c:v>
                </c:pt>
                <c:pt idx="1">
                  <c:v>-7.4216000000000004E-2</c:v>
                </c:pt>
                <c:pt idx="2">
                  <c:v>-7.3576000000000003E-2</c:v>
                </c:pt>
                <c:pt idx="3">
                  <c:v>-8.6370000000000006E-3</c:v>
                </c:pt>
                <c:pt idx="4">
                  <c:v>0.10268700000000001</c:v>
                </c:pt>
                <c:pt idx="5">
                  <c:v>3.9987000000000002E-2</c:v>
                </c:pt>
                <c:pt idx="6">
                  <c:v>-3.2629999999999999E-2</c:v>
                </c:pt>
                <c:pt idx="7">
                  <c:v>-6.0781000000000002E-2</c:v>
                </c:pt>
                <c:pt idx="8">
                  <c:v>3.3269E-2</c:v>
                </c:pt>
                <c:pt idx="9">
                  <c:v>0.106526</c:v>
                </c:pt>
                <c:pt idx="10">
                  <c:v>0.170825</c:v>
                </c:pt>
                <c:pt idx="11">
                  <c:v>0.18873999999999999</c:v>
                </c:pt>
                <c:pt idx="12">
                  <c:v>0.20505400000000001</c:v>
                </c:pt>
                <c:pt idx="13">
                  <c:v>0.22648800000000002</c:v>
                </c:pt>
                <c:pt idx="14">
                  <c:v>0.182342</c:v>
                </c:pt>
                <c:pt idx="15">
                  <c:v>7.0057999999999995E-2</c:v>
                </c:pt>
                <c:pt idx="16">
                  <c:v>0.110365</c:v>
                </c:pt>
                <c:pt idx="17">
                  <c:v>0.11708299999999999</c:v>
                </c:pt>
                <c:pt idx="18">
                  <c:v>0.114203</c:v>
                </c:pt>
                <c:pt idx="19">
                  <c:v>0.24536100000000002</c:v>
                </c:pt>
                <c:pt idx="20">
                  <c:v>0.22392800000000002</c:v>
                </c:pt>
                <c:pt idx="21">
                  <c:v>0.16154800000000002</c:v>
                </c:pt>
                <c:pt idx="22">
                  <c:v>0.20697399999999999</c:v>
                </c:pt>
                <c:pt idx="23">
                  <c:v>0.16346800000000003</c:v>
                </c:pt>
                <c:pt idx="24">
                  <c:v>0.337812</c:v>
                </c:pt>
                <c:pt idx="25">
                  <c:v>0.30358299999999999</c:v>
                </c:pt>
                <c:pt idx="26">
                  <c:v>0.23608399999999999</c:v>
                </c:pt>
                <c:pt idx="27">
                  <c:v>0.32309699999999997</c:v>
                </c:pt>
                <c:pt idx="28">
                  <c:v>0.48912300000000003</c:v>
                </c:pt>
                <c:pt idx="29">
                  <c:v>0.58029399999999998</c:v>
                </c:pt>
                <c:pt idx="30">
                  <c:v>0.52335299999999996</c:v>
                </c:pt>
                <c:pt idx="31">
                  <c:v>0.494562</c:v>
                </c:pt>
                <c:pt idx="32">
                  <c:v>0.46097199999999999</c:v>
                </c:pt>
                <c:pt idx="33">
                  <c:v>0.51119599999999998</c:v>
                </c:pt>
                <c:pt idx="34">
                  <c:v>0.58381300000000003</c:v>
                </c:pt>
                <c:pt idx="35">
                  <c:v>0.52975000000000005</c:v>
                </c:pt>
                <c:pt idx="36">
                  <c:v>0.52111300000000005</c:v>
                </c:pt>
                <c:pt idx="37">
                  <c:v>0.60172700000000001</c:v>
                </c:pt>
                <c:pt idx="38">
                  <c:v>0.66154799999999991</c:v>
                </c:pt>
                <c:pt idx="39">
                  <c:v>0.67594399999999988</c:v>
                </c:pt>
                <c:pt idx="40">
                  <c:v>0.89731300000000003</c:v>
                </c:pt>
                <c:pt idx="41">
                  <c:v>0.90307100000000007</c:v>
                </c:pt>
                <c:pt idx="42">
                  <c:v>0.90818900000000002</c:v>
                </c:pt>
                <c:pt idx="43">
                  <c:v>0.9334610000000001</c:v>
                </c:pt>
                <c:pt idx="44">
                  <c:v>0.84644900000000012</c:v>
                </c:pt>
                <c:pt idx="45">
                  <c:v>1.076136</c:v>
                </c:pt>
                <c:pt idx="46">
                  <c:v>1.063979</c:v>
                </c:pt>
                <c:pt idx="47">
                  <c:v>1.069418</c:v>
                </c:pt>
                <c:pt idx="48">
                  <c:v>1.159629</c:v>
                </c:pt>
                <c:pt idx="49">
                  <c:v>1.2117720000000001</c:v>
                </c:pt>
                <c:pt idx="50">
                  <c:v>1.3301339999999999</c:v>
                </c:pt>
                <c:pt idx="51">
                  <c:v>1.3208569999999999</c:v>
                </c:pt>
                <c:pt idx="52">
                  <c:v>1.260397</c:v>
                </c:pt>
                <c:pt idx="53">
                  <c:v>1.430582</c:v>
                </c:pt>
                <c:pt idx="54">
                  <c:v>1.4382599999999999</c:v>
                </c:pt>
                <c:pt idx="55">
                  <c:v>1.4248240000000001</c:v>
                </c:pt>
                <c:pt idx="56">
                  <c:v>1.3099809999999998</c:v>
                </c:pt>
                <c:pt idx="57">
                  <c:v>1.1804219999999999</c:v>
                </c:pt>
                <c:pt idx="58">
                  <c:v>1.2293670000000001</c:v>
                </c:pt>
                <c:pt idx="59">
                  <c:v>1.126679</c:v>
                </c:pt>
                <c:pt idx="60">
                  <c:v>1.174984</c:v>
                </c:pt>
                <c:pt idx="61">
                  <c:v>1.288548</c:v>
                </c:pt>
                <c:pt idx="62">
                  <c:v>1.269674</c:v>
                </c:pt>
                <c:pt idx="63">
                  <c:v>0.90882900000000011</c:v>
                </c:pt>
                <c:pt idx="64">
                  <c:v>0.91970600000000002</c:v>
                </c:pt>
                <c:pt idx="65">
                  <c:v>1.0898909999999999</c:v>
                </c:pt>
                <c:pt idx="66">
                  <c:v>1.116763</c:v>
                </c:pt>
                <c:pt idx="67">
                  <c:v>1.215611</c:v>
                </c:pt>
                <c:pt idx="68">
                  <c:v>0.83045400000000003</c:v>
                </c:pt>
                <c:pt idx="69">
                  <c:v>0.82469599999999998</c:v>
                </c:pt>
                <c:pt idx="70">
                  <c:v>0.76295599999999997</c:v>
                </c:pt>
                <c:pt idx="71">
                  <c:v>0.746641</c:v>
                </c:pt>
                <c:pt idx="72">
                  <c:v>0.61228400000000005</c:v>
                </c:pt>
                <c:pt idx="73">
                  <c:v>0.58989100000000005</c:v>
                </c:pt>
                <c:pt idx="74">
                  <c:v>0.68298100000000006</c:v>
                </c:pt>
                <c:pt idx="75">
                  <c:v>0.80582200000000004</c:v>
                </c:pt>
                <c:pt idx="76">
                  <c:v>0.89987200000000001</c:v>
                </c:pt>
                <c:pt idx="77">
                  <c:v>0.93410099999999996</c:v>
                </c:pt>
                <c:pt idx="78">
                  <c:v>0.946577</c:v>
                </c:pt>
                <c:pt idx="79">
                  <c:v>0.92866299999999991</c:v>
                </c:pt>
                <c:pt idx="80">
                  <c:v>1.051504</c:v>
                </c:pt>
                <c:pt idx="81">
                  <c:v>1.1269990000000001</c:v>
                </c:pt>
                <c:pt idx="82">
                  <c:v>0.96161199999999991</c:v>
                </c:pt>
                <c:pt idx="83">
                  <c:v>0.89987200000000001</c:v>
                </c:pt>
                <c:pt idx="84">
                  <c:v>0.76455499999999998</c:v>
                </c:pt>
                <c:pt idx="85">
                  <c:v>0.77447199999999994</c:v>
                </c:pt>
                <c:pt idx="86">
                  <c:v>0.80742199999999997</c:v>
                </c:pt>
                <c:pt idx="87">
                  <c:v>0.87651999999999997</c:v>
                </c:pt>
                <c:pt idx="88">
                  <c:v>0.80486199999999997</c:v>
                </c:pt>
                <c:pt idx="89">
                  <c:v>0.91298800000000002</c:v>
                </c:pt>
                <c:pt idx="90">
                  <c:v>0.98752399999999996</c:v>
                </c:pt>
                <c:pt idx="91">
                  <c:v>0.98752399999999996</c:v>
                </c:pt>
                <c:pt idx="92">
                  <c:v>1.087332</c:v>
                </c:pt>
                <c:pt idx="93">
                  <c:v>1.039347</c:v>
                </c:pt>
                <c:pt idx="94">
                  <c:v>1.1218810000000001</c:v>
                </c:pt>
                <c:pt idx="95">
                  <c:v>1.130198</c:v>
                </c:pt>
                <c:pt idx="96">
                  <c:v>1.115483</c:v>
                </c:pt>
                <c:pt idx="97">
                  <c:v>1.1100449999999999</c:v>
                </c:pt>
                <c:pt idx="98">
                  <c:v>1.0745359999999999</c:v>
                </c:pt>
                <c:pt idx="99">
                  <c:v>0.98336500000000004</c:v>
                </c:pt>
                <c:pt idx="100">
                  <c:v>1.0291110000000001</c:v>
                </c:pt>
                <c:pt idx="101">
                  <c:v>0.87076100000000001</c:v>
                </c:pt>
                <c:pt idx="102">
                  <c:v>0.79782500000000001</c:v>
                </c:pt>
                <c:pt idx="103">
                  <c:v>0.80614199999999991</c:v>
                </c:pt>
                <c:pt idx="104">
                  <c:v>0.84548900000000005</c:v>
                </c:pt>
                <c:pt idx="105">
                  <c:v>0.88259799999999999</c:v>
                </c:pt>
                <c:pt idx="106">
                  <c:v>0.81126000000000009</c:v>
                </c:pt>
                <c:pt idx="107">
                  <c:v>0.87236099999999994</c:v>
                </c:pt>
                <c:pt idx="108">
                  <c:v>0.88483699999999998</c:v>
                </c:pt>
                <c:pt idx="109">
                  <c:v>0.89507400000000004</c:v>
                </c:pt>
                <c:pt idx="110">
                  <c:v>1.028151</c:v>
                </c:pt>
                <c:pt idx="111">
                  <c:v>0.98720399999999997</c:v>
                </c:pt>
                <c:pt idx="112">
                  <c:v>0.87907899999999994</c:v>
                </c:pt>
                <c:pt idx="113">
                  <c:v>0.84484999999999999</c:v>
                </c:pt>
                <c:pt idx="114">
                  <c:v>0.80390299999999992</c:v>
                </c:pt>
                <c:pt idx="115">
                  <c:v>0.83813199999999999</c:v>
                </c:pt>
                <c:pt idx="116">
                  <c:v>0.86596300000000004</c:v>
                </c:pt>
                <c:pt idx="117">
                  <c:v>0.79110699999999989</c:v>
                </c:pt>
                <c:pt idx="118">
                  <c:v>0.86596300000000004</c:v>
                </c:pt>
                <c:pt idx="119">
                  <c:v>0.80102400000000007</c:v>
                </c:pt>
                <c:pt idx="120">
                  <c:v>0.82501599999999997</c:v>
                </c:pt>
                <c:pt idx="121">
                  <c:v>0.82085700000000006</c:v>
                </c:pt>
                <c:pt idx="122">
                  <c:v>0.83045400000000003</c:v>
                </c:pt>
                <c:pt idx="123">
                  <c:v>0.77287300000000003</c:v>
                </c:pt>
                <c:pt idx="124">
                  <c:v>0.76199600000000001</c:v>
                </c:pt>
                <c:pt idx="125">
                  <c:v>0.770953</c:v>
                </c:pt>
                <c:pt idx="126">
                  <c:v>0.84325000000000006</c:v>
                </c:pt>
                <c:pt idx="127">
                  <c:v>0.85668599999999995</c:v>
                </c:pt>
                <c:pt idx="128">
                  <c:v>0.86628299999999991</c:v>
                </c:pt>
                <c:pt idx="129">
                  <c:v>0.88355700000000004</c:v>
                </c:pt>
                <c:pt idx="130">
                  <c:v>0.85028800000000004</c:v>
                </c:pt>
                <c:pt idx="131">
                  <c:v>0.94241799999999998</c:v>
                </c:pt>
                <c:pt idx="132">
                  <c:v>0.82053700000000007</c:v>
                </c:pt>
                <c:pt idx="133">
                  <c:v>0.735765</c:v>
                </c:pt>
                <c:pt idx="134">
                  <c:v>0.7312860000000001</c:v>
                </c:pt>
                <c:pt idx="135">
                  <c:v>0.64395399999999992</c:v>
                </c:pt>
                <c:pt idx="136">
                  <c:v>0.57293700000000003</c:v>
                </c:pt>
                <c:pt idx="137">
                  <c:v>0.60076799999999997</c:v>
                </c:pt>
                <c:pt idx="138">
                  <c:v>0.65515000000000001</c:v>
                </c:pt>
                <c:pt idx="139">
                  <c:v>0.72296899999999997</c:v>
                </c:pt>
                <c:pt idx="140">
                  <c:v>0.73384500000000008</c:v>
                </c:pt>
                <c:pt idx="141">
                  <c:v>0.73800399999999999</c:v>
                </c:pt>
                <c:pt idx="142">
                  <c:v>0.80838100000000002</c:v>
                </c:pt>
                <c:pt idx="143">
                  <c:v>0.80038399999999998</c:v>
                </c:pt>
                <c:pt idx="144">
                  <c:v>0.80518199999999995</c:v>
                </c:pt>
                <c:pt idx="145">
                  <c:v>0.75975700000000002</c:v>
                </c:pt>
                <c:pt idx="146">
                  <c:v>0.82789500000000005</c:v>
                </c:pt>
                <c:pt idx="147">
                  <c:v>0.77415199999999995</c:v>
                </c:pt>
                <c:pt idx="148">
                  <c:v>0.82149699999999992</c:v>
                </c:pt>
                <c:pt idx="149">
                  <c:v>0.85284700000000002</c:v>
                </c:pt>
                <c:pt idx="150">
                  <c:v>0.84069100000000008</c:v>
                </c:pt>
                <c:pt idx="151">
                  <c:v>0.91394799999999998</c:v>
                </c:pt>
                <c:pt idx="152">
                  <c:v>0.90466999999999997</c:v>
                </c:pt>
                <c:pt idx="153">
                  <c:v>0.92802300000000004</c:v>
                </c:pt>
                <c:pt idx="154">
                  <c:v>0.96545100000000006</c:v>
                </c:pt>
                <c:pt idx="155">
                  <c:v>0.91650699999999996</c:v>
                </c:pt>
                <c:pt idx="156">
                  <c:v>0.93154199999999998</c:v>
                </c:pt>
                <c:pt idx="157">
                  <c:v>0.744722</c:v>
                </c:pt>
                <c:pt idx="158">
                  <c:v>0.72712699999999997</c:v>
                </c:pt>
                <c:pt idx="159">
                  <c:v>0.67882299999999995</c:v>
                </c:pt>
                <c:pt idx="160">
                  <c:v>0.48816400000000004</c:v>
                </c:pt>
                <c:pt idx="161">
                  <c:v>0.50767799999999996</c:v>
                </c:pt>
                <c:pt idx="162">
                  <c:v>0.43890000000000001</c:v>
                </c:pt>
                <c:pt idx="163">
                  <c:v>0.39891199999999999</c:v>
                </c:pt>
                <c:pt idx="164">
                  <c:v>0.38771600000000001</c:v>
                </c:pt>
                <c:pt idx="165">
                  <c:v>0.43186199999999997</c:v>
                </c:pt>
                <c:pt idx="166">
                  <c:v>0.41138800000000003</c:v>
                </c:pt>
                <c:pt idx="167">
                  <c:v>0.45393500000000003</c:v>
                </c:pt>
                <c:pt idx="168">
                  <c:v>0.55438299999999996</c:v>
                </c:pt>
                <c:pt idx="169">
                  <c:v>0.55246299999999993</c:v>
                </c:pt>
                <c:pt idx="170">
                  <c:v>0.47344799999999998</c:v>
                </c:pt>
                <c:pt idx="171">
                  <c:v>0.56206</c:v>
                </c:pt>
                <c:pt idx="172">
                  <c:v>0.44753700000000002</c:v>
                </c:pt>
                <c:pt idx="173">
                  <c:v>0.51567499999999999</c:v>
                </c:pt>
                <c:pt idx="174">
                  <c:v>0.52367199999999992</c:v>
                </c:pt>
                <c:pt idx="175">
                  <c:v>0.49488199999999999</c:v>
                </c:pt>
                <c:pt idx="176">
                  <c:v>0.69961600000000002</c:v>
                </c:pt>
                <c:pt idx="177">
                  <c:v>0.66090900000000008</c:v>
                </c:pt>
                <c:pt idx="178">
                  <c:v>0.73032600000000003</c:v>
                </c:pt>
                <c:pt idx="179">
                  <c:v>0.75975700000000002</c:v>
                </c:pt>
                <c:pt idx="180">
                  <c:v>0.73480500000000004</c:v>
                </c:pt>
                <c:pt idx="181">
                  <c:v>0.69033900000000004</c:v>
                </c:pt>
                <c:pt idx="182">
                  <c:v>0.65515000000000001</c:v>
                </c:pt>
                <c:pt idx="183">
                  <c:v>0.74792100000000006</c:v>
                </c:pt>
                <c:pt idx="184">
                  <c:v>0.81126000000000009</c:v>
                </c:pt>
                <c:pt idx="185">
                  <c:v>0.83877200000000007</c:v>
                </c:pt>
                <c:pt idx="186">
                  <c:v>0.82853500000000002</c:v>
                </c:pt>
                <c:pt idx="187">
                  <c:v>0.83173399999999997</c:v>
                </c:pt>
                <c:pt idx="188">
                  <c:v>0.79782500000000001</c:v>
                </c:pt>
                <c:pt idx="189">
                  <c:v>0.87076100000000001</c:v>
                </c:pt>
                <c:pt idx="190">
                  <c:v>0.87012200000000006</c:v>
                </c:pt>
                <c:pt idx="191">
                  <c:v>0.90243099999999998</c:v>
                </c:pt>
                <c:pt idx="192">
                  <c:v>0.85860500000000006</c:v>
                </c:pt>
                <c:pt idx="193">
                  <c:v>0.85604600000000008</c:v>
                </c:pt>
                <c:pt idx="194">
                  <c:v>0.80134399999999995</c:v>
                </c:pt>
                <c:pt idx="195">
                  <c:v>0.72936699999999999</c:v>
                </c:pt>
                <c:pt idx="196">
                  <c:v>0.82053700000000007</c:v>
                </c:pt>
                <c:pt idx="197">
                  <c:v>0.76551500000000006</c:v>
                </c:pt>
                <c:pt idx="198">
                  <c:v>0.73352500000000009</c:v>
                </c:pt>
                <c:pt idx="199">
                  <c:v>0.76999399999999996</c:v>
                </c:pt>
                <c:pt idx="200">
                  <c:v>0.76647499999999991</c:v>
                </c:pt>
                <c:pt idx="201">
                  <c:v>0.88579700000000006</c:v>
                </c:pt>
                <c:pt idx="202">
                  <c:v>0.962252</c:v>
                </c:pt>
                <c:pt idx="203">
                  <c:v>0.98528499999999997</c:v>
                </c:pt>
                <c:pt idx="204">
                  <c:v>1.134037</c:v>
                </c:pt>
                <c:pt idx="205">
                  <c:v>1.1477930000000001</c:v>
                </c:pt>
                <c:pt idx="206">
                  <c:v>1.15707</c:v>
                </c:pt>
                <c:pt idx="207">
                  <c:v>1.1634679999999999</c:v>
                </c:pt>
                <c:pt idx="208">
                  <c:v>1.2373640000000001</c:v>
                </c:pt>
                <c:pt idx="209">
                  <c:v>1.2651949999999998</c:v>
                </c:pt>
                <c:pt idx="210">
                  <c:v>1.285669</c:v>
                </c:pt>
                <c:pt idx="211">
                  <c:v>1.503199</c:v>
                </c:pt>
                <c:pt idx="212">
                  <c:v>1.507997</c:v>
                </c:pt>
                <c:pt idx="213">
                  <c:v>1.6174019999999998</c:v>
                </c:pt>
                <c:pt idx="214">
                  <c:v>1.6628280000000002</c:v>
                </c:pt>
                <c:pt idx="215">
                  <c:v>1.5105569999999999</c:v>
                </c:pt>
                <c:pt idx="216">
                  <c:v>1.3454900000000001</c:v>
                </c:pt>
                <c:pt idx="217">
                  <c:v>1.4724889999999999</c:v>
                </c:pt>
                <c:pt idx="218">
                  <c:v>1.350608</c:v>
                </c:pt>
                <c:pt idx="219">
                  <c:v>1.3141390000000002</c:v>
                </c:pt>
                <c:pt idx="220">
                  <c:v>1.2060139999999999</c:v>
                </c:pt>
                <c:pt idx="221">
                  <c:v>1.2754319999999999</c:v>
                </c:pt>
                <c:pt idx="222">
                  <c:v>1.4545750000000002</c:v>
                </c:pt>
                <c:pt idx="223">
                  <c:v>1.5364680000000002</c:v>
                </c:pt>
                <c:pt idx="224">
                  <c:v>1.4401789999999999</c:v>
                </c:pt>
                <c:pt idx="225">
                  <c:v>1.480486</c:v>
                </c:pt>
                <c:pt idx="226">
                  <c:v>1.5515029999999999</c:v>
                </c:pt>
                <c:pt idx="227">
                  <c:v>1.524632</c:v>
                </c:pt>
                <c:pt idx="228">
                  <c:v>1.5591810000000002</c:v>
                </c:pt>
                <c:pt idx="229">
                  <c:v>1.5796549999999998</c:v>
                </c:pt>
                <c:pt idx="230">
                  <c:v>1.4369800000000001</c:v>
                </c:pt>
                <c:pt idx="231">
                  <c:v>1.566219</c:v>
                </c:pt>
                <c:pt idx="232">
                  <c:v>1.5310300000000001</c:v>
                </c:pt>
                <c:pt idx="233">
                  <c:v>1.477287</c:v>
                </c:pt>
                <c:pt idx="234">
                  <c:v>1.523353</c:v>
                </c:pt>
                <c:pt idx="235">
                  <c:v>1.605566</c:v>
                </c:pt>
                <c:pt idx="236">
                  <c:v>1.616763</c:v>
                </c:pt>
                <c:pt idx="237">
                  <c:v>1.4724889999999999</c:v>
                </c:pt>
                <c:pt idx="238">
                  <c:v>1.1132439999999999</c:v>
                </c:pt>
                <c:pt idx="239">
                  <c:v>1.197697</c:v>
                </c:pt>
                <c:pt idx="240">
                  <c:v>1.037428</c:v>
                </c:pt>
                <c:pt idx="241">
                  <c:v>1.2760720000000001</c:v>
                </c:pt>
                <c:pt idx="242">
                  <c:v>0.65259100000000003</c:v>
                </c:pt>
                <c:pt idx="243">
                  <c:v>0.72360800000000003</c:v>
                </c:pt>
                <c:pt idx="244">
                  <c:v>0.72936699999999999</c:v>
                </c:pt>
                <c:pt idx="245">
                  <c:v>1.0188740000000001</c:v>
                </c:pt>
                <c:pt idx="246">
                  <c:v>1.191619</c:v>
                </c:pt>
                <c:pt idx="247">
                  <c:v>1.4168270000000001</c:v>
                </c:pt>
                <c:pt idx="248">
                  <c:v>1.746321</c:v>
                </c:pt>
                <c:pt idx="249">
                  <c:v>1.7568780000000002</c:v>
                </c:pt>
                <c:pt idx="250">
                  <c:v>1.936021</c:v>
                </c:pt>
                <c:pt idx="251">
                  <c:v>2.1116440000000001</c:v>
                </c:pt>
                <c:pt idx="252">
                  <c:v>1.93634</c:v>
                </c:pt>
                <c:pt idx="253">
                  <c:v>1.8179779999999999</c:v>
                </c:pt>
                <c:pt idx="254">
                  <c:v>1.502559</c:v>
                </c:pt>
                <c:pt idx="255">
                  <c:v>1.5770949999999999</c:v>
                </c:pt>
                <c:pt idx="256">
                  <c:v>1.5751759999999999</c:v>
                </c:pt>
                <c:pt idx="257">
                  <c:v>1.6900190000000002</c:v>
                </c:pt>
                <c:pt idx="258">
                  <c:v>1.7095330000000002</c:v>
                </c:pt>
                <c:pt idx="259">
                  <c:v>1.827895</c:v>
                </c:pt>
                <c:pt idx="260">
                  <c:v>1.9081890000000001</c:v>
                </c:pt>
                <c:pt idx="261">
                  <c:v>2.084133</c:v>
                </c:pt>
                <c:pt idx="262">
                  <c:v>2.4027510000000003</c:v>
                </c:pt>
                <c:pt idx="263">
                  <c:v>2.5220730000000002</c:v>
                </c:pt>
                <c:pt idx="264">
                  <c:v>2.3518870000000001</c:v>
                </c:pt>
                <c:pt idx="265">
                  <c:v>2.354447</c:v>
                </c:pt>
                <c:pt idx="266">
                  <c:v>2.4369800000000001</c:v>
                </c:pt>
                <c:pt idx="267">
                  <c:v>2.2907869999999999</c:v>
                </c:pt>
                <c:pt idx="268">
                  <c:v>2.4644909999999998</c:v>
                </c:pt>
                <c:pt idx="269">
                  <c:v>2.3937940000000002</c:v>
                </c:pt>
                <c:pt idx="270">
                  <c:v>2.347089</c:v>
                </c:pt>
                <c:pt idx="271">
                  <c:v>2.3905950000000002</c:v>
                </c:pt>
                <c:pt idx="272">
                  <c:v>2.4728089999999998</c:v>
                </c:pt>
                <c:pt idx="273">
                  <c:v>2.4337809999999998</c:v>
                </c:pt>
                <c:pt idx="274">
                  <c:v>2.3301339999999997</c:v>
                </c:pt>
                <c:pt idx="275">
                  <c:v>2.3739599999999998</c:v>
                </c:pt>
                <c:pt idx="276">
                  <c:v>2.5105569999999999</c:v>
                </c:pt>
                <c:pt idx="277">
                  <c:v>2.1206010000000002</c:v>
                </c:pt>
                <c:pt idx="278">
                  <c:v>1.830454</c:v>
                </c:pt>
                <c:pt idx="279">
                  <c:v>1.6932179999999999</c:v>
                </c:pt>
                <c:pt idx="280">
                  <c:v>1.8205369999999998</c:v>
                </c:pt>
                <c:pt idx="281">
                  <c:v>1.866603</c:v>
                </c:pt>
                <c:pt idx="282">
                  <c:v>1.929942</c:v>
                </c:pt>
                <c:pt idx="283">
                  <c:v>1.9315420000000001</c:v>
                </c:pt>
                <c:pt idx="284">
                  <c:v>1.865963</c:v>
                </c:pt>
                <c:pt idx="285">
                  <c:v>1.9309020000000001</c:v>
                </c:pt>
                <c:pt idx="286">
                  <c:v>1.795585</c:v>
                </c:pt>
                <c:pt idx="287">
                  <c:v>1.877159</c:v>
                </c:pt>
                <c:pt idx="288">
                  <c:v>1.855726</c:v>
                </c:pt>
                <c:pt idx="289">
                  <c:v>1.8950739999999999</c:v>
                </c:pt>
                <c:pt idx="290">
                  <c:v>1.7095330000000002</c:v>
                </c:pt>
                <c:pt idx="291">
                  <c:v>1.4142670000000002</c:v>
                </c:pt>
                <c:pt idx="292">
                  <c:v>1.272553</c:v>
                </c:pt>
                <c:pt idx="293">
                  <c:v>1.3154189999999999</c:v>
                </c:pt>
                <c:pt idx="294">
                  <c:v>1.358285</c:v>
                </c:pt>
                <c:pt idx="295">
                  <c:v>1.425144</c:v>
                </c:pt>
                <c:pt idx="296">
                  <c:v>1.3669229999999999</c:v>
                </c:pt>
                <c:pt idx="297">
                  <c:v>1.394754</c:v>
                </c:pt>
                <c:pt idx="298">
                  <c:v>1.4353809999999998</c:v>
                </c:pt>
                <c:pt idx="299">
                  <c:v>1.5828540000000002</c:v>
                </c:pt>
                <c:pt idx="300">
                  <c:v>1.638196</c:v>
                </c:pt>
                <c:pt idx="301">
                  <c:v>1.4574539999999998</c:v>
                </c:pt>
                <c:pt idx="302">
                  <c:v>1.6858609999999998</c:v>
                </c:pt>
                <c:pt idx="303">
                  <c:v>1.7133719999999999</c:v>
                </c:pt>
                <c:pt idx="304">
                  <c:v>1.7824700000000002</c:v>
                </c:pt>
                <c:pt idx="305">
                  <c:v>1.7824700000000002</c:v>
                </c:pt>
                <c:pt idx="306">
                  <c:v>1.730966</c:v>
                </c:pt>
                <c:pt idx="307">
                  <c:v>1.7722329999999999</c:v>
                </c:pt>
                <c:pt idx="308">
                  <c:v>1.4897630000000002</c:v>
                </c:pt>
                <c:pt idx="309">
                  <c:v>1.4510560000000001</c:v>
                </c:pt>
                <c:pt idx="310">
                  <c:v>1.4328219999999998</c:v>
                </c:pt>
                <c:pt idx="311">
                  <c:v>1.4478569999999999</c:v>
                </c:pt>
                <c:pt idx="312">
                  <c:v>1.46929</c:v>
                </c:pt>
                <c:pt idx="313">
                  <c:v>1.410749</c:v>
                </c:pt>
                <c:pt idx="314">
                  <c:v>1.5818940000000001</c:v>
                </c:pt>
                <c:pt idx="315">
                  <c:v>1.431222</c:v>
                </c:pt>
                <c:pt idx="316">
                  <c:v>1.3688419999999999</c:v>
                </c:pt>
                <c:pt idx="317">
                  <c:v>1.3035830000000002</c:v>
                </c:pt>
                <c:pt idx="318">
                  <c:v>1.3646830000000001</c:v>
                </c:pt>
                <c:pt idx="319">
                  <c:v>1.358285</c:v>
                </c:pt>
                <c:pt idx="320">
                  <c:v>1.237684</c:v>
                </c:pt>
                <c:pt idx="321">
                  <c:v>1.169546</c:v>
                </c:pt>
                <c:pt idx="322">
                  <c:v>1.050224</c:v>
                </c:pt>
                <c:pt idx="323">
                  <c:v>1.06206</c:v>
                </c:pt>
                <c:pt idx="324">
                  <c:v>1.1525910000000001</c:v>
                </c:pt>
                <c:pt idx="325">
                  <c:v>1.274152</c:v>
                </c:pt>
                <c:pt idx="326">
                  <c:v>1.2607170000000001</c:v>
                </c:pt>
                <c:pt idx="327">
                  <c:v>1.1014079999999999</c:v>
                </c:pt>
                <c:pt idx="328">
                  <c:v>1.133397</c:v>
                </c:pt>
                <c:pt idx="329">
                  <c:v>1.2901470000000002</c:v>
                </c:pt>
                <c:pt idx="330">
                  <c:v>1.199616</c:v>
                </c:pt>
                <c:pt idx="331">
                  <c:v>1.0937300000000001</c:v>
                </c:pt>
                <c:pt idx="332">
                  <c:v>0.98880399999999991</c:v>
                </c:pt>
                <c:pt idx="333">
                  <c:v>0.94017899999999999</c:v>
                </c:pt>
                <c:pt idx="334">
                  <c:v>1.079655</c:v>
                </c:pt>
                <c:pt idx="335">
                  <c:v>1.1257200000000001</c:v>
                </c:pt>
                <c:pt idx="336">
                  <c:v>1.149392</c:v>
                </c:pt>
                <c:pt idx="337">
                  <c:v>1.0275109999999998</c:v>
                </c:pt>
                <c:pt idx="338">
                  <c:v>1.06366</c:v>
                </c:pt>
                <c:pt idx="339">
                  <c:v>1.047345</c:v>
                </c:pt>
                <c:pt idx="340">
                  <c:v>0.88867599999999991</c:v>
                </c:pt>
                <c:pt idx="341">
                  <c:v>0.96609100000000003</c:v>
                </c:pt>
                <c:pt idx="342">
                  <c:v>1.03007</c:v>
                </c:pt>
                <c:pt idx="343">
                  <c:v>1.242162</c:v>
                </c:pt>
                <c:pt idx="344">
                  <c:v>1.0783750000000001</c:v>
                </c:pt>
                <c:pt idx="345">
                  <c:v>1.299744</c:v>
                </c:pt>
                <c:pt idx="346">
                  <c:v>1.5022389999999999</c:v>
                </c:pt>
                <c:pt idx="347">
                  <c:v>1.4325020000000002</c:v>
                </c:pt>
                <c:pt idx="348">
                  <c:v>1.472809</c:v>
                </c:pt>
                <c:pt idx="349">
                  <c:v>1.5316700000000001</c:v>
                </c:pt>
                <c:pt idx="350">
                  <c:v>1.6183619999999999</c:v>
                </c:pt>
                <c:pt idx="351">
                  <c:v>1.65547</c:v>
                </c:pt>
                <c:pt idx="352">
                  <c:v>1.4267429999999999</c:v>
                </c:pt>
                <c:pt idx="353">
                  <c:v>1.3921950000000001</c:v>
                </c:pt>
                <c:pt idx="354">
                  <c:v>1.364363</c:v>
                </c:pt>
                <c:pt idx="355">
                  <c:v>1.09341</c:v>
                </c:pt>
                <c:pt idx="356">
                  <c:v>1.2117720000000001</c:v>
                </c:pt>
                <c:pt idx="357">
                  <c:v>1.1992959999999999</c:v>
                </c:pt>
                <c:pt idx="358">
                  <c:v>1.1833009999999999</c:v>
                </c:pt>
                <c:pt idx="359">
                  <c:v>1.2066540000000001</c:v>
                </c:pt>
                <c:pt idx="360">
                  <c:v>1.1142030000000001</c:v>
                </c:pt>
                <c:pt idx="361">
                  <c:v>1.029431</c:v>
                </c:pt>
                <c:pt idx="362">
                  <c:v>0.88483699999999998</c:v>
                </c:pt>
                <c:pt idx="363">
                  <c:v>0.87427999999999995</c:v>
                </c:pt>
                <c:pt idx="364">
                  <c:v>0.77639199999999997</c:v>
                </c:pt>
                <c:pt idx="365">
                  <c:v>0.66346800000000006</c:v>
                </c:pt>
                <c:pt idx="366">
                  <c:v>0.76135599999999992</c:v>
                </c:pt>
                <c:pt idx="367">
                  <c:v>0.79814499999999999</c:v>
                </c:pt>
                <c:pt idx="368">
                  <c:v>0.89123500000000011</c:v>
                </c:pt>
                <c:pt idx="369">
                  <c:v>0.817658</c:v>
                </c:pt>
                <c:pt idx="370">
                  <c:v>0.817658</c:v>
                </c:pt>
                <c:pt idx="371">
                  <c:v>0.74792100000000006</c:v>
                </c:pt>
                <c:pt idx="372">
                  <c:v>0.83653199999999994</c:v>
                </c:pt>
                <c:pt idx="373">
                  <c:v>0.76999399999999996</c:v>
                </c:pt>
                <c:pt idx="374">
                  <c:v>0.69833699999999999</c:v>
                </c:pt>
                <c:pt idx="375">
                  <c:v>0.866923</c:v>
                </c:pt>
                <c:pt idx="376">
                  <c:v>0.87364000000000008</c:v>
                </c:pt>
                <c:pt idx="377">
                  <c:v>0.78247</c:v>
                </c:pt>
                <c:pt idx="378">
                  <c:v>0.87939899999999993</c:v>
                </c:pt>
                <c:pt idx="379">
                  <c:v>0.96545100000000006</c:v>
                </c:pt>
                <c:pt idx="380">
                  <c:v>0.87172099999999997</c:v>
                </c:pt>
                <c:pt idx="381">
                  <c:v>1.0665389999999999</c:v>
                </c:pt>
                <c:pt idx="382">
                  <c:v>1.046065</c:v>
                </c:pt>
                <c:pt idx="383">
                  <c:v>1.12348</c:v>
                </c:pt>
                <c:pt idx="384">
                  <c:v>1.2300060000000002</c:v>
                </c:pt>
                <c:pt idx="385">
                  <c:v>1.2204089999999999</c:v>
                </c:pt>
                <c:pt idx="386">
                  <c:v>1.237684</c:v>
                </c:pt>
                <c:pt idx="387">
                  <c:v>1.2872680000000001</c:v>
                </c:pt>
                <c:pt idx="388">
                  <c:v>1.2507999999999999</c:v>
                </c:pt>
                <c:pt idx="389">
                  <c:v>1.3774789999999999</c:v>
                </c:pt>
                <c:pt idx="390">
                  <c:v>1.399232</c:v>
                </c:pt>
                <c:pt idx="391">
                  <c:v>1.4072300000000002</c:v>
                </c:pt>
                <c:pt idx="392">
                  <c:v>1.4222649999999999</c:v>
                </c:pt>
                <c:pt idx="393">
                  <c:v>1.2485599999999999</c:v>
                </c:pt>
                <c:pt idx="394">
                  <c:v>1.18682</c:v>
                </c:pt>
                <c:pt idx="395">
                  <c:v>0.993282</c:v>
                </c:pt>
                <c:pt idx="396">
                  <c:v>0.97792699999999999</c:v>
                </c:pt>
                <c:pt idx="397">
                  <c:v>1.0742160000000001</c:v>
                </c:pt>
                <c:pt idx="398">
                  <c:v>1.009917</c:v>
                </c:pt>
                <c:pt idx="399">
                  <c:v>1.2332049999999999</c:v>
                </c:pt>
                <c:pt idx="400">
                  <c:v>1.2699939999999998</c:v>
                </c:pt>
                <c:pt idx="401">
                  <c:v>1.2024949999999999</c:v>
                </c:pt>
                <c:pt idx="402">
                  <c:v>1.4398589999999998</c:v>
                </c:pt>
                <c:pt idx="403">
                  <c:v>1.4955209999999999</c:v>
                </c:pt>
                <c:pt idx="404">
                  <c:v>1.43666</c:v>
                </c:pt>
                <c:pt idx="405">
                  <c:v>1.4587330000000001</c:v>
                </c:pt>
                <c:pt idx="406">
                  <c:v>1.5604609999999999</c:v>
                </c:pt>
                <c:pt idx="407">
                  <c:v>1.461932</c:v>
                </c:pt>
                <c:pt idx="408">
                  <c:v>1.3374920000000001</c:v>
                </c:pt>
                <c:pt idx="409">
                  <c:v>1.221689</c:v>
                </c:pt>
                <c:pt idx="410">
                  <c:v>1.230966</c:v>
                </c:pt>
                <c:pt idx="411">
                  <c:v>1.176264</c:v>
                </c:pt>
                <c:pt idx="412">
                  <c:v>1.152911</c:v>
                </c:pt>
                <c:pt idx="413">
                  <c:v>1.0726170000000002</c:v>
                </c:pt>
                <c:pt idx="414">
                  <c:v>1.116123</c:v>
                </c:pt>
                <c:pt idx="415">
                  <c:v>1.0556619999999999</c:v>
                </c:pt>
                <c:pt idx="416">
                  <c:v>1.2252079999999999</c:v>
                </c:pt>
                <c:pt idx="417">
                  <c:v>1.202815</c:v>
                </c:pt>
                <c:pt idx="418">
                  <c:v>1.173065</c:v>
                </c:pt>
                <c:pt idx="419">
                  <c:v>1.0790150000000001</c:v>
                </c:pt>
                <c:pt idx="420">
                  <c:v>1.1110039999999999</c:v>
                </c:pt>
                <c:pt idx="421">
                  <c:v>1.003199</c:v>
                </c:pt>
                <c:pt idx="422">
                  <c:v>1.0591809999999999</c:v>
                </c:pt>
                <c:pt idx="423">
                  <c:v>1.09405</c:v>
                </c:pt>
                <c:pt idx="424">
                  <c:v>1.067178</c:v>
                </c:pt>
                <c:pt idx="425">
                  <c:v>1.1244400000000001</c:v>
                </c:pt>
                <c:pt idx="426">
                  <c:v>1.116763</c:v>
                </c:pt>
                <c:pt idx="427">
                  <c:v>0.97440799999999994</c:v>
                </c:pt>
                <c:pt idx="428">
                  <c:v>0.96960999999999997</c:v>
                </c:pt>
                <c:pt idx="429">
                  <c:v>1.1231610000000001</c:v>
                </c:pt>
                <c:pt idx="430">
                  <c:v>1.1852209999999999</c:v>
                </c:pt>
                <c:pt idx="431">
                  <c:v>1.1634679999999999</c:v>
                </c:pt>
                <c:pt idx="432">
                  <c:v>1.160909</c:v>
                </c:pt>
                <c:pt idx="433">
                  <c:v>1.076136</c:v>
                </c:pt>
                <c:pt idx="434">
                  <c:v>1.1231610000000001</c:v>
                </c:pt>
                <c:pt idx="435">
                  <c:v>1.1641079999999999</c:v>
                </c:pt>
                <c:pt idx="436">
                  <c:v>1.3480490000000001</c:v>
                </c:pt>
                <c:pt idx="437">
                  <c:v>1.2277670000000001</c:v>
                </c:pt>
                <c:pt idx="438">
                  <c:v>1.3099809999999998</c:v>
                </c:pt>
                <c:pt idx="439">
                  <c:v>1.3461289999999999</c:v>
                </c:pt>
                <c:pt idx="440">
                  <c:v>1.3240559999999999</c:v>
                </c:pt>
                <c:pt idx="441">
                  <c:v>1.25048</c:v>
                </c:pt>
                <c:pt idx="442">
                  <c:v>1.2546390000000001</c:v>
                </c:pt>
                <c:pt idx="443">
                  <c:v>1.120601</c:v>
                </c:pt>
                <c:pt idx="444">
                  <c:v>1.1237999999999999</c:v>
                </c:pt>
                <c:pt idx="445">
                  <c:v>1.09341</c:v>
                </c:pt>
                <c:pt idx="446">
                  <c:v>1.006078</c:v>
                </c:pt>
                <c:pt idx="447">
                  <c:v>1.06206</c:v>
                </c:pt>
                <c:pt idx="448">
                  <c:v>1.1433139999999999</c:v>
                </c:pt>
                <c:pt idx="449">
                  <c:v>1.1522709999999998</c:v>
                </c:pt>
                <c:pt idx="450">
                  <c:v>1.353167</c:v>
                </c:pt>
                <c:pt idx="451">
                  <c:v>1.4241839999999999</c:v>
                </c:pt>
                <c:pt idx="452">
                  <c:v>1.423225</c:v>
                </c:pt>
                <c:pt idx="453">
                  <c:v>1.5838130000000001</c:v>
                </c:pt>
                <c:pt idx="454">
                  <c:v>1.6957769999999999</c:v>
                </c:pt>
                <c:pt idx="455">
                  <c:v>1.7076140000000002</c:v>
                </c:pt>
                <c:pt idx="456">
                  <c:v>1.8096610000000002</c:v>
                </c:pt>
                <c:pt idx="457">
                  <c:v>1.8646830000000001</c:v>
                </c:pt>
                <c:pt idx="458">
                  <c:v>1.847089</c:v>
                </c:pt>
                <c:pt idx="459">
                  <c:v>1.992003</c:v>
                </c:pt>
                <c:pt idx="460">
                  <c:v>2.0550219999999997</c:v>
                </c:pt>
                <c:pt idx="461">
                  <c:v>1.9600129999999998</c:v>
                </c:pt>
                <c:pt idx="462">
                  <c:v>1.975368</c:v>
                </c:pt>
                <c:pt idx="463">
                  <c:v>1.803903</c:v>
                </c:pt>
                <c:pt idx="464">
                  <c:v>1.823736</c:v>
                </c:pt>
                <c:pt idx="465">
                  <c:v>1.855726</c:v>
                </c:pt>
                <c:pt idx="466">
                  <c:v>1.8624440000000002</c:v>
                </c:pt>
                <c:pt idx="467">
                  <c:v>2.0435059999999998</c:v>
                </c:pt>
                <c:pt idx="468">
                  <c:v>2.2757519999999998</c:v>
                </c:pt>
                <c:pt idx="469">
                  <c:v>2.2575180000000001</c:v>
                </c:pt>
                <c:pt idx="470">
                  <c:v>2.2482409999999997</c:v>
                </c:pt>
                <c:pt idx="471">
                  <c:v>2.3314140000000001</c:v>
                </c:pt>
                <c:pt idx="472">
                  <c:v>2.259757</c:v>
                </c:pt>
                <c:pt idx="473">
                  <c:v>2.504159</c:v>
                </c:pt>
                <c:pt idx="474">
                  <c:v>2.5777350000000001</c:v>
                </c:pt>
                <c:pt idx="475">
                  <c:v>2.5124759999999999</c:v>
                </c:pt>
                <c:pt idx="476">
                  <c:v>2.3326929999999999</c:v>
                </c:pt>
                <c:pt idx="477">
                  <c:v>2.617083</c:v>
                </c:pt>
                <c:pt idx="478">
                  <c:v>2.6058859999999999</c:v>
                </c:pt>
                <c:pt idx="479">
                  <c:v>2.5390280000000001</c:v>
                </c:pt>
                <c:pt idx="480">
                  <c:v>2.421945</c:v>
                </c:pt>
                <c:pt idx="481">
                  <c:v>2.4974410000000002</c:v>
                </c:pt>
                <c:pt idx="482">
                  <c:v>2.807102</c:v>
                </c:pt>
                <c:pt idx="483">
                  <c:v>2.8640440000000003</c:v>
                </c:pt>
                <c:pt idx="484">
                  <c:v>2.8307739999999999</c:v>
                </c:pt>
                <c:pt idx="485">
                  <c:v>2.732246</c:v>
                </c:pt>
                <c:pt idx="486">
                  <c:v>2.4596930000000001</c:v>
                </c:pt>
                <c:pt idx="487">
                  <c:v>2.7722329999999999</c:v>
                </c:pt>
                <c:pt idx="488">
                  <c:v>2.7767110000000002</c:v>
                </c:pt>
                <c:pt idx="489">
                  <c:v>2.7805499999999999</c:v>
                </c:pt>
                <c:pt idx="490">
                  <c:v>2.8138200000000002</c:v>
                </c:pt>
                <c:pt idx="491">
                  <c:v>2.5959690000000002</c:v>
                </c:pt>
                <c:pt idx="492">
                  <c:v>2.6279590000000002</c:v>
                </c:pt>
                <c:pt idx="493">
                  <c:v>2.7472809999999996</c:v>
                </c:pt>
                <c:pt idx="494">
                  <c:v>2.8928339999999997</c:v>
                </c:pt>
                <c:pt idx="495">
                  <c:v>2.9376199999999999</c:v>
                </c:pt>
                <c:pt idx="496">
                  <c:v>3.1257199999999998</c:v>
                </c:pt>
                <c:pt idx="497">
                  <c:v>3.321177</c:v>
                </c:pt>
                <c:pt idx="498">
                  <c:v>3.493922</c:v>
                </c:pt>
                <c:pt idx="499">
                  <c:v>3.3384519999999998</c:v>
                </c:pt>
                <c:pt idx="500">
                  <c:v>3.3752399999999998</c:v>
                </c:pt>
                <c:pt idx="501">
                  <c:v>3.4584129999999997</c:v>
                </c:pt>
                <c:pt idx="502">
                  <c:v>3.5428660000000001</c:v>
                </c:pt>
                <c:pt idx="503">
                  <c:v>3.762956</c:v>
                </c:pt>
                <c:pt idx="504">
                  <c:v>3.787588</c:v>
                </c:pt>
                <c:pt idx="505">
                  <c:v>3.9197059999999997</c:v>
                </c:pt>
                <c:pt idx="506">
                  <c:v>3.5252719999999997</c:v>
                </c:pt>
                <c:pt idx="507">
                  <c:v>4.2277670000000001</c:v>
                </c:pt>
                <c:pt idx="508">
                  <c:v>4.3787589999999996</c:v>
                </c:pt>
                <c:pt idx="509">
                  <c:v>4.2613570000000003</c:v>
                </c:pt>
                <c:pt idx="510">
                  <c:v>3.910749</c:v>
                </c:pt>
                <c:pt idx="511">
                  <c:v>4.2303259999999998</c:v>
                </c:pt>
                <c:pt idx="512">
                  <c:v>3.7603969999999998</c:v>
                </c:pt>
                <c:pt idx="513">
                  <c:v>4.1705050000000004</c:v>
                </c:pt>
                <c:pt idx="514">
                  <c:v>4.1749840000000003</c:v>
                </c:pt>
                <c:pt idx="515">
                  <c:v>4.1695460000000004</c:v>
                </c:pt>
                <c:pt idx="516">
                  <c:v>4.4104289999999997</c:v>
                </c:pt>
                <c:pt idx="517">
                  <c:v>4.3195779999999999</c:v>
                </c:pt>
                <c:pt idx="518">
                  <c:v>4.0838130000000001</c:v>
                </c:pt>
                <c:pt idx="519">
                  <c:v>4.225848</c:v>
                </c:pt>
                <c:pt idx="520">
                  <c:v>4.2460009999999997</c:v>
                </c:pt>
                <c:pt idx="521">
                  <c:v>4.1698659999999999</c:v>
                </c:pt>
              </c:numCache>
            </c:numRef>
          </c:val>
          <c:smooth val="0"/>
          <c:extLst>
            <c:ext xmlns:c16="http://schemas.microsoft.com/office/drawing/2014/chart" uri="{C3380CC4-5D6E-409C-BE32-E72D297353CC}">
              <c16:uniqueId val="{00000000-20B6-4CAA-B817-9A48167807DB}"/>
            </c:ext>
          </c:extLst>
        </c:ser>
        <c:ser>
          <c:idx val="3"/>
          <c:order val="1"/>
          <c:tx>
            <c:strRef>
              <c:f>'10y'!$F$2</c:f>
              <c:strCache>
                <c:ptCount val="1"/>
                <c:pt idx="0">
                  <c:v>S&amp;P/TSX</c:v>
                </c:pt>
              </c:strCache>
            </c:strRef>
          </c:tx>
          <c:spPr>
            <a:ln w="28575" cap="rnd">
              <a:solidFill>
                <a:schemeClr val="tx1"/>
              </a:solidFill>
              <a:round/>
            </a:ln>
            <a:effectLst/>
          </c:spPr>
          <c:marker>
            <c:symbol val="none"/>
          </c:marker>
          <c:cat>
            <c:numRef>
              <c:f>'10y'!$B$3:$B$524</c:f>
              <c:numCache>
                <c:formatCode>m/d/yyyy</c:formatCode>
                <c:ptCount val="522"/>
                <c:pt idx="0">
                  <c:v>42209</c:v>
                </c:pt>
                <c:pt idx="1">
                  <c:v>42216</c:v>
                </c:pt>
                <c:pt idx="2">
                  <c:v>42223</c:v>
                </c:pt>
                <c:pt idx="3">
                  <c:v>42230</c:v>
                </c:pt>
                <c:pt idx="4">
                  <c:v>42237</c:v>
                </c:pt>
                <c:pt idx="5">
                  <c:v>42244</c:v>
                </c:pt>
                <c:pt idx="6">
                  <c:v>42251</c:v>
                </c:pt>
                <c:pt idx="7">
                  <c:v>42258</c:v>
                </c:pt>
                <c:pt idx="8">
                  <c:v>42265</c:v>
                </c:pt>
                <c:pt idx="9">
                  <c:v>42272</c:v>
                </c:pt>
                <c:pt idx="10">
                  <c:v>42279</c:v>
                </c:pt>
                <c:pt idx="11">
                  <c:v>42286</c:v>
                </c:pt>
                <c:pt idx="12">
                  <c:v>42293</c:v>
                </c:pt>
                <c:pt idx="13">
                  <c:v>42300</c:v>
                </c:pt>
                <c:pt idx="14">
                  <c:v>42307</c:v>
                </c:pt>
                <c:pt idx="15">
                  <c:v>42314</c:v>
                </c:pt>
                <c:pt idx="16">
                  <c:v>42321</c:v>
                </c:pt>
                <c:pt idx="17">
                  <c:v>42328</c:v>
                </c:pt>
                <c:pt idx="18">
                  <c:v>42335</c:v>
                </c:pt>
                <c:pt idx="19">
                  <c:v>42342</c:v>
                </c:pt>
                <c:pt idx="20">
                  <c:v>42349</c:v>
                </c:pt>
                <c:pt idx="21">
                  <c:v>42356</c:v>
                </c:pt>
                <c:pt idx="22">
                  <c:v>42363</c:v>
                </c:pt>
                <c:pt idx="23">
                  <c:v>42370</c:v>
                </c:pt>
                <c:pt idx="24">
                  <c:v>42377</c:v>
                </c:pt>
                <c:pt idx="25">
                  <c:v>42384</c:v>
                </c:pt>
                <c:pt idx="26">
                  <c:v>42391</c:v>
                </c:pt>
                <c:pt idx="27">
                  <c:v>42398</c:v>
                </c:pt>
                <c:pt idx="28">
                  <c:v>42405</c:v>
                </c:pt>
                <c:pt idx="29">
                  <c:v>42412</c:v>
                </c:pt>
                <c:pt idx="30">
                  <c:v>42419</c:v>
                </c:pt>
                <c:pt idx="31">
                  <c:v>42426</c:v>
                </c:pt>
                <c:pt idx="32">
                  <c:v>42433</c:v>
                </c:pt>
                <c:pt idx="33">
                  <c:v>42440</c:v>
                </c:pt>
                <c:pt idx="34">
                  <c:v>42447</c:v>
                </c:pt>
                <c:pt idx="35">
                  <c:v>42454</c:v>
                </c:pt>
                <c:pt idx="36">
                  <c:v>42461</c:v>
                </c:pt>
                <c:pt idx="37">
                  <c:v>42468</c:v>
                </c:pt>
                <c:pt idx="38">
                  <c:v>42475</c:v>
                </c:pt>
                <c:pt idx="39">
                  <c:v>42482</c:v>
                </c:pt>
                <c:pt idx="40">
                  <c:v>42489</c:v>
                </c:pt>
                <c:pt idx="41">
                  <c:v>42496</c:v>
                </c:pt>
                <c:pt idx="42">
                  <c:v>42503</c:v>
                </c:pt>
                <c:pt idx="43">
                  <c:v>42510</c:v>
                </c:pt>
                <c:pt idx="44">
                  <c:v>42517</c:v>
                </c:pt>
                <c:pt idx="45">
                  <c:v>42524</c:v>
                </c:pt>
                <c:pt idx="46">
                  <c:v>42531</c:v>
                </c:pt>
                <c:pt idx="47">
                  <c:v>42538</c:v>
                </c:pt>
                <c:pt idx="48">
                  <c:v>42545</c:v>
                </c:pt>
                <c:pt idx="49">
                  <c:v>42552</c:v>
                </c:pt>
                <c:pt idx="50">
                  <c:v>42559</c:v>
                </c:pt>
                <c:pt idx="51">
                  <c:v>42566</c:v>
                </c:pt>
                <c:pt idx="52">
                  <c:v>42573</c:v>
                </c:pt>
                <c:pt idx="53">
                  <c:v>42580</c:v>
                </c:pt>
                <c:pt idx="54">
                  <c:v>42587</c:v>
                </c:pt>
                <c:pt idx="55">
                  <c:v>42594</c:v>
                </c:pt>
                <c:pt idx="56">
                  <c:v>42601</c:v>
                </c:pt>
                <c:pt idx="57">
                  <c:v>42608</c:v>
                </c:pt>
                <c:pt idx="58">
                  <c:v>42615</c:v>
                </c:pt>
                <c:pt idx="59">
                  <c:v>42622</c:v>
                </c:pt>
                <c:pt idx="60">
                  <c:v>42629</c:v>
                </c:pt>
                <c:pt idx="61">
                  <c:v>42636</c:v>
                </c:pt>
                <c:pt idx="62">
                  <c:v>42643</c:v>
                </c:pt>
                <c:pt idx="63">
                  <c:v>42650</c:v>
                </c:pt>
                <c:pt idx="64">
                  <c:v>42657</c:v>
                </c:pt>
                <c:pt idx="65">
                  <c:v>42664</c:v>
                </c:pt>
                <c:pt idx="66">
                  <c:v>42671</c:v>
                </c:pt>
                <c:pt idx="67">
                  <c:v>42678</c:v>
                </c:pt>
                <c:pt idx="68">
                  <c:v>42685</c:v>
                </c:pt>
                <c:pt idx="69">
                  <c:v>42692</c:v>
                </c:pt>
                <c:pt idx="70">
                  <c:v>42699</c:v>
                </c:pt>
                <c:pt idx="71">
                  <c:v>42706</c:v>
                </c:pt>
                <c:pt idx="72">
                  <c:v>42713</c:v>
                </c:pt>
                <c:pt idx="73">
                  <c:v>42720</c:v>
                </c:pt>
                <c:pt idx="74">
                  <c:v>42727</c:v>
                </c:pt>
                <c:pt idx="75">
                  <c:v>42734</c:v>
                </c:pt>
                <c:pt idx="76">
                  <c:v>42741</c:v>
                </c:pt>
                <c:pt idx="77">
                  <c:v>42748</c:v>
                </c:pt>
                <c:pt idx="78">
                  <c:v>42755</c:v>
                </c:pt>
                <c:pt idx="79">
                  <c:v>42762</c:v>
                </c:pt>
                <c:pt idx="80">
                  <c:v>42769</c:v>
                </c:pt>
                <c:pt idx="81">
                  <c:v>42776</c:v>
                </c:pt>
                <c:pt idx="82">
                  <c:v>42783</c:v>
                </c:pt>
                <c:pt idx="83">
                  <c:v>42790</c:v>
                </c:pt>
                <c:pt idx="84">
                  <c:v>42797</c:v>
                </c:pt>
                <c:pt idx="85">
                  <c:v>42804</c:v>
                </c:pt>
                <c:pt idx="86">
                  <c:v>42811</c:v>
                </c:pt>
                <c:pt idx="87">
                  <c:v>42818</c:v>
                </c:pt>
                <c:pt idx="88">
                  <c:v>42825</c:v>
                </c:pt>
                <c:pt idx="89">
                  <c:v>42832</c:v>
                </c:pt>
                <c:pt idx="90">
                  <c:v>42839</c:v>
                </c:pt>
                <c:pt idx="91">
                  <c:v>42846</c:v>
                </c:pt>
                <c:pt idx="92">
                  <c:v>42853</c:v>
                </c:pt>
                <c:pt idx="93">
                  <c:v>42860</c:v>
                </c:pt>
                <c:pt idx="94">
                  <c:v>42867</c:v>
                </c:pt>
                <c:pt idx="95">
                  <c:v>42874</c:v>
                </c:pt>
                <c:pt idx="96">
                  <c:v>42881</c:v>
                </c:pt>
                <c:pt idx="97">
                  <c:v>42888</c:v>
                </c:pt>
                <c:pt idx="98">
                  <c:v>42895</c:v>
                </c:pt>
                <c:pt idx="99">
                  <c:v>42902</c:v>
                </c:pt>
                <c:pt idx="100">
                  <c:v>42909</c:v>
                </c:pt>
                <c:pt idx="101">
                  <c:v>42916</c:v>
                </c:pt>
                <c:pt idx="102">
                  <c:v>42923</c:v>
                </c:pt>
                <c:pt idx="103">
                  <c:v>42930</c:v>
                </c:pt>
                <c:pt idx="104">
                  <c:v>42937</c:v>
                </c:pt>
                <c:pt idx="105">
                  <c:v>42944</c:v>
                </c:pt>
                <c:pt idx="106">
                  <c:v>42951</c:v>
                </c:pt>
                <c:pt idx="107">
                  <c:v>42958</c:v>
                </c:pt>
                <c:pt idx="108">
                  <c:v>42965</c:v>
                </c:pt>
                <c:pt idx="109">
                  <c:v>42972</c:v>
                </c:pt>
                <c:pt idx="110">
                  <c:v>42979</c:v>
                </c:pt>
                <c:pt idx="111">
                  <c:v>42986</c:v>
                </c:pt>
                <c:pt idx="112">
                  <c:v>42993</c:v>
                </c:pt>
                <c:pt idx="113">
                  <c:v>43000</c:v>
                </c:pt>
                <c:pt idx="114">
                  <c:v>43007</c:v>
                </c:pt>
                <c:pt idx="115">
                  <c:v>43014</c:v>
                </c:pt>
                <c:pt idx="116">
                  <c:v>43021</c:v>
                </c:pt>
                <c:pt idx="117">
                  <c:v>43028</c:v>
                </c:pt>
                <c:pt idx="118">
                  <c:v>43035</c:v>
                </c:pt>
                <c:pt idx="119">
                  <c:v>43042</c:v>
                </c:pt>
                <c:pt idx="120">
                  <c:v>43049</c:v>
                </c:pt>
                <c:pt idx="121">
                  <c:v>43056</c:v>
                </c:pt>
                <c:pt idx="122">
                  <c:v>43063</c:v>
                </c:pt>
                <c:pt idx="123">
                  <c:v>43070</c:v>
                </c:pt>
                <c:pt idx="124">
                  <c:v>43077</c:v>
                </c:pt>
                <c:pt idx="125">
                  <c:v>43084</c:v>
                </c:pt>
                <c:pt idx="126">
                  <c:v>43091</c:v>
                </c:pt>
                <c:pt idx="127">
                  <c:v>43098</c:v>
                </c:pt>
                <c:pt idx="128">
                  <c:v>43105</c:v>
                </c:pt>
                <c:pt idx="129">
                  <c:v>43112</c:v>
                </c:pt>
                <c:pt idx="130">
                  <c:v>43119</c:v>
                </c:pt>
                <c:pt idx="131">
                  <c:v>43126</c:v>
                </c:pt>
                <c:pt idx="132">
                  <c:v>43133</c:v>
                </c:pt>
                <c:pt idx="133">
                  <c:v>43140</c:v>
                </c:pt>
                <c:pt idx="134">
                  <c:v>43147</c:v>
                </c:pt>
                <c:pt idx="135">
                  <c:v>43154</c:v>
                </c:pt>
                <c:pt idx="136">
                  <c:v>43161</c:v>
                </c:pt>
                <c:pt idx="137">
                  <c:v>43168</c:v>
                </c:pt>
                <c:pt idx="138">
                  <c:v>43175</c:v>
                </c:pt>
                <c:pt idx="139">
                  <c:v>43182</c:v>
                </c:pt>
                <c:pt idx="140">
                  <c:v>43189</c:v>
                </c:pt>
                <c:pt idx="141">
                  <c:v>43196</c:v>
                </c:pt>
                <c:pt idx="142">
                  <c:v>43203</c:v>
                </c:pt>
                <c:pt idx="143">
                  <c:v>43210</c:v>
                </c:pt>
                <c:pt idx="144">
                  <c:v>43217</c:v>
                </c:pt>
                <c:pt idx="145">
                  <c:v>43224</c:v>
                </c:pt>
                <c:pt idx="146">
                  <c:v>43231</c:v>
                </c:pt>
                <c:pt idx="147">
                  <c:v>43238</c:v>
                </c:pt>
                <c:pt idx="148">
                  <c:v>43245</c:v>
                </c:pt>
                <c:pt idx="149">
                  <c:v>43252</c:v>
                </c:pt>
                <c:pt idx="150">
                  <c:v>43259</c:v>
                </c:pt>
                <c:pt idx="151">
                  <c:v>43266</c:v>
                </c:pt>
                <c:pt idx="152">
                  <c:v>43273</c:v>
                </c:pt>
                <c:pt idx="153">
                  <c:v>43280</c:v>
                </c:pt>
                <c:pt idx="154">
                  <c:v>43287</c:v>
                </c:pt>
                <c:pt idx="155">
                  <c:v>43294</c:v>
                </c:pt>
                <c:pt idx="156">
                  <c:v>43301</c:v>
                </c:pt>
                <c:pt idx="157">
                  <c:v>43308</c:v>
                </c:pt>
                <c:pt idx="158">
                  <c:v>43315</c:v>
                </c:pt>
                <c:pt idx="159">
                  <c:v>43322</c:v>
                </c:pt>
                <c:pt idx="160">
                  <c:v>43329</c:v>
                </c:pt>
                <c:pt idx="161">
                  <c:v>43336</c:v>
                </c:pt>
                <c:pt idx="162">
                  <c:v>43343</c:v>
                </c:pt>
                <c:pt idx="163">
                  <c:v>43350</c:v>
                </c:pt>
                <c:pt idx="164">
                  <c:v>43357</c:v>
                </c:pt>
                <c:pt idx="165">
                  <c:v>43364</c:v>
                </c:pt>
                <c:pt idx="166">
                  <c:v>43371</c:v>
                </c:pt>
                <c:pt idx="167">
                  <c:v>43378</c:v>
                </c:pt>
                <c:pt idx="168">
                  <c:v>43385</c:v>
                </c:pt>
                <c:pt idx="169">
                  <c:v>43392</c:v>
                </c:pt>
                <c:pt idx="170">
                  <c:v>43399</c:v>
                </c:pt>
                <c:pt idx="171">
                  <c:v>43406</c:v>
                </c:pt>
                <c:pt idx="172">
                  <c:v>43413</c:v>
                </c:pt>
                <c:pt idx="173">
                  <c:v>43420</c:v>
                </c:pt>
                <c:pt idx="174">
                  <c:v>43427</c:v>
                </c:pt>
                <c:pt idx="175">
                  <c:v>43434</c:v>
                </c:pt>
                <c:pt idx="176">
                  <c:v>43441</c:v>
                </c:pt>
                <c:pt idx="177">
                  <c:v>43448</c:v>
                </c:pt>
                <c:pt idx="178">
                  <c:v>43455</c:v>
                </c:pt>
                <c:pt idx="179">
                  <c:v>43462</c:v>
                </c:pt>
                <c:pt idx="180">
                  <c:v>43469</c:v>
                </c:pt>
                <c:pt idx="181">
                  <c:v>43476</c:v>
                </c:pt>
                <c:pt idx="182">
                  <c:v>43483</c:v>
                </c:pt>
                <c:pt idx="183">
                  <c:v>43490</c:v>
                </c:pt>
                <c:pt idx="184">
                  <c:v>43497</c:v>
                </c:pt>
                <c:pt idx="185">
                  <c:v>43504</c:v>
                </c:pt>
                <c:pt idx="186">
                  <c:v>43511</c:v>
                </c:pt>
                <c:pt idx="187">
                  <c:v>43518</c:v>
                </c:pt>
                <c:pt idx="188">
                  <c:v>43525</c:v>
                </c:pt>
                <c:pt idx="189">
                  <c:v>43532</c:v>
                </c:pt>
                <c:pt idx="190">
                  <c:v>43539</c:v>
                </c:pt>
                <c:pt idx="191">
                  <c:v>43546</c:v>
                </c:pt>
                <c:pt idx="192">
                  <c:v>43553</c:v>
                </c:pt>
                <c:pt idx="193">
                  <c:v>43560</c:v>
                </c:pt>
                <c:pt idx="194">
                  <c:v>43567</c:v>
                </c:pt>
                <c:pt idx="195">
                  <c:v>43574</c:v>
                </c:pt>
                <c:pt idx="196">
                  <c:v>43581</c:v>
                </c:pt>
                <c:pt idx="197">
                  <c:v>43588</c:v>
                </c:pt>
                <c:pt idx="198">
                  <c:v>43595</c:v>
                </c:pt>
                <c:pt idx="199">
                  <c:v>43602</c:v>
                </c:pt>
                <c:pt idx="200">
                  <c:v>43609</c:v>
                </c:pt>
                <c:pt idx="201">
                  <c:v>43616</c:v>
                </c:pt>
                <c:pt idx="202">
                  <c:v>43623</c:v>
                </c:pt>
                <c:pt idx="203">
                  <c:v>43630</c:v>
                </c:pt>
                <c:pt idx="204">
                  <c:v>43637</c:v>
                </c:pt>
                <c:pt idx="205">
                  <c:v>43644</c:v>
                </c:pt>
                <c:pt idx="206">
                  <c:v>43651</c:v>
                </c:pt>
                <c:pt idx="207">
                  <c:v>43658</c:v>
                </c:pt>
                <c:pt idx="208">
                  <c:v>43665</c:v>
                </c:pt>
                <c:pt idx="209">
                  <c:v>43672</c:v>
                </c:pt>
                <c:pt idx="210">
                  <c:v>43679</c:v>
                </c:pt>
                <c:pt idx="211">
                  <c:v>43686</c:v>
                </c:pt>
                <c:pt idx="212">
                  <c:v>43693</c:v>
                </c:pt>
                <c:pt idx="213">
                  <c:v>43700</c:v>
                </c:pt>
                <c:pt idx="214">
                  <c:v>43707</c:v>
                </c:pt>
                <c:pt idx="215">
                  <c:v>43714</c:v>
                </c:pt>
                <c:pt idx="216">
                  <c:v>43721</c:v>
                </c:pt>
                <c:pt idx="217">
                  <c:v>43728</c:v>
                </c:pt>
                <c:pt idx="218">
                  <c:v>43735</c:v>
                </c:pt>
                <c:pt idx="219">
                  <c:v>43742</c:v>
                </c:pt>
                <c:pt idx="220">
                  <c:v>43749</c:v>
                </c:pt>
                <c:pt idx="221">
                  <c:v>43756</c:v>
                </c:pt>
                <c:pt idx="222">
                  <c:v>43763</c:v>
                </c:pt>
                <c:pt idx="223">
                  <c:v>43770</c:v>
                </c:pt>
                <c:pt idx="224">
                  <c:v>43777</c:v>
                </c:pt>
                <c:pt idx="225">
                  <c:v>43784</c:v>
                </c:pt>
                <c:pt idx="226">
                  <c:v>43791</c:v>
                </c:pt>
                <c:pt idx="227">
                  <c:v>43798</c:v>
                </c:pt>
                <c:pt idx="228">
                  <c:v>43805</c:v>
                </c:pt>
                <c:pt idx="229">
                  <c:v>43812</c:v>
                </c:pt>
                <c:pt idx="230">
                  <c:v>43819</c:v>
                </c:pt>
                <c:pt idx="231">
                  <c:v>43826</c:v>
                </c:pt>
                <c:pt idx="232">
                  <c:v>43833</c:v>
                </c:pt>
                <c:pt idx="233">
                  <c:v>43840</c:v>
                </c:pt>
                <c:pt idx="234">
                  <c:v>43847</c:v>
                </c:pt>
                <c:pt idx="235">
                  <c:v>43854</c:v>
                </c:pt>
                <c:pt idx="236">
                  <c:v>43861</c:v>
                </c:pt>
                <c:pt idx="237">
                  <c:v>43868</c:v>
                </c:pt>
                <c:pt idx="238">
                  <c:v>43875</c:v>
                </c:pt>
                <c:pt idx="239">
                  <c:v>43882</c:v>
                </c:pt>
                <c:pt idx="240">
                  <c:v>43889</c:v>
                </c:pt>
                <c:pt idx="241">
                  <c:v>43896</c:v>
                </c:pt>
                <c:pt idx="242">
                  <c:v>43903</c:v>
                </c:pt>
                <c:pt idx="243">
                  <c:v>43910</c:v>
                </c:pt>
                <c:pt idx="244">
                  <c:v>43917</c:v>
                </c:pt>
                <c:pt idx="245">
                  <c:v>43924</c:v>
                </c:pt>
                <c:pt idx="246">
                  <c:v>43931</c:v>
                </c:pt>
                <c:pt idx="247">
                  <c:v>43938</c:v>
                </c:pt>
                <c:pt idx="248">
                  <c:v>43945</c:v>
                </c:pt>
                <c:pt idx="249">
                  <c:v>43952</c:v>
                </c:pt>
                <c:pt idx="250">
                  <c:v>43959</c:v>
                </c:pt>
                <c:pt idx="251">
                  <c:v>43966</c:v>
                </c:pt>
                <c:pt idx="252">
                  <c:v>43973</c:v>
                </c:pt>
                <c:pt idx="253">
                  <c:v>43980</c:v>
                </c:pt>
                <c:pt idx="254">
                  <c:v>43987</c:v>
                </c:pt>
                <c:pt idx="255">
                  <c:v>43994</c:v>
                </c:pt>
                <c:pt idx="256">
                  <c:v>44001</c:v>
                </c:pt>
                <c:pt idx="257">
                  <c:v>44008</c:v>
                </c:pt>
                <c:pt idx="258">
                  <c:v>44015</c:v>
                </c:pt>
                <c:pt idx="259">
                  <c:v>44022</c:v>
                </c:pt>
                <c:pt idx="260">
                  <c:v>44029</c:v>
                </c:pt>
                <c:pt idx="261">
                  <c:v>44036</c:v>
                </c:pt>
                <c:pt idx="262">
                  <c:v>44043</c:v>
                </c:pt>
                <c:pt idx="263">
                  <c:v>44050</c:v>
                </c:pt>
                <c:pt idx="264">
                  <c:v>44057</c:v>
                </c:pt>
                <c:pt idx="265">
                  <c:v>44064</c:v>
                </c:pt>
                <c:pt idx="266">
                  <c:v>44071</c:v>
                </c:pt>
                <c:pt idx="267">
                  <c:v>44078</c:v>
                </c:pt>
                <c:pt idx="268">
                  <c:v>44085</c:v>
                </c:pt>
                <c:pt idx="269">
                  <c:v>44092</c:v>
                </c:pt>
                <c:pt idx="270">
                  <c:v>44099</c:v>
                </c:pt>
                <c:pt idx="271">
                  <c:v>44106</c:v>
                </c:pt>
                <c:pt idx="272">
                  <c:v>44113</c:v>
                </c:pt>
                <c:pt idx="273">
                  <c:v>44120</c:v>
                </c:pt>
                <c:pt idx="274">
                  <c:v>44127</c:v>
                </c:pt>
                <c:pt idx="275">
                  <c:v>44134</c:v>
                </c:pt>
                <c:pt idx="276">
                  <c:v>44141</c:v>
                </c:pt>
                <c:pt idx="277">
                  <c:v>44148</c:v>
                </c:pt>
                <c:pt idx="278">
                  <c:v>44155</c:v>
                </c:pt>
                <c:pt idx="279">
                  <c:v>44162</c:v>
                </c:pt>
                <c:pt idx="280">
                  <c:v>44169</c:v>
                </c:pt>
                <c:pt idx="281">
                  <c:v>44176</c:v>
                </c:pt>
                <c:pt idx="282">
                  <c:v>44183</c:v>
                </c:pt>
                <c:pt idx="283">
                  <c:v>44190</c:v>
                </c:pt>
                <c:pt idx="284">
                  <c:v>44197</c:v>
                </c:pt>
                <c:pt idx="285">
                  <c:v>44204</c:v>
                </c:pt>
                <c:pt idx="286">
                  <c:v>44211</c:v>
                </c:pt>
                <c:pt idx="287">
                  <c:v>44218</c:v>
                </c:pt>
                <c:pt idx="288">
                  <c:v>44225</c:v>
                </c:pt>
                <c:pt idx="289">
                  <c:v>44232</c:v>
                </c:pt>
                <c:pt idx="290">
                  <c:v>44239</c:v>
                </c:pt>
                <c:pt idx="291">
                  <c:v>44246</c:v>
                </c:pt>
                <c:pt idx="292">
                  <c:v>44253</c:v>
                </c:pt>
                <c:pt idx="293">
                  <c:v>44260</c:v>
                </c:pt>
                <c:pt idx="294">
                  <c:v>44267</c:v>
                </c:pt>
                <c:pt idx="295">
                  <c:v>44274</c:v>
                </c:pt>
                <c:pt idx="296">
                  <c:v>44281</c:v>
                </c:pt>
                <c:pt idx="297">
                  <c:v>44288</c:v>
                </c:pt>
                <c:pt idx="298">
                  <c:v>44295</c:v>
                </c:pt>
                <c:pt idx="299">
                  <c:v>44302</c:v>
                </c:pt>
                <c:pt idx="300">
                  <c:v>44309</c:v>
                </c:pt>
                <c:pt idx="301">
                  <c:v>44316</c:v>
                </c:pt>
                <c:pt idx="302">
                  <c:v>44323</c:v>
                </c:pt>
                <c:pt idx="303">
                  <c:v>44330</c:v>
                </c:pt>
                <c:pt idx="304">
                  <c:v>44337</c:v>
                </c:pt>
                <c:pt idx="305">
                  <c:v>44344</c:v>
                </c:pt>
                <c:pt idx="306">
                  <c:v>44351</c:v>
                </c:pt>
                <c:pt idx="307">
                  <c:v>44358</c:v>
                </c:pt>
                <c:pt idx="308">
                  <c:v>44365</c:v>
                </c:pt>
                <c:pt idx="309">
                  <c:v>44372</c:v>
                </c:pt>
                <c:pt idx="310">
                  <c:v>44379</c:v>
                </c:pt>
                <c:pt idx="311">
                  <c:v>44386</c:v>
                </c:pt>
                <c:pt idx="312">
                  <c:v>44393</c:v>
                </c:pt>
                <c:pt idx="313">
                  <c:v>44400</c:v>
                </c:pt>
                <c:pt idx="314">
                  <c:v>44407</c:v>
                </c:pt>
                <c:pt idx="315">
                  <c:v>44414</c:v>
                </c:pt>
                <c:pt idx="316">
                  <c:v>44421</c:v>
                </c:pt>
                <c:pt idx="317">
                  <c:v>44428</c:v>
                </c:pt>
                <c:pt idx="318">
                  <c:v>44435</c:v>
                </c:pt>
                <c:pt idx="319">
                  <c:v>44442</c:v>
                </c:pt>
                <c:pt idx="320">
                  <c:v>44449</c:v>
                </c:pt>
                <c:pt idx="321">
                  <c:v>44456</c:v>
                </c:pt>
                <c:pt idx="322">
                  <c:v>44463</c:v>
                </c:pt>
                <c:pt idx="323">
                  <c:v>44470</c:v>
                </c:pt>
                <c:pt idx="324">
                  <c:v>44477</c:v>
                </c:pt>
                <c:pt idx="325">
                  <c:v>44484</c:v>
                </c:pt>
                <c:pt idx="326">
                  <c:v>44491</c:v>
                </c:pt>
                <c:pt idx="327">
                  <c:v>44498</c:v>
                </c:pt>
                <c:pt idx="328">
                  <c:v>44505</c:v>
                </c:pt>
                <c:pt idx="329">
                  <c:v>44512</c:v>
                </c:pt>
                <c:pt idx="330">
                  <c:v>44519</c:v>
                </c:pt>
                <c:pt idx="331">
                  <c:v>44526</c:v>
                </c:pt>
                <c:pt idx="332">
                  <c:v>44533</c:v>
                </c:pt>
                <c:pt idx="333">
                  <c:v>44540</c:v>
                </c:pt>
                <c:pt idx="334">
                  <c:v>44547</c:v>
                </c:pt>
                <c:pt idx="335">
                  <c:v>44554</c:v>
                </c:pt>
                <c:pt idx="336">
                  <c:v>44561</c:v>
                </c:pt>
                <c:pt idx="337">
                  <c:v>44568</c:v>
                </c:pt>
                <c:pt idx="338">
                  <c:v>44575</c:v>
                </c:pt>
                <c:pt idx="339">
                  <c:v>44582</c:v>
                </c:pt>
                <c:pt idx="340">
                  <c:v>44589</c:v>
                </c:pt>
                <c:pt idx="341">
                  <c:v>44596</c:v>
                </c:pt>
                <c:pt idx="342">
                  <c:v>44603</c:v>
                </c:pt>
                <c:pt idx="343">
                  <c:v>44610</c:v>
                </c:pt>
                <c:pt idx="344">
                  <c:v>44617</c:v>
                </c:pt>
                <c:pt idx="345">
                  <c:v>44624</c:v>
                </c:pt>
                <c:pt idx="346">
                  <c:v>44631</c:v>
                </c:pt>
                <c:pt idx="347">
                  <c:v>44638</c:v>
                </c:pt>
                <c:pt idx="348">
                  <c:v>44645</c:v>
                </c:pt>
                <c:pt idx="349">
                  <c:v>44652</c:v>
                </c:pt>
                <c:pt idx="350">
                  <c:v>44659</c:v>
                </c:pt>
                <c:pt idx="351">
                  <c:v>44666</c:v>
                </c:pt>
                <c:pt idx="352">
                  <c:v>44673</c:v>
                </c:pt>
                <c:pt idx="353">
                  <c:v>44680</c:v>
                </c:pt>
                <c:pt idx="354">
                  <c:v>44687</c:v>
                </c:pt>
                <c:pt idx="355">
                  <c:v>44694</c:v>
                </c:pt>
                <c:pt idx="356">
                  <c:v>44701</c:v>
                </c:pt>
                <c:pt idx="357">
                  <c:v>44708</c:v>
                </c:pt>
                <c:pt idx="358">
                  <c:v>44715</c:v>
                </c:pt>
                <c:pt idx="359">
                  <c:v>44722</c:v>
                </c:pt>
                <c:pt idx="360">
                  <c:v>44729</c:v>
                </c:pt>
                <c:pt idx="361">
                  <c:v>44736</c:v>
                </c:pt>
                <c:pt idx="362">
                  <c:v>44743</c:v>
                </c:pt>
                <c:pt idx="363">
                  <c:v>44750</c:v>
                </c:pt>
                <c:pt idx="364">
                  <c:v>44757</c:v>
                </c:pt>
                <c:pt idx="365">
                  <c:v>44764</c:v>
                </c:pt>
                <c:pt idx="366">
                  <c:v>44771</c:v>
                </c:pt>
                <c:pt idx="367">
                  <c:v>44778</c:v>
                </c:pt>
                <c:pt idx="368">
                  <c:v>44785</c:v>
                </c:pt>
                <c:pt idx="369">
                  <c:v>44792</c:v>
                </c:pt>
                <c:pt idx="370">
                  <c:v>44799</c:v>
                </c:pt>
                <c:pt idx="371">
                  <c:v>44806</c:v>
                </c:pt>
                <c:pt idx="372">
                  <c:v>44813</c:v>
                </c:pt>
                <c:pt idx="373">
                  <c:v>44820</c:v>
                </c:pt>
                <c:pt idx="374">
                  <c:v>44827</c:v>
                </c:pt>
                <c:pt idx="375">
                  <c:v>44834</c:v>
                </c:pt>
                <c:pt idx="376">
                  <c:v>44841</c:v>
                </c:pt>
                <c:pt idx="377">
                  <c:v>44848</c:v>
                </c:pt>
                <c:pt idx="378">
                  <c:v>44855</c:v>
                </c:pt>
                <c:pt idx="379">
                  <c:v>44862</c:v>
                </c:pt>
                <c:pt idx="380">
                  <c:v>44869</c:v>
                </c:pt>
                <c:pt idx="381">
                  <c:v>44876</c:v>
                </c:pt>
                <c:pt idx="382">
                  <c:v>44883</c:v>
                </c:pt>
                <c:pt idx="383">
                  <c:v>44890</c:v>
                </c:pt>
                <c:pt idx="384">
                  <c:v>44897</c:v>
                </c:pt>
                <c:pt idx="385">
                  <c:v>44904</c:v>
                </c:pt>
                <c:pt idx="386">
                  <c:v>44911</c:v>
                </c:pt>
                <c:pt idx="387">
                  <c:v>44918</c:v>
                </c:pt>
                <c:pt idx="388">
                  <c:v>44925</c:v>
                </c:pt>
                <c:pt idx="389">
                  <c:v>44932</c:v>
                </c:pt>
                <c:pt idx="390">
                  <c:v>44939</c:v>
                </c:pt>
                <c:pt idx="391">
                  <c:v>44946</c:v>
                </c:pt>
                <c:pt idx="392">
                  <c:v>44953</c:v>
                </c:pt>
                <c:pt idx="393">
                  <c:v>44960</c:v>
                </c:pt>
                <c:pt idx="394">
                  <c:v>44967</c:v>
                </c:pt>
                <c:pt idx="395">
                  <c:v>44974</c:v>
                </c:pt>
                <c:pt idx="396">
                  <c:v>44981</c:v>
                </c:pt>
                <c:pt idx="397">
                  <c:v>44988</c:v>
                </c:pt>
                <c:pt idx="398">
                  <c:v>44995</c:v>
                </c:pt>
                <c:pt idx="399">
                  <c:v>45002</c:v>
                </c:pt>
                <c:pt idx="400">
                  <c:v>45009</c:v>
                </c:pt>
                <c:pt idx="401">
                  <c:v>45016</c:v>
                </c:pt>
                <c:pt idx="402">
                  <c:v>45023</c:v>
                </c:pt>
                <c:pt idx="403">
                  <c:v>45030</c:v>
                </c:pt>
                <c:pt idx="404">
                  <c:v>45037</c:v>
                </c:pt>
                <c:pt idx="405">
                  <c:v>45044</c:v>
                </c:pt>
                <c:pt idx="406">
                  <c:v>45051</c:v>
                </c:pt>
                <c:pt idx="407">
                  <c:v>45058</c:v>
                </c:pt>
                <c:pt idx="408">
                  <c:v>45065</c:v>
                </c:pt>
                <c:pt idx="409">
                  <c:v>45072</c:v>
                </c:pt>
                <c:pt idx="410">
                  <c:v>45079</c:v>
                </c:pt>
                <c:pt idx="411">
                  <c:v>45086</c:v>
                </c:pt>
                <c:pt idx="412">
                  <c:v>45093</c:v>
                </c:pt>
                <c:pt idx="413">
                  <c:v>45100</c:v>
                </c:pt>
                <c:pt idx="414">
                  <c:v>45107</c:v>
                </c:pt>
                <c:pt idx="415">
                  <c:v>45114</c:v>
                </c:pt>
                <c:pt idx="416">
                  <c:v>45121</c:v>
                </c:pt>
                <c:pt idx="417">
                  <c:v>45128</c:v>
                </c:pt>
                <c:pt idx="418">
                  <c:v>45135</c:v>
                </c:pt>
                <c:pt idx="419">
                  <c:v>45142</c:v>
                </c:pt>
                <c:pt idx="420">
                  <c:v>45149</c:v>
                </c:pt>
                <c:pt idx="421">
                  <c:v>45156</c:v>
                </c:pt>
                <c:pt idx="422">
                  <c:v>45163</c:v>
                </c:pt>
                <c:pt idx="423">
                  <c:v>45170</c:v>
                </c:pt>
                <c:pt idx="424">
                  <c:v>45177</c:v>
                </c:pt>
                <c:pt idx="425">
                  <c:v>45184</c:v>
                </c:pt>
                <c:pt idx="426">
                  <c:v>45191</c:v>
                </c:pt>
                <c:pt idx="427">
                  <c:v>45198</c:v>
                </c:pt>
                <c:pt idx="428">
                  <c:v>45205</c:v>
                </c:pt>
                <c:pt idx="429">
                  <c:v>45212</c:v>
                </c:pt>
                <c:pt idx="430">
                  <c:v>45219</c:v>
                </c:pt>
                <c:pt idx="431">
                  <c:v>45226</c:v>
                </c:pt>
                <c:pt idx="432">
                  <c:v>45233</c:v>
                </c:pt>
                <c:pt idx="433">
                  <c:v>45240</c:v>
                </c:pt>
                <c:pt idx="434">
                  <c:v>45247</c:v>
                </c:pt>
                <c:pt idx="435">
                  <c:v>45254</c:v>
                </c:pt>
                <c:pt idx="436">
                  <c:v>45261</c:v>
                </c:pt>
                <c:pt idx="437">
                  <c:v>45268</c:v>
                </c:pt>
                <c:pt idx="438">
                  <c:v>45275</c:v>
                </c:pt>
                <c:pt idx="439">
                  <c:v>45282</c:v>
                </c:pt>
                <c:pt idx="440">
                  <c:v>45289</c:v>
                </c:pt>
                <c:pt idx="441">
                  <c:v>45296</c:v>
                </c:pt>
                <c:pt idx="442">
                  <c:v>45303</c:v>
                </c:pt>
                <c:pt idx="443">
                  <c:v>45310</c:v>
                </c:pt>
                <c:pt idx="444">
                  <c:v>45317</c:v>
                </c:pt>
                <c:pt idx="445">
                  <c:v>45324</c:v>
                </c:pt>
                <c:pt idx="446">
                  <c:v>45331</c:v>
                </c:pt>
                <c:pt idx="447">
                  <c:v>45338</c:v>
                </c:pt>
                <c:pt idx="448">
                  <c:v>45345</c:v>
                </c:pt>
                <c:pt idx="449">
                  <c:v>45352</c:v>
                </c:pt>
                <c:pt idx="450">
                  <c:v>45359</c:v>
                </c:pt>
                <c:pt idx="451">
                  <c:v>45366</c:v>
                </c:pt>
                <c:pt idx="452">
                  <c:v>45373</c:v>
                </c:pt>
                <c:pt idx="453">
                  <c:v>45380</c:v>
                </c:pt>
                <c:pt idx="454">
                  <c:v>45387</c:v>
                </c:pt>
                <c:pt idx="455">
                  <c:v>45394</c:v>
                </c:pt>
                <c:pt idx="456">
                  <c:v>45401</c:v>
                </c:pt>
                <c:pt idx="457">
                  <c:v>45408</c:v>
                </c:pt>
                <c:pt idx="458">
                  <c:v>45415</c:v>
                </c:pt>
                <c:pt idx="459">
                  <c:v>45422</c:v>
                </c:pt>
                <c:pt idx="460">
                  <c:v>45429</c:v>
                </c:pt>
                <c:pt idx="461">
                  <c:v>45436</c:v>
                </c:pt>
                <c:pt idx="462">
                  <c:v>45443</c:v>
                </c:pt>
                <c:pt idx="463">
                  <c:v>45450</c:v>
                </c:pt>
                <c:pt idx="464">
                  <c:v>45457</c:v>
                </c:pt>
                <c:pt idx="465">
                  <c:v>45464</c:v>
                </c:pt>
                <c:pt idx="466">
                  <c:v>45471</c:v>
                </c:pt>
                <c:pt idx="467">
                  <c:v>45478</c:v>
                </c:pt>
                <c:pt idx="468">
                  <c:v>45485</c:v>
                </c:pt>
                <c:pt idx="469">
                  <c:v>45492</c:v>
                </c:pt>
                <c:pt idx="470">
                  <c:v>45499</c:v>
                </c:pt>
                <c:pt idx="471">
                  <c:v>45506</c:v>
                </c:pt>
                <c:pt idx="472">
                  <c:v>45513</c:v>
                </c:pt>
                <c:pt idx="473">
                  <c:v>45520</c:v>
                </c:pt>
                <c:pt idx="474">
                  <c:v>45527</c:v>
                </c:pt>
                <c:pt idx="475">
                  <c:v>45534</c:v>
                </c:pt>
                <c:pt idx="476">
                  <c:v>45541</c:v>
                </c:pt>
                <c:pt idx="477">
                  <c:v>45548</c:v>
                </c:pt>
                <c:pt idx="478">
                  <c:v>45555</c:v>
                </c:pt>
                <c:pt idx="479">
                  <c:v>45562</c:v>
                </c:pt>
                <c:pt idx="480">
                  <c:v>45569</c:v>
                </c:pt>
                <c:pt idx="481">
                  <c:v>45576</c:v>
                </c:pt>
                <c:pt idx="482">
                  <c:v>45583</c:v>
                </c:pt>
                <c:pt idx="483">
                  <c:v>45590</c:v>
                </c:pt>
                <c:pt idx="484">
                  <c:v>45597</c:v>
                </c:pt>
                <c:pt idx="485">
                  <c:v>45604</c:v>
                </c:pt>
                <c:pt idx="486">
                  <c:v>45611</c:v>
                </c:pt>
                <c:pt idx="487">
                  <c:v>45618</c:v>
                </c:pt>
                <c:pt idx="488">
                  <c:v>45625</c:v>
                </c:pt>
                <c:pt idx="489">
                  <c:v>45632</c:v>
                </c:pt>
                <c:pt idx="490">
                  <c:v>45639</c:v>
                </c:pt>
                <c:pt idx="491">
                  <c:v>45646</c:v>
                </c:pt>
                <c:pt idx="492">
                  <c:v>45653</c:v>
                </c:pt>
                <c:pt idx="493">
                  <c:v>45660</c:v>
                </c:pt>
                <c:pt idx="494">
                  <c:v>45667</c:v>
                </c:pt>
                <c:pt idx="495">
                  <c:v>45674</c:v>
                </c:pt>
                <c:pt idx="496">
                  <c:v>45681</c:v>
                </c:pt>
                <c:pt idx="497">
                  <c:v>45688</c:v>
                </c:pt>
                <c:pt idx="498">
                  <c:v>45695</c:v>
                </c:pt>
                <c:pt idx="499">
                  <c:v>45702</c:v>
                </c:pt>
                <c:pt idx="500">
                  <c:v>45709</c:v>
                </c:pt>
                <c:pt idx="501">
                  <c:v>45716</c:v>
                </c:pt>
                <c:pt idx="502">
                  <c:v>45723</c:v>
                </c:pt>
                <c:pt idx="503">
                  <c:v>45730</c:v>
                </c:pt>
                <c:pt idx="504">
                  <c:v>45737</c:v>
                </c:pt>
                <c:pt idx="505">
                  <c:v>45744</c:v>
                </c:pt>
                <c:pt idx="506">
                  <c:v>45751</c:v>
                </c:pt>
                <c:pt idx="507">
                  <c:v>45758</c:v>
                </c:pt>
                <c:pt idx="508">
                  <c:v>45765</c:v>
                </c:pt>
                <c:pt idx="509">
                  <c:v>45772</c:v>
                </c:pt>
                <c:pt idx="510">
                  <c:v>45779</c:v>
                </c:pt>
                <c:pt idx="511">
                  <c:v>45786</c:v>
                </c:pt>
                <c:pt idx="512">
                  <c:v>45793</c:v>
                </c:pt>
                <c:pt idx="513">
                  <c:v>45800</c:v>
                </c:pt>
                <c:pt idx="514">
                  <c:v>45807</c:v>
                </c:pt>
                <c:pt idx="515">
                  <c:v>45814</c:v>
                </c:pt>
                <c:pt idx="516">
                  <c:v>45821</c:v>
                </c:pt>
                <c:pt idx="517">
                  <c:v>45828</c:v>
                </c:pt>
                <c:pt idx="518">
                  <c:v>45835</c:v>
                </c:pt>
                <c:pt idx="519">
                  <c:v>45842</c:v>
                </c:pt>
                <c:pt idx="520">
                  <c:v>45849</c:v>
                </c:pt>
                <c:pt idx="521">
                  <c:v>45856</c:v>
                </c:pt>
              </c:numCache>
            </c:numRef>
          </c:cat>
          <c:val>
            <c:numRef>
              <c:f>'10y'!$F$3:$F$524</c:f>
              <c:numCache>
                <c:formatCode>0%</c:formatCode>
                <c:ptCount val="522"/>
                <c:pt idx="0">
                  <c:v>0</c:v>
                </c:pt>
                <c:pt idx="1">
                  <c:v>1.9893000000000001E-2</c:v>
                </c:pt>
                <c:pt idx="2">
                  <c:v>8.2089999999999993E-3</c:v>
                </c:pt>
                <c:pt idx="3">
                  <c:v>6.4600000000000005E-3</c:v>
                </c:pt>
                <c:pt idx="4">
                  <c:v>-5.0229999999999997E-2</c:v>
                </c:pt>
                <c:pt idx="5">
                  <c:v>-2.2639999999999997E-2</c:v>
                </c:pt>
                <c:pt idx="6">
                  <c:v>-4.9903000000000003E-2</c:v>
                </c:pt>
                <c:pt idx="7">
                  <c:v>-5.1089999999999997E-2</c:v>
                </c:pt>
                <c:pt idx="8">
                  <c:v>-3.8018999999999997E-2</c:v>
                </c:pt>
                <c:pt idx="9">
                  <c:v>-5.6932999999999997E-2</c:v>
                </c:pt>
                <c:pt idx="10">
                  <c:v>-5.9669999999999994E-2</c:v>
                </c:pt>
                <c:pt idx="11">
                  <c:v>-1.5641000000000002E-2</c:v>
                </c:pt>
                <c:pt idx="12">
                  <c:v>-2.4541E-2</c:v>
                </c:pt>
                <c:pt idx="13">
                  <c:v>-1.6395E-2</c:v>
                </c:pt>
                <c:pt idx="14">
                  <c:v>-4.6317000000000004E-2</c:v>
                </c:pt>
                <c:pt idx="15">
                  <c:v>-4.4615999999999996E-2</c:v>
                </c:pt>
                <c:pt idx="16">
                  <c:v>-7.8302999999999998E-2</c:v>
                </c:pt>
                <c:pt idx="17">
                  <c:v>-5.3061999999999998E-2</c:v>
                </c:pt>
                <c:pt idx="18">
                  <c:v>-5.7662000000000005E-2</c:v>
                </c:pt>
                <c:pt idx="19">
                  <c:v>-5.8329000000000006E-2</c:v>
                </c:pt>
                <c:pt idx="20">
                  <c:v>-9.8425999999999986E-2</c:v>
                </c:pt>
                <c:pt idx="21">
                  <c:v>-8.1905999999999993E-2</c:v>
                </c:pt>
                <c:pt idx="22">
                  <c:v>-6.1780999999999996E-2</c:v>
                </c:pt>
                <c:pt idx="23">
                  <c:v>-8.2918000000000006E-2</c:v>
                </c:pt>
                <c:pt idx="24">
                  <c:v>-0.12271000000000001</c:v>
                </c:pt>
                <c:pt idx="25">
                  <c:v>-0.14893200000000001</c:v>
                </c:pt>
                <c:pt idx="26">
                  <c:v>-0.12664799999999998</c:v>
                </c:pt>
                <c:pt idx="27">
                  <c:v>-9.6157000000000006E-2</c:v>
                </c:pt>
                <c:pt idx="28">
                  <c:v>-0.10025600000000001</c:v>
                </c:pt>
                <c:pt idx="29">
                  <c:v>-0.12723599999999999</c:v>
                </c:pt>
                <c:pt idx="30">
                  <c:v>-9.6773000000000012E-2</c:v>
                </c:pt>
                <c:pt idx="31">
                  <c:v>-9.7873000000000002E-2</c:v>
                </c:pt>
                <c:pt idx="32">
                  <c:v>-6.8639999999999993E-2</c:v>
                </c:pt>
                <c:pt idx="33">
                  <c:v>-4.6822999999999997E-2</c:v>
                </c:pt>
                <c:pt idx="34">
                  <c:v>-4.8579999999999998E-2</c:v>
                </c:pt>
                <c:pt idx="35">
                  <c:v>-5.8376000000000004E-2</c:v>
                </c:pt>
                <c:pt idx="36">
                  <c:v>-5.2572000000000001E-2</c:v>
                </c:pt>
                <c:pt idx="37">
                  <c:v>-5.5652999999999994E-2</c:v>
                </c:pt>
                <c:pt idx="38">
                  <c:v>-3.8702E-2</c:v>
                </c:pt>
                <c:pt idx="39">
                  <c:v>-2.2010000000000002E-2</c:v>
                </c:pt>
                <c:pt idx="40">
                  <c:v>-1.6551E-2</c:v>
                </c:pt>
                <c:pt idx="41">
                  <c:v>-3.4172000000000001E-2</c:v>
                </c:pt>
                <c:pt idx="42">
                  <c:v>-3.0851000000000003E-2</c:v>
                </c:pt>
                <c:pt idx="43">
                  <c:v>-1.8796999999999998E-2</c:v>
                </c:pt>
                <c:pt idx="44">
                  <c:v>-5.7099999999999998E-3</c:v>
                </c:pt>
                <c:pt idx="45">
                  <c:v>2.8579999999999999E-3</c:v>
                </c:pt>
                <c:pt idx="46">
                  <c:v>-1.0482E-2</c:v>
                </c:pt>
                <c:pt idx="47">
                  <c:v>-2.0053000000000001E-2</c:v>
                </c:pt>
                <c:pt idx="48">
                  <c:v>-2.0750000000000001E-2</c:v>
                </c:pt>
                <c:pt idx="49">
                  <c:v>-8.5789999999999998E-3</c:v>
                </c:pt>
                <c:pt idx="50">
                  <c:v>5.1880000000000008E-3</c:v>
                </c:pt>
                <c:pt idx="51">
                  <c:v>2.0878000000000001E-2</c:v>
                </c:pt>
                <c:pt idx="52">
                  <c:v>2.9212999999999999E-2</c:v>
                </c:pt>
                <c:pt idx="53">
                  <c:v>2.7949999999999999E-2</c:v>
                </c:pt>
                <c:pt idx="54">
                  <c:v>3.2604000000000001E-2</c:v>
                </c:pt>
                <c:pt idx="55">
                  <c:v>3.9559999999999998E-2</c:v>
                </c:pt>
                <c:pt idx="56">
                  <c:v>3.5331000000000001E-2</c:v>
                </c:pt>
                <c:pt idx="57">
                  <c:v>3.1977000000000005E-2</c:v>
                </c:pt>
                <c:pt idx="58">
                  <c:v>4.2960999999999999E-2</c:v>
                </c:pt>
                <c:pt idx="59">
                  <c:v>2.4937000000000001E-2</c:v>
                </c:pt>
                <c:pt idx="60">
                  <c:v>1.8641000000000001E-2</c:v>
                </c:pt>
                <c:pt idx="61">
                  <c:v>3.6068999999999997E-2</c:v>
                </c:pt>
                <c:pt idx="62">
                  <c:v>3.8037999999999995E-2</c:v>
                </c:pt>
                <c:pt idx="63">
                  <c:v>2.6787999999999999E-2</c:v>
                </c:pt>
                <c:pt idx="64">
                  <c:v>2.8108000000000001E-2</c:v>
                </c:pt>
                <c:pt idx="65">
                  <c:v>5.3066000000000002E-2</c:v>
                </c:pt>
                <c:pt idx="66">
                  <c:v>4.2228000000000002E-2</c:v>
                </c:pt>
                <c:pt idx="67">
                  <c:v>2.2768999999999998E-2</c:v>
                </c:pt>
                <c:pt idx="68">
                  <c:v>2.6023000000000001E-2</c:v>
                </c:pt>
                <c:pt idx="69">
                  <c:v>4.7778000000000001E-2</c:v>
                </c:pt>
                <c:pt idx="70">
                  <c:v>6.268E-2</c:v>
                </c:pt>
                <c:pt idx="71">
                  <c:v>6.1064999999999994E-2</c:v>
                </c:pt>
                <c:pt idx="72">
                  <c:v>7.9369999999999996E-2</c:v>
                </c:pt>
                <c:pt idx="73">
                  <c:v>7.5139999999999998E-2</c:v>
                </c:pt>
                <c:pt idx="74">
                  <c:v>8.049400000000001E-2</c:v>
                </c:pt>
                <c:pt idx="75">
                  <c:v>7.7634999999999996E-2</c:v>
                </c:pt>
                <c:pt idx="76">
                  <c:v>9.2330000000000009E-2</c:v>
                </c:pt>
                <c:pt idx="77">
                  <c:v>9.2415999999999998E-2</c:v>
                </c:pt>
                <c:pt idx="78">
                  <c:v>9.5982999999999999E-2</c:v>
                </c:pt>
                <c:pt idx="79">
                  <c:v>9.7951999999999997E-2</c:v>
                </c:pt>
                <c:pt idx="80">
                  <c:v>9.0943999999999997E-2</c:v>
                </c:pt>
                <c:pt idx="81">
                  <c:v>0.10875899999999999</c:v>
                </c:pt>
                <c:pt idx="82">
                  <c:v>0.116478</c:v>
                </c:pt>
                <c:pt idx="83">
                  <c:v>9.496700000000001E-2</c:v>
                </c:pt>
                <c:pt idx="84">
                  <c:v>0.10025600000000001</c:v>
                </c:pt>
                <c:pt idx="85">
                  <c:v>9.3078999999999995E-2</c:v>
                </c:pt>
                <c:pt idx="86">
                  <c:v>9.1937999999999992E-2</c:v>
                </c:pt>
                <c:pt idx="87">
                  <c:v>8.8567000000000007E-2</c:v>
                </c:pt>
                <c:pt idx="88">
                  <c:v>9.5974000000000004E-2</c:v>
                </c:pt>
                <c:pt idx="89">
                  <c:v>0.10438900000000001</c:v>
                </c:pt>
                <c:pt idx="90">
                  <c:v>9.5108999999999999E-2</c:v>
                </c:pt>
                <c:pt idx="91">
                  <c:v>0.100678</c:v>
                </c:pt>
                <c:pt idx="92">
                  <c:v>9.8679000000000003E-2</c:v>
                </c:pt>
                <c:pt idx="93">
                  <c:v>9.8391000000000006E-2</c:v>
                </c:pt>
                <c:pt idx="94">
                  <c:v>9.5277999999999988E-2</c:v>
                </c:pt>
                <c:pt idx="95">
                  <c:v>8.9679999999999996E-2</c:v>
                </c:pt>
                <c:pt idx="96">
                  <c:v>8.6751999999999996E-2</c:v>
                </c:pt>
                <c:pt idx="97">
                  <c:v>8.8572000000000012E-2</c:v>
                </c:pt>
                <c:pt idx="98">
                  <c:v>9.0719999999999995E-2</c:v>
                </c:pt>
                <c:pt idx="99">
                  <c:v>7.0934999999999998E-2</c:v>
                </c:pt>
                <c:pt idx="100">
                  <c:v>7.9889000000000002E-2</c:v>
                </c:pt>
                <c:pt idx="101">
                  <c:v>7.0205000000000004E-2</c:v>
                </c:pt>
                <c:pt idx="102">
                  <c:v>5.9276999999999996E-2</c:v>
                </c:pt>
                <c:pt idx="103">
                  <c:v>6.9684999999999997E-2</c:v>
                </c:pt>
                <c:pt idx="104">
                  <c:v>7.0272000000000001E-2</c:v>
                </c:pt>
                <c:pt idx="105">
                  <c:v>6.643099999999999E-2</c:v>
                </c:pt>
                <c:pt idx="106">
                  <c:v>7.5547000000000003E-2</c:v>
                </c:pt>
                <c:pt idx="107">
                  <c:v>5.9715999999999998E-2</c:v>
                </c:pt>
                <c:pt idx="108">
                  <c:v>5.4002000000000001E-2</c:v>
                </c:pt>
                <c:pt idx="109">
                  <c:v>6.1308999999999995E-2</c:v>
                </c:pt>
                <c:pt idx="110">
                  <c:v>7.0869000000000001E-2</c:v>
                </c:pt>
                <c:pt idx="111">
                  <c:v>5.6327999999999996E-2</c:v>
                </c:pt>
                <c:pt idx="112">
                  <c:v>6.9560000000000011E-2</c:v>
                </c:pt>
                <c:pt idx="113">
                  <c:v>8.9382000000000003E-2</c:v>
                </c:pt>
                <c:pt idx="114">
                  <c:v>0.10212</c:v>
                </c:pt>
                <c:pt idx="115">
                  <c:v>0.10870300000000001</c:v>
                </c:pt>
                <c:pt idx="116">
                  <c:v>0.114261</c:v>
                </c:pt>
                <c:pt idx="117">
                  <c:v>0.117789</c:v>
                </c:pt>
                <c:pt idx="118">
                  <c:v>0.12457599999999999</c:v>
                </c:pt>
                <c:pt idx="119">
                  <c:v>0.129275</c:v>
                </c:pt>
                <c:pt idx="120">
                  <c:v>0.13062099999999999</c:v>
                </c:pt>
                <c:pt idx="121">
                  <c:v>0.12775300000000001</c:v>
                </c:pt>
                <c:pt idx="122">
                  <c:v>0.13547300000000001</c:v>
                </c:pt>
                <c:pt idx="123">
                  <c:v>0.13060099999999999</c:v>
                </c:pt>
                <c:pt idx="124">
                  <c:v>0.134626</c:v>
                </c:pt>
                <c:pt idx="125">
                  <c:v>0.13081300000000001</c:v>
                </c:pt>
                <c:pt idx="126">
                  <c:v>0.13950300000000002</c:v>
                </c:pt>
                <c:pt idx="127">
                  <c:v>0.142595</c:v>
                </c:pt>
                <c:pt idx="128">
                  <c:v>0.15248600000000001</c:v>
                </c:pt>
                <c:pt idx="129">
                  <c:v>0.14957700000000002</c:v>
                </c:pt>
                <c:pt idx="130">
                  <c:v>0.15276899999999999</c:v>
                </c:pt>
                <c:pt idx="131">
                  <c:v>0.14471600000000001</c:v>
                </c:pt>
                <c:pt idx="132">
                  <c:v>0.100082</c:v>
                </c:pt>
                <c:pt idx="133">
                  <c:v>5.9797000000000003E-2</c:v>
                </c:pt>
                <c:pt idx="134">
                  <c:v>8.9270000000000002E-2</c:v>
                </c:pt>
                <c:pt idx="135">
                  <c:v>0.102368</c:v>
                </c:pt>
                <c:pt idx="136">
                  <c:v>8.4473000000000006E-2</c:v>
                </c:pt>
                <c:pt idx="137">
                  <c:v>9.8093E-2</c:v>
                </c:pt>
                <c:pt idx="138">
                  <c:v>0.107505</c:v>
                </c:pt>
                <c:pt idx="139">
                  <c:v>7.3133999999999991E-2</c:v>
                </c:pt>
                <c:pt idx="140">
                  <c:v>8.3253000000000008E-2</c:v>
                </c:pt>
                <c:pt idx="141">
                  <c:v>7.1982999999999991E-2</c:v>
                </c:pt>
                <c:pt idx="142">
                  <c:v>7.6675000000000007E-2</c:v>
                </c:pt>
                <c:pt idx="143">
                  <c:v>9.1503000000000001E-2</c:v>
                </c:pt>
                <c:pt idx="144">
                  <c:v>0.104516</c:v>
                </c:pt>
                <c:pt idx="145">
                  <c:v>0.108779</c:v>
                </c:pt>
                <c:pt idx="146">
                  <c:v>0.12667799999999999</c:v>
                </c:pt>
                <c:pt idx="147">
                  <c:v>0.139295</c:v>
                </c:pt>
                <c:pt idx="148">
                  <c:v>0.133188</c:v>
                </c:pt>
                <c:pt idx="149">
                  <c:v>0.13092300000000001</c:v>
                </c:pt>
                <c:pt idx="150">
                  <c:v>0.14214099999999999</c:v>
                </c:pt>
                <c:pt idx="151">
                  <c:v>0.15001699999999998</c:v>
                </c:pt>
                <c:pt idx="152">
                  <c:v>0.159584</c:v>
                </c:pt>
                <c:pt idx="153">
                  <c:v>0.14743100000000001</c:v>
                </c:pt>
                <c:pt idx="154">
                  <c:v>0.154061</c:v>
                </c:pt>
                <c:pt idx="155">
                  <c:v>0.167407</c:v>
                </c:pt>
                <c:pt idx="156">
                  <c:v>0.158549</c:v>
                </c:pt>
                <c:pt idx="157">
                  <c:v>0.15562300000000001</c:v>
                </c:pt>
                <c:pt idx="158">
                  <c:v>0.15747700000000001</c:v>
                </c:pt>
                <c:pt idx="159">
                  <c:v>0.150869</c:v>
                </c:pt>
                <c:pt idx="160">
                  <c:v>0.150672</c:v>
                </c:pt>
                <c:pt idx="161">
                  <c:v>0.152952</c:v>
                </c:pt>
                <c:pt idx="162">
                  <c:v>0.14638400000000001</c:v>
                </c:pt>
                <c:pt idx="163">
                  <c:v>0.134217</c:v>
                </c:pt>
                <c:pt idx="164">
                  <c:v>0.128804</c:v>
                </c:pt>
                <c:pt idx="165">
                  <c:v>0.143653</c:v>
                </c:pt>
                <c:pt idx="166">
                  <c:v>0.13300900000000002</c:v>
                </c:pt>
                <c:pt idx="167">
                  <c:v>0.124059</c:v>
                </c:pt>
                <c:pt idx="168">
                  <c:v>8.656599999999999E-2</c:v>
                </c:pt>
                <c:pt idx="169">
                  <c:v>9.0500000000000011E-2</c:v>
                </c:pt>
                <c:pt idx="170">
                  <c:v>4.9486000000000002E-2</c:v>
                </c:pt>
                <c:pt idx="171">
                  <c:v>6.5770999999999996E-2</c:v>
                </c:pt>
                <c:pt idx="172">
                  <c:v>7.6707999999999998E-2</c:v>
                </c:pt>
                <c:pt idx="173">
                  <c:v>6.8323999999999996E-2</c:v>
                </c:pt>
                <c:pt idx="174">
                  <c:v>5.8118999999999997E-2</c:v>
                </c:pt>
                <c:pt idx="175">
                  <c:v>7.1306999999999995E-2</c:v>
                </c:pt>
                <c:pt idx="176">
                  <c:v>4.2920999999999994E-2</c:v>
                </c:pt>
                <c:pt idx="177">
                  <c:v>2.8818999999999997E-2</c:v>
                </c:pt>
                <c:pt idx="178">
                  <c:v>-1.7679E-2</c:v>
                </c:pt>
                <c:pt idx="179">
                  <c:v>2.5209999999999998E-3</c:v>
                </c:pt>
                <c:pt idx="180">
                  <c:v>1.6944999999999998E-2</c:v>
                </c:pt>
                <c:pt idx="181">
                  <c:v>5.3075000000000004E-2</c:v>
                </c:pt>
                <c:pt idx="182">
                  <c:v>7.8780000000000003E-2</c:v>
                </c:pt>
                <c:pt idx="183">
                  <c:v>8.316599999999999E-2</c:v>
                </c:pt>
                <c:pt idx="184">
                  <c:v>9.3051999999999996E-2</c:v>
                </c:pt>
                <c:pt idx="185">
                  <c:v>0.102007</c:v>
                </c:pt>
                <c:pt idx="186">
                  <c:v>0.116451</c:v>
                </c:pt>
                <c:pt idx="187">
                  <c:v>0.128771</c:v>
                </c:pt>
                <c:pt idx="188">
                  <c:v>0.132664</c:v>
                </c:pt>
                <c:pt idx="189">
                  <c:v>0.127586</c:v>
                </c:pt>
                <c:pt idx="190">
                  <c:v>0.13774699999999998</c:v>
                </c:pt>
                <c:pt idx="191">
                  <c:v>0.13414999999999999</c:v>
                </c:pt>
                <c:pt idx="192">
                  <c:v>0.13505</c:v>
                </c:pt>
                <c:pt idx="193">
                  <c:v>0.155778</c:v>
                </c:pt>
                <c:pt idx="194">
                  <c:v>0.16172599999999998</c:v>
                </c:pt>
                <c:pt idx="195">
                  <c:v>0.17105100000000001</c:v>
                </c:pt>
                <c:pt idx="196">
                  <c:v>0.171097</c:v>
                </c:pt>
                <c:pt idx="197">
                  <c:v>0.16270600000000002</c:v>
                </c:pt>
                <c:pt idx="198">
                  <c:v>0.14882799999999999</c:v>
                </c:pt>
                <c:pt idx="199">
                  <c:v>0.15617300000000001</c:v>
                </c:pt>
                <c:pt idx="200">
                  <c:v>0.144069</c:v>
                </c:pt>
                <c:pt idx="201">
                  <c:v>0.130496</c:v>
                </c:pt>
                <c:pt idx="202">
                  <c:v>0.14413399999999998</c:v>
                </c:pt>
                <c:pt idx="203">
                  <c:v>0.14913500000000002</c:v>
                </c:pt>
                <c:pt idx="204">
                  <c:v>0.16489100000000001</c:v>
                </c:pt>
                <c:pt idx="205">
                  <c:v>0.15479499999999999</c:v>
                </c:pt>
                <c:pt idx="206">
                  <c:v>0.16605899999999998</c:v>
                </c:pt>
                <c:pt idx="207">
                  <c:v>0.16226099999999999</c:v>
                </c:pt>
                <c:pt idx="208">
                  <c:v>0.162108</c:v>
                </c:pt>
                <c:pt idx="209">
                  <c:v>0.16528700000000002</c:v>
                </c:pt>
                <c:pt idx="210">
                  <c:v>0.14700299999999999</c:v>
                </c:pt>
                <c:pt idx="211">
                  <c:v>0.15191499999999999</c:v>
                </c:pt>
                <c:pt idx="212">
                  <c:v>0.13841200000000001</c:v>
                </c:pt>
                <c:pt idx="213">
                  <c:v>0.13050300000000001</c:v>
                </c:pt>
                <c:pt idx="214">
                  <c:v>0.15901500000000002</c:v>
                </c:pt>
                <c:pt idx="215">
                  <c:v>0.16558900000000001</c:v>
                </c:pt>
                <c:pt idx="216">
                  <c:v>0.175958</c:v>
                </c:pt>
                <c:pt idx="217">
                  <c:v>0.19127300000000003</c:v>
                </c:pt>
                <c:pt idx="218">
                  <c:v>0.17679300000000001</c:v>
                </c:pt>
                <c:pt idx="219">
                  <c:v>0.159529</c:v>
                </c:pt>
                <c:pt idx="220">
                  <c:v>0.15711800000000001</c:v>
                </c:pt>
                <c:pt idx="221">
                  <c:v>0.15443699999999999</c:v>
                </c:pt>
                <c:pt idx="222">
                  <c:v>0.156366</c:v>
                </c:pt>
                <c:pt idx="223">
                  <c:v>0.16972999999999999</c:v>
                </c:pt>
                <c:pt idx="224">
                  <c:v>0.18970400000000001</c:v>
                </c:pt>
                <c:pt idx="225">
                  <c:v>0.200351</c:v>
                </c:pt>
                <c:pt idx="226">
                  <c:v>0.19516100000000003</c:v>
                </c:pt>
                <c:pt idx="227">
                  <c:v>0.201178</c:v>
                </c:pt>
                <c:pt idx="228">
                  <c:v>0.19813099999999997</c:v>
                </c:pt>
                <c:pt idx="229">
                  <c:v>0.19856499999999999</c:v>
                </c:pt>
                <c:pt idx="230">
                  <c:v>0.20669299999999999</c:v>
                </c:pt>
                <c:pt idx="231">
                  <c:v>0.210202</c:v>
                </c:pt>
                <c:pt idx="232">
                  <c:v>0.20300499999999999</c:v>
                </c:pt>
                <c:pt idx="233">
                  <c:v>0.21487400000000001</c:v>
                </c:pt>
                <c:pt idx="234">
                  <c:v>0.23774999999999999</c:v>
                </c:pt>
                <c:pt idx="235">
                  <c:v>0.23819600000000002</c:v>
                </c:pt>
                <c:pt idx="236">
                  <c:v>0.22079499999999999</c:v>
                </c:pt>
                <c:pt idx="237">
                  <c:v>0.24454999999999999</c:v>
                </c:pt>
                <c:pt idx="238">
                  <c:v>0.25814599999999999</c:v>
                </c:pt>
                <c:pt idx="239">
                  <c:v>0.25780500000000001</c:v>
                </c:pt>
                <c:pt idx="240">
                  <c:v>0.146396</c:v>
                </c:pt>
                <c:pt idx="241">
                  <c:v>0.14019100000000001</c:v>
                </c:pt>
                <c:pt idx="242">
                  <c:v>-3.3124000000000001E-2</c:v>
                </c:pt>
                <c:pt idx="243">
                  <c:v>-0.16455600000000001</c:v>
                </c:pt>
                <c:pt idx="244">
                  <c:v>-0.105631</c:v>
                </c:pt>
                <c:pt idx="245">
                  <c:v>-8.7967999999999991E-2</c:v>
                </c:pt>
                <c:pt idx="246">
                  <c:v>-1.382E-3</c:v>
                </c:pt>
                <c:pt idx="247">
                  <c:v>1.2239999999999999E-2</c:v>
                </c:pt>
                <c:pt idx="248">
                  <c:v>1.6503E-2</c:v>
                </c:pt>
                <c:pt idx="249">
                  <c:v>3.0600000000000002E-2</c:v>
                </c:pt>
                <c:pt idx="250">
                  <c:v>5.5004999999999998E-2</c:v>
                </c:pt>
                <c:pt idx="251">
                  <c:v>3.1907999999999999E-2</c:v>
                </c:pt>
                <c:pt idx="252">
                  <c:v>5.1275000000000001E-2</c:v>
                </c:pt>
                <c:pt idx="253">
                  <c:v>7.0955000000000004E-2</c:v>
                </c:pt>
                <c:pt idx="254">
                  <c:v>0.117567</c:v>
                </c:pt>
                <c:pt idx="255">
                  <c:v>7.5448000000000001E-2</c:v>
                </c:pt>
                <c:pt idx="256">
                  <c:v>9.079000000000001E-2</c:v>
                </c:pt>
                <c:pt idx="257">
                  <c:v>7.0683999999999997E-2</c:v>
                </c:pt>
                <c:pt idx="258">
                  <c:v>9.9428000000000002E-2</c:v>
                </c:pt>
                <c:pt idx="259">
                  <c:v>0.10768000000000001</c:v>
                </c:pt>
                <c:pt idx="260">
                  <c:v>0.13655799999999998</c:v>
                </c:pt>
                <c:pt idx="261">
                  <c:v>0.12764600000000001</c:v>
                </c:pt>
                <c:pt idx="262">
                  <c:v>0.13978099999999999</c:v>
                </c:pt>
                <c:pt idx="263">
                  <c:v>0.16623399999999999</c:v>
                </c:pt>
                <c:pt idx="264">
                  <c:v>0.164129</c:v>
                </c:pt>
                <c:pt idx="265">
                  <c:v>0.164357</c:v>
                </c:pt>
                <c:pt idx="266">
                  <c:v>0.17760500000000001</c:v>
                </c:pt>
                <c:pt idx="267">
                  <c:v>0.14322100000000001</c:v>
                </c:pt>
                <c:pt idx="268">
                  <c:v>0.143535</c:v>
                </c:pt>
                <c:pt idx="269">
                  <c:v>0.14187900000000001</c:v>
                </c:pt>
                <c:pt idx="270">
                  <c:v>0.13245999999999999</c:v>
                </c:pt>
                <c:pt idx="271">
                  <c:v>0.141899</c:v>
                </c:pt>
                <c:pt idx="272">
                  <c:v>0.16752600000000001</c:v>
                </c:pt>
                <c:pt idx="273">
                  <c:v>0.15878100000000001</c:v>
                </c:pt>
                <c:pt idx="274">
                  <c:v>0.149288</c:v>
                </c:pt>
                <c:pt idx="275">
                  <c:v>9.8292000000000004E-2</c:v>
                </c:pt>
                <c:pt idx="276">
                  <c:v>0.14779</c:v>
                </c:pt>
                <c:pt idx="277">
                  <c:v>0.17547999999999997</c:v>
                </c:pt>
                <c:pt idx="278">
                  <c:v>0.19969100000000001</c:v>
                </c:pt>
                <c:pt idx="279">
                  <c:v>0.226298</c:v>
                </c:pt>
                <c:pt idx="280">
                  <c:v>0.23506799999999997</c:v>
                </c:pt>
                <c:pt idx="281">
                  <c:v>0.237038</c:v>
                </c:pt>
                <c:pt idx="282">
                  <c:v>0.23603100000000002</c:v>
                </c:pt>
                <c:pt idx="283">
                  <c:v>0.24232199999999998</c:v>
                </c:pt>
                <c:pt idx="284">
                  <c:v>0.22889199999999998</c:v>
                </c:pt>
                <c:pt idx="285">
                  <c:v>0.27180100000000001</c:v>
                </c:pt>
                <c:pt idx="286">
                  <c:v>0.26242300000000002</c:v>
                </c:pt>
                <c:pt idx="287">
                  <c:v>0.25797300000000001</c:v>
                </c:pt>
                <c:pt idx="288">
                  <c:v>0.22210199999999999</c:v>
                </c:pt>
                <c:pt idx="289">
                  <c:v>0.27841500000000002</c:v>
                </c:pt>
                <c:pt idx="290">
                  <c:v>0.30127599999999999</c:v>
                </c:pt>
                <c:pt idx="291">
                  <c:v>0.29592299999999999</c:v>
                </c:pt>
                <c:pt idx="292">
                  <c:v>0.27308299999999996</c:v>
                </c:pt>
                <c:pt idx="293">
                  <c:v>0.29568899999999998</c:v>
                </c:pt>
                <c:pt idx="294">
                  <c:v>0.32884500000000005</c:v>
                </c:pt>
                <c:pt idx="295">
                  <c:v>0.32903500000000002</c:v>
                </c:pt>
                <c:pt idx="296">
                  <c:v>0.32188499999999998</c:v>
                </c:pt>
                <c:pt idx="297">
                  <c:v>0.33864400000000006</c:v>
                </c:pt>
                <c:pt idx="298">
                  <c:v>0.35539999999999999</c:v>
                </c:pt>
                <c:pt idx="299">
                  <c:v>0.364091</c:v>
                </c:pt>
                <c:pt idx="300">
                  <c:v>0.34653899999999999</c:v>
                </c:pt>
                <c:pt idx="301">
                  <c:v>0.34696199999999999</c:v>
                </c:pt>
                <c:pt idx="302">
                  <c:v>0.37264999999999998</c:v>
                </c:pt>
                <c:pt idx="303">
                  <c:v>0.365174</c:v>
                </c:pt>
                <c:pt idx="304">
                  <c:v>0.376496</c:v>
                </c:pt>
                <c:pt idx="305">
                  <c:v>0.399397</c:v>
                </c:pt>
                <c:pt idx="306">
                  <c:v>0.41187399999999996</c:v>
                </c:pt>
                <c:pt idx="307">
                  <c:v>0.41956899999999997</c:v>
                </c:pt>
                <c:pt idx="308">
                  <c:v>0.40978799999999999</c:v>
                </c:pt>
                <c:pt idx="309">
                  <c:v>0.42604799999999998</c:v>
                </c:pt>
                <c:pt idx="310">
                  <c:v>0.42575600000000002</c:v>
                </c:pt>
                <c:pt idx="311">
                  <c:v>0.42799999999999999</c:v>
                </c:pt>
                <c:pt idx="312">
                  <c:v>0.40879800000000005</c:v>
                </c:pt>
                <c:pt idx="313">
                  <c:v>0.423099</c:v>
                </c:pt>
                <c:pt idx="314">
                  <c:v>0.43010399999999999</c:v>
                </c:pt>
                <c:pt idx="315">
                  <c:v>0.44333</c:v>
                </c:pt>
                <c:pt idx="316">
                  <c:v>0.44633600000000001</c:v>
                </c:pt>
                <c:pt idx="317">
                  <c:v>0.43371499999999996</c:v>
                </c:pt>
                <c:pt idx="318">
                  <c:v>0.45525799999999994</c:v>
                </c:pt>
                <c:pt idx="319">
                  <c:v>0.46771999999999997</c:v>
                </c:pt>
                <c:pt idx="320">
                  <c:v>0.45444200000000001</c:v>
                </c:pt>
                <c:pt idx="321">
                  <c:v>0.44438299999999997</c:v>
                </c:pt>
                <c:pt idx="322">
                  <c:v>0.43820099999999995</c:v>
                </c:pt>
                <c:pt idx="323">
                  <c:v>0.42045199999999999</c:v>
                </c:pt>
                <c:pt idx="324">
                  <c:v>0.43916299999999997</c:v>
                </c:pt>
                <c:pt idx="325">
                  <c:v>0.47523899999999997</c:v>
                </c:pt>
                <c:pt idx="326">
                  <c:v>0.49554399999999998</c:v>
                </c:pt>
                <c:pt idx="327">
                  <c:v>0.48292099999999999</c:v>
                </c:pt>
                <c:pt idx="328">
                  <c:v>0.51243899999999998</c:v>
                </c:pt>
                <c:pt idx="329">
                  <c:v>0.53448200000000001</c:v>
                </c:pt>
                <c:pt idx="330">
                  <c:v>0.519432</c:v>
                </c:pt>
                <c:pt idx="331">
                  <c:v>0.48918200000000001</c:v>
                </c:pt>
                <c:pt idx="332">
                  <c:v>0.454457</c:v>
                </c:pt>
                <c:pt idx="333">
                  <c:v>0.47259700000000004</c:v>
                </c:pt>
                <c:pt idx="334">
                  <c:v>0.46192300000000003</c:v>
                </c:pt>
                <c:pt idx="335">
                  <c:v>0.49649799999999999</c:v>
                </c:pt>
                <c:pt idx="336">
                  <c:v>0.49601599999999996</c:v>
                </c:pt>
                <c:pt idx="337">
                  <c:v>0.486261</c:v>
                </c:pt>
                <c:pt idx="338">
                  <c:v>0.50551199999999996</c:v>
                </c:pt>
                <c:pt idx="339">
                  <c:v>0.45361899999999999</c:v>
                </c:pt>
                <c:pt idx="340">
                  <c:v>0.46210299999999999</c:v>
                </c:pt>
                <c:pt idx="341">
                  <c:v>0.499471</c:v>
                </c:pt>
                <c:pt idx="342">
                  <c:v>0.51899600000000001</c:v>
                </c:pt>
                <c:pt idx="343">
                  <c:v>0.48088599999999998</c:v>
                </c:pt>
                <c:pt idx="344">
                  <c:v>0.48777999999999999</c:v>
                </c:pt>
                <c:pt idx="345">
                  <c:v>0.50867499999999999</c:v>
                </c:pt>
                <c:pt idx="346">
                  <c:v>0.51286200000000004</c:v>
                </c:pt>
                <c:pt idx="347">
                  <c:v>0.53800199999999998</c:v>
                </c:pt>
                <c:pt idx="348">
                  <c:v>0.55121699999999996</c:v>
                </c:pt>
                <c:pt idx="349">
                  <c:v>0.54748200000000002</c:v>
                </c:pt>
                <c:pt idx="350">
                  <c:v>0.54194100000000001</c:v>
                </c:pt>
                <c:pt idx="351">
                  <c:v>0.54062699999999997</c:v>
                </c:pt>
                <c:pt idx="352">
                  <c:v>0.493446</c:v>
                </c:pt>
                <c:pt idx="353">
                  <c:v>0.46353099999999997</c:v>
                </c:pt>
                <c:pt idx="354">
                  <c:v>0.454457</c:v>
                </c:pt>
                <c:pt idx="355">
                  <c:v>0.41685299999999997</c:v>
                </c:pt>
                <c:pt idx="356">
                  <c:v>0.42374699999999998</c:v>
                </c:pt>
                <c:pt idx="357">
                  <c:v>0.46258499999999997</c:v>
                </c:pt>
                <c:pt idx="358">
                  <c:v>0.46555599999999997</c:v>
                </c:pt>
                <c:pt idx="359">
                  <c:v>0.42918899999999999</c:v>
                </c:pt>
                <c:pt idx="360">
                  <c:v>0.33442500000000003</c:v>
                </c:pt>
                <c:pt idx="361">
                  <c:v>0.34376099999999998</c:v>
                </c:pt>
                <c:pt idx="362">
                  <c:v>0.32955299999999998</c:v>
                </c:pt>
                <c:pt idx="363">
                  <c:v>0.34093699999999999</c:v>
                </c:pt>
                <c:pt idx="364">
                  <c:v>0.29664000000000001</c:v>
                </c:pt>
                <c:pt idx="365">
                  <c:v>0.33812199999999998</c:v>
                </c:pt>
                <c:pt idx="366">
                  <c:v>0.38817100000000004</c:v>
                </c:pt>
                <c:pt idx="367">
                  <c:v>0.38303899999999996</c:v>
                </c:pt>
                <c:pt idx="368">
                  <c:v>0.42249200000000003</c:v>
                </c:pt>
                <c:pt idx="369">
                  <c:v>0.41766800000000004</c:v>
                </c:pt>
                <c:pt idx="370">
                  <c:v>0.40088500000000005</c:v>
                </c:pt>
                <c:pt idx="371">
                  <c:v>0.35841800000000001</c:v>
                </c:pt>
                <c:pt idx="372">
                  <c:v>0.39383899999999999</c:v>
                </c:pt>
                <c:pt idx="373">
                  <c:v>0.36652700000000005</c:v>
                </c:pt>
                <c:pt idx="374">
                  <c:v>0.30274000000000001</c:v>
                </c:pt>
                <c:pt idx="375">
                  <c:v>0.300149</c:v>
                </c:pt>
                <c:pt idx="376">
                  <c:v>0.30993999999999999</c:v>
                </c:pt>
                <c:pt idx="377">
                  <c:v>0.29183999999999999</c:v>
                </c:pt>
                <c:pt idx="378">
                  <c:v>0.32952399999999998</c:v>
                </c:pt>
                <c:pt idx="379">
                  <c:v>0.37254100000000001</c:v>
                </c:pt>
                <c:pt idx="380">
                  <c:v>0.37103299999999995</c:v>
                </c:pt>
                <c:pt idx="381">
                  <c:v>0.41767699999999996</c:v>
                </c:pt>
                <c:pt idx="382">
                  <c:v>0.40847099999999997</c:v>
                </c:pt>
                <c:pt idx="383">
                  <c:v>0.43686900000000001</c:v>
                </c:pt>
                <c:pt idx="384">
                  <c:v>0.44405099999999997</c:v>
                </c:pt>
                <c:pt idx="385">
                  <c:v>0.406086</c:v>
                </c:pt>
                <c:pt idx="386">
                  <c:v>0.37057299999999999</c:v>
                </c:pt>
                <c:pt idx="387">
                  <c:v>0.37503999999999998</c:v>
                </c:pt>
                <c:pt idx="388">
                  <c:v>0.36645899999999998</c:v>
                </c:pt>
                <c:pt idx="389">
                  <c:v>0.39674100000000001</c:v>
                </c:pt>
                <c:pt idx="390">
                  <c:v>0.435201</c:v>
                </c:pt>
                <c:pt idx="391">
                  <c:v>0.44528899999999999</c:v>
                </c:pt>
                <c:pt idx="392">
                  <c:v>0.46018000000000003</c:v>
                </c:pt>
                <c:pt idx="393">
                  <c:v>0.46327299999999999</c:v>
                </c:pt>
                <c:pt idx="394">
                  <c:v>0.45296599999999998</c:v>
                </c:pt>
                <c:pt idx="395">
                  <c:v>0.44613700000000001</c:v>
                </c:pt>
                <c:pt idx="396">
                  <c:v>0.42526800000000003</c:v>
                </c:pt>
                <c:pt idx="397">
                  <c:v>0.45081299999999996</c:v>
                </c:pt>
                <c:pt idx="398">
                  <c:v>0.393951</c:v>
                </c:pt>
                <c:pt idx="399">
                  <c:v>0.36665700000000001</c:v>
                </c:pt>
                <c:pt idx="400">
                  <c:v>0.37467599999999995</c:v>
                </c:pt>
                <c:pt idx="401">
                  <c:v>0.41685800000000001</c:v>
                </c:pt>
                <c:pt idx="402">
                  <c:v>0.423682</c:v>
                </c:pt>
                <c:pt idx="403">
                  <c:v>0.45069499999999996</c:v>
                </c:pt>
                <c:pt idx="404">
                  <c:v>0.45867800000000003</c:v>
                </c:pt>
                <c:pt idx="405">
                  <c:v>0.45468700000000001</c:v>
                </c:pt>
                <c:pt idx="406">
                  <c:v>0.44802500000000001</c:v>
                </c:pt>
                <c:pt idx="407">
                  <c:v>0.43939600000000001</c:v>
                </c:pt>
                <c:pt idx="408">
                  <c:v>0.43456299999999998</c:v>
                </c:pt>
                <c:pt idx="409">
                  <c:v>0.40419899999999997</c:v>
                </c:pt>
                <c:pt idx="410">
                  <c:v>0.41155299999999995</c:v>
                </c:pt>
                <c:pt idx="411">
                  <c:v>0.40220799999999995</c:v>
                </c:pt>
                <c:pt idx="412">
                  <c:v>0.40808100000000003</c:v>
                </c:pt>
                <c:pt idx="413">
                  <c:v>0.368807</c:v>
                </c:pt>
                <c:pt idx="414">
                  <c:v>0.42076300000000005</c:v>
                </c:pt>
                <c:pt idx="415">
                  <c:v>0.39790700000000001</c:v>
                </c:pt>
                <c:pt idx="416">
                  <c:v>0.42829</c:v>
                </c:pt>
                <c:pt idx="417">
                  <c:v>0.44841099999999995</c:v>
                </c:pt>
                <c:pt idx="418">
                  <c:v>0.44642799999999999</c:v>
                </c:pt>
                <c:pt idx="419">
                  <c:v>0.42645499999999997</c:v>
                </c:pt>
                <c:pt idx="420">
                  <c:v>0.43854700000000002</c:v>
                </c:pt>
                <c:pt idx="421">
                  <c:v>0.39701500000000001</c:v>
                </c:pt>
                <c:pt idx="422">
                  <c:v>0.39823900000000001</c:v>
                </c:pt>
                <c:pt idx="423">
                  <c:v>0.44825999999999999</c:v>
                </c:pt>
                <c:pt idx="424">
                  <c:v>0.41507899999999998</c:v>
                </c:pt>
                <c:pt idx="425">
                  <c:v>0.45368600000000003</c:v>
                </c:pt>
                <c:pt idx="426">
                  <c:v>0.39430700000000002</c:v>
                </c:pt>
                <c:pt idx="427">
                  <c:v>0.37748100000000001</c:v>
                </c:pt>
                <c:pt idx="428">
                  <c:v>0.35667199999999999</c:v>
                </c:pt>
                <c:pt idx="429">
                  <c:v>0.37195300000000003</c:v>
                </c:pt>
                <c:pt idx="430">
                  <c:v>0.34747799999999995</c:v>
                </c:pt>
                <c:pt idx="431">
                  <c:v>0.32081400000000004</c:v>
                </c:pt>
                <c:pt idx="432">
                  <c:v>0.39746999999999999</c:v>
                </c:pt>
                <c:pt idx="433">
                  <c:v>0.38545999999999997</c:v>
                </c:pt>
                <c:pt idx="434">
                  <c:v>0.422207</c:v>
                </c:pt>
                <c:pt idx="435">
                  <c:v>0.41708499999999998</c:v>
                </c:pt>
                <c:pt idx="436">
                  <c:v>0.44174000000000002</c:v>
                </c:pt>
                <c:pt idx="437">
                  <c:v>0.43318699999999999</c:v>
                </c:pt>
                <c:pt idx="438">
                  <c:v>0.44711699999999999</c:v>
                </c:pt>
                <c:pt idx="439">
                  <c:v>0.47193299999999999</c:v>
                </c:pt>
                <c:pt idx="440">
                  <c:v>0.47737800000000002</c:v>
                </c:pt>
                <c:pt idx="441">
                  <c:v>0.475906</c:v>
                </c:pt>
                <c:pt idx="442">
                  <c:v>0.47961799999999999</c:v>
                </c:pt>
                <c:pt idx="443">
                  <c:v>0.47371800000000003</c:v>
                </c:pt>
                <c:pt idx="444">
                  <c:v>0.48913899999999999</c:v>
                </c:pt>
                <c:pt idx="445">
                  <c:v>0.48630600000000002</c:v>
                </c:pt>
                <c:pt idx="446">
                  <c:v>0.48098399999999997</c:v>
                </c:pt>
                <c:pt idx="447">
                  <c:v>0.49832700000000002</c:v>
                </c:pt>
                <c:pt idx="448">
                  <c:v>0.50943099999999997</c:v>
                </c:pt>
                <c:pt idx="449">
                  <c:v>0.51924300000000001</c:v>
                </c:pt>
                <c:pt idx="450">
                  <c:v>0.53229700000000002</c:v>
                </c:pt>
                <c:pt idx="451">
                  <c:v>0.54016500000000001</c:v>
                </c:pt>
                <c:pt idx="452">
                  <c:v>0.54967599999999994</c:v>
                </c:pt>
                <c:pt idx="453">
                  <c:v>0.56257299999999999</c:v>
                </c:pt>
                <c:pt idx="454">
                  <c:v>0.56943500000000002</c:v>
                </c:pt>
                <c:pt idx="455">
                  <c:v>0.54374899999999993</c:v>
                </c:pt>
                <c:pt idx="456">
                  <c:v>0.53722000000000003</c:v>
                </c:pt>
                <c:pt idx="457">
                  <c:v>0.54862999999999995</c:v>
                </c:pt>
                <c:pt idx="458">
                  <c:v>0.54709099999999999</c:v>
                </c:pt>
                <c:pt idx="459">
                  <c:v>0.57257500000000006</c:v>
                </c:pt>
                <c:pt idx="460">
                  <c:v>0.58360299999999998</c:v>
                </c:pt>
                <c:pt idx="461">
                  <c:v>0.57341700000000007</c:v>
                </c:pt>
                <c:pt idx="462">
                  <c:v>0.56976899999999997</c:v>
                </c:pt>
                <c:pt idx="463">
                  <c:v>0.551292</c:v>
                </c:pt>
                <c:pt idx="464">
                  <c:v>0.52535799999999999</c:v>
                </c:pt>
                <c:pt idx="465">
                  <c:v>0.51941999999999999</c:v>
                </c:pt>
                <c:pt idx="466">
                  <c:v>0.54204300000000005</c:v>
                </c:pt>
                <c:pt idx="467">
                  <c:v>0.55496000000000001</c:v>
                </c:pt>
                <c:pt idx="468">
                  <c:v>0.59827599999999992</c:v>
                </c:pt>
                <c:pt idx="469">
                  <c:v>0.59946500000000003</c:v>
                </c:pt>
                <c:pt idx="470">
                  <c:v>0.60823500000000008</c:v>
                </c:pt>
                <c:pt idx="471">
                  <c:v>0.56684400000000001</c:v>
                </c:pt>
                <c:pt idx="472">
                  <c:v>0.57274199999999997</c:v>
                </c:pt>
                <c:pt idx="473">
                  <c:v>0.625139</c:v>
                </c:pt>
                <c:pt idx="474">
                  <c:v>0.641455</c:v>
                </c:pt>
                <c:pt idx="475">
                  <c:v>0.64569199999999993</c:v>
                </c:pt>
                <c:pt idx="476">
                  <c:v>0.60588200000000003</c:v>
                </c:pt>
                <c:pt idx="477">
                  <c:v>0.66137400000000002</c:v>
                </c:pt>
                <c:pt idx="478">
                  <c:v>0.68243100000000001</c:v>
                </c:pt>
                <c:pt idx="479">
                  <c:v>0.68873600000000001</c:v>
                </c:pt>
                <c:pt idx="480">
                  <c:v>0.70325800000000005</c:v>
                </c:pt>
                <c:pt idx="481">
                  <c:v>0.724993</c:v>
                </c:pt>
                <c:pt idx="482">
                  <c:v>0.74976200000000004</c:v>
                </c:pt>
                <c:pt idx="483">
                  <c:v>0.72446500000000003</c:v>
                </c:pt>
                <c:pt idx="484">
                  <c:v>0.70976699999999993</c:v>
                </c:pt>
                <c:pt idx="485">
                  <c:v>0.74531099999999995</c:v>
                </c:pt>
                <c:pt idx="486">
                  <c:v>0.75456500000000004</c:v>
                </c:pt>
                <c:pt idx="487">
                  <c:v>0.7935890000000001</c:v>
                </c:pt>
                <c:pt idx="488">
                  <c:v>0.80794900000000003</c:v>
                </c:pt>
                <c:pt idx="489">
                  <c:v>0.81103700000000001</c:v>
                </c:pt>
                <c:pt idx="490">
                  <c:v>0.78160600000000002</c:v>
                </c:pt>
                <c:pt idx="491">
                  <c:v>0.73403800000000008</c:v>
                </c:pt>
                <c:pt idx="492">
                  <c:v>0.747919</c:v>
                </c:pt>
                <c:pt idx="493">
                  <c:v>0.76745500000000011</c:v>
                </c:pt>
                <c:pt idx="494">
                  <c:v>0.74589799999999995</c:v>
                </c:pt>
                <c:pt idx="495">
                  <c:v>0.76705900000000005</c:v>
                </c:pt>
                <c:pt idx="496">
                  <c:v>0.79529499999999997</c:v>
                </c:pt>
                <c:pt idx="497">
                  <c:v>0.79984999999999995</c:v>
                </c:pt>
                <c:pt idx="498">
                  <c:v>0.79349199999999998</c:v>
                </c:pt>
                <c:pt idx="499">
                  <c:v>0.79633399999999999</c:v>
                </c:pt>
                <c:pt idx="500">
                  <c:v>0.77263499999999996</c:v>
                </c:pt>
                <c:pt idx="501">
                  <c:v>0.7900060000000001</c:v>
                </c:pt>
                <c:pt idx="502">
                  <c:v>0.74526599999999998</c:v>
                </c:pt>
                <c:pt idx="503">
                  <c:v>0.73078999999999994</c:v>
                </c:pt>
                <c:pt idx="504">
                  <c:v>0.76005</c:v>
                </c:pt>
                <c:pt idx="505">
                  <c:v>0.74529300000000009</c:v>
                </c:pt>
                <c:pt idx="506">
                  <c:v>0.63492700000000002</c:v>
                </c:pt>
                <c:pt idx="507">
                  <c:v>0.66272400000000009</c:v>
                </c:pt>
                <c:pt idx="508">
                  <c:v>0.705372</c:v>
                </c:pt>
                <c:pt idx="509">
                  <c:v>0.741865</c:v>
                </c:pt>
                <c:pt idx="510">
                  <c:v>0.76449200000000006</c:v>
                </c:pt>
                <c:pt idx="511">
                  <c:v>0.78748800000000008</c:v>
                </c:pt>
                <c:pt idx="512">
                  <c:v>0.83078299999999994</c:v>
                </c:pt>
                <c:pt idx="513">
                  <c:v>0.824299</c:v>
                </c:pt>
                <c:pt idx="514">
                  <c:v>0.84510099999999999</c:v>
                </c:pt>
                <c:pt idx="515">
                  <c:v>0.86301199999999989</c:v>
                </c:pt>
                <c:pt idx="516">
                  <c:v>0.86831400000000003</c:v>
                </c:pt>
                <c:pt idx="517">
                  <c:v>0.86783600000000005</c:v>
                </c:pt>
                <c:pt idx="518">
                  <c:v>0.88156400000000001</c:v>
                </c:pt>
                <c:pt idx="519">
                  <c:v>0.905802</c:v>
                </c:pt>
                <c:pt idx="520">
                  <c:v>0.90489199999999992</c:v>
                </c:pt>
                <c:pt idx="521">
                  <c:v>0.92538799999999999</c:v>
                </c:pt>
              </c:numCache>
            </c:numRef>
          </c:val>
          <c:smooth val="0"/>
          <c:extLst>
            <c:ext xmlns:c16="http://schemas.microsoft.com/office/drawing/2014/chart" uri="{C3380CC4-5D6E-409C-BE32-E72D297353CC}">
              <c16:uniqueId val="{00000003-20B6-4CAA-B817-9A48167807DB}"/>
            </c:ext>
          </c:extLst>
        </c:ser>
        <c:ser>
          <c:idx val="4"/>
          <c:order val="2"/>
          <c:tx>
            <c:strRef>
              <c:f>'10y'!$G$2</c:f>
              <c:strCache>
                <c:ptCount val="1"/>
                <c:pt idx="0">
                  <c:v>Gold</c:v>
                </c:pt>
              </c:strCache>
            </c:strRef>
          </c:tx>
          <c:spPr>
            <a:ln w="28575" cap="rnd">
              <a:solidFill>
                <a:srgbClr val="FFC000"/>
              </a:solidFill>
              <a:round/>
            </a:ln>
            <a:effectLst/>
          </c:spPr>
          <c:marker>
            <c:symbol val="none"/>
          </c:marker>
          <c:cat>
            <c:numRef>
              <c:f>'10y'!$B$3:$B$524</c:f>
              <c:numCache>
                <c:formatCode>m/d/yyyy</c:formatCode>
                <c:ptCount val="522"/>
                <c:pt idx="0">
                  <c:v>42209</c:v>
                </c:pt>
                <c:pt idx="1">
                  <c:v>42216</c:v>
                </c:pt>
                <c:pt idx="2">
                  <c:v>42223</c:v>
                </c:pt>
                <c:pt idx="3">
                  <c:v>42230</c:v>
                </c:pt>
                <c:pt idx="4">
                  <c:v>42237</c:v>
                </c:pt>
                <c:pt idx="5">
                  <c:v>42244</c:v>
                </c:pt>
                <c:pt idx="6">
                  <c:v>42251</c:v>
                </c:pt>
                <c:pt idx="7">
                  <c:v>42258</c:v>
                </c:pt>
                <c:pt idx="8">
                  <c:v>42265</c:v>
                </c:pt>
                <c:pt idx="9">
                  <c:v>42272</c:v>
                </c:pt>
                <c:pt idx="10">
                  <c:v>42279</c:v>
                </c:pt>
                <c:pt idx="11">
                  <c:v>42286</c:v>
                </c:pt>
                <c:pt idx="12">
                  <c:v>42293</c:v>
                </c:pt>
                <c:pt idx="13">
                  <c:v>42300</c:v>
                </c:pt>
                <c:pt idx="14">
                  <c:v>42307</c:v>
                </c:pt>
                <c:pt idx="15">
                  <c:v>42314</c:v>
                </c:pt>
                <c:pt idx="16">
                  <c:v>42321</c:v>
                </c:pt>
                <c:pt idx="17">
                  <c:v>42328</c:v>
                </c:pt>
                <c:pt idx="18">
                  <c:v>42335</c:v>
                </c:pt>
                <c:pt idx="19">
                  <c:v>42342</c:v>
                </c:pt>
                <c:pt idx="20">
                  <c:v>42349</c:v>
                </c:pt>
                <c:pt idx="21">
                  <c:v>42356</c:v>
                </c:pt>
                <c:pt idx="22">
                  <c:v>42363</c:v>
                </c:pt>
                <c:pt idx="23">
                  <c:v>42370</c:v>
                </c:pt>
                <c:pt idx="24">
                  <c:v>42377</c:v>
                </c:pt>
                <c:pt idx="25">
                  <c:v>42384</c:v>
                </c:pt>
                <c:pt idx="26">
                  <c:v>42391</c:v>
                </c:pt>
                <c:pt idx="27">
                  <c:v>42398</c:v>
                </c:pt>
                <c:pt idx="28">
                  <c:v>42405</c:v>
                </c:pt>
                <c:pt idx="29">
                  <c:v>42412</c:v>
                </c:pt>
                <c:pt idx="30">
                  <c:v>42419</c:v>
                </c:pt>
                <c:pt idx="31">
                  <c:v>42426</c:v>
                </c:pt>
                <c:pt idx="32">
                  <c:v>42433</c:v>
                </c:pt>
                <c:pt idx="33">
                  <c:v>42440</c:v>
                </c:pt>
                <c:pt idx="34">
                  <c:v>42447</c:v>
                </c:pt>
                <c:pt idx="35">
                  <c:v>42454</c:v>
                </c:pt>
                <c:pt idx="36">
                  <c:v>42461</c:v>
                </c:pt>
                <c:pt idx="37">
                  <c:v>42468</c:v>
                </c:pt>
                <c:pt idx="38">
                  <c:v>42475</c:v>
                </c:pt>
                <c:pt idx="39">
                  <c:v>42482</c:v>
                </c:pt>
                <c:pt idx="40">
                  <c:v>42489</c:v>
                </c:pt>
                <c:pt idx="41">
                  <c:v>42496</c:v>
                </c:pt>
                <c:pt idx="42">
                  <c:v>42503</c:v>
                </c:pt>
                <c:pt idx="43">
                  <c:v>42510</c:v>
                </c:pt>
                <c:pt idx="44">
                  <c:v>42517</c:v>
                </c:pt>
                <c:pt idx="45">
                  <c:v>42524</c:v>
                </c:pt>
                <c:pt idx="46">
                  <c:v>42531</c:v>
                </c:pt>
                <c:pt idx="47">
                  <c:v>42538</c:v>
                </c:pt>
                <c:pt idx="48">
                  <c:v>42545</c:v>
                </c:pt>
                <c:pt idx="49">
                  <c:v>42552</c:v>
                </c:pt>
                <c:pt idx="50">
                  <c:v>42559</c:v>
                </c:pt>
                <c:pt idx="51">
                  <c:v>42566</c:v>
                </c:pt>
                <c:pt idx="52">
                  <c:v>42573</c:v>
                </c:pt>
                <c:pt idx="53">
                  <c:v>42580</c:v>
                </c:pt>
                <c:pt idx="54">
                  <c:v>42587</c:v>
                </c:pt>
                <c:pt idx="55">
                  <c:v>42594</c:v>
                </c:pt>
                <c:pt idx="56">
                  <c:v>42601</c:v>
                </c:pt>
                <c:pt idx="57">
                  <c:v>42608</c:v>
                </c:pt>
                <c:pt idx="58">
                  <c:v>42615</c:v>
                </c:pt>
                <c:pt idx="59">
                  <c:v>42622</c:v>
                </c:pt>
                <c:pt idx="60">
                  <c:v>42629</c:v>
                </c:pt>
                <c:pt idx="61">
                  <c:v>42636</c:v>
                </c:pt>
                <c:pt idx="62">
                  <c:v>42643</c:v>
                </c:pt>
                <c:pt idx="63">
                  <c:v>42650</c:v>
                </c:pt>
                <c:pt idx="64">
                  <c:v>42657</c:v>
                </c:pt>
                <c:pt idx="65">
                  <c:v>42664</c:v>
                </c:pt>
                <c:pt idx="66">
                  <c:v>42671</c:v>
                </c:pt>
                <c:pt idx="67">
                  <c:v>42678</c:v>
                </c:pt>
                <c:pt idx="68">
                  <c:v>42685</c:v>
                </c:pt>
                <c:pt idx="69">
                  <c:v>42692</c:v>
                </c:pt>
                <c:pt idx="70">
                  <c:v>42699</c:v>
                </c:pt>
                <c:pt idx="71">
                  <c:v>42706</c:v>
                </c:pt>
                <c:pt idx="72">
                  <c:v>42713</c:v>
                </c:pt>
                <c:pt idx="73">
                  <c:v>42720</c:v>
                </c:pt>
                <c:pt idx="74">
                  <c:v>42727</c:v>
                </c:pt>
                <c:pt idx="75">
                  <c:v>42734</c:v>
                </c:pt>
                <c:pt idx="76">
                  <c:v>42741</c:v>
                </c:pt>
                <c:pt idx="77">
                  <c:v>42748</c:v>
                </c:pt>
                <c:pt idx="78">
                  <c:v>42755</c:v>
                </c:pt>
                <c:pt idx="79">
                  <c:v>42762</c:v>
                </c:pt>
                <c:pt idx="80">
                  <c:v>42769</c:v>
                </c:pt>
                <c:pt idx="81">
                  <c:v>42776</c:v>
                </c:pt>
                <c:pt idx="82">
                  <c:v>42783</c:v>
                </c:pt>
                <c:pt idx="83">
                  <c:v>42790</c:v>
                </c:pt>
                <c:pt idx="84">
                  <c:v>42797</c:v>
                </c:pt>
                <c:pt idx="85">
                  <c:v>42804</c:v>
                </c:pt>
                <c:pt idx="86">
                  <c:v>42811</c:v>
                </c:pt>
                <c:pt idx="87">
                  <c:v>42818</c:v>
                </c:pt>
                <c:pt idx="88">
                  <c:v>42825</c:v>
                </c:pt>
                <c:pt idx="89">
                  <c:v>42832</c:v>
                </c:pt>
                <c:pt idx="90">
                  <c:v>42839</c:v>
                </c:pt>
                <c:pt idx="91">
                  <c:v>42846</c:v>
                </c:pt>
                <c:pt idx="92">
                  <c:v>42853</c:v>
                </c:pt>
                <c:pt idx="93">
                  <c:v>42860</c:v>
                </c:pt>
                <c:pt idx="94">
                  <c:v>42867</c:v>
                </c:pt>
                <c:pt idx="95">
                  <c:v>42874</c:v>
                </c:pt>
                <c:pt idx="96">
                  <c:v>42881</c:v>
                </c:pt>
                <c:pt idx="97">
                  <c:v>42888</c:v>
                </c:pt>
                <c:pt idx="98">
                  <c:v>42895</c:v>
                </c:pt>
                <c:pt idx="99">
                  <c:v>42902</c:v>
                </c:pt>
                <c:pt idx="100">
                  <c:v>42909</c:v>
                </c:pt>
                <c:pt idx="101">
                  <c:v>42916</c:v>
                </c:pt>
                <c:pt idx="102">
                  <c:v>42923</c:v>
                </c:pt>
                <c:pt idx="103">
                  <c:v>42930</c:v>
                </c:pt>
                <c:pt idx="104">
                  <c:v>42937</c:v>
                </c:pt>
                <c:pt idx="105">
                  <c:v>42944</c:v>
                </c:pt>
                <c:pt idx="106">
                  <c:v>42951</c:v>
                </c:pt>
                <c:pt idx="107">
                  <c:v>42958</c:v>
                </c:pt>
                <c:pt idx="108">
                  <c:v>42965</c:v>
                </c:pt>
                <c:pt idx="109">
                  <c:v>42972</c:v>
                </c:pt>
                <c:pt idx="110">
                  <c:v>42979</c:v>
                </c:pt>
                <c:pt idx="111">
                  <c:v>42986</c:v>
                </c:pt>
                <c:pt idx="112">
                  <c:v>42993</c:v>
                </c:pt>
                <c:pt idx="113">
                  <c:v>43000</c:v>
                </c:pt>
                <c:pt idx="114">
                  <c:v>43007</c:v>
                </c:pt>
                <c:pt idx="115">
                  <c:v>43014</c:v>
                </c:pt>
                <c:pt idx="116">
                  <c:v>43021</c:v>
                </c:pt>
                <c:pt idx="117">
                  <c:v>43028</c:v>
                </c:pt>
                <c:pt idx="118">
                  <c:v>43035</c:v>
                </c:pt>
                <c:pt idx="119">
                  <c:v>43042</c:v>
                </c:pt>
                <c:pt idx="120">
                  <c:v>43049</c:v>
                </c:pt>
                <c:pt idx="121">
                  <c:v>43056</c:v>
                </c:pt>
                <c:pt idx="122">
                  <c:v>43063</c:v>
                </c:pt>
                <c:pt idx="123">
                  <c:v>43070</c:v>
                </c:pt>
                <c:pt idx="124">
                  <c:v>43077</c:v>
                </c:pt>
                <c:pt idx="125">
                  <c:v>43084</c:v>
                </c:pt>
                <c:pt idx="126">
                  <c:v>43091</c:v>
                </c:pt>
                <c:pt idx="127">
                  <c:v>43098</c:v>
                </c:pt>
                <c:pt idx="128">
                  <c:v>43105</c:v>
                </c:pt>
                <c:pt idx="129">
                  <c:v>43112</c:v>
                </c:pt>
                <c:pt idx="130">
                  <c:v>43119</c:v>
                </c:pt>
                <c:pt idx="131">
                  <c:v>43126</c:v>
                </c:pt>
                <c:pt idx="132">
                  <c:v>43133</c:v>
                </c:pt>
                <c:pt idx="133">
                  <c:v>43140</c:v>
                </c:pt>
                <c:pt idx="134">
                  <c:v>43147</c:v>
                </c:pt>
                <c:pt idx="135">
                  <c:v>43154</c:v>
                </c:pt>
                <c:pt idx="136">
                  <c:v>43161</c:v>
                </c:pt>
                <c:pt idx="137">
                  <c:v>43168</c:v>
                </c:pt>
                <c:pt idx="138">
                  <c:v>43175</c:v>
                </c:pt>
                <c:pt idx="139">
                  <c:v>43182</c:v>
                </c:pt>
                <c:pt idx="140">
                  <c:v>43189</c:v>
                </c:pt>
                <c:pt idx="141">
                  <c:v>43196</c:v>
                </c:pt>
                <c:pt idx="142">
                  <c:v>43203</c:v>
                </c:pt>
                <c:pt idx="143">
                  <c:v>43210</c:v>
                </c:pt>
                <c:pt idx="144">
                  <c:v>43217</c:v>
                </c:pt>
                <c:pt idx="145">
                  <c:v>43224</c:v>
                </c:pt>
                <c:pt idx="146">
                  <c:v>43231</c:v>
                </c:pt>
                <c:pt idx="147">
                  <c:v>43238</c:v>
                </c:pt>
                <c:pt idx="148">
                  <c:v>43245</c:v>
                </c:pt>
                <c:pt idx="149">
                  <c:v>43252</c:v>
                </c:pt>
                <c:pt idx="150">
                  <c:v>43259</c:v>
                </c:pt>
                <c:pt idx="151">
                  <c:v>43266</c:v>
                </c:pt>
                <c:pt idx="152">
                  <c:v>43273</c:v>
                </c:pt>
                <c:pt idx="153">
                  <c:v>43280</c:v>
                </c:pt>
                <c:pt idx="154">
                  <c:v>43287</c:v>
                </c:pt>
                <c:pt idx="155">
                  <c:v>43294</c:v>
                </c:pt>
                <c:pt idx="156">
                  <c:v>43301</c:v>
                </c:pt>
                <c:pt idx="157">
                  <c:v>43308</c:v>
                </c:pt>
                <c:pt idx="158">
                  <c:v>43315</c:v>
                </c:pt>
                <c:pt idx="159">
                  <c:v>43322</c:v>
                </c:pt>
                <c:pt idx="160">
                  <c:v>43329</c:v>
                </c:pt>
                <c:pt idx="161">
                  <c:v>43336</c:v>
                </c:pt>
                <c:pt idx="162">
                  <c:v>43343</c:v>
                </c:pt>
                <c:pt idx="163">
                  <c:v>43350</c:v>
                </c:pt>
                <c:pt idx="164">
                  <c:v>43357</c:v>
                </c:pt>
                <c:pt idx="165">
                  <c:v>43364</c:v>
                </c:pt>
                <c:pt idx="166">
                  <c:v>43371</c:v>
                </c:pt>
                <c:pt idx="167">
                  <c:v>43378</c:v>
                </c:pt>
                <c:pt idx="168">
                  <c:v>43385</c:v>
                </c:pt>
                <c:pt idx="169">
                  <c:v>43392</c:v>
                </c:pt>
                <c:pt idx="170">
                  <c:v>43399</c:v>
                </c:pt>
                <c:pt idx="171">
                  <c:v>43406</c:v>
                </c:pt>
                <c:pt idx="172">
                  <c:v>43413</c:v>
                </c:pt>
                <c:pt idx="173">
                  <c:v>43420</c:v>
                </c:pt>
                <c:pt idx="174">
                  <c:v>43427</c:v>
                </c:pt>
                <c:pt idx="175">
                  <c:v>43434</c:v>
                </c:pt>
                <c:pt idx="176">
                  <c:v>43441</c:v>
                </c:pt>
                <c:pt idx="177">
                  <c:v>43448</c:v>
                </c:pt>
                <c:pt idx="178">
                  <c:v>43455</c:v>
                </c:pt>
                <c:pt idx="179">
                  <c:v>43462</c:v>
                </c:pt>
                <c:pt idx="180">
                  <c:v>43469</c:v>
                </c:pt>
                <c:pt idx="181">
                  <c:v>43476</c:v>
                </c:pt>
                <c:pt idx="182">
                  <c:v>43483</c:v>
                </c:pt>
                <c:pt idx="183">
                  <c:v>43490</c:v>
                </c:pt>
                <c:pt idx="184">
                  <c:v>43497</c:v>
                </c:pt>
                <c:pt idx="185">
                  <c:v>43504</c:v>
                </c:pt>
                <c:pt idx="186">
                  <c:v>43511</c:v>
                </c:pt>
                <c:pt idx="187">
                  <c:v>43518</c:v>
                </c:pt>
                <c:pt idx="188">
                  <c:v>43525</c:v>
                </c:pt>
                <c:pt idx="189">
                  <c:v>43532</c:v>
                </c:pt>
                <c:pt idx="190">
                  <c:v>43539</c:v>
                </c:pt>
                <c:pt idx="191">
                  <c:v>43546</c:v>
                </c:pt>
                <c:pt idx="192">
                  <c:v>43553</c:v>
                </c:pt>
                <c:pt idx="193">
                  <c:v>43560</c:v>
                </c:pt>
                <c:pt idx="194">
                  <c:v>43567</c:v>
                </c:pt>
                <c:pt idx="195">
                  <c:v>43574</c:v>
                </c:pt>
                <c:pt idx="196">
                  <c:v>43581</c:v>
                </c:pt>
                <c:pt idx="197">
                  <c:v>43588</c:v>
                </c:pt>
                <c:pt idx="198">
                  <c:v>43595</c:v>
                </c:pt>
                <c:pt idx="199">
                  <c:v>43602</c:v>
                </c:pt>
                <c:pt idx="200">
                  <c:v>43609</c:v>
                </c:pt>
                <c:pt idx="201">
                  <c:v>43616</c:v>
                </c:pt>
                <c:pt idx="202">
                  <c:v>43623</c:v>
                </c:pt>
                <c:pt idx="203">
                  <c:v>43630</c:v>
                </c:pt>
                <c:pt idx="204">
                  <c:v>43637</c:v>
                </c:pt>
                <c:pt idx="205">
                  <c:v>43644</c:v>
                </c:pt>
                <c:pt idx="206">
                  <c:v>43651</c:v>
                </c:pt>
                <c:pt idx="207">
                  <c:v>43658</c:v>
                </c:pt>
                <c:pt idx="208">
                  <c:v>43665</c:v>
                </c:pt>
                <c:pt idx="209">
                  <c:v>43672</c:v>
                </c:pt>
                <c:pt idx="210">
                  <c:v>43679</c:v>
                </c:pt>
                <c:pt idx="211">
                  <c:v>43686</c:v>
                </c:pt>
                <c:pt idx="212">
                  <c:v>43693</c:v>
                </c:pt>
                <c:pt idx="213">
                  <c:v>43700</c:v>
                </c:pt>
                <c:pt idx="214">
                  <c:v>43707</c:v>
                </c:pt>
                <c:pt idx="215">
                  <c:v>43714</c:v>
                </c:pt>
                <c:pt idx="216">
                  <c:v>43721</c:v>
                </c:pt>
                <c:pt idx="217">
                  <c:v>43728</c:v>
                </c:pt>
                <c:pt idx="218">
                  <c:v>43735</c:v>
                </c:pt>
                <c:pt idx="219">
                  <c:v>43742</c:v>
                </c:pt>
                <c:pt idx="220">
                  <c:v>43749</c:v>
                </c:pt>
                <c:pt idx="221">
                  <c:v>43756</c:v>
                </c:pt>
                <c:pt idx="222">
                  <c:v>43763</c:v>
                </c:pt>
                <c:pt idx="223">
                  <c:v>43770</c:v>
                </c:pt>
                <c:pt idx="224">
                  <c:v>43777</c:v>
                </c:pt>
                <c:pt idx="225">
                  <c:v>43784</c:v>
                </c:pt>
                <c:pt idx="226">
                  <c:v>43791</c:v>
                </c:pt>
                <c:pt idx="227">
                  <c:v>43798</c:v>
                </c:pt>
                <c:pt idx="228">
                  <c:v>43805</c:v>
                </c:pt>
                <c:pt idx="229">
                  <c:v>43812</c:v>
                </c:pt>
                <c:pt idx="230">
                  <c:v>43819</c:v>
                </c:pt>
                <c:pt idx="231">
                  <c:v>43826</c:v>
                </c:pt>
                <c:pt idx="232">
                  <c:v>43833</c:v>
                </c:pt>
                <c:pt idx="233">
                  <c:v>43840</c:v>
                </c:pt>
                <c:pt idx="234">
                  <c:v>43847</c:v>
                </c:pt>
                <c:pt idx="235">
                  <c:v>43854</c:v>
                </c:pt>
                <c:pt idx="236">
                  <c:v>43861</c:v>
                </c:pt>
                <c:pt idx="237">
                  <c:v>43868</c:v>
                </c:pt>
                <c:pt idx="238">
                  <c:v>43875</c:v>
                </c:pt>
                <c:pt idx="239">
                  <c:v>43882</c:v>
                </c:pt>
                <c:pt idx="240">
                  <c:v>43889</c:v>
                </c:pt>
                <c:pt idx="241">
                  <c:v>43896</c:v>
                </c:pt>
                <c:pt idx="242">
                  <c:v>43903</c:v>
                </c:pt>
                <c:pt idx="243">
                  <c:v>43910</c:v>
                </c:pt>
                <c:pt idx="244">
                  <c:v>43917</c:v>
                </c:pt>
                <c:pt idx="245">
                  <c:v>43924</c:v>
                </c:pt>
                <c:pt idx="246">
                  <c:v>43931</c:v>
                </c:pt>
                <c:pt idx="247">
                  <c:v>43938</c:v>
                </c:pt>
                <c:pt idx="248">
                  <c:v>43945</c:v>
                </c:pt>
                <c:pt idx="249">
                  <c:v>43952</c:v>
                </c:pt>
                <c:pt idx="250">
                  <c:v>43959</c:v>
                </c:pt>
                <c:pt idx="251">
                  <c:v>43966</c:v>
                </c:pt>
                <c:pt idx="252">
                  <c:v>43973</c:v>
                </c:pt>
                <c:pt idx="253">
                  <c:v>43980</c:v>
                </c:pt>
                <c:pt idx="254">
                  <c:v>43987</c:v>
                </c:pt>
                <c:pt idx="255">
                  <c:v>43994</c:v>
                </c:pt>
                <c:pt idx="256">
                  <c:v>44001</c:v>
                </c:pt>
                <c:pt idx="257">
                  <c:v>44008</c:v>
                </c:pt>
                <c:pt idx="258">
                  <c:v>44015</c:v>
                </c:pt>
                <c:pt idx="259">
                  <c:v>44022</c:v>
                </c:pt>
                <c:pt idx="260">
                  <c:v>44029</c:v>
                </c:pt>
                <c:pt idx="261">
                  <c:v>44036</c:v>
                </c:pt>
                <c:pt idx="262">
                  <c:v>44043</c:v>
                </c:pt>
                <c:pt idx="263">
                  <c:v>44050</c:v>
                </c:pt>
                <c:pt idx="264">
                  <c:v>44057</c:v>
                </c:pt>
                <c:pt idx="265">
                  <c:v>44064</c:v>
                </c:pt>
                <c:pt idx="266">
                  <c:v>44071</c:v>
                </c:pt>
                <c:pt idx="267">
                  <c:v>44078</c:v>
                </c:pt>
                <c:pt idx="268">
                  <c:v>44085</c:v>
                </c:pt>
                <c:pt idx="269">
                  <c:v>44092</c:v>
                </c:pt>
                <c:pt idx="270">
                  <c:v>44099</c:v>
                </c:pt>
                <c:pt idx="271">
                  <c:v>44106</c:v>
                </c:pt>
                <c:pt idx="272">
                  <c:v>44113</c:v>
                </c:pt>
                <c:pt idx="273">
                  <c:v>44120</c:v>
                </c:pt>
                <c:pt idx="274">
                  <c:v>44127</c:v>
                </c:pt>
                <c:pt idx="275">
                  <c:v>44134</c:v>
                </c:pt>
                <c:pt idx="276">
                  <c:v>44141</c:v>
                </c:pt>
                <c:pt idx="277">
                  <c:v>44148</c:v>
                </c:pt>
                <c:pt idx="278">
                  <c:v>44155</c:v>
                </c:pt>
                <c:pt idx="279">
                  <c:v>44162</c:v>
                </c:pt>
                <c:pt idx="280">
                  <c:v>44169</c:v>
                </c:pt>
                <c:pt idx="281">
                  <c:v>44176</c:v>
                </c:pt>
                <c:pt idx="282">
                  <c:v>44183</c:v>
                </c:pt>
                <c:pt idx="283">
                  <c:v>44190</c:v>
                </c:pt>
                <c:pt idx="284">
                  <c:v>44197</c:v>
                </c:pt>
                <c:pt idx="285">
                  <c:v>44204</c:v>
                </c:pt>
                <c:pt idx="286">
                  <c:v>44211</c:v>
                </c:pt>
                <c:pt idx="287">
                  <c:v>44218</c:v>
                </c:pt>
                <c:pt idx="288">
                  <c:v>44225</c:v>
                </c:pt>
                <c:pt idx="289">
                  <c:v>44232</c:v>
                </c:pt>
                <c:pt idx="290">
                  <c:v>44239</c:v>
                </c:pt>
                <c:pt idx="291">
                  <c:v>44246</c:v>
                </c:pt>
                <c:pt idx="292">
                  <c:v>44253</c:v>
                </c:pt>
                <c:pt idx="293">
                  <c:v>44260</c:v>
                </c:pt>
                <c:pt idx="294">
                  <c:v>44267</c:v>
                </c:pt>
                <c:pt idx="295">
                  <c:v>44274</c:v>
                </c:pt>
                <c:pt idx="296">
                  <c:v>44281</c:v>
                </c:pt>
                <c:pt idx="297">
                  <c:v>44288</c:v>
                </c:pt>
                <c:pt idx="298">
                  <c:v>44295</c:v>
                </c:pt>
                <c:pt idx="299">
                  <c:v>44302</c:v>
                </c:pt>
                <c:pt idx="300">
                  <c:v>44309</c:v>
                </c:pt>
                <c:pt idx="301">
                  <c:v>44316</c:v>
                </c:pt>
                <c:pt idx="302">
                  <c:v>44323</c:v>
                </c:pt>
                <c:pt idx="303">
                  <c:v>44330</c:v>
                </c:pt>
                <c:pt idx="304">
                  <c:v>44337</c:v>
                </c:pt>
                <c:pt idx="305">
                  <c:v>44344</c:v>
                </c:pt>
                <c:pt idx="306">
                  <c:v>44351</c:v>
                </c:pt>
                <c:pt idx="307">
                  <c:v>44358</c:v>
                </c:pt>
                <c:pt idx="308">
                  <c:v>44365</c:v>
                </c:pt>
                <c:pt idx="309">
                  <c:v>44372</c:v>
                </c:pt>
                <c:pt idx="310">
                  <c:v>44379</c:v>
                </c:pt>
                <c:pt idx="311">
                  <c:v>44386</c:v>
                </c:pt>
                <c:pt idx="312">
                  <c:v>44393</c:v>
                </c:pt>
                <c:pt idx="313">
                  <c:v>44400</c:v>
                </c:pt>
                <c:pt idx="314">
                  <c:v>44407</c:v>
                </c:pt>
                <c:pt idx="315">
                  <c:v>44414</c:v>
                </c:pt>
                <c:pt idx="316">
                  <c:v>44421</c:v>
                </c:pt>
                <c:pt idx="317">
                  <c:v>44428</c:v>
                </c:pt>
                <c:pt idx="318">
                  <c:v>44435</c:v>
                </c:pt>
                <c:pt idx="319">
                  <c:v>44442</c:v>
                </c:pt>
                <c:pt idx="320">
                  <c:v>44449</c:v>
                </c:pt>
                <c:pt idx="321">
                  <c:v>44456</c:v>
                </c:pt>
                <c:pt idx="322">
                  <c:v>44463</c:v>
                </c:pt>
                <c:pt idx="323">
                  <c:v>44470</c:v>
                </c:pt>
                <c:pt idx="324">
                  <c:v>44477</c:v>
                </c:pt>
                <c:pt idx="325">
                  <c:v>44484</c:v>
                </c:pt>
                <c:pt idx="326">
                  <c:v>44491</c:v>
                </c:pt>
                <c:pt idx="327">
                  <c:v>44498</c:v>
                </c:pt>
                <c:pt idx="328">
                  <c:v>44505</c:v>
                </c:pt>
                <c:pt idx="329">
                  <c:v>44512</c:v>
                </c:pt>
                <c:pt idx="330">
                  <c:v>44519</c:v>
                </c:pt>
                <c:pt idx="331">
                  <c:v>44526</c:v>
                </c:pt>
                <c:pt idx="332">
                  <c:v>44533</c:v>
                </c:pt>
                <c:pt idx="333">
                  <c:v>44540</c:v>
                </c:pt>
                <c:pt idx="334">
                  <c:v>44547</c:v>
                </c:pt>
                <c:pt idx="335">
                  <c:v>44554</c:v>
                </c:pt>
                <c:pt idx="336">
                  <c:v>44561</c:v>
                </c:pt>
                <c:pt idx="337">
                  <c:v>44568</c:v>
                </c:pt>
                <c:pt idx="338">
                  <c:v>44575</c:v>
                </c:pt>
                <c:pt idx="339">
                  <c:v>44582</c:v>
                </c:pt>
                <c:pt idx="340">
                  <c:v>44589</c:v>
                </c:pt>
                <c:pt idx="341">
                  <c:v>44596</c:v>
                </c:pt>
                <c:pt idx="342">
                  <c:v>44603</c:v>
                </c:pt>
                <c:pt idx="343">
                  <c:v>44610</c:v>
                </c:pt>
                <c:pt idx="344">
                  <c:v>44617</c:v>
                </c:pt>
                <c:pt idx="345">
                  <c:v>44624</c:v>
                </c:pt>
                <c:pt idx="346">
                  <c:v>44631</c:v>
                </c:pt>
                <c:pt idx="347">
                  <c:v>44638</c:v>
                </c:pt>
                <c:pt idx="348">
                  <c:v>44645</c:v>
                </c:pt>
                <c:pt idx="349">
                  <c:v>44652</c:v>
                </c:pt>
                <c:pt idx="350">
                  <c:v>44659</c:v>
                </c:pt>
                <c:pt idx="351">
                  <c:v>44666</c:v>
                </c:pt>
                <c:pt idx="352">
                  <c:v>44673</c:v>
                </c:pt>
                <c:pt idx="353">
                  <c:v>44680</c:v>
                </c:pt>
                <c:pt idx="354">
                  <c:v>44687</c:v>
                </c:pt>
                <c:pt idx="355">
                  <c:v>44694</c:v>
                </c:pt>
                <c:pt idx="356">
                  <c:v>44701</c:v>
                </c:pt>
                <c:pt idx="357">
                  <c:v>44708</c:v>
                </c:pt>
                <c:pt idx="358">
                  <c:v>44715</c:v>
                </c:pt>
                <c:pt idx="359">
                  <c:v>44722</c:v>
                </c:pt>
                <c:pt idx="360">
                  <c:v>44729</c:v>
                </c:pt>
                <c:pt idx="361">
                  <c:v>44736</c:v>
                </c:pt>
                <c:pt idx="362">
                  <c:v>44743</c:v>
                </c:pt>
                <c:pt idx="363">
                  <c:v>44750</c:v>
                </c:pt>
                <c:pt idx="364">
                  <c:v>44757</c:v>
                </c:pt>
                <c:pt idx="365">
                  <c:v>44764</c:v>
                </c:pt>
                <c:pt idx="366">
                  <c:v>44771</c:v>
                </c:pt>
                <c:pt idx="367">
                  <c:v>44778</c:v>
                </c:pt>
                <c:pt idx="368">
                  <c:v>44785</c:v>
                </c:pt>
                <c:pt idx="369">
                  <c:v>44792</c:v>
                </c:pt>
                <c:pt idx="370">
                  <c:v>44799</c:v>
                </c:pt>
                <c:pt idx="371">
                  <c:v>44806</c:v>
                </c:pt>
                <c:pt idx="372">
                  <c:v>44813</c:v>
                </c:pt>
                <c:pt idx="373">
                  <c:v>44820</c:v>
                </c:pt>
                <c:pt idx="374">
                  <c:v>44827</c:v>
                </c:pt>
                <c:pt idx="375">
                  <c:v>44834</c:v>
                </c:pt>
                <c:pt idx="376">
                  <c:v>44841</c:v>
                </c:pt>
                <c:pt idx="377">
                  <c:v>44848</c:v>
                </c:pt>
                <c:pt idx="378">
                  <c:v>44855</c:v>
                </c:pt>
                <c:pt idx="379">
                  <c:v>44862</c:v>
                </c:pt>
                <c:pt idx="380">
                  <c:v>44869</c:v>
                </c:pt>
                <c:pt idx="381">
                  <c:v>44876</c:v>
                </c:pt>
                <c:pt idx="382">
                  <c:v>44883</c:v>
                </c:pt>
                <c:pt idx="383">
                  <c:v>44890</c:v>
                </c:pt>
                <c:pt idx="384">
                  <c:v>44897</c:v>
                </c:pt>
                <c:pt idx="385">
                  <c:v>44904</c:v>
                </c:pt>
                <c:pt idx="386">
                  <c:v>44911</c:v>
                </c:pt>
                <c:pt idx="387">
                  <c:v>44918</c:v>
                </c:pt>
                <c:pt idx="388">
                  <c:v>44925</c:v>
                </c:pt>
                <c:pt idx="389">
                  <c:v>44932</c:v>
                </c:pt>
                <c:pt idx="390">
                  <c:v>44939</c:v>
                </c:pt>
                <c:pt idx="391">
                  <c:v>44946</c:v>
                </c:pt>
                <c:pt idx="392">
                  <c:v>44953</c:v>
                </c:pt>
                <c:pt idx="393">
                  <c:v>44960</c:v>
                </c:pt>
                <c:pt idx="394">
                  <c:v>44967</c:v>
                </c:pt>
                <c:pt idx="395">
                  <c:v>44974</c:v>
                </c:pt>
                <c:pt idx="396">
                  <c:v>44981</c:v>
                </c:pt>
                <c:pt idx="397">
                  <c:v>44988</c:v>
                </c:pt>
                <c:pt idx="398">
                  <c:v>44995</c:v>
                </c:pt>
                <c:pt idx="399">
                  <c:v>45002</c:v>
                </c:pt>
                <c:pt idx="400">
                  <c:v>45009</c:v>
                </c:pt>
                <c:pt idx="401">
                  <c:v>45016</c:v>
                </c:pt>
                <c:pt idx="402">
                  <c:v>45023</c:v>
                </c:pt>
                <c:pt idx="403">
                  <c:v>45030</c:v>
                </c:pt>
                <c:pt idx="404">
                  <c:v>45037</c:v>
                </c:pt>
                <c:pt idx="405">
                  <c:v>45044</c:v>
                </c:pt>
                <c:pt idx="406">
                  <c:v>45051</c:v>
                </c:pt>
                <c:pt idx="407">
                  <c:v>45058</c:v>
                </c:pt>
                <c:pt idx="408">
                  <c:v>45065</c:v>
                </c:pt>
                <c:pt idx="409">
                  <c:v>45072</c:v>
                </c:pt>
                <c:pt idx="410">
                  <c:v>45079</c:v>
                </c:pt>
                <c:pt idx="411">
                  <c:v>45086</c:v>
                </c:pt>
                <c:pt idx="412">
                  <c:v>45093</c:v>
                </c:pt>
                <c:pt idx="413">
                  <c:v>45100</c:v>
                </c:pt>
                <c:pt idx="414">
                  <c:v>45107</c:v>
                </c:pt>
                <c:pt idx="415">
                  <c:v>45114</c:v>
                </c:pt>
                <c:pt idx="416">
                  <c:v>45121</c:v>
                </c:pt>
                <c:pt idx="417">
                  <c:v>45128</c:v>
                </c:pt>
                <c:pt idx="418">
                  <c:v>45135</c:v>
                </c:pt>
                <c:pt idx="419">
                  <c:v>45142</c:v>
                </c:pt>
                <c:pt idx="420">
                  <c:v>45149</c:v>
                </c:pt>
                <c:pt idx="421">
                  <c:v>45156</c:v>
                </c:pt>
                <c:pt idx="422">
                  <c:v>45163</c:v>
                </c:pt>
                <c:pt idx="423">
                  <c:v>45170</c:v>
                </c:pt>
                <c:pt idx="424">
                  <c:v>45177</c:v>
                </c:pt>
                <c:pt idx="425">
                  <c:v>45184</c:v>
                </c:pt>
                <c:pt idx="426">
                  <c:v>45191</c:v>
                </c:pt>
                <c:pt idx="427">
                  <c:v>45198</c:v>
                </c:pt>
                <c:pt idx="428">
                  <c:v>45205</c:v>
                </c:pt>
                <c:pt idx="429">
                  <c:v>45212</c:v>
                </c:pt>
                <c:pt idx="430">
                  <c:v>45219</c:v>
                </c:pt>
                <c:pt idx="431">
                  <c:v>45226</c:v>
                </c:pt>
                <c:pt idx="432">
                  <c:v>45233</c:v>
                </c:pt>
                <c:pt idx="433">
                  <c:v>45240</c:v>
                </c:pt>
                <c:pt idx="434">
                  <c:v>45247</c:v>
                </c:pt>
                <c:pt idx="435">
                  <c:v>45254</c:v>
                </c:pt>
                <c:pt idx="436">
                  <c:v>45261</c:v>
                </c:pt>
                <c:pt idx="437">
                  <c:v>45268</c:v>
                </c:pt>
                <c:pt idx="438">
                  <c:v>45275</c:v>
                </c:pt>
                <c:pt idx="439">
                  <c:v>45282</c:v>
                </c:pt>
                <c:pt idx="440">
                  <c:v>45289</c:v>
                </c:pt>
                <c:pt idx="441">
                  <c:v>45296</c:v>
                </c:pt>
                <c:pt idx="442">
                  <c:v>45303</c:v>
                </c:pt>
                <c:pt idx="443">
                  <c:v>45310</c:v>
                </c:pt>
                <c:pt idx="444">
                  <c:v>45317</c:v>
                </c:pt>
                <c:pt idx="445">
                  <c:v>45324</c:v>
                </c:pt>
                <c:pt idx="446">
                  <c:v>45331</c:v>
                </c:pt>
                <c:pt idx="447">
                  <c:v>45338</c:v>
                </c:pt>
                <c:pt idx="448">
                  <c:v>45345</c:v>
                </c:pt>
                <c:pt idx="449">
                  <c:v>45352</c:v>
                </c:pt>
                <c:pt idx="450">
                  <c:v>45359</c:v>
                </c:pt>
                <c:pt idx="451">
                  <c:v>45366</c:v>
                </c:pt>
                <c:pt idx="452">
                  <c:v>45373</c:v>
                </c:pt>
                <c:pt idx="453">
                  <c:v>45380</c:v>
                </c:pt>
                <c:pt idx="454">
                  <c:v>45387</c:v>
                </c:pt>
                <c:pt idx="455">
                  <c:v>45394</c:v>
                </c:pt>
                <c:pt idx="456">
                  <c:v>45401</c:v>
                </c:pt>
                <c:pt idx="457">
                  <c:v>45408</c:v>
                </c:pt>
                <c:pt idx="458">
                  <c:v>45415</c:v>
                </c:pt>
                <c:pt idx="459">
                  <c:v>45422</c:v>
                </c:pt>
                <c:pt idx="460">
                  <c:v>45429</c:v>
                </c:pt>
                <c:pt idx="461">
                  <c:v>45436</c:v>
                </c:pt>
                <c:pt idx="462">
                  <c:v>45443</c:v>
                </c:pt>
                <c:pt idx="463">
                  <c:v>45450</c:v>
                </c:pt>
                <c:pt idx="464">
                  <c:v>45457</c:v>
                </c:pt>
                <c:pt idx="465">
                  <c:v>45464</c:v>
                </c:pt>
                <c:pt idx="466">
                  <c:v>45471</c:v>
                </c:pt>
                <c:pt idx="467">
                  <c:v>45478</c:v>
                </c:pt>
                <c:pt idx="468">
                  <c:v>45485</c:v>
                </c:pt>
                <c:pt idx="469">
                  <c:v>45492</c:v>
                </c:pt>
                <c:pt idx="470">
                  <c:v>45499</c:v>
                </c:pt>
                <c:pt idx="471">
                  <c:v>45506</c:v>
                </c:pt>
                <c:pt idx="472">
                  <c:v>45513</c:v>
                </c:pt>
                <c:pt idx="473">
                  <c:v>45520</c:v>
                </c:pt>
                <c:pt idx="474">
                  <c:v>45527</c:v>
                </c:pt>
                <c:pt idx="475">
                  <c:v>45534</c:v>
                </c:pt>
                <c:pt idx="476">
                  <c:v>45541</c:v>
                </c:pt>
                <c:pt idx="477">
                  <c:v>45548</c:v>
                </c:pt>
                <c:pt idx="478">
                  <c:v>45555</c:v>
                </c:pt>
                <c:pt idx="479">
                  <c:v>45562</c:v>
                </c:pt>
                <c:pt idx="480">
                  <c:v>45569</c:v>
                </c:pt>
                <c:pt idx="481">
                  <c:v>45576</c:v>
                </c:pt>
                <c:pt idx="482">
                  <c:v>45583</c:v>
                </c:pt>
                <c:pt idx="483">
                  <c:v>45590</c:v>
                </c:pt>
                <c:pt idx="484">
                  <c:v>45597</c:v>
                </c:pt>
                <c:pt idx="485">
                  <c:v>45604</c:v>
                </c:pt>
                <c:pt idx="486">
                  <c:v>45611</c:v>
                </c:pt>
                <c:pt idx="487">
                  <c:v>45618</c:v>
                </c:pt>
                <c:pt idx="488">
                  <c:v>45625</c:v>
                </c:pt>
                <c:pt idx="489">
                  <c:v>45632</c:v>
                </c:pt>
                <c:pt idx="490">
                  <c:v>45639</c:v>
                </c:pt>
                <c:pt idx="491">
                  <c:v>45646</c:v>
                </c:pt>
                <c:pt idx="492">
                  <c:v>45653</c:v>
                </c:pt>
                <c:pt idx="493">
                  <c:v>45660</c:v>
                </c:pt>
                <c:pt idx="494">
                  <c:v>45667</c:v>
                </c:pt>
                <c:pt idx="495">
                  <c:v>45674</c:v>
                </c:pt>
                <c:pt idx="496">
                  <c:v>45681</c:v>
                </c:pt>
                <c:pt idx="497">
                  <c:v>45688</c:v>
                </c:pt>
                <c:pt idx="498">
                  <c:v>45695</c:v>
                </c:pt>
                <c:pt idx="499">
                  <c:v>45702</c:v>
                </c:pt>
                <c:pt idx="500">
                  <c:v>45709</c:v>
                </c:pt>
                <c:pt idx="501">
                  <c:v>45716</c:v>
                </c:pt>
                <c:pt idx="502">
                  <c:v>45723</c:v>
                </c:pt>
                <c:pt idx="503">
                  <c:v>45730</c:v>
                </c:pt>
                <c:pt idx="504">
                  <c:v>45737</c:v>
                </c:pt>
                <c:pt idx="505">
                  <c:v>45744</c:v>
                </c:pt>
                <c:pt idx="506">
                  <c:v>45751</c:v>
                </c:pt>
                <c:pt idx="507">
                  <c:v>45758</c:v>
                </c:pt>
                <c:pt idx="508">
                  <c:v>45765</c:v>
                </c:pt>
                <c:pt idx="509">
                  <c:v>45772</c:v>
                </c:pt>
                <c:pt idx="510">
                  <c:v>45779</c:v>
                </c:pt>
                <c:pt idx="511">
                  <c:v>45786</c:v>
                </c:pt>
                <c:pt idx="512">
                  <c:v>45793</c:v>
                </c:pt>
                <c:pt idx="513">
                  <c:v>45800</c:v>
                </c:pt>
                <c:pt idx="514">
                  <c:v>45807</c:v>
                </c:pt>
                <c:pt idx="515">
                  <c:v>45814</c:v>
                </c:pt>
                <c:pt idx="516">
                  <c:v>45821</c:v>
                </c:pt>
                <c:pt idx="517">
                  <c:v>45828</c:v>
                </c:pt>
                <c:pt idx="518">
                  <c:v>45835</c:v>
                </c:pt>
                <c:pt idx="519">
                  <c:v>45842</c:v>
                </c:pt>
                <c:pt idx="520">
                  <c:v>45849</c:v>
                </c:pt>
                <c:pt idx="521">
                  <c:v>45856</c:v>
                </c:pt>
              </c:numCache>
            </c:numRef>
          </c:cat>
          <c:val>
            <c:numRef>
              <c:f>'10y'!$G$3:$G$524</c:f>
              <c:numCache>
                <c:formatCode>0%</c:formatCode>
                <c:ptCount val="522"/>
                <c:pt idx="0">
                  <c:v>0</c:v>
                </c:pt>
                <c:pt idx="1">
                  <c:v>-3.0000000000000001E-3</c:v>
                </c:pt>
                <c:pt idx="2">
                  <c:v>-4.5000000000000005E-3</c:v>
                </c:pt>
                <c:pt idx="3">
                  <c:v>1.4499999999999999E-2</c:v>
                </c:pt>
                <c:pt idx="4">
                  <c:v>5.6100000000000004E-2</c:v>
                </c:pt>
                <c:pt idx="5">
                  <c:v>3.1400000000000004E-2</c:v>
                </c:pt>
                <c:pt idx="6">
                  <c:v>2.07E-2</c:v>
                </c:pt>
                <c:pt idx="7">
                  <c:v>8.0000000000000002E-3</c:v>
                </c:pt>
                <c:pt idx="8">
                  <c:v>3.6499999999999998E-2</c:v>
                </c:pt>
                <c:pt idx="9">
                  <c:v>4.2800000000000005E-2</c:v>
                </c:pt>
                <c:pt idx="10">
                  <c:v>3.5900000000000001E-2</c:v>
                </c:pt>
                <c:pt idx="11">
                  <c:v>5.2199999999999996E-2</c:v>
                </c:pt>
                <c:pt idx="12">
                  <c:v>7.1099999999999997E-2</c:v>
                </c:pt>
                <c:pt idx="13">
                  <c:v>5.9400000000000001E-2</c:v>
                </c:pt>
                <c:pt idx="14">
                  <c:v>3.9100000000000003E-2</c:v>
                </c:pt>
                <c:pt idx="15">
                  <c:v>-8.5000000000000006E-3</c:v>
                </c:pt>
                <c:pt idx="16">
                  <c:v>-1.38E-2</c:v>
                </c:pt>
                <c:pt idx="17">
                  <c:v>-1.9199999999999998E-2</c:v>
                </c:pt>
                <c:pt idx="18">
                  <c:v>-3.7900000000000003E-2</c:v>
                </c:pt>
                <c:pt idx="19">
                  <c:v>-1.15E-2</c:v>
                </c:pt>
                <c:pt idx="20">
                  <c:v>-2.2099999999999998E-2</c:v>
                </c:pt>
                <c:pt idx="21">
                  <c:v>-2.9900000000000003E-2</c:v>
                </c:pt>
                <c:pt idx="22">
                  <c:v>-2.0899999999999998E-2</c:v>
                </c:pt>
                <c:pt idx="23">
                  <c:v>-3.4599999999999999E-2</c:v>
                </c:pt>
                <c:pt idx="24">
                  <c:v>4.5999999999999999E-3</c:v>
                </c:pt>
                <c:pt idx="25">
                  <c:v>-9.300000000000001E-3</c:v>
                </c:pt>
                <c:pt idx="26">
                  <c:v>-1.1000000000000001E-3</c:v>
                </c:pt>
                <c:pt idx="27">
                  <c:v>1.7399999999999999E-2</c:v>
                </c:pt>
                <c:pt idx="28">
                  <c:v>6.7599999999999993E-2</c:v>
                </c:pt>
                <c:pt idx="29">
                  <c:v>0.1263</c:v>
                </c:pt>
                <c:pt idx="30">
                  <c:v>0.1162</c:v>
                </c:pt>
                <c:pt idx="31">
                  <c:v>0.11310000000000001</c:v>
                </c:pt>
                <c:pt idx="32">
                  <c:v>0.1454</c:v>
                </c:pt>
                <c:pt idx="33">
                  <c:v>0.1368</c:v>
                </c:pt>
                <c:pt idx="34">
                  <c:v>0.14219999999999999</c:v>
                </c:pt>
                <c:pt idx="35">
                  <c:v>0.10730000000000001</c:v>
                </c:pt>
                <c:pt idx="36">
                  <c:v>0.1124</c:v>
                </c:pt>
                <c:pt idx="37">
                  <c:v>0.1288</c:v>
                </c:pt>
                <c:pt idx="38">
                  <c:v>0.12269999999999999</c:v>
                </c:pt>
                <c:pt idx="39">
                  <c:v>0.12179999999999999</c:v>
                </c:pt>
                <c:pt idx="40">
                  <c:v>0.1769</c:v>
                </c:pt>
                <c:pt idx="41">
                  <c:v>0.17280000000000001</c:v>
                </c:pt>
                <c:pt idx="42">
                  <c:v>0.15859999999999999</c:v>
                </c:pt>
                <c:pt idx="43">
                  <c:v>0.1391</c:v>
                </c:pt>
                <c:pt idx="44">
                  <c:v>0.10310000000000001</c:v>
                </c:pt>
                <c:pt idx="45">
                  <c:v>0.13200000000000001</c:v>
                </c:pt>
                <c:pt idx="46">
                  <c:v>0.1593</c:v>
                </c:pt>
                <c:pt idx="47">
                  <c:v>0.18149999999999999</c:v>
                </c:pt>
                <c:pt idx="48">
                  <c:v>0.1971</c:v>
                </c:pt>
                <c:pt idx="49">
                  <c:v>0.22039999999999998</c:v>
                </c:pt>
                <c:pt idx="50">
                  <c:v>0.24309999999999998</c:v>
                </c:pt>
                <c:pt idx="51">
                  <c:v>0.21679999999999999</c:v>
                </c:pt>
                <c:pt idx="52">
                  <c:v>0.20350000000000001</c:v>
                </c:pt>
                <c:pt idx="53">
                  <c:v>0.22940000000000002</c:v>
                </c:pt>
                <c:pt idx="54">
                  <c:v>0.2155</c:v>
                </c:pt>
                <c:pt idx="55">
                  <c:v>0.2155</c:v>
                </c:pt>
                <c:pt idx="56">
                  <c:v>0.2205</c:v>
                </c:pt>
                <c:pt idx="57">
                  <c:v>0.20199999999999999</c:v>
                </c:pt>
                <c:pt idx="58">
                  <c:v>0.20569999999999999</c:v>
                </c:pt>
                <c:pt idx="59">
                  <c:v>0.20809999999999998</c:v>
                </c:pt>
                <c:pt idx="60">
                  <c:v>0.19219999999999998</c:v>
                </c:pt>
                <c:pt idx="61">
                  <c:v>0.21690000000000001</c:v>
                </c:pt>
                <c:pt idx="62">
                  <c:v>0.19719999999999999</c:v>
                </c:pt>
                <c:pt idx="63">
                  <c:v>0.14369999999999999</c:v>
                </c:pt>
                <c:pt idx="64">
                  <c:v>0.13819999999999999</c:v>
                </c:pt>
                <c:pt idx="65">
                  <c:v>0.15229999999999999</c:v>
                </c:pt>
                <c:pt idx="66">
                  <c:v>0.1605</c:v>
                </c:pt>
                <c:pt idx="67">
                  <c:v>0.18739999999999998</c:v>
                </c:pt>
                <c:pt idx="68">
                  <c:v>0.11689999999999999</c:v>
                </c:pt>
                <c:pt idx="69">
                  <c:v>9.9000000000000005E-2</c:v>
                </c:pt>
                <c:pt idx="70">
                  <c:v>7.6799999999999993E-2</c:v>
                </c:pt>
                <c:pt idx="71">
                  <c:v>7.1300000000000002E-2</c:v>
                </c:pt>
                <c:pt idx="72">
                  <c:v>5.5300000000000002E-2</c:v>
                </c:pt>
                <c:pt idx="73">
                  <c:v>3.2500000000000001E-2</c:v>
                </c:pt>
                <c:pt idx="74">
                  <c:v>3.1099999999999999E-2</c:v>
                </c:pt>
                <c:pt idx="75">
                  <c:v>4.4000000000000004E-2</c:v>
                </c:pt>
                <c:pt idx="76">
                  <c:v>6.6900000000000001E-2</c:v>
                </c:pt>
                <c:pt idx="77">
                  <c:v>8.9399999999999993E-2</c:v>
                </c:pt>
                <c:pt idx="78">
                  <c:v>0.1012</c:v>
                </c:pt>
                <c:pt idx="79">
                  <c:v>8.3800000000000013E-2</c:v>
                </c:pt>
                <c:pt idx="80">
                  <c:v>0.1103</c:v>
                </c:pt>
                <c:pt idx="81">
                  <c:v>0.12240000000000001</c:v>
                </c:pt>
                <c:pt idx="82">
                  <c:v>0.12330000000000001</c:v>
                </c:pt>
                <c:pt idx="83">
                  <c:v>0.14380000000000001</c:v>
                </c:pt>
                <c:pt idx="84">
                  <c:v>0.1235</c:v>
                </c:pt>
                <c:pt idx="85">
                  <c:v>9.6000000000000002E-2</c:v>
                </c:pt>
                <c:pt idx="86">
                  <c:v>0.11840000000000001</c:v>
                </c:pt>
                <c:pt idx="87">
                  <c:v>0.13140000000000002</c:v>
                </c:pt>
                <c:pt idx="88">
                  <c:v>0.1366</c:v>
                </c:pt>
                <c:pt idx="89">
                  <c:v>0.1414</c:v>
                </c:pt>
                <c:pt idx="90">
                  <c:v>0.16980000000000001</c:v>
                </c:pt>
                <c:pt idx="91">
                  <c:v>0.1686</c:v>
                </c:pt>
                <c:pt idx="92">
                  <c:v>0.15390000000000001</c:v>
                </c:pt>
                <c:pt idx="93">
                  <c:v>0.1173</c:v>
                </c:pt>
                <c:pt idx="94">
                  <c:v>0.1177</c:v>
                </c:pt>
                <c:pt idx="95">
                  <c:v>0.14269999999999999</c:v>
                </c:pt>
                <c:pt idx="96">
                  <c:v>0.1525</c:v>
                </c:pt>
                <c:pt idx="97">
                  <c:v>0.1638</c:v>
                </c:pt>
                <c:pt idx="98">
                  <c:v>0.1525</c:v>
                </c:pt>
                <c:pt idx="99">
                  <c:v>0.14069999999999999</c:v>
                </c:pt>
                <c:pt idx="100">
                  <c:v>0.1434</c:v>
                </c:pt>
                <c:pt idx="101">
                  <c:v>0.12970000000000001</c:v>
                </c:pt>
                <c:pt idx="102">
                  <c:v>0.10310000000000001</c:v>
                </c:pt>
                <c:pt idx="103">
                  <c:v>0.11789999999999999</c:v>
                </c:pt>
                <c:pt idx="104">
                  <c:v>0.14180000000000001</c:v>
                </c:pt>
                <c:pt idx="105">
                  <c:v>0.1552</c:v>
                </c:pt>
                <c:pt idx="106">
                  <c:v>0.1454</c:v>
                </c:pt>
                <c:pt idx="107">
                  <c:v>0.17300000000000001</c:v>
                </c:pt>
                <c:pt idx="108">
                  <c:v>0.16829999999999998</c:v>
                </c:pt>
                <c:pt idx="109">
                  <c:v>0.17489999999999997</c:v>
                </c:pt>
                <c:pt idx="110">
                  <c:v>0.20569999999999999</c:v>
                </c:pt>
                <c:pt idx="111">
                  <c:v>0.22519999999999998</c:v>
                </c:pt>
                <c:pt idx="112">
                  <c:v>0.2011</c:v>
                </c:pt>
                <c:pt idx="113">
                  <c:v>0.18030000000000002</c:v>
                </c:pt>
                <c:pt idx="114">
                  <c:v>0.16440000000000002</c:v>
                </c:pt>
                <c:pt idx="115">
                  <c:v>0.16159999999999999</c:v>
                </c:pt>
                <c:pt idx="116">
                  <c:v>0.18629999999999999</c:v>
                </c:pt>
                <c:pt idx="117">
                  <c:v>0.16500000000000001</c:v>
                </c:pt>
                <c:pt idx="118">
                  <c:v>0.1585</c:v>
                </c:pt>
                <c:pt idx="119">
                  <c:v>0.15539999999999998</c:v>
                </c:pt>
                <c:pt idx="120">
                  <c:v>0.16010000000000002</c:v>
                </c:pt>
                <c:pt idx="121">
                  <c:v>0.1759</c:v>
                </c:pt>
                <c:pt idx="122">
                  <c:v>0.17219999999999999</c:v>
                </c:pt>
                <c:pt idx="123">
                  <c:v>0.16510000000000002</c:v>
                </c:pt>
                <c:pt idx="124">
                  <c:v>0.13589999999999999</c:v>
                </c:pt>
                <c:pt idx="125">
                  <c:v>0.1431</c:v>
                </c:pt>
                <c:pt idx="126">
                  <c:v>0.1593</c:v>
                </c:pt>
                <c:pt idx="127">
                  <c:v>0.18530000000000002</c:v>
                </c:pt>
                <c:pt idx="128">
                  <c:v>0.2006</c:v>
                </c:pt>
                <c:pt idx="129">
                  <c:v>0.217</c:v>
                </c:pt>
                <c:pt idx="130">
                  <c:v>0.21170000000000003</c:v>
                </c:pt>
                <c:pt idx="131">
                  <c:v>0.22750000000000001</c:v>
                </c:pt>
                <c:pt idx="132">
                  <c:v>0.2132</c:v>
                </c:pt>
                <c:pt idx="133">
                  <c:v>0.19789999999999999</c:v>
                </c:pt>
                <c:pt idx="134">
                  <c:v>0.22550000000000001</c:v>
                </c:pt>
                <c:pt idx="135">
                  <c:v>0.2089</c:v>
                </c:pt>
                <c:pt idx="136">
                  <c:v>0.20350000000000001</c:v>
                </c:pt>
                <c:pt idx="137">
                  <c:v>0.20449999999999999</c:v>
                </c:pt>
                <c:pt idx="138">
                  <c:v>0.19570000000000001</c:v>
                </c:pt>
                <c:pt idx="139">
                  <c:v>0.22579999999999997</c:v>
                </c:pt>
                <c:pt idx="140">
                  <c:v>0.20600000000000002</c:v>
                </c:pt>
                <c:pt idx="141">
                  <c:v>0.21280000000000002</c:v>
                </c:pt>
                <c:pt idx="142">
                  <c:v>0.2248</c:v>
                </c:pt>
                <c:pt idx="143">
                  <c:v>0.21590000000000001</c:v>
                </c:pt>
                <c:pt idx="144">
                  <c:v>0.2046</c:v>
                </c:pt>
                <c:pt idx="145">
                  <c:v>0.19600000000000001</c:v>
                </c:pt>
                <c:pt idx="146">
                  <c:v>0.20030000000000001</c:v>
                </c:pt>
                <c:pt idx="147">
                  <c:v>0.1764</c:v>
                </c:pt>
                <c:pt idx="148">
                  <c:v>0.18479999999999999</c:v>
                </c:pt>
                <c:pt idx="149">
                  <c:v>0.17679999999999998</c:v>
                </c:pt>
                <c:pt idx="150">
                  <c:v>0.18109999999999998</c:v>
                </c:pt>
                <c:pt idx="151">
                  <c:v>0.1636</c:v>
                </c:pt>
                <c:pt idx="152">
                  <c:v>0.156</c:v>
                </c:pt>
                <c:pt idx="153">
                  <c:v>0.1396</c:v>
                </c:pt>
                <c:pt idx="154">
                  <c:v>0.14230000000000001</c:v>
                </c:pt>
                <c:pt idx="155">
                  <c:v>0.1321</c:v>
                </c:pt>
                <c:pt idx="156">
                  <c:v>0.11869999999999999</c:v>
                </c:pt>
                <c:pt idx="157">
                  <c:v>0.11380000000000001</c:v>
                </c:pt>
                <c:pt idx="158">
                  <c:v>0.10529999999999999</c:v>
                </c:pt>
                <c:pt idx="159">
                  <c:v>0.1014</c:v>
                </c:pt>
                <c:pt idx="160">
                  <c:v>7.7499999999999999E-2</c:v>
                </c:pt>
                <c:pt idx="161">
                  <c:v>9.6699999999999994E-2</c:v>
                </c:pt>
                <c:pt idx="162">
                  <c:v>9.2799999999999994E-2</c:v>
                </c:pt>
                <c:pt idx="163">
                  <c:v>8.900000000000001E-2</c:v>
                </c:pt>
                <c:pt idx="164">
                  <c:v>8.7100000000000011E-2</c:v>
                </c:pt>
                <c:pt idx="165">
                  <c:v>9.1799999999999993E-2</c:v>
                </c:pt>
                <c:pt idx="166">
                  <c:v>8.3499999999999991E-2</c:v>
                </c:pt>
                <c:pt idx="167">
                  <c:v>9.5100000000000004E-2</c:v>
                </c:pt>
                <c:pt idx="168">
                  <c:v>0.10730000000000001</c:v>
                </c:pt>
                <c:pt idx="169">
                  <c:v>0.1159</c:v>
                </c:pt>
                <c:pt idx="170">
                  <c:v>0.12230000000000001</c:v>
                </c:pt>
                <c:pt idx="171">
                  <c:v>0.1217</c:v>
                </c:pt>
                <c:pt idx="172">
                  <c:v>0.10060000000000001</c:v>
                </c:pt>
                <c:pt idx="173">
                  <c:v>0.113</c:v>
                </c:pt>
                <c:pt idx="174">
                  <c:v>0.1128</c:v>
                </c:pt>
                <c:pt idx="175">
                  <c:v>0.1105</c:v>
                </c:pt>
                <c:pt idx="176">
                  <c:v>0.13669999999999999</c:v>
                </c:pt>
                <c:pt idx="177">
                  <c:v>0.1273</c:v>
                </c:pt>
                <c:pt idx="178">
                  <c:v>0.14360000000000001</c:v>
                </c:pt>
                <c:pt idx="179">
                  <c:v>0.16519999999999999</c:v>
                </c:pt>
                <c:pt idx="180">
                  <c:v>0.17010000000000003</c:v>
                </c:pt>
                <c:pt idx="181">
                  <c:v>0.1739</c:v>
                </c:pt>
                <c:pt idx="182">
                  <c:v>0.16649999999999998</c:v>
                </c:pt>
                <c:pt idx="183">
                  <c:v>0.18760000000000002</c:v>
                </c:pt>
                <c:pt idx="184">
                  <c:v>0.1991</c:v>
                </c:pt>
                <c:pt idx="185">
                  <c:v>0.19579999999999997</c:v>
                </c:pt>
                <c:pt idx="186">
                  <c:v>0.20319999999999999</c:v>
                </c:pt>
                <c:pt idx="187">
                  <c:v>0.20949999999999999</c:v>
                </c:pt>
                <c:pt idx="188">
                  <c:v>0.17679999999999998</c:v>
                </c:pt>
                <c:pt idx="189">
                  <c:v>0.1812</c:v>
                </c:pt>
                <c:pt idx="190">
                  <c:v>0.185</c:v>
                </c:pt>
                <c:pt idx="191">
                  <c:v>0.19519999999999998</c:v>
                </c:pt>
                <c:pt idx="192">
                  <c:v>0.17579999999999998</c:v>
                </c:pt>
                <c:pt idx="193">
                  <c:v>0.17530000000000001</c:v>
                </c:pt>
                <c:pt idx="194">
                  <c:v>0.1741</c:v>
                </c:pt>
                <c:pt idx="195">
                  <c:v>0.1605</c:v>
                </c:pt>
                <c:pt idx="196">
                  <c:v>0.17019999999999999</c:v>
                </c:pt>
                <c:pt idx="197">
                  <c:v>0.1638</c:v>
                </c:pt>
                <c:pt idx="198">
                  <c:v>0.17010000000000003</c:v>
                </c:pt>
                <c:pt idx="199">
                  <c:v>0.1623</c:v>
                </c:pt>
                <c:pt idx="200">
                  <c:v>0.1691</c:v>
                </c:pt>
                <c:pt idx="201">
                  <c:v>0.18789999999999998</c:v>
                </c:pt>
                <c:pt idx="202">
                  <c:v>0.22</c:v>
                </c:pt>
                <c:pt idx="203">
                  <c:v>0.22070000000000001</c:v>
                </c:pt>
                <c:pt idx="204">
                  <c:v>0.27339999999999998</c:v>
                </c:pt>
                <c:pt idx="205">
                  <c:v>0.28239999999999998</c:v>
                </c:pt>
                <c:pt idx="206">
                  <c:v>0.27329999999999999</c:v>
                </c:pt>
                <c:pt idx="207">
                  <c:v>0.28809999999999997</c:v>
                </c:pt>
                <c:pt idx="208">
                  <c:v>0.29680000000000001</c:v>
                </c:pt>
                <c:pt idx="209">
                  <c:v>0.29100000000000004</c:v>
                </c:pt>
                <c:pt idx="210">
                  <c:v>0.31090000000000001</c:v>
                </c:pt>
                <c:pt idx="211">
                  <c:v>0.36200000000000004</c:v>
                </c:pt>
                <c:pt idx="212">
                  <c:v>0.377</c:v>
                </c:pt>
                <c:pt idx="213">
                  <c:v>0.38929999999999998</c:v>
                </c:pt>
                <c:pt idx="214">
                  <c:v>0.38329999999999997</c:v>
                </c:pt>
                <c:pt idx="215">
                  <c:v>0.37090000000000001</c:v>
                </c:pt>
                <c:pt idx="216">
                  <c:v>0.3543</c:v>
                </c:pt>
                <c:pt idx="217">
                  <c:v>0.38009999999999999</c:v>
                </c:pt>
                <c:pt idx="218">
                  <c:v>0.36200000000000004</c:v>
                </c:pt>
                <c:pt idx="219">
                  <c:v>0.36899999999999999</c:v>
                </c:pt>
                <c:pt idx="220">
                  <c:v>0.35470000000000002</c:v>
                </c:pt>
                <c:pt idx="221">
                  <c:v>0.35570000000000002</c:v>
                </c:pt>
                <c:pt idx="222">
                  <c:v>0.36899999999999999</c:v>
                </c:pt>
                <c:pt idx="223">
                  <c:v>0.37780000000000002</c:v>
                </c:pt>
                <c:pt idx="224">
                  <c:v>0.32740000000000002</c:v>
                </c:pt>
                <c:pt idx="225">
                  <c:v>0.33579999999999999</c:v>
                </c:pt>
                <c:pt idx="226">
                  <c:v>0.3301</c:v>
                </c:pt>
                <c:pt idx="227">
                  <c:v>0.33200000000000002</c:v>
                </c:pt>
                <c:pt idx="228">
                  <c:v>0.32850000000000001</c:v>
                </c:pt>
                <c:pt idx="229">
                  <c:v>0.34320000000000001</c:v>
                </c:pt>
                <c:pt idx="230">
                  <c:v>0.34490000000000004</c:v>
                </c:pt>
                <c:pt idx="231">
                  <c:v>0.37430000000000002</c:v>
                </c:pt>
                <c:pt idx="232">
                  <c:v>0.41220000000000001</c:v>
                </c:pt>
                <c:pt idx="233">
                  <c:v>0.42149999999999999</c:v>
                </c:pt>
                <c:pt idx="234">
                  <c:v>0.4168</c:v>
                </c:pt>
                <c:pt idx="235">
                  <c:v>0.42979999999999996</c:v>
                </c:pt>
                <c:pt idx="236">
                  <c:v>0.44590000000000002</c:v>
                </c:pt>
                <c:pt idx="237">
                  <c:v>0.42880000000000001</c:v>
                </c:pt>
                <c:pt idx="238">
                  <c:v>0.44119999999999998</c:v>
                </c:pt>
                <c:pt idx="239">
                  <c:v>0.49520000000000003</c:v>
                </c:pt>
                <c:pt idx="240">
                  <c:v>0.44270000000000004</c:v>
                </c:pt>
                <c:pt idx="241">
                  <c:v>0.52290000000000003</c:v>
                </c:pt>
                <c:pt idx="242">
                  <c:v>0.39189999999999997</c:v>
                </c:pt>
                <c:pt idx="243">
                  <c:v>0.36349999999999999</c:v>
                </c:pt>
                <c:pt idx="244">
                  <c:v>0.48130000000000001</c:v>
                </c:pt>
                <c:pt idx="245">
                  <c:v>0.47470000000000001</c:v>
                </c:pt>
                <c:pt idx="246">
                  <c:v>0.54369999999999996</c:v>
                </c:pt>
                <c:pt idx="247">
                  <c:v>0.53110000000000002</c:v>
                </c:pt>
                <c:pt idx="248">
                  <c:v>0.5736</c:v>
                </c:pt>
                <c:pt idx="249">
                  <c:v>0.54710000000000003</c:v>
                </c:pt>
                <c:pt idx="250">
                  <c:v>0.54920000000000002</c:v>
                </c:pt>
                <c:pt idx="251">
                  <c:v>0.58640000000000003</c:v>
                </c:pt>
                <c:pt idx="252">
                  <c:v>0.57830000000000004</c:v>
                </c:pt>
                <c:pt idx="253">
                  <c:v>0.57420000000000004</c:v>
                </c:pt>
                <c:pt idx="254">
                  <c:v>0.53310000000000002</c:v>
                </c:pt>
                <c:pt idx="255">
                  <c:v>0.57469999999999999</c:v>
                </c:pt>
                <c:pt idx="256">
                  <c:v>0.58660000000000001</c:v>
                </c:pt>
                <c:pt idx="257">
                  <c:v>0.61159999999999992</c:v>
                </c:pt>
                <c:pt idx="258">
                  <c:v>0.61580000000000001</c:v>
                </c:pt>
                <c:pt idx="259">
                  <c:v>0.63649999999999995</c:v>
                </c:pt>
                <c:pt idx="260">
                  <c:v>0.6472</c:v>
                </c:pt>
                <c:pt idx="261">
                  <c:v>0.73049999999999993</c:v>
                </c:pt>
                <c:pt idx="262">
                  <c:v>0.79769999999999996</c:v>
                </c:pt>
                <c:pt idx="263">
                  <c:v>0.85199999999999998</c:v>
                </c:pt>
                <c:pt idx="264">
                  <c:v>0.76969999999999994</c:v>
                </c:pt>
                <c:pt idx="265">
                  <c:v>0.76549999999999996</c:v>
                </c:pt>
                <c:pt idx="266">
                  <c:v>0.78769999999999996</c:v>
                </c:pt>
                <c:pt idx="267">
                  <c:v>0.75959999999999994</c:v>
                </c:pt>
                <c:pt idx="268">
                  <c:v>0.76560000000000006</c:v>
                </c:pt>
                <c:pt idx="269">
                  <c:v>0.77489999999999992</c:v>
                </c:pt>
                <c:pt idx="270">
                  <c:v>0.69370000000000009</c:v>
                </c:pt>
                <c:pt idx="271">
                  <c:v>0.72849999999999993</c:v>
                </c:pt>
                <c:pt idx="272">
                  <c:v>0.75629999999999997</c:v>
                </c:pt>
                <c:pt idx="273">
                  <c:v>0.72799999999999998</c:v>
                </c:pt>
                <c:pt idx="274">
                  <c:v>0.73049999999999993</c:v>
                </c:pt>
                <c:pt idx="275">
                  <c:v>0.70940000000000003</c:v>
                </c:pt>
                <c:pt idx="276">
                  <c:v>0.77540000000000009</c:v>
                </c:pt>
                <c:pt idx="277">
                  <c:v>0.71879999999999999</c:v>
                </c:pt>
                <c:pt idx="278">
                  <c:v>0.70230000000000004</c:v>
                </c:pt>
                <c:pt idx="279">
                  <c:v>0.62659999999999993</c:v>
                </c:pt>
                <c:pt idx="280">
                  <c:v>0.67299999999999993</c:v>
                </c:pt>
                <c:pt idx="281">
                  <c:v>0.67390000000000005</c:v>
                </c:pt>
                <c:pt idx="282">
                  <c:v>0.7117</c:v>
                </c:pt>
                <c:pt idx="283">
                  <c:v>0.71360000000000001</c:v>
                </c:pt>
                <c:pt idx="284">
                  <c:v>0.72750000000000004</c:v>
                </c:pt>
                <c:pt idx="285">
                  <c:v>0.68230000000000002</c:v>
                </c:pt>
                <c:pt idx="286">
                  <c:v>0.66359999999999997</c:v>
                </c:pt>
                <c:pt idx="287">
                  <c:v>0.68830000000000002</c:v>
                </c:pt>
                <c:pt idx="288">
                  <c:v>0.68099999999999994</c:v>
                </c:pt>
                <c:pt idx="289">
                  <c:v>0.65049999999999997</c:v>
                </c:pt>
                <c:pt idx="290">
                  <c:v>0.65969999999999995</c:v>
                </c:pt>
                <c:pt idx="291">
                  <c:v>0.62340000000000007</c:v>
                </c:pt>
                <c:pt idx="292">
                  <c:v>0.57769999999999999</c:v>
                </c:pt>
                <c:pt idx="293">
                  <c:v>0.54730000000000001</c:v>
                </c:pt>
                <c:pt idx="294">
                  <c:v>0.57140000000000002</c:v>
                </c:pt>
                <c:pt idx="295">
                  <c:v>0.58789999999999998</c:v>
                </c:pt>
                <c:pt idx="296">
                  <c:v>0.57630000000000003</c:v>
                </c:pt>
                <c:pt idx="297">
                  <c:v>0.57299999999999995</c:v>
                </c:pt>
                <c:pt idx="298">
                  <c:v>0.58660000000000001</c:v>
                </c:pt>
                <c:pt idx="299">
                  <c:v>0.61630000000000007</c:v>
                </c:pt>
                <c:pt idx="300">
                  <c:v>0.6169</c:v>
                </c:pt>
                <c:pt idx="301">
                  <c:v>0.60960000000000003</c:v>
                </c:pt>
                <c:pt idx="302">
                  <c:v>0.66610000000000003</c:v>
                </c:pt>
                <c:pt idx="303">
                  <c:v>0.67720000000000002</c:v>
                </c:pt>
                <c:pt idx="304">
                  <c:v>0.71160000000000001</c:v>
                </c:pt>
                <c:pt idx="305">
                  <c:v>0.73209999999999997</c:v>
                </c:pt>
                <c:pt idx="306">
                  <c:v>0.72099999999999997</c:v>
                </c:pt>
                <c:pt idx="307">
                  <c:v>0.70819999999999994</c:v>
                </c:pt>
                <c:pt idx="308">
                  <c:v>0.60509999999999997</c:v>
                </c:pt>
                <c:pt idx="309">
                  <c:v>0.62080000000000002</c:v>
                </c:pt>
                <c:pt idx="310">
                  <c:v>0.62609999999999999</c:v>
                </c:pt>
                <c:pt idx="311">
                  <c:v>0.64529999999999998</c:v>
                </c:pt>
                <c:pt idx="312">
                  <c:v>0.64870000000000005</c:v>
                </c:pt>
                <c:pt idx="313">
                  <c:v>0.63960000000000006</c:v>
                </c:pt>
                <c:pt idx="314">
                  <c:v>0.65060000000000007</c:v>
                </c:pt>
                <c:pt idx="315">
                  <c:v>0.60409999999999997</c:v>
                </c:pt>
                <c:pt idx="316">
                  <c:v>0.61929999999999996</c:v>
                </c:pt>
                <c:pt idx="317">
                  <c:v>0.62049999999999994</c:v>
                </c:pt>
                <c:pt idx="318">
                  <c:v>0.65370000000000006</c:v>
                </c:pt>
                <c:pt idx="319">
                  <c:v>0.66290000000000004</c:v>
                </c:pt>
                <c:pt idx="320">
                  <c:v>0.62639999999999996</c:v>
                </c:pt>
                <c:pt idx="321">
                  <c:v>0.59609999999999996</c:v>
                </c:pt>
                <c:pt idx="322">
                  <c:v>0.59260000000000002</c:v>
                </c:pt>
                <c:pt idx="323">
                  <c:v>0.60219999999999996</c:v>
                </c:pt>
                <c:pt idx="324">
                  <c:v>0.59870000000000001</c:v>
                </c:pt>
                <c:pt idx="325">
                  <c:v>0.60819999999999996</c:v>
                </c:pt>
                <c:pt idx="326">
                  <c:v>0.63100000000000001</c:v>
                </c:pt>
                <c:pt idx="327">
                  <c:v>0.62259999999999993</c:v>
                </c:pt>
                <c:pt idx="328">
                  <c:v>0.65439999999999998</c:v>
                </c:pt>
                <c:pt idx="329">
                  <c:v>0.69669999999999999</c:v>
                </c:pt>
                <c:pt idx="330">
                  <c:v>0.67930000000000001</c:v>
                </c:pt>
                <c:pt idx="331">
                  <c:v>0.64</c:v>
                </c:pt>
                <c:pt idx="332">
                  <c:v>0.62250000000000005</c:v>
                </c:pt>
                <c:pt idx="333">
                  <c:v>0.62209999999999999</c:v>
                </c:pt>
                <c:pt idx="334">
                  <c:v>0.63600000000000001</c:v>
                </c:pt>
                <c:pt idx="335">
                  <c:v>0.64700000000000002</c:v>
                </c:pt>
                <c:pt idx="336">
                  <c:v>0.66430000000000011</c:v>
                </c:pt>
                <c:pt idx="337">
                  <c:v>0.63450000000000006</c:v>
                </c:pt>
                <c:pt idx="338">
                  <c:v>0.65400000000000003</c:v>
                </c:pt>
                <c:pt idx="339">
                  <c:v>0.66989999999999994</c:v>
                </c:pt>
                <c:pt idx="340">
                  <c:v>0.63</c:v>
                </c:pt>
                <c:pt idx="341">
                  <c:v>0.6452</c:v>
                </c:pt>
                <c:pt idx="342">
                  <c:v>0.69120000000000004</c:v>
                </c:pt>
                <c:pt idx="343">
                  <c:v>0.72719999999999996</c:v>
                </c:pt>
                <c:pt idx="344">
                  <c:v>0.71900000000000008</c:v>
                </c:pt>
                <c:pt idx="345">
                  <c:v>0.79299999999999993</c:v>
                </c:pt>
                <c:pt idx="346">
                  <c:v>0.80920000000000003</c:v>
                </c:pt>
                <c:pt idx="347">
                  <c:v>0.74829999999999997</c:v>
                </c:pt>
                <c:pt idx="348">
                  <c:v>0.78170000000000006</c:v>
                </c:pt>
                <c:pt idx="349">
                  <c:v>0.752</c:v>
                </c:pt>
                <c:pt idx="350">
                  <c:v>0.77190000000000003</c:v>
                </c:pt>
                <c:pt idx="351">
                  <c:v>0.79989999999999994</c:v>
                </c:pt>
                <c:pt idx="352">
                  <c:v>0.75739999999999996</c:v>
                </c:pt>
                <c:pt idx="353">
                  <c:v>0.72589999999999999</c:v>
                </c:pt>
                <c:pt idx="354">
                  <c:v>0.71389999999999998</c:v>
                </c:pt>
                <c:pt idx="355">
                  <c:v>0.64840000000000009</c:v>
                </c:pt>
                <c:pt idx="356">
                  <c:v>0.68</c:v>
                </c:pt>
                <c:pt idx="357">
                  <c:v>0.68659999999999999</c:v>
                </c:pt>
                <c:pt idx="358">
                  <c:v>0.68430000000000002</c:v>
                </c:pt>
                <c:pt idx="359">
                  <c:v>0.70279999999999998</c:v>
                </c:pt>
                <c:pt idx="360">
                  <c:v>0.67349999999999999</c:v>
                </c:pt>
                <c:pt idx="361">
                  <c:v>0.66209999999999991</c:v>
                </c:pt>
                <c:pt idx="362">
                  <c:v>0.64810000000000001</c:v>
                </c:pt>
                <c:pt idx="363">
                  <c:v>0.58540000000000003</c:v>
                </c:pt>
                <c:pt idx="364">
                  <c:v>0.55409999999999993</c:v>
                </c:pt>
                <c:pt idx="365">
                  <c:v>0.57189999999999996</c:v>
                </c:pt>
                <c:pt idx="366">
                  <c:v>0.60670000000000002</c:v>
                </c:pt>
                <c:pt idx="367">
                  <c:v>0.61539999999999995</c:v>
                </c:pt>
                <c:pt idx="368">
                  <c:v>0.63990000000000002</c:v>
                </c:pt>
                <c:pt idx="369">
                  <c:v>0.58950000000000002</c:v>
                </c:pt>
                <c:pt idx="370">
                  <c:v>0.58140000000000003</c:v>
                </c:pt>
                <c:pt idx="371">
                  <c:v>0.55779999999999996</c:v>
                </c:pt>
                <c:pt idx="372">
                  <c:v>0.56200000000000006</c:v>
                </c:pt>
                <c:pt idx="373">
                  <c:v>0.52400000000000002</c:v>
                </c:pt>
                <c:pt idx="374">
                  <c:v>0.49570000000000003</c:v>
                </c:pt>
                <c:pt idx="375">
                  <c:v>0.51090000000000002</c:v>
                </c:pt>
                <c:pt idx="376">
                  <c:v>0.54200000000000004</c:v>
                </c:pt>
                <c:pt idx="377">
                  <c:v>0.49619999999999997</c:v>
                </c:pt>
                <c:pt idx="378">
                  <c:v>0.50819999999999999</c:v>
                </c:pt>
                <c:pt idx="379">
                  <c:v>0.4965</c:v>
                </c:pt>
                <c:pt idx="380">
                  <c:v>0.5302</c:v>
                </c:pt>
                <c:pt idx="381">
                  <c:v>0.61149999999999993</c:v>
                </c:pt>
                <c:pt idx="382">
                  <c:v>0.59279999999999999</c:v>
                </c:pt>
                <c:pt idx="383">
                  <c:v>0.59670000000000001</c:v>
                </c:pt>
                <c:pt idx="384">
                  <c:v>0.63549999999999995</c:v>
                </c:pt>
                <c:pt idx="385">
                  <c:v>0.63529999999999998</c:v>
                </c:pt>
                <c:pt idx="386">
                  <c:v>0.63139999999999996</c:v>
                </c:pt>
                <c:pt idx="387">
                  <c:v>0.6361</c:v>
                </c:pt>
                <c:pt idx="388">
                  <c:v>0.65949999999999998</c:v>
                </c:pt>
                <c:pt idx="389">
                  <c:v>0.69750000000000001</c:v>
                </c:pt>
                <c:pt idx="390">
                  <c:v>0.74709999999999999</c:v>
                </c:pt>
                <c:pt idx="391">
                  <c:v>0.75239999999999996</c:v>
                </c:pt>
                <c:pt idx="392">
                  <c:v>0.75419999999999998</c:v>
                </c:pt>
                <c:pt idx="393">
                  <c:v>0.69680000000000009</c:v>
                </c:pt>
                <c:pt idx="394">
                  <c:v>0.69730000000000003</c:v>
                </c:pt>
                <c:pt idx="395">
                  <c:v>0.67620000000000002</c:v>
                </c:pt>
                <c:pt idx="396">
                  <c:v>0.64769999999999994</c:v>
                </c:pt>
                <c:pt idx="397">
                  <c:v>0.68909999999999993</c:v>
                </c:pt>
                <c:pt idx="398">
                  <c:v>0.69980000000000009</c:v>
                </c:pt>
                <c:pt idx="399">
                  <c:v>0.80989999999999995</c:v>
                </c:pt>
                <c:pt idx="400">
                  <c:v>0.79980000000000007</c:v>
                </c:pt>
                <c:pt idx="401">
                  <c:v>0.79170000000000007</c:v>
                </c:pt>
                <c:pt idx="402">
                  <c:v>0.82689999999999997</c:v>
                </c:pt>
                <c:pt idx="403">
                  <c:v>0.82340000000000002</c:v>
                </c:pt>
                <c:pt idx="404">
                  <c:v>0.80420000000000003</c:v>
                </c:pt>
                <c:pt idx="405">
                  <c:v>0.81059999999999999</c:v>
                </c:pt>
                <c:pt idx="406">
                  <c:v>0.83489999999999998</c:v>
                </c:pt>
                <c:pt idx="407">
                  <c:v>0.82950000000000002</c:v>
                </c:pt>
                <c:pt idx="408">
                  <c:v>0.79949999999999999</c:v>
                </c:pt>
                <c:pt idx="409">
                  <c:v>0.77090000000000003</c:v>
                </c:pt>
                <c:pt idx="410">
                  <c:v>0.77229999999999999</c:v>
                </c:pt>
                <c:pt idx="411">
                  <c:v>0.78430000000000011</c:v>
                </c:pt>
                <c:pt idx="412">
                  <c:v>0.78139999999999998</c:v>
                </c:pt>
                <c:pt idx="413">
                  <c:v>0.748</c:v>
                </c:pt>
                <c:pt idx="414">
                  <c:v>0.74629999999999996</c:v>
                </c:pt>
                <c:pt idx="415">
                  <c:v>0.75150000000000006</c:v>
                </c:pt>
                <c:pt idx="416">
                  <c:v>0.77890000000000004</c:v>
                </c:pt>
                <c:pt idx="417">
                  <c:v>0.78500000000000003</c:v>
                </c:pt>
                <c:pt idx="418">
                  <c:v>0.78280000000000005</c:v>
                </c:pt>
                <c:pt idx="419">
                  <c:v>0.76769999999999994</c:v>
                </c:pt>
                <c:pt idx="420">
                  <c:v>0.74120000000000008</c:v>
                </c:pt>
                <c:pt idx="421">
                  <c:v>0.71889999999999998</c:v>
                </c:pt>
                <c:pt idx="422">
                  <c:v>0.74230000000000007</c:v>
                </c:pt>
                <c:pt idx="423">
                  <c:v>0.7651</c:v>
                </c:pt>
                <c:pt idx="424">
                  <c:v>0.746</c:v>
                </c:pt>
                <c:pt idx="425">
                  <c:v>0.75040000000000007</c:v>
                </c:pt>
                <c:pt idx="426">
                  <c:v>0.75159999999999993</c:v>
                </c:pt>
                <c:pt idx="427">
                  <c:v>0.68189999999999995</c:v>
                </c:pt>
                <c:pt idx="428">
                  <c:v>0.66769999999999996</c:v>
                </c:pt>
                <c:pt idx="429">
                  <c:v>0.75849999999999995</c:v>
                </c:pt>
                <c:pt idx="430">
                  <c:v>0.80269999999999997</c:v>
                </c:pt>
                <c:pt idx="431">
                  <c:v>0.82540000000000002</c:v>
                </c:pt>
                <c:pt idx="432">
                  <c:v>0.81299999999999994</c:v>
                </c:pt>
                <c:pt idx="433">
                  <c:v>0.76519999999999999</c:v>
                </c:pt>
                <c:pt idx="434">
                  <c:v>0.80220000000000002</c:v>
                </c:pt>
                <c:pt idx="435">
                  <c:v>0.82040000000000002</c:v>
                </c:pt>
                <c:pt idx="436">
                  <c:v>0.88540000000000008</c:v>
                </c:pt>
                <c:pt idx="437">
                  <c:v>0.82389999999999997</c:v>
                </c:pt>
                <c:pt idx="438">
                  <c:v>0.83750000000000002</c:v>
                </c:pt>
                <c:pt idx="439">
                  <c:v>0.86790000000000012</c:v>
                </c:pt>
                <c:pt idx="440">
                  <c:v>0.877</c:v>
                </c:pt>
                <c:pt idx="441">
                  <c:v>0.86099999999999999</c:v>
                </c:pt>
                <c:pt idx="442">
                  <c:v>0.86430000000000007</c:v>
                </c:pt>
                <c:pt idx="443">
                  <c:v>0.84650000000000003</c:v>
                </c:pt>
                <c:pt idx="444">
                  <c:v>0.83650000000000002</c:v>
                </c:pt>
                <c:pt idx="445">
                  <c:v>0.85580000000000001</c:v>
                </c:pt>
                <c:pt idx="446">
                  <c:v>0.8417</c:v>
                </c:pt>
                <c:pt idx="447">
                  <c:v>0.83200000000000007</c:v>
                </c:pt>
                <c:pt idx="448">
                  <c:v>0.85189999999999999</c:v>
                </c:pt>
                <c:pt idx="449">
                  <c:v>0.89510000000000001</c:v>
                </c:pt>
                <c:pt idx="450">
                  <c:v>0.98250000000000004</c:v>
                </c:pt>
                <c:pt idx="451">
                  <c:v>0.96150000000000002</c:v>
                </c:pt>
                <c:pt idx="452">
                  <c:v>0.97019999999999995</c:v>
                </c:pt>
                <c:pt idx="453">
                  <c:v>1.0287999999999999</c:v>
                </c:pt>
                <c:pt idx="454">
                  <c:v>1.1196999999999999</c:v>
                </c:pt>
                <c:pt idx="455">
                  <c:v>1.133</c:v>
                </c:pt>
                <c:pt idx="456">
                  <c:v>1.1762000000000001</c:v>
                </c:pt>
                <c:pt idx="457">
                  <c:v>1.1271</c:v>
                </c:pt>
                <c:pt idx="458">
                  <c:v>1.0942000000000001</c:v>
                </c:pt>
                <c:pt idx="459">
                  <c:v>1.1476</c:v>
                </c:pt>
                <c:pt idx="460">
                  <c:v>1.1974</c:v>
                </c:pt>
                <c:pt idx="461">
                  <c:v>1.1234</c:v>
                </c:pt>
                <c:pt idx="462">
                  <c:v>1.1174999999999999</c:v>
                </c:pt>
                <c:pt idx="463">
                  <c:v>1.0869</c:v>
                </c:pt>
                <c:pt idx="464">
                  <c:v>1.1227</c:v>
                </c:pt>
                <c:pt idx="465">
                  <c:v>1.1126</c:v>
                </c:pt>
                <c:pt idx="466">
                  <c:v>1.1169</c:v>
                </c:pt>
                <c:pt idx="467">
                  <c:v>1.1765000000000001</c:v>
                </c:pt>
                <c:pt idx="468">
                  <c:v>1.194</c:v>
                </c:pt>
                <c:pt idx="469">
                  <c:v>1.1843000000000001</c:v>
                </c:pt>
                <c:pt idx="470">
                  <c:v>1.1718999999999999</c:v>
                </c:pt>
                <c:pt idx="471">
                  <c:v>1.2229000000000001</c:v>
                </c:pt>
                <c:pt idx="472">
                  <c:v>1.2121</c:v>
                </c:pt>
                <c:pt idx="473">
                  <c:v>1.2819</c:v>
                </c:pt>
                <c:pt idx="474">
                  <c:v>1.286</c:v>
                </c:pt>
                <c:pt idx="475">
                  <c:v>1.2777000000000001</c:v>
                </c:pt>
                <c:pt idx="476">
                  <c:v>1.2722</c:v>
                </c:pt>
                <c:pt idx="477">
                  <c:v>1.3452999999999999</c:v>
                </c:pt>
                <c:pt idx="478">
                  <c:v>1.3855000000000002</c:v>
                </c:pt>
                <c:pt idx="479">
                  <c:v>1.4184999999999999</c:v>
                </c:pt>
                <c:pt idx="480">
                  <c:v>1.4143000000000001</c:v>
                </c:pt>
                <c:pt idx="481">
                  <c:v>1.4169999999999998</c:v>
                </c:pt>
                <c:pt idx="482">
                  <c:v>1.4761000000000002</c:v>
                </c:pt>
                <c:pt idx="483">
                  <c:v>1.4997999999999998</c:v>
                </c:pt>
                <c:pt idx="484">
                  <c:v>1.4897999999999998</c:v>
                </c:pt>
                <c:pt idx="485">
                  <c:v>1.4427000000000001</c:v>
                </c:pt>
                <c:pt idx="486">
                  <c:v>1.3321000000000001</c:v>
                </c:pt>
                <c:pt idx="487">
                  <c:v>1.4713000000000001</c:v>
                </c:pt>
                <c:pt idx="488">
                  <c:v>1.4047999999999998</c:v>
                </c:pt>
                <c:pt idx="489">
                  <c:v>1.3959000000000001</c:v>
                </c:pt>
                <c:pt idx="490">
                  <c:v>1.4094</c:v>
                </c:pt>
                <c:pt idx="491">
                  <c:v>1.3863999999999999</c:v>
                </c:pt>
                <c:pt idx="492">
                  <c:v>1.385</c:v>
                </c:pt>
                <c:pt idx="493">
                  <c:v>1.4021000000000001</c:v>
                </c:pt>
                <c:pt idx="494">
                  <c:v>1.4472</c:v>
                </c:pt>
                <c:pt idx="495">
                  <c:v>1.4594999999999998</c:v>
                </c:pt>
                <c:pt idx="496">
                  <c:v>1.5206999999999999</c:v>
                </c:pt>
                <c:pt idx="497">
                  <c:v>1.5461</c:v>
                </c:pt>
                <c:pt idx="498">
                  <c:v>1.6031</c:v>
                </c:pt>
                <c:pt idx="499">
                  <c:v>1.6225999999999998</c:v>
                </c:pt>
                <c:pt idx="500">
                  <c:v>1.6713</c:v>
                </c:pt>
                <c:pt idx="501">
                  <c:v>1.6000999999999999</c:v>
                </c:pt>
                <c:pt idx="502">
                  <c:v>1.6468</c:v>
                </c:pt>
                <c:pt idx="503">
                  <c:v>1.7150999999999998</c:v>
                </c:pt>
                <c:pt idx="504">
                  <c:v>1.7496</c:v>
                </c:pt>
                <c:pt idx="505">
                  <c:v>1.8069</c:v>
                </c:pt>
                <c:pt idx="506">
                  <c:v>1.7643</c:v>
                </c:pt>
                <c:pt idx="507">
                  <c:v>1.9457</c:v>
                </c:pt>
                <c:pt idx="508">
                  <c:v>2.0268999999999999</c:v>
                </c:pt>
                <c:pt idx="509">
                  <c:v>2.0204</c:v>
                </c:pt>
                <c:pt idx="510">
                  <c:v>1.9483000000000001</c:v>
                </c:pt>
                <c:pt idx="511">
                  <c:v>2.0251999999999999</c:v>
                </c:pt>
                <c:pt idx="512">
                  <c:v>1.9147999999999998</c:v>
                </c:pt>
                <c:pt idx="513">
                  <c:v>2.0547999999999997</c:v>
                </c:pt>
                <c:pt idx="514">
                  <c:v>1.9925999999999999</c:v>
                </c:pt>
                <c:pt idx="515">
                  <c:v>2.0118999999999998</c:v>
                </c:pt>
                <c:pt idx="516">
                  <c:v>2.1227999999999998</c:v>
                </c:pt>
                <c:pt idx="517">
                  <c:v>2.0647000000000002</c:v>
                </c:pt>
                <c:pt idx="518">
                  <c:v>1.9790999999999999</c:v>
                </c:pt>
                <c:pt idx="519">
                  <c:v>2.0362</c:v>
                </c:pt>
                <c:pt idx="520">
                  <c:v>2.0529999999999999</c:v>
                </c:pt>
                <c:pt idx="521">
                  <c:v>2.0478999999999998</c:v>
                </c:pt>
              </c:numCache>
            </c:numRef>
          </c:val>
          <c:smooth val="0"/>
          <c:extLst>
            <c:ext xmlns:c16="http://schemas.microsoft.com/office/drawing/2014/chart" uri="{C3380CC4-5D6E-409C-BE32-E72D297353CC}">
              <c16:uniqueId val="{00000004-20B6-4CAA-B817-9A48167807DB}"/>
            </c:ext>
          </c:extLst>
        </c:ser>
        <c:dLbls>
          <c:showLegendKey val="0"/>
          <c:showVal val="0"/>
          <c:showCatName val="0"/>
          <c:showSerName val="0"/>
          <c:showPercent val="0"/>
          <c:showBubbleSize val="0"/>
        </c:dLbls>
        <c:smooth val="0"/>
        <c:axId val="1080253568"/>
        <c:axId val="1080272704"/>
      </c:lineChart>
      <c:dateAx>
        <c:axId val="1080253568"/>
        <c:scaling>
          <c:orientation val="minMax"/>
        </c:scaling>
        <c:delete val="0"/>
        <c:axPos val="b"/>
        <c:numFmt formatCode="yy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72704"/>
        <c:crosses val="autoZero"/>
        <c:auto val="0"/>
        <c:lblOffset val="100"/>
        <c:baseTimeUnit val="days"/>
        <c:majorUnit val="360"/>
        <c:majorTimeUnit val="days"/>
      </c:dateAx>
      <c:valAx>
        <c:axId val="1080272704"/>
        <c:scaling>
          <c:orientation val="minMax"/>
        </c:scaling>
        <c:delete val="0"/>
        <c:axPos val="l"/>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5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'10y'!$C$2</c:f>
              <c:strCache>
                <c:ptCount val="1"/>
                <c:pt idx="0">
                  <c:v>AEM</c:v>
                </c:pt>
              </c:strCache>
            </c:strRef>
          </c:tx>
          <c:spPr>
            <a:ln w="28575" cap="rnd">
              <a:solidFill>
                <a:schemeClr val="accent2"/>
              </a:solidFill>
              <a:round/>
            </a:ln>
            <a:effectLst/>
          </c:spPr>
          <c:marker>
            <c:symbol val="none"/>
          </c:marker>
          <c:cat>
            <c:numRef>
              <c:f>'10y'!$B$3:$B$524</c:f>
              <c:numCache>
                <c:formatCode>m/d/yyyy</c:formatCode>
                <c:ptCount val="522"/>
                <c:pt idx="0">
                  <c:v>42209</c:v>
                </c:pt>
                <c:pt idx="1">
                  <c:v>42216</c:v>
                </c:pt>
                <c:pt idx="2">
                  <c:v>42223</c:v>
                </c:pt>
                <c:pt idx="3">
                  <c:v>42230</c:v>
                </c:pt>
                <c:pt idx="4">
                  <c:v>42237</c:v>
                </c:pt>
                <c:pt idx="5">
                  <c:v>42244</c:v>
                </c:pt>
                <c:pt idx="6">
                  <c:v>42251</c:v>
                </c:pt>
                <c:pt idx="7">
                  <c:v>42258</c:v>
                </c:pt>
                <c:pt idx="8">
                  <c:v>42265</c:v>
                </c:pt>
                <c:pt idx="9">
                  <c:v>42272</c:v>
                </c:pt>
                <c:pt idx="10">
                  <c:v>42279</c:v>
                </c:pt>
                <c:pt idx="11">
                  <c:v>42286</c:v>
                </c:pt>
                <c:pt idx="12">
                  <c:v>42293</c:v>
                </c:pt>
                <c:pt idx="13">
                  <c:v>42300</c:v>
                </c:pt>
                <c:pt idx="14">
                  <c:v>42307</c:v>
                </c:pt>
                <c:pt idx="15">
                  <c:v>42314</c:v>
                </c:pt>
                <c:pt idx="16">
                  <c:v>42321</c:v>
                </c:pt>
                <c:pt idx="17">
                  <c:v>42328</c:v>
                </c:pt>
                <c:pt idx="18">
                  <c:v>42335</c:v>
                </c:pt>
                <c:pt idx="19">
                  <c:v>42342</c:v>
                </c:pt>
                <c:pt idx="20">
                  <c:v>42349</c:v>
                </c:pt>
                <c:pt idx="21">
                  <c:v>42356</c:v>
                </c:pt>
                <c:pt idx="22">
                  <c:v>42363</c:v>
                </c:pt>
                <c:pt idx="23">
                  <c:v>42370</c:v>
                </c:pt>
                <c:pt idx="24">
                  <c:v>42377</c:v>
                </c:pt>
                <c:pt idx="25">
                  <c:v>42384</c:v>
                </c:pt>
                <c:pt idx="26">
                  <c:v>42391</c:v>
                </c:pt>
                <c:pt idx="27">
                  <c:v>42398</c:v>
                </c:pt>
                <c:pt idx="28">
                  <c:v>42405</c:v>
                </c:pt>
                <c:pt idx="29">
                  <c:v>42412</c:v>
                </c:pt>
                <c:pt idx="30">
                  <c:v>42419</c:v>
                </c:pt>
                <c:pt idx="31">
                  <c:v>42426</c:v>
                </c:pt>
                <c:pt idx="32">
                  <c:v>42433</c:v>
                </c:pt>
                <c:pt idx="33">
                  <c:v>42440</c:v>
                </c:pt>
                <c:pt idx="34">
                  <c:v>42447</c:v>
                </c:pt>
                <c:pt idx="35">
                  <c:v>42454</c:v>
                </c:pt>
                <c:pt idx="36">
                  <c:v>42461</c:v>
                </c:pt>
                <c:pt idx="37">
                  <c:v>42468</c:v>
                </c:pt>
                <c:pt idx="38">
                  <c:v>42475</c:v>
                </c:pt>
                <c:pt idx="39">
                  <c:v>42482</c:v>
                </c:pt>
                <c:pt idx="40">
                  <c:v>42489</c:v>
                </c:pt>
                <c:pt idx="41">
                  <c:v>42496</c:v>
                </c:pt>
                <c:pt idx="42">
                  <c:v>42503</c:v>
                </c:pt>
                <c:pt idx="43">
                  <c:v>42510</c:v>
                </c:pt>
                <c:pt idx="44">
                  <c:v>42517</c:v>
                </c:pt>
                <c:pt idx="45">
                  <c:v>42524</c:v>
                </c:pt>
                <c:pt idx="46">
                  <c:v>42531</c:v>
                </c:pt>
                <c:pt idx="47">
                  <c:v>42538</c:v>
                </c:pt>
                <c:pt idx="48">
                  <c:v>42545</c:v>
                </c:pt>
                <c:pt idx="49">
                  <c:v>42552</c:v>
                </c:pt>
                <c:pt idx="50">
                  <c:v>42559</c:v>
                </c:pt>
                <c:pt idx="51">
                  <c:v>42566</c:v>
                </c:pt>
                <c:pt idx="52">
                  <c:v>42573</c:v>
                </c:pt>
                <c:pt idx="53">
                  <c:v>42580</c:v>
                </c:pt>
                <c:pt idx="54">
                  <c:v>42587</c:v>
                </c:pt>
                <c:pt idx="55">
                  <c:v>42594</c:v>
                </c:pt>
                <c:pt idx="56">
                  <c:v>42601</c:v>
                </c:pt>
                <c:pt idx="57">
                  <c:v>42608</c:v>
                </c:pt>
                <c:pt idx="58">
                  <c:v>42615</c:v>
                </c:pt>
                <c:pt idx="59">
                  <c:v>42622</c:v>
                </c:pt>
                <c:pt idx="60">
                  <c:v>42629</c:v>
                </c:pt>
                <c:pt idx="61">
                  <c:v>42636</c:v>
                </c:pt>
                <c:pt idx="62">
                  <c:v>42643</c:v>
                </c:pt>
                <c:pt idx="63">
                  <c:v>42650</c:v>
                </c:pt>
                <c:pt idx="64">
                  <c:v>42657</c:v>
                </c:pt>
                <c:pt idx="65">
                  <c:v>42664</c:v>
                </c:pt>
                <c:pt idx="66">
                  <c:v>42671</c:v>
                </c:pt>
                <c:pt idx="67">
                  <c:v>42678</c:v>
                </c:pt>
                <c:pt idx="68">
                  <c:v>42685</c:v>
                </c:pt>
                <c:pt idx="69">
                  <c:v>42692</c:v>
                </c:pt>
                <c:pt idx="70">
                  <c:v>42699</c:v>
                </c:pt>
                <c:pt idx="71">
                  <c:v>42706</c:v>
                </c:pt>
                <c:pt idx="72">
                  <c:v>42713</c:v>
                </c:pt>
                <c:pt idx="73">
                  <c:v>42720</c:v>
                </c:pt>
                <c:pt idx="74">
                  <c:v>42727</c:v>
                </c:pt>
                <c:pt idx="75">
                  <c:v>42734</c:v>
                </c:pt>
                <c:pt idx="76">
                  <c:v>42741</c:v>
                </c:pt>
                <c:pt idx="77">
                  <c:v>42748</c:v>
                </c:pt>
                <c:pt idx="78">
                  <c:v>42755</c:v>
                </c:pt>
                <c:pt idx="79">
                  <c:v>42762</c:v>
                </c:pt>
                <c:pt idx="80">
                  <c:v>42769</c:v>
                </c:pt>
                <c:pt idx="81">
                  <c:v>42776</c:v>
                </c:pt>
                <c:pt idx="82">
                  <c:v>42783</c:v>
                </c:pt>
                <c:pt idx="83">
                  <c:v>42790</c:v>
                </c:pt>
                <c:pt idx="84">
                  <c:v>42797</c:v>
                </c:pt>
                <c:pt idx="85">
                  <c:v>42804</c:v>
                </c:pt>
                <c:pt idx="86">
                  <c:v>42811</c:v>
                </c:pt>
                <c:pt idx="87">
                  <c:v>42818</c:v>
                </c:pt>
                <c:pt idx="88">
                  <c:v>42825</c:v>
                </c:pt>
                <c:pt idx="89">
                  <c:v>42832</c:v>
                </c:pt>
                <c:pt idx="90">
                  <c:v>42839</c:v>
                </c:pt>
                <c:pt idx="91">
                  <c:v>42846</c:v>
                </c:pt>
                <c:pt idx="92">
                  <c:v>42853</c:v>
                </c:pt>
                <c:pt idx="93">
                  <c:v>42860</c:v>
                </c:pt>
                <c:pt idx="94">
                  <c:v>42867</c:v>
                </c:pt>
                <c:pt idx="95">
                  <c:v>42874</c:v>
                </c:pt>
                <c:pt idx="96">
                  <c:v>42881</c:v>
                </c:pt>
                <c:pt idx="97">
                  <c:v>42888</c:v>
                </c:pt>
                <c:pt idx="98">
                  <c:v>42895</c:v>
                </c:pt>
                <c:pt idx="99">
                  <c:v>42902</c:v>
                </c:pt>
                <c:pt idx="100">
                  <c:v>42909</c:v>
                </c:pt>
                <c:pt idx="101">
                  <c:v>42916</c:v>
                </c:pt>
                <c:pt idx="102">
                  <c:v>42923</c:v>
                </c:pt>
                <c:pt idx="103">
                  <c:v>42930</c:v>
                </c:pt>
                <c:pt idx="104">
                  <c:v>42937</c:v>
                </c:pt>
                <c:pt idx="105">
                  <c:v>42944</c:v>
                </c:pt>
                <c:pt idx="106">
                  <c:v>42951</c:v>
                </c:pt>
                <c:pt idx="107">
                  <c:v>42958</c:v>
                </c:pt>
                <c:pt idx="108">
                  <c:v>42965</c:v>
                </c:pt>
                <c:pt idx="109">
                  <c:v>42972</c:v>
                </c:pt>
                <c:pt idx="110">
                  <c:v>42979</c:v>
                </c:pt>
                <c:pt idx="111">
                  <c:v>42986</c:v>
                </c:pt>
                <c:pt idx="112">
                  <c:v>42993</c:v>
                </c:pt>
                <c:pt idx="113">
                  <c:v>43000</c:v>
                </c:pt>
                <c:pt idx="114">
                  <c:v>43007</c:v>
                </c:pt>
                <c:pt idx="115">
                  <c:v>43014</c:v>
                </c:pt>
                <c:pt idx="116">
                  <c:v>43021</c:v>
                </c:pt>
                <c:pt idx="117">
                  <c:v>43028</c:v>
                </c:pt>
                <c:pt idx="118">
                  <c:v>43035</c:v>
                </c:pt>
                <c:pt idx="119">
                  <c:v>43042</c:v>
                </c:pt>
                <c:pt idx="120">
                  <c:v>43049</c:v>
                </c:pt>
                <c:pt idx="121">
                  <c:v>43056</c:v>
                </c:pt>
                <c:pt idx="122">
                  <c:v>43063</c:v>
                </c:pt>
                <c:pt idx="123">
                  <c:v>43070</c:v>
                </c:pt>
                <c:pt idx="124">
                  <c:v>43077</c:v>
                </c:pt>
                <c:pt idx="125">
                  <c:v>43084</c:v>
                </c:pt>
                <c:pt idx="126">
                  <c:v>43091</c:v>
                </c:pt>
                <c:pt idx="127">
                  <c:v>43098</c:v>
                </c:pt>
                <c:pt idx="128">
                  <c:v>43105</c:v>
                </c:pt>
                <c:pt idx="129">
                  <c:v>43112</c:v>
                </c:pt>
                <c:pt idx="130">
                  <c:v>43119</c:v>
                </c:pt>
                <c:pt idx="131">
                  <c:v>43126</c:v>
                </c:pt>
                <c:pt idx="132">
                  <c:v>43133</c:v>
                </c:pt>
                <c:pt idx="133">
                  <c:v>43140</c:v>
                </c:pt>
                <c:pt idx="134">
                  <c:v>43147</c:v>
                </c:pt>
                <c:pt idx="135">
                  <c:v>43154</c:v>
                </c:pt>
                <c:pt idx="136">
                  <c:v>43161</c:v>
                </c:pt>
                <c:pt idx="137">
                  <c:v>43168</c:v>
                </c:pt>
                <c:pt idx="138">
                  <c:v>43175</c:v>
                </c:pt>
                <c:pt idx="139">
                  <c:v>43182</c:v>
                </c:pt>
                <c:pt idx="140">
                  <c:v>43189</c:v>
                </c:pt>
                <c:pt idx="141">
                  <c:v>43196</c:v>
                </c:pt>
                <c:pt idx="142">
                  <c:v>43203</c:v>
                </c:pt>
                <c:pt idx="143">
                  <c:v>43210</c:v>
                </c:pt>
                <c:pt idx="144">
                  <c:v>43217</c:v>
                </c:pt>
                <c:pt idx="145">
                  <c:v>43224</c:v>
                </c:pt>
                <c:pt idx="146">
                  <c:v>43231</c:v>
                </c:pt>
                <c:pt idx="147">
                  <c:v>43238</c:v>
                </c:pt>
                <c:pt idx="148">
                  <c:v>43245</c:v>
                </c:pt>
                <c:pt idx="149">
                  <c:v>43252</c:v>
                </c:pt>
                <c:pt idx="150">
                  <c:v>43259</c:v>
                </c:pt>
                <c:pt idx="151">
                  <c:v>43266</c:v>
                </c:pt>
                <c:pt idx="152">
                  <c:v>43273</c:v>
                </c:pt>
                <c:pt idx="153">
                  <c:v>43280</c:v>
                </c:pt>
                <c:pt idx="154">
                  <c:v>43287</c:v>
                </c:pt>
                <c:pt idx="155">
                  <c:v>43294</c:v>
                </c:pt>
                <c:pt idx="156">
                  <c:v>43301</c:v>
                </c:pt>
                <c:pt idx="157">
                  <c:v>43308</c:v>
                </c:pt>
                <c:pt idx="158">
                  <c:v>43315</c:v>
                </c:pt>
                <c:pt idx="159">
                  <c:v>43322</c:v>
                </c:pt>
                <c:pt idx="160">
                  <c:v>43329</c:v>
                </c:pt>
                <c:pt idx="161">
                  <c:v>43336</c:v>
                </c:pt>
                <c:pt idx="162">
                  <c:v>43343</c:v>
                </c:pt>
                <c:pt idx="163">
                  <c:v>43350</c:v>
                </c:pt>
                <c:pt idx="164">
                  <c:v>43357</c:v>
                </c:pt>
                <c:pt idx="165">
                  <c:v>43364</c:v>
                </c:pt>
                <c:pt idx="166">
                  <c:v>43371</c:v>
                </c:pt>
                <c:pt idx="167">
                  <c:v>43378</c:v>
                </c:pt>
                <c:pt idx="168">
                  <c:v>43385</c:v>
                </c:pt>
                <c:pt idx="169">
                  <c:v>43392</c:v>
                </c:pt>
                <c:pt idx="170">
                  <c:v>43399</c:v>
                </c:pt>
                <c:pt idx="171">
                  <c:v>43406</c:v>
                </c:pt>
                <c:pt idx="172">
                  <c:v>43413</c:v>
                </c:pt>
                <c:pt idx="173">
                  <c:v>43420</c:v>
                </c:pt>
                <c:pt idx="174">
                  <c:v>43427</c:v>
                </c:pt>
                <c:pt idx="175">
                  <c:v>43434</c:v>
                </c:pt>
                <c:pt idx="176">
                  <c:v>43441</c:v>
                </c:pt>
                <c:pt idx="177">
                  <c:v>43448</c:v>
                </c:pt>
                <c:pt idx="178">
                  <c:v>43455</c:v>
                </c:pt>
                <c:pt idx="179">
                  <c:v>43462</c:v>
                </c:pt>
                <c:pt idx="180">
                  <c:v>43469</c:v>
                </c:pt>
                <c:pt idx="181">
                  <c:v>43476</c:v>
                </c:pt>
                <c:pt idx="182">
                  <c:v>43483</c:v>
                </c:pt>
                <c:pt idx="183">
                  <c:v>43490</c:v>
                </c:pt>
                <c:pt idx="184">
                  <c:v>43497</c:v>
                </c:pt>
                <c:pt idx="185">
                  <c:v>43504</c:v>
                </c:pt>
                <c:pt idx="186">
                  <c:v>43511</c:v>
                </c:pt>
                <c:pt idx="187">
                  <c:v>43518</c:v>
                </c:pt>
                <c:pt idx="188">
                  <c:v>43525</c:v>
                </c:pt>
                <c:pt idx="189">
                  <c:v>43532</c:v>
                </c:pt>
                <c:pt idx="190">
                  <c:v>43539</c:v>
                </c:pt>
                <c:pt idx="191">
                  <c:v>43546</c:v>
                </c:pt>
                <c:pt idx="192">
                  <c:v>43553</c:v>
                </c:pt>
                <c:pt idx="193">
                  <c:v>43560</c:v>
                </c:pt>
                <c:pt idx="194">
                  <c:v>43567</c:v>
                </c:pt>
                <c:pt idx="195">
                  <c:v>43574</c:v>
                </c:pt>
                <c:pt idx="196">
                  <c:v>43581</c:v>
                </c:pt>
                <c:pt idx="197">
                  <c:v>43588</c:v>
                </c:pt>
                <c:pt idx="198">
                  <c:v>43595</c:v>
                </c:pt>
                <c:pt idx="199">
                  <c:v>43602</c:v>
                </c:pt>
                <c:pt idx="200">
                  <c:v>43609</c:v>
                </c:pt>
                <c:pt idx="201">
                  <c:v>43616</c:v>
                </c:pt>
                <c:pt idx="202">
                  <c:v>43623</c:v>
                </c:pt>
                <c:pt idx="203">
                  <c:v>43630</c:v>
                </c:pt>
                <c:pt idx="204">
                  <c:v>43637</c:v>
                </c:pt>
                <c:pt idx="205">
                  <c:v>43644</c:v>
                </c:pt>
                <c:pt idx="206">
                  <c:v>43651</c:v>
                </c:pt>
                <c:pt idx="207">
                  <c:v>43658</c:v>
                </c:pt>
                <c:pt idx="208">
                  <c:v>43665</c:v>
                </c:pt>
                <c:pt idx="209">
                  <c:v>43672</c:v>
                </c:pt>
                <c:pt idx="210">
                  <c:v>43679</c:v>
                </c:pt>
                <c:pt idx="211">
                  <c:v>43686</c:v>
                </c:pt>
                <c:pt idx="212">
                  <c:v>43693</c:v>
                </c:pt>
                <c:pt idx="213">
                  <c:v>43700</c:v>
                </c:pt>
                <c:pt idx="214">
                  <c:v>43707</c:v>
                </c:pt>
                <c:pt idx="215">
                  <c:v>43714</c:v>
                </c:pt>
                <c:pt idx="216">
                  <c:v>43721</c:v>
                </c:pt>
                <c:pt idx="217">
                  <c:v>43728</c:v>
                </c:pt>
                <c:pt idx="218">
                  <c:v>43735</c:v>
                </c:pt>
                <c:pt idx="219">
                  <c:v>43742</c:v>
                </c:pt>
                <c:pt idx="220">
                  <c:v>43749</c:v>
                </c:pt>
                <c:pt idx="221">
                  <c:v>43756</c:v>
                </c:pt>
                <c:pt idx="222">
                  <c:v>43763</c:v>
                </c:pt>
                <c:pt idx="223">
                  <c:v>43770</c:v>
                </c:pt>
                <c:pt idx="224">
                  <c:v>43777</c:v>
                </c:pt>
                <c:pt idx="225">
                  <c:v>43784</c:v>
                </c:pt>
                <c:pt idx="226">
                  <c:v>43791</c:v>
                </c:pt>
                <c:pt idx="227">
                  <c:v>43798</c:v>
                </c:pt>
                <c:pt idx="228">
                  <c:v>43805</c:v>
                </c:pt>
                <c:pt idx="229">
                  <c:v>43812</c:v>
                </c:pt>
                <c:pt idx="230">
                  <c:v>43819</c:v>
                </c:pt>
                <c:pt idx="231">
                  <c:v>43826</c:v>
                </c:pt>
                <c:pt idx="232">
                  <c:v>43833</c:v>
                </c:pt>
                <c:pt idx="233">
                  <c:v>43840</c:v>
                </c:pt>
                <c:pt idx="234">
                  <c:v>43847</c:v>
                </c:pt>
                <c:pt idx="235">
                  <c:v>43854</c:v>
                </c:pt>
                <c:pt idx="236">
                  <c:v>43861</c:v>
                </c:pt>
                <c:pt idx="237">
                  <c:v>43868</c:v>
                </c:pt>
                <c:pt idx="238">
                  <c:v>43875</c:v>
                </c:pt>
                <c:pt idx="239">
                  <c:v>43882</c:v>
                </c:pt>
                <c:pt idx="240">
                  <c:v>43889</c:v>
                </c:pt>
                <c:pt idx="241">
                  <c:v>43896</c:v>
                </c:pt>
                <c:pt idx="242">
                  <c:v>43903</c:v>
                </c:pt>
                <c:pt idx="243">
                  <c:v>43910</c:v>
                </c:pt>
                <c:pt idx="244">
                  <c:v>43917</c:v>
                </c:pt>
                <c:pt idx="245">
                  <c:v>43924</c:v>
                </c:pt>
                <c:pt idx="246">
                  <c:v>43931</c:v>
                </c:pt>
                <c:pt idx="247">
                  <c:v>43938</c:v>
                </c:pt>
                <c:pt idx="248">
                  <c:v>43945</c:v>
                </c:pt>
                <c:pt idx="249">
                  <c:v>43952</c:v>
                </c:pt>
                <c:pt idx="250">
                  <c:v>43959</c:v>
                </c:pt>
                <c:pt idx="251">
                  <c:v>43966</c:v>
                </c:pt>
                <c:pt idx="252">
                  <c:v>43973</c:v>
                </c:pt>
                <c:pt idx="253">
                  <c:v>43980</c:v>
                </c:pt>
                <c:pt idx="254">
                  <c:v>43987</c:v>
                </c:pt>
                <c:pt idx="255">
                  <c:v>43994</c:v>
                </c:pt>
                <c:pt idx="256">
                  <c:v>44001</c:v>
                </c:pt>
                <c:pt idx="257">
                  <c:v>44008</c:v>
                </c:pt>
                <c:pt idx="258">
                  <c:v>44015</c:v>
                </c:pt>
                <c:pt idx="259">
                  <c:v>44022</c:v>
                </c:pt>
                <c:pt idx="260">
                  <c:v>44029</c:v>
                </c:pt>
                <c:pt idx="261">
                  <c:v>44036</c:v>
                </c:pt>
                <c:pt idx="262">
                  <c:v>44043</c:v>
                </c:pt>
                <c:pt idx="263">
                  <c:v>44050</c:v>
                </c:pt>
                <c:pt idx="264">
                  <c:v>44057</c:v>
                </c:pt>
                <c:pt idx="265">
                  <c:v>44064</c:v>
                </c:pt>
                <c:pt idx="266">
                  <c:v>44071</c:v>
                </c:pt>
                <c:pt idx="267">
                  <c:v>44078</c:v>
                </c:pt>
                <c:pt idx="268">
                  <c:v>44085</c:v>
                </c:pt>
                <c:pt idx="269">
                  <c:v>44092</c:v>
                </c:pt>
                <c:pt idx="270">
                  <c:v>44099</c:v>
                </c:pt>
                <c:pt idx="271">
                  <c:v>44106</c:v>
                </c:pt>
                <c:pt idx="272">
                  <c:v>44113</c:v>
                </c:pt>
                <c:pt idx="273">
                  <c:v>44120</c:v>
                </c:pt>
                <c:pt idx="274">
                  <c:v>44127</c:v>
                </c:pt>
                <c:pt idx="275">
                  <c:v>44134</c:v>
                </c:pt>
                <c:pt idx="276">
                  <c:v>44141</c:v>
                </c:pt>
                <c:pt idx="277">
                  <c:v>44148</c:v>
                </c:pt>
                <c:pt idx="278">
                  <c:v>44155</c:v>
                </c:pt>
                <c:pt idx="279">
                  <c:v>44162</c:v>
                </c:pt>
                <c:pt idx="280">
                  <c:v>44169</c:v>
                </c:pt>
                <c:pt idx="281">
                  <c:v>44176</c:v>
                </c:pt>
                <c:pt idx="282">
                  <c:v>44183</c:v>
                </c:pt>
                <c:pt idx="283">
                  <c:v>44190</c:v>
                </c:pt>
                <c:pt idx="284">
                  <c:v>44197</c:v>
                </c:pt>
                <c:pt idx="285">
                  <c:v>44204</c:v>
                </c:pt>
                <c:pt idx="286">
                  <c:v>44211</c:v>
                </c:pt>
                <c:pt idx="287">
                  <c:v>44218</c:v>
                </c:pt>
                <c:pt idx="288">
                  <c:v>44225</c:v>
                </c:pt>
                <c:pt idx="289">
                  <c:v>44232</c:v>
                </c:pt>
                <c:pt idx="290">
                  <c:v>44239</c:v>
                </c:pt>
                <c:pt idx="291">
                  <c:v>44246</c:v>
                </c:pt>
                <c:pt idx="292">
                  <c:v>44253</c:v>
                </c:pt>
                <c:pt idx="293">
                  <c:v>44260</c:v>
                </c:pt>
                <c:pt idx="294">
                  <c:v>44267</c:v>
                </c:pt>
                <c:pt idx="295">
                  <c:v>44274</c:v>
                </c:pt>
                <c:pt idx="296">
                  <c:v>44281</c:v>
                </c:pt>
                <c:pt idx="297">
                  <c:v>44288</c:v>
                </c:pt>
                <c:pt idx="298">
                  <c:v>44295</c:v>
                </c:pt>
                <c:pt idx="299">
                  <c:v>44302</c:v>
                </c:pt>
                <c:pt idx="300">
                  <c:v>44309</c:v>
                </c:pt>
                <c:pt idx="301">
                  <c:v>44316</c:v>
                </c:pt>
                <c:pt idx="302">
                  <c:v>44323</c:v>
                </c:pt>
                <c:pt idx="303">
                  <c:v>44330</c:v>
                </c:pt>
                <c:pt idx="304">
                  <c:v>44337</c:v>
                </c:pt>
                <c:pt idx="305">
                  <c:v>44344</c:v>
                </c:pt>
                <c:pt idx="306">
                  <c:v>44351</c:v>
                </c:pt>
                <c:pt idx="307">
                  <c:v>44358</c:v>
                </c:pt>
                <c:pt idx="308">
                  <c:v>44365</c:v>
                </c:pt>
                <c:pt idx="309">
                  <c:v>44372</c:v>
                </c:pt>
                <c:pt idx="310">
                  <c:v>44379</c:v>
                </c:pt>
                <c:pt idx="311">
                  <c:v>44386</c:v>
                </c:pt>
                <c:pt idx="312">
                  <c:v>44393</c:v>
                </c:pt>
                <c:pt idx="313">
                  <c:v>44400</c:v>
                </c:pt>
                <c:pt idx="314">
                  <c:v>44407</c:v>
                </c:pt>
                <c:pt idx="315">
                  <c:v>44414</c:v>
                </c:pt>
                <c:pt idx="316">
                  <c:v>44421</c:v>
                </c:pt>
                <c:pt idx="317">
                  <c:v>44428</c:v>
                </c:pt>
                <c:pt idx="318">
                  <c:v>44435</c:v>
                </c:pt>
                <c:pt idx="319">
                  <c:v>44442</c:v>
                </c:pt>
                <c:pt idx="320">
                  <c:v>44449</c:v>
                </c:pt>
                <c:pt idx="321">
                  <c:v>44456</c:v>
                </c:pt>
                <c:pt idx="322">
                  <c:v>44463</c:v>
                </c:pt>
                <c:pt idx="323">
                  <c:v>44470</c:v>
                </c:pt>
                <c:pt idx="324">
                  <c:v>44477</c:v>
                </c:pt>
                <c:pt idx="325">
                  <c:v>44484</c:v>
                </c:pt>
                <c:pt idx="326">
                  <c:v>44491</c:v>
                </c:pt>
                <c:pt idx="327">
                  <c:v>44498</c:v>
                </c:pt>
                <c:pt idx="328">
                  <c:v>44505</c:v>
                </c:pt>
                <c:pt idx="329">
                  <c:v>44512</c:v>
                </c:pt>
                <c:pt idx="330">
                  <c:v>44519</c:v>
                </c:pt>
                <c:pt idx="331">
                  <c:v>44526</c:v>
                </c:pt>
                <c:pt idx="332">
                  <c:v>44533</c:v>
                </c:pt>
                <c:pt idx="333">
                  <c:v>44540</c:v>
                </c:pt>
                <c:pt idx="334">
                  <c:v>44547</c:v>
                </c:pt>
                <c:pt idx="335">
                  <c:v>44554</c:v>
                </c:pt>
                <c:pt idx="336">
                  <c:v>44561</c:v>
                </c:pt>
                <c:pt idx="337">
                  <c:v>44568</c:v>
                </c:pt>
                <c:pt idx="338">
                  <c:v>44575</c:v>
                </c:pt>
                <c:pt idx="339">
                  <c:v>44582</c:v>
                </c:pt>
                <c:pt idx="340">
                  <c:v>44589</c:v>
                </c:pt>
                <c:pt idx="341">
                  <c:v>44596</c:v>
                </c:pt>
                <c:pt idx="342">
                  <c:v>44603</c:v>
                </c:pt>
                <c:pt idx="343">
                  <c:v>44610</c:v>
                </c:pt>
                <c:pt idx="344">
                  <c:v>44617</c:v>
                </c:pt>
                <c:pt idx="345">
                  <c:v>44624</c:v>
                </c:pt>
                <c:pt idx="346">
                  <c:v>44631</c:v>
                </c:pt>
                <c:pt idx="347">
                  <c:v>44638</c:v>
                </c:pt>
                <c:pt idx="348">
                  <c:v>44645</c:v>
                </c:pt>
                <c:pt idx="349">
                  <c:v>44652</c:v>
                </c:pt>
                <c:pt idx="350">
                  <c:v>44659</c:v>
                </c:pt>
                <c:pt idx="351">
                  <c:v>44666</c:v>
                </c:pt>
                <c:pt idx="352">
                  <c:v>44673</c:v>
                </c:pt>
                <c:pt idx="353">
                  <c:v>44680</c:v>
                </c:pt>
                <c:pt idx="354">
                  <c:v>44687</c:v>
                </c:pt>
                <c:pt idx="355">
                  <c:v>44694</c:v>
                </c:pt>
                <c:pt idx="356">
                  <c:v>44701</c:v>
                </c:pt>
                <c:pt idx="357">
                  <c:v>44708</c:v>
                </c:pt>
                <c:pt idx="358">
                  <c:v>44715</c:v>
                </c:pt>
                <c:pt idx="359">
                  <c:v>44722</c:v>
                </c:pt>
                <c:pt idx="360">
                  <c:v>44729</c:v>
                </c:pt>
                <c:pt idx="361">
                  <c:v>44736</c:v>
                </c:pt>
                <c:pt idx="362">
                  <c:v>44743</c:v>
                </c:pt>
                <c:pt idx="363">
                  <c:v>44750</c:v>
                </c:pt>
                <c:pt idx="364">
                  <c:v>44757</c:v>
                </c:pt>
                <c:pt idx="365">
                  <c:v>44764</c:v>
                </c:pt>
                <c:pt idx="366">
                  <c:v>44771</c:v>
                </c:pt>
                <c:pt idx="367">
                  <c:v>44778</c:v>
                </c:pt>
                <c:pt idx="368">
                  <c:v>44785</c:v>
                </c:pt>
                <c:pt idx="369">
                  <c:v>44792</c:v>
                </c:pt>
                <c:pt idx="370">
                  <c:v>44799</c:v>
                </c:pt>
                <c:pt idx="371">
                  <c:v>44806</c:v>
                </c:pt>
                <c:pt idx="372">
                  <c:v>44813</c:v>
                </c:pt>
                <c:pt idx="373">
                  <c:v>44820</c:v>
                </c:pt>
                <c:pt idx="374">
                  <c:v>44827</c:v>
                </c:pt>
                <c:pt idx="375">
                  <c:v>44834</c:v>
                </c:pt>
                <c:pt idx="376">
                  <c:v>44841</c:v>
                </c:pt>
                <c:pt idx="377">
                  <c:v>44848</c:v>
                </c:pt>
                <c:pt idx="378">
                  <c:v>44855</c:v>
                </c:pt>
                <c:pt idx="379">
                  <c:v>44862</c:v>
                </c:pt>
                <c:pt idx="380">
                  <c:v>44869</c:v>
                </c:pt>
                <c:pt idx="381">
                  <c:v>44876</c:v>
                </c:pt>
                <c:pt idx="382">
                  <c:v>44883</c:v>
                </c:pt>
                <c:pt idx="383">
                  <c:v>44890</c:v>
                </c:pt>
                <c:pt idx="384">
                  <c:v>44897</c:v>
                </c:pt>
                <c:pt idx="385">
                  <c:v>44904</c:v>
                </c:pt>
                <c:pt idx="386">
                  <c:v>44911</c:v>
                </c:pt>
                <c:pt idx="387">
                  <c:v>44918</c:v>
                </c:pt>
                <c:pt idx="388">
                  <c:v>44925</c:v>
                </c:pt>
                <c:pt idx="389">
                  <c:v>44932</c:v>
                </c:pt>
                <c:pt idx="390">
                  <c:v>44939</c:v>
                </c:pt>
                <c:pt idx="391">
                  <c:v>44946</c:v>
                </c:pt>
                <c:pt idx="392">
                  <c:v>44953</c:v>
                </c:pt>
                <c:pt idx="393">
                  <c:v>44960</c:v>
                </c:pt>
                <c:pt idx="394">
                  <c:v>44967</c:v>
                </c:pt>
                <c:pt idx="395">
                  <c:v>44974</c:v>
                </c:pt>
                <c:pt idx="396">
                  <c:v>44981</c:v>
                </c:pt>
                <c:pt idx="397">
                  <c:v>44988</c:v>
                </c:pt>
                <c:pt idx="398">
                  <c:v>44995</c:v>
                </c:pt>
                <c:pt idx="399">
                  <c:v>45002</c:v>
                </c:pt>
                <c:pt idx="400">
                  <c:v>45009</c:v>
                </c:pt>
                <c:pt idx="401">
                  <c:v>45016</c:v>
                </c:pt>
                <c:pt idx="402">
                  <c:v>45023</c:v>
                </c:pt>
                <c:pt idx="403">
                  <c:v>45030</c:v>
                </c:pt>
                <c:pt idx="404">
                  <c:v>45037</c:v>
                </c:pt>
                <c:pt idx="405">
                  <c:v>45044</c:v>
                </c:pt>
                <c:pt idx="406">
                  <c:v>45051</c:v>
                </c:pt>
                <c:pt idx="407">
                  <c:v>45058</c:v>
                </c:pt>
                <c:pt idx="408">
                  <c:v>45065</c:v>
                </c:pt>
                <c:pt idx="409">
                  <c:v>45072</c:v>
                </c:pt>
                <c:pt idx="410">
                  <c:v>45079</c:v>
                </c:pt>
                <c:pt idx="411">
                  <c:v>45086</c:v>
                </c:pt>
                <c:pt idx="412">
                  <c:v>45093</c:v>
                </c:pt>
                <c:pt idx="413">
                  <c:v>45100</c:v>
                </c:pt>
                <c:pt idx="414">
                  <c:v>45107</c:v>
                </c:pt>
                <c:pt idx="415">
                  <c:v>45114</c:v>
                </c:pt>
                <c:pt idx="416">
                  <c:v>45121</c:v>
                </c:pt>
                <c:pt idx="417">
                  <c:v>45128</c:v>
                </c:pt>
                <c:pt idx="418">
                  <c:v>45135</c:v>
                </c:pt>
                <c:pt idx="419">
                  <c:v>45142</c:v>
                </c:pt>
                <c:pt idx="420">
                  <c:v>45149</c:v>
                </c:pt>
                <c:pt idx="421">
                  <c:v>45156</c:v>
                </c:pt>
                <c:pt idx="422">
                  <c:v>45163</c:v>
                </c:pt>
                <c:pt idx="423">
                  <c:v>45170</c:v>
                </c:pt>
                <c:pt idx="424">
                  <c:v>45177</c:v>
                </c:pt>
                <c:pt idx="425">
                  <c:v>45184</c:v>
                </c:pt>
                <c:pt idx="426">
                  <c:v>45191</c:v>
                </c:pt>
                <c:pt idx="427">
                  <c:v>45198</c:v>
                </c:pt>
                <c:pt idx="428">
                  <c:v>45205</c:v>
                </c:pt>
                <c:pt idx="429">
                  <c:v>45212</c:v>
                </c:pt>
                <c:pt idx="430">
                  <c:v>45219</c:v>
                </c:pt>
                <c:pt idx="431">
                  <c:v>45226</c:v>
                </c:pt>
                <c:pt idx="432">
                  <c:v>45233</c:v>
                </c:pt>
                <c:pt idx="433">
                  <c:v>45240</c:v>
                </c:pt>
                <c:pt idx="434">
                  <c:v>45247</c:v>
                </c:pt>
                <c:pt idx="435">
                  <c:v>45254</c:v>
                </c:pt>
                <c:pt idx="436">
                  <c:v>45261</c:v>
                </c:pt>
                <c:pt idx="437">
                  <c:v>45268</c:v>
                </c:pt>
                <c:pt idx="438">
                  <c:v>45275</c:v>
                </c:pt>
                <c:pt idx="439">
                  <c:v>45282</c:v>
                </c:pt>
                <c:pt idx="440">
                  <c:v>45289</c:v>
                </c:pt>
                <c:pt idx="441">
                  <c:v>45296</c:v>
                </c:pt>
                <c:pt idx="442">
                  <c:v>45303</c:v>
                </c:pt>
                <c:pt idx="443">
                  <c:v>45310</c:v>
                </c:pt>
                <c:pt idx="444">
                  <c:v>45317</c:v>
                </c:pt>
                <c:pt idx="445">
                  <c:v>45324</c:v>
                </c:pt>
                <c:pt idx="446">
                  <c:v>45331</c:v>
                </c:pt>
                <c:pt idx="447">
                  <c:v>45338</c:v>
                </c:pt>
                <c:pt idx="448">
                  <c:v>45345</c:v>
                </c:pt>
                <c:pt idx="449">
                  <c:v>45352</c:v>
                </c:pt>
                <c:pt idx="450">
                  <c:v>45359</c:v>
                </c:pt>
                <c:pt idx="451">
                  <c:v>45366</c:v>
                </c:pt>
                <c:pt idx="452">
                  <c:v>45373</c:v>
                </c:pt>
                <c:pt idx="453">
                  <c:v>45380</c:v>
                </c:pt>
                <c:pt idx="454">
                  <c:v>45387</c:v>
                </c:pt>
                <c:pt idx="455">
                  <c:v>45394</c:v>
                </c:pt>
                <c:pt idx="456">
                  <c:v>45401</c:v>
                </c:pt>
                <c:pt idx="457">
                  <c:v>45408</c:v>
                </c:pt>
                <c:pt idx="458">
                  <c:v>45415</c:v>
                </c:pt>
                <c:pt idx="459">
                  <c:v>45422</c:v>
                </c:pt>
                <c:pt idx="460">
                  <c:v>45429</c:v>
                </c:pt>
                <c:pt idx="461">
                  <c:v>45436</c:v>
                </c:pt>
                <c:pt idx="462">
                  <c:v>45443</c:v>
                </c:pt>
                <c:pt idx="463">
                  <c:v>45450</c:v>
                </c:pt>
                <c:pt idx="464">
                  <c:v>45457</c:v>
                </c:pt>
                <c:pt idx="465">
                  <c:v>45464</c:v>
                </c:pt>
                <c:pt idx="466">
                  <c:v>45471</c:v>
                </c:pt>
                <c:pt idx="467">
                  <c:v>45478</c:v>
                </c:pt>
                <c:pt idx="468">
                  <c:v>45485</c:v>
                </c:pt>
                <c:pt idx="469">
                  <c:v>45492</c:v>
                </c:pt>
                <c:pt idx="470">
                  <c:v>45499</c:v>
                </c:pt>
                <c:pt idx="471">
                  <c:v>45506</c:v>
                </c:pt>
                <c:pt idx="472">
                  <c:v>45513</c:v>
                </c:pt>
                <c:pt idx="473">
                  <c:v>45520</c:v>
                </c:pt>
                <c:pt idx="474">
                  <c:v>45527</c:v>
                </c:pt>
                <c:pt idx="475">
                  <c:v>45534</c:v>
                </c:pt>
                <c:pt idx="476">
                  <c:v>45541</c:v>
                </c:pt>
                <c:pt idx="477">
                  <c:v>45548</c:v>
                </c:pt>
                <c:pt idx="478">
                  <c:v>45555</c:v>
                </c:pt>
                <c:pt idx="479">
                  <c:v>45562</c:v>
                </c:pt>
                <c:pt idx="480">
                  <c:v>45569</c:v>
                </c:pt>
                <c:pt idx="481">
                  <c:v>45576</c:v>
                </c:pt>
                <c:pt idx="482">
                  <c:v>45583</c:v>
                </c:pt>
                <c:pt idx="483">
                  <c:v>45590</c:v>
                </c:pt>
                <c:pt idx="484">
                  <c:v>45597</c:v>
                </c:pt>
                <c:pt idx="485">
                  <c:v>45604</c:v>
                </c:pt>
                <c:pt idx="486">
                  <c:v>45611</c:v>
                </c:pt>
                <c:pt idx="487">
                  <c:v>45618</c:v>
                </c:pt>
                <c:pt idx="488">
                  <c:v>45625</c:v>
                </c:pt>
                <c:pt idx="489">
                  <c:v>45632</c:v>
                </c:pt>
                <c:pt idx="490">
                  <c:v>45639</c:v>
                </c:pt>
                <c:pt idx="491">
                  <c:v>45646</c:v>
                </c:pt>
                <c:pt idx="492">
                  <c:v>45653</c:v>
                </c:pt>
                <c:pt idx="493">
                  <c:v>45660</c:v>
                </c:pt>
                <c:pt idx="494">
                  <c:v>45667</c:v>
                </c:pt>
                <c:pt idx="495">
                  <c:v>45674</c:v>
                </c:pt>
                <c:pt idx="496">
                  <c:v>45681</c:v>
                </c:pt>
                <c:pt idx="497">
                  <c:v>45688</c:v>
                </c:pt>
                <c:pt idx="498">
                  <c:v>45695</c:v>
                </c:pt>
                <c:pt idx="499">
                  <c:v>45702</c:v>
                </c:pt>
                <c:pt idx="500">
                  <c:v>45709</c:v>
                </c:pt>
                <c:pt idx="501">
                  <c:v>45716</c:v>
                </c:pt>
                <c:pt idx="502">
                  <c:v>45723</c:v>
                </c:pt>
                <c:pt idx="503">
                  <c:v>45730</c:v>
                </c:pt>
                <c:pt idx="504">
                  <c:v>45737</c:v>
                </c:pt>
                <c:pt idx="505">
                  <c:v>45744</c:v>
                </c:pt>
                <c:pt idx="506">
                  <c:v>45751</c:v>
                </c:pt>
                <c:pt idx="507">
                  <c:v>45758</c:v>
                </c:pt>
                <c:pt idx="508">
                  <c:v>45765</c:v>
                </c:pt>
                <c:pt idx="509">
                  <c:v>45772</c:v>
                </c:pt>
                <c:pt idx="510">
                  <c:v>45779</c:v>
                </c:pt>
                <c:pt idx="511">
                  <c:v>45786</c:v>
                </c:pt>
                <c:pt idx="512">
                  <c:v>45793</c:v>
                </c:pt>
                <c:pt idx="513">
                  <c:v>45800</c:v>
                </c:pt>
                <c:pt idx="514">
                  <c:v>45807</c:v>
                </c:pt>
                <c:pt idx="515">
                  <c:v>45814</c:v>
                </c:pt>
                <c:pt idx="516">
                  <c:v>45821</c:v>
                </c:pt>
                <c:pt idx="517">
                  <c:v>45828</c:v>
                </c:pt>
                <c:pt idx="518">
                  <c:v>45835</c:v>
                </c:pt>
                <c:pt idx="519">
                  <c:v>45842</c:v>
                </c:pt>
                <c:pt idx="520">
                  <c:v>45849</c:v>
                </c:pt>
                <c:pt idx="521">
                  <c:v>45856</c:v>
                </c:pt>
              </c:numCache>
            </c:numRef>
          </c:cat>
          <c:val>
            <c:numRef>
              <c:f>'10y'!$C$3:$C$524</c:f>
              <c:numCache>
                <c:formatCode>0%</c:formatCode>
                <c:ptCount val="522"/>
                <c:pt idx="0">
                  <c:v>0</c:v>
                </c:pt>
                <c:pt idx="1">
                  <c:v>-7.4216000000000004E-2</c:v>
                </c:pt>
                <c:pt idx="2">
                  <c:v>-7.3576000000000003E-2</c:v>
                </c:pt>
                <c:pt idx="3">
                  <c:v>-8.6370000000000006E-3</c:v>
                </c:pt>
                <c:pt idx="4">
                  <c:v>0.10268700000000001</c:v>
                </c:pt>
                <c:pt idx="5">
                  <c:v>3.9987000000000002E-2</c:v>
                </c:pt>
                <c:pt idx="6">
                  <c:v>-3.2629999999999999E-2</c:v>
                </c:pt>
                <c:pt idx="7">
                  <c:v>-6.0781000000000002E-2</c:v>
                </c:pt>
                <c:pt idx="8">
                  <c:v>3.3269E-2</c:v>
                </c:pt>
                <c:pt idx="9">
                  <c:v>0.106526</c:v>
                </c:pt>
                <c:pt idx="10">
                  <c:v>0.170825</c:v>
                </c:pt>
                <c:pt idx="11">
                  <c:v>0.18873999999999999</c:v>
                </c:pt>
                <c:pt idx="12">
                  <c:v>0.20505400000000001</c:v>
                </c:pt>
                <c:pt idx="13">
                  <c:v>0.22648800000000002</c:v>
                </c:pt>
                <c:pt idx="14">
                  <c:v>0.182342</c:v>
                </c:pt>
                <c:pt idx="15">
                  <c:v>7.0057999999999995E-2</c:v>
                </c:pt>
                <c:pt idx="16">
                  <c:v>0.110365</c:v>
                </c:pt>
                <c:pt idx="17">
                  <c:v>0.11708299999999999</c:v>
                </c:pt>
                <c:pt idx="18">
                  <c:v>0.114203</c:v>
                </c:pt>
                <c:pt idx="19">
                  <c:v>0.24536100000000002</c:v>
                </c:pt>
                <c:pt idx="20">
                  <c:v>0.22392800000000002</c:v>
                </c:pt>
                <c:pt idx="21">
                  <c:v>0.16154800000000002</c:v>
                </c:pt>
                <c:pt idx="22">
                  <c:v>0.20697399999999999</c:v>
                </c:pt>
                <c:pt idx="23">
                  <c:v>0.16346800000000003</c:v>
                </c:pt>
                <c:pt idx="24">
                  <c:v>0.337812</c:v>
                </c:pt>
                <c:pt idx="25">
                  <c:v>0.30358299999999999</c:v>
                </c:pt>
                <c:pt idx="26">
                  <c:v>0.23608399999999999</c:v>
                </c:pt>
                <c:pt idx="27">
                  <c:v>0.32309699999999997</c:v>
                </c:pt>
                <c:pt idx="28">
                  <c:v>0.48912300000000003</c:v>
                </c:pt>
                <c:pt idx="29">
                  <c:v>0.58029399999999998</c:v>
                </c:pt>
                <c:pt idx="30">
                  <c:v>0.52335299999999996</c:v>
                </c:pt>
                <c:pt idx="31">
                  <c:v>0.494562</c:v>
                </c:pt>
                <c:pt idx="32">
                  <c:v>0.46097199999999999</c:v>
                </c:pt>
                <c:pt idx="33">
                  <c:v>0.51119599999999998</c:v>
                </c:pt>
                <c:pt idx="34">
                  <c:v>0.58381300000000003</c:v>
                </c:pt>
                <c:pt idx="35">
                  <c:v>0.52975000000000005</c:v>
                </c:pt>
                <c:pt idx="36">
                  <c:v>0.52111300000000005</c:v>
                </c:pt>
                <c:pt idx="37">
                  <c:v>0.60172700000000001</c:v>
                </c:pt>
                <c:pt idx="38">
                  <c:v>0.66154799999999991</c:v>
                </c:pt>
                <c:pt idx="39">
                  <c:v>0.67594399999999988</c:v>
                </c:pt>
                <c:pt idx="40">
                  <c:v>0.89731300000000003</c:v>
                </c:pt>
                <c:pt idx="41">
                  <c:v>0.90307100000000007</c:v>
                </c:pt>
                <c:pt idx="42">
                  <c:v>0.90818900000000002</c:v>
                </c:pt>
                <c:pt idx="43">
                  <c:v>0.9334610000000001</c:v>
                </c:pt>
                <c:pt idx="44">
                  <c:v>0.84644900000000012</c:v>
                </c:pt>
                <c:pt idx="45">
                  <c:v>1.076136</c:v>
                </c:pt>
                <c:pt idx="46">
                  <c:v>1.063979</c:v>
                </c:pt>
                <c:pt idx="47">
                  <c:v>1.069418</c:v>
                </c:pt>
                <c:pt idx="48">
                  <c:v>1.159629</c:v>
                </c:pt>
                <c:pt idx="49">
                  <c:v>1.2117720000000001</c:v>
                </c:pt>
                <c:pt idx="50">
                  <c:v>1.3301339999999999</c:v>
                </c:pt>
                <c:pt idx="51">
                  <c:v>1.3208569999999999</c:v>
                </c:pt>
                <c:pt idx="52">
                  <c:v>1.260397</c:v>
                </c:pt>
                <c:pt idx="53">
                  <c:v>1.430582</c:v>
                </c:pt>
                <c:pt idx="54">
                  <c:v>1.4382599999999999</c:v>
                </c:pt>
                <c:pt idx="55">
                  <c:v>1.4248240000000001</c:v>
                </c:pt>
                <c:pt idx="56">
                  <c:v>1.3099809999999998</c:v>
                </c:pt>
                <c:pt idx="57">
                  <c:v>1.1804219999999999</c:v>
                </c:pt>
                <c:pt idx="58">
                  <c:v>1.2293670000000001</c:v>
                </c:pt>
                <c:pt idx="59">
                  <c:v>1.126679</c:v>
                </c:pt>
                <c:pt idx="60">
                  <c:v>1.174984</c:v>
                </c:pt>
                <c:pt idx="61">
                  <c:v>1.288548</c:v>
                </c:pt>
                <c:pt idx="62">
                  <c:v>1.269674</c:v>
                </c:pt>
                <c:pt idx="63">
                  <c:v>0.90882900000000011</c:v>
                </c:pt>
                <c:pt idx="64">
                  <c:v>0.91970600000000002</c:v>
                </c:pt>
                <c:pt idx="65">
                  <c:v>1.0898909999999999</c:v>
                </c:pt>
                <c:pt idx="66">
                  <c:v>1.116763</c:v>
                </c:pt>
                <c:pt idx="67">
                  <c:v>1.215611</c:v>
                </c:pt>
                <c:pt idx="68">
                  <c:v>0.83045400000000003</c:v>
                </c:pt>
                <c:pt idx="69">
                  <c:v>0.82469599999999998</c:v>
                </c:pt>
                <c:pt idx="70">
                  <c:v>0.76295599999999997</c:v>
                </c:pt>
                <c:pt idx="71">
                  <c:v>0.746641</c:v>
                </c:pt>
                <c:pt idx="72">
                  <c:v>0.61228400000000005</c:v>
                </c:pt>
                <c:pt idx="73">
                  <c:v>0.58989100000000005</c:v>
                </c:pt>
                <c:pt idx="74">
                  <c:v>0.68298100000000006</c:v>
                </c:pt>
                <c:pt idx="75">
                  <c:v>0.80582200000000004</c:v>
                </c:pt>
                <c:pt idx="76">
                  <c:v>0.89987200000000001</c:v>
                </c:pt>
                <c:pt idx="77">
                  <c:v>0.93410099999999996</c:v>
                </c:pt>
                <c:pt idx="78">
                  <c:v>0.946577</c:v>
                </c:pt>
                <c:pt idx="79">
                  <c:v>0.92866299999999991</c:v>
                </c:pt>
                <c:pt idx="80">
                  <c:v>1.051504</c:v>
                </c:pt>
                <c:pt idx="81">
                  <c:v>1.1269990000000001</c:v>
                </c:pt>
                <c:pt idx="82">
                  <c:v>0.96161199999999991</c:v>
                </c:pt>
                <c:pt idx="83">
                  <c:v>0.89987200000000001</c:v>
                </c:pt>
                <c:pt idx="84">
                  <c:v>0.76455499999999998</c:v>
                </c:pt>
                <c:pt idx="85">
                  <c:v>0.77447199999999994</c:v>
                </c:pt>
                <c:pt idx="86">
                  <c:v>0.80742199999999997</c:v>
                </c:pt>
                <c:pt idx="87">
                  <c:v>0.87651999999999997</c:v>
                </c:pt>
                <c:pt idx="88">
                  <c:v>0.80486199999999997</c:v>
                </c:pt>
                <c:pt idx="89">
                  <c:v>0.91298800000000002</c:v>
                </c:pt>
                <c:pt idx="90">
                  <c:v>0.98752399999999996</c:v>
                </c:pt>
                <c:pt idx="91">
                  <c:v>0.98752399999999996</c:v>
                </c:pt>
                <c:pt idx="92">
                  <c:v>1.087332</c:v>
                </c:pt>
                <c:pt idx="93">
                  <c:v>1.039347</c:v>
                </c:pt>
                <c:pt idx="94">
                  <c:v>1.1218810000000001</c:v>
                </c:pt>
                <c:pt idx="95">
                  <c:v>1.130198</c:v>
                </c:pt>
                <c:pt idx="96">
                  <c:v>1.115483</c:v>
                </c:pt>
                <c:pt idx="97">
                  <c:v>1.1100449999999999</c:v>
                </c:pt>
                <c:pt idx="98">
                  <c:v>1.0745359999999999</c:v>
                </c:pt>
                <c:pt idx="99">
                  <c:v>0.98336500000000004</c:v>
                </c:pt>
                <c:pt idx="100">
                  <c:v>1.0291110000000001</c:v>
                </c:pt>
                <c:pt idx="101">
                  <c:v>0.87076100000000001</c:v>
                </c:pt>
                <c:pt idx="102">
                  <c:v>0.79782500000000001</c:v>
                </c:pt>
                <c:pt idx="103">
                  <c:v>0.80614199999999991</c:v>
                </c:pt>
                <c:pt idx="104">
                  <c:v>0.84548900000000005</c:v>
                </c:pt>
                <c:pt idx="105">
                  <c:v>0.88259799999999999</c:v>
                </c:pt>
                <c:pt idx="106">
                  <c:v>0.81126000000000009</c:v>
                </c:pt>
                <c:pt idx="107">
                  <c:v>0.87236099999999994</c:v>
                </c:pt>
                <c:pt idx="108">
                  <c:v>0.88483699999999998</c:v>
                </c:pt>
                <c:pt idx="109">
                  <c:v>0.89507400000000004</c:v>
                </c:pt>
                <c:pt idx="110">
                  <c:v>1.028151</c:v>
                </c:pt>
                <c:pt idx="111">
                  <c:v>0.98720399999999997</c:v>
                </c:pt>
                <c:pt idx="112">
                  <c:v>0.87907899999999994</c:v>
                </c:pt>
                <c:pt idx="113">
                  <c:v>0.84484999999999999</c:v>
                </c:pt>
                <c:pt idx="114">
                  <c:v>0.80390299999999992</c:v>
                </c:pt>
                <c:pt idx="115">
                  <c:v>0.83813199999999999</c:v>
                </c:pt>
                <c:pt idx="116">
                  <c:v>0.86596300000000004</c:v>
                </c:pt>
                <c:pt idx="117">
                  <c:v>0.79110699999999989</c:v>
                </c:pt>
                <c:pt idx="118">
                  <c:v>0.86596300000000004</c:v>
                </c:pt>
                <c:pt idx="119">
                  <c:v>0.80102400000000007</c:v>
                </c:pt>
                <c:pt idx="120">
                  <c:v>0.82501599999999997</c:v>
                </c:pt>
                <c:pt idx="121">
                  <c:v>0.82085700000000006</c:v>
                </c:pt>
                <c:pt idx="122">
                  <c:v>0.83045400000000003</c:v>
                </c:pt>
                <c:pt idx="123">
                  <c:v>0.77287300000000003</c:v>
                </c:pt>
                <c:pt idx="124">
                  <c:v>0.76199600000000001</c:v>
                </c:pt>
                <c:pt idx="125">
                  <c:v>0.770953</c:v>
                </c:pt>
                <c:pt idx="126">
                  <c:v>0.84325000000000006</c:v>
                </c:pt>
                <c:pt idx="127">
                  <c:v>0.85668599999999995</c:v>
                </c:pt>
                <c:pt idx="128">
                  <c:v>0.86628299999999991</c:v>
                </c:pt>
                <c:pt idx="129">
                  <c:v>0.88355700000000004</c:v>
                </c:pt>
                <c:pt idx="130">
                  <c:v>0.85028800000000004</c:v>
                </c:pt>
                <c:pt idx="131">
                  <c:v>0.94241799999999998</c:v>
                </c:pt>
                <c:pt idx="132">
                  <c:v>0.82053700000000007</c:v>
                </c:pt>
                <c:pt idx="133">
                  <c:v>0.735765</c:v>
                </c:pt>
                <c:pt idx="134">
                  <c:v>0.7312860000000001</c:v>
                </c:pt>
                <c:pt idx="135">
                  <c:v>0.64395399999999992</c:v>
                </c:pt>
                <c:pt idx="136">
                  <c:v>0.57293700000000003</c:v>
                </c:pt>
                <c:pt idx="137">
                  <c:v>0.60076799999999997</c:v>
                </c:pt>
                <c:pt idx="138">
                  <c:v>0.65515000000000001</c:v>
                </c:pt>
                <c:pt idx="139">
                  <c:v>0.72296899999999997</c:v>
                </c:pt>
                <c:pt idx="140">
                  <c:v>0.73384500000000008</c:v>
                </c:pt>
                <c:pt idx="141">
                  <c:v>0.73800399999999999</c:v>
                </c:pt>
                <c:pt idx="142">
                  <c:v>0.80838100000000002</c:v>
                </c:pt>
                <c:pt idx="143">
                  <c:v>0.80038399999999998</c:v>
                </c:pt>
                <c:pt idx="144">
                  <c:v>0.80518199999999995</c:v>
                </c:pt>
                <c:pt idx="145">
                  <c:v>0.75975700000000002</c:v>
                </c:pt>
                <c:pt idx="146">
                  <c:v>0.82789500000000005</c:v>
                </c:pt>
                <c:pt idx="147">
                  <c:v>0.77415199999999995</c:v>
                </c:pt>
                <c:pt idx="148">
                  <c:v>0.82149699999999992</c:v>
                </c:pt>
                <c:pt idx="149">
                  <c:v>0.85284700000000002</c:v>
                </c:pt>
                <c:pt idx="150">
                  <c:v>0.84069100000000008</c:v>
                </c:pt>
                <c:pt idx="151">
                  <c:v>0.91394799999999998</c:v>
                </c:pt>
                <c:pt idx="152">
                  <c:v>0.90466999999999997</c:v>
                </c:pt>
                <c:pt idx="153">
                  <c:v>0.92802300000000004</c:v>
                </c:pt>
                <c:pt idx="154">
                  <c:v>0.96545100000000006</c:v>
                </c:pt>
                <c:pt idx="155">
                  <c:v>0.91650699999999996</c:v>
                </c:pt>
                <c:pt idx="156">
                  <c:v>0.93154199999999998</c:v>
                </c:pt>
                <c:pt idx="157">
                  <c:v>0.744722</c:v>
                </c:pt>
                <c:pt idx="158">
                  <c:v>0.72712699999999997</c:v>
                </c:pt>
                <c:pt idx="159">
                  <c:v>0.67882299999999995</c:v>
                </c:pt>
                <c:pt idx="160">
                  <c:v>0.48816400000000004</c:v>
                </c:pt>
                <c:pt idx="161">
                  <c:v>0.50767799999999996</c:v>
                </c:pt>
                <c:pt idx="162">
                  <c:v>0.43890000000000001</c:v>
                </c:pt>
                <c:pt idx="163">
                  <c:v>0.39891199999999999</c:v>
                </c:pt>
                <c:pt idx="164">
                  <c:v>0.38771600000000001</c:v>
                </c:pt>
                <c:pt idx="165">
                  <c:v>0.43186199999999997</c:v>
                </c:pt>
                <c:pt idx="166">
                  <c:v>0.41138800000000003</c:v>
                </c:pt>
                <c:pt idx="167">
                  <c:v>0.45393500000000003</c:v>
                </c:pt>
                <c:pt idx="168">
                  <c:v>0.55438299999999996</c:v>
                </c:pt>
                <c:pt idx="169">
                  <c:v>0.55246299999999993</c:v>
                </c:pt>
                <c:pt idx="170">
                  <c:v>0.47344799999999998</c:v>
                </c:pt>
                <c:pt idx="171">
                  <c:v>0.56206</c:v>
                </c:pt>
                <c:pt idx="172">
                  <c:v>0.44753700000000002</c:v>
                </c:pt>
                <c:pt idx="173">
                  <c:v>0.51567499999999999</c:v>
                </c:pt>
                <c:pt idx="174">
                  <c:v>0.52367199999999992</c:v>
                </c:pt>
                <c:pt idx="175">
                  <c:v>0.49488199999999999</c:v>
                </c:pt>
                <c:pt idx="176">
                  <c:v>0.69961600000000002</c:v>
                </c:pt>
                <c:pt idx="177">
                  <c:v>0.66090900000000008</c:v>
                </c:pt>
                <c:pt idx="178">
                  <c:v>0.73032600000000003</c:v>
                </c:pt>
                <c:pt idx="179">
                  <c:v>0.75975700000000002</c:v>
                </c:pt>
                <c:pt idx="180">
                  <c:v>0.73480500000000004</c:v>
                </c:pt>
                <c:pt idx="181">
                  <c:v>0.69033900000000004</c:v>
                </c:pt>
                <c:pt idx="182">
                  <c:v>0.65515000000000001</c:v>
                </c:pt>
                <c:pt idx="183">
                  <c:v>0.74792100000000006</c:v>
                </c:pt>
                <c:pt idx="184">
                  <c:v>0.81126000000000009</c:v>
                </c:pt>
                <c:pt idx="185">
                  <c:v>0.83877200000000007</c:v>
                </c:pt>
                <c:pt idx="186">
                  <c:v>0.82853500000000002</c:v>
                </c:pt>
                <c:pt idx="187">
                  <c:v>0.83173399999999997</c:v>
                </c:pt>
                <c:pt idx="188">
                  <c:v>0.79782500000000001</c:v>
                </c:pt>
                <c:pt idx="189">
                  <c:v>0.87076100000000001</c:v>
                </c:pt>
                <c:pt idx="190">
                  <c:v>0.87012200000000006</c:v>
                </c:pt>
                <c:pt idx="191">
                  <c:v>0.90243099999999998</c:v>
                </c:pt>
                <c:pt idx="192">
                  <c:v>0.85860500000000006</c:v>
                </c:pt>
                <c:pt idx="193">
                  <c:v>0.85604600000000008</c:v>
                </c:pt>
                <c:pt idx="194">
                  <c:v>0.80134399999999995</c:v>
                </c:pt>
                <c:pt idx="195">
                  <c:v>0.72936699999999999</c:v>
                </c:pt>
                <c:pt idx="196">
                  <c:v>0.82053700000000007</c:v>
                </c:pt>
                <c:pt idx="197">
                  <c:v>0.76551500000000006</c:v>
                </c:pt>
                <c:pt idx="198">
                  <c:v>0.73352500000000009</c:v>
                </c:pt>
                <c:pt idx="199">
                  <c:v>0.76999399999999996</c:v>
                </c:pt>
                <c:pt idx="200">
                  <c:v>0.76647499999999991</c:v>
                </c:pt>
                <c:pt idx="201">
                  <c:v>0.88579700000000006</c:v>
                </c:pt>
                <c:pt idx="202">
                  <c:v>0.962252</c:v>
                </c:pt>
                <c:pt idx="203">
                  <c:v>0.98528499999999997</c:v>
                </c:pt>
                <c:pt idx="204">
                  <c:v>1.134037</c:v>
                </c:pt>
                <c:pt idx="205">
                  <c:v>1.1477930000000001</c:v>
                </c:pt>
                <c:pt idx="206">
                  <c:v>1.15707</c:v>
                </c:pt>
                <c:pt idx="207">
                  <c:v>1.1634679999999999</c:v>
                </c:pt>
                <c:pt idx="208">
                  <c:v>1.2373640000000001</c:v>
                </c:pt>
                <c:pt idx="209">
                  <c:v>1.2651949999999998</c:v>
                </c:pt>
                <c:pt idx="210">
                  <c:v>1.285669</c:v>
                </c:pt>
                <c:pt idx="211">
                  <c:v>1.503199</c:v>
                </c:pt>
                <c:pt idx="212">
                  <c:v>1.507997</c:v>
                </c:pt>
                <c:pt idx="213">
                  <c:v>1.6174019999999998</c:v>
                </c:pt>
                <c:pt idx="214">
                  <c:v>1.6628280000000002</c:v>
                </c:pt>
                <c:pt idx="215">
                  <c:v>1.5105569999999999</c:v>
                </c:pt>
                <c:pt idx="216">
                  <c:v>1.3454900000000001</c:v>
                </c:pt>
                <c:pt idx="217">
                  <c:v>1.4724889999999999</c:v>
                </c:pt>
                <c:pt idx="218">
                  <c:v>1.350608</c:v>
                </c:pt>
                <c:pt idx="219">
                  <c:v>1.3141390000000002</c:v>
                </c:pt>
                <c:pt idx="220">
                  <c:v>1.2060139999999999</c:v>
                </c:pt>
                <c:pt idx="221">
                  <c:v>1.2754319999999999</c:v>
                </c:pt>
                <c:pt idx="222">
                  <c:v>1.4545750000000002</c:v>
                </c:pt>
                <c:pt idx="223">
                  <c:v>1.5364680000000002</c:v>
                </c:pt>
                <c:pt idx="224">
                  <c:v>1.4401789999999999</c:v>
                </c:pt>
                <c:pt idx="225">
                  <c:v>1.480486</c:v>
                </c:pt>
                <c:pt idx="226">
                  <c:v>1.5515029999999999</c:v>
                </c:pt>
                <c:pt idx="227">
                  <c:v>1.524632</c:v>
                </c:pt>
                <c:pt idx="228">
                  <c:v>1.5591810000000002</c:v>
                </c:pt>
                <c:pt idx="229">
                  <c:v>1.5796549999999998</c:v>
                </c:pt>
                <c:pt idx="230">
                  <c:v>1.4369800000000001</c:v>
                </c:pt>
                <c:pt idx="231">
                  <c:v>1.566219</c:v>
                </c:pt>
                <c:pt idx="232">
                  <c:v>1.5310300000000001</c:v>
                </c:pt>
                <c:pt idx="233">
                  <c:v>1.477287</c:v>
                </c:pt>
                <c:pt idx="234">
                  <c:v>1.523353</c:v>
                </c:pt>
                <c:pt idx="235">
                  <c:v>1.605566</c:v>
                </c:pt>
                <c:pt idx="236">
                  <c:v>1.616763</c:v>
                </c:pt>
                <c:pt idx="237">
                  <c:v>1.4724889999999999</c:v>
                </c:pt>
                <c:pt idx="238">
                  <c:v>1.1132439999999999</c:v>
                </c:pt>
                <c:pt idx="239">
                  <c:v>1.197697</c:v>
                </c:pt>
                <c:pt idx="240">
                  <c:v>1.037428</c:v>
                </c:pt>
                <c:pt idx="241">
                  <c:v>1.2760720000000001</c:v>
                </c:pt>
                <c:pt idx="242">
                  <c:v>0.65259100000000003</c:v>
                </c:pt>
                <c:pt idx="243">
                  <c:v>0.72360800000000003</c:v>
                </c:pt>
                <c:pt idx="244">
                  <c:v>0.72936699999999999</c:v>
                </c:pt>
                <c:pt idx="245">
                  <c:v>1.0188740000000001</c:v>
                </c:pt>
                <c:pt idx="246">
                  <c:v>1.191619</c:v>
                </c:pt>
                <c:pt idx="247">
                  <c:v>1.4168270000000001</c:v>
                </c:pt>
                <c:pt idx="248">
                  <c:v>1.746321</c:v>
                </c:pt>
                <c:pt idx="249">
                  <c:v>1.7568780000000002</c:v>
                </c:pt>
                <c:pt idx="250">
                  <c:v>1.936021</c:v>
                </c:pt>
                <c:pt idx="251">
                  <c:v>2.1116440000000001</c:v>
                </c:pt>
                <c:pt idx="252">
                  <c:v>1.93634</c:v>
                </c:pt>
                <c:pt idx="253">
                  <c:v>1.8179779999999999</c:v>
                </c:pt>
                <c:pt idx="254">
                  <c:v>1.502559</c:v>
                </c:pt>
                <c:pt idx="255">
                  <c:v>1.5770949999999999</c:v>
                </c:pt>
                <c:pt idx="256">
                  <c:v>1.5751759999999999</c:v>
                </c:pt>
                <c:pt idx="257">
                  <c:v>1.6900190000000002</c:v>
                </c:pt>
                <c:pt idx="258">
                  <c:v>1.7095330000000002</c:v>
                </c:pt>
                <c:pt idx="259">
                  <c:v>1.827895</c:v>
                </c:pt>
                <c:pt idx="260">
                  <c:v>1.9081890000000001</c:v>
                </c:pt>
                <c:pt idx="261">
                  <c:v>2.084133</c:v>
                </c:pt>
                <c:pt idx="262">
                  <c:v>2.4027510000000003</c:v>
                </c:pt>
                <c:pt idx="263">
                  <c:v>2.5220730000000002</c:v>
                </c:pt>
                <c:pt idx="264">
                  <c:v>2.3518870000000001</c:v>
                </c:pt>
                <c:pt idx="265">
                  <c:v>2.354447</c:v>
                </c:pt>
                <c:pt idx="266">
                  <c:v>2.4369800000000001</c:v>
                </c:pt>
                <c:pt idx="267">
                  <c:v>2.2907869999999999</c:v>
                </c:pt>
                <c:pt idx="268">
                  <c:v>2.4644909999999998</c:v>
                </c:pt>
                <c:pt idx="269">
                  <c:v>2.3937940000000002</c:v>
                </c:pt>
                <c:pt idx="270">
                  <c:v>2.347089</c:v>
                </c:pt>
                <c:pt idx="271">
                  <c:v>2.3905950000000002</c:v>
                </c:pt>
                <c:pt idx="272">
                  <c:v>2.4728089999999998</c:v>
                </c:pt>
                <c:pt idx="273">
                  <c:v>2.4337809999999998</c:v>
                </c:pt>
                <c:pt idx="274">
                  <c:v>2.3301339999999997</c:v>
                </c:pt>
                <c:pt idx="275">
                  <c:v>2.3739599999999998</c:v>
                </c:pt>
                <c:pt idx="276">
                  <c:v>2.5105569999999999</c:v>
                </c:pt>
                <c:pt idx="277">
                  <c:v>2.1206010000000002</c:v>
                </c:pt>
                <c:pt idx="278">
                  <c:v>1.830454</c:v>
                </c:pt>
                <c:pt idx="279">
                  <c:v>1.6932179999999999</c:v>
                </c:pt>
                <c:pt idx="280">
                  <c:v>1.8205369999999998</c:v>
                </c:pt>
                <c:pt idx="281">
                  <c:v>1.866603</c:v>
                </c:pt>
                <c:pt idx="282">
                  <c:v>1.929942</c:v>
                </c:pt>
                <c:pt idx="283">
                  <c:v>1.9315420000000001</c:v>
                </c:pt>
                <c:pt idx="284">
                  <c:v>1.865963</c:v>
                </c:pt>
                <c:pt idx="285">
                  <c:v>1.9309020000000001</c:v>
                </c:pt>
                <c:pt idx="286">
                  <c:v>1.795585</c:v>
                </c:pt>
                <c:pt idx="287">
                  <c:v>1.877159</c:v>
                </c:pt>
                <c:pt idx="288">
                  <c:v>1.855726</c:v>
                </c:pt>
                <c:pt idx="289">
                  <c:v>1.8950739999999999</c:v>
                </c:pt>
                <c:pt idx="290">
                  <c:v>1.7095330000000002</c:v>
                </c:pt>
                <c:pt idx="291">
                  <c:v>1.4142670000000002</c:v>
                </c:pt>
                <c:pt idx="292">
                  <c:v>1.272553</c:v>
                </c:pt>
                <c:pt idx="293">
                  <c:v>1.3154189999999999</c:v>
                </c:pt>
                <c:pt idx="294">
                  <c:v>1.358285</c:v>
                </c:pt>
                <c:pt idx="295">
                  <c:v>1.425144</c:v>
                </c:pt>
                <c:pt idx="296">
                  <c:v>1.3669229999999999</c:v>
                </c:pt>
                <c:pt idx="297">
                  <c:v>1.394754</c:v>
                </c:pt>
                <c:pt idx="298">
                  <c:v>1.4353809999999998</c:v>
                </c:pt>
                <c:pt idx="299">
                  <c:v>1.5828540000000002</c:v>
                </c:pt>
                <c:pt idx="300">
                  <c:v>1.638196</c:v>
                </c:pt>
                <c:pt idx="301">
                  <c:v>1.4574539999999998</c:v>
                </c:pt>
                <c:pt idx="302">
                  <c:v>1.6858609999999998</c:v>
                </c:pt>
                <c:pt idx="303">
                  <c:v>1.7133719999999999</c:v>
                </c:pt>
                <c:pt idx="304">
                  <c:v>1.7824700000000002</c:v>
                </c:pt>
                <c:pt idx="305">
                  <c:v>1.7824700000000002</c:v>
                </c:pt>
                <c:pt idx="306">
                  <c:v>1.730966</c:v>
                </c:pt>
                <c:pt idx="307">
                  <c:v>1.7722329999999999</c:v>
                </c:pt>
                <c:pt idx="308">
                  <c:v>1.4897630000000002</c:v>
                </c:pt>
                <c:pt idx="309">
                  <c:v>1.4510560000000001</c:v>
                </c:pt>
                <c:pt idx="310">
                  <c:v>1.4328219999999998</c:v>
                </c:pt>
                <c:pt idx="311">
                  <c:v>1.4478569999999999</c:v>
                </c:pt>
                <c:pt idx="312">
                  <c:v>1.46929</c:v>
                </c:pt>
                <c:pt idx="313">
                  <c:v>1.410749</c:v>
                </c:pt>
                <c:pt idx="314">
                  <c:v>1.5818940000000001</c:v>
                </c:pt>
                <c:pt idx="315">
                  <c:v>1.431222</c:v>
                </c:pt>
                <c:pt idx="316">
                  <c:v>1.3688419999999999</c:v>
                </c:pt>
                <c:pt idx="317">
                  <c:v>1.3035830000000002</c:v>
                </c:pt>
                <c:pt idx="318">
                  <c:v>1.3646830000000001</c:v>
                </c:pt>
                <c:pt idx="319">
                  <c:v>1.358285</c:v>
                </c:pt>
                <c:pt idx="320">
                  <c:v>1.237684</c:v>
                </c:pt>
                <c:pt idx="321">
                  <c:v>1.169546</c:v>
                </c:pt>
                <c:pt idx="322">
                  <c:v>1.050224</c:v>
                </c:pt>
                <c:pt idx="323">
                  <c:v>1.06206</c:v>
                </c:pt>
                <c:pt idx="324">
                  <c:v>1.1525910000000001</c:v>
                </c:pt>
                <c:pt idx="325">
                  <c:v>1.274152</c:v>
                </c:pt>
                <c:pt idx="326">
                  <c:v>1.2607170000000001</c:v>
                </c:pt>
                <c:pt idx="327">
                  <c:v>1.1014079999999999</c:v>
                </c:pt>
                <c:pt idx="328">
                  <c:v>1.133397</c:v>
                </c:pt>
                <c:pt idx="329">
                  <c:v>1.2901470000000002</c:v>
                </c:pt>
                <c:pt idx="330">
                  <c:v>1.199616</c:v>
                </c:pt>
                <c:pt idx="331">
                  <c:v>1.0937300000000001</c:v>
                </c:pt>
                <c:pt idx="332">
                  <c:v>0.98880399999999991</c:v>
                </c:pt>
                <c:pt idx="333">
                  <c:v>0.94017899999999999</c:v>
                </c:pt>
                <c:pt idx="334">
                  <c:v>1.079655</c:v>
                </c:pt>
                <c:pt idx="335">
                  <c:v>1.1257200000000001</c:v>
                </c:pt>
                <c:pt idx="336">
                  <c:v>1.149392</c:v>
                </c:pt>
                <c:pt idx="337">
                  <c:v>1.0275109999999998</c:v>
                </c:pt>
                <c:pt idx="338">
                  <c:v>1.06366</c:v>
                </c:pt>
                <c:pt idx="339">
                  <c:v>1.047345</c:v>
                </c:pt>
                <c:pt idx="340">
                  <c:v>0.88867599999999991</c:v>
                </c:pt>
                <c:pt idx="341">
                  <c:v>0.96609100000000003</c:v>
                </c:pt>
                <c:pt idx="342">
                  <c:v>1.03007</c:v>
                </c:pt>
                <c:pt idx="343">
                  <c:v>1.242162</c:v>
                </c:pt>
                <c:pt idx="344">
                  <c:v>1.0783750000000001</c:v>
                </c:pt>
                <c:pt idx="345">
                  <c:v>1.299744</c:v>
                </c:pt>
                <c:pt idx="346">
                  <c:v>1.5022389999999999</c:v>
                </c:pt>
                <c:pt idx="347">
                  <c:v>1.4325020000000002</c:v>
                </c:pt>
                <c:pt idx="348">
                  <c:v>1.472809</c:v>
                </c:pt>
                <c:pt idx="349">
                  <c:v>1.5316700000000001</c:v>
                </c:pt>
                <c:pt idx="350">
                  <c:v>1.6183619999999999</c:v>
                </c:pt>
                <c:pt idx="351">
                  <c:v>1.65547</c:v>
                </c:pt>
                <c:pt idx="352">
                  <c:v>1.4267429999999999</c:v>
                </c:pt>
                <c:pt idx="353">
                  <c:v>1.3921950000000001</c:v>
                </c:pt>
                <c:pt idx="354">
                  <c:v>1.364363</c:v>
                </c:pt>
                <c:pt idx="355">
                  <c:v>1.09341</c:v>
                </c:pt>
                <c:pt idx="356">
                  <c:v>1.2117720000000001</c:v>
                </c:pt>
                <c:pt idx="357">
                  <c:v>1.1992959999999999</c:v>
                </c:pt>
                <c:pt idx="358">
                  <c:v>1.1833009999999999</c:v>
                </c:pt>
                <c:pt idx="359">
                  <c:v>1.2066540000000001</c:v>
                </c:pt>
                <c:pt idx="360">
                  <c:v>1.1142030000000001</c:v>
                </c:pt>
                <c:pt idx="361">
                  <c:v>1.029431</c:v>
                </c:pt>
                <c:pt idx="362">
                  <c:v>0.88483699999999998</c:v>
                </c:pt>
                <c:pt idx="363">
                  <c:v>0.87427999999999995</c:v>
                </c:pt>
                <c:pt idx="364">
                  <c:v>0.77639199999999997</c:v>
                </c:pt>
                <c:pt idx="365">
                  <c:v>0.66346800000000006</c:v>
                </c:pt>
                <c:pt idx="366">
                  <c:v>0.76135599999999992</c:v>
                </c:pt>
                <c:pt idx="367">
                  <c:v>0.79814499999999999</c:v>
                </c:pt>
                <c:pt idx="368">
                  <c:v>0.89123500000000011</c:v>
                </c:pt>
                <c:pt idx="369">
                  <c:v>0.817658</c:v>
                </c:pt>
                <c:pt idx="370">
                  <c:v>0.817658</c:v>
                </c:pt>
                <c:pt idx="371">
                  <c:v>0.74792100000000006</c:v>
                </c:pt>
                <c:pt idx="372">
                  <c:v>0.83653199999999994</c:v>
                </c:pt>
                <c:pt idx="373">
                  <c:v>0.76999399999999996</c:v>
                </c:pt>
                <c:pt idx="374">
                  <c:v>0.69833699999999999</c:v>
                </c:pt>
                <c:pt idx="375">
                  <c:v>0.866923</c:v>
                </c:pt>
                <c:pt idx="376">
                  <c:v>0.87364000000000008</c:v>
                </c:pt>
                <c:pt idx="377">
                  <c:v>0.78247</c:v>
                </c:pt>
                <c:pt idx="378">
                  <c:v>0.87939899999999993</c:v>
                </c:pt>
                <c:pt idx="379">
                  <c:v>0.96545100000000006</c:v>
                </c:pt>
                <c:pt idx="380">
                  <c:v>0.87172099999999997</c:v>
                </c:pt>
                <c:pt idx="381">
                  <c:v>1.0665389999999999</c:v>
                </c:pt>
                <c:pt idx="382">
                  <c:v>1.046065</c:v>
                </c:pt>
                <c:pt idx="383">
                  <c:v>1.12348</c:v>
                </c:pt>
                <c:pt idx="384">
                  <c:v>1.2300060000000002</c:v>
                </c:pt>
                <c:pt idx="385">
                  <c:v>1.2204089999999999</c:v>
                </c:pt>
                <c:pt idx="386">
                  <c:v>1.237684</c:v>
                </c:pt>
                <c:pt idx="387">
                  <c:v>1.2872680000000001</c:v>
                </c:pt>
                <c:pt idx="388">
                  <c:v>1.2507999999999999</c:v>
                </c:pt>
                <c:pt idx="389">
                  <c:v>1.3774789999999999</c:v>
                </c:pt>
                <c:pt idx="390">
                  <c:v>1.399232</c:v>
                </c:pt>
                <c:pt idx="391">
                  <c:v>1.4072300000000002</c:v>
                </c:pt>
                <c:pt idx="392">
                  <c:v>1.4222649999999999</c:v>
                </c:pt>
                <c:pt idx="393">
                  <c:v>1.2485599999999999</c:v>
                </c:pt>
                <c:pt idx="394">
                  <c:v>1.18682</c:v>
                </c:pt>
                <c:pt idx="395">
                  <c:v>0.993282</c:v>
                </c:pt>
                <c:pt idx="396">
                  <c:v>0.97792699999999999</c:v>
                </c:pt>
                <c:pt idx="397">
                  <c:v>1.0742160000000001</c:v>
                </c:pt>
                <c:pt idx="398">
                  <c:v>1.009917</c:v>
                </c:pt>
                <c:pt idx="399">
                  <c:v>1.2332049999999999</c:v>
                </c:pt>
                <c:pt idx="400">
                  <c:v>1.2699939999999998</c:v>
                </c:pt>
                <c:pt idx="401">
                  <c:v>1.2024949999999999</c:v>
                </c:pt>
                <c:pt idx="402">
                  <c:v>1.4398589999999998</c:v>
                </c:pt>
                <c:pt idx="403">
                  <c:v>1.4955209999999999</c:v>
                </c:pt>
                <c:pt idx="404">
                  <c:v>1.43666</c:v>
                </c:pt>
                <c:pt idx="405">
                  <c:v>1.4587330000000001</c:v>
                </c:pt>
                <c:pt idx="406">
                  <c:v>1.5604609999999999</c:v>
                </c:pt>
                <c:pt idx="407">
                  <c:v>1.461932</c:v>
                </c:pt>
                <c:pt idx="408">
                  <c:v>1.3374920000000001</c:v>
                </c:pt>
                <c:pt idx="409">
                  <c:v>1.221689</c:v>
                </c:pt>
                <c:pt idx="410">
                  <c:v>1.230966</c:v>
                </c:pt>
                <c:pt idx="411">
                  <c:v>1.176264</c:v>
                </c:pt>
                <c:pt idx="412">
                  <c:v>1.152911</c:v>
                </c:pt>
                <c:pt idx="413">
                  <c:v>1.0726170000000002</c:v>
                </c:pt>
                <c:pt idx="414">
                  <c:v>1.116123</c:v>
                </c:pt>
                <c:pt idx="415">
                  <c:v>1.0556619999999999</c:v>
                </c:pt>
                <c:pt idx="416">
                  <c:v>1.2252079999999999</c:v>
                </c:pt>
                <c:pt idx="417">
                  <c:v>1.202815</c:v>
                </c:pt>
                <c:pt idx="418">
                  <c:v>1.173065</c:v>
                </c:pt>
                <c:pt idx="419">
                  <c:v>1.0790150000000001</c:v>
                </c:pt>
                <c:pt idx="420">
                  <c:v>1.1110039999999999</c:v>
                </c:pt>
                <c:pt idx="421">
                  <c:v>1.003199</c:v>
                </c:pt>
                <c:pt idx="422">
                  <c:v>1.0591809999999999</c:v>
                </c:pt>
                <c:pt idx="423">
                  <c:v>1.09405</c:v>
                </c:pt>
                <c:pt idx="424">
                  <c:v>1.067178</c:v>
                </c:pt>
                <c:pt idx="425">
                  <c:v>1.1244400000000001</c:v>
                </c:pt>
                <c:pt idx="426">
                  <c:v>1.116763</c:v>
                </c:pt>
                <c:pt idx="427">
                  <c:v>0.97440799999999994</c:v>
                </c:pt>
                <c:pt idx="428">
                  <c:v>0.96960999999999997</c:v>
                </c:pt>
                <c:pt idx="429">
                  <c:v>1.1231610000000001</c:v>
                </c:pt>
                <c:pt idx="430">
                  <c:v>1.1852209999999999</c:v>
                </c:pt>
                <c:pt idx="431">
                  <c:v>1.1634679999999999</c:v>
                </c:pt>
                <c:pt idx="432">
                  <c:v>1.160909</c:v>
                </c:pt>
                <c:pt idx="433">
                  <c:v>1.076136</c:v>
                </c:pt>
                <c:pt idx="434">
                  <c:v>1.1231610000000001</c:v>
                </c:pt>
                <c:pt idx="435">
                  <c:v>1.1641079999999999</c:v>
                </c:pt>
                <c:pt idx="436">
                  <c:v>1.3480490000000001</c:v>
                </c:pt>
                <c:pt idx="437">
                  <c:v>1.2277670000000001</c:v>
                </c:pt>
                <c:pt idx="438">
                  <c:v>1.3099809999999998</c:v>
                </c:pt>
                <c:pt idx="439">
                  <c:v>1.3461289999999999</c:v>
                </c:pt>
                <c:pt idx="440">
                  <c:v>1.3240559999999999</c:v>
                </c:pt>
                <c:pt idx="441">
                  <c:v>1.25048</c:v>
                </c:pt>
                <c:pt idx="442">
                  <c:v>1.2546390000000001</c:v>
                </c:pt>
                <c:pt idx="443">
                  <c:v>1.120601</c:v>
                </c:pt>
                <c:pt idx="444">
                  <c:v>1.1237999999999999</c:v>
                </c:pt>
                <c:pt idx="445">
                  <c:v>1.09341</c:v>
                </c:pt>
                <c:pt idx="446">
                  <c:v>1.006078</c:v>
                </c:pt>
                <c:pt idx="447">
                  <c:v>1.06206</c:v>
                </c:pt>
                <c:pt idx="448">
                  <c:v>1.1433139999999999</c:v>
                </c:pt>
                <c:pt idx="449">
                  <c:v>1.1522709999999998</c:v>
                </c:pt>
                <c:pt idx="450">
                  <c:v>1.353167</c:v>
                </c:pt>
                <c:pt idx="451">
                  <c:v>1.4241839999999999</c:v>
                </c:pt>
                <c:pt idx="452">
                  <c:v>1.423225</c:v>
                </c:pt>
                <c:pt idx="453">
                  <c:v>1.5838130000000001</c:v>
                </c:pt>
                <c:pt idx="454">
                  <c:v>1.6957769999999999</c:v>
                </c:pt>
                <c:pt idx="455">
                  <c:v>1.7076140000000002</c:v>
                </c:pt>
                <c:pt idx="456">
                  <c:v>1.8096610000000002</c:v>
                </c:pt>
                <c:pt idx="457">
                  <c:v>1.8646830000000001</c:v>
                </c:pt>
                <c:pt idx="458">
                  <c:v>1.847089</c:v>
                </c:pt>
                <c:pt idx="459">
                  <c:v>1.992003</c:v>
                </c:pt>
                <c:pt idx="460">
                  <c:v>2.0550219999999997</c:v>
                </c:pt>
                <c:pt idx="461">
                  <c:v>1.9600129999999998</c:v>
                </c:pt>
                <c:pt idx="462">
                  <c:v>1.975368</c:v>
                </c:pt>
                <c:pt idx="463">
                  <c:v>1.803903</c:v>
                </c:pt>
                <c:pt idx="464">
                  <c:v>1.823736</c:v>
                </c:pt>
                <c:pt idx="465">
                  <c:v>1.855726</c:v>
                </c:pt>
                <c:pt idx="466">
                  <c:v>1.8624440000000002</c:v>
                </c:pt>
                <c:pt idx="467">
                  <c:v>2.0435059999999998</c:v>
                </c:pt>
                <c:pt idx="468">
                  <c:v>2.2757519999999998</c:v>
                </c:pt>
                <c:pt idx="469">
                  <c:v>2.2575180000000001</c:v>
                </c:pt>
                <c:pt idx="470">
                  <c:v>2.2482409999999997</c:v>
                </c:pt>
                <c:pt idx="471">
                  <c:v>2.3314140000000001</c:v>
                </c:pt>
                <c:pt idx="472">
                  <c:v>2.259757</c:v>
                </c:pt>
                <c:pt idx="473">
                  <c:v>2.504159</c:v>
                </c:pt>
                <c:pt idx="474">
                  <c:v>2.5777350000000001</c:v>
                </c:pt>
                <c:pt idx="475">
                  <c:v>2.5124759999999999</c:v>
                </c:pt>
                <c:pt idx="476">
                  <c:v>2.3326929999999999</c:v>
                </c:pt>
                <c:pt idx="477">
                  <c:v>2.617083</c:v>
                </c:pt>
                <c:pt idx="478">
                  <c:v>2.6058859999999999</c:v>
                </c:pt>
                <c:pt idx="479">
                  <c:v>2.5390280000000001</c:v>
                </c:pt>
                <c:pt idx="480">
                  <c:v>2.421945</c:v>
                </c:pt>
                <c:pt idx="481">
                  <c:v>2.4974410000000002</c:v>
                </c:pt>
                <c:pt idx="482">
                  <c:v>2.807102</c:v>
                </c:pt>
                <c:pt idx="483">
                  <c:v>2.8640440000000003</c:v>
                </c:pt>
                <c:pt idx="484">
                  <c:v>2.8307739999999999</c:v>
                </c:pt>
                <c:pt idx="485">
                  <c:v>2.732246</c:v>
                </c:pt>
                <c:pt idx="486">
                  <c:v>2.4596930000000001</c:v>
                </c:pt>
                <c:pt idx="487">
                  <c:v>2.7722329999999999</c:v>
                </c:pt>
                <c:pt idx="488">
                  <c:v>2.7767110000000002</c:v>
                </c:pt>
                <c:pt idx="489">
                  <c:v>2.7805499999999999</c:v>
                </c:pt>
                <c:pt idx="490">
                  <c:v>2.8138200000000002</c:v>
                </c:pt>
                <c:pt idx="491">
                  <c:v>2.5959690000000002</c:v>
                </c:pt>
                <c:pt idx="492">
                  <c:v>2.6279590000000002</c:v>
                </c:pt>
                <c:pt idx="493">
                  <c:v>2.7472809999999996</c:v>
                </c:pt>
                <c:pt idx="494">
                  <c:v>2.8928339999999997</c:v>
                </c:pt>
                <c:pt idx="495">
                  <c:v>2.9376199999999999</c:v>
                </c:pt>
                <c:pt idx="496">
                  <c:v>3.1257199999999998</c:v>
                </c:pt>
                <c:pt idx="497">
                  <c:v>3.321177</c:v>
                </c:pt>
                <c:pt idx="498">
                  <c:v>3.493922</c:v>
                </c:pt>
                <c:pt idx="499">
                  <c:v>3.3384519999999998</c:v>
                </c:pt>
                <c:pt idx="500">
                  <c:v>3.3752399999999998</c:v>
                </c:pt>
                <c:pt idx="501">
                  <c:v>3.4584129999999997</c:v>
                </c:pt>
                <c:pt idx="502">
                  <c:v>3.5428660000000001</c:v>
                </c:pt>
                <c:pt idx="503">
                  <c:v>3.762956</c:v>
                </c:pt>
                <c:pt idx="504">
                  <c:v>3.787588</c:v>
                </c:pt>
                <c:pt idx="505">
                  <c:v>3.9197059999999997</c:v>
                </c:pt>
                <c:pt idx="506">
                  <c:v>3.5252719999999997</c:v>
                </c:pt>
                <c:pt idx="507">
                  <c:v>4.2277670000000001</c:v>
                </c:pt>
                <c:pt idx="508">
                  <c:v>4.3787589999999996</c:v>
                </c:pt>
                <c:pt idx="509">
                  <c:v>4.2613570000000003</c:v>
                </c:pt>
                <c:pt idx="510">
                  <c:v>3.910749</c:v>
                </c:pt>
                <c:pt idx="511">
                  <c:v>4.2303259999999998</c:v>
                </c:pt>
                <c:pt idx="512">
                  <c:v>3.7603969999999998</c:v>
                </c:pt>
                <c:pt idx="513">
                  <c:v>4.1705050000000004</c:v>
                </c:pt>
                <c:pt idx="514">
                  <c:v>4.1749840000000003</c:v>
                </c:pt>
                <c:pt idx="515">
                  <c:v>4.1695460000000004</c:v>
                </c:pt>
                <c:pt idx="516">
                  <c:v>4.4104289999999997</c:v>
                </c:pt>
                <c:pt idx="517">
                  <c:v>4.3195779999999999</c:v>
                </c:pt>
                <c:pt idx="518">
                  <c:v>4.0838130000000001</c:v>
                </c:pt>
                <c:pt idx="519">
                  <c:v>4.225848</c:v>
                </c:pt>
                <c:pt idx="520">
                  <c:v>4.2460009999999997</c:v>
                </c:pt>
                <c:pt idx="521">
                  <c:v>4.1698659999999999</c:v>
                </c:pt>
              </c:numCache>
            </c:numRef>
          </c:val>
          <c:smooth val="0"/>
          <c:extLst>
            <c:ext xmlns:c16="http://schemas.microsoft.com/office/drawing/2014/chart" uri="{C3380CC4-5D6E-409C-BE32-E72D297353CC}">
              <c16:uniqueId val="{00000000-DC81-4290-90DC-556BC842DD96}"/>
            </c:ext>
          </c:extLst>
        </c:ser>
        <c:ser>
          <c:idx val="1"/>
          <c:order val="1"/>
          <c:tx>
            <c:strRef>
              <c:f>'10y'!$D$2</c:f>
              <c:strCache>
                <c:ptCount val="1"/>
                <c:pt idx="0">
                  <c:v>ABX</c:v>
                </c:pt>
              </c:strCache>
            </c:strRef>
          </c:tx>
          <c:spPr>
            <a:ln w="28575" cap="rnd">
              <a:solidFill>
                <a:schemeClr val="bg1">
                  <a:lumMod val="65000"/>
                </a:schemeClr>
              </a:solidFill>
              <a:round/>
            </a:ln>
            <a:effectLst/>
          </c:spPr>
          <c:marker>
            <c:symbol val="none"/>
          </c:marker>
          <c:cat>
            <c:numRef>
              <c:f>'10y'!$B$3:$B$524</c:f>
              <c:numCache>
                <c:formatCode>m/d/yyyy</c:formatCode>
                <c:ptCount val="522"/>
                <c:pt idx="0">
                  <c:v>42209</c:v>
                </c:pt>
                <c:pt idx="1">
                  <c:v>42216</c:v>
                </c:pt>
                <c:pt idx="2">
                  <c:v>42223</c:v>
                </c:pt>
                <c:pt idx="3">
                  <c:v>42230</c:v>
                </c:pt>
                <c:pt idx="4">
                  <c:v>42237</c:v>
                </c:pt>
                <c:pt idx="5">
                  <c:v>42244</c:v>
                </c:pt>
                <c:pt idx="6">
                  <c:v>42251</c:v>
                </c:pt>
                <c:pt idx="7">
                  <c:v>42258</c:v>
                </c:pt>
                <c:pt idx="8">
                  <c:v>42265</c:v>
                </c:pt>
                <c:pt idx="9">
                  <c:v>42272</c:v>
                </c:pt>
                <c:pt idx="10">
                  <c:v>42279</c:v>
                </c:pt>
                <c:pt idx="11">
                  <c:v>42286</c:v>
                </c:pt>
                <c:pt idx="12">
                  <c:v>42293</c:v>
                </c:pt>
                <c:pt idx="13">
                  <c:v>42300</c:v>
                </c:pt>
                <c:pt idx="14">
                  <c:v>42307</c:v>
                </c:pt>
                <c:pt idx="15">
                  <c:v>42314</c:v>
                </c:pt>
                <c:pt idx="16">
                  <c:v>42321</c:v>
                </c:pt>
                <c:pt idx="17">
                  <c:v>42328</c:v>
                </c:pt>
                <c:pt idx="18">
                  <c:v>42335</c:v>
                </c:pt>
                <c:pt idx="19">
                  <c:v>42342</c:v>
                </c:pt>
                <c:pt idx="20">
                  <c:v>42349</c:v>
                </c:pt>
                <c:pt idx="21">
                  <c:v>42356</c:v>
                </c:pt>
                <c:pt idx="22">
                  <c:v>42363</c:v>
                </c:pt>
                <c:pt idx="23">
                  <c:v>42370</c:v>
                </c:pt>
                <c:pt idx="24">
                  <c:v>42377</c:v>
                </c:pt>
                <c:pt idx="25">
                  <c:v>42384</c:v>
                </c:pt>
                <c:pt idx="26">
                  <c:v>42391</c:v>
                </c:pt>
                <c:pt idx="27">
                  <c:v>42398</c:v>
                </c:pt>
                <c:pt idx="28">
                  <c:v>42405</c:v>
                </c:pt>
                <c:pt idx="29">
                  <c:v>42412</c:v>
                </c:pt>
                <c:pt idx="30">
                  <c:v>42419</c:v>
                </c:pt>
                <c:pt idx="31">
                  <c:v>42426</c:v>
                </c:pt>
                <c:pt idx="32">
                  <c:v>42433</c:v>
                </c:pt>
                <c:pt idx="33">
                  <c:v>42440</c:v>
                </c:pt>
                <c:pt idx="34">
                  <c:v>42447</c:v>
                </c:pt>
                <c:pt idx="35">
                  <c:v>42454</c:v>
                </c:pt>
                <c:pt idx="36">
                  <c:v>42461</c:v>
                </c:pt>
                <c:pt idx="37">
                  <c:v>42468</c:v>
                </c:pt>
                <c:pt idx="38">
                  <c:v>42475</c:v>
                </c:pt>
                <c:pt idx="39">
                  <c:v>42482</c:v>
                </c:pt>
                <c:pt idx="40">
                  <c:v>42489</c:v>
                </c:pt>
                <c:pt idx="41">
                  <c:v>42496</c:v>
                </c:pt>
                <c:pt idx="42">
                  <c:v>42503</c:v>
                </c:pt>
                <c:pt idx="43">
                  <c:v>42510</c:v>
                </c:pt>
                <c:pt idx="44">
                  <c:v>42517</c:v>
                </c:pt>
                <c:pt idx="45">
                  <c:v>42524</c:v>
                </c:pt>
                <c:pt idx="46">
                  <c:v>42531</c:v>
                </c:pt>
                <c:pt idx="47">
                  <c:v>42538</c:v>
                </c:pt>
                <c:pt idx="48">
                  <c:v>42545</c:v>
                </c:pt>
                <c:pt idx="49">
                  <c:v>42552</c:v>
                </c:pt>
                <c:pt idx="50">
                  <c:v>42559</c:v>
                </c:pt>
                <c:pt idx="51">
                  <c:v>42566</c:v>
                </c:pt>
                <c:pt idx="52">
                  <c:v>42573</c:v>
                </c:pt>
                <c:pt idx="53">
                  <c:v>42580</c:v>
                </c:pt>
                <c:pt idx="54">
                  <c:v>42587</c:v>
                </c:pt>
                <c:pt idx="55">
                  <c:v>42594</c:v>
                </c:pt>
                <c:pt idx="56">
                  <c:v>42601</c:v>
                </c:pt>
                <c:pt idx="57">
                  <c:v>42608</c:v>
                </c:pt>
                <c:pt idx="58">
                  <c:v>42615</c:v>
                </c:pt>
                <c:pt idx="59">
                  <c:v>42622</c:v>
                </c:pt>
                <c:pt idx="60">
                  <c:v>42629</c:v>
                </c:pt>
                <c:pt idx="61">
                  <c:v>42636</c:v>
                </c:pt>
                <c:pt idx="62">
                  <c:v>42643</c:v>
                </c:pt>
                <c:pt idx="63">
                  <c:v>42650</c:v>
                </c:pt>
                <c:pt idx="64">
                  <c:v>42657</c:v>
                </c:pt>
                <c:pt idx="65">
                  <c:v>42664</c:v>
                </c:pt>
                <c:pt idx="66">
                  <c:v>42671</c:v>
                </c:pt>
                <c:pt idx="67">
                  <c:v>42678</c:v>
                </c:pt>
                <c:pt idx="68">
                  <c:v>42685</c:v>
                </c:pt>
                <c:pt idx="69">
                  <c:v>42692</c:v>
                </c:pt>
                <c:pt idx="70">
                  <c:v>42699</c:v>
                </c:pt>
                <c:pt idx="71">
                  <c:v>42706</c:v>
                </c:pt>
                <c:pt idx="72">
                  <c:v>42713</c:v>
                </c:pt>
                <c:pt idx="73">
                  <c:v>42720</c:v>
                </c:pt>
                <c:pt idx="74">
                  <c:v>42727</c:v>
                </c:pt>
                <c:pt idx="75">
                  <c:v>42734</c:v>
                </c:pt>
                <c:pt idx="76">
                  <c:v>42741</c:v>
                </c:pt>
                <c:pt idx="77">
                  <c:v>42748</c:v>
                </c:pt>
                <c:pt idx="78">
                  <c:v>42755</c:v>
                </c:pt>
                <c:pt idx="79">
                  <c:v>42762</c:v>
                </c:pt>
                <c:pt idx="80">
                  <c:v>42769</c:v>
                </c:pt>
                <c:pt idx="81">
                  <c:v>42776</c:v>
                </c:pt>
                <c:pt idx="82">
                  <c:v>42783</c:v>
                </c:pt>
                <c:pt idx="83">
                  <c:v>42790</c:v>
                </c:pt>
                <c:pt idx="84">
                  <c:v>42797</c:v>
                </c:pt>
                <c:pt idx="85">
                  <c:v>42804</c:v>
                </c:pt>
                <c:pt idx="86">
                  <c:v>42811</c:v>
                </c:pt>
                <c:pt idx="87">
                  <c:v>42818</c:v>
                </c:pt>
                <c:pt idx="88">
                  <c:v>42825</c:v>
                </c:pt>
                <c:pt idx="89">
                  <c:v>42832</c:v>
                </c:pt>
                <c:pt idx="90">
                  <c:v>42839</c:v>
                </c:pt>
                <c:pt idx="91">
                  <c:v>42846</c:v>
                </c:pt>
                <c:pt idx="92">
                  <c:v>42853</c:v>
                </c:pt>
                <c:pt idx="93">
                  <c:v>42860</c:v>
                </c:pt>
                <c:pt idx="94">
                  <c:v>42867</c:v>
                </c:pt>
                <c:pt idx="95">
                  <c:v>42874</c:v>
                </c:pt>
                <c:pt idx="96">
                  <c:v>42881</c:v>
                </c:pt>
                <c:pt idx="97">
                  <c:v>42888</c:v>
                </c:pt>
                <c:pt idx="98">
                  <c:v>42895</c:v>
                </c:pt>
                <c:pt idx="99">
                  <c:v>42902</c:v>
                </c:pt>
                <c:pt idx="100">
                  <c:v>42909</c:v>
                </c:pt>
                <c:pt idx="101">
                  <c:v>42916</c:v>
                </c:pt>
                <c:pt idx="102">
                  <c:v>42923</c:v>
                </c:pt>
                <c:pt idx="103">
                  <c:v>42930</c:v>
                </c:pt>
                <c:pt idx="104">
                  <c:v>42937</c:v>
                </c:pt>
                <c:pt idx="105">
                  <c:v>42944</c:v>
                </c:pt>
                <c:pt idx="106">
                  <c:v>42951</c:v>
                </c:pt>
                <c:pt idx="107">
                  <c:v>42958</c:v>
                </c:pt>
                <c:pt idx="108">
                  <c:v>42965</c:v>
                </c:pt>
                <c:pt idx="109">
                  <c:v>42972</c:v>
                </c:pt>
                <c:pt idx="110">
                  <c:v>42979</c:v>
                </c:pt>
                <c:pt idx="111">
                  <c:v>42986</c:v>
                </c:pt>
                <c:pt idx="112">
                  <c:v>42993</c:v>
                </c:pt>
                <c:pt idx="113">
                  <c:v>43000</c:v>
                </c:pt>
                <c:pt idx="114">
                  <c:v>43007</c:v>
                </c:pt>
                <c:pt idx="115">
                  <c:v>43014</c:v>
                </c:pt>
                <c:pt idx="116">
                  <c:v>43021</c:v>
                </c:pt>
                <c:pt idx="117">
                  <c:v>43028</c:v>
                </c:pt>
                <c:pt idx="118">
                  <c:v>43035</c:v>
                </c:pt>
                <c:pt idx="119">
                  <c:v>43042</c:v>
                </c:pt>
                <c:pt idx="120">
                  <c:v>43049</c:v>
                </c:pt>
                <c:pt idx="121">
                  <c:v>43056</c:v>
                </c:pt>
                <c:pt idx="122">
                  <c:v>43063</c:v>
                </c:pt>
                <c:pt idx="123">
                  <c:v>43070</c:v>
                </c:pt>
                <c:pt idx="124">
                  <c:v>43077</c:v>
                </c:pt>
                <c:pt idx="125">
                  <c:v>43084</c:v>
                </c:pt>
                <c:pt idx="126">
                  <c:v>43091</c:v>
                </c:pt>
                <c:pt idx="127">
                  <c:v>43098</c:v>
                </c:pt>
                <c:pt idx="128">
                  <c:v>43105</c:v>
                </c:pt>
                <c:pt idx="129">
                  <c:v>43112</c:v>
                </c:pt>
                <c:pt idx="130">
                  <c:v>43119</c:v>
                </c:pt>
                <c:pt idx="131">
                  <c:v>43126</c:v>
                </c:pt>
                <c:pt idx="132">
                  <c:v>43133</c:v>
                </c:pt>
                <c:pt idx="133">
                  <c:v>43140</c:v>
                </c:pt>
                <c:pt idx="134">
                  <c:v>43147</c:v>
                </c:pt>
                <c:pt idx="135">
                  <c:v>43154</c:v>
                </c:pt>
                <c:pt idx="136">
                  <c:v>43161</c:v>
                </c:pt>
                <c:pt idx="137">
                  <c:v>43168</c:v>
                </c:pt>
                <c:pt idx="138">
                  <c:v>43175</c:v>
                </c:pt>
                <c:pt idx="139">
                  <c:v>43182</c:v>
                </c:pt>
                <c:pt idx="140">
                  <c:v>43189</c:v>
                </c:pt>
                <c:pt idx="141">
                  <c:v>43196</c:v>
                </c:pt>
                <c:pt idx="142">
                  <c:v>43203</c:v>
                </c:pt>
                <c:pt idx="143">
                  <c:v>43210</c:v>
                </c:pt>
                <c:pt idx="144">
                  <c:v>43217</c:v>
                </c:pt>
                <c:pt idx="145">
                  <c:v>43224</c:v>
                </c:pt>
                <c:pt idx="146">
                  <c:v>43231</c:v>
                </c:pt>
                <c:pt idx="147">
                  <c:v>43238</c:v>
                </c:pt>
                <c:pt idx="148">
                  <c:v>43245</c:v>
                </c:pt>
                <c:pt idx="149">
                  <c:v>43252</c:v>
                </c:pt>
                <c:pt idx="150">
                  <c:v>43259</c:v>
                </c:pt>
                <c:pt idx="151">
                  <c:v>43266</c:v>
                </c:pt>
                <c:pt idx="152">
                  <c:v>43273</c:v>
                </c:pt>
                <c:pt idx="153">
                  <c:v>43280</c:v>
                </c:pt>
                <c:pt idx="154">
                  <c:v>43287</c:v>
                </c:pt>
                <c:pt idx="155">
                  <c:v>43294</c:v>
                </c:pt>
                <c:pt idx="156">
                  <c:v>43301</c:v>
                </c:pt>
                <c:pt idx="157">
                  <c:v>43308</c:v>
                </c:pt>
                <c:pt idx="158">
                  <c:v>43315</c:v>
                </c:pt>
                <c:pt idx="159">
                  <c:v>43322</c:v>
                </c:pt>
                <c:pt idx="160">
                  <c:v>43329</c:v>
                </c:pt>
                <c:pt idx="161">
                  <c:v>43336</c:v>
                </c:pt>
                <c:pt idx="162">
                  <c:v>43343</c:v>
                </c:pt>
                <c:pt idx="163">
                  <c:v>43350</c:v>
                </c:pt>
                <c:pt idx="164">
                  <c:v>43357</c:v>
                </c:pt>
                <c:pt idx="165">
                  <c:v>43364</c:v>
                </c:pt>
                <c:pt idx="166">
                  <c:v>43371</c:v>
                </c:pt>
                <c:pt idx="167">
                  <c:v>43378</c:v>
                </c:pt>
                <c:pt idx="168">
                  <c:v>43385</c:v>
                </c:pt>
                <c:pt idx="169">
                  <c:v>43392</c:v>
                </c:pt>
                <c:pt idx="170">
                  <c:v>43399</c:v>
                </c:pt>
                <c:pt idx="171">
                  <c:v>43406</c:v>
                </c:pt>
                <c:pt idx="172">
                  <c:v>43413</c:v>
                </c:pt>
                <c:pt idx="173">
                  <c:v>43420</c:v>
                </c:pt>
                <c:pt idx="174">
                  <c:v>43427</c:v>
                </c:pt>
                <c:pt idx="175">
                  <c:v>43434</c:v>
                </c:pt>
                <c:pt idx="176">
                  <c:v>43441</c:v>
                </c:pt>
                <c:pt idx="177">
                  <c:v>43448</c:v>
                </c:pt>
                <c:pt idx="178">
                  <c:v>43455</c:v>
                </c:pt>
                <c:pt idx="179">
                  <c:v>43462</c:v>
                </c:pt>
                <c:pt idx="180">
                  <c:v>43469</c:v>
                </c:pt>
                <c:pt idx="181">
                  <c:v>43476</c:v>
                </c:pt>
                <c:pt idx="182">
                  <c:v>43483</c:v>
                </c:pt>
                <c:pt idx="183">
                  <c:v>43490</c:v>
                </c:pt>
                <c:pt idx="184">
                  <c:v>43497</c:v>
                </c:pt>
                <c:pt idx="185">
                  <c:v>43504</c:v>
                </c:pt>
                <c:pt idx="186">
                  <c:v>43511</c:v>
                </c:pt>
                <c:pt idx="187">
                  <c:v>43518</c:v>
                </c:pt>
                <c:pt idx="188">
                  <c:v>43525</c:v>
                </c:pt>
                <c:pt idx="189">
                  <c:v>43532</c:v>
                </c:pt>
                <c:pt idx="190">
                  <c:v>43539</c:v>
                </c:pt>
                <c:pt idx="191">
                  <c:v>43546</c:v>
                </c:pt>
                <c:pt idx="192">
                  <c:v>43553</c:v>
                </c:pt>
                <c:pt idx="193">
                  <c:v>43560</c:v>
                </c:pt>
                <c:pt idx="194">
                  <c:v>43567</c:v>
                </c:pt>
                <c:pt idx="195">
                  <c:v>43574</c:v>
                </c:pt>
                <c:pt idx="196">
                  <c:v>43581</c:v>
                </c:pt>
                <c:pt idx="197">
                  <c:v>43588</c:v>
                </c:pt>
                <c:pt idx="198">
                  <c:v>43595</c:v>
                </c:pt>
                <c:pt idx="199">
                  <c:v>43602</c:v>
                </c:pt>
                <c:pt idx="200">
                  <c:v>43609</c:v>
                </c:pt>
                <c:pt idx="201">
                  <c:v>43616</c:v>
                </c:pt>
                <c:pt idx="202">
                  <c:v>43623</c:v>
                </c:pt>
                <c:pt idx="203">
                  <c:v>43630</c:v>
                </c:pt>
                <c:pt idx="204">
                  <c:v>43637</c:v>
                </c:pt>
                <c:pt idx="205">
                  <c:v>43644</c:v>
                </c:pt>
                <c:pt idx="206">
                  <c:v>43651</c:v>
                </c:pt>
                <c:pt idx="207">
                  <c:v>43658</c:v>
                </c:pt>
                <c:pt idx="208">
                  <c:v>43665</c:v>
                </c:pt>
                <c:pt idx="209">
                  <c:v>43672</c:v>
                </c:pt>
                <c:pt idx="210">
                  <c:v>43679</c:v>
                </c:pt>
                <c:pt idx="211">
                  <c:v>43686</c:v>
                </c:pt>
                <c:pt idx="212">
                  <c:v>43693</c:v>
                </c:pt>
                <c:pt idx="213">
                  <c:v>43700</c:v>
                </c:pt>
                <c:pt idx="214">
                  <c:v>43707</c:v>
                </c:pt>
                <c:pt idx="215">
                  <c:v>43714</c:v>
                </c:pt>
                <c:pt idx="216">
                  <c:v>43721</c:v>
                </c:pt>
                <c:pt idx="217">
                  <c:v>43728</c:v>
                </c:pt>
                <c:pt idx="218">
                  <c:v>43735</c:v>
                </c:pt>
                <c:pt idx="219">
                  <c:v>43742</c:v>
                </c:pt>
                <c:pt idx="220">
                  <c:v>43749</c:v>
                </c:pt>
                <c:pt idx="221">
                  <c:v>43756</c:v>
                </c:pt>
                <c:pt idx="222">
                  <c:v>43763</c:v>
                </c:pt>
                <c:pt idx="223">
                  <c:v>43770</c:v>
                </c:pt>
                <c:pt idx="224">
                  <c:v>43777</c:v>
                </c:pt>
                <c:pt idx="225">
                  <c:v>43784</c:v>
                </c:pt>
                <c:pt idx="226">
                  <c:v>43791</c:v>
                </c:pt>
                <c:pt idx="227">
                  <c:v>43798</c:v>
                </c:pt>
                <c:pt idx="228">
                  <c:v>43805</c:v>
                </c:pt>
                <c:pt idx="229">
                  <c:v>43812</c:v>
                </c:pt>
                <c:pt idx="230">
                  <c:v>43819</c:v>
                </c:pt>
                <c:pt idx="231">
                  <c:v>43826</c:v>
                </c:pt>
                <c:pt idx="232">
                  <c:v>43833</c:v>
                </c:pt>
                <c:pt idx="233">
                  <c:v>43840</c:v>
                </c:pt>
                <c:pt idx="234">
                  <c:v>43847</c:v>
                </c:pt>
                <c:pt idx="235">
                  <c:v>43854</c:v>
                </c:pt>
                <c:pt idx="236">
                  <c:v>43861</c:v>
                </c:pt>
                <c:pt idx="237">
                  <c:v>43868</c:v>
                </c:pt>
                <c:pt idx="238">
                  <c:v>43875</c:v>
                </c:pt>
                <c:pt idx="239">
                  <c:v>43882</c:v>
                </c:pt>
                <c:pt idx="240">
                  <c:v>43889</c:v>
                </c:pt>
                <c:pt idx="241">
                  <c:v>43896</c:v>
                </c:pt>
                <c:pt idx="242">
                  <c:v>43903</c:v>
                </c:pt>
                <c:pt idx="243">
                  <c:v>43910</c:v>
                </c:pt>
                <c:pt idx="244">
                  <c:v>43917</c:v>
                </c:pt>
                <c:pt idx="245">
                  <c:v>43924</c:v>
                </c:pt>
                <c:pt idx="246">
                  <c:v>43931</c:v>
                </c:pt>
                <c:pt idx="247">
                  <c:v>43938</c:v>
                </c:pt>
                <c:pt idx="248">
                  <c:v>43945</c:v>
                </c:pt>
                <c:pt idx="249">
                  <c:v>43952</c:v>
                </c:pt>
                <c:pt idx="250">
                  <c:v>43959</c:v>
                </c:pt>
                <c:pt idx="251">
                  <c:v>43966</c:v>
                </c:pt>
                <c:pt idx="252">
                  <c:v>43973</c:v>
                </c:pt>
                <c:pt idx="253">
                  <c:v>43980</c:v>
                </c:pt>
                <c:pt idx="254">
                  <c:v>43987</c:v>
                </c:pt>
                <c:pt idx="255">
                  <c:v>43994</c:v>
                </c:pt>
                <c:pt idx="256">
                  <c:v>44001</c:v>
                </c:pt>
                <c:pt idx="257">
                  <c:v>44008</c:v>
                </c:pt>
                <c:pt idx="258">
                  <c:v>44015</c:v>
                </c:pt>
                <c:pt idx="259">
                  <c:v>44022</c:v>
                </c:pt>
                <c:pt idx="260">
                  <c:v>44029</c:v>
                </c:pt>
                <c:pt idx="261">
                  <c:v>44036</c:v>
                </c:pt>
                <c:pt idx="262">
                  <c:v>44043</c:v>
                </c:pt>
                <c:pt idx="263">
                  <c:v>44050</c:v>
                </c:pt>
                <c:pt idx="264">
                  <c:v>44057</c:v>
                </c:pt>
                <c:pt idx="265">
                  <c:v>44064</c:v>
                </c:pt>
                <c:pt idx="266">
                  <c:v>44071</c:v>
                </c:pt>
                <c:pt idx="267">
                  <c:v>44078</c:v>
                </c:pt>
                <c:pt idx="268">
                  <c:v>44085</c:v>
                </c:pt>
                <c:pt idx="269">
                  <c:v>44092</c:v>
                </c:pt>
                <c:pt idx="270">
                  <c:v>44099</c:v>
                </c:pt>
                <c:pt idx="271">
                  <c:v>44106</c:v>
                </c:pt>
                <c:pt idx="272">
                  <c:v>44113</c:v>
                </c:pt>
                <c:pt idx="273">
                  <c:v>44120</c:v>
                </c:pt>
                <c:pt idx="274">
                  <c:v>44127</c:v>
                </c:pt>
                <c:pt idx="275">
                  <c:v>44134</c:v>
                </c:pt>
                <c:pt idx="276">
                  <c:v>44141</c:v>
                </c:pt>
                <c:pt idx="277">
                  <c:v>44148</c:v>
                </c:pt>
                <c:pt idx="278">
                  <c:v>44155</c:v>
                </c:pt>
                <c:pt idx="279">
                  <c:v>44162</c:v>
                </c:pt>
                <c:pt idx="280">
                  <c:v>44169</c:v>
                </c:pt>
                <c:pt idx="281">
                  <c:v>44176</c:v>
                </c:pt>
                <c:pt idx="282">
                  <c:v>44183</c:v>
                </c:pt>
                <c:pt idx="283">
                  <c:v>44190</c:v>
                </c:pt>
                <c:pt idx="284">
                  <c:v>44197</c:v>
                </c:pt>
                <c:pt idx="285">
                  <c:v>44204</c:v>
                </c:pt>
                <c:pt idx="286">
                  <c:v>44211</c:v>
                </c:pt>
                <c:pt idx="287">
                  <c:v>44218</c:v>
                </c:pt>
                <c:pt idx="288">
                  <c:v>44225</c:v>
                </c:pt>
                <c:pt idx="289">
                  <c:v>44232</c:v>
                </c:pt>
                <c:pt idx="290">
                  <c:v>44239</c:v>
                </c:pt>
                <c:pt idx="291">
                  <c:v>44246</c:v>
                </c:pt>
                <c:pt idx="292">
                  <c:v>44253</c:v>
                </c:pt>
                <c:pt idx="293">
                  <c:v>44260</c:v>
                </c:pt>
                <c:pt idx="294">
                  <c:v>44267</c:v>
                </c:pt>
                <c:pt idx="295">
                  <c:v>44274</c:v>
                </c:pt>
                <c:pt idx="296">
                  <c:v>44281</c:v>
                </c:pt>
                <c:pt idx="297">
                  <c:v>44288</c:v>
                </c:pt>
                <c:pt idx="298">
                  <c:v>44295</c:v>
                </c:pt>
                <c:pt idx="299">
                  <c:v>44302</c:v>
                </c:pt>
                <c:pt idx="300">
                  <c:v>44309</c:v>
                </c:pt>
                <c:pt idx="301">
                  <c:v>44316</c:v>
                </c:pt>
                <c:pt idx="302">
                  <c:v>44323</c:v>
                </c:pt>
                <c:pt idx="303">
                  <c:v>44330</c:v>
                </c:pt>
                <c:pt idx="304">
                  <c:v>44337</c:v>
                </c:pt>
                <c:pt idx="305">
                  <c:v>44344</c:v>
                </c:pt>
                <c:pt idx="306">
                  <c:v>44351</c:v>
                </c:pt>
                <c:pt idx="307">
                  <c:v>44358</c:v>
                </c:pt>
                <c:pt idx="308">
                  <c:v>44365</c:v>
                </c:pt>
                <c:pt idx="309">
                  <c:v>44372</c:v>
                </c:pt>
                <c:pt idx="310">
                  <c:v>44379</c:v>
                </c:pt>
                <c:pt idx="311">
                  <c:v>44386</c:v>
                </c:pt>
                <c:pt idx="312">
                  <c:v>44393</c:v>
                </c:pt>
                <c:pt idx="313">
                  <c:v>44400</c:v>
                </c:pt>
                <c:pt idx="314">
                  <c:v>44407</c:v>
                </c:pt>
                <c:pt idx="315">
                  <c:v>44414</c:v>
                </c:pt>
                <c:pt idx="316">
                  <c:v>44421</c:v>
                </c:pt>
                <c:pt idx="317">
                  <c:v>44428</c:v>
                </c:pt>
                <c:pt idx="318">
                  <c:v>44435</c:v>
                </c:pt>
                <c:pt idx="319">
                  <c:v>44442</c:v>
                </c:pt>
                <c:pt idx="320">
                  <c:v>44449</c:v>
                </c:pt>
                <c:pt idx="321">
                  <c:v>44456</c:v>
                </c:pt>
                <c:pt idx="322">
                  <c:v>44463</c:v>
                </c:pt>
                <c:pt idx="323">
                  <c:v>44470</c:v>
                </c:pt>
                <c:pt idx="324">
                  <c:v>44477</c:v>
                </c:pt>
                <c:pt idx="325">
                  <c:v>44484</c:v>
                </c:pt>
                <c:pt idx="326">
                  <c:v>44491</c:v>
                </c:pt>
                <c:pt idx="327">
                  <c:v>44498</c:v>
                </c:pt>
                <c:pt idx="328">
                  <c:v>44505</c:v>
                </c:pt>
                <c:pt idx="329">
                  <c:v>44512</c:v>
                </c:pt>
                <c:pt idx="330">
                  <c:v>44519</c:v>
                </c:pt>
                <c:pt idx="331">
                  <c:v>44526</c:v>
                </c:pt>
                <c:pt idx="332">
                  <c:v>44533</c:v>
                </c:pt>
                <c:pt idx="333">
                  <c:v>44540</c:v>
                </c:pt>
                <c:pt idx="334">
                  <c:v>44547</c:v>
                </c:pt>
                <c:pt idx="335">
                  <c:v>44554</c:v>
                </c:pt>
                <c:pt idx="336">
                  <c:v>44561</c:v>
                </c:pt>
                <c:pt idx="337">
                  <c:v>44568</c:v>
                </c:pt>
                <c:pt idx="338">
                  <c:v>44575</c:v>
                </c:pt>
                <c:pt idx="339">
                  <c:v>44582</c:v>
                </c:pt>
                <c:pt idx="340">
                  <c:v>44589</c:v>
                </c:pt>
                <c:pt idx="341">
                  <c:v>44596</c:v>
                </c:pt>
                <c:pt idx="342">
                  <c:v>44603</c:v>
                </c:pt>
                <c:pt idx="343">
                  <c:v>44610</c:v>
                </c:pt>
                <c:pt idx="344">
                  <c:v>44617</c:v>
                </c:pt>
                <c:pt idx="345">
                  <c:v>44624</c:v>
                </c:pt>
                <c:pt idx="346">
                  <c:v>44631</c:v>
                </c:pt>
                <c:pt idx="347">
                  <c:v>44638</c:v>
                </c:pt>
                <c:pt idx="348">
                  <c:v>44645</c:v>
                </c:pt>
                <c:pt idx="349">
                  <c:v>44652</c:v>
                </c:pt>
                <c:pt idx="350">
                  <c:v>44659</c:v>
                </c:pt>
                <c:pt idx="351">
                  <c:v>44666</c:v>
                </c:pt>
                <c:pt idx="352">
                  <c:v>44673</c:v>
                </c:pt>
                <c:pt idx="353">
                  <c:v>44680</c:v>
                </c:pt>
                <c:pt idx="354">
                  <c:v>44687</c:v>
                </c:pt>
                <c:pt idx="355">
                  <c:v>44694</c:v>
                </c:pt>
                <c:pt idx="356">
                  <c:v>44701</c:v>
                </c:pt>
                <c:pt idx="357">
                  <c:v>44708</c:v>
                </c:pt>
                <c:pt idx="358">
                  <c:v>44715</c:v>
                </c:pt>
                <c:pt idx="359">
                  <c:v>44722</c:v>
                </c:pt>
                <c:pt idx="360">
                  <c:v>44729</c:v>
                </c:pt>
                <c:pt idx="361">
                  <c:v>44736</c:v>
                </c:pt>
                <c:pt idx="362">
                  <c:v>44743</c:v>
                </c:pt>
                <c:pt idx="363">
                  <c:v>44750</c:v>
                </c:pt>
                <c:pt idx="364">
                  <c:v>44757</c:v>
                </c:pt>
                <c:pt idx="365">
                  <c:v>44764</c:v>
                </c:pt>
                <c:pt idx="366">
                  <c:v>44771</c:v>
                </c:pt>
                <c:pt idx="367">
                  <c:v>44778</c:v>
                </c:pt>
                <c:pt idx="368">
                  <c:v>44785</c:v>
                </c:pt>
                <c:pt idx="369">
                  <c:v>44792</c:v>
                </c:pt>
                <c:pt idx="370">
                  <c:v>44799</c:v>
                </c:pt>
                <c:pt idx="371">
                  <c:v>44806</c:v>
                </c:pt>
                <c:pt idx="372">
                  <c:v>44813</c:v>
                </c:pt>
                <c:pt idx="373">
                  <c:v>44820</c:v>
                </c:pt>
                <c:pt idx="374">
                  <c:v>44827</c:v>
                </c:pt>
                <c:pt idx="375">
                  <c:v>44834</c:v>
                </c:pt>
                <c:pt idx="376">
                  <c:v>44841</c:v>
                </c:pt>
                <c:pt idx="377">
                  <c:v>44848</c:v>
                </c:pt>
                <c:pt idx="378">
                  <c:v>44855</c:v>
                </c:pt>
                <c:pt idx="379">
                  <c:v>44862</c:v>
                </c:pt>
                <c:pt idx="380">
                  <c:v>44869</c:v>
                </c:pt>
                <c:pt idx="381">
                  <c:v>44876</c:v>
                </c:pt>
                <c:pt idx="382">
                  <c:v>44883</c:v>
                </c:pt>
                <c:pt idx="383">
                  <c:v>44890</c:v>
                </c:pt>
                <c:pt idx="384">
                  <c:v>44897</c:v>
                </c:pt>
                <c:pt idx="385">
                  <c:v>44904</c:v>
                </c:pt>
                <c:pt idx="386">
                  <c:v>44911</c:v>
                </c:pt>
                <c:pt idx="387">
                  <c:v>44918</c:v>
                </c:pt>
                <c:pt idx="388">
                  <c:v>44925</c:v>
                </c:pt>
                <c:pt idx="389">
                  <c:v>44932</c:v>
                </c:pt>
                <c:pt idx="390">
                  <c:v>44939</c:v>
                </c:pt>
                <c:pt idx="391">
                  <c:v>44946</c:v>
                </c:pt>
                <c:pt idx="392">
                  <c:v>44953</c:v>
                </c:pt>
                <c:pt idx="393">
                  <c:v>44960</c:v>
                </c:pt>
                <c:pt idx="394">
                  <c:v>44967</c:v>
                </c:pt>
                <c:pt idx="395">
                  <c:v>44974</c:v>
                </c:pt>
                <c:pt idx="396">
                  <c:v>44981</c:v>
                </c:pt>
                <c:pt idx="397">
                  <c:v>44988</c:v>
                </c:pt>
                <c:pt idx="398">
                  <c:v>44995</c:v>
                </c:pt>
                <c:pt idx="399">
                  <c:v>45002</c:v>
                </c:pt>
                <c:pt idx="400">
                  <c:v>45009</c:v>
                </c:pt>
                <c:pt idx="401">
                  <c:v>45016</c:v>
                </c:pt>
                <c:pt idx="402">
                  <c:v>45023</c:v>
                </c:pt>
                <c:pt idx="403">
                  <c:v>45030</c:v>
                </c:pt>
                <c:pt idx="404">
                  <c:v>45037</c:v>
                </c:pt>
                <c:pt idx="405">
                  <c:v>45044</c:v>
                </c:pt>
                <c:pt idx="406">
                  <c:v>45051</c:v>
                </c:pt>
                <c:pt idx="407">
                  <c:v>45058</c:v>
                </c:pt>
                <c:pt idx="408">
                  <c:v>45065</c:v>
                </c:pt>
                <c:pt idx="409">
                  <c:v>45072</c:v>
                </c:pt>
                <c:pt idx="410">
                  <c:v>45079</c:v>
                </c:pt>
                <c:pt idx="411">
                  <c:v>45086</c:v>
                </c:pt>
                <c:pt idx="412">
                  <c:v>45093</c:v>
                </c:pt>
                <c:pt idx="413">
                  <c:v>45100</c:v>
                </c:pt>
                <c:pt idx="414">
                  <c:v>45107</c:v>
                </c:pt>
                <c:pt idx="415">
                  <c:v>45114</c:v>
                </c:pt>
                <c:pt idx="416">
                  <c:v>45121</c:v>
                </c:pt>
                <c:pt idx="417">
                  <c:v>45128</c:v>
                </c:pt>
                <c:pt idx="418">
                  <c:v>45135</c:v>
                </c:pt>
                <c:pt idx="419">
                  <c:v>45142</c:v>
                </c:pt>
                <c:pt idx="420">
                  <c:v>45149</c:v>
                </c:pt>
                <c:pt idx="421">
                  <c:v>45156</c:v>
                </c:pt>
                <c:pt idx="422">
                  <c:v>45163</c:v>
                </c:pt>
                <c:pt idx="423">
                  <c:v>45170</c:v>
                </c:pt>
                <c:pt idx="424">
                  <c:v>45177</c:v>
                </c:pt>
                <c:pt idx="425">
                  <c:v>45184</c:v>
                </c:pt>
                <c:pt idx="426">
                  <c:v>45191</c:v>
                </c:pt>
                <c:pt idx="427">
                  <c:v>45198</c:v>
                </c:pt>
                <c:pt idx="428">
                  <c:v>45205</c:v>
                </c:pt>
                <c:pt idx="429">
                  <c:v>45212</c:v>
                </c:pt>
                <c:pt idx="430">
                  <c:v>45219</c:v>
                </c:pt>
                <c:pt idx="431">
                  <c:v>45226</c:v>
                </c:pt>
                <c:pt idx="432">
                  <c:v>45233</c:v>
                </c:pt>
                <c:pt idx="433">
                  <c:v>45240</c:v>
                </c:pt>
                <c:pt idx="434">
                  <c:v>45247</c:v>
                </c:pt>
                <c:pt idx="435">
                  <c:v>45254</c:v>
                </c:pt>
                <c:pt idx="436">
                  <c:v>45261</c:v>
                </c:pt>
                <c:pt idx="437">
                  <c:v>45268</c:v>
                </c:pt>
                <c:pt idx="438">
                  <c:v>45275</c:v>
                </c:pt>
                <c:pt idx="439">
                  <c:v>45282</c:v>
                </c:pt>
                <c:pt idx="440">
                  <c:v>45289</c:v>
                </c:pt>
                <c:pt idx="441">
                  <c:v>45296</c:v>
                </c:pt>
                <c:pt idx="442">
                  <c:v>45303</c:v>
                </c:pt>
                <c:pt idx="443">
                  <c:v>45310</c:v>
                </c:pt>
                <c:pt idx="444">
                  <c:v>45317</c:v>
                </c:pt>
                <c:pt idx="445">
                  <c:v>45324</c:v>
                </c:pt>
                <c:pt idx="446">
                  <c:v>45331</c:v>
                </c:pt>
                <c:pt idx="447">
                  <c:v>45338</c:v>
                </c:pt>
                <c:pt idx="448">
                  <c:v>45345</c:v>
                </c:pt>
                <c:pt idx="449">
                  <c:v>45352</c:v>
                </c:pt>
                <c:pt idx="450">
                  <c:v>45359</c:v>
                </c:pt>
                <c:pt idx="451">
                  <c:v>45366</c:v>
                </c:pt>
                <c:pt idx="452">
                  <c:v>45373</c:v>
                </c:pt>
                <c:pt idx="453">
                  <c:v>45380</c:v>
                </c:pt>
                <c:pt idx="454">
                  <c:v>45387</c:v>
                </c:pt>
                <c:pt idx="455">
                  <c:v>45394</c:v>
                </c:pt>
                <c:pt idx="456">
                  <c:v>45401</c:v>
                </c:pt>
                <c:pt idx="457">
                  <c:v>45408</c:v>
                </c:pt>
                <c:pt idx="458">
                  <c:v>45415</c:v>
                </c:pt>
                <c:pt idx="459">
                  <c:v>45422</c:v>
                </c:pt>
                <c:pt idx="460">
                  <c:v>45429</c:v>
                </c:pt>
                <c:pt idx="461">
                  <c:v>45436</c:v>
                </c:pt>
                <c:pt idx="462">
                  <c:v>45443</c:v>
                </c:pt>
                <c:pt idx="463">
                  <c:v>45450</c:v>
                </c:pt>
                <c:pt idx="464">
                  <c:v>45457</c:v>
                </c:pt>
                <c:pt idx="465">
                  <c:v>45464</c:v>
                </c:pt>
                <c:pt idx="466">
                  <c:v>45471</c:v>
                </c:pt>
                <c:pt idx="467">
                  <c:v>45478</c:v>
                </c:pt>
                <c:pt idx="468">
                  <c:v>45485</c:v>
                </c:pt>
                <c:pt idx="469">
                  <c:v>45492</c:v>
                </c:pt>
                <c:pt idx="470">
                  <c:v>45499</c:v>
                </c:pt>
                <c:pt idx="471">
                  <c:v>45506</c:v>
                </c:pt>
                <c:pt idx="472">
                  <c:v>45513</c:v>
                </c:pt>
                <c:pt idx="473">
                  <c:v>45520</c:v>
                </c:pt>
                <c:pt idx="474">
                  <c:v>45527</c:v>
                </c:pt>
                <c:pt idx="475">
                  <c:v>45534</c:v>
                </c:pt>
                <c:pt idx="476">
                  <c:v>45541</c:v>
                </c:pt>
                <c:pt idx="477">
                  <c:v>45548</c:v>
                </c:pt>
                <c:pt idx="478">
                  <c:v>45555</c:v>
                </c:pt>
                <c:pt idx="479">
                  <c:v>45562</c:v>
                </c:pt>
                <c:pt idx="480">
                  <c:v>45569</c:v>
                </c:pt>
                <c:pt idx="481">
                  <c:v>45576</c:v>
                </c:pt>
                <c:pt idx="482">
                  <c:v>45583</c:v>
                </c:pt>
                <c:pt idx="483">
                  <c:v>45590</c:v>
                </c:pt>
                <c:pt idx="484">
                  <c:v>45597</c:v>
                </c:pt>
                <c:pt idx="485">
                  <c:v>45604</c:v>
                </c:pt>
                <c:pt idx="486">
                  <c:v>45611</c:v>
                </c:pt>
                <c:pt idx="487">
                  <c:v>45618</c:v>
                </c:pt>
                <c:pt idx="488">
                  <c:v>45625</c:v>
                </c:pt>
                <c:pt idx="489">
                  <c:v>45632</c:v>
                </c:pt>
                <c:pt idx="490">
                  <c:v>45639</c:v>
                </c:pt>
                <c:pt idx="491">
                  <c:v>45646</c:v>
                </c:pt>
                <c:pt idx="492">
                  <c:v>45653</c:v>
                </c:pt>
                <c:pt idx="493">
                  <c:v>45660</c:v>
                </c:pt>
                <c:pt idx="494">
                  <c:v>45667</c:v>
                </c:pt>
                <c:pt idx="495">
                  <c:v>45674</c:v>
                </c:pt>
                <c:pt idx="496">
                  <c:v>45681</c:v>
                </c:pt>
                <c:pt idx="497">
                  <c:v>45688</c:v>
                </c:pt>
                <c:pt idx="498">
                  <c:v>45695</c:v>
                </c:pt>
                <c:pt idx="499">
                  <c:v>45702</c:v>
                </c:pt>
                <c:pt idx="500">
                  <c:v>45709</c:v>
                </c:pt>
                <c:pt idx="501">
                  <c:v>45716</c:v>
                </c:pt>
                <c:pt idx="502">
                  <c:v>45723</c:v>
                </c:pt>
                <c:pt idx="503">
                  <c:v>45730</c:v>
                </c:pt>
                <c:pt idx="504">
                  <c:v>45737</c:v>
                </c:pt>
                <c:pt idx="505">
                  <c:v>45744</c:v>
                </c:pt>
                <c:pt idx="506">
                  <c:v>45751</c:v>
                </c:pt>
                <c:pt idx="507">
                  <c:v>45758</c:v>
                </c:pt>
                <c:pt idx="508">
                  <c:v>45765</c:v>
                </c:pt>
                <c:pt idx="509">
                  <c:v>45772</c:v>
                </c:pt>
                <c:pt idx="510">
                  <c:v>45779</c:v>
                </c:pt>
                <c:pt idx="511">
                  <c:v>45786</c:v>
                </c:pt>
                <c:pt idx="512">
                  <c:v>45793</c:v>
                </c:pt>
                <c:pt idx="513">
                  <c:v>45800</c:v>
                </c:pt>
                <c:pt idx="514">
                  <c:v>45807</c:v>
                </c:pt>
                <c:pt idx="515">
                  <c:v>45814</c:v>
                </c:pt>
                <c:pt idx="516">
                  <c:v>45821</c:v>
                </c:pt>
                <c:pt idx="517">
                  <c:v>45828</c:v>
                </c:pt>
                <c:pt idx="518">
                  <c:v>45835</c:v>
                </c:pt>
                <c:pt idx="519">
                  <c:v>45842</c:v>
                </c:pt>
                <c:pt idx="520">
                  <c:v>45849</c:v>
                </c:pt>
                <c:pt idx="521">
                  <c:v>45856</c:v>
                </c:pt>
              </c:numCache>
            </c:numRef>
          </c:cat>
          <c:val>
            <c:numRef>
              <c:f>'10y'!$D$3:$D$524</c:f>
              <c:numCache>
                <c:formatCode>0%</c:formatCode>
                <c:ptCount val="522"/>
                <c:pt idx="0">
                  <c:v>0</c:v>
                </c:pt>
                <c:pt idx="1">
                  <c:v>-2.9567E-2</c:v>
                </c:pt>
                <c:pt idx="2">
                  <c:v>-2.2174999999999997E-2</c:v>
                </c:pt>
                <c:pt idx="3">
                  <c:v>6.3357999999999998E-2</c:v>
                </c:pt>
                <c:pt idx="4">
                  <c:v>0.110876</c:v>
                </c:pt>
                <c:pt idx="5">
                  <c:v>-3.1680000000000002E-3</c:v>
                </c:pt>
                <c:pt idx="6">
                  <c:v>-0.10242900000000001</c:v>
                </c:pt>
                <c:pt idx="7">
                  <c:v>-0.10981999999999999</c:v>
                </c:pt>
                <c:pt idx="8">
                  <c:v>-5.7022000000000003E-2</c:v>
                </c:pt>
                <c:pt idx="9">
                  <c:v>-7.603E-2</c:v>
                </c:pt>
                <c:pt idx="10">
                  <c:v>-8.4476999999999997E-2</c:v>
                </c:pt>
                <c:pt idx="11">
                  <c:v>3.9070999999999995E-2</c:v>
                </c:pt>
                <c:pt idx="12">
                  <c:v>6.6526000000000002E-2</c:v>
                </c:pt>
                <c:pt idx="13">
                  <c:v>7.8141000000000002E-2</c:v>
                </c:pt>
                <c:pt idx="14">
                  <c:v>7.2861999999999996E-2</c:v>
                </c:pt>
                <c:pt idx="15">
                  <c:v>-9.5040000000000003E-3</c:v>
                </c:pt>
                <c:pt idx="16">
                  <c:v>6.1246000000000002E-2</c:v>
                </c:pt>
                <c:pt idx="17">
                  <c:v>1.3728000000000001E-2</c:v>
                </c:pt>
                <c:pt idx="18">
                  <c:v>2.1120000000000002E-3</c:v>
                </c:pt>
                <c:pt idx="19">
                  <c:v>0.14149900000000001</c:v>
                </c:pt>
                <c:pt idx="20">
                  <c:v>0.12354799999999999</c:v>
                </c:pt>
                <c:pt idx="21">
                  <c:v>6.6526000000000002E-2</c:v>
                </c:pt>
                <c:pt idx="22">
                  <c:v>0.14572299999999999</c:v>
                </c:pt>
                <c:pt idx="23">
                  <c:v>8.1309000000000006E-2</c:v>
                </c:pt>
                <c:pt idx="24">
                  <c:v>0.258712</c:v>
                </c:pt>
                <c:pt idx="25">
                  <c:v>0.21330499999999999</c:v>
                </c:pt>
                <c:pt idx="26">
                  <c:v>0.284055</c:v>
                </c:pt>
                <c:pt idx="27">
                  <c:v>0.47096100000000002</c:v>
                </c:pt>
                <c:pt idx="28">
                  <c:v>0.70960899999999993</c:v>
                </c:pt>
                <c:pt idx="29">
                  <c:v>0.78986299999999998</c:v>
                </c:pt>
                <c:pt idx="30">
                  <c:v>0.82259799999999994</c:v>
                </c:pt>
                <c:pt idx="31">
                  <c:v>0.92713800000000002</c:v>
                </c:pt>
                <c:pt idx="32">
                  <c:v>0.93030600000000008</c:v>
                </c:pt>
                <c:pt idx="33">
                  <c:v>0.94825800000000005</c:v>
                </c:pt>
                <c:pt idx="34">
                  <c:v>1.019007</c:v>
                </c:pt>
                <c:pt idx="35">
                  <c:v>0.89651499999999995</c:v>
                </c:pt>
                <c:pt idx="36">
                  <c:v>0.87750799999999995</c:v>
                </c:pt>
                <c:pt idx="37">
                  <c:v>1.0813090000000001</c:v>
                </c:pt>
                <c:pt idx="38">
                  <c:v>1.123548</c:v>
                </c:pt>
                <c:pt idx="39">
                  <c:v>1.155227</c:v>
                </c:pt>
                <c:pt idx="40">
                  <c:v>1.5649420000000001</c:v>
                </c:pt>
                <c:pt idx="41">
                  <c:v>1.5163669999999998</c:v>
                </c:pt>
                <c:pt idx="42">
                  <c:v>1.5195349999999999</c:v>
                </c:pt>
                <c:pt idx="43">
                  <c:v>1.520591</c:v>
                </c:pt>
                <c:pt idx="44">
                  <c:v>1.288279</c:v>
                </c:pt>
                <c:pt idx="45">
                  <c:v>1.6198519999999998</c:v>
                </c:pt>
                <c:pt idx="46">
                  <c:v>1.639915</c:v>
                </c:pt>
                <c:pt idx="47">
                  <c:v>1.7254490000000002</c:v>
                </c:pt>
                <c:pt idx="48">
                  <c:v>1.8141499999999999</c:v>
                </c:pt>
                <c:pt idx="49">
                  <c:v>1.912355</c:v>
                </c:pt>
                <c:pt idx="50">
                  <c:v>2.0707499999999999</c:v>
                </c:pt>
                <c:pt idx="51">
                  <c:v>1.92397</c:v>
                </c:pt>
                <c:pt idx="52">
                  <c:v>1.854277</c:v>
                </c:pt>
                <c:pt idx="53">
                  <c:v>2.0105599999999999</c:v>
                </c:pt>
                <c:pt idx="54">
                  <c:v>1.9535370000000001</c:v>
                </c:pt>
                <c:pt idx="55">
                  <c:v>1.9778249999999999</c:v>
                </c:pt>
                <c:pt idx="56">
                  <c:v>1.7961990000000001</c:v>
                </c:pt>
                <c:pt idx="57">
                  <c:v>1.501584</c:v>
                </c:pt>
                <c:pt idx="58">
                  <c:v>1.4910239999999999</c:v>
                </c:pt>
                <c:pt idx="59">
                  <c:v>1.4160509999999999</c:v>
                </c:pt>
                <c:pt idx="60">
                  <c:v>1.4160509999999999</c:v>
                </c:pt>
                <c:pt idx="61">
                  <c:v>1.5195349999999999</c:v>
                </c:pt>
                <c:pt idx="62">
                  <c:v>1.4530090000000002</c:v>
                </c:pt>
                <c:pt idx="63">
                  <c:v>1.2080249999999999</c:v>
                </c:pt>
                <c:pt idx="64">
                  <c:v>1.1752899999999999</c:v>
                </c:pt>
                <c:pt idx="65">
                  <c:v>1.38226</c:v>
                </c:pt>
                <c:pt idx="66">
                  <c:v>1.4171070000000001</c:v>
                </c:pt>
                <c:pt idx="67">
                  <c:v>1.5871170000000001</c:v>
                </c:pt>
                <c:pt idx="68">
                  <c:v>1.118268</c:v>
                </c:pt>
                <c:pt idx="69">
                  <c:v>1.1816260000000001</c:v>
                </c:pt>
                <c:pt idx="70">
                  <c:v>1.1161559999999999</c:v>
                </c:pt>
                <c:pt idx="71">
                  <c:v>1.1974659999999999</c:v>
                </c:pt>
                <c:pt idx="72">
                  <c:v>1.1520589999999999</c:v>
                </c:pt>
                <c:pt idx="73">
                  <c:v>1.0010559999999999</c:v>
                </c:pt>
                <c:pt idx="74">
                  <c:v>1.079197</c:v>
                </c:pt>
                <c:pt idx="75">
                  <c:v>1.269271</c:v>
                </c:pt>
                <c:pt idx="76">
                  <c:v>1.3621960000000002</c:v>
                </c:pt>
                <c:pt idx="77">
                  <c:v>1.3410769999999999</c:v>
                </c:pt>
                <c:pt idx="78">
                  <c:v>1.4097149999999998</c:v>
                </c:pt>
                <c:pt idx="79">
                  <c:v>1.4688489999999998</c:v>
                </c:pt>
                <c:pt idx="80">
                  <c:v>1.6050690000000001</c:v>
                </c:pt>
                <c:pt idx="81">
                  <c:v>1.69377</c:v>
                </c:pt>
                <c:pt idx="82">
                  <c:v>1.7888069999999998</c:v>
                </c:pt>
                <c:pt idx="83">
                  <c:v>1.702218</c:v>
                </c:pt>
                <c:pt idx="84">
                  <c:v>1.579725</c:v>
                </c:pt>
                <c:pt idx="85">
                  <c:v>1.5881729999999998</c:v>
                </c:pt>
                <c:pt idx="86">
                  <c:v>1.6546989999999999</c:v>
                </c:pt>
                <c:pt idx="87">
                  <c:v>1.7148890000000001</c:v>
                </c:pt>
                <c:pt idx="88">
                  <c:v>1.6673709999999999</c:v>
                </c:pt>
                <c:pt idx="89">
                  <c:v>1.7074969999999998</c:v>
                </c:pt>
                <c:pt idx="90">
                  <c:v>1.789863</c:v>
                </c:pt>
                <c:pt idx="91">
                  <c:v>1.7434000000000001</c:v>
                </c:pt>
                <c:pt idx="92">
                  <c:v>1.4097149999999998</c:v>
                </c:pt>
                <c:pt idx="93">
                  <c:v>1.3294620000000001</c:v>
                </c:pt>
                <c:pt idx="94">
                  <c:v>1.439282</c:v>
                </c:pt>
                <c:pt idx="95">
                  <c:v>1.3769800000000001</c:v>
                </c:pt>
                <c:pt idx="96">
                  <c:v>1.3305170000000002</c:v>
                </c:pt>
                <c:pt idx="97">
                  <c:v>1.3093979999999998</c:v>
                </c:pt>
                <c:pt idx="98">
                  <c:v>1.318902</c:v>
                </c:pt>
                <c:pt idx="99">
                  <c:v>1.186906</c:v>
                </c:pt>
                <c:pt idx="100">
                  <c:v>1.3083420000000001</c:v>
                </c:pt>
                <c:pt idx="101">
                  <c:v>1.178458</c:v>
                </c:pt>
                <c:pt idx="102">
                  <c:v>1.091869</c:v>
                </c:pt>
                <c:pt idx="103">
                  <c:v>1.1351640000000001</c:v>
                </c:pt>
                <c:pt idx="104">
                  <c:v>1.142555</c:v>
                </c:pt>
                <c:pt idx="105">
                  <c:v>1.2164729999999999</c:v>
                </c:pt>
                <c:pt idx="106">
                  <c:v>1.219641</c:v>
                </c:pt>
                <c:pt idx="107">
                  <c:v>1.2808869999999999</c:v>
                </c:pt>
                <c:pt idx="108">
                  <c:v>1.2122490000000001</c:v>
                </c:pt>
                <c:pt idx="109">
                  <c:v>1.259768</c:v>
                </c:pt>
                <c:pt idx="110">
                  <c:v>1.3674760000000001</c:v>
                </c:pt>
                <c:pt idx="111">
                  <c:v>1.2819430000000001</c:v>
                </c:pt>
                <c:pt idx="112">
                  <c:v>1.2249209999999999</c:v>
                </c:pt>
                <c:pt idx="113">
                  <c:v>1.131996</c:v>
                </c:pt>
                <c:pt idx="114">
                  <c:v>1.1203799999999999</c:v>
                </c:pt>
                <c:pt idx="115">
                  <c:v>1.1974659999999999</c:v>
                </c:pt>
                <c:pt idx="116">
                  <c:v>1.19641</c:v>
                </c:pt>
                <c:pt idx="117">
                  <c:v>1.1351640000000001</c:v>
                </c:pt>
                <c:pt idx="118">
                  <c:v>0.98943999999999999</c:v>
                </c:pt>
                <c:pt idx="119">
                  <c:v>0.88912400000000003</c:v>
                </c:pt>
                <c:pt idx="120">
                  <c:v>0.870116</c:v>
                </c:pt>
                <c:pt idx="121">
                  <c:v>0.89651499999999995</c:v>
                </c:pt>
                <c:pt idx="122">
                  <c:v>0.90707499999999996</c:v>
                </c:pt>
                <c:pt idx="123">
                  <c:v>0.88489999999999991</c:v>
                </c:pt>
                <c:pt idx="124">
                  <c:v>0.85533300000000001</c:v>
                </c:pt>
                <c:pt idx="125">
                  <c:v>0.91446700000000003</c:v>
                </c:pt>
                <c:pt idx="126">
                  <c:v>0.94297799999999998</c:v>
                </c:pt>
                <c:pt idx="127">
                  <c:v>0.91974699999999998</c:v>
                </c:pt>
                <c:pt idx="128">
                  <c:v>0.95881699999999992</c:v>
                </c:pt>
                <c:pt idx="129">
                  <c:v>0.99366399999999999</c:v>
                </c:pt>
                <c:pt idx="130">
                  <c:v>0.89968300000000001</c:v>
                </c:pt>
                <c:pt idx="131">
                  <c:v>0.92185899999999998</c:v>
                </c:pt>
                <c:pt idx="132">
                  <c:v>0.79936600000000002</c:v>
                </c:pt>
                <c:pt idx="133">
                  <c:v>0.74234399999999989</c:v>
                </c:pt>
                <c:pt idx="134">
                  <c:v>0.74445600000000001</c:v>
                </c:pt>
                <c:pt idx="135">
                  <c:v>0.62618799999999997</c:v>
                </c:pt>
                <c:pt idx="136">
                  <c:v>0.57127799999999995</c:v>
                </c:pt>
                <c:pt idx="137">
                  <c:v>0.59873299999999996</c:v>
                </c:pt>
                <c:pt idx="138">
                  <c:v>0.70327299999999993</c:v>
                </c:pt>
                <c:pt idx="139">
                  <c:v>0.70221800000000001</c:v>
                </c:pt>
                <c:pt idx="140">
                  <c:v>0.69482600000000005</c:v>
                </c:pt>
                <c:pt idx="141">
                  <c:v>0.70960899999999993</c:v>
                </c:pt>
                <c:pt idx="142">
                  <c:v>0.75184799999999996</c:v>
                </c:pt>
                <c:pt idx="143">
                  <c:v>0.76979900000000001</c:v>
                </c:pt>
                <c:pt idx="144">
                  <c:v>0.870116</c:v>
                </c:pt>
                <c:pt idx="145">
                  <c:v>0.83104500000000003</c:v>
                </c:pt>
                <c:pt idx="146">
                  <c:v>0.81942999999999999</c:v>
                </c:pt>
                <c:pt idx="147">
                  <c:v>0.78986299999999998</c:v>
                </c:pt>
                <c:pt idx="148">
                  <c:v>0.83210099999999998</c:v>
                </c:pt>
                <c:pt idx="149">
                  <c:v>0.78880700000000004</c:v>
                </c:pt>
                <c:pt idx="150">
                  <c:v>0.78141499999999997</c:v>
                </c:pt>
                <c:pt idx="151">
                  <c:v>0.78458299999999992</c:v>
                </c:pt>
                <c:pt idx="152">
                  <c:v>0.83210099999999998</c:v>
                </c:pt>
                <c:pt idx="153">
                  <c:v>0.82365399999999989</c:v>
                </c:pt>
                <c:pt idx="154">
                  <c:v>0.84794100000000006</c:v>
                </c:pt>
                <c:pt idx="155">
                  <c:v>0.79303100000000004</c:v>
                </c:pt>
                <c:pt idx="156">
                  <c:v>0.71383300000000005</c:v>
                </c:pt>
                <c:pt idx="157">
                  <c:v>0.54804600000000003</c:v>
                </c:pt>
                <c:pt idx="158">
                  <c:v>0.52270300000000003</c:v>
                </c:pt>
                <c:pt idx="159">
                  <c:v>0.50158400000000003</c:v>
                </c:pt>
                <c:pt idx="160">
                  <c:v>0.38331599999999999</c:v>
                </c:pt>
                <c:pt idx="161">
                  <c:v>0.43928199999999995</c:v>
                </c:pt>
                <c:pt idx="162">
                  <c:v>0.409715</c:v>
                </c:pt>
                <c:pt idx="163">
                  <c:v>0.40232300000000004</c:v>
                </c:pt>
                <c:pt idx="164">
                  <c:v>0.39281900000000003</c:v>
                </c:pt>
                <c:pt idx="165">
                  <c:v>0.42766599999999999</c:v>
                </c:pt>
                <c:pt idx="166">
                  <c:v>0.50897599999999998</c:v>
                </c:pt>
                <c:pt idx="167">
                  <c:v>0.56705399999999995</c:v>
                </c:pt>
                <c:pt idx="168">
                  <c:v>0.71383300000000005</c:v>
                </c:pt>
                <c:pt idx="169">
                  <c:v>0.825766</c:v>
                </c:pt>
                <c:pt idx="170">
                  <c:v>0.77824700000000002</c:v>
                </c:pt>
                <c:pt idx="171">
                  <c:v>0.82471000000000005</c:v>
                </c:pt>
                <c:pt idx="172">
                  <c:v>0.80464600000000008</c:v>
                </c:pt>
                <c:pt idx="173">
                  <c:v>0.81098200000000009</c:v>
                </c:pt>
                <c:pt idx="174">
                  <c:v>0.83738100000000004</c:v>
                </c:pt>
                <c:pt idx="175">
                  <c:v>0.78775099999999998</c:v>
                </c:pt>
                <c:pt idx="176">
                  <c:v>0.92397000000000007</c:v>
                </c:pt>
                <c:pt idx="177">
                  <c:v>0.92713800000000002</c:v>
                </c:pt>
                <c:pt idx="178">
                  <c:v>0.88489999999999991</c:v>
                </c:pt>
                <c:pt idx="179">
                  <c:v>0.86166799999999999</c:v>
                </c:pt>
                <c:pt idx="180">
                  <c:v>0.85322100000000001</c:v>
                </c:pt>
                <c:pt idx="181">
                  <c:v>0.74445600000000001</c:v>
                </c:pt>
                <c:pt idx="182">
                  <c:v>0.65153099999999997</c:v>
                </c:pt>
                <c:pt idx="183">
                  <c:v>0.7106650000000001</c:v>
                </c:pt>
                <c:pt idx="184">
                  <c:v>0.82998900000000009</c:v>
                </c:pt>
                <c:pt idx="185">
                  <c:v>0.90813100000000002</c:v>
                </c:pt>
                <c:pt idx="186">
                  <c:v>0.80781400000000003</c:v>
                </c:pt>
                <c:pt idx="187">
                  <c:v>0.80886999999999998</c:v>
                </c:pt>
                <c:pt idx="188">
                  <c:v>0.72650499999999996</c:v>
                </c:pt>
                <c:pt idx="189">
                  <c:v>0.83104500000000003</c:v>
                </c:pt>
                <c:pt idx="190">
                  <c:v>0.84054899999999999</c:v>
                </c:pt>
                <c:pt idx="191">
                  <c:v>0.93875399999999998</c:v>
                </c:pt>
                <c:pt idx="192">
                  <c:v>0.93453000000000008</c:v>
                </c:pt>
                <c:pt idx="193">
                  <c:v>0.90496300000000007</c:v>
                </c:pt>
                <c:pt idx="194">
                  <c:v>0.89123599999999992</c:v>
                </c:pt>
                <c:pt idx="195">
                  <c:v>0.86906000000000005</c:v>
                </c:pt>
                <c:pt idx="196">
                  <c:v>0.84794100000000006</c:v>
                </c:pt>
                <c:pt idx="197">
                  <c:v>0.78563900000000009</c:v>
                </c:pt>
                <c:pt idx="198">
                  <c:v>0.69905000000000006</c:v>
                </c:pt>
                <c:pt idx="199">
                  <c:v>0.73706400000000005</c:v>
                </c:pt>
                <c:pt idx="200">
                  <c:v>0.69271400000000005</c:v>
                </c:pt>
                <c:pt idx="201">
                  <c:v>0.77507900000000007</c:v>
                </c:pt>
                <c:pt idx="202">
                  <c:v>0.90179500000000001</c:v>
                </c:pt>
                <c:pt idx="203">
                  <c:v>0.97043299999999999</c:v>
                </c:pt>
                <c:pt idx="204">
                  <c:v>1.1710670000000001</c:v>
                </c:pt>
                <c:pt idx="205">
                  <c:v>1.182682</c:v>
                </c:pt>
                <c:pt idx="206">
                  <c:v>1.182682</c:v>
                </c:pt>
                <c:pt idx="207">
                  <c:v>1.2713829999999999</c:v>
                </c:pt>
                <c:pt idx="208">
                  <c:v>1.3759239999999999</c:v>
                </c:pt>
                <c:pt idx="209">
                  <c:v>1.3716999999999999</c:v>
                </c:pt>
                <c:pt idx="210">
                  <c:v>1.3579730000000001</c:v>
                </c:pt>
                <c:pt idx="211">
                  <c:v>1.530095</c:v>
                </c:pt>
                <c:pt idx="212">
                  <c:v>1.574446</c:v>
                </c:pt>
                <c:pt idx="213">
                  <c:v>1.6874340000000001</c:v>
                </c:pt>
                <c:pt idx="214">
                  <c:v>1.7254490000000002</c:v>
                </c:pt>
                <c:pt idx="215">
                  <c:v>1.4868000000000001</c:v>
                </c:pt>
                <c:pt idx="216">
                  <c:v>1.4128829999999999</c:v>
                </c:pt>
                <c:pt idx="217">
                  <c:v>1.597677</c:v>
                </c:pt>
                <c:pt idx="218">
                  <c:v>1.4772970000000001</c:v>
                </c:pt>
                <c:pt idx="219">
                  <c:v>1.494192</c:v>
                </c:pt>
                <c:pt idx="220">
                  <c:v>1.369588</c:v>
                </c:pt>
                <c:pt idx="221">
                  <c:v>1.3843719999999999</c:v>
                </c:pt>
                <c:pt idx="222">
                  <c:v>1.3727559999999999</c:v>
                </c:pt>
                <c:pt idx="223">
                  <c:v>1.360085</c:v>
                </c:pt>
                <c:pt idx="224">
                  <c:v>1.282999</c:v>
                </c:pt>
                <c:pt idx="225">
                  <c:v>1.3136220000000001</c:v>
                </c:pt>
                <c:pt idx="226">
                  <c:v>1.314678</c:v>
                </c:pt>
                <c:pt idx="227">
                  <c:v>1.342133</c:v>
                </c:pt>
                <c:pt idx="228">
                  <c:v>1.36642</c:v>
                </c:pt>
                <c:pt idx="229">
                  <c:v>1.4540649999999999</c:v>
                </c:pt>
                <c:pt idx="230">
                  <c:v>1.4213310000000001</c:v>
                </c:pt>
                <c:pt idx="231">
                  <c:v>1.533263</c:v>
                </c:pt>
                <c:pt idx="232">
                  <c:v>1.5459350000000001</c:v>
                </c:pt>
                <c:pt idx="233">
                  <c:v>1.4593450000000001</c:v>
                </c:pt>
                <c:pt idx="234">
                  <c:v>1.4772970000000001</c:v>
                </c:pt>
                <c:pt idx="235">
                  <c:v>1.597677</c:v>
                </c:pt>
                <c:pt idx="236">
                  <c:v>1.5881729999999998</c:v>
                </c:pt>
                <c:pt idx="237">
                  <c:v>1.556494</c:v>
                </c:pt>
                <c:pt idx="238">
                  <c:v>1.7602959999999999</c:v>
                </c:pt>
                <c:pt idx="239">
                  <c:v>1.99472</c:v>
                </c:pt>
                <c:pt idx="240">
                  <c:v>1.703273</c:v>
                </c:pt>
                <c:pt idx="241">
                  <c:v>2.00528</c:v>
                </c:pt>
                <c:pt idx="242">
                  <c:v>1.2903909999999998</c:v>
                </c:pt>
                <c:pt idx="243">
                  <c:v>1.4086590000000001</c:v>
                </c:pt>
                <c:pt idx="244">
                  <c:v>1.839493</c:v>
                </c:pt>
                <c:pt idx="245">
                  <c:v>1.9831049999999999</c:v>
                </c:pt>
                <c:pt idx="246">
                  <c:v>2.324182</c:v>
                </c:pt>
                <c:pt idx="247">
                  <c:v>2.6325240000000001</c:v>
                </c:pt>
                <c:pt idx="248">
                  <c:v>3.0348469999999996</c:v>
                </c:pt>
                <c:pt idx="249">
                  <c:v>2.9989440000000003</c:v>
                </c:pt>
                <c:pt idx="250">
                  <c:v>3.0263990000000001</c:v>
                </c:pt>
                <c:pt idx="251">
                  <c:v>3.1774020000000003</c:v>
                </c:pt>
                <c:pt idx="252">
                  <c:v>2.8870119999999999</c:v>
                </c:pt>
                <c:pt idx="253">
                  <c:v>2.4963040000000003</c:v>
                </c:pt>
                <c:pt idx="254">
                  <c:v>2.3041179999999999</c:v>
                </c:pt>
                <c:pt idx="255">
                  <c:v>2.457233</c:v>
                </c:pt>
                <c:pt idx="256">
                  <c:v>2.55227</c:v>
                </c:pt>
                <c:pt idx="257">
                  <c:v>2.7338959999999997</c:v>
                </c:pt>
                <c:pt idx="258">
                  <c:v>2.7539600000000002</c:v>
                </c:pt>
                <c:pt idx="259">
                  <c:v>2.8880680000000001</c:v>
                </c:pt>
                <c:pt idx="260">
                  <c:v>2.9155229999999999</c:v>
                </c:pt>
                <c:pt idx="261">
                  <c:v>3.0316789999999996</c:v>
                </c:pt>
                <c:pt idx="262">
                  <c:v>3.0876450000000002</c:v>
                </c:pt>
                <c:pt idx="263">
                  <c:v>3.0718060000000005</c:v>
                </c:pt>
                <c:pt idx="264">
                  <c:v>2.7793030000000001</c:v>
                </c:pt>
                <c:pt idx="265">
                  <c:v>3.0760300000000003</c:v>
                </c:pt>
                <c:pt idx="266">
                  <c:v>3.040127</c:v>
                </c:pt>
                <c:pt idx="267">
                  <c:v>3.0021120000000003</c:v>
                </c:pt>
                <c:pt idx="268">
                  <c:v>3.1436110000000004</c:v>
                </c:pt>
                <c:pt idx="269">
                  <c:v>3.0359030000000002</c:v>
                </c:pt>
                <c:pt idx="270">
                  <c:v>2.9155229999999999</c:v>
                </c:pt>
                <c:pt idx="271">
                  <c:v>2.9186900000000002</c:v>
                </c:pt>
                <c:pt idx="272">
                  <c:v>2.8870119999999999</c:v>
                </c:pt>
                <c:pt idx="273">
                  <c:v>2.8373809999999997</c:v>
                </c:pt>
                <c:pt idx="274">
                  <c:v>2.7180569999999999</c:v>
                </c:pt>
                <c:pt idx="275">
                  <c:v>2.761352</c:v>
                </c:pt>
                <c:pt idx="276">
                  <c:v>2.9725450000000002</c:v>
                </c:pt>
                <c:pt idx="277">
                  <c:v>2.5913409999999999</c:v>
                </c:pt>
                <c:pt idx="278">
                  <c:v>2.3526929999999999</c:v>
                </c:pt>
                <c:pt idx="279">
                  <c:v>2.1098210000000002</c:v>
                </c:pt>
                <c:pt idx="280">
                  <c:v>2.168955</c:v>
                </c:pt>
                <c:pt idx="281">
                  <c:v>2.086589</c:v>
                </c:pt>
                <c:pt idx="282">
                  <c:v>2.141499</c:v>
                </c:pt>
                <c:pt idx="283">
                  <c:v>2.1013730000000002</c:v>
                </c:pt>
                <c:pt idx="284">
                  <c:v>2.0623019999999999</c:v>
                </c:pt>
                <c:pt idx="285">
                  <c:v>2.2143610000000002</c:v>
                </c:pt>
                <c:pt idx="286">
                  <c:v>2.1108760000000002</c:v>
                </c:pt>
                <c:pt idx="287">
                  <c:v>2.1520589999999999</c:v>
                </c:pt>
                <c:pt idx="288">
                  <c:v>2.0158399999999999</c:v>
                </c:pt>
                <c:pt idx="289">
                  <c:v>2.0105599999999999</c:v>
                </c:pt>
                <c:pt idx="290">
                  <c:v>1.9693770000000002</c:v>
                </c:pt>
                <c:pt idx="291">
                  <c:v>1.6325239999999999</c:v>
                </c:pt>
                <c:pt idx="292">
                  <c:v>1.5079199999999999</c:v>
                </c:pt>
                <c:pt idx="293">
                  <c:v>1.6515309999999999</c:v>
                </c:pt>
                <c:pt idx="294">
                  <c:v>1.6779300000000001</c:v>
                </c:pt>
                <c:pt idx="295">
                  <c:v>1.7634639999999999</c:v>
                </c:pt>
                <c:pt idx="296">
                  <c:v>1.6504750000000001</c:v>
                </c:pt>
                <c:pt idx="297">
                  <c:v>1.7001060000000001</c:v>
                </c:pt>
                <c:pt idx="298">
                  <c:v>1.8057019999999999</c:v>
                </c:pt>
                <c:pt idx="299">
                  <c:v>1.936642</c:v>
                </c:pt>
                <c:pt idx="300">
                  <c:v>1.9260820000000001</c:v>
                </c:pt>
                <c:pt idx="301">
                  <c:v>1.765576</c:v>
                </c:pt>
                <c:pt idx="302">
                  <c:v>2.0644139999999997</c:v>
                </c:pt>
                <c:pt idx="303">
                  <c:v>2.0749740000000001</c:v>
                </c:pt>
                <c:pt idx="304">
                  <c:v>2.1457230000000003</c:v>
                </c:pt>
                <c:pt idx="305">
                  <c:v>2.0739179999999999</c:v>
                </c:pt>
                <c:pt idx="306">
                  <c:v>1.9926079999999999</c:v>
                </c:pt>
                <c:pt idx="307">
                  <c:v>1.9820490000000002</c:v>
                </c:pt>
                <c:pt idx="308">
                  <c:v>1.7233369999999999</c:v>
                </c:pt>
                <c:pt idx="309">
                  <c:v>1.7138329999999999</c:v>
                </c:pt>
                <c:pt idx="310">
                  <c:v>1.7074969999999998</c:v>
                </c:pt>
                <c:pt idx="311">
                  <c:v>1.7793029999999999</c:v>
                </c:pt>
                <c:pt idx="312">
                  <c:v>1.7750790000000001</c:v>
                </c:pt>
                <c:pt idx="313">
                  <c:v>1.7381200000000001</c:v>
                </c:pt>
                <c:pt idx="314">
                  <c:v>1.868004</c:v>
                </c:pt>
                <c:pt idx="315">
                  <c:v>1.7602959999999999</c:v>
                </c:pt>
                <c:pt idx="316">
                  <c:v>1.680042</c:v>
                </c:pt>
                <c:pt idx="317">
                  <c:v>1.601901</c:v>
                </c:pt>
                <c:pt idx="318">
                  <c:v>1.6990499999999999</c:v>
                </c:pt>
                <c:pt idx="319">
                  <c:v>1.685322</c:v>
                </c:pt>
                <c:pt idx="320">
                  <c:v>1.5902850000000002</c:v>
                </c:pt>
                <c:pt idx="321">
                  <c:v>1.4688489999999998</c:v>
                </c:pt>
                <c:pt idx="322">
                  <c:v>1.4118270000000002</c:v>
                </c:pt>
                <c:pt idx="323">
                  <c:v>1.402323</c:v>
                </c:pt>
                <c:pt idx="324">
                  <c:v>1.438226</c:v>
                </c:pt>
                <c:pt idx="325">
                  <c:v>1.498416</c:v>
                </c:pt>
                <c:pt idx="326">
                  <c:v>1.5448789999999999</c:v>
                </c:pt>
                <c:pt idx="327">
                  <c:v>1.398099</c:v>
                </c:pt>
                <c:pt idx="328">
                  <c:v>1.574446</c:v>
                </c:pt>
                <c:pt idx="329">
                  <c:v>1.7518479999999998</c:v>
                </c:pt>
                <c:pt idx="330">
                  <c:v>1.7053849999999999</c:v>
                </c:pt>
                <c:pt idx="331">
                  <c:v>1.580781</c:v>
                </c:pt>
                <c:pt idx="332">
                  <c:v>1.469905</c:v>
                </c:pt>
                <c:pt idx="333">
                  <c:v>1.410771</c:v>
                </c:pt>
                <c:pt idx="334">
                  <c:v>1.5047520000000001</c:v>
                </c:pt>
                <c:pt idx="335">
                  <c:v>1.514256</c:v>
                </c:pt>
                <c:pt idx="336">
                  <c:v>1.5395989999999999</c:v>
                </c:pt>
                <c:pt idx="337">
                  <c:v>1.4171070000000001</c:v>
                </c:pt>
                <c:pt idx="338">
                  <c:v>1.475185</c:v>
                </c:pt>
                <c:pt idx="339">
                  <c:v>1.5681100000000001</c:v>
                </c:pt>
                <c:pt idx="340">
                  <c:v>1.5005279999999999</c:v>
                </c:pt>
                <c:pt idx="341">
                  <c:v>1.5828929999999999</c:v>
                </c:pt>
                <c:pt idx="342">
                  <c:v>1.785639</c:v>
                </c:pt>
                <c:pt idx="343">
                  <c:v>2.118268</c:v>
                </c:pt>
                <c:pt idx="344">
                  <c:v>2.0274549999999998</c:v>
                </c:pt>
                <c:pt idx="345">
                  <c:v>2.2523759999999999</c:v>
                </c:pt>
                <c:pt idx="346">
                  <c:v>2.278775</c:v>
                </c:pt>
                <c:pt idx="347">
                  <c:v>2.1678989999999998</c:v>
                </c:pt>
                <c:pt idx="348">
                  <c:v>2.2302010000000001</c:v>
                </c:pt>
                <c:pt idx="349">
                  <c:v>2.2956699999999999</c:v>
                </c:pt>
                <c:pt idx="350">
                  <c:v>2.3727559999999999</c:v>
                </c:pt>
                <c:pt idx="351">
                  <c:v>2.3569170000000002</c:v>
                </c:pt>
                <c:pt idx="352">
                  <c:v>2.186906</c:v>
                </c:pt>
                <c:pt idx="353">
                  <c:v>2.0253429999999999</c:v>
                </c:pt>
                <c:pt idx="354">
                  <c:v>2.0496300000000001</c:v>
                </c:pt>
                <c:pt idx="355">
                  <c:v>1.7866949999999999</c:v>
                </c:pt>
                <c:pt idx="356">
                  <c:v>1.8141499999999999</c:v>
                </c:pt>
                <c:pt idx="357">
                  <c:v>1.7645200000000001</c:v>
                </c:pt>
                <c:pt idx="358">
                  <c:v>1.749736</c:v>
                </c:pt>
                <c:pt idx="359">
                  <c:v>1.839493</c:v>
                </c:pt>
                <c:pt idx="360">
                  <c:v>1.6916579999999999</c:v>
                </c:pt>
                <c:pt idx="361">
                  <c:v>1.5586060000000002</c:v>
                </c:pt>
                <c:pt idx="362">
                  <c:v>1.4033789999999999</c:v>
                </c:pt>
                <c:pt idx="363">
                  <c:v>1.351637</c:v>
                </c:pt>
                <c:pt idx="364">
                  <c:v>1.1541710000000001</c:v>
                </c:pt>
                <c:pt idx="365">
                  <c:v>1.0855329999999999</c:v>
                </c:pt>
                <c:pt idx="366">
                  <c:v>1.1309399999999998</c:v>
                </c:pt>
                <c:pt idx="367">
                  <c:v>1.1267160000000001</c:v>
                </c:pt>
                <c:pt idx="368">
                  <c:v>1.2565999999999999</c:v>
                </c:pt>
                <c:pt idx="369">
                  <c:v>1.2027460000000001</c:v>
                </c:pt>
                <c:pt idx="370">
                  <c:v>1.127772</c:v>
                </c:pt>
                <c:pt idx="371">
                  <c:v>1.067582</c:v>
                </c:pt>
                <c:pt idx="372">
                  <c:v>1.1890179999999999</c:v>
                </c:pt>
                <c:pt idx="373">
                  <c:v>1.146779</c:v>
                </c:pt>
                <c:pt idx="374">
                  <c:v>1.0802529999999999</c:v>
                </c:pt>
                <c:pt idx="375">
                  <c:v>1.2608240000000002</c:v>
                </c:pt>
                <c:pt idx="376">
                  <c:v>1.247096</c:v>
                </c:pt>
                <c:pt idx="377">
                  <c:v>1.07603</c:v>
                </c:pt>
                <c:pt idx="378">
                  <c:v>1.1657869999999999</c:v>
                </c:pt>
                <c:pt idx="379">
                  <c:v>1.19641</c:v>
                </c:pt>
                <c:pt idx="380">
                  <c:v>1.0200629999999999</c:v>
                </c:pt>
                <c:pt idx="381">
                  <c:v>1.3030619999999999</c:v>
                </c:pt>
                <c:pt idx="382">
                  <c:v>1.2080249999999999</c:v>
                </c:pt>
                <c:pt idx="383">
                  <c:v>1.2713829999999999</c:v>
                </c:pt>
                <c:pt idx="384">
                  <c:v>1.4139390000000001</c:v>
                </c:pt>
                <c:pt idx="385">
                  <c:v>1.392819</c:v>
                </c:pt>
                <c:pt idx="386">
                  <c:v>1.443506</c:v>
                </c:pt>
                <c:pt idx="387">
                  <c:v>1.493136</c:v>
                </c:pt>
                <c:pt idx="388">
                  <c:v>1.450898</c:v>
                </c:pt>
                <c:pt idx="389">
                  <c:v>1.7053849999999999</c:v>
                </c:pt>
                <c:pt idx="390">
                  <c:v>1.777191</c:v>
                </c:pt>
                <c:pt idx="391">
                  <c:v>1.676874</c:v>
                </c:pt>
                <c:pt idx="392">
                  <c:v>1.765576</c:v>
                </c:pt>
                <c:pt idx="393">
                  <c:v>1.593453</c:v>
                </c:pt>
                <c:pt idx="394">
                  <c:v>1.5279830000000001</c:v>
                </c:pt>
                <c:pt idx="395">
                  <c:v>1.383316</c:v>
                </c:pt>
                <c:pt idx="396">
                  <c:v>1.296727</c:v>
                </c:pt>
                <c:pt idx="397">
                  <c:v>1.374868</c:v>
                </c:pt>
                <c:pt idx="398">
                  <c:v>1.3241820000000002</c:v>
                </c:pt>
                <c:pt idx="399">
                  <c:v>1.6283000000000001</c:v>
                </c:pt>
                <c:pt idx="400">
                  <c:v>1.6832099999999999</c:v>
                </c:pt>
                <c:pt idx="401">
                  <c:v>1.649419</c:v>
                </c:pt>
                <c:pt idx="402">
                  <c:v>1.8078139999999998</c:v>
                </c:pt>
                <c:pt idx="403">
                  <c:v>1.7761349999999998</c:v>
                </c:pt>
                <c:pt idx="404">
                  <c:v>1.7254490000000002</c:v>
                </c:pt>
                <c:pt idx="405">
                  <c:v>1.7201689999999998</c:v>
                </c:pt>
                <c:pt idx="406">
                  <c:v>1.8563890000000001</c:v>
                </c:pt>
                <c:pt idx="407">
                  <c:v>1.745512</c:v>
                </c:pt>
                <c:pt idx="408">
                  <c:v>1.548046</c:v>
                </c:pt>
                <c:pt idx="409">
                  <c:v>1.443506</c:v>
                </c:pt>
                <c:pt idx="410">
                  <c:v>1.4530090000000002</c:v>
                </c:pt>
                <c:pt idx="411">
                  <c:v>1.393875</c:v>
                </c:pt>
                <c:pt idx="412">
                  <c:v>1.3284049999999998</c:v>
                </c:pt>
                <c:pt idx="413">
                  <c:v>1.2903909999999998</c:v>
                </c:pt>
                <c:pt idx="414">
                  <c:v>1.3685319999999999</c:v>
                </c:pt>
                <c:pt idx="415">
                  <c:v>1.2925030000000002</c:v>
                </c:pt>
                <c:pt idx="416">
                  <c:v>1.4234420000000001</c:v>
                </c:pt>
                <c:pt idx="417">
                  <c:v>1.424498</c:v>
                </c:pt>
                <c:pt idx="418">
                  <c:v>1.373812</c:v>
                </c:pt>
                <c:pt idx="419">
                  <c:v>1.32735</c:v>
                </c:pt>
                <c:pt idx="420">
                  <c:v>1.4002109999999999</c:v>
                </c:pt>
                <c:pt idx="421">
                  <c:v>1.2333689999999999</c:v>
                </c:pt>
                <c:pt idx="422">
                  <c:v>1.2851109999999999</c:v>
                </c:pt>
                <c:pt idx="423">
                  <c:v>1.3178460000000001</c:v>
                </c:pt>
                <c:pt idx="424">
                  <c:v>1.2756069999999999</c:v>
                </c:pt>
                <c:pt idx="425">
                  <c:v>1.3769800000000001</c:v>
                </c:pt>
                <c:pt idx="426">
                  <c:v>1.2492080000000001</c:v>
                </c:pt>
                <c:pt idx="427">
                  <c:v>1.083421</c:v>
                </c:pt>
                <c:pt idx="428">
                  <c:v>1.1066530000000001</c:v>
                </c:pt>
                <c:pt idx="429">
                  <c:v>1.270327</c:v>
                </c:pt>
                <c:pt idx="430">
                  <c:v>1.4466739999999998</c:v>
                </c:pt>
                <c:pt idx="431">
                  <c:v>1.393875</c:v>
                </c:pt>
                <c:pt idx="432">
                  <c:v>1.3801480000000002</c:v>
                </c:pt>
                <c:pt idx="433">
                  <c:v>1.215417</c:v>
                </c:pt>
                <c:pt idx="434">
                  <c:v>1.2756069999999999</c:v>
                </c:pt>
                <c:pt idx="435">
                  <c:v>1.3284049999999998</c:v>
                </c:pt>
                <c:pt idx="436">
                  <c:v>1.5279830000000001</c:v>
                </c:pt>
                <c:pt idx="437">
                  <c:v>1.410771</c:v>
                </c:pt>
                <c:pt idx="438">
                  <c:v>1.4720169999999999</c:v>
                </c:pt>
                <c:pt idx="439">
                  <c:v>1.5469909999999998</c:v>
                </c:pt>
                <c:pt idx="440">
                  <c:v>1.5279830000000001</c:v>
                </c:pt>
                <c:pt idx="441">
                  <c:v>1.4677930000000001</c:v>
                </c:pt>
                <c:pt idx="442">
                  <c:v>1.4963040000000001</c:v>
                </c:pt>
                <c:pt idx="443">
                  <c:v>1.215417</c:v>
                </c:pt>
                <c:pt idx="444">
                  <c:v>1.205913</c:v>
                </c:pt>
                <c:pt idx="445">
                  <c:v>1.19113</c:v>
                </c:pt>
                <c:pt idx="446">
                  <c:v>1.082365</c:v>
                </c:pt>
                <c:pt idx="447">
                  <c:v>1.0844769999999999</c:v>
                </c:pt>
                <c:pt idx="448">
                  <c:v>1.090813</c:v>
                </c:pt>
                <c:pt idx="449">
                  <c:v>1.1404430000000001</c:v>
                </c:pt>
                <c:pt idx="450">
                  <c:v>1.2481520000000002</c:v>
                </c:pt>
                <c:pt idx="451">
                  <c:v>1.254488</c:v>
                </c:pt>
                <c:pt idx="452">
                  <c:v>1.2302010000000001</c:v>
                </c:pt>
                <c:pt idx="453">
                  <c:v>1.379092</c:v>
                </c:pt>
                <c:pt idx="454">
                  <c:v>1.560718</c:v>
                </c:pt>
                <c:pt idx="455">
                  <c:v>1.594509</c:v>
                </c:pt>
                <c:pt idx="456">
                  <c:v>1.4846879999999998</c:v>
                </c:pt>
                <c:pt idx="457">
                  <c:v>1.466737</c:v>
                </c:pt>
                <c:pt idx="458">
                  <c:v>1.3780359999999998</c:v>
                </c:pt>
                <c:pt idx="459">
                  <c:v>1.443506</c:v>
                </c:pt>
                <c:pt idx="460">
                  <c:v>1.5659979999999998</c:v>
                </c:pt>
                <c:pt idx="461">
                  <c:v>1.457233</c:v>
                </c:pt>
                <c:pt idx="462">
                  <c:v>1.462513</c:v>
                </c:pt>
                <c:pt idx="463">
                  <c:v>1.347413</c:v>
                </c:pt>
                <c:pt idx="464">
                  <c:v>1.3241820000000002</c:v>
                </c:pt>
                <c:pt idx="465">
                  <c:v>1.3949309999999999</c:v>
                </c:pt>
                <c:pt idx="466">
                  <c:v>1.4097149999999998</c:v>
                </c:pt>
                <c:pt idx="467">
                  <c:v>1.511088</c:v>
                </c:pt>
                <c:pt idx="468">
                  <c:v>1.666315</c:v>
                </c:pt>
                <c:pt idx="469">
                  <c:v>1.6684270000000001</c:v>
                </c:pt>
                <c:pt idx="470">
                  <c:v>1.598733</c:v>
                </c:pt>
                <c:pt idx="471">
                  <c:v>1.620908</c:v>
                </c:pt>
                <c:pt idx="472">
                  <c:v>1.524815</c:v>
                </c:pt>
                <c:pt idx="473">
                  <c:v>1.8500529999999999</c:v>
                </c:pt>
                <c:pt idx="474">
                  <c:v>1.9250259999999999</c:v>
                </c:pt>
                <c:pt idx="475">
                  <c:v>1.8732839999999999</c:v>
                </c:pt>
                <c:pt idx="476">
                  <c:v>1.7233369999999999</c:v>
                </c:pt>
                <c:pt idx="477">
                  <c:v>1.9894399999999999</c:v>
                </c:pt>
                <c:pt idx="478">
                  <c:v>1.916579</c:v>
                </c:pt>
                <c:pt idx="479">
                  <c:v>1.8891239999999998</c:v>
                </c:pt>
                <c:pt idx="480">
                  <c:v>1.8796199999999998</c:v>
                </c:pt>
                <c:pt idx="481">
                  <c:v>1.9028510000000001</c:v>
                </c:pt>
                <c:pt idx="482">
                  <c:v>2.0496300000000001</c:v>
                </c:pt>
                <c:pt idx="483">
                  <c:v>1.872228</c:v>
                </c:pt>
                <c:pt idx="484">
                  <c:v>1.80887</c:v>
                </c:pt>
                <c:pt idx="485">
                  <c:v>1.7053849999999999</c:v>
                </c:pt>
                <c:pt idx="486">
                  <c:v>1.4772970000000001</c:v>
                </c:pt>
                <c:pt idx="487">
                  <c:v>1.6916579999999999</c:v>
                </c:pt>
                <c:pt idx="488">
                  <c:v>1.589229</c:v>
                </c:pt>
                <c:pt idx="489">
                  <c:v>1.511088</c:v>
                </c:pt>
                <c:pt idx="490">
                  <c:v>1.5269269999999999</c:v>
                </c:pt>
                <c:pt idx="491">
                  <c:v>1.3463570000000002</c:v>
                </c:pt>
                <c:pt idx="492">
                  <c:v>1.386484</c:v>
                </c:pt>
                <c:pt idx="493">
                  <c:v>1.4181630000000001</c:v>
                </c:pt>
                <c:pt idx="494">
                  <c:v>1.3970429999999998</c:v>
                </c:pt>
                <c:pt idx="495">
                  <c:v>1.443506</c:v>
                </c:pt>
                <c:pt idx="496">
                  <c:v>1.4445619999999999</c:v>
                </c:pt>
                <c:pt idx="497">
                  <c:v>1.5089760000000001</c:v>
                </c:pt>
                <c:pt idx="498">
                  <c:v>1.5691659999999998</c:v>
                </c:pt>
                <c:pt idx="499">
                  <c:v>1.6832099999999999</c:v>
                </c:pt>
                <c:pt idx="500">
                  <c:v>1.7507919999999999</c:v>
                </c:pt>
                <c:pt idx="501">
                  <c:v>1.7096090000000002</c:v>
                </c:pt>
                <c:pt idx="502">
                  <c:v>1.821542</c:v>
                </c:pt>
                <c:pt idx="503">
                  <c:v>1.8511089999999999</c:v>
                </c:pt>
                <c:pt idx="504">
                  <c:v>1.8563890000000001</c:v>
                </c:pt>
                <c:pt idx="505">
                  <c:v>1.8912360000000001</c:v>
                </c:pt>
                <c:pt idx="506">
                  <c:v>1.6515309999999999</c:v>
                </c:pt>
                <c:pt idx="507">
                  <c:v>2.031679</c:v>
                </c:pt>
                <c:pt idx="508">
                  <c:v>1.9524820000000001</c:v>
                </c:pt>
                <c:pt idx="509">
                  <c:v>1.7888069999999998</c:v>
                </c:pt>
                <c:pt idx="510">
                  <c:v>1.684266</c:v>
                </c:pt>
                <c:pt idx="511">
                  <c:v>1.8648359999999999</c:v>
                </c:pt>
                <c:pt idx="512">
                  <c:v>1.63358</c:v>
                </c:pt>
                <c:pt idx="513">
                  <c:v>1.7645200000000001</c:v>
                </c:pt>
                <c:pt idx="514">
                  <c:v>1.7793029999999999</c:v>
                </c:pt>
                <c:pt idx="515">
                  <c:v>1.8669479999999998</c:v>
                </c:pt>
                <c:pt idx="516">
                  <c:v>2.0960929999999998</c:v>
                </c:pt>
                <c:pt idx="517">
                  <c:v>2.040127</c:v>
                </c:pt>
                <c:pt idx="518">
                  <c:v>1.958817</c:v>
                </c:pt>
                <c:pt idx="519">
                  <c:v>2.0813090000000001</c:v>
                </c:pt>
                <c:pt idx="520">
                  <c:v>2.0665260000000001</c:v>
                </c:pt>
                <c:pt idx="521">
                  <c:v>2.00528</c:v>
                </c:pt>
              </c:numCache>
            </c:numRef>
          </c:val>
          <c:smooth val="0"/>
          <c:extLst>
            <c:ext xmlns:c16="http://schemas.microsoft.com/office/drawing/2014/chart" uri="{C3380CC4-5D6E-409C-BE32-E72D297353CC}">
              <c16:uniqueId val="{00000001-DC81-4290-90DC-556BC842DD96}"/>
            </c:ext>
          </c:extLst>
        </c:ser>
        <c:ser>
          <c:idx val="2"/>
          <c:order val="2"/>
          <c:tx>
            <c:strRef>
              <c:f>'10y'!$E$2</c:f>
              <c:strCache>
                <c:ptCount val="1"/>
                <c:pt idx="0">
                  <c:v>K</c:v>
                </c:pt>
              </c:strCache>
            </c:strRef>
          </c:tx>
          <c:spPr>
            <a:ln w="28575" cap="rnd">
              <a:solidFill>
                <a:srgbClr val="54585A"/>
              </a:solidFill>
              <a:round/>
            </a:ln>
            <a:effectLst/>
          </c:spPr>
          <c:marker>
            <c:symbol val="none"/>
          </c:marker>
          <c:cat>
            <c:numRef>
              <c:f>'10y'!$B$3:$B$524</c:f>
              <c:numCache>
                <c:formatCode>m/d/yyyy</c:formatCode>
                <c:ptCount val="522"/>
                <c:pt idx="0">
                  <c:v>42209</c:v>
                </c:pt>
                <c:pt idx="1">
                  <c:v>42216</c:v>
                </c:pt>
                <c:pt idx="2">
                  <c:v>42223</c:v>
                </c:pt>
                <c:pt idx="3">
                  <c:v>42230</c:v>
                </c:pt>
                <c:pt idx="4">
                  <c:v>42237</c:v>
                </c:pt>
                <c:pt idx="5">
                  <c:v>42244</c:v>
                </c:pt>
                <c:pt idx="6">
                  <c:v>42251</c:v>
                </c:pt>
                <c:pt idx="7">
                  <c:v>42258</c:v>
                </c:pt>
                <c:pt idx="8">
                  <c:v>42265</c:v>
                </c:pt>
                <c:pt idx="9">
                  <c:v>42272</c:v>
                </c:pt>
                <c:pt idx="10">
                  <c:v>42279</c:v>
                </c:pt>
                <c:pt idx="11">
                  <c:v>42286</c:v>
                </c:pt>
                <c:pt idx="12">
                  <c:v>42293</c:v>
                </c:pt>
                <c:pt idx="13">
                  <c:v>42300</c:v>
                </c:pt>
                <c:pt idx="14">
                  <c:v>42307</c:v>
                </c:pt>
                <c:pt idx="15">
                  <c:v>42314</c:v>
                </c:pt>
                <c:pt idx="16">
                  <c:v>42321</c:v>
                </c:pt>
                <c:pt idx="17">
                  <c:v>42328</c:v>
                </c:pt>
                <c:pt idx="18">
                  <c:v>42335</c:v>
                </c:pt>
                <c:pt idx="19">
                  <c:v>42342</c:v>
                </c:pt>
                <c:pt idx="20">
                  <c:v>42349</c:v>
                </c:pt>
                <c:pt idx="21">
                  <c:v>42356</c:v>
                </c:pt>
                <c:pt idx="22">
                  <c:v>42363</c:v>
                </c:pt>
                <c:pt idx="23">
                  <c:v>42370</c:v>
                </c:pt>
                <c:pt idx="24">
                  <c:v>42377</c:v>
                </c:pt>
                <c:pt idx="25">
                  <c:v>42384</c:v>
                </c:pt>
                <c:pt idx="26">
                  <c:v>42391</c:v>
                </c:pt>
                <c:pt idx="27">
                  <c:v>42398</c:v>
                </c:pt>
                <c:pt idx="28">
                  <c:v>42405</c:v>
                </c:pt>
                <c:pt idx="29">
                  <c:v>42412</c:v>
                </c:pt>
                <c:pt idx="30">
                  <c:v>42419</c:v>
                </c:pt>
                <c:pt idx="31">
                  <c:v>42426</c:v>
                </c:pt>
                <c:pt idx="32">
                  <c:v>42433</c:v>
                </c:pt>
                <c:pt idx="33">
                  <c:v>42440</c:v>
                </c:pt>
                <c:pt idx="34">
                  <c:v>42447</c:v>
                </c:pt>
                <c:pt idx="35">
                  <c:v>42454</c:v>
                </c:pt>
                <c:pt idx="36">
                  <c:v>42461</c:v>
                </c:pt>
                <c:pt idx="37">
                  <c:v>42468</c:v>
                </c:pt>
                <c:pt idx="38">
                  <c:v>42475</c:v>
                </c:pt>
                <c:pt idx="39">
                  <c:v>42482</c:v>
                </c:pt>
                <c:pt idx="40">
                  <c:v>42489</c:v>
                </c:pt>
                <c:pt idx="41">
                  <c:v>42496</c:v>
                </c:pt>
                <c:pt idx="42">
                  <c:v>42503</c:v>
                </c:pt>
                <c:pt idx="43">
                  <c:v>42510</c:v>
                </c:pt>
                <c:pt idx="44">
                  <c:v>42517</c:v>
                </c:pt>
                <c:pt idx="45">
                  <c:v>42524</c:v>
                </c:pt>
                <c:pt idx="46">
                  <c:v>42531</c:v>
                </c:pt>
                <c:pt idx="47">
                  <c:v>42538</c:v>
                </c:pt>
                <c:pt idx="48">
                  <c:v>42545</c:v>
                </c:pt>
                <c:pt idx="49">
                  <c:v>42552</c:v>
                </c:pt>
                <c:pt idx="50">
                  <c:v>42559</c:v>
                </c:pt>
                <c:pt idx="51">
                  <c:v>42566</c:v>
                </c:pt>
                <c:pt idx="52">
                  <c:v>42573</c:v>
                </c:pt>
                <c:pt idx="53">
                  <c:v>42580</c:v>
                </c:pt>
                <c:pt idx="54">
                  <c:v>42587</c:v>
                </c:pt>
                <c:pt idx="55">
                  <c:v>42594</c:v>
                </c:pt>
                <c:pt idx="56">
                  <c:v>42601</c:v>
                </c:pt>
                <c:pt idx="57">
                  <c:v>42608</c:v>
                </c:pt>
                <c:pt idx="58">
                  <c:v>42615</c:v>
                </c:pt>
                <c:pt idx="59">
                  <c:v>42622</c:v>
                </c:pt>
                <c:pt idx="60">
                  <c:v>42629</c:v>
                </c:pt>
                <c:pt idx="61">
                  <c:v>42636</c:v>
                </c:pt>
                <c:pt idx="62">
                  <c:v>42643</c:v>
                </c:pt>
                <c:pt idx="63">
                  <c:v>42650</c:v>
                </c:pt>
                <c:pt idx="64">
                  <c:v>42657</c:v>
                </c:pt>
                <c:pt idx="65">
                  <c:v>42664</c:v>
                </c:pt>
                <c:pt idx="66">
                  <c:v>42671</c:v>
                </c:pt>
                <c:pt idx="67">
                  <c:v>42678</c:v>
                </c:pt>
                <c:pt idx="68">
                  <c:v>42685</c:v>
                </c:pt>
                <c:pt idx="69">
                  <c:v>42692</c:v>
                </c:pt>
                <c:pt idx="70">
                  <c:v>42699</c:v>
                </c:pt>
                <c:pt idx="71">
                  <c:v>42706</c:v>
                </c:pt>
                <c:pt idx="72">
                  <c:v>42713</c:v>
                </c:pt>
                <c:pt idx="73">
                  <c:v>42720</c:v>
                </c:pt>
                <c:pt idx="74">
                  <c:v>42727</c:v>
                </c:pt>
                <c:pt idx="75">
                  <c:v>42734</c:v>
                </c:pt>
                <c:pt idx="76">
                  <c:v>42741</c:v>
                </c:pt>
                <c:pt idx="77">
                  <c:v>42748</c:v>
                </c:pt>
                <c:pt idx="78">
                  <c:v>42755</c:v>
                </c:pt>
                <c:pt idx="79">
                  <c:v>42762</c:v>
                </c:pt>
                <c:pt idx="80">
                  <c:v>42769</c:v>
                </c:pt>
                <c:pt idx="81">
                  <c:v>42776</c:v>
                </c:pt>
                <c:pt idx="82">
                  <c:v>42783</c:v>
                </c:pt>
                <c:pt idx="83">
                  <c:v>42790</c:v>
                </c:pt>
                <c:pt idx="84">
                  <c:v>42797</c:v>
                </c:pt>
                <c:pt idx="85">
                  <c:v>42804</c:v>
                </c:pt>
                <c:pt idx="86">
                  <c:v>42811</c:v>
                </c:pt>
                <c:pt idx="87">
                  <c:v>42818</c:v>
                </c:pt>
                <c:pt idx="88">
                  <c:v>42825</c:v>
                </c:pt>
                <c:pt idx="89">
                  <c:v>42832</c:v>
                </c:pt>
                <c:pt idx="90">
                  <c:v>42839</c:v>
                </c:pt>
                <c:pt idx="91">
                  <c:v>42846</c:v>
                </c:pt>
                <c:pt idx="92">
                  <c:v>42853</c:v>
                </c:pt>
                <c:pt idx="93">
                  <c:v>42860</c:v>
                </c:pt>
                <c:pt idx="94">
                  <c:v>42867</c:v>
                </c:pt>
                <c:pt idx="95">
                  <c:v>42874</c:v>
                </c:pt>
                <c:pt idx="96">
                  <c:v>42881</c:v>
                </c:pt>
                <c:pt idx="97">
                  <c:v>42888</c:v>
                </c:pt>
                <c:pt idx="98">
                  <c:v>42895</c:v>
                </c:pt>
                <c:pt idx="99">
                  <c:v>42902</c:v>
                </c:pt>
                <c:pt idx="100">
                  <c:v>42909</c:v>
                </c:pt>
                <c:pt idx="101">
                  <c:v>42916</c:v>
                </c:pt>
                <c:pt idx="102">
                  <c:v>42923</c:v>
                </c:pt>
                <c:pt idx="103">
                  <c:v>42930</c:v>
                </c:pt>
                <c:pt idx="104">
                  <c:v>42937</c:v>
                </c:pt>
                <c:pt idx="105">
                  <c:v>42944</c:v>
                </c:pt>
                <c:pt idx="106">
                  <c:v>42951</c:v>
                </c:pt>
                <c:pt idx="107">
                  <c:v>42958</c:v>
                </c:pt>
                <c:pt idx="108">
                  <c:v>42965</c:v>
                </c:pt>
                <c:pt idx="109">
                  <c:v>42972</c:v>
                </c:pt>
                <c:pt idx="110">
                  <c:v>42979</c:v>
                </c:pt>
                <c:pt idx="111">
                  <c:v>42986</c:v>
                </c:pt>
                <c:pt idx="112">
                  <c:v>42993</c:v>
                </c:pt>
                <c:pt idx="113">
                  <c:v>43000</c:v>
                </c:pt>
                <c:pt idx="114">
                  <c:v>43007</c:v>
                </c:pt>
                <c:pt idx="115">
                  <c:v>43014</c:v>
                </c:pt>
                <c:pt idx="116">
                  <c:v>43021</c:v>
                </c:pt>
                <c:pt idx="117">
                  <c:v>43028</c:v>
                </c:pt>
                <c:pt idx="118">
                  <c:v>43035</c:v>
                </c:pt>
                <c:pt idx="119">
                  <c:v>43042</c:v>
                </c:pt>
                <c:pt idx="120">
                  <c:v>43049</c:v>
                </c:pt>
                <c:pt idx="121">
                  <c:v>43056</c:v>
                </c:pt>
                <c:pt idx="122">
                  <c:v>43063</c:v>
                </c:pt>
                <c:pt idx="123">
                  <c:v>43070</c:v>
                </c:pt>
                <c:pt idx="124">
                  <c:v>43077</c:v>
                </c:pt>
                <c:pt idx="125">
                  <c:v>43084</c:v>
                </c:pt>
                <c:pt idx="126">
                  <c:v>43091</c:v>
                </c:pt>
                <c:pt idx="127">
                  <c:v>43098</c:v>
                </c:pt>
                <c:pt idx="128">
                  <c:v>43105</c:v>
                </c:pt>
                <c:pt idx="129">
                  <c:v>43112</c:v>
                </c:pt>
                <c:pt idx="130">
                  <c:v>43119</c:v>
                </c:pt>
                <c:pt idx="131">
                  <c:v>43126</c:v>
                </c:pt>
                <c:pt idx="132">
                  <c:v>43133</c:v>
                </c:pt>
                <c:pt idx="133">
                  <c:v>43140</c:v>
                </c:pt>
                <c:pt idx="134">
                  <c:v>43147</c:v>
                </c:pt>
                <c:pt idx="135">
                  <c:v>43154</c:v>
                </c:pt>
                <c:pt idx="136">
                  <c:v>43161</c:v>
                </c:pt>
                <c:pt idx="137">
                  <c:v>43168</c:v>
                </c:pt>
                <c:pt idx="138">
                  <c:v>43175</c:v>
                </c:pt>
                <c:pt idx="139">
                  <c:v>43182</c:v>
                </c:pt>
                <c:pt idx="140">
                  <c:v>43189</c:v>
                </c:pt>
                <c:pt idx="141">
                  <c:v>43196</c:v>
                </c:pt>
                <c:pt idx="142">
                  <c:v>43203</c:v>
                </c:pt>
                <c:pt idx="143">
                  <c:v>43210</c:v>
                </c:pt>
                <c:pt idx="144">
                  <c:v>43217</c:v>
                </c:pt>
                <c:pt idx="145">
                  <c:v>43224</c:v>
                </c:pt>
                <c:pt idx="146">
                  <c:v>43231</c:v>
                </c:pt>
                <c:pt idx="147">
                  <c:v>43238</c:v>
                </c:pt>
                <c:pt idx="148">
                  <c:v>43245</c:v>
                </c:pt>
                <c:pt idx="149">
                  <c:v>43252</c:v>
                </c:pt>
                <c:pt idx="150">
                  <c:v>43259</c:v>
                </c:pt>
                <c:pt idx="151">
                  <c:v>43266</c:v>
                </c:pt>
                <c:pt idx="152">
                  <c:v>43273</c:v>
                </c:pt>
                <c:pt idx="153">
                  <c:v>43280</c:v>
                </c:pt>
                <c:pt idx="154">
                  <c:v>43287</c:v>
                </c:pt>
                <c:pt idx="155">
                  <c:v>43294</c:v>
                </c:pt>
                <c:pt idx="156">
                  <c:v>43301</c:v>
                </c:pt>
                <c:pt idx="157">
                  <c:v>43308</c:v>
                </c:pt>
                <c:pt idx="158">
                  <c:v>43315</c:v>
                </c:pt>
                <c:pt idx="159">
                  <c:v>43322</c:v>
                </c:pt>
                <c:pt idx="160">
                  <c:v>43329</c:v>
                </c:pt>
                <c:pt idx="161">
                  <c:v>43336</c:v>
                </c:pt>
                <c:pt idx="162">
                  <c:v>43343</c:v>
                </c:pt>
                <c:pt idx="163">
                  <c:v>43350</c:v>
                </c:pt>
                <c:pt idx="164">
                  <c:v>43357</c:v>
                </c:pt>
                <c:pt idx="165">
                  <c:v>43364</c:v>
                </c:pt>
                <c:pt idx="166">
                  <c:v>43371</c:v>
                </c:pt>
                <c:pt idx="167">
                  <c:v>43378</c:v>
                </c:pt>
                <c:pt idx="168">
                  <c:v>43385</c:v>
                </c:pt>
                <c:pt idx="169">
                  <c:v>43392</c:v>
                </c:pt>
                <c:pt idx="170">
                  <c:v>43399</c:v>
                </c:pt>
                <c:pt idx="171">
                  <c:v>43406</c:v>
                </c:pt>
                <c:pt idx="172">
                  <c:v>43413</c:v>
                </c:pt>
                <c:pt idx="173">
                  <c:v>43420</c:v>
                </c:pt>
                <c:pt idx="174">
                  <c:v>43427</c:v>
                </c:pt>
                <c:pt idx="175">
                  <c:v>43434</c:v>
                </c:pt>
                <c:pt idx="176">
                  <c:v>43441</c:v>
                </c:pt>
                <c:pt idx="177">
                  <c:v>43448</c:v>
                </c:pt>
                <c:pt idx="178">
                  <c:v>43455</c:v>
                </c:pt>
                <c:pt idx="179">
                  <c:v>43462</c:v>
                </c:pt>
                <c:pt idx="180">
                  <c:v>43469</c:v>
                </c:pt>
                <c:pt idx="181">
                  <c:v>43476</c:v>
                </c:pt>
                <c:pt idx="182">
                  <c:v>43483</c:v>
                </c:pt>
                <c:pt idx="183">
                  <c:v>43490</c:v>
                </c:pt>
                <c:pt idx="184">
                  <c:v>43497</c:v>
                </c:pt>
                <c:pt idx="185">
                  <c:v>43504</c:v>
                </c:pt>
                <c:pt idx="186">
                  <c:v>43511</c:v>
                </c:pt>
                <c:pt idx="187">
                  <c:v>43518</c:v>
                </c:pt>
                <c:pt idx="188">
                  <c:v>43525</c:v>
                </c:pt>
                <c:pt idx="189">
                  <c:v>43532</c:v>
                </c:pt>
                <c:pt idx="190">
                  <c:v>43539</c:v>
                </c:pt>
                <c:pt idx="191">
                  <c:v>43546</c:v>
                </c:pt>
                <c:pt idx="192">
                  <c:v>43553</c:v>
                </c:pt>
                <c:pt idx="193">
                  <c:v>43560</c:v>
                </c:pt>
                <c:pt idx="194">
                  <c:v>43567</c:v>
                </c:pt>
                <c:pt idx="195">
                  <c:v>43574</c:v>
                </c:pt>
                <c:pt idx="196">
                  <c:v>43581</c:v>
                </c:pt>
                <c:pt idx="197">
                  <c:v>43588</c:v>
                </c:pt>
                <c:pt idx="198">
                  <c:v>43595</c:v>
                </c:pt>
                <c:pt idx="199">
                  <c:v>43602</c:v>
                </c:pt>
                <c:pt idx="200">
                  <c:v>43609</c:v>
                </c:pt>
                <c:pt idx="201">
                  <c:v>43616</c:v>
                </c:pt>
                <c:pt idx="202">
                  <c:v>43623</c:v>
                </c:pt>
                <c:pt idx="203">
                  <c:v>43630</c:v>
                </c:pt>
                <c:pt idx="204">
                  <c:v>43637</c:v>
                </c:pt>
                <c:pt idx="205">
                  <c:v>43644</c:v>
                </c:pt>
                <c:pt idx="206">
                  <c:v>43651</c:v>
                </c:pt>
                <c:pt idx="207">
                  <c:v>43658</c:v>
                </c:pt>
                <c:pt idx="208">
                  <c:v>43665</c:v>
                </c:pt>
                <c:pt idx="209">
                  <c:v>43672</c:v>
                </c:pt>
                <c:pt idx="210">
                  <c:v>43679</c:v>
                </c:pt>
                <c:pt idx="211">
                  <c:v>43686</c:v>
                </c:pt>
                <c:pt idx="212">
                  <c:v>43693</c:v>
                </c:pt>
                <c:pt idx="213">
                  <c:v>43700</c:v>
                </c:pt>
                <c:pt idx="214">
                  <c:v>43707</c:v>
                </c:pt>
                <c:pt idx="215">
                  <c:v>43714</c:v>
                </c:pt>
                <c:pt idx="216">
                  <c:v>43721</c:v>
                </c:pt>
                <c:pt idx="217">
                  <c:v>43728</c:v>
                </c:pt>
                <c:pt idx="218">
                  <c:v>43735</c:v>
                </c:pt>
                <c:pt idx="219">
                  <c:v>43742</c:v>
                </c:pt>
                <c:pt idx="220">
                  <c:v>43749</c:v>
                </c:pt>
                <c:pt idx="221">
                  <c:v>43756</c:v>
                </c:pt>
                <c:pt idx="222">
                  <c:v>43763</c:v>
                </c:pt>
                <c:pt idx="223">
                  <c:v>43770</c:v>
                </c:pt>
                <c:pt idx="224">
                  <c:v>43777</c:v>
                </c:pt>
                <c:pt idx="225">
                  <c:v>43784</c:v>
                </c:pt>
                <c:pt idx="226">
                  <c:v>43791</c:v>
                </c:pt>
                <c:pt idx="227">
                  <c:v>43798</c:v>
                </c:pt>
                <c:pt idx="228">
                  <c:v>43805</c:v>
                </c:pt>
                <c:pt idx="229">
                  <c:v>43812</c:v>
                </c:pt>
                <c:pt idx="230">
                  <c:v>43819</c:v>
                </c:pt>
                <c:pt idx="231">
                  <c:v>43826</c:v>
                </c:pt>
                <c:pt idx="232">
                  <c:v>43833</c:v>
                </c:pt>
                <c:pt idx="233">
                  <c:v>43840</c:v>
                </c:pt>
                <c:pt idx="234">
                  <c:v>43847</c:v>
                </c:pt>
                <c:pt idx="235">
                  <c:v>43854</c:v>
                </c:pt>
                <c:pt idx="236">
                  <c:v>43861</c:v>
                </c:pt>
                <c:pt idx="237">
                  <c:v>43868</c:v>
                </c:pt>
                <c:pt idx="238">
                  <c:v>43875</c:v>
                </c:pt>
                <c:pt idx="239">
                  <c:v>43882</c:v>
                </c:pt>
                <c:pt idx="240">
                  <c:v>43889</c:v>
                </c:pt>
                <c:pt idx="241">
                  <c:v>43896</c:v>
                </c:pt>
                <c:pt idx="242">
                  <c:v>43903</c:v>
                </c:pt>
                <c:pt idx="243">
                  <c:v>43910</c:v>
                </c:pt>
                <c:pt idx="244">
                  <c:v>43917</c:v>
                </c:pt>
                <c:pt idx="245">
                  <c:v>43924</c:v>
                </c:pt>
                <c:pt idx="246">
                  <c:v>43931</c:v>
                </c:pt>
                <c:pt idx="247">
                  <c:v>43938</c:v>
                </c:pt>
                <c:pt idx="248">
                  <c:v>43945</c:v>
                </c:pt>
                <c:pt idx="249">
                  <c:v>43952</c:v>
                </c:pt>
                <c:pt idx="250">
                  <c:v>43959</c:v>
                </c:pt>
                <c:pt idx="251">
                  <c:v>43966</c:v>
                </c:pt>
                <c:pt idx="252">
                  <c:v>43973</c:v>
                </c:pt>
                <c:pt idx="253">
                  <c:v>43980</c:v>
                </c:pt>
                <c:pt idx="254">
                  <c:v>43987</c:v>
                </c:pt>
                <c:pt idx="255">
                  <c:v>43994</c:v>
                </c:pt>
                <c:pt idx="256">
                  <c:v>44001</c:v>
                </c:pt>
                <c:pt idx="257">
                  <c:v>44008</c:v>
                </c:pt>
                <c:pt idx="258">
                  <c:v>44015</c:v>
                </c:pt>
                <c:pt idx="259">
                  <c:v>44022</c:v>
                </c:pt>
                <c:pt idx="260">
                  <c:v>44029</c:v>
                </c:pt>
                <c:pt idx="261">
                  <c:v>44036</c:v>
                </c:pt>
                <c:pt idx="262">
                  <c:v>44043</c:v>
                </c:pt>
                <c:pt idx="263">
                  <c:v>44050</c:v>
                </c:pt>
                <c:pt idx="264">
                  <c:v>44057</c:v>
                </c:pt>
                <c:pt idx="265">
                  <c:v>44064</c:v>
                </c:pt>
                <c:pt idx="266">
                  <c:v>44071</c:v>
                </c:pt>
                <c:pt idx="267">
                  <c:v>44078</c:v>
                </c:pt>
                <c:pt idx="268">
                  <c:v>44085</c:v>
                </c:pt>
                <c:pt idx="269">
                  <c:v>44092</c:v>
                </c:pt>
                <c:pt idx="270">
                  <c:v>44099</c:v>
                </c:pt>
                <c:pt idx="271">
                  <c:v>44106</c:v>
                </c:pt>
                <c:pt idx="272">
                  <c:v>44113</c:v>
                </c:pt>
                <c:pt idx="273">
                  <c:v>44120</c:v>
                </c:pt>
                <c:pt idx="274">
                  <c:v>44127</c:v>
                </c:pt>
                <c:pt idx="275">
                  <c:v>44134</c:v>
                </c:pt>
                <c:pt idx="276">
                  <c:v>44141</c:v>
                </c:pt>
                <c:pt idx="277">
                  <c:v>44148</c:v>
                </c:pt>
                <c:pt idx="278">
                  <c:v>44155</c:v>
                </c:pt>
                <c:pt idx="279">
                  <c:v>44162</c:v>
                </c:pt>
                <c:pt idx="280">
                  <c:v>44169</c:v>
                </c:pt>
                <c:pt idx="281">
                  <c:v>44176</c:v>
                </c:pt>
                <c:pt idx="282">
                  <c:v>44183</c:v>
                </c:pt>
                <c:pt idx="283">
                  <c:v>44190</c:v>
                </c:pt>
                <c:pt idx="284">
                  <c:v>44197</c:v>
                </c:pt>
                <c:pt idx="285">
                  <c:v>44204</c:v>
                </c:pt>
                <c:pt idx="286">
                  <c:v>44211</c:v>
                </c:pt>
                <c:pt idx="287">
                  <c:v>44218</c:v>
                </c:pt>
                <c:pt idx="288">
                  <c:v>44225</c:v>
                </c:pt>
                <c:pt idx="289">
                  <c:v>44232</c:v>
                </c:pt>
                <c:pt idx="290">
                  <c:v>44239</c:v>
                </c:pt>
                <c:pt idx="291">
                  <c:v>44246</c:v>
                </c:pt>
                <c:pt idx="292">
                  <c:v>44253</c:v>
                </c:pt>
                <c:pt idx="293">
                  <c:v>44260</c:v>
                </c:pt>
                <c:pt idx="294">
                  <c:v>44267</c:v>
                </c:pt>
                <c:pt idx="295">
                  <c:v>44274</c:v>
                </c:pt>
                <c:pt idx="296">
                  <c:v>44281</c:v>
                </c:pt>
                <c:pt idx="297">
                  <c:v>44288</c:v>
                </c:pt>
                <c:pt idx="298">
                  <c:v>44295</c:v>
                </c:pt>
                <c:pt idx="299">
                  <c:v>44302</c:v>
                </c:pt>
                <c:pt idx="300">
                  <c:v>44309</c:v>
                </c:pt>
                <c:pt idx="301">
                  <c:v>44316</c:v>
                </c:pt>
                <c:pt idx="302">
                  <c:v>44323</c:v>
                </c:pt>
                <c:pt idx="303">
                  <c:v>44330</c:v>
                </c:pt>
                <c:pt idx="304">
                  <c:v>44337</c:v>
                </c:pt>
                <c:pt idx="305">
                  <c:v>44344</c:v>
                </c:pt>
                <c:pt idx="306">
                  <c:v>44351</c:v>
                </c:pt>
                <c:pt idx="307">
                  <c:v>44358</c:v>
                </c:pt>
                <c:pt idx="308">
                  <c:v>44365</c:v>
                </c:pt>
                <c:pt idx="309">
                  <c:v>44372</c:v>
                </c:pt>
                <c:pt idx="310">
                  <c:v>44379</c:v>
                </c:pt>
                <c:pt idx="311">
                  <c:v>44386</c:v>
                </c:pt>
                <c:pt idx="312">
                  <c:v>44393</c:v>
                </c:pt>
                <c:pt idx="313">
                  <c:v>44400</c:v>
                </c:pt>
                <c:pt idx="314">
                  <c:v>44407</c:v>
                </c:pt>
                <c:pt idx="315">
                  <c:v>44414</c:v>
                </c:pt>
                <c:pt idx="316">
                  <c:v>44421</c:v>
                </c:pt>
                <c:pt idx="317">
                  <c:v>44428</c:v>
                </c:pt>
                <c:pt idx="318">
                  <c:v>44435</c:v>
                </c:pt>
                <c:pt idx="319">
                  <c:v>44442</c:v>
                </c:pt>
                <c:pt idx="320">
                  <c:v>44449</c:v>
                </c:pt>
                <c:pt idx="321">
                  <c:v>44456</c:v>
                </c:pt>
                <c:pt idx="322">
                  <c:v>44463</c:v>
                </c:pt>
                <c:pt idx="323">
                  <c:v>44470</c:v>
                </c:pt>
                <c:pt idx="324">
                  <c:v>44477</c:v>
                </c:pt>
                <c:pt idx="325">
                  <c:v>44484</c:v>
                </c:pt>
                <c:pt idx="326">
                  <c:v>44491</c:v>
                </c:pt>
                <c:pt idx="327">
                  <c:v>44498</c:v>
                </c:pt>
                <c:pt idx="328">
                  <c:v>44505</c:v>
                </c:pt>
                <c:pt idx="329">
                  <c:v>44512</c:v>
                </c:pt>
                <c:pt idx="330">
                  <c:v>44519</c:v>
                </c:pt>
                <c:pt idx="331">
                  <c:v>44526</c:v>
                </c:pt>
                <c:pt idx="332">
                  <c:v>44533</c:v>
                </c:pt>
                <c:pt idx="333">
                  <c:v>44540</c:v>
                </c:pt>
                <c:pt idx="334">
                  <c:v>44547</c:v>
                </c:pt>
                <c:pt idx="335">
                  <c:v>44554</c:v>
                </c:pt>
                <c:pt idx="336">
                  <c:v>44561</c:v>
                </c:pt>
                <c:pt idx="337">
                  <c:v>44568</c:v>
                </c:pt>
                <c:pt idx="338">
                  <c:v>44575</c:v>
                </c:pt>
                <c:pt idx="339">
                  <c:v>44582</c:v>
                </c:pt>
                <c:pt idx="340">
                  <c:v>44589</c:v>
                </c:pt>
                <c:pt idx="341">
                  <c:v>44596</c:v>
                </c:pt>
                <c:pt idx="342">
                  <c:v>44603</c:v>
                </c:pt>
                <c:pt idx="343">
                  <c:v>44610</c:v>
                </c:pt>
                <c:pt idx="344">
                  <c:v>44617</c:v>
                </c:pt>
                <c:pt idx="345">
                  <c:v>44624</c:v>
                </c:pt>
                <c:pt idx="346">
                  <c:v>44631</c:v>
                </c:pt>
                <c:pt idx="347">
                  <c:v>44638</c:v>
                </c:pt>
                <c:pt idx="348">
                  <c:v>44645</c:v>
                </c:pt>
                <c:pt idx="349">
                  <c:v>44652</c:v>
                </c:pt>
                <c:pt idx="350">
                  <c:v>44659</c:v>
                </c:pt>
                <c:pt idx="351">
                  <c:v>44666</c:v>
                </c:pt>
                <c:pt idx="352">
                  <c:v>44673</c:v>
                </c:pt>
                <c:pt idx="353">
                  <c:v>44680</c:v>
                </c:pt>
                <c:pt idx="354">
                  <c:v>44687</c:v>
                </c:pt>
                <c:pt idx="355">
                  <c:v>44694</c:v>
                </c:pt>
                <c:pt idx="356">
                  <c:v>44701</c:v>
                </c:pt>
                <c:pt idx="357">
                  <c:v>44708</c:v>
                </c:pt>
                <c:pt idx="358">
                  <c:v>44715</c:v>
                </c:pt>
                <c:pt idx="359">
                  <c:v>44722</c:v>
                </c:pt>
                <c:pt idx="360">
                  <c:v>44729</c:v>
                </c:pt>
                <c:pt idx="361">
                  <c:v>44736</c:v>
                </c:pt>
                <c:pt idx="362">
                  <c:v>44743</c:v>
                </c:pt>
                <c:pt idx="363">
                  <c:v>44750</c:v>
                </c:pt>
                <c:pt idx="364">
                  <c:v>44757</c:v>
                </c:pt>
                <c:pt idx="365">
                  <c:v>44764</c:v>
                </c:pt>
                <c:pt idx="366">
                  <c:v>44771</c:v>
                </c:pt>
                <c:pt idx="367">
                  <c:v>44778</c:v>
                </c:pt>
                <c:pt idx="368">
                  <c:v>44785</c:v>
                </c:pt>
                <c:pt idx="369">
                  <c:v>44792</c:v>
                </c:pt>
                <c:pt idx="370">
                  <c:v>44799</c:v>
                </c:pt>
                <c:pt idx="371">
                  <c:v>44806</c:v>
                </c:pt>
                <c:pt idx="372">
                  <c:v>44813</c:v>
                </c:pt>
                <c:pt idx="373">
                  <c:v>44820</c:v>
                </c:pt>
                <c:pt idx="374">
                  <c:v>44827</c:v>
                </c:pt>
                <c:pt idx="375">
                  <c:v>44834</c:v>
                </c:pt>
                <c:pt idx="376">
                  <c:v>44841</c:v>
                </c:pt>
                <c:pt idx="377">
                  <c:v>44848</c:v>
                </c:pt>
                <c:pt idx="378">
                  <c:v>44855</c:v>
                </c:pt>
                <c:pt idx="379">
                  <c:v>44862</c:v>
                </c:pt>
                <c:pt idx="380">
                  <c:v>44869</c:v>
                </c:pt>
                <c:pt idx="381">
                  <c:v>44876</c:v>
                </c:pt>
                <c:pt idx="382">
                  <c:v>44883</c:v>
                </c:pt>
                <c:pt idx="383">
                  <c:v>44890</c:v>
                </c:pt>
                <c:pt idx="384">
                  <c:v>44897</c:v>
                </c:pt>
                <c:pt idx="385">
                  <c:v>44904</c:v>
                </c:pt>
                <c:pt idx="386">
                  <c:v>44911</c:v>
                </c:pt>
                <c:pt idx="387">
                  <c:v>44918</c:v>
                </c:pt>
                <c:pt idx="388">
                  <c:v>44925</c:v>
                </c:pt>
                <c:pt idx="389">
                  <c:v>44932</c:v>
                </c:pt>
                <c:pt idx="390">
                  <c:v>44939</c:v>
                </c:pt>
                <c:pt idx="391">
                  <c:v>44946</c:v>
                </c:pt>
                <c:pt idx="392">
                  <c:v>44953</c:v>
                </c:pt>
                <c:pt idx="393">
                  <c:v>44960</c:v>
                </c:pt>
                <c:pt idx="394">
                  <c:v>44967</c:v>
                </c:pt>
                <c:pt idx="395">
                  <c:v>44974</c:v>
                </c:pt>
                <c:pt idx="396">
                  <c:v>44981</c:v>
                </c:pt>
                <c:pt idx="397">
                  <c:v>44988</c:v>
                </c:pt>
                <c:pt idx="398">
                  <c:v>44995</c:v>
                </c:pt>
                <c:pt idx="399">
                  <c:v>45002</c:v>
                </c:pt>
                <c:pt idx="400">
                  <c:v>45009</c:v>
                </c:pt>
                <c:pt idx="401">
                  <c:v>45016</c:v>
                </c:pt>
                <c:pt idx="402">
                  <c:v>45023</c:v>
                </c:pt>
                <c:pt idx="403">
                  <c:v>45030</c:v>
                </c:pt>
                <c:pt idx="404">
                  <c:v>45037</c:v>
                </c:pt>
                <c:pt idx="405">
                  <c:v>45044</c:v>
                </c:pt>
                <c:pt idx="406">
                  <c:v>45051</c:v>
                </c:pt>
                <c:pt idx="407">
                  <c:v>45058</c:v>
                </c:pt>
                <c:pt idx="408">
                  <c:v>45065</c:v>
                </c:pt>
                <c:pt idx="409">
                  <c:v>45072</c:v>
                </c:pt>
                <c:pt idx="410">
                  <c:v>45079</c:v>
                </c:pt>
                <c:pt idx="411">
                  <c:v>45086</c:v>
                </c:pt>
                <c:pt idx="412">
                  <c:v>45093</c:v>
                </c:pt>
                <c:pt idx="413">
                  <c:v>45100</c:v>
                </c:pt>
                <c:pt idx="414">
                  <c:v>45107</c:v>
                </c:pt>
                <c:pt idx="415">
                  <c:v>45114</c:v>
                </c:pt>
                <c:pt idx="416">
                  <c:v>45121</c:v>
                </c:pt>
                <c:pt idx="417">
                  <c:v>45128</c:v>
                </c:pt>
                <c:pt idx="418">
                  <c:v>45135</c:v>
                </c:pt>
                <c:pt idx="419">
                  <c:v>45142</c:v>
                </c:pt>
                <c:pt idx="420">
                  <c:v>45149</c:v>
                </c:pt>
                <c:pt idx="421">
                  <c:v>45156</c:v>
                </c:pt>
                <c:pt idx="422">
                  <c:v>45163</c:v>
                </c:pt>
                <c:pt idx="423">
                  <c:v>45170</c:v>
                </c:pt>
                <c:pt idx="424">
                  <c:v>45177</c:v>
                </c:pt>
                <c:pt idx="425">
                  <c:v>45184</c:v>
                </c:pt>
                <c:pt idx="426">
                  <c:v>45191</c:v>
                </c:pt>
                <c:pt idx="427">
                  <c:v>45198</c:v>
                </c:pt>
                <c:pt idx="428">
                  <c:v>45205</c:v>
                </c:pt>
                <c:pt idx="429">
                  <c:v>45212</c:v>
                </c:pt>
                <c:pt idx="430">
                  <c:v>45219</c:v>
                </c:pt>
                <c:pt idx="431">
                  <c:v>45226</c:v>
                </c:pt>
                <c:pt idx="432">
                  <c:v>45233</c:v>
                </c:pt>
                <c:pt idx="433">
                  <c:v>45240</c:v>
                </c:pt>
                <c:pt idx="434">
                  <c:v>45247</c:v>
                </c:pt>
                <c:pt idx="435">
                  <c:v>45254</c:v>
                </c:pt>
                <c:pt idx="436">
                  <c:v>45261</c:v>
                </c:pt>
                <c:pt idx="437">
                  <c:v>45268</c:v>
                </c:pt>
                <c:pt idx="438">
                  <c:v>45275</c:v>
                </c:pt>
                <c:pt idx="439">
                  <c:v>45282</c:v>
                </c:pt>
                <c:pt idx="440">
                  <c:v>45289</c:v>
                </c:pt>
                <c:pt idx="441">
                  <c:v>45296</c:v>
                </c:pt>
                <c:pt idx="442">
                  <c:v>45303</c:v>
                </c:pt>
                <c:pt idx="443">
                  <c:v>45310</c:v>
                </c:pt>
                <c:pt idx="444">
                  <c:v>45317</c:v>
                </c:pt>
                <c:pt idx="445">
                  <c:v>45324</c:v>
                </c:pt>
                <c:pt idx="446">
                  <c:v>45331</c:v>
                </c:pt>
                <c:pt idx="447">
                  <c:v>45338</c:v>
                </c:pt>
                <c:pt idx="448">
                  <c:v>45345</c:v>
                </c:pt>
                <c:pt idx="449">
                  <c:v>45352</c:v>
                </c:pt>
                <c:pt idx="450">
                  <c:v>45359</c:v>
                </c:pt>
                <c:pt idx="451">
                  <c:v>45366</c:v>
                </c:pt>
                <c:pt idx="452">
                  <c:v>45373</c:v>
                </c:pt>
                <c:pt idx="453">
                  <c:v>45380</c:v>
                </c:pt>
                <c:pt idx="454">
                  <c:v>45387</c:v>
                </c:pt>
                <c:pt idx="455">
                  <c:v>45394</c:v>
                </c:pt>
                <c:pt idx="456">
                  <c:v>45401</c:v>
                </c:pt>
                <c:pt idx="457">
                  <c:v>45408</c:v>
                </c:pt>
                <c:pt idx="458">
                  <c:v>45415</c:v>
                </c:pt>
                <c:pt idx="459">
                  <c:v>45422</c:v>
                </c:pt>
                <c:pt idx="460">
                  <c:v>45429</c:v>
                </c:pt>
                <c:pt idx="461">
                  <c:v>45436</c:v>
                </c:pt>
                <c:pt idx="462">
                  <c:v>45443</c:v>
                </c:pt>
                <c:pt idx="463">
                  <c:v>45450</c:v>
                </c:pt>
                <c:pt idx="464">
                  <c:v>45457</c:v>
                </c:pt>
                <c:pt idx="465">
                  <c:v>45464</c:v>
                </c:pt>
                <c:pt idx="466">
                  <c:v>45471</c:v>
                </c:pt>
                <c:pt idx="467">
                  <c:v>45478</c:v>
                </c:pt>
                <c:pt idx="468">
                  <c:v>45485</c:v>
                </c:pt>
                <c:pt idx="469">
                  <c:v>45492</c:v>
                </c:pt>
                <c:pt idx="470">
                  <c:v>45499</c:v>
                </c:pt>
                <c:pt idx="471">
                  <c:v>45506</c:v>
                </c:pt>
                <c:pt idx="472">
                  <c:v>45513</c:v>
                </c:pt>
                <c:pt idx="473">
                  <c:v>45520</c:v>
                </c:pt>
                <c:pt idx="474">
                  <c:v>45527</c:v>
                </c:pt>
                <c:pt idx="475">
                  <c:v>45534</c:v>
                </c:pt>
                <c:pt idx="476">
                  <c:v>45541</c:v>
                </c:pt>
                <c:pt idx="477">
                  <c:v>45548</c:v>
                </c:pt>
                <c:pt idx="478">
                  <c:v>45555</c:v>
                </c:pt>
                <c:pt idx="479">
                  <c:v>45562</c:v>
                </c:pt>
                <c:pt idx="480">
                  <c:v>45569</c:v>
                </c:pt>
                <c:pt idx="481">
                  <c:v>45576</c:v>
                </c:pt>
                <c:pt idx="482">
                  <c:v>45583</c:v>
                </c:pt>
                <c:pt idx="483">
                  <c:v>45590</c:v>
                </c:pt>
                <c:pt idx="484">
                  <c:v>45597</c:v>
                </c:pt>
                <c:pt idx="485">
                  <c:v>45604</c:v>
                </c:pt>
                <c:pt idx="486">
                  <c:v>45611</c:v>
                </c:pt>
                <c:pt idx="487">
                  <c:v>45618</c:v>
                </c:pt>
                <c:pt idx="488">
                  <c:v>45625</c:v>
                </c:pt>
                <c:pt idx="489">
                  <c:v>45632</c:v>
                </c:pt>
                <c:pt idx="490">
                  <c:v>45639</c:v>
                </c:pt>
                <c:pt idx="491">
                  <c:v>45646</c:v>
                </c:pt>
                <c:pt idx="492">
                  <c:v>45653</c:v>
                </c:pt>
                <c:pt idx="493">
                  <c:v>45660</c:v>
                </c:pt>
                <c:pt idx="494">
                  <c:v>45667</c:v>
                </c:pt>
                <c:pt idx="495">
                  <c:v>45674</c:v>
                </c:pt>
                <c:pt idx="496">
                  <c:v>45681</c:v>
                </c:pt>
                <c:pt idx="497">
                  <c:v>45688</c:v>
                </c:pt>
                <c:pt idx="498">
                  <c:v>45695</c:v>
                </c:pt>
                <c:pt idx="499">
                  <c:v>45702</c:v>
                </c:pt>
                <c:pt idx="500">
                  <c:v>45709</c:v>
                </c:pt>
                <c:pt idx="501">
                  <c:v>45716</c:v>
                </c:pt>
                <c:pt idx="502">
                  <c:v>45723</c:v>
                </c:pt>
                <c:pt idx="503">
                  <c:v>45730</c:v>
                </c:pt>
                <c:pt idx="504">
                  <c:v>45737</c:v>
                </c:pt>
                <c:pt idx="505">
                  <c:v>45744</c:v>
                </c:pt>
                <c:pt idx="506">
                  <c:v>45751</c:v>
                </c:pt>
                <c:pt idx="507">
                  <c:v>45758</c:v>
                </c:pt>
                <c:pt idx="508">
                  <c:v>45765</c:v>
                </c:pt>
                <c:pt idx="509">
                  <c:v>45772</c:v>
                </c:pt>
                <c:pt idx="510">
                  <c:v>45779</c:v>
                </c:pt>
                <c:pt idx="511">
                  <c:v>45786</c:v>
                </c:pt>
                <c:pt idx="512">
                  <c:v>45793</c:v>
                </c:pt>
                <c:pt idx="513">
                  <c:v>45800</c:v>
                </c:pt>
                <c:pt idx="514">
                  <c:v>45807</c:v>
                </c:pt>
                <c:pt idx="515">
                  <c:v>45814</c:v>
                </c:pt>
                <c:pt idx="516">
                  <c:v>45821</c:v>
                </c:pt>
                <c:pt idx="517">
                  <c:v>45828</c:v>
                </c:pt>
                <c:pt idx="518">
                  <c:v>45835</c:v>
                </c:pt>
                <c:pt idx="519">
                  <c:v>45842</c:v>
                </c:pt>
                <c:pt idx="520">
                  <c:v>45849</c:v>
                </c:pt>
                <c:pt idx="521">
                  <c:v>45856</c:v>
                </c:pt>
              </c:numCache>
            </c:numRef>
          </c:cat>
          <c:val>
            <c:numRef>
              <c:f>'10y'!$E$3:$E$524</c:f>
              <c:numCache>
                <c:formatCode>0%</c:formatCode>
                <c:ptCount val="522"/>
                <c:pt idx="0">
                  <c:v>0</c:v>
                </c:pt>
                <c:pt idx="1">
                  <c:v>8.1081E-2</c:v>
                </c:pt>
                <c:pt idx="2">
                  <c:v>9.4594999999999999E-2</c:v>
                </c:pt>
                <c:pt idx="3">
                  <c:v>0.17117100000000002</c:v>
                </c:pt>
                <c:pt idx="4">
                  <c:v>0.22522500000000001</c:v>
                </c:pt>
                <c:pt idx="5">
                  <c:v>9.0090000000000003E-2</c:v>
                </c:pt>
                <c:pt idx="6">
                  <c:v>-1.8017999999999999E-2</c:v>
                </c:pt>
                <c:pt idx="7">
                  <c:v>-9.4594999999999999E-2</c:v>
                </c:pt>
                <c:pt idx="8">
                  <c:v>9.0090000000000003E-2</c:v>
                </c:pt>
                <c:pt idx="9">
                  <c:v>9.0089999999999996E-3</c:v>
                </c:pt>
                <c:pt idx="10">
                  <c:v>9.0090000000000003E-2</c:v>
                </c:pt>
                <c:pt idx="11">
                  <c:v>0.29729700000000003</c:v>
                </c:pt>
                <c:pt idx="12">
                  <c:v>0.25225200000000003</c:v>
                </c:pt>
                <c:pt idx="13">
                  <c:v>0.37387399999999998</c:v>
                </c:pt>
                <c:pt idx="14">
                  <c:v>0.18468499999999999</c:v>
                </c:pt>
                <c:pt idx="15">
                  <c:v>6.3063000000000008E-2</c:v>
                </c:pt>
                <c:pt idx="16">
                  <c:v>0.103604</c:v>
                </c:pt>
                <c:pt idx="17">
                  <c:v>4.9550000000000004E-2</c:v>
                </c:pt>
                <c:pt idx="18">
                  <c:v>0.14414399999999999</c:v>
                </c:pt>
                <c:pt idx="19">
                  <c:v>0.28828799999999999</c:v>
                </c:pt>
                <c:pt idx="20">
                  <c:v>0.25225200000000003</c:v>
                </c:pt>
                <c:pt idx="21">
                  <c:v>0.189189</c:v>
                </c:pt>
                <c:pt idx="22">
                  <c:v>0.22522500000000001</c:v>
                </c:pt>
                <c:pt idx="23">
                  <c:v>0.130631</c:v>
                </c:pt>
                <c:pt idx="24">
                  <c:v>0.189189</c:v>
                </c:pt>
                <c:pt idx="25">
                  <c:v>-3.1531999999999998E-2</c:v>
                </c:pt>
                <c:pt idx="26">
                  <c:v>-4.5050000000000003E-3</c:v>
                </c:pt>
                <c:pt idx="27">
                  <c:v>4.0541000000000001E-2</c:v>
                </c:pt>
                <c:pt idx="28">
                  <c:v>0.44594600000000001</c:v>
                </c:pt>
                <c:pt idx="29">
                  <c:v>0.87837799999999999</c:v>
                </c:pt>
                <c:pt idx="30">
                  <c:v>0.83333299999999999</c:v>
                </c:pt>
                <c:pt idx="31">
                  <c:v>0.76126099999999997</c:v>
                </c:pt>
                <c:pt idx="32">
                  <c:v>0.79279300000000008</c:v>
                </c:pt>
                <c:pt idx="33">
                  <c:v>0.76576599999999995</c:v>
                </c:pt>
                <c:pt idx="34">
                  <c:v>0.84234200000000004</c:v>
                </c:pt>
                <c:pt idx="35">
                  <c:v>0.81081100000000006</c:v>
                </c:pt>
                <c:pt idx="36">
                  <c:v>1.0405410000000002</c:v>
                </c:pt>
                <c:pt idx="37">
                  <c:v>1.2927930000000001</c:v>
                </c:pt>
                <c:pt idx="38">
                  <c:v>1.463964</c:v>
                </c:pt>
                <c:pt idx="39">
                  <c:v>1.6576580000000001</c:v>
                </c:pt>
                <c:pt idx="40">
                  <c:v>2.2207210000000002</c:v>
                </c:pt>
                <c:pt idx="41">
                  <c:v>2.2477480000000001</c:v>
                </c:pt>
                <c:pt idx="42">
                  <c:v>2.0135130000000001</c:v>
                </c:pt>
                <c:pt idx="43">
                  <c:v>1.9279280000000001</c:v>
                </c:pt>
                <c:pt idx="44">
                  <c:v>1.4864869999999999</c:v>
                </c:pt>
                <c:pt idx="45">
                  <c:v>1.905405</c:v>
                </c:pt>
                <c:pt idx="46">
                  <c:v>1.9729730000000001</c:v>
                </c:pt>
                <c:pt idx="47">
                  <c:v>1.8918919999999999</c:v>
                </c:pt>
                <c:pt idx="48">
                  <c:v>2</c:v>
                </c:pt>
                <c:pt idx="49">
                  <c:v>1.855856</c:v>
                </c:pt>
                <c:pt idx="50">
                  <c:v>2.2567569999999999</c:v>
                </c:pt>
                <c:pt idx="51">
                  <c:v>2.1036039999999998</c:v>
                </c:pt>
                <c:pt idx="52">
                  <c:v>1.9819820000000001</c:v>
                </c:pt>
                <c:pt idx="53">
                  <c:v>2.04054</c:v>
                </c:pt>
                <c:pt idx="54">
                  <c:v>2.1306309999999997</c:v>
                </c:pt>
                <c:pt idx="55">
                  <c:v>2.04054</c:v>
                </c:pt>
                <c:pt idx="56">
                  <c:v>1.8468469999999999</c:v>
                </c:pt>
                <c:pt idx="57">
                  <c:v>1.5225229999999998</c:v>
                </c:pt>
                <c:pt idx="58">
                  <c:v>1.5855860000000002</c:v>
                </c:pt>
                <c:pt idx="59">
                  <c:v>1.4369370000000001</c:v>
                </c:pt>
                <c:pt idx="60">
                  <c:v>1.4189189999999998</c:v>
                </c:pt>
                <c:pt idx="61">
                  <c:v>1.545045</c:v>
                </c:pt>
                <c:pt idx="62">
                  <c:v>1.490991</c:v>
                </c:pt>
                <c:pt idx="63">
                  <c:v>1.1171169999999999</c:v>
                </c:pt>
                <c:pt idx="64">
                  <c:v>1.135135</c:v>
                </c:pt>
                <c:pt idx="65">
                  <c:v>1.3423419999999999</c:v>
                </c:pt>
                <c:pt idx="66">
                  <c:v>1.2657659999999999</c:v>
                </c:pt>
                <c:pt idx="67">
                  <c:v>1.4774770000000002</c:v>
                </c:pt>
                <c:pt idx="68">
                  <c:v>0.97747699999999993</c:v>
                </c:pt>
                <c:pt idx="69">
                  <c:v>1.0630629999999999</c:v>
                </c:pt>
                <c:pt idx="70">
                  <c:v>0.93693700000000002</c:v>
                </c:pt>
                <c:pt idx="71">
                  <c:v>1.0765770000000001</c:v>
                </c:pt>
                <c:pt idx="72">
                  <c:v>0.9054049999999999</c:v>
                </c:pt>
                <c:pt idx="73">
                  <c:v>0.83333299999999999</c:v>
                </c:pt>
                <c:pt idx="74">
                  <c:v>0.78828799999999999</c:v>
                </c:pt>
                <c:pt idx="75">
                  <c:v>0.88738699999999993</c:v>
                </c:pt>
                <c:pt idx="76">
                  <c:v>0.986487</c:v>
                </c:pt>
                <c:pt idx="77">
                  <c:v>0.98198200000000002</c:v>
                </c:pt>
                <c:pt idx="78">
                  <c:v>1.1531529999999999</c:v>
                </c:pt>
                <c:pt idx="79">
                  <c:v>1.13964</c:v>
                </c:pt>
                <c:pt idx="80">
                  <c:v>1.2972970000000001</c:v>
                </c:pt>
                <c:pt idx="81">
                  <c:v>1.405405</c:v>
                </c:pt>
                <c:pt idx="82">
                  <c:v>1.2792789999999998</c:v>
                </c:pt>
                <c:pt idx="83">
                  <c:v>1.2477480000000001</c:v>
                </c:pt>
                <c:pt idx="84">
                  <c:v>1.0225230000000001</c:v>
                </c:pt>
                <c:pt idx="85">
                  <c:v>0.99549599999999994</c:v>
                </c:pt>
                <c:pt idx="86">
                  <c:v>1.0270269999999999</c:v>
                </c:pt>
                <c:pt idx="87">
                  <c:v>1.054054</c:v>
                </c:pt>
                <c:pt idx="88">
                  <c:v>1.1126130000000001</c:v>
                </c:pt>
                <c:pt idx="89">
                  <c:v>1.1576580000000001</c:v>
                </c:pt>
                <c:pt idx="90">
                  <c:v>1.2792789999999998</c:v>
                </c:pt>
                <c:pt idx="91">
                  <c:v>1.351351</c:v>
                </c:pt>
                <c:pt idx="92">
                  <c:v>1.13964</c:v>
                </c:pt>
                <c:pt idx="93">
                  <c:v>1.328829</c:v>
                </c:pt>
                <c:pt idx="94">
                  <c:v>1.5495500000000002</c:v>
                </c:pt>
                <c:pt idx="95">
                  <c:v>1.5855860000000002</c:v>
                </c:pt>
                <c:pt idx="96">
                  <c:v>1.5675680000000001</c:v>
                </c:pt>
                <c:pt idx="97">
                  <c:v>1.626126</c:v>
                </c:pt>
                <c:pt idx="98">
                  <c:v>1.6216220000000001</c:v>
                </c:pt>
                <c:pt idx="99">
                  <c:v>1.4369370000000001</c:v>
                </c:pt>
                <c:pt idx="100">
                  <c:v>1.5315319999999999</c:v>
                </c:pt>
                <c:pt idx="101">
                  <c:v>1.373874</c:v>
                </c:pt>
                <c:pt idx="102">
                  <c:v>1.22973</c:v>
                </c:pt>
                <c:pt idx="103">
                  <c:v>1.225225</c:v>
                </c:pt>
                <c:pt idx="104">
                  <c:v>1.3873869999999999</c:v>
                </c:pt>
                <c:pt idx="105">
                  <c:v>1.36036</c:v>
                </c:pt>
                <c:pt idx="106">
                  <c:v>1.3828829999999999</c:v>
                </c:pt>
                <c:pt idx="107">
                  <c:v>1.3873869999999999</c:v>
                </c:pt>
                <c:pt idx="108">
                  <c:v>1.405405</c:v>
                </c:pt>
                <c:pt idx="109">
                  <c:v>1.3828829999999999</c:v>
                </c:pt>
                <c:pt idx="110">
                  <c:v>1.5</c:v>
                </c:pt>
                <c:pt idx="111">
                  <c:v>1.635135</c:v>
                </c:pt>
                <c:pt idx="112">
                  <c:v>1.648649</c:v>
                </c:pt>
                <c:pt idx="113">
                  <c:v>1.355856</c:v>
                </c:pt>
                <c:pt idx="114">
                  <c:v>1.3828829999999999</c:v>
                </c:pt>
                <c:pt idx="115">
                  <c:v>1.4144139999999998</c:v>
                </c:pt>
                <c:pt idx="116">
                  <c:v>1.5</c:v>
                </c:pt>
                <c:pt idx="117">
                  <c:v>1.355856</c:v>
                </c:pt>
                <c:pt idx="118">
                  <c:v>1.2882880000000001</c:v>
                </c:pt>
                <c:pt idx="119">
                  <c:v>1.2792789999999998</c:v>
                </c:pt>
                <c:pt idx="120">
                  <c:v>1.454955</c:v>
                </c:pt>
                <c:pt idx="121">
                  <c:v>1.490991</c:v>
                </c:pt>
                <c:pt idx="122">
                  <c:v>1.4324319999999999</c:v>
                </c:pt>
                <c:pt idx="123">
                  <c:v>1.3378380000000001</c:v>
                </c:pt>
                <c:pt idx="124">
                  <c:v>1.2522519999999999</c:v>
                </c:pt>
                <c:pt idx="125">
                  <c:v>1.3378380000000001</c:v>
                </c:pt>
                <c:pt idx="126">
                  <c:v>1.4324319999999999</c:v>
                </c:pt>
                <c:pt idx="127">
                  <c:v>1.4414410000000002</c:v>
                </c:pt>
                <c:pt idx="128">
                  <c:v>1.4864869999999999</c:v>
                </c:pt>
                <c:pt idx="129">
                  <c:v>1.4414410000000002</c:v>
                </c:pt>
                <c:pt idx="130">
                  <c:v>1.364865</c:v>
                </c:pt>
                <c:pt idx="131">
                  <c:v>1.504505</c:v>
                </c:pt>
                <c:pt idx="132">
                  <c:v>1.2882880000000001</c:v>
                </c:pt>
                <c:pt idx="133">
                  <c:v>1.2117119999999999</c:v>
                </c:pt>
                <c:pt idx="134">
                  <c:v>1.22973</c:v>
                </c:pt>
                <c:pt idx="135">
                  <c:v>1.04955</c:v>
                </c:pt>
                <c:pt idx="136">
                  <c:v>1.1171169999999999</c:v>
                </c:pt>
                <c:pt idx="137">
                  <c:v>1.0675680000000001</c:v>
                </c:pt>
                <c:pt idx="138">
                  <c:v>1.13964</c:v>
                </c:pt>
                <c:pt idx="139">
                  <c:v>1.2342340000000001</c:v>
                </c:pt>
                <c:pt idx="140">
                  <c:v>1.2927930000000001</c:v>
                </c:pt>
                <c:pt idx="141">
                  <c:v>1.27027</c:v>
                </c:pt>
                <c:pt idx="142">
                  <c:v>1.1756759999999999</c:v>
                </c:pt>
                <c:pt idx="143">
                  <c:v>1.2207210000000002</c:v>
                </c:pt>
                <c:pt idx="144">
                  <c:v>1.2927930000000001</c:v>
                </c:pt>
                <c:pt idx="145">
                  <c:v>1.3423419999999999</c:v>
                </c:pt>
                <c:pt idx="146">
                  <c:v>1.148649</c:v>
                </c:pt>
                <c:pt idx="147">
                  <c:v>1.09009</c:v>
                </c:pt>
                <c:pt idx="148">
                  <c:v>1.09009</c:v>
                </c:pt>
                <c:pt idx="149">
                  <c:v>1.0765770000000001</c:v>
                </c:pt>
                <c:pt idx="150">
                  <c:v>1.09009</c:v>
                </c:pt>
                <c:pt idx="151">
                  <c:v>1.216216</c:v>
                </c:pt>
                <c:pt idx="152">
                  <c:v>1.238739</c:v>
                </c:pt>
                <c:pt idx="153">
                  <c:v>1.22973</c:v>
                </c:pt>
                <c:pt idx="154">
                  <c:v>1.315315</c:v>
                </c:pt>
                <c:pt idx="155">
                  <c:v>1.225225</c:v>
                </c:pt>
                <c:pt idx="156">
                  <c:v>1.18018</c:v>
                </c:pt>
                <c:pt idx="157">
                  <c:v>1.1126130000000001</c:v>
                </c:pt>
                <c:pt idx="158">
                  <c:v>1.0045040000000001</c:v>
                </c:pt>
                <c:pt idx="159">
                  <c:v>0.86036000000000001</c:v>
                </c:pt>
                <c:pt idx="160">
                  <c:v>0.71171200000000001</c:v>
                </c:pt>
                <c:pt idx="161">
                  <c:v>0.74324299999999999</c:v>
                </c:pt>
                <c:pt idx="162">
                  <c:v>0.75675700000000001</c:v>
                </c:pt>
                <c:pt idx="163">
                  <c:v>0.68018000000000001</c:v>
                </c:pt>
                <c:pt idx="164">
                  <c:v>0.71171200000000001</c:v>
                </c:pt>
                <c:pt idx="165">
                  <c:v>0.72972999999999999</c:v>
                </c:pt>
                <c:pt idx="166">
                  <c:v>0.58558599999999994</c:v>
                </c:pt>
                <c:pt idx="167">
                  <c:v>0.61261299999999996</c:v>
                </c:pt>
                <c:pt idx="168">
                  <c:v>0.69369400000000003</c:v>
                </c:pt>
                <c:pt idx="169">
                  <c:v>0.7252249999999999</c:v>
                </c:pt>
                <c:pt idx="170">
                  <c:v>0.56306299999999998</c:v>
                </c:pt>
                <c:pt idx="171">
                  <c:v>0.63063099999999994</c:v>
                </c:pt>
                <c:pt idx="172">
                  <c:v>0.54054099999999994</c:v>
                </c:pt>
                <c:pt idx="173">
                  <c:v>0.52702700000000002</c:v>
                </c:pt>
                <c:pt idx="174">
                  <c:v>0.60360400000000003</c:v>
                </c:pt>
                <c:pt idx="175">
                  <c:v>0.62162200000000001</c:v>
                </c:pt>
                <c:pt idx="176">
                  <c:v>0.70270300000000008</c:v>
                </c:pt>
                <c:pt idx="177">
                  <c:v>0.73423400000000005</c:v>
                </c:pt>
                <c:pt idx="178">
                  <c:v>0.90090100000000006</c:v>
                </c:pt>
                <c:pt idx="179">
                  <c:v>0.95945899999999995</c:v>
                </c:pt>
                <c:pt idx="180">
                  <c:v>0.96396400000000004</c:v>
                </c:pt>
                <c:pt idx="181">
                  <c:v>0.91891900000000004</c:v>
                </c:pt>
                <c:pt idx="182">
                  <c:v>0.85585599999999995</c:v>
                </c:pt>
                <c:pt idx="183">
                  <c:v>0.92792799999999998</c:v>
                </c:pt>
                <c:pt idx="184">
                  <c:v>0.97747699999999993</c:v>
                </c:pt>
                <c:pt idx="185">
                  <c:v>1.036036</c:v>
                </c:pt>
                <c:pt idx="186">
                  <c:v>1.0675680000000001</c:v>
                </c:pt>
                <c:pt idx="187">
                  <c:v>1.148649</c:v>
                </c:pt>
                <c:pt idx="188">
                  <c:v>0.91891900000000004</c:v>
                </c:pt>
                <c:pt idx="189">
                  <c:v>1.0270269999999999</c:v>
                </c:pt>
                <c:pt idx="190">
                  <c:v>1.0315319999999999</c:v>
                </c:pt>
                <c:pt idx="191">
                  <c:v>1.1081080000000001</c:v>
                </c:pt>
                <c:pt idx="192">
                  <c:v>1.0720719999999999</c:v>
                </c:pt>
                <c:pt idx="193">
                  <c:v>1.103604</c:v>
                </c:pt>
                <c:pt idx="194">
                  <c:v>1.081081</c:v>
                </c:pt>
                <c:pt idx="195">
                  <c:v>0.95045000000000002</c:v>
                </c:pt>
                <c:pt idx="196">
                  <c:v>0.99549599999999994</c:v>
                </c:pt>
                <c:pt idx="197">
                  <c:v>0.86036000000000001</c:v>
                </c:pt>
                <c:pt idx="198">
                  <c:v>0.83783799999999997</c:v>
                </c:pt>
                <c:pt idx="199">
                  <c:v>0.91441400000000006</c:v>
                </c:pt>
                <c:pt idx="200">
                  <c:v>0.90090100000000006</c:v>
                </c:pt>
                <c:pt idx="201">
                  <c:v>0.99099100000000007</c:v>
                </c:pt>
                <c:pt idx="202">
                  <c:v>1.0765770000000001</c:v>
                </c:pt>
                <c:pt idx="203">
                  <c:v>1.135135</c:v>
                </c:pt>
                <c:pt idx="204">
                  <c:v>1.31982</c:v>
                </c:pt>
                <c:pt idx="205">
                  <c:v>1.2792789999999998</c:v>
                </c:pt>
                <c:pt idx="206">
                  <c:v>1.2567570000000001</c:v>
                </c:pt>
                <c:pt idx="207">
                  <c:v>1.373874</c:v>
                </c:pt>
                <c:pt idx="208">
                  <c:v>1.5270269999999999</c:v>
                </c:pt>
                <c:pt idx="209">
                  <c:v>1.5180179999999999</c:v>
                </c:pt>
                <c:pt idx="210">
                  <c:v>1.725225</c:v>
                </c:pt>
                <c:pt idx="211">
                  <c:v>2.004505</c:v>
                </c:pt>
                <c:pt idx="212">
                  <c:v>1.855856</c:v>
                </c:pt>
                <c:pt idx="213">
                  <c:v>2.0135130000000001</c:v>
                </c:pt>
                <c:pt idx="214">
                  <c:v>1.9819820000000001</c:v>
                </c:pt>
                <c:pt idx="215">
                  <c:v>1.9459460000000002</c:v>
                </c:pt>
                <c:pt idx="216">
                  <c:v>1.8243240000000001</c:v>
                </c:pt>
                <c:pt idx="217">
                  <c:v>2.0990989999999998</c:v>
                </c:pt>
                <c:pt idx="218">
                  <c:v>1.864865</c:v>
                </c:pt>
                <c:pt idx="219">
                  <c:v>1.9189189999999998</c:v>
                </c:pt>
                <c:pt idx="220">
                  <c:v>1.7387389999999998</c:v>
                </c:pt>
                <c:pt idx="221">
                  <c:v>1.7612610000000002</c:v>
                </c:pt>
                <c:pt idx="222">
                  <c:v>1.8333330000000001</c:v>
                </c:pt>
                <c:pt idx="223">
                  <c:v>1.864865</c:v>
                </c:pt>
                <c:pt idx="224">
                  <c:v>1.4864869999999999</c:v>
                </c:pt>
                <c:pt idx="225">
                  <c:v>1.509009</c:v>
                </c:pt>
                <c:pt idx="226">
                  <c:v>1.545045</c:v>
                </c:pt>
                <c:pt idx="227">
                  <c:v>1.5855860000000002</c:v>
                </c:pt>
                <c:pt idx="228">
                  <c:v>1.5585589999999998</c:v>
                </c:pt>
                <c:pt idx="229">
                  <c:v>1.5720719999999999</c:v>
                </c:pt>
                <c:pt idx="230">
                  <c:v>1.54054</c:v>
                </c:pt>
                <c:pt idx="231">
                  <c:v>1.7207210000000002</c:v>
                </c:pt>
                <c:pt idx="232">
                  <c:v>1.7567570000000001</c:v>
                </c:pt>
                <c:pt idx="233">
                  <c:v>1.671171</c:v>
                </c:pt>
                <c:pt idx="234">
                  <c:v>1.6531530000000001</c:v>
                </c:pt>
                <c:pt idx="235">
                  <c:v>1.9099100000000002</c:v>
                </c:pt>
                <c:pt idx="236">
                  <c:v>2.0225230000000001</c:v>
                </c:pt>
                <c:pt idx="237">
                  <c:v>1.9504499999999998</c:v>
                </c:pt>
                <c:pt idx="238">
                  <c:v>2.0135130000000001</c:v>
                </c:pt>
                <c:pt idx="239">
                  <c:v>2.5360360000000002</c:v>
                </c:pt>
                <c:pt idx="240">
                  <c:v>2.04054</c:v>
                </c:pt>
                <c:pt idx="241">
                  <c:v>2.364865</c:v>
                </c:pt>
                <c:pt idx="242">
                  <c:v>1.1666670000000001</c:v>
                </c:pt>
                <c:pt idx="243">
                  <c:v>1.3423419999999999</c:v>
                </c:pt>
                <c:pt idx="244">
                  <c:v>1.6531530000000001</c:v>
                </c:pt>
                <c:pt idx="245">
                  <c:v>2.1081080000000001</c:v>
                </c:pt>
                <c:pt idx="246">
                  <c:v>2.54054</c:v>
                </c:pt>
                <c:pt idx="247">
                  <c:v>2.8288290000000003</c:v>
                </c:pt>
                <c:pt idx="248">
                  <c:v>3.5</c:v>
                </c:pt>
                <c:pt idx="249">
                  <c:v>3.3378379999999996</c:v>
                </c:pt>
                <c:pt idx="250">
                  <c:v>3.40991</c:v>
                </c:pt>
                <c:pt idx="251">
                  <c:v>3.725225</c:v>
                </c:pt>
                <c:pt idx="252">
                  <c:v>3.4324329999999996</c:v>
                </c:pt>
                <c:pt idx="253">
                  <c:v>3.0315320000000003</c:v>
                </c:pt>
                <c:pt idx="254">
                  <c:v>2.7612610000000002</c:v>
                </c:pt>
                <c:pt idx="255">
                  <c:v>2.7972969999999999</c:v>
                </c:pt>
                <c:pt idx="256">
                  <c:v>2.9144139999999998</c:v>
                </c:pt>
                <c:pt idx="257">
                  <c:v>3.2477480000000001</c:v>
                </c:pt>
                <c:pt idx="258">
                  <c:v>3.364865</c:v>
                </c:pt>
                <c:pt idx="259">
                  <c:v>3.6576580000000001</c:v>
                </c:pt>
                <c:pt idx="260">
                  <c:v>3.8288290000000003</c:v>
                </c:pt>
                <c:pt idx="261">
                  <c:v>4.09009</c:v>
                </c:pt>
                <c:pt idx="262">
                  <c:v>4.63063</c:v>
                </c:pt>
                <c:pt idx="263">
                  <c:v>4.6666670000000003</c:v>
                </c:pt>
                <c:pt idx="264">
                  <c:v>4.2117120000000003</c:v>
                </c:pt>
                <c:pt idx="265">
                  <c:v>4.13964</c:v>
                </c:pt>
                <c:pt idx="266">
                  <c:v>4.2477480000000005</c:v>
                </c:pt>
                <c:pt idx="267">
                  <c:v>4.0765769999999995</c:v>
                </c:pt>
                <c:pt idx="268">
                  <c:v>4.225225</c:v>
                </c:pt>
                <c:pt idx="269">
                  <c:v>4.9324329999999996</c:v>
                </c:pt>
                <c:pt idx="270">
                  <c:v>4.2792789999999998</c:v>
                </c:pt>
                <c:pt idx="271">
                  <c:v>4.3333329999999997</c:v>
                </c:pt>
                <c:pt idx="272">
                  <c:v>4.3783780000000005</c:v>
                </c:pt>
                <c:pt idx="273">
                  <c:v>4.405405</c:v>
                </c:pt>
                <c:pt idx="274">
                  <c:v>4.0810810000000002</c:v>
                </c:pt>
                <c:pt idx="275">
                  <c:v>3.774775</c:v>
                </c:pt>
                <c:pt idx="276">
                  <c:v>4.13063</c:v>
                </c:pt>
                <c:pt idx="277">
                  <c:v>3.7387389999999998</c:v>
                </c:pt>
                <c:pt idx="278">
                  <c:v>3.4279280000000001</c:v>
                </c:pt>
                <c:pt idx="279">
                  <c:v>3.2027030000000001</c:v>
                </c:pt>
                <c:pt idx="280">
                  <c:v>3.1441439999999998</c:v>
                </c:pt>
                <c:pt idx="281">
                  <c:v>3.135135</c:v>
                </c:pt>
                <c:pt idx="282">
                  <c:v>3.2477480000000001</c:v>
                </c:pt>
                <c:pt idx="283">
                  <c:v>2.8513510000000002</c:v>
                </c:pt>
                <c:pt idx="284">
                  <c:v>3.2072070000000004</c:v>
                </c:pt>
                <c:pt idx="285">
                  <c:v>3.22973</c:v>
                </c:pt>
                <c:pt idx="286">
                  <c:v>2.9954960000000002</c:v>
                </c:pt>
                <c:pt idx="287">
                  <c:v>3.0270269999999999</c:v>
                </c:pt>
                <c:pt idx="288">
                  <c:v>3.0225230000000001</c:v>
                </c:pt>
                <c:pt idx="289">
                  <c:v>3.1801799999999996</c:v>
                </c:pt>
                <c:pt idx="290">
                  <c:v>3.2117119999999999</c:v>
                </c:pt>
                <c:pt idx="291">
                  <c:v>2.72973</c:v>
                </c:pt>
                <c:pt idx="292">
                  <c:v>2.5630630000000001</c:v>
                </c:pt>
                <c:pt idx="293">
                  <c:v>2.7432430000000001</c:v>
                </c:pt>
                <c:pt idx="294">
                  <c:v>2.77027</c:v>
                </c:pt>
                <c:pt idx="295">
                  <c:v>2.9189190000000003</c:v>
                </c:pt>
                <c:pt idx="296">
                  <c:v>2.8063060000000002</c:v>
                </c:pt>
                <c:pt idx="297">
                  <c:v>2.9684679999999997</c:v>
                </c:pt>
                <c:pt idx="298">
                  <c:v>3.1756760000000002</c:v>
                </c:pt>
                <c:pt idx="299">
                  <c:v>3.225225</c:v>
                </c:pt>
                <c:pt idx="300">
                  <c:v>3.1261259999999997</c:v>
                </c:pt>
                <c:pt idx="301">
                  <c:v>2.8963959999999997</c:v>
                </c:pt>
                <c:pt idx="302">
                  <c:v>3.22973</c:v>
                </c:pt>
                <c:pt idx="303">
                  <c:v>3.2432430000000001</c:v>
                </c:pt>
                <c:pt idx="304">
                  <c:v>3.364865</c:v>
                </c:pt>
                <c:pt idx="305">
                  <c:v>3.40991</c:v>
                </c:pt>
                <c:pt idx="306">
                  <c:v>3.3468470000000003</c:v>
                </c:pt>
                <c:pt idx="307">
                  <c:v>3.2882880000000001</c:v>
                </c:pt>
                <c:pt idx="308">
                  <c:v>2.6036040000000003</c:v>
                </c:pt>
                <c:pt idx="309">
                  <c:v>2.5315319999999999</c:v>
                </c:pt>
                <c:pt idx="310">
                  <c:v>2.5810809999999997</c:v>
                </c:pt>
                <c:pt idx="311">
                  <c:v>2.54054</c:v>
                </c:pt>
                <c:pt idx="312">
                  <c:v>2.5225230000000001</c:v>
                </c:pt>
                <c:pt idx="313">
                  <c:v>2.4684680000000001</c:v>
                </c:pt>
                <c:pt idx="314">
                  <c:v>2.6801799999999996</c:v>
                </c:pt>
                <c:pt idx="315">
                  <c:v>2.495495</c:v>
                </c:pt>
                <c:pt idx="316">
                  <c:v>2.4234230000000001</c:v>
                </c:pt>
                <c:pt idx="317">
                  <c:v>2.2882880000000001</c:v>
                </c:pt>
                <c:pt idx="318">
                  <c:v>2.4369369999999999</c:v>
                </c:pt>
                <c:pt idx="319">
                  <c:v>2.4909909999999997</c:v>
                </c:pt>
                <c:pt idx="320">
                  <c:v>2.2567569999999999</c:v>
                </c:pt>
                <c:pt idx="321">
                  <c:v>2.1441439999999998</c:v>
                </c:pt>
                <c:pt idx="322">
                  <c:v>2.0090090000000003</c:v>
                </c:pt>
                <c:pt idx="323">
                  <c:v>2.0180179999999996</c:v>
                </c:pt>
                <c:pt idx="324">
                  <c:v>2.1891890000000003</c:v>
                </c:pt>
                <c:pt idx="325">
                  <c:v>2.40991</c:v>
                </c:pt>
                <c:pt idx="326">
                  <c:v>2.5180179999999996</c:v>
                </c:pt>
                <c:pt idx="327">
                  <c:v>2.3513509999999997</c:v>
                </c:pt>
                <c:pt idx="328">
                  <c:v>2.4819820000000004</c:v>
                </c:pt>
                <c:pt idx="329">
                  <c:v>2.9144139999999998</c:v>
                </c:pt>
                <c:pt idx="330">
                  <c:v>2.7972969999999999</c:v>
                </c:pt>
                <c:pt idx="331">
                  <c:v>2.4729730000000001</c:v>
                </c:pt>
                <c:pt idx="332">
                  <c:v>2.3738740000000003</c:v>
                </c:pt>
                <c:pt idx="333">
                  <c:v>2.04955</c:v>
                </c:pt>
                <c:pt idx="334">
                  <c:v>2.225225</c:v>
                </c:pt>
                <c:pt idx="335">
                  <c:v>2.225225</c:v>
                </c:pt>
                <c:pt idx="336">
                  <c:v>2.3063059999999997</c:v>
                </c:pt>
                <c:pt idx="337">
                  <c:v>2.0990989999999998</c:v>
                </c:pt>
                <c:pt idx="338">
                  <c:v>2.1531530000000001</c:v>
                </c:pt>
                <c:pt idx="339">
                  <c:v>2.1981979999999997</c:v>
                </c:pt>
                <c:pt idx="340">
                  <c:v>2.0135130000000001</c:v>
                </c:pt>
                <c:pt idx="341">
                  <c:v>2.1171169999999999</c:v>
                </c:pt>
                <c:pt idx="342">
                  <c:v>2.2927930000000001</c:v>
                </c:pt>
                <c:pt idx="343">
                  <c:v>2.3423419999999999</c:v>
                </c:pt>
                <c:pt idx="344">
                  <c:v>2.1666669999999999</c:v>
                </c:pt>
                <c:pt idx="345">
                  <c:v>2.1441439999999998</c:v>
                </c:pt>
                <c:pt idx="346">
                  <c:v>2.2342339999999998</c:v>
                </c:pt>
                <c:pt idx="347">
                  <c:v>2.1666669999999999</c:v>
                </c:pt>
                <c:pt idx="348">
                  <c:v>2.1756760000000002</c:v>
                </c:pt>
                <c:pt idx="349">
                  <c:v>2.405405</c:v>
                </c:pt>
                <c:pt idx="350">
                  <c:v>2.5180179999999996</c:v>
                </c:pt>
                <c:pt idx="351">
                  <c:v>2.4909909999999997</c:v>
                </c:pt>
                <c:pt idx="352">
                  <c:v>2.1306309999999997</c:v>
                </c:pt>
                <c:pt idx="353">
                  <c:v>1.9234229999999999</c:v>
                </c:pt>
                <c:pt idx="354">
                  <c:v>1.851351</c:v>
                </c:pt>
                <c:pt idx="355">
                  <c:v>1.4144139999999998</c:v>
                </c:pt>
                <c:pt idx="356">
                  <c:v>1.603604</c:v>
                </c:pt>
                <c:pt idx="357">
                  <c:v>1.6126130000000001</c:v>
                </c:pt>
                <c:pt idx="358">
                  <c:v>1.5765770000000001</c:v>
                </c:pt>
                <c:pt idx="359">
                  <c:v>1.603604</c:v>
                </c:pt>
                <c:pt idx="360">
                  <c:v>1.463964</c:v>
                </c:pt>
                <c:pt idx="361">
                  <c:v>1.328829</c:v>
                </c:pt>
                <c:pt idx="362">
                  <c:v>1.0675680000000001</c:v>
                </c:pt>
                <c:pt idx="363">
                  <c:v>0.95945899999999995</c:v>
                </c:pt>
                <c:pt idx="364">
                  <c:v>0.79729699999999992</c:v>
                </c:pt>
                <c:pt idx="365">
                  <c:v>0.89189200000000002</c:v>
                </c:pt>
                <c:pt idx="366">
                  <c:v>0.97297300000000009</c:v>
                </c:pt>
                <c:pt idx="367">
                  <c:v>0.95045000000000002</c:v>
                </c:pt>
                <c:pt idx="368">
                  <c:v>1.09009</c:v>
                </c:pt>
                <c:pt idx="369">
                  <c:v>1.054054</c:v>
                </c:pt>
                <c:pt idx="370">
                  <c:v>1.0045040000000001</c:v>
                </c:pt>
                <c:pt idx="371">
                  <c:v>0.94594599999999995</c:v>
                </c:pt>
                <c:pt idx="372">
                  <c:v>1.081081</c:v>
                </c:pt>
                <c:pt idx="373">
                  <c:v>0.95495500000000011</c:v>
                </c:pt>
                <c:pt idx="374">
                  <c:v>1.0225230000000001</c:v>
                </c:pt>
                <c:pt idx="375">
                  <c:v>1.355856</c:v>
                </c:pt>
                <c:pt idx="376">
                  <c:v>1.315315</c:v>
                </c:pt>
                <c:pt idx="377">
                  <c:v>1.094595</c:v>
                </c:pt>
                <c:pt idx="378">
                  <c:v>1.2117119999999999</c:v>
                </c:pt>
                <c:pt idx="379">
                  <c:v>1.2432429999999999</c:v>
                </c:pt>
                <c:pt idx="380">
                  <c:v>1.355856</c:v>
                </c:pt>
                <c:pt idx="381">
                  <c:v>1.5675680000000001</c:v>
                </c:pt>
                <c:pt idx="382">
                  <c:v>1.454955</c:v>
                </c:pt>
                <c:pt idx="383">
                  <c:v>1.509009</c:v>
                </c:pt>
                <c:pt idx="384">
                  <c:v>1.63964</c:v>
                </c:pt>
                <c:pt idx="385">
                  <c:v>1.5855860000000002</c:v>
                </c:pt>
                <c:pt idx="386">
                  <c:v>1.5315319999999999</c:v>
                </c:pt>
                <c:pt idx="387">
                  <c:v>1.5585589999999998</c:v>
                </c:pt>
                <c:pt idx="388">
                  <c:v>1.4864869999999999</c:v>
                </c:pt>
                <c:pt idx="389">
                  <c:v>1.7657660000000002</c:v>
                </c:pt>
                <c:pt idx="390">
                  <c:v>1.8693690000000001</c:v>
                </c:pt>
                <c:pt idx="391">
                  <c:v>1.8468469999999999</c:v>
                </c:pt>
                <c:pt idx="392">
                  <c:v>1.86036</c:v>
                </c:pt>
                <c:pt idx="393">
                  <c:v>1.6621619999999999</c:v>
                </c:pt>
                <c:pt idx="394">
                  <c:v>1.5180179999999999</c:v>
                </c:pt>
                <c:pt idx="395">
                  <c:v>1.3423419999999999</c:v>
                </c:pt>
                <c:pt idx="396">
                  <c:v>1.216216</c:v>
                </c:pt>
                <c:pt idx="397">
                  <c:v>1.2972970000000001</c:v>
                </c:pt>
                <c:pt idx="398">
                  <c:v>1.184685</c:v>
                </c:pt>
                <c:pt idx="399">
                  <c:v>1.5540539999999998</c:v>
                </c:pt>
                <c:pt idx="400">
                  <c:v>1.7117119999999999</c:v>
                </c:pt>
                <c:pt idx="401">
                  <c:v>1.864865</c:v>
                </c:pt>
                <c:pt idx="402">
                  <c:v>2.0630630000000001</c:v>
                </c:pt>
                <c:pt idx="403">
                  <c:v>2.2162160000000002</c:v>
                </c:pt>
                <c:pt idx="404">
                  <c:v>2.0315319999999999</c:v>
                </c:pt>
                <c:pt idx="405">
                  <c:v>2.0765769999999999</c:v>
                </c:pt>
                <c:pt idx="406">
                  <c:v>2.2072069999999999</c:v>
                </c:pt>
                <c:pt idx="407">
                  <c:v>2.2342339999999998</c:v>
                </c:pt>
                <c:pt idx="408">
                  <c:v>2.13964</c:v>
                </c:pt>
                <c:pt idx="409">
                  <c:v>1.9099100000000002</c:v>
                </c:pt>
                <c:pt idx="410">
                  <c:v>1.9324319999999999</c:v>
                </c:pt>
                <c:pt idx="411">
                  <c:v>1.9144139999999998</c:v>
                </c:pt>
                <c:pt idx="412">
                  <c:v>1.9099100000000002</c:v>
                </c:pt>
                <c:pt idx="413">
                  <c:v>1.7432429999999999</c:v>
                </c:pt>
                <c:pt idx="414">
                  <c:v>1.851351</c:v>
                </c:pt>
                <c:pt idx="415">
                  <c:v>1.7477480000000001</c:v>
                </c:pt>
                <c:pt idx="416">
                  <c:v>2.0225230000000001</c:v>
                </c:pt>
                <c:pt idx="417">
                  <c:v>1.9819820000000001</c:v>
                </c:pt>
                <c:pt idx="418">
                  <c:v>1.8918919999999999</c:v>
                </c:pt>
                <c:pt idx="419">
                  <c:v>1.990991</c:v>
                </c:pt>
                <c:pt idx="420">
                  <c:v>2.0765769999999999</c:v>
                </c:pt>
                <c:pt idx="421">
                  <c:v>1.81982</c:v>
                </c:pt>
                <c:pt idx="422">
                  <c:v>1.9504499999999998</c:v>
                </c:pt>
                <c:pt idx="423">
                  <c:v>2.0810810000000002</c:v>
                </c:pt>
                <c:pt idx="424">
                  <c:v>1.9369370000000001</c:v>
                </c:pt>
                <c:pt idx="425">
                  <c:v>2.1486490000000003</c:v>
                </c:pt>
                <c:pt idx="426">
                  <c:v>2.0270269999999999</c:v>
                </c:pt>
                <c:pt idx="427">
                  <c:v>1.7882880000000001</c:v>
                </c:pt>
                <c:pt idx="428">
                  <c:v>1.8243240000000001</c:v>
                </c:pt>
                <c:pt idx="429">
                  <c:v>2.1531530000000001</c:v>
                </c:pt>
                <c:pt idx="430">
                  <c:v>2.3018020000000003</c:v>
                </c:pt>
                <c:pt idx="431">
                  <c:v>2.3243239999999998</c:v>
                </c:pt>
                <c:pt idx="432">
                  <c:v>2.4144139999999998</c:v>
                </c:pt>
                <c:pt idx="433">
                  <c:v>2.2207210000000002</c:v>
                </c:pt>
                <c:pt idx="434">
                  <c:v>2.2882880000000001</c:v>
                </c:pt>
                <c:pt idx="435">
                  <c:v>2.4324319999999999</c:v>
                </c:pt>
                <c:pt idx="436">
                  <c:v>2.6126130000000001</c:v>
                </c:pt>
                <c:pt idx="437">
                  <c:v>2.5135130000000001</c:v>
                </c:pt>
                <c:pt idx="438">
                  <c:v>2.6441439999999998</c:v>
                </c:pt>
                <c:pt idx="439">
                  <c:v>2.6891890000000003</c:v>
                </c:pt>
                <c:pt idx="440">
                  <c:v>2.6126130000000001</c:v>
                </c:pt>
                <c:pt idx="441">
                  <c:v>2.4414410000000002</c:v>
                </c:pt>
                <c:pt idx="442">
                  <c:v>2.54955</c:v>
                </c:pt>
                <c:pt idx="443">
                  <c:v>2.27027</c:v>
                </c:pt>
                <c:pt idx="444">
                  <c:v>2.36036</c:v>
                </c:pt>
                <c:pt idx="445">
                  <c:v>2.3333330000000001</c:v>
                </c:pt>
                <c:pt idx="446">
                  <c:v>2.1306309999999997</c:v>
                </c:pt>
                <c:pt idx="447">
                  <c:v>2.0765769999999999</c:v>
                </c:pt>
                <c:pt idx="448">
                  <c:v>2.0315319999999999</c:v>
                </c:pt>
                <c:pt idx="449">
                  <c:v>2.0990989999999998</c:v>
                </c:pt>
                <c:pt idx="450">
                  <c:v>2.2657660000000002</c:v>
                </c:pt>
                <c:pt idx="451">
                  <c:v>2.4684680000000001</c:v>
                </c:pt>
                <c:pt idx="452">
                  <c:v>2.4639639999999998</c:v>
                </c:pt>
                <c:pt idx="453">
                  <c:v>2.7432430000000001</c:v>
                </c:pt>
                <c:pt idx="454">
                  <c:v>2.9234230000000001</c:v>
                </c:pt>
                <c:pt idx="455">
                  <c:v>2.954955</c:v>
                </c:pt>
                <c:pt idx="456">
                  <c:v>3.1936939999999998</c:v>
                </c:pt>
                <c:pt idx="457">
                  <c:v>3.1486489999999998</c:v>
                </c:pt>
                <c:pt idx="458">
                  <c:v>3.0630630000000001</c:v>
                </c:pt>
                <c:pt idx="459">
                  <c:v>3.6756760000000002</c:v>
                </c:pt>
                <c:pt idx="460">
                  <c:v>3.9009010000000002</c:v>
                </c:pt>
                <c:pt idx="461">
                  <c:v>3.9729730000000001</c:v>
                </c:pt>
                <c:pt idx="462">
                  <c:v>3.9864870000000003</c:v>
                </c:pt>
                <c:pt idx="463">
                  <c:v>3.5855860000000002</c:v>
                </c:pt>
                <c:pt idx="464">
                  <c:v>3.59009</c:v>
                </c:pt>
                <c:pt idx="465">
                  <c:v>3.6981979999999997</c:v>
                </c:pt>
                <c:pt idx="466">
                  <c:v>4.13063</c:v>
                </c:pt>
                <c:pt idx="467">
                  <c:v>4.1981979999999997</c:v>
                </c:pt>
                <c:pt idx="468">
                  <c:v>4.6531529999999997</c:v>
                </c:pt>
                <c:pt idx="469">
                  <c:v>4.4639640000000007</c:v>
                </c:pt>
                <c:pt idx="470">
                  <c:v>4.36937</c:v>
                </c:pt>
                <c:pt idx="471">
                  <c:v>4.4684679999999997</c:v>
                </c:pt>
                <c:pt idx="472">
                  <c:v>4.2477480000000005</c:v>
                </c:pt>
                <c:pt idx="473">
                  <c:v>4.6576580000000005</c:v>
                </c:pt>
                <c:pt idx="474">
                  <c:v>4.5720720000000004</c:v>
                </c:pt>
                <c:pt idx="475">
                  <c:v>4.4864870000000003</c:v>
                </c:pt>
                <c:pt idx="476">
                  <c:v>4.09009</c:v>
                </c:pt>
                <c:pt idx="477">
                  <c:v>5.0180180000000005</c:v>
                </c:pt>
                <c:pt idx="478">
                  <c:v>4.8423419999999995</c:v>
                </c:pt>
                <c:pt idx="479">
                  <c:v>4.7612610000000002</c:v>
                </c:pt>
                <c:pt idx="480">
                  <c:v>4.7567570000000003</c:v>
                </c:pt>
                <c:pt idx="481">
                  <c:v>5.09009</c:v>
                </c:pt>
                <c:pt idx="482">
                  <c:v>5.5945950000000009</c:v>
                </c:pt>
                <c:pt idx="483">
                  <c:v>5.585585</c:v>
                </c:pt>
                <c:pt idx="484">
                  <c:v>5.274775</c:v>
                </c:pt>
                <c:pt idx="485">
                  <c:v>5.5540539999999998</c:v>
                </c:pt>
                <c:pt idx="486">
                  <c:v>4.8738739999999998</c:v>
                </c:pt>
                <c:pt idx="487">
                  <c:v>5.4279280000000005</c:v>
                </c:pt>
                <c:pt idx="488">
                  <c:v>5.1576570000000004</c:v>
                </c:pt>
                <c:pt idx="489">
                  <c:v>5.225225</c:v>
                </c:pt>
                <c:pt idx="490">
                  <c:v>5.2612609999999993</c:v>
                </c:pt>
                <c:pt idx="491">
                  <c:v>4.9819819999999995</c:v>
                </c:pt>
                <c:pt idx="492">
                  <c:v>5.0540539999999998</c:v>
                </c:pt>
                <c:pt idx="493">
                  <c:v>5.364865</c:v>
                </c:pt>
                <c:pt idx="494">
                  <c:v>5.7927930000000005</c:v>
                </c:pt>
                <c:pt idx="495">
                  <c:v>5.7162159999999993</c:v>
                </c:pt>
                <c:pt idx="496">
                  <c:v>5.9054049999999991</c:v>
                </c:pt>
                <c:pt idx="497">
                  <c:v>6.3738739999999998</c:v>
                </c:pt>
                <c:pt idx="498">
                  <c:v>6.6441439999999998</c:v>
                </c:pt>
                <c:pt idx="499">
                  <c:v>6.2027030000000005</c:v>
                </c:pt>
                <c:pt idx="500">
                  <c:v>6.0225229999999996</c:v>
                </c:pt>
                <c:pt idx="501">
                  <c:v>5.9819820000000004</c:v>
                </c:pt>
                <c:pt idx="502">
                  <c:v>6.2342339999999998</c:v>
                </c:pt>
                <c:pt idx="503">
                  <c:v>6.5225229999999996</c:v>
                </c:pt>
                <c:pt idx="504">
                  <c:v>6.864865</c:v>
                </c:pt>
                <c:pt idx="505">
                  <c:v>7.0540539999999998</c:v>
                </c:pt>
                <c:pt idx="506">
                  <c:v>6.545045</c:v>
                </c:pt>
                <c:pt idx="507">
                  <c:v>7.9909910000000002</c:v>
                </c:pt>
                <c:pt idx="508">
                  <c:v>8.2342340000000007</c:v>
                </c:pt>
                <c:pt idx="509">
                  <c:v>8.045045</c:v>
                </c:pt>
                <c:pt idx="510">
                  <c:v>7.7522519999999995</c:v>
                </c:pt>
                <c:pt idx="511">
                  <c:v>8.454955</c:v>
                </c:pt>
                <c:pt idx="512">
                  <c:v>7.6441439999999998</c:v>
                </c:pt>
                <c:pt idx="513">
                  <c:v>8.1081079999999996</c:v>
                </c:pt>
                <c:pt idx="514">
                  <c:v>8.1261260000000011</c:v>
                </c:pt>
                <c:pt idx="515">
                  <c:v>8.315316000000001</c:v>
                </c:pt>
                <c:pt idx="516">
                  <c:v>8.6666670000000003</c:v>
                </c:pt>
                <c:pt idx="517">
                  <c:v>8.5675679999999996</c:v>
                </c:pt>
                <c:pt idx="518">
                  <c:v>8.1756759999999993</c:v>
                </c:pt>
                <c:pt idx="519">
                  <c:v>8.7027029999999996</c:v>
                </c:pt>
                <c:pt idx="520">
                  <c:v>8.585585</c:v>
                </c:pt>
                <c:pt idx="521">
                  <c:v>8.4639639999999989</c:v>
                </c:pt>
              </c:numCache>
            </c:numRef>
          </c:val>
          <c:smooth val="0"/>
          <c:extLst>
            <c:ext xmlns:c16="http://schemas.microsoft.com/office/drawing/2014/chart" uri="{C3380CC4-5D6E-409C-BE32-E72D297353CC}">
              <c16:uniqueId val="{00000002-DC81-4290-90DC-556BC842DD96}"/>
            </c:ext>
          </c:extLst>
        </c:ser>
        <c:dLbls>
          <c:showLegendKey val="0"/>
          <c:showVal val="0"/>
          <c:showCatName val="0"/>
          <c:showSerName val="0"/>
          <c:showPercent val="0"/>
          <c:showBubbleSize val="0"/>
        </c:dLbls>
        <c:smooth val="0"/>
        <c:axId val="1080253568"/>
        <c:axId val="1080272704"/>
      </c:lineChart>
      <c:dateAx>
        <c:axId val="1080253568"/>
        <c:scaling>
          <c:orientation val="minMax"/>
        </c:scaling>
        <c:delete val="0"/>
        <c:axPos val="b"/>
        <c:numFmt formatCode="yy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72704"/>
        <c:crosses val="autoZero"/>
        <c:auto val="0"/>
        <c:lblOffset val="100"/>
        <c:baseTimeUnit val="days"/>
        <c:majorUnit val="360"/>
        <c:majorTimeUnit val="days"/>
      </c:dateAx>
      <c:valAx>
        <c:axId val="1080272704"/>
        <c:scaling>
          <c:orientation val="minMax"/>
        </c:scaling>
        <c:delete val="0"/>
        <c:axPos val="l"/>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5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Sheet1!$A$1:$A$18</c:f>
              <c:strCache>
                <c:ptCount val="18"/>
                <c:pt idx="0">
                  <c:v>LaRonde </c:v>
                </c:pt>
                <c:pt idx="1">
                  <c:v>Canadian Malartic </c:v>
                </c:pt>
                <c:pt idx="2">
                  <c:v>Goldex </c:v>
                </c:pt>
                <c:pt idx="3">
                  <c:v>Detour Lake </c:v>
                </c:pt>
                <c:pt idx="4">
                  <c:v>Macassa </c:v>
                </c:pt>
                <c:pt idx="5">
                  <c:v>Meadowbank </c:v>
                </c:pt>
                <c:pt idx="6">
                  <c:v>Meliadine </c:v>
                </c:pt>
                <c:pt idx="7">
                  <c:v>Fosterville</c:v>
                </c:pt>
                <c:pt idx="8">
                  <c:v>Kittila</c:v>
                </c:pt>
                <c:pt idx="9">
                  <c:v>Pinos Altos </c:v>
                </c:pt>
                <c:pt idx="10">
                  <c:v>San Nicolas</c:v>
                </c:pt>
                <c:pt idx="11">
                  <c:v>Hope Bay</c:v>
                </c:pt>
                <c:pt idx="12">
                  <c:v>Wasamac</c:v>
                </c:pt>
                <c:pt idx="13">
                  <c:v>Upper Beaver </c:v>
                </c:pt>
                <c:pt idx="14">
                  <c:v>Hammond Reef</c:v>
                </c:pt>
                <c:pt idx="15">
                  <c:v>Upper Canada </c:v>
                </c:pt>
                <c:pt idx="16">
                  <c:v>Barsele </c:v>
                </c:pt>
                <c:pt idx="17">
                  <c:v>Santa Gertrudis</c:v>
                </c:pt>
              </c:strCache>
            </c:strRef>
          </c:cat>
          <c:val>
            <c:numRef>
              <c:f>Sheet1!$C$1:$C$18</c:f>
              <c:numCache>
                <c:formatCode>0.00</c:formatCode>
                <c:ptCount val="18"/>
                <c:pt idx="0">
                  <c:v>85.474442629765022</c:v>
                </c:pt>
                <c:pt idx="1">
                  <c:v>85.474442629765022</c:v>
                </c:pt>
                <c:pt idx="2">
                  <c:v>85.474442629765022</c:v>
                </c:pt>
                <c:pt idx="3">
                  <c:v>80.460041363436062</c:v>
                </c:pt>
                <c:pt idx="4">
                  <c:v>80.460041363436062</c:v>
                </c:pt>
                <c:pt idx="5">
                  <c:v>59.135663206032646</c:v>
                </c:pt>
                <c:pt idx="6">
                  <c:v>59.135663206032646</c:v>
                </c:pt>
                <c:pt idx="7">
                  <c:v>50.8373794295007</c:v>
                </c:pt>
                <c:pt idx="8">
                  <c:v>75.666014591972541</c:v>
                </c:pt>
                <c:pt idx="9">
                  <c:v>36.507957934482349</c:v>
                </c:pt>
                <c:pt idx="10">
                  <c:v>36.507957934482349</c:v>
                </c:pt>
                <c:pt idx="11">
                  <c:v>59.135663206032646</c:v>
                </c:pt>
                <c:pt idx="12">
                  <c:v>85.474442629765022</c:v>
                </c:pt>
                <c:pt idx="13">
                  <c:v>80.460041363436062</c:v>
                </c:pt>
                <c:pt idx="14">
                  <c:v>80.460041363436062</c:v>
                </c:pt>
                <c:pt idx="15">
                  <c:v>59.135663206032646</c:v>
                </c:pt>
                <c:pt idx="16">
                  <c:v>75.645030986870921</c:v>
                </c:pt>
                <c:pt idx="17">
                  <c:v>36.507957934482349</c:v>
                </c:pt>
              </c:numCache>
            </c:numRef>
          </c:val>
          <c:extLst>
            <c:ext xmlns:c16="http://schemas.microsoft.com/office/drawing/2014/chart" uri="{C3380CC4-5D6E-409C-BE32-E72D297353CC}">
              <c16:uniqueId val="{00000000-E2D8-5B49-BA7D-65D7F7468654}"/>
            </c:ext>
          </c:extLst>
        </c:ser>
        <c:dLbls>
          <c:showLegendKey val="0"/>
          <c:showVal val="0"/>
          <c:showCatName val="0"/>
          <c:showSerName val="0"/>
          <c:showPercent val="0"/>
          <c:showBubbleSize val="0"/>
        </c:dLbls>
        <c:gapWidth val="100"/>
        <c:overlap val="-100"/>
        <c:axId val="1792734048"/>
        <c:axId val="46783455"/>
      </c:barChart>
      <c:catAx>
        <c:axId val="1792734048"/>
        <c:scaling>
          <c:orientation val="minMax"/>
        </c:scaling>
        <c:delete val="0"/>
        <c:axPos val="b"/>
        <c:numFmt formatCode="General" sourceLinked="1"/>
        <c:majorTickMark val="out"/>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6783455"/>
        <c:crosses val="autoZero"/>
        <c:auto val="0"/>
        <c:lblAlgn val="ctr"/>
        <c:lblOffset val="100"/>
        <c:noMultiLvlLbl val="0"/>
      </c:catAx>
      <c:valAx>
        <c:axId val="46783455"/>
        <c:scaling>
          <c:orientation val="minMax"/>
          <c:max val="100"/>
        </c:scaling>
        <c:delete val="0"/>
        <c:axPos val="l"/>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927340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Sheet1!$A$1:$A$19</c:f>
              <c:strCache>
                <c:ptCount val="19"/>
                <c:pt idx="0">
                  <c:v>LaRonde </c:v>
                </c:pt>
                <c:pt idx="1">
                  <c:v>Canadian Malartic </c:v>
                </c:pt>
                <c:pt idx="2">
                  <c:v>Goldex </c:v>
                </c:pt>
                <c:pt idx="3">
                  <c:v>Detour Lake </c:v>
                </c:pt>
                <c:pt idx="4">
                  <c:v>Macassa </c:v>
                </c:pt>
                <c:pt idx="5">
                  <c:v>Meadowbank </c:v>
                </c:pt>
                <c:pt idx="6">
                  <c:v>Meliadine </c:v>
                </c:pt>
                <c:pt idx="7">
                  <c:v>Fosterville</c:v>
                </c:pt>
                <c:pt idx="8">
                  <c:v>Kittila</c:v>
                </c:pt>
                <c:pt idx="9">
                  <c:v>Pinos Altos </c:v>
                </c:pt>
                <c:pt idx="10">
                  <c:v>San Nicolas</c:v>
                </c:pt>
                <c:pt idx="11">
                  <c:v>Hope Bay</c:v>
                </c:pt>
                <c:pt idx="12">
                  <c:v>Wasamac</c:v>
                </c:pt>
                <c:pt idx="13">
                  <c:v>Upper Beaver </c:v>
                </c:pt>
                <c:pt idx="14">
                  <c:v>Hammond Reef</c:v>
                </c:pt>
                <c:pt idx="15">
                  <c:v>Upper Canada </c:v>
                </c:pt>
                <c:pt idx="16">
                  <c:v>Barsele </c:v>
                </c:pt>
                <c:pt idx="17">
                  <c:v>Santa Gertrudis</c:v>
                </c:pt>
                <c:pt idx="18">
                  <c:v>Other</c:v>
                </c:pt>
              </c:strCache>
            </c:strRef>
          </c:cat>
          <c:val>
            <c:numRef>
              <c:f>Sheet1!$D$1:$D$19</c:f>
              <c:numCache>
                <c:formatCode>0%</c:formatCode>
                <c:ptCount val="19"/>
                <c:pt idx="0">
                  <c:v>6.8616700476999831E-2</c:v>
                </c:pt>
                <c:pt idx="1">
                  <c:v>0.13989253796809037</c:v>
                </c:pt>
                <c:pt idx="2">
                  <c:v>2.9387576073249631E-2</c:v>
                </c:pt>
                <c:pt idx="3">
                  <c:v>0.34442677778386971</c:v>
                </c:pt>
                <c:pt idx="4">
                  <c:v>4.9865672460112948E-2</c:v>
                </c:pt>
                <c:pt idx="5">
                  <c:v>3.9777400076758597E-2</c:v>
                </c:pt>
                <c:pt idx="6">
                  <c:v>8.1967213114754092E-2</c:v>
                </c:pt>
                <c:pt idx="7">
                  <c:v>2.837326607818411E-2</c:v>
                </c:pt>
                <c:pt idx="8">
                  <c:v>9.3727726300784034E-2</c:v>
                </c:pt>
                <c:pt idx="9">
                  <c:v>9.1836175228905085E-3</c:v>
                </c:pt>
                <c:pt idx="10">
                  <c:v>2.7824990405175724E-2</c:v>
                </c:pt>
                <c:pt idx="11">
                  <c:v>4.1860847634190471E-2</c:v>
                </c:pt>
                <c:pt idx="12">
                  <c:v>0</c:v>
                </c:pt>
                <c:pt idx="13">
                  <c:v>0</c:v>
                </c:pt>
                <c:pt idx="14">
                  <c:v>3.8653434947091398E-3</c:v>
                </c:pt>
                <c:pt idx="15">
                  <c:v>4.9618948407259174E-3</c:v>
                </c:pt>
                <c:pt idx="16">
                  <c:v>0</c:v>
                </c:pt>
                <c:pt idx="17">
                  <c:v>0</c:v>
                </c:pt>
                <c:pt idx="18">
                  <c:v>3.6268435769504781E-2</c:v>
                </c:pt>
              </c:numCache>
            </c:numRef>
          </c:val>
          <c:extLst>
            <c:ext xmlns:c16="http://schemas.microsoft.com/office/drawing/2014/chart" uri="{C3380CC4-5D6E-409C-BE32-E72D297353CC}">
              <c16:uniqueId val="{00000000-989E-7C43-9045-8B16D2AA53C3}"/>
            </c:ext>
          </c:extLst>
        </c:ser>
        <c:dLbls>
          <c:showLegendKey val="0"/>
          <c:showVal val="0"/>
          <c:showCatName val="0"/>
          <c:showSerName val="0"/>
          <c:showPercent val="0"/>
          <c:showBubbleSize val="0"/>
        </c:dLbls>
        <c:gapWidth val="100"/>
        <c:overlap val="-100"/>
        <c:axId val="1792734048"/>
        <c:axId val="46783455"/>
      </c:barChart>
      <c:catAx>
        <c:axId val="1792734048"/>
        <c:scaling>
          <c:orientation val="minMax"/>
        </c:scaling>
        <c:delete val="0"/>
        <c:axPos val="b"/>
        <c:numFmt formatCode="General" sourceLinked="1"/>
        <c:majorTickMark val="out"/>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6783455"/>
        <c:crosses val="autoZero"/>
        <c:auto val="0"/>
        <c:lblAlgn val="ctr"/>
        <c:lblOffset val="100"/>
        <c:noMultiLvlLbl val="0"/>
      </c:catAx>
      <c:valAx>
        <c:axId val="46783455"/>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927340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469464848318416E-2"/>
          <c:y val="0.11597296805061413"/>
          <c:w val="0.95899669616644578"/>
          <c:h val="0.68184749098114872"/>
        </c:manualLayout>
      </c:layout>
      <c:barChart>
        <c:barDir val="col"/>
        <c:grouping val="clustered"/>
        <c:varyColors val="0"/>
        <c:ser>
          <c:idx val="0"/>
          <c:order val="0"/>
          <c:tx>
            <c:strRef>
              <c:f>gold!$N$8</c:f>
              <c:strCache>
                <c:ptCount val="1"/>
                <c:pt idx="0">
                  <c:v>AISC</c:v>
                </c:pt>
              </c:strCache>
            </c:strRef>
          </c:tx>
          <c:spPr>
            <a:solidFill>
              <a:schemeClr val="accent2"/>
            </a:solidFill>
            <a:ln>
              <a:noFill/>
              <a:prstDash val="dash"/>
            </a:ln>
            <a:effectLst/>
          </c:spPr>
          <c:invertIfNegative val="0"/>
          <c:dPt>
            <c:idx val="0"/>
            <c:invertIfNegative val="0"/>
            <c:bubble3D val="0"/>
            <c:spPr>
              <a:solidFill>
                <a:schemeClr val="accent4"/>
              </a:solidFill>
              <a:ln>
                <a:noFill/>
                <a:prstDash val="dash"/>
              </a:ln>
              <a:effectLst/>
            </c:spPr>
            <c:extLst>
              <c:ext xmlns:c16="http://schemas.microsoft.com/office/drawing/2014/chart" uri="{C3380CC4-5D6E-409C-BE32-E72D297353CC}">
                <c16:uniqueId val="{00000001-7182-4D4C-B0D9-0C5EED8DB64D}"/>
              </c:ext>
            </c:extLst>
          </c:dPt>
          <c:dLbls>
            <c:numFmt formatCode="&quot;$&quot;#,##0;\(0\);&quot;-&quot;" sourceLinked="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Goldman Sans" panose="020B0603020203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gold!$M$9:$M$19</c:f>
              <c:strCache>
                <c:ptCount val="11"/>
                <c:pt idx="0">
                  <c:v>agn</c:v>
                </c:pt>
                <c:pt idx="1">
                  <c:v>kind</c:v>
                </c:pt>
                <c:pt idx="2">
                  <c:v>ala</c:v>
                </c:pt>
                <c:pt idx="3">
                  <c:v>bar</c:v>
                </c:pt>
                <c:pt idx="4">
                  <c:v>new</c:v>
                </c:pt>
                <c:pt idx="5">
                  <c:v>angl</c:v>
                </c:pt>
                <c:pt idx="6">
                  <c:v>b2</c:v>
                </c:pt>
                <c:pt idx="7">
                  <c:v>goldf</c:v>
                </c:pt>
                <c:pt idx="8">
                  <c:v>ocea</c:v>
                </c:pt>
                <c:pt idx="9">
                  <c:v>iag</c:v>
                </c:pt>
                <c:pt idx="10">
                  <c:v>eq</c:v>
                </c:pt>
              </c:strCache>
            </c:strRef>
          </c:cat>
          <c:val>
            <c:numRef>
              <c:f>gold!$N$9:$N$19</c:f>
              <c:numCache>
                <c:formatCode>General</c:formatCode>
                <c:ptCount val="11"/>
                <c:pt idx="0">
                  <c:v>1286</c:v>
                </c:pt>
                <c:pt idx="1">
                  <c:v>1350</c:v>
                </c:pt>
                <c:pt idx="2">
                  <c:v>1425</c:v>
                </c:pt>
                <c:pt idx="3">
                  <c:v>1507</c:v>
                </c:pt>
                <c:pt idx="4">
                  <c:v>1611</c:v>
                </c:pt>
                <c:pt idx="5">
                  <c:v>1616</c:v>
                </c:pt>
                <c:pt idx="6">
                  <c:v>1650</c:v>
                </c:pt>
                <c:pt idx="7">
                  <c:v>1694</c:v>
                </c:pt>
                <c:pt idx="8">
                  <c:v>1729</c:v>
                </c:pt>
                <c:pt idx="9">
                  <c:v>1756</c:v>
                </c:pt>
                <c:pt idx="10">
                  <c:v>1994</c:v>
                </c:pt>
              </c:numCache>
            </c:numRef>
          </c:val>
          <c:extLst>
            <c:ext xmlns:c16="http://schemas.microsoft.com/office/drawing/2014/chart" uri="{C3380CC4-5D6E-409C-BE32-E72D297353CC}">
              <c16:uniqueId val="{00000002-7182-4D4C-B0D9-0C5EED8DB64D}"/>
            </c:ext>
          </c:extLst>
        </c:ser>
        <c:dLbls>
          <c:showLegendKey val="0"/>
          <c:showVal val="0"/>
          <c:showCatName val="0"/>
          <c:showSerName val="0"/>
          <c:showPercent val="0"/>
          <c:showBubbleSize val="0"/>
        </c:dLbls>
        <c:gapWidth val="100"/>
        <c:overlap val="-27"/>
        <c:axId val="1505941376"/>
        <c:axId val="1501845664"/>
      </c:barChart>
      <c:catAx>
        <c:axId val="150594137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Goldman Sans" panose="020B0603020203020204" pitchFamily="34" charset="0"/>
              </a:defRPr>
            </a:pPr>
            <a:endParaRPr lang="en-US"/>
          </a:p>
        </c:txPr>
        <c:crossAx val="1501845664"/>
        <c:crosses val="autoZero"/>
        <c:auto val="1"/>
        <c:lblAlgn val="ctr"/>
        <c:lblOffset val="100"/>
        <c:noMultiLvlLbl val="0"/>
      </c:catAx>
      <c:valAx>
        <c:axId val="1501845664"/>
        <c:scaling>
          <c:orientation val="minMax"/>
        </c:scaling>
        <c:delete val="0"/>
        <c:axPos val="l"/>
        <c:numFmt formatCode="#,##0;\(0\);&quot;-&quot;" sourceLinked="0"/>
        <c:majorTickMark val="out"/>
        <c:minorTickMark val="none"/>
        <c:tickLblPos val="none"/>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Goldman Sans" panose="020B0603020203020204" pitchFamily="34" charset="0"/>
              </a:defRPr>
            </a:pPr>
            <a:endParaRPr lang="en-US"/>
          </a:p>
        </c:txPr>
        <c:crossAx val="1505941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latin typeface="+mn-lt"/>
          <a:cs typeface="Goldman Sans" panose="020B060302020302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Sheet2!$E$1</c:f>
              <c:strCache>
                <c:ptCount val="1"/>
              </c:strCache>
            </c:strRef>
          </c:tx>
          <c:spPr>
            <a:solidFill>
              <a:schemeClr val="accent2"/>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Sheet2!$D$2:$D$11</c:f>
              <c:strCache>
                <c:ptCount val="10"/>
                <c:pt idx="0">
                  <c:v>LaRonde </c:v>
                </c:pt>
                <c:pt idx="1">
                  <c:v>Canadian Malartic </c:v>
                </c:pt>
                <c:pt idx="2">
                  <c:v>Goldex </c:v>
                </c:pt>
                <c:pt idx="3">
                  <c:v>Detour Lake </c:v>
                </c:pt>
                <c:pt idx="4">
                  <c:v>Macassa </c:v>
                </c:pt>
                <c:pt idx="5">
                  <c:v>Meadowbank </c:v>
                </c:pt>
                <c:pt idx="6">
                  <c:v>Meliadine </c:v>
                </c:pt>
                <c:pt idx="7">
                  <c:v>Fosterville</c:v>
                </c:pt>
                <c:pt idx="8">
                  <c:v>Kittila</c:v>
                </c:pt>
                <c:pt idx="9">
                  <c:v>Pinos Altos </c:v>
                </c:pt>
              </c:strCache>
            </c:strRef>
          </c:cat>
          <c:val>
            <c:numRef>
              <c:f>Sheet2!$E$2:$E$11</c:f>
              <c:numCache>
                <c:formatCode>_-* #,##0_-;\-* #,##0_-;_-* "-"??_-;_-@_-</c:formatCode>
                <c:ptCount val="10"/>
                <c:pt idx="0">
                  <c:v>945</c:v>
                </c:pt>
                <c:pt idx="1">
                  <c:v>930</c:v>
                </c:pt>
                <c:pt idx="2">
                  <c:v>923</c:v>
                </c:pt>
                <c:pt idx="3">
                  <c:v>796</c:v>
                </c:pt>
                <c:pt idx="4">
                  <c:v>748</c:v>
                </c:pt>
                <c:pt idx="5">
                  <c:v>938</c:v>
                </c:pt>
                <c:pt idx="6">
                  <c:v>940</c:v>
                </c:pt>
                <c:pt idx="7">
                  <c:v>647</c:v>
                </c:pt>
                <c:pt idx="8">
                  <c:v>1031</c:v>
                </c:pt>
                <c:pt idx="9">
                  <c:v>1530</c:v>
                </c:pt>
              </c:numCache>
            </c:numRef>
          </c:val>
          <c:extLst>
            <c:ext xmlns:c16="http://schemas.microsoft.com/office/drawing/2014/chart" uri="{C3380CC4-5D6E-409C-BE32-E72D297353CC}">
              <c16:uniqueId val="{00000000-C135-470E-B386-2D77304FE32F}"/>
            </c:ext>
          </c:extLst>
        </c:ser>
        <c:dLbls>
          <c:showLegendKey val="0"/>
          <c:showVal val="0"/>
          <c:showCatName val="0"/>
          <c:showSerName val="0"/>
          <c:showPercent val="0"/>
          <c:showBubbleSize val="0"/>
        </c:dLbls>
        <c:gapWidth val="100"/>
        <c:overlap val="-100"/>
        <c:axId val="1792734048"/>
        <c:axId val="46783455"/>
      </c:barChart>
      <c:catAx>
        <c:axId val="1792734048"/>
        <c:scaling>
          <c:orientation val="minMax"/>
        </c:scaling>
        <c:delete val="0"/>
        <c:axPos val="b"/>
        <c:numFmt formatCode="General" sourceLinked="1"/>
        <c:majorTickMark val="out"/>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6783455"/>
        <c:crosses val="autoZero"/>
        <c:auto val="0"/>
        <c:lblAlgn val="ctr"/>
        <c:lblOffset val="100"/>
        <c:noMultiLvlLbl val="0"/>
      </c:catAx>
      <c:valAx>
        <c:axId val="46783455"/>
        <c:scaling>
          <c:orientation val="minMax"/>
        </c:scaling>
        <c:delete val="0"/>
        <c:axPos val="l"/>
        <c:numFmt formatCode="_-* #,##0_-;\-* #,##0_-;_-* &quot;-&quot;??_-;_-@_-"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927340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'Pane 1'!$B$36</c:f>
              <c:strCache>
                <c:ptCount val="1"/>
                <c:pt idx="0">
                  <c:v>Agnico Eagle Mines Limited (NYSE:AEM) - P/BV</c:v>
                </c:pt>
              </c:strCache>
            </c:strRef>
          </c:tx>
          <c:spPr>
            <a:ln w="28575" cap="rnd">
              <a:solidFill>
                <a:schemeClr val="accent2"/>
              </a:solidFill>
              <a:round/>
            </a:ln>
            <a:effectLst/>
          </c:spPr>
          <c:marker>
            <c:symbol val="none"/>
          </c:marker>
          <c:cat>
            <c:numRef>
              <c:f>'Pane 1'!$A$37:$A$788</c:f>
              <c:numCache>
                <c:formatCode>mmm\ yyyy</c:formatCode>
                <c:ptCount val="752"/>
                <c:pt idx="0">
                  <c:v>44767</c:v>
                </c:pt>
                <c:pt idx="1">
                  <c:v>44768</c:v>
                </c:pt>
                <c:pt idx="2">
                  <c:v>44769</c:v>
                </c:pt>
                <c:pt idx="3">
                  <c:v>44770</c:v>
                </c:pt>
                <c:pt idx="4">
                  <c:v>44771</c:v>
                </c:pt>
                <c:pt idx="5">
                  <c:v>44774</c:v>
                </c:pt>
                <c:pt idx="6">
                  <c:v>44775</c:v>
                </c:pt>
                <c:pt idx="7">
                  <c:v>44776</c:v>
                </c:pt>
                <c:pt idx="8">
                  <c:v>44777</c:v>
                </c:pt>
                <c:pt idx="9">
                  <c:v>44778</c:v>
                </c:pt>
                <c:pt idx="10">
                  <c:v>44781</c:v>
                </c:pt>
                <c:pt idx="11">
                  <c:v>44782</c:v>
                </c:pt>
                <c:pt idx="12">
                  <c:v>44783</c:v>
                </c:pt>
                <c:pt idx="13">
                  <c:v>44784</c:v>
                </c:pt>
                <c:pt idx="14">
                  <c:v>44785</c:v>
                </c:pt>
                <c:pt idx="15">
                  <c:v>44788</c:v>
                </c:pt>
                <c:pt idx="16">
                  <c:v>44789</c:v>
                </c:pt>
                <c:pt idx="17">
                  <c:v>44790</c:v>
                </c:pt>
                <c:pt idx="18">
                  <c:v>44791</c:v>
                </c:pt>
                <c:pt idx="19">
                  <c:v>44792</c:v>
                </c:pt>
                <c:pt idx="20">
                  <c:v>44795</c:v>
                </c:pt>
                <c:pt idx="21">
                  <c:v>44796</c:v>
                </c:pt>
                <c:pt idx="22">
                  <c:v>44797</c:v>
                </c:pt>
                <c:pt idx="23">
                  <c:v>44798</c:v>
                </c:pt>
                <c:pt idx="24">
                  <c:v>44799</c:v>
                </c:pt>
                <c:pt idx="25">
                  <c:v>44802</c:v>
                </c:pt>
                <c:pt idx="26">
                  <c:v>44803</c:v>
                </c:pt>
                <c:pt idx="27">
                  <c:v>44804</c:v>
                </c:pt>
                <c:pt idx="28">
                  <c:v>44805</c:v>
                </c:pt>
                <c:pt idx="29">
                  <c:v>44806</c:v>
                </c:pt>
                <c:pt idx="30">
                  <c:v>44810</c:v>
                </c:pt>
                <c:pt idx="31">
                  <c:v>44811</c:v>
                </c:pt>
                <c:pt idx="32">
                  <c:v>44812</c:v>
                </c:pt>
                <c:pt idx="33">
                  <c:v>44813</c:v>
                </c:pt>
                <c:pt idx="34">
                  <c:v>44816</c:v>
                </c:pt>
                <c:pt idx="35">
                  <c:v>44817</c:v>
                </c:pt>
                <c:pt idx="36">
                  <c:v>44818</c:v>
                </c:pt>
                <c:pt idx="37">
                  <c:v>44819</c:v>
                </c:pt>
                <c:pt idx="38">
                  <c:v>44820</c:v>
                </c:pt>
                <c:pt idx="39">
                  <c:v>44823</c:v>
                </c:pt>
                <c:pt idx="40">
                  <c:v>44824</c:v>
                </c:pt>
                <c:pt idx="41">
                  <c:v>44825</c:v>
                </c:pt>
                <c:pt idx="42">
                  <c:v>44826</c:v>
                </c:pt>
                <c:pt idx="43">
                  <c:v>44827</c:v>
                </c:pt>
                <c:pt idx="44">
                  <c:v>44830</c:v>
                </c:pt>
                <c:pt idx="45">
                  <c:v>44831</c:v>
                </c:pt>
                <c:pt idx="46">
                  <c:v>44832</c:v>
                </c:pt>
                <c:pt idx="47">
                  <c:v>44833</c:v>
                </c:pt>
                <c:pt idx="48">
                  <c:v>44834</c:v>
                </c:pt>
                <c:pt idx="49">
                  <c:v>44837</c:v>
                </c:pt>
                <c:pt idx="50">
                  <c:v>44838</c:v>
                </c:pt>
                <c:pt idx="51">
                  <c:v>44839</c:v>
                </c:pt>
                <c:pt idx="52">
                  <c:v>44840</c:v>
                </c:pt>
                <c:pt idx="53">
                  <c:v>44841</c:v>
                </c:pt>
                <c:pt idx="54">
                  <c:v>44844</c:v>
                </c:pt>
                <c:pt idx="55">
                  <c:v>44845</c:v>
                </c:pt>
                <c:pt idx="56">
                  <c:v>44846</c:v>
                </c:pt>
                <c:pt idx="57">
                  <c:v>44847</c:v>
                </c:pt>
                <c:pt idx="58">
                  <c:v>44848</c:v>
                </c:pt>
                <c:pt idx="59">
                  <c:v>44851</c:v>
                </c:pt>
                <c:pt idx="60">
                  <c:v>44852</c:v>
                </c:pt>
                <c:pt idx="61">
                  <c:v>44853</c:v>
                </c:pt>
                <c:pt idx="62">
                  <c:v>44854</c:v>
                </c:pt>
                <c:pt idx="63">
                  <c:v>44855</c:v>
                </c:pt>
                <c:pt idx="64">
                  <c:v>44858</c:v>
                </c:pt>
                <c:pt idx="65">
                  <c:v>44859</c:v>
                </c:pt>
                <c:pt idx="66">
                  <c:v>44860</c:v>
                </c:pt>
                <c:pt idx="67">
                  <c:v>44861</c:v>
                </c:pt>
                <c:pt idx="68">
                  <c:v>44862</c:v>
                </c:pt>
                <c:pt idx="69">
                  <c:v>44865</c:v>
                </c:pt>
                <c:pt idx="70">
                  <c:v>44866</c:v>
                </c:pt>
                <c:pt idx="71">
                  <c:v>44867</c:v>
                </c:pt>
                <c:pt idx="72">
                  <c:v>44868</c:v>
                </c:pt>
                <c:pt idx="73">
                  <c:v>44869</c:v>
                </c:pt>
                <c:pt idx="74">
                  <c:v>44872</c:v>
                </c:pt>
                <c:pt idx="75">
                  <c:v>44873</c:v>
                </c:pt>
                <c:pt idx="76">
                  <c:v>44874</c:v>
                </c:pt>
                <c:pt idx="77">
                  <c:v>44875</c:v>
                </c:pt>
                <c:pt idx="78">
                  <c:v>44876</c:v>
                </c:pt>
                <c:pt idx="79">
                  <c:v>44879</c:v>
                </c:pt>
                <c:pt idx="80">
                  <c:v>44880</c:v>
                </c:pt>
                <c:pt idx="81">
                  <c:v>44881</c:v>
                </c:pt>
                <c:pt idx="82">
                  <c:v>44882</c:v>
                </c:pt>
                <c:pt idx="83">
                  <c:v>44883</c:v>
                </c:pt>
                <c:pt idx="84">
                  <c:v>44886</c:v>
                </c:pt>
                <c:pt idx="85">
                  <c:v>44887</c:v>
                </c:pt>
                <c:pt idx="86">
                  <c:v>44888</c:v>
                </c:pt>
                <c:pt idx="87">
                  <c:v>44890</c:v>
                </c:pt>
                <c:pt idx="88">
                  <c:v>44893</c:v>
                </c:pt>
                <c:pt idx="89">
                  <c:v>44894</c:v>
                </c:pt>
                <c:pt idx="90">
                  <c:v>44895</c:v>
                </c:pt>
                <c:pt idx="91">
                  <c:v>44896</c:v>
                </c:pt>
                <c:pt idx="92">
                  <c:v>44897</c:v>
                </c:pt>
                <c:pt idx="93">
                  <c:v>44900</c:v>
                </c:pt>
                <c:pt idx="94">
                  <c:v>44901</c:v>
                </c:pt>
                <c:pt idx="95">
                  <c:v>44902</c:v>
                </c:pt>
                <c:pt idx="96">
                  <c:v>44903</c:v>
                </c:pt>
                <c:pt idx="97">
                  <c:v>44904</c:v>
                </c:pt>
                <c:pt idx="98">
                  <c:v>44907</c:v>
                </c:pt>
                <c:pt idx="99">
                  <c:v>44908</c:v>
                </c:pt>
                <c:pt idx="100">
                  <c:v>44909</c:v>
                </c:pt>
                <c:pt idx="101">
                  <c:v>44910</c:v>
                </c:pt>
                <c:pt idx="102">
                  <c:v>44911</c:v>
                </c:pt>
                <c:pt idx="103">
                  <c:v>44914</c:v>
                </c:pt>
                <c:pt idx="104">
                  <c:v>44915</c:v>
                </c:pt>
                <c:pt idx="105">
                  <c:v>44916</c:v>
                </c:pt>
                <c:pt idx="106">
                  <c:v>44917</c:v>
                </c:pt>
                <c:pt idx="107">
                  <c:v>44918</c:v>
                </c:pt>
                <c:pt idx="108">
                  <c:v>44922</c:v>
                </c:pt>
                <c:pt idx="109">
                  <c:v>44923</c:v>
                </c:pt>
                <c:pt idx="110">
                  <c:v>44924</c:v>
                </c:pt>
                <c:pt idx="111">
                  <c:v>44925</c:v>
                </c:pt>
                <c:pt idx="112">
                  <c:v>44929</c:v>
                </c:pt>
                <c:pt idx="113">
                  <c:v>44930</c:v>
                </c:pt>
                <c:pt idx="114">
                  <c:v>44931</c:v>
                </c:pt>
                <c:pt idx="115">
                  <c:v>44932</c:v>
                </c:pt>
                <c:pt idx="116">
                  <c:v>44935</c:v>
                </c:pt>
                <c:pt idx="117">
                  <c:v>44936</c:v>
                </c:pt>
                <c:pt idx="118">
                  <c:v>44937</c:v>
                </c:pt>
                <c:pt idx="119">
                  <c:v>44938</c:v>
                </c:pt>
                <c:pt idx="120">
                  <c:v>44939</c:v>
                </c:pt>
                <c:pt idx="121">
                  <c:v>44943</c:v>
                </c:pt>
                <c:pt idx="122">
                  <c:v>44944</c:v>
                </c:pt>
                <c:pt idx="123">
                  <c:v>44945</c:v>
                </c:pt>
                <c:pt idx="124">
                  <c:v>44946</c:v>
                </c:pt>
                <c:pt idx="125">
                  <c:v>44949</c:v>
                </c:pt>
                <c:pt idx="126">
                  <c:v>44950</c:v>
                </c:pt>
                <c:pt idx="127">
                  <c:v>44951</c:v>
                </c:pt>
                <c:pt idx="128">
                  <c:v>44952</c:v>
                </c:pt>
                <c:pt idx="129">
                  <c:v>44953</c:v>
                </c:pt>
                <c:pt idx="130">
                  <c:v>44956</c:v>
                </c:pt>
                <c:pt idx="131">
                  <c:v>44957</c:v>
                </c:pt>
                <c:pt idx="132">
                  <c:v>44958</c:v>
                </c:pt>
                <c:pt idx="133">
                  <c:v>44959</c:v>
                </c:pt>
                <c:pt idx="134">
                  <c:v>44960</c:v>
                </c:pt>
                <c:pt idx="135">
                  <c:v>44963</c:v>
                </c:pt>
                <c:pt idx="136">
                  <c:v>44964</c:v>
                </c:pt>
                <c:pt idx="137">
                  <c:v>44965</c:v>
                </c:pt>
                <c:pt idx="138">
                  <c:v>44966</c:v>
                </c:pt>
                <c:pt idx="139">
                  <c:v>44967</c:v>
                </c:pt>
                <c:pt idx="140">
                  <c:v>44970</c:v>
                </c:pt>
                <c:pt idx="141">
                  <c:v>44971</c:v>
                </c:pt>
                <c:pt idx="142">
                  <c:v>44972</c:v>
                </c:pt>
                <c:pt idx="143">
                  <c:v>44973</c:v>
                </c:pt>
                <c:pt idx="144">
                  <c:v>44974</c:v>
                </c:pt>
                <c:pt idx="145">
                  <c:v>44978</c:v>
                </c:pt>
                <c:pt idx="146">
                  <c:v>44979</c:v>
                </c:pt>
                <c:pt idx="147">
                  <c:v>44980</c:v>
                </c:pt>
                <c:pt idx="148">
                  <c:v>44981</c:v>
                </c:pt>
                <c:pt idx="149">
                  <c:v>44984</c:v>
                </c:pt>
                <c:pt idx="150">
                  <c:v>44985</c:v>
                </c:pt>
                <c:pt idx="151">
                  <c:v>44986</c:v>
                </c:pt>
                <c:pt idx="152">
                  <c:v>44987</c:v>
                </c:pt>
                <c:pt idx="153">
                  <c:v>44988</c:v>
                </c:pt>
                <c:pt idx="154">
                  <c:v>44991</c:v>
                </c:pt>
                <c:pt idx="155">
                  <c:v>44992</c:v>
                </c:pt>
                <c:pt idx="156">
                  <c:v>44993</c:v>
                </c:pt>
                <c:pt idx="157">
                  <c:v>44994</c:v>
                </c:pt>
                <c:pt idx="158">
                  <c:v>44995</c:v>
                </c:pt>
                <c:pt idx="159">
                  <c:v>44998</c:v>
                </c:pt>
                <c:pt idx="160">
                  <c:v>44999</c:v>
                </c:pt>
                <c:pt idx="161">
                  <c:v>45000</c:v>
                </c:pt>
                <c:pt idx="162">
                  <c:v>45001</c:v>
                </c:pt>
                <c:pt idx="163">
                  <c:v>45002</c:v>
                </c:pt>
                <c:pt idx="164">
                  <c:v>45005</c:v>
                </c:pt>
                <c:pt idx="165">
                  <c:v>45006</c:v>
                </c:pt>
                <c:pt idx="166">
                  <c:v>45007</c:v>
                </c:pt>
                <c:pt idx="167">
                  <c:v>45008</c:v>
                </c:pt>
                <c:pt idx="168">
                  <c:v>45009</c:v>
                </c:pt>
                <c:pt idx="169">
                  <c:v>45012</c:v>
                </c:pt>
                <c:pt idx="170">
                  <c:v>45013</c:v>
                </c:pt>
                <c:pt idx="171">
                  <c:v>45014</c:v>
                </c:pt>
                <c:pt idx="172">
                  <c:v>45015</c:v>
                </c:pt>
                <c:pt idx="173">
                  <c:v>45016</c:v>
                </c:pt>
                <c:pt idx="174">
                  <c:v>45019</c:v>
                </c:pt>
                <c:pt idx="175">
                  <c:v>45020</c:v>
                </c:pt>
                <c:pt idx="176">
                  <c:v>45021</c:v>
                </c:pt>
                <c:pt idx="177">
                  <c:v>45022</c:v>
                </c:pt>
                <c:pt idx="178">
                  <c:v>45026</c:v>
                </c:pt>
                <c:pt idx="179">
                  <c:v>45027</c:v>
                </c:pt>
                <c:pt idx="180">
                  <c:v>45028</c:v>
                </c:pt>
                <c:pt idx="181">
                  <c:v>45029</c:v>
                </c:pt>
                <c:pt idx="182">
                  <c:v>45030</c:v>
                </c:pt>
                <c:pt idx="183">
                  <c:v>45033</c:v>
                </c:pt>
                <c:pt idx="184">
                  <c:v>45034</c:v>
                </c:pt>
                <c:pt idx="185">
                  <c:v>45035</c:v>
                </c:pt>
                <c:pt idx="186">
                  <c:v>45036</c:v>
                </c:pt>
                <c:pt idx="187">
                  <c:v>45037</c:v>
                </c:pt>
                <c:pt idx="188">
                  <c:v>45040</c:v>
                </c:pt>
                <c:pt idx="189">
                  <c:v>45041</c:v>
                </c:pt>
                <c:pt idx="190">
                  <c:v>45042</c:v>
                </c:pt>
                <c:pt idx="191">
                  <c:v>45043</c:v>
                </c:pt>
                <c:pt idx="192">
                  <c:v>45044</c:v>
                </c:pt>
                <c:pt idx="193">
                  <c:v>45047</c:v>
                </c:pt>
                <c:pt idx="194">
                  <c:v>45048</c:v>
                </c:pt>
                <c:pt idx="195">
                  <c:v>45049</c:v>
                </c:pt>
                <c:pt idx="196">
                  <c:v>45050</c:v>
                </c:pt>
                <c:pt idx="197">
                  <c:v>45051</c:v>
                </c:pt>
                <c:pt idx="198">
                  <c:v>45054</c:v>
                </c:pt>
                <c:pt idx="199">
                  <c:v>45055</c:v>
                </c:pt>
                <c:pt idx="200">
                  <c:v>45056</c:v>
                </c:pt>
                <c:pt idx="201">
                  <c:v>45057</c:v>
                </c:pt>
                <c:pt idx="202">
                  <c:v>45058</c:v>
                </c:pt>
                <c:pt idx="203">
                  <c:v>45061</c:v>
                </c:pt>
                <c:pt idx="204">
                  <c:v>45062</c:v>
                </c:pt>
                <c:pt idx="205">
                  <c:v>45063</c:v>
                </c:pt>
                <c:pt idx="206">
                  <c:v>45064</c:v>
                </c:pt>
                <c:pt idx="207">
                  <c:v>45065</c:v>
                </c:pt>
                <c:pt idx="208">
                  <c:v>45068</c:v>
                </c:pt>
                <c:pt idx="209">
                  <c:v>45069</c:v>
                </c:pt>
                <c:pt idx="210">
                  <c:v>45070</c:v>
                </c:pt>
                <c:pt idx="211">
                  <c:v>45071</c:v>
                </c:pt>
                <c:pt idx="212">
                  <c:v>45072</c:v>
                </c:pt>
                <c:pt idx="213">
                  <c:v>45076</c:v>
                </c:pt>
                <c:pt idx="214">
                  <c:v>45077</c:v>
                </c:pt>
                <c:pt idx="215">
                  <c:v>45078</c:v>
                </c:pt>
                <c:pt idx="216">
                  <c:v>45079</c:v>
                </c:pt>
                <c:pt idx="217">
                  <c:v>45082</c:v>
                </c:pt>
                <c:pt idx="218">
                  <c:v>45083</c:v>
                </c:pt>
                <c:pt idx="219">
                  <c:v>45084</c:v>
                </c:pt>
                <c:pt idx="220">
                  <c:v>45085</c:v>
                </c:pt>
                <c:pt idx="221">
                  <c:v>45086</c:v>
                </c:pt>
                <c:pt idx="222">
                  <c:v>45089</c:v>
                </c:pt>
                <c:pt idx="223">
                  <c:v>45090</c:v>
                </c:pt>
                <c:pt idx="224">
                  <c:v>45091</c:v>
                </c:pt>
                <c:pt idx="225">
                  <c:v>45092</c:v>
                </c:pt>
                <c:pt idx="226">
                  <c:v>45093</c:v>
                </c:pt>
                <c:pt idx="227">
                  <c:v>45097</c:v>
                </c:pt>
                <c:pt idx="228">
                  <c:v>45098</c:v>
                </c:pt>
                <c:pt idx="229">
                  <c:v>45099</c:v>
                </c:pt>
                <c:pt idx="230">
                  <c:v>45100</c:v>
                </c:pt>
                <c:pt idx="231">
                  <c:v>45103</c:v>
                </c:pt>
                <c:pt idx="232">
                  <c:v>45104</c:v>
                </c:pt>
                <c:pt idx="233">
                  <c:v>45105</c:v>
                </c:pt>
                <c:pt idx="234">
                  <c:v>45106</c:v>
                </c:pt>
                <c:pt idx="235">
                  <c:v>45107</c:v>
                </c:pt>
                <c:pt idx="236">
                  <c:v>45110</c:v>
                </c:pt>
                <c:pt idx="237">
                  <c:v>45112</c:v>
                </c:pt>
                <c:pt idx="238">
                  <c:v>45113</c:v>
                </c:pt>
                <c:pt idx="239">
                  <c:v>45114</c:v>
                </c:pt>
                <c:pt idx="240">
                  <c:v>45117</c:v>
                </c:pt>
                <c:pt idx="241">
                  <c:v>45118</c:v>
                </c:pt>
                <c:pt idx="242">
                  <c:v>45119</c:v>
                </c:pt>
                <c:pt idx="243">
                  <c:v>45120</c:v>
                </c:pt>
                <c:pt idx="244">
                  <c:v>45121</c:v>
                </c:pt>
                <c:pt idx="245">
                  <c:v>45124</c:v>
                </c:pt>
                <c:pt idx="246">
                  <c:v>45125</c:v>
                </c:pt>
                <c:pt idx="247">
                  <c:v>45126</c:v>
                </c:pt>
                <c:pt idx="248">
                  <c:v>45127</c:v>
                </c:pt>
                <c:pt idx="249">
                  <c:v>45128</c:v>
                </c:pt>
                <c:pt idx="250">
                  <c:v>45131</c:v>
                </c:pt>
                <c:pt idx="251">
                  <c:v>45132</c:v>
                </c:pt>
                <c:pt idx="252">
                  <c:v>45133</c:v>
                </c:pt>
                <c:pt idx="253">
                  <c:v>45134</c:v>
                </c:pt>
                <c:pt idx="254">
                  <c:v>45135</c:v>
                </c:pt>
                <c:pt idx="255">
                  <c:v>45138</c:v>
                </c:pt>
                <c:pt idx="256">
                  <c:v>45139</c:v>
                </c:pt>
                <c:pt idx="257">
                  <c:v>45140</c:v>
                </c:pt>
                <c:pt idx="258">
                  <c:v>45141</c:v>
                </c:pt>
                <c:pt idx="259">
                  <c:v>45142</c:v>
                </c:pt>
                <c:pt idx="260">
                  <c:v>45145</c:v>
                </c:pt>
                <c:pt idx="261">
                  <c:v>45146</c:v>
                </c:pt>
                <c:pt idx="262">
                  <c:v>45147</c:v>
                </c:pt>
                <c:pt idx="263">
                  <c:v>45148</c:v>
                </c:pt>
                <c:pt idx="264">
                  <c:v>45149</c:v>
                </c:pt>
                <c:pt idx="265">
                  <c:v>45152</c:v>
                </c:pt>
                <c:pt idx="266">
                  <c:v>45153</c:v>
                </c:pt>
                <c:pt idx="267">
                  <c:v>45154</c:v>
                </c:pt>
                <c:pt idx="268">
                  <c:v>45155</c:v>
                </c:pt>
                <c:pt idx="269">
                  <c:v>45156</c:v>
                </c:pt>
                <c:pt idx="270">
                  <c:v>45159</c:v>
                </c:pt>
                <c:pt idx="271">
                  <c:v>45160</c:v>
                </c:pt>
                <c:pt idx="272">
                  <c:v>45161</c:v>
                </c:pt>
                <c:pt idx="273">
                  <c:v>45162</c:v>
                </c:pt>
                <c:pt idx="274">
                  <c:v>45163</c:v>
                </c:pt>
                <c:pt idx="275">
                  <c:v>45166</c:v>
                </c:pt>
                <c:pt idx="276">
                  <c:v>45167</c:v>
                </c:pt>
                <c:pt idx="277">
                  <c:v>45168</c:v>
                </c:pt>
                <c:pt idx="278">
                  <c:v>45169</c:v>
                </c:pt>
                <c:pt idx="279">
                  <c:v>45170</c:v>
                </c:pt>
                <c:pt idx="280">
                  <c:v>45174</c:v>
                </c:pt>
                <c:pt idx="281">
                  <c:v>45175</c:v>
                </c:pt>
                <c:pt idx="282">
                  <c:v>45176</c:v>
                </c:pt>
                <c:pt idx="283">
                  <c:v>45177</c:v>
                </c:pt>
                <c:pt idx="284">
                  <c:v>45180</c:v>
                </c:pt>
                <c:pt idx="285">
                  <c:v>45181</c:v>
                </c:pt>
                <c:pt idx="286">
                  <c:v>45182</c:v>
                </c:pt>
                <c:pt idx="287">
                  <c:v>45183</c:v>
                </c:pt>
                <c:pt idx="288">
                  <c:v>45184</c:v>
                </c:pt>
                <c:pt idx="289">
                  <c:v>45187</c:v>
                </c:pt>
                <c:pt idx="290">
                  <c:v>45188</c:v>
                </c:pt>
                <c:pt idx="291">
                  <c:v>45189</c:v>
                </c:pt>
                <c:pt idx="292">
                  <c:v>45190</c:v>
                </c:pt>
                <c:pt idx="293">
                  <c:v>45191</c:v>
                </c:pt>
                <c:pt idx="294">
                  <c:v>45194</c:v>
                </c:pt>
                <c:pt idx="295">
                  <c:v>45195</c:v>
                </c:pt>
                <c:pt idx="296">
                  <c:v>45196</c:v>
                </c:pt>
                <c:pt idx="297">
                  <c:v>45197</c:v>
                </c:pt>
                <c:pt idx="298">
                  <c:v>45198</c:v>
                </c:pt>
                <c:pt idx="299">
                  <c:v>45201</c:v>
                </c:pt>
                <c:pt idx="300">
                  <c:v>45202</c:v>
                </c:pt>
                <c:pt idx="301">
                  <c:v>45203</c:v>
                </c:pt>
                <c:pt idx="302">
                  <c:v>45204</c:v>
                </c:pt>
                <c:pt idx="303">
                  <c:v>45205</c:v>
                </c:pt>
                <c:pt idx="304">
                  <c:v>45208</c:v>
                </c:pt>
                <c:pt idx="305">
                  <c:v>45209</c:v>
                </c:pt>
                <c:pt idx="306">
                  <c:v>45210</c:v>
                </c:pt>
                <c:pt idx="307">
                  <c:v>45211</c:v>
                </c:pt>
                <c:pt idx="308">
                  <c:v>45212</c:v>
                </c:pt>
                <c:pt idx="309">
                  <c:v>45215</c:v>
                </c:pt>
                <c:pt idx="310">
                  <c:v>45216</c:v>
                </c:pt>
                <c:pt idx="311">
                  <c:v>45217</c:v>
                </c:pt>
                <c:pt idx="312">
                  <c:v>45218</c:v>
                </c:pt>
                <c:pt idx="313">
                  <c:v>45219</c:v>
                </c:pt>
                <c:pt idx="314">
                  <c:v>45222</c:v>
                </c:pt>
                <c:pt idx="315">
                  <c:v>45223</c:v>
                </c:pt>
                <c:pt idx="316">
                  <c:v>45224</c:v>
                </c:pt>
                <c:pt idx="317">
                  <c:v>45225</c:v>
                </c:pt>
                <c:pt idx="318">
                  <c:v>45226</c:v>
                </c:pt>
                <c:pt idx="319">
                  <c:v>45229</c:v>
                </c:pt>
                <c:pt idx="320">
                  <c:v>45230</c:v>
                </c:pt>
                <c:pt idx="321">
                  <c:v>45231</c:v>
                </c:pt>
                <c:pt idx="322">
                  <c:v>45232</c:v>
                </c:pt>
                <c:pt idx="323">
                  <c:v>45233</c:v>
                </c:pt>
                <c:pt idx="324">
                  <c:v>45236</c:v>
                </c:pt>
                <c:pt idx="325">
                  <c:v>45237</c:v>
                </c:pt>
                <c:pt idx="326">
                  <c:v>45238</c:v>
                </c:pt>
                <c:pt idx="327">
                  <c:v>45239</c:v>
                </c:pt>
                <c:pt idx="328">
                  <c:v>45240</c:v>
                </c:pt>
                <c:pt idx="329">
                  <c:v>45243</c:v>
                </c:pt>
                <c:pt idx="330">
                  <c:v>45244</c:v>
                </c:pt>
                <c:pt idx="331">
                  <c:v>45245</c:v>
                </c:pt>
                <c:pt idx="332">
                  <c:v>45246</c:v>
                </c:pt>
                <c:pt idx="333">
                  <c:v>45247</c:v>
                </c:pt>
                <c:pt idx="334">
                  <c:v>45250</c:v>
                </c:pt>
                <c:pt idx="335">
                  <c:v>45251</c:v>
                </c:pt>
                <c:pt idx="336">
                  <c:v>45252</c:v>
                </c:pt>
                <c:pt idx="337">
                  <c:v>45254</c:v>
                </c:pt>
                <c:pt idx="338">
                  <c:v>45257</c:v>
                </c:pt>
                <c:pt idx="339">
                  <c:v>45258</c:v>
                </c:pt>
                <c:pt idx="340">
                  <c:v>45259</c:v>
                </c:pt>
                <c:pt idx="341">
                  <c:v>45260</c:v>
                </c:pt>
                <c:pt idx="342">
                  <c:v>45261</c:v>
                </c:pt>
                <c:pt idx="343">
                  <c:v>45264</c:v>
                </c:pt>
                <c:pt idx="344">
                  <c:v>45265</c:v>
                </c:pt>
                <c:pt idx="345">
                  <c:v>45266</c:v>
                </c:pt>
                <c:pt idx="346">
                  <c:v>45267</c:v>
                </c:pt>
                <c:pt idx="347">
                  <c:v>45268</c:v>
                </c:pt>
                <c:pt idx="348">
                  <c:v>45271</c:v>
                </c:pt>
                <c:pt idx="349">
                  <c:v>45272</c:v>
                </c:pt>
                <c:pt idx="350">
                  <c:v>45273</c:v>
                </c:pt>
                <c:pt idx="351">
                  <c:v>45274</c:v>
                </c:pt>
                <c:pt idx="352">
                  <c:v>45275</c:v>
                </c:pt>
                <c:pt idx="353">
                  <c:v>45278</c:v>
                </c:pt>
                <c:pt idx="354">
                  <c:v>45279</c:v>
                </c:pt>
                <c:pt idx="355">
                  <c:v>45280</c:v>
                </c:pt>
                <c:pt idx="356">
                  <c:v>45281</c:v>
                </c:pt>
                <c:pt idx="357">
                  <c:v>45282</c:v>
                </c:pt>
                <c:pt idx="358">
                  <c:v>45286</c:v>
                </c:pt>
                <c:pt idx="359">
                  <c:v>45287</c:v>
                </c:pt>
                <c:pt idx="360">
                  <c:v>45288</c:v>
                </c:pt>
                <c:pt idx="361">
                  <c:v>45289</c:v>
                </c:pt>
                <c:pt idx="362">
                  <c:v>45293</c:v>
                </c:pt>
                <c:pt idx="363">
                  <c:v>45294</c:v>
                </c:pt>
                <c:pt idx="364">
                  <c:v>45295</c:v>
                </c:pt>
                <c:pt idx="365">
                  <c:v>45296</c:v>
                </c:pt>
                <c:pt idx="366">
                  <c:v>45299</c:v>
                </c:pt>
                <c:pt idx="367">
                  <c:v>45300</c:v>
                </c:pt>
                <c:pt idx="368">
                  <c:v>45301</c:v>
                </c:pt>
                <c:pt idx="369">
                  <c:v>45302</c:v>
                </c:pt>
                <c:pt idx="370">
                  <c:v>45303</c:v>
                </c:pt>
                <c:pt idx="371">
                  <c:v>45307</c:v>
                </c:pt>
                <c:pt idx="372">
                  <c:v>45308</c:v>
                </c:pt>
                <c:pt idx="373">
                  <c:v>45309</c:v>
                </c:pt>
                <c:pt idx="374">
                  <c:v>45310</c:v>
                </c:pt>
                <c:pt idx="375">
                  <c:v>45313</c:v>
                </c:pt>
                <c:pt idx="376">
                  <c:v>45314</c:v>
                </c:pt>
                <c:pt idx="377">
                  <c:v>45315</c:v>
                </c:pt>
                <c:pt idx="378">
                  <c:v>45316</c:v>
                </c:pt>
                <c:pt idx="379">
                  <c:v>45317</c:v>
                </c:pt>
                <c:pt idx="380">
                  <c:v>45320</c:v>
                </c:pt>
                <c:pt idx="381">
                  <c:v>45321</c:v>
                </c:pt>
                <c:pt idx="382">
                  <c:v>45322</c:v>
                </c:pt>
                <c:pt idx="383">
                  <c:v>45323</c:v>
                </c:pt>
                <c:pt idx="384">
                  <c:v>45324</c:v>
                </c:pt>
                <c:pt idx="385">
                  <c:v>45327</c:v>
                </c:pt>
                <c:pt idx="386">
                  <c:v>45328</c:v>
                </c:pt>
                <c:pt idx="387">
                  <c:v>45329</c:v>
                </c:pt>
                <c:pt idx="388">
                  <c:v>45330</c:v>
                </c:pt>
                <c:pt idx="389">
                  <c:v>45331</c:v>
                </c:pt>
                <c:pt idx="390">
                  <c:v>45334</c:v>
                </c:pt>
                <c:pt idx="391">
                  <c:v>45335</c:v>
                </c:pt>
                <c:pt idx="392">
                  <c:v>45336</c:v>
                </c:pt>
                <c:pt idx="393">
                  <c:v>45337</c:v>
                </c:pt>
                <c:pt idx="394">
                  <c:v>45338</c:v>
                </c:pt>
                <c:pt idx="395">
                  <c:v>45342</c:v>
                </c:pt>
                <c:pt idx="396">
                  <c:v>45343</c:v>
                </c:pt>
                <c:pt idx="397">
                  <c:v>45344</c:v>
                </c:pt>
                <c:pt idx="398">
                  <c:v>45345</c:v>
                </c:pt>
                <c:pt idx="399">
                  <c:v>45348</c:v>
                </c:pt>
                <c:pt idx="400">
                  <c:v>45349</c:v>
                </c:pt>
                <c:pt idx="401">
                  <c:v>45350</c:v>
                </c:pt>
                <c:pt idx="402">
                  <c:v>45351</c:v>
                </c:pt>
                <c:pt idx="403">
                  <c:v>45352</c:v>
                </c:pt>
                <c:pt idx="404">
                  <c:v>45355</c:v>
                </c:pt>
                <c:pt idx="405">
                  <c:v>45356</c:v>
                </c:pt>
                <c:pt idx="406">
                  <c:v>45357</c:v>
                </c:pt>
                <c:pt idx="407">
                  <c:v>45358</c:v>
                </c:pt>
                <c:pt idx="408">
                  <c:v>45359</c:v>
                </c:pt>
                <c:pt idx="409">
                  <c:v>45362</c:v>
                </c:pt>
                <c:pt idx="410">
                  <c:v>45363</c:v>
                </c:pt>
                <c:pt idx="411">
                  <c:v>45364</c:v>
                </c:pt>
                <c:pt idx="412">
                  <c:v>45365</c:v>
                </c:pt>
                <c:pt idx="413">
                  <c:v>45366</c:v>
                </c:pt>
                <c:pt idx="414">
                  <c:v>45369</c:v>
                </c:pt>
                <c:pt idx="415">
                  <c:v>45370</c:v>
                </c:pt>
                <c:pt idx="416">
                  <c:v>45371</c:v>
                </c:pt>
                <c:pt idx="417">
                  <c:v>45372</c:v>
                </c:pt>
                <c:pt idx="418">
                  <c:v>45373</c:v>
                </c:pt>
                <c:pt idx="419">
                  <c:v>45376</c:v>
                </c:pt>
                <c:pt idx="420">
                  <c:v>45377</c:v>
                </c:pt>
                <c:pt idx="421">
                  <c:v>45378</c:v>
                </c:pt>
                <c:pt idx="422">
                  <c:v>45379</c:v>
                </c:pt>
                <c:pt idx="423">
                  <c:v>45383</c:v>
                </c:pt>
                <c:pt idx="424">
                  <c:v>45384</c:v>
                </c:pt>
                <c:pt idx="425">
                  <c:v>45385</c:v>
                </c:pt>
                <c:pt idx="426">
                  <c:v>45386</c:v>
                </c:pt>
                <c:pt idx="427">
                  <c:v>45387</c:v>
                </c:pt>
                <c:pt idx="428">
                  <c:v>45390</c:v>
                </c:pt>
                <c:pt idx="429">
                  <c:v>45391</c:v>
                </c:pt>
                <c:pt idx="430">
                  <c:v>45392</c:v>
                </c:pt>
                <c:pt idx="431">
                  <c:v>45393</c:v>
                </c:pt>
                <c:pt idx="432">
                  <c:v>45394</c:v>
                </c:pt>
                <c:pt idx="433">
                  <c:v>45397</c:v>
                </c:pt>
                <c:pt idx="434">
                  <c:v>45398</c:v>
                </c:pt>
                <c:pt idx="435">
                  <c:v>45399</c:v>
                </c:pt>
                <c:pt idx="436">
                  <c:v>45400</c:v>
                </c:pt>
                <c:pt idx="437">
                  <c:v>45401</c:v>
                </c:pt>
                <c:pt idx="438">
                  <c:v>45404</c:v>
                </c:pt>
                <c:pt idx="439">
                  <c:v>45405</c:v>
                </c:pt>
                <c:pt idx="440">
                  <c:v>45406</c:v>
                </c:pt>
                <c:pt idx="441">
                  <c:v>45407</c:v>
                </c:pt>
                <c:pt idx="442">
                  <c:v>45408</c:v>
                </c:pt>
                <c:pt idx="443">
                  <c:v>45411</c:v>
                </c:pt>
                <c:pt idx="444">
                  <c:v>45412</c:v>
                </c:pt>
                <c:pt idx="445">
                  <c:v>45413</c:v>
                </c:pt>
                <c:pt idx="446">
                  <c:v>45414</c:v>
                </c:pt>
                <c:pt idx="447">
                  <c:v>45415</c:v>
                </c:pt>
                <c:pt idx="448">
                  <c:v>45418</c:v>
                </c:pt>
                <c:pt idx="449">
                  <c:v>45419</c:v>
                </c:pt>
                <c:pt idx="450">
                  <c:v>45420</c:v>
                </c:pt>
                <c:pt idx="451">
                  <c:v>45421</c:v>
                </c:pt>
                <c:pt idx="452">
                  <c:v>45422</c:v>
                </c:pt>
                <c:pt idx="453">
                  <c:v>45425</c:v>
                </c:pt>
                <c:pt idx="454">
                  <c:v>45426</c:v>
                </c:pt>
                <c:pt idx="455">
                  <c:v>45427</c:v>
                </c:pt>
                <c:pt idx="456">
                  <c:v>45428</c:v>
                </c:pt>
                <c:pt idx="457">
                  <c:v>45429</c:v>
                </c:pt>
                <c:pt idx="458">
                  <c:v>45432</c:v>
                </c:pt>
                <c:pt idx="459">
                  <c:v>45433</c:v>
                </c:pt>
                <c:pt idx="460">
                  <c:v>45434</c:v>
                </c:pt>
                <c:pt idx="461">
                  <c:v>45435</c:v>
                </c:pt>
                <c:pt idx="462">
                  <c:v>45436</c:v>
                </c:pt>
                <c:pt idx="463">
                  <c:v>45440</c:v>
                </c:pt>
                <c:pt idx="464">
                  <c:v>45441</c:v>
                </c:pt>
                <c:pt idx="465">
                  <c:v>45442</c:v>
                </c:pt>
                <c:pt idx="466">
                  <c:v>45443</c:v>
                </c:pt>
                <c:pt idx="467">
                  <c:v>45446</c:v>
                </c:pt>
                <c:pt idx="468">
                  <c:v>45447</c:v>
                </c:pt>
                <c:pt idx="469">
                  <c:v>45448</c:v>
                </c:pt>
                <c:pt idx="470">
                  <c:v>45449</c:v>
                </c:pt>
                <c:pt idx="471">
                  <c:v>45450</c:v>
                </c:pt>
                <c:pt idx="472">
                  <c:v>45453</c:v>
                </c:pt>
                <c:pt idx="473">
                  <c:v>45454</c:v>
                </c:pt>
                <c:pt idx="474">
                  <c:v>45455</c:v>
                </c:pt>
                <c:pt idx="475">
                  <c:v>45456</c:v>
                </c:pt>
                <c:pt idx="476">
                  <c:v>45457</c:v>
                </c:pt>
                <c:pt idx="477">
                  <c:v>45460</c:v>
                </c:pt>
                <c:pt idx="478">
                  <c:v>45461</c:v>
                </c:pt>
                <c:pt idx="479">
                  <c:v>45463</c:v>
                </c:pt>
                <c:pt idx="480">
                  <c:v>45464</c:v>
                </c:pt>
                <c:pt idx="481">
                  <c:v>45467</c:v>
                </c:pt>
                <c:pt idx="482">
                  <c:v>45468</c:v>
                </c:pt>
                <c:pt idx="483">
                  <c:v>45469</c:v>
                </c:pt>
                <c:pt idx="484">
                  <c:v>45470</c:v>
                </c:pt>
                <c:pt idx="485">
                  <c:v>45471</c:v>
                </c:pt>
                <c:pt idx="486">
                  <c:v>45474</c:v>
                </c:pt>
                <c:pt idx="487">
                  <c:v>45475</c:v>
                </c:pt>
                <c:pt idx="488">
                  <c:v>45476</c:v>
                </c:pt>
                <c:pt idx="489">
                  <c:v>45478</c:v>
                </c:pt>
                <c:pt idx="490">
                  <c:v>45481</c:v>
                </c:pt>
                <c:pt idx="491">
                  <c:v>45482</c:v>
                </c:pt>
                <c:pt idx="492">
                  <c:v>45483</c:v>
                </c:pt>
                <c:pt idx="493">
                  <c:v>45484</c:v>
                </c:pt>
                <c:pt idx="494">
                  <c:v>45485</c:v>
                </c:pt>
                <c:pt idx="495">
                  <c:v>45488</c:v>
                </c:pt>
                <c:pt idx="496">
                  <c:v>45489</c:v>
                </c:pt>
                <c:pt idx="497">
                  <c:v>45490</c:v>
                </c:pt>
                <c:pt idx="498">
                  <c:v>45491</c:v>
                </c:pt>
                <c:pt idx="499">
                  <c:v>45492</c:v>
                </c:pt>
                <c:pt idx="500">
                  <c:v>45495</c:v>
                </c:pt>
                <c:pt idx="501">
                  <c:v>45496</c:v>
                </c:pt>
                <c:pt idx="502">
                  <c:v>45497</c:v>
                </c:pt>
                <c:pt idx="503">
                  <c:v>45498</c:v>
                </c:pt>
                <c:pt idx="504">
                  <c:v>45499</c:v>
                </c:pt>
                <c:pt idx="505">
                  <c:v>45502</c:v>
                </c:pt>
                <c:pt idx="506">
                  <c:v>45503</c:v>
                </c:pt>
                <c:pt idx="507">
                  <c:v>45504</c:v>
                </c:pt>
                <c:pt idx="508">
                  <c:v>45505</c:v>
                </c:pt>
                <c:pt idx="509">
                  <c:v>45506</c:v>
                </c:pt>
                <c:pt idx="510">
                  <c:v>45509</c:v>
                </c:pt>
                <c:pt idx="511">
                  <c:v>45510</c:v>
                </c:pt>
                <c:pt idx="512">
                  <c:v>45511</c:v>
                </c:pt>
                <c:pt idx="513">
                  <c:v>45512</c:v>
                </c:pt>
                <c:pt idx="514">
                  <c:v>45513</c:v>
                </c:pt>
                <c:pt idx="515">
                  <c:v>45516</c:v>
                </c:pt>
                <c:pt idx="516">
                  <c:v>45517</c:v>
                </c:pt>
                <c:pt idx="517">
                  <c:v>45518</c:v>
                </c:pt>
                <c:pt idx="518">
                  <c:v>45519</c:v>
                </c:pt>
                <c:pt idx="519">
                  <c:v>45520</c:v>
                </c:pt>
                <c:pt idx="520">
                  <c:v>45523</c:v>
                </c:pt>
                <c:pt idx="521">
                  <c:v>45524</c:v>
                </c:pt>
                <c:pt idx="522">
                  <c:v>45525</c:v>
                </c:pt>
                <c:pt idx="523">
                  <c:v>45526</c:v>
                </c:pt>
                <c:pt idx="524">
                  <c:v>45527</c:v>
                </c:pt>
                <c:pt idx="525">
                  <c:v>45530</c:v>
                </c:pt>
                <c:pt idx="526">
                  <c:v>45531</c:v>
                </c:pt>
                <c:pt idx="527">
                  <c:v>45532</c:v>
                </c:pt>
                <c:pt idx="528">
                  <c:v>45533</c:v>
                </c:pt>
                <c:pt idx="529">
                  <c:v>45534</c:v>
                </c:pt>
                <c:pt idx="530">
                  <c:v>45538</c:v>
                </c:pt>
                <c:pt idx="531">
                  <c:v>45539</c:v>
                </c:pt>
                <c:pt idx="532">
                  <c:v>45540</c:v>
                </c:pt>
                <c:pt idx="533">
                  <c:v>45541</c:v>
                </c:pt>
                <c:pt idx="534">
                  <c:v>45544</c:v>
                </c:pt>
                <c:pt idx="535">
                  <c:v>45545</c:v>
                </c:pt>
                <c:pt idx="536">
                  <c:v>45546</c:v>
                </c:pt>
                <c:pt idx="537">
                  <c:v>45547</c:v>
                </c:pt>
                <c:pt idx="538">
                  <c:v>45548</c:v>
                </c:pt>
                <c:pt idx="539">
                  <c:v>45551</c:v>
                </c:pt>
                <c:pt idx="540">
                  <c:v>45552</c:v>
                </c:pt>
                <c:pt idx="541">
                  <c:v>45553</c:v>
                </c:pt>
                <c:pt idx="542">
                  <c:v>45554</c:v>
                </c:pt>
                <c:pt idx="543">
                  <c:v>45555</c:v>
                </c:pt>
                <c:pt idx="544">
                  <c:v>45558</c:v>
                </c:pt>
                <c:pt idx="545">
                  <c:v>45559</c:v>
                </c:pt>
                <c:pt idx="546">
                  <c:v>45560</c:v>
                </c:pt>
                <c:pt idx="547">
                  <c:v>45561</c:v>
                </c:pt>
                <c:pt idx="548">
                  <c:v>45562</c:v>
                </c:pt>
                <c:pt idx="549">
                  <c:v>45565</c:v>
                </c:pt>
                <c:pt idx="550">
                  <c:v>45566</c:v>
                </c:pt>
                <c:pt idx="551">
                  <c:v>45567</c:v>
                </c:pt>
                <c:pt idx="552">
                  <c:v>45568</c:v>
                </c:pt>
                <c:pt idx="553">
                  <c:v>45569</c:v>
                </c:pt>
                <c:pt idx="554">
                  <c:v>45572</c:v>
                </c:pt>
                <c:pt idx="555">
                  <c:v>45573</c:v>
                </c:pt>
                <c:pt idx="556">
                  <c:v>45574</c:v>
                </c:pt>
                <c:pt idx="557">
                  <c:v>45575</c:v>
                </c:pt>
                <c:pt idx="558">
                  <c:v>45576</c:v>
                </c:pt>
                <c:pt idx="559">
                  <c:v>45579</c:v>
                </c:pt>
                <c:pt idx="560">
                  <c:v>45580</c:v>
                </c:pt>
                <c:pt idx="561">
                  <c:v>45581</c:v>
                </c:pt>
                <c:pt idx="562">
                  <c:v>45582</c:v>
                </c:pt>
                <c:pt idx="563">
                  <c:v>45583</c:v>
                </c:pt>
                <c:pt idx="564">
                  <c:v>45586</c:v>
                </c:pt>
                <c:pt idx="565">
                  <c:v>45587</c:v>
                </c:pt>
                <c:pt idx="566">
                  <c:v>45588</c:v>
                </c:pt>
                <c:pt idx="567">
                  <c:v>45589</c:v>
                </c:pt>
                <c:pt idx="568">
                  <c:v>45590</c:v>
                </c:pt>
                <c:pt idx="569">
                  <c:v>45593</c:v>
                </c:pt>
                <c:pt idx="570">
                  <c:v>45594</c:v>
                </c:pt>
                <c:pt idx="571">
                  <c:v>45595</c:v>
                </c:pt>
                <c:pt idx="572">
                  <c:v>45596</c:v>
                </c:pt>
                <c:pt idx="573">
                  <c:v>45597</c:v>
                </c:pt>
                <c:pt idx="574">
                  <c:v>45600</c:v>
                </c:pt>
                <c:pt idx="575">
                  <c:v>45601</c:v>
                </c:pt>
                <c:pt idx="576">
                  <c:v>45602</c:v>
                </c:pt>
                <c:pt idx="577">
                  <c:v>45603</c:v>
                </c:pt>
                <c:pt idx="578">
                  <c:v>45604</c:v>
                </c:pt>
                <c:pt idx="579">
                  <c:v>45607</c:v>
                </c:pt>
                <c:pt idx="580">
                  <c:v>45608</c:v>
                </c:pt>
                <c:pt idx="581">
                  <c:v>45609</c:v>
                </c:pt>
                <c:pt idx="582">
                  <c:v>45610</c:v>
                </c:pt>
                <c:pt idx="583">
                  <c:v>45611</c:v>
                </c:pt>
                <c:pt idx="584">
                  <c:v>45614</c:v>
                </c:pt>
                <c:pt idx="585">
                  <c:v>45615</c:v>
                </c:pt>
                <c:pt idx="586">
                  <c:v>45616</c:v>
                </c:pt>
                <c:pt idx="587">
                  <c:v>45617</c:v>
                </c:pt>
                <c:pt idx="588">
                  <c:v>45618</c:v>
                </c:pt>
                <c:pt idx="589">
                  <c:v>45621</c:v>
                </c:pt>
                <c:pt idx="590">
                  <c:v>45622</c:v>
                </c:pt>
                <c:pt idx="591">
                  <c:v>45623</c:v>
                </c:pt>
                <c:pt idx="592">
                  <c:v>45625</c:v>
                </c:pt>
                <c:pt idx="593">
                  <c:v>45628</c:v>
                </c:pt>
                <c:pt idx="594">
                  <c:v>45629</c:v>
                </c:pt>
                <c:pt idx="595">
                  <c:v>45630</c:v>
                </c:pt>
                <c:pt idx="596">
                  <c:v>45631</c:v>
                </c:pt>
                <c:pt idx="597">
                  <c:v>45632</c:v>
                </c:pt>
                <c:pt idx="598">
                  <c:v>45635</c:v>
                </c:pt>
                <c:pt idx="599">
                  <c:v>45636</c:v>
                </c:pt>
                <c:pt idx="600">
                  <c:v>45637</c:v>
                </c:pt>
                <c:pt idx="601">
                  <c:v>45638</c:v>
                </c:pt>
                <c:pt idx="602">
                  <c:v>45639</c:v>
                </c:pt>
                <c:pt idx="603">
                  <c:v>45642</c:v>
                </c:pt>
                <c:pt idx="604">
                  <c:v>45643</c:v>
                </c:pt>
                <c:pt idx="605">
                  <c:v>45644</c:v>
                </c:pt>
                <c:pt idx="606">
                  <c:v>45645</c:v>
                </c:pt>
                <c:pt idx="607">
                  <c:v>45646</c:v>
                </c:pt>
                <c:pt idx="608">
                  <c:v>45649</c:v>
                </c:pt>
                <c:pt idx="609">
                  <c:v>45650</c:v>
                </c:pt>
                <c:pt idx="610">
                  <c:v>45652</c:v>
                </c:pt>
                <c:pt idx="611">
                  <c:v>45653</c:v>
                </c:pt>
                <c:pt idx="612">
                  <c:v>45656</c:v>
                </c:pt>
                <c:pt idx="613">
                  <c:v>45657</c:v>
                </c:pt>
                <c:pt idx="614">
                  <c:v>45659</c:v>
                </c:pt>
                <c:pt idx="615">
                  <c:v>45660</c:v>
                </c:pt>
                <c:pt idx="616">
                  <c:v>45663</c:v>
                </c:pt>
                <c:pt idx="617">
                  <c:v>45664</c:v>
                </c:pt>
                <c:pt idx="618">
                  <c:v>45665</c:v>
                </c:pt>
                <c:pt idx="619">
                  <c:v>45667</c:v>
                </c:pt>
                <c:pt idx="620">
                  <c:v>45670</c:v>
                </c:pt>
                <c:pt idx="621">
                  <c:v>45671</c:v>
                </c:pt>
                <c:pt idx="622">
                  <c:v>45672</c:v>
                </c:pt>
                <c:pt idx="623">
                  <c:v>45673</c:v>
                </c:pt>
                <c:pt idx="624">
                  <c:v>45674</c:v>
                </c:pt>
                <c:pt idx="625">
                  <c:v>45678</c:v>
                </c:pt>
                <c:pt idx="626">
                  <c:v>45679</c:v>
                </c:pt>
                <c:pt idx="627">
                  <c:v>45680</c:v>
                </c:pt>
                <c:pt idx="628">
                  <c:v>45681</c:v>
                </c:pt>
                <c:pt idx="629">
                  <c:v>45684</c:v>
                </c:pt>
                <c:pt idx="630">
                  <c:v>45685</c:v>
                </c:pt>
                <c:pt idx="631">
                  <c:v>45686</c:v>
                </c:pt>
                <c:pt idx="632">
                  <c:v>45687</c:v>
                </c:pt>
                <c:pt idx="633">
                  <c:v>45688</c:v>
                </c:pt>
                <c:pt idx="634">
                  <c:v>45691</c:v>
                </c:pt>
                <c:pt idx="635">
                  <c:v>45692</c:v>
                </c:pt>
                <c:pt idx="636">
                  <c:v>45693</c:v>
                </c:pt>
                <c:pt idx="637">
                  <c:v>45694</c:v>
                </c:pt>
                <c:pt idx="638">
                  <c:v>45695</c:v>
                </c:pt>
                <c:pt idx="639">
                  <c:v>45698</c:v>
                </c:pt>
                <c:pt idx="640">
                  <c:v>45699</c:v>
                </c:pt>
                <c:pt idx="641">
                  <c:v>45700</c:v>
                </c:pt>
                <c:pt idx="642">
                  <c:v>45701</c:v>
                </c:pt>
                <c:pt idx="643">
                  <c:v>45702</c:v>
                </c:pt>
                <c:pt idx="644">
                  <c:v>45706</c:v>
                </c:pt>
                <c:pt idx="645">
                  <c:v>45707</c:v>
                </c:pt>
                <c:pt idx="646">
                  <c:v>45708</c:v>
                </c:pt>
                <c:pt idx="647">
                  <c:v>45709</c:v>
                </c:pt>
                <c:pt idx="648">
                  <c:v>45712</c:v>
                </c:pt>
                <c:pt idx="649">
                  <c:v>45713</c:v>
                </c:pt>
                <c:pt idx="650">
                  <c:v>45714</c:v>
                </c:pt>
                <c:pt idx="651">
                  <c:v>45715</c:v>
                </c:pt>
                <c:pt idx="652">
                  <c:v>45716</c:v>
                </c:pt>
                <c:pt idx="653">
                  <c:v>45719</c:v>
                </c:pt>
                <c:pt idx="654">
                  <c:v>45720</c:v>
                </c:pt>
                <c:pt idx="655">
                  <c:v>45721</c:v>
                </c:pt>
                <c:pt idx="656">
                  <c:v>45722</c:v>
                </c:pt>
                <c:pt idx="657">
                  <c:v>45723</c:v>
                </c:pt>
                <c:pt idx="658">
                  <c:v>45726</c:v>
                </c:pt>
                <c:pt idx="659">
                  <c:v>45727</c:v>
                </c:pt>
                <c:pt idx="660">
                  <c:v>45728</c:v>
                </c:pt>
                <c:pt idx="661">
                  <c:v>45729</c:v>
                </c:pt>
                <c:pt idx="662">
                  <c:v>45730</c:v>
                </c:pt>
                <c:pt idx="663">
                  <c:v>45733</c:v>
                </c:pt>
                <c:pt idx="664">
                  <c:v>45734</c:v>
                </c:pt>
                <c:pt idx="665">
                  <c:v>45735</c:v>
                </c:pt>
                <c:pt idx="666">
                  <c:v>45736</c:v>
                </c:pt>
                <c:pt idx="667">
                  <c:v>45737</c:v>
                </c:pt>
                <c:pt idx="668">
                  <c:v>45740</c:v>
                </c:pt>
                <c:pt idx="669">
                  <c:v>45741</c:v>
                </c:pt>
                <c:pt idx="670">
                  <c:v>45742</c:v>
                </c:pt>
                <c:pt idx="671">
                  <c:v>45743</c:v>
                </c:pt>
                <c:pt idx="672">
                  <c:v>45744</c:v>
                </c:pt>
                <c:pt idx="673">
                  <c:v>45747</c:v>
                </c:pt>
                <c:pt idx="674">
                  <c:v>45748</c:v>
                </c:pt>
                <c:pt idx="675">
                  <c:v>45749</c:v>
                </c:pt>
                <c:pt idx="676">
                  <c:v>45750</c:v>
                </c:pt>
                <c:pt idx="677">
                  <c:v>45751</c:v>
                </c:pt>
                <c:pt idx="678">
                  <c:v>45754</c:v>
                </c:pt>
                <c:pt idx="679">
                  <c:v>45755</c:v>
                </c:pt>
                <c:pt idx="680">
                  <c:v>45756</c:v>
                </c:pt>
                <c:pt idx="681">
                  <c:v>45757</c:v>
                </c:pt>
                <c:pt idx="682">
                  <c:v>45758</c:v>
                </c:pt>
                <c:pt idx="683">
                  <c:v>45761</c:v>
                </c:pt>
                <c:pt idx="684">
                  <c:v>45762</c:v>
                </c:pt>
                <c:pt idx="685">
                  <c:v>45763</c:v>
                </c:pt>
                <c:pt idx="686">
                  <c:v>45764</c:v>
                </c:pt>
                <c:pt idx="687">
                  <c:v>45768</c:v>
                </c:pt>
                <c:pt idx="688">
                  <c:v>45769</c:v>
                </c:pt>
                <c:pt idx="689">
                  <c:v>45770</c:v>
                </c:pt>
                <c:pt idx="690">
                  <c:v>45771</c:v>
                </c:pt>
                <c:pt idx="691">
                  <c:v>45772</c:v>
                </c:pt>
                <c:pt idx="692">
                  <c:v>45775</c:v>
                </c:pt>
                <c:pt idx="693">
                  <c:v>45776</c:v>
                </c:pt>
                <c:pt idx="694">
                  <c:v>45777</c:v>
                </c:pt>
                <c:pt idx="695">
                  <c:v>45778</c:v>
                </c:pt>
                <c:pt idx="696">
                  <c:v>45779</c:v>
                </c:pt>
                <c:pt idx="697">
                  <c:v>45782</c:v>
                </c:pt>
                <c:pt idx="698">
                  <c:v>45783</c:v>
                </c:pt>
                <c:pt idx="699">
                  <c:v>45784</c:v>
                </c:pt>
                <c:pt idx="700">
                  <c:v>45785</c:v>
                </c:pt>
                <c:pt idx="701">
                  <c:v>45786</c:v>
                </c:pt>
                <c:pt idx="702">
                  <c:v>45789</c:v>
                </c:pt>
                <c:pt idx="703">
                  <c:v>45790</c:v>
                </c:pt>
                <c:pt idx="704">
                  <c:v>45791</c:v>
                </c:pt>
                <c:pt idx="705">
                  <c:v>45792</c:v>
                </c:pt>
                <c:pt idx="706">
                  <c:v>45793</c:v>
                </c:pt>
                <c:pt idx="707">
                  <c:v>45796</c:v>
                </c:pt>
                <c:pt idx="708">
                  <c:v>45797</c:v>
                </c:pt>
                <c:pt idx="709">
                  <c:v>45798</c:v>
                </c:pt>
                <c:pt idx="710">
                  <c:v>45799</c:v>
                </c:pt>
                <c:pt idx="711">
                  <c:v>45800</c:v>
                </c:pt>
                <c:pt idx="712">
                  <c:v>45804</c:v>
                </c:pt>
                <c:pt idx="713">
                  <c:v>45805</c:v>
                </c:pt>
                <c:pt idx="714">
                  <c:v>45806</c:v>
                </c:pt>
                <c:pt idx="715">
                  <c:v>45807</c:v>
                </c:pt>
                <c:pt idx="716">
                  <c:v>45810</c:v>
                </c:pt>
                <c:pt idx="717">
                  <c:v>45811</c:v>
                </c:pt>
                <c:pt idx="718">
                  <c:v>45812</c:v>
                </c:pt>
                <c:pt idx="719">
                  <c:v>45813</c:v>
                </c:pt>
                <c:pt idx="720">
                  <c:v>45814</c:v>
                </c:pt>
                <c:pt idx="721">
                  <c:v>45817</c:v>
                </c:pt>
                <c:pt idx="722">
                  <c:v>45818</c:v>
                </c:pt>
                <c:pt idx="723">
                  <c:v>45819</c:v>
                </c:pt>
                <c:pt idx="724">
                  <c:v>45820</c:v>
                </c:pt>
                <c:pt idx="725">
                  <c:v>45821</c:v>
                </c:pt>
                <c:pt idx="726">
                  <c:v>45824</c:v>
                </c:pt>
                <c:pt idx="727">
                  <c:v>45825</c:v>
                </c:pt>
                <c:pt idx="728">
                  <c:v>45826</c:v>
                </c:pt>
                <c:pt idx="729">
                  <c:v>45828</c:v>
                </c:pt>
                <c:pt idx="730">
                  <c:v>45831</c:v>
                </c:pt>
                <c:pt idx="731">
                  <c:v>45832</c:v>
                </c:pt>
                <c:pt idx="732">
                  <c:v>45833</c:v>
                </c:pt>
                <c:pt idx="733">
                  <c:v>45834</c:v>
                </c:pt>
                <c:pt idx="734">
                  <c:v>45835</c:v>
                </c:pt>
                <c:pt idx="735">
                  <c:v>45838</c:v>
                </c:pt>
                <c:pt idx="736">
                  <c:v>45839</c:v>
                </c:pt>
                <c:pt idx="737">
                  <c:v>45840</c:v>
                </c:pt>
                <c:pt idx="738">
                  <c:v>45841</c:v>
                </c:pt>
                <c:pt idx="739">
                  <c:v>45845</c:v>
                </c:pt>
                <c:pt idx="740">
                  <c:v>45846</c:v>
                </c:pt>
                <c:pt idx="741">
                  <c:v>45847</c:v>
                </c:pt>
                <c:pt idx="742">
                  <c:v>45848</c:v>
                </c:pt>
                <c:pt idx="743">
                  <c:v>45849</c:v>
                </c:pt>
                <c:pt idx="744">
                  <c:v>45852</c:v>
                </c:pt>
                <c:pt idx="745">
                  <c:v>45853</c:v>
                </c:pt>
                <c:pt idx="746">
                  <c:v>45854</c:v>
                </c:pt>
                <c:pt idx="747">
                  <c:v>45855</c:v>
                </c:pt>
                <c:pt idx="748">
                  <c:v>45856</c:v>
                </c:pt>
                <c:pt idx="749">
                  <c:v>45859</c:v>
                </c:pt>
                <c:pt idx="750">
                  <c:v>45860</c:v>
                </c:pt>
                <c:pt idx="751">
                  <c:v>45861</c:v>
                </c:pt>
              </c:numCache>
            </c:numRef>
          </c:cat>
          <c:val>
            <c:numRef>
              <c:f>'Pane 1'!$B$37:$B$788</c:f>
              <c:numCache>
                <c:formatCode>0.00\x</c:formatCode>
                <c:ptCount val="752"/>
                <c:pt idx="0">
                  <c:v>1.07529357206902</c:v>
                </c:pt>
                <c:pt idx="1">
                  <c:v>1.1043858019064754</c:v>
                </c:pt>
                <c:pt idx="2">
                  <c:v>1.1067356784943778</c:v>
                </c:pt>
                <c:pt idx="3">
                  <c:v>1.1767645116058925</c:v>
                </c:pt>
                <c:pt idx="4">
                  <c:v>1.2042158141856063</c:v>
                </c:pt>
                <c:pt idx="5">
                  <c:v>1.202815237523376</c:v>
                </c:pt>
                <c:pt idx="6">
                  <c:v>1.1826469335872598</c:v>
                </c:pt>
                <c:pt idx="7">
                  <c:v>1.193571431552656</c:v>
                </c:pt>
                <c:pt idx="8">
                  <c:v>1.2257846947839528</c:v>
                </c:pt>
                <c:pt idx="9">
                  <c:v>1.217381234810571</c:v>
                </c:pt>
                <c:pt idx="10">
                  <c:v>1.260518996007264</c:v>
                </c:pt>
                <c:pt idx="11">
                  <c:v>1.2585581886801416</c:v>
                </c:pt>
                <c:pt idx="12">
                  <c:v>1.2860094912598554</c:v>
                </c:pt>
                <c:pt idx="13">
                  <c:v>1.2577178426828035</c:v>
                </c:pt>
                <c:pt idx="14">
                  <c:v>1.2958135278954674</c:v>
                </c:pt>
                <c:pt idx="15">
                  <c:v>1.2731241859673368</c:v>
                </c:pt>
                <c:pt idx="16">
                  <c:v>1.2739645319646749</c:v>
                </c:pt>
                <c:pt idx="17">
                  <c:v>1.2227034261270462</c:v>
                </c:pt>
                <c:pt idx="18">
                  <c:v>1.2369893080817951</c:v>
                </c:pt>
                <c:pt idx="19">
                  <c:v>1.2246642334541686</c:v>
                </c:pt>
                <c:pt idx="20">
                  <c:v>1.2406308074035939</c:v>
                </c:pt>
                <c:pt idx="21">
                  <c:v>1.2591184193450338</c:v>
                </c:pt>
                <c:pt idx="22">
                  <c:v>1.2804071846109342</c:v>
                </c:pt>
                <c:pt idx="23">
                  <c:v>1.2762054546242434</c:v>
                </c:pt>
                <c:pt idx="24">
                  <c:v>1.2201823881350315</c:v>
                </c:pt>
                <c:pt idx="25">
                  <c:v>1.2204625034674776</c:v>
                </c:pt>
                <c:pt idx="26">
                  <c:v>1.1848878562468281</c:v>
                </c:pt>
                <c:pt idx="27">
                  <c:v>1.1543552850102079</c:v>
                </c:pt>
                <c:pt idx="28">
                  <c:v>1.1257835211007099</c:v>
                </c:pt>
                <c:pt idx="29">
                  <c:v>1.1641593216458199</c:v>
                </c:pt>
                <c:pt idx="30">
                  <c:v>1.1490330936937327</c:v>
                </c:pt>
                <c:pt idx="31">
                  <c:v>1.1882492402361808</c:v>
                </c:pt>
                <c:pt idx="32">
                  <c:v>1.2030953528558219</c:v>
                </c:pt>
                <c:pt idx="33">
                  <c:v>1.2355887314195648</c:v>
                </c:pt>
                <c:pt idx="34">
                  <c:v>1.2557570353556811</c:v>
                </c:pt>
                <c:pt idx="35">
                  <c:v>1.1991737382015772</c:v>
                </c:pt>
                <c:pt idx="36">
                  <c:v>1.2044959295180524</c:v>
                </c:pt>
                <c:pt idx="37">
                  <c:v>1.1507137856884091</c:v>
                </c:pt>
                <c:pt idx="38">
                  <c:v>1.1675207056351726</c:v>
                </c:pt>
                <c:pt idx="39">
                  <c:v>1.1736832429489858</c:v>
                </c:pt>
                <c:pt idx="40">
                  <c:v>1.1521143623506394</c:v>
                </c:pt>
                <c:pt idx="41">
                  <c:v>1.1515541316857472</c:v>
                </c:pt>
                <c:pt idx="42">
                  <c:v>1.1521143623506394</c:v>
                </c:pt>
                <c:pt idx="43">
                  <c:v>1.0944106038667512</c:v>
                </c:pt>
                <c:pt idx="44">
                  <c:v>1.0515529580025043</c:v>
                </c:pt>
                <c:pt idx="45">
                  <c:v>1.0546342266594109</c:v>
                </c:pt>
                <c:pt idx="46">
                  <c:v>1.140629633720351</c:v>
                </c:pt>
                <c:pt idx="47">
                  <c:v>1.1605178223240211</c:v>
                </c:pt>
                <c:pt idx="48">
                  <c:v>1.1829270489197059</c:v>
                </c:pt>
                <c:pt idx="49">
                  <c:v>1.2347483854222268</c:v>
                </c:pt>
                <c:pt idx="50">
                  <c:v>1.2720037246375524</c:v>
                </c:pt>
                <c:pt idx="51">
                  <c:v>1.2445524220578388</c:v>
                </c:pt>
                <c:pt idx="52">
                  <c:v>1.2641604953290628</c:v>
                </c:pt>
                <c:pt idx="53">
                  <c:v>1.1944117775499943</c:v>
                </c:pt>
                <c:pt idx="54">
                  <c:v>1.179005434265461</c:v>
                </c:pt>
                <c:pt idx="55">
                  <c:v>1.1621985143186975</c:v>
                </c:pt>
                <c:pt idx="56">
                  <c:v>1.1750838196112161</c:v>
                </c:pt>
                <c:pt idx="57">
                  <c:v>1.1720025509543095</c:v>
                </c:pt>
                <c:pt idx="58">
                  <c:v>1.1238227137735874</c:v>
                </c:pt>
                <c:pt idx="59">
                  <c:v>1.1588371303293448</c:v>
                </c:pt>
                <c:pt idx="60">
                  <c:v>1.1703218589596331</c:v>
                </c:pt>
                <c:pt idx="61">
                  <c:v>1.131665943082077</c:v>
                </c:pt>
                <c:pt idx="62">
                  <c:v>1.1479126323639484</c:v>
                </c:pt>
                <c:pt idx="63">
                  <c:v>1.2064567368451746</c:v>
                </c:pt>
                <c:pt idx="64">
                  <c:v>1.1860083175766125</c:v>
                </c:pt>
                <c:pt idx="65">
                  <c:v>1.2050561601829444</c:v>
                </c:pt>
                <c:pt idx="66">
                  <c:v>1.2644923493556732</c:v>
                </c:pt>
                <c:pt idx="67">
                  <c:v>1.2678786265688551</c:v>
                </c:pt>
                <c:pt idx="68">
                  <c:v>1.274651180995219</c:v>
                </c:pt>
                <c:pt idx="69">
                  <c:v>1.2405062190956349</c:v>
                </c:pt>
                <c:pt idx="70">
                  <c:v>1.2913003772933633</c:v>
                </c:pt>
                <c:pt idx="71">
                  <c:v>1.1936627176466186</c:v>
                </c:pt>
                <c:pt idx="72">
                  <c:v>1.1592355659792692</c:v>
                </c:pt>
                <c:pt idx="73">
                  <c:v>1.2249857818685512</c:v>
                </c:pt>
                <c:pt idx="74">
                  <c:v>1.215673519532301</c:v>
                </c:pt>
                <c:pt idx="75">
                  <c:v>1.2873497205446511</c:v>
                </c:pt>
                <c:pt idx="76">
                  <c:v>1.2467143939864682</c:v>
                </c:pt>
                <c:pt idx="77">
                  <c:v>1.344352053633213</c:v>
                </c:pt>
                <c:pt idx="78">
                  <c:v>1.3742641690163198</c:v>
                </c:pt>
                <c:pt idx="79">
                  <c:v>1.3720066508741986</c:v>
                </c:pt>
                <c:pt idx="80">
                  <c:v>1.3573327829504103</c:v>
                </c:pt>
                <c:pt idx="81">
                  <c:v>1.3477383308463948</c:v>
                </c:pt>
                <c:pt idx="82">
                  <c:v>1.3325000833870764</c:v>
                </c:pt>
                <c:pt idx="83">
                  <c:v>1.3468917615430995</c:v>
                </c:pt>
                <c:pt idx="84">
                  <c:v>1.3364507401357886</c:v>
                </c:pt>
                <c:pt idx="85">
                  <c:v>1.3863983290302215</c:v>
                </c:pt>
                <c:pt idx="86">
                  <c:v>1.4055872332382524</c:v>
                </c:pt>
                <c:pt idx="87">
                  <c:v>1.4072803718448432</c:v>
                </c:pt>
                <c:pt idx="88">
                  <c:v>1.3663628555188954</c:v>
                </c:pt>
                <c:pt idx="89">
                  <c:v>1.4078447513803736</c:v>
                </c:pt>
                <c:pt idx="90">
                  <c:v>1.4213898602331012</c:v>
                </c:pt>
                <c:pt idx="91">
                  <c:v>1.4721840184308297</c:v>
                </c:pt>
                <c:pt idx="92">
                  <c:v>1.4608964277202232</c:v>
                </c:pt>
                <c:pt idx="93">
                  <c:v>1.4208254806975709</c:v>
                </c:pt>
                <c:pt idx="94">
                  <c:v>1.4332418304792378</c:v>
                </c:pt>
                <c:pt idx="95">
                  <c:v>1.4642827049334053</c:v>
                </c:pt>
                <c:pt idx="96">
                  <c:v>1.4608964277202232</c:v>
                </c:pt>
                <c:pt idx="97">
                  <c:v>1.4369102974601848</c:v>
                </c:pt>
                <c:pt idx="98">
                  <c:v>1.4473513188674958</c:v>
                </c:pt>
                <c:pt idx="99">
                  <c:v>1.4916551124066255</c:v>
                </c:pt>
                <c:pt idx="100">
                  <c:v>1.4848825579802618</c:v>
                </c:pt>
                <c:pt idx="101">
                  <c:v>1.4242117579107527</c:v>
                </c:pt>
                <c:pt idx="102">
                  <c:v>1.440860954208897</c:v>
                </c:pt>
                <c:pt idx="103">
                  <c:v>1.419414531858745</c:v>
                </c:pt>
                <c:pt idx="104">
                  <c:v>1.4682333616821175</c:v>
                </c:pt>
                <c:pt idx="105">
                  <c:v>1.4758524854117767</c:v>
                </c:pt>
                <c:pt idx="106">
                  <c:v>1.4608964277202232</c:v>
                </c:pt>
                <c:pt idx="107">
                  <c:v>1.4848825579802618</c:v>
                </c:pt>
                <c:pt idx="108">
                  <c:v>1.5108440166146562</c:v>
                </c:pt>
                <c:pt idx="109">
                  <c:v>1.4682333616821175</c:v>
                </c:pt>
                <c:pt idx="110">
                  <c:v>1.4716196388952993</c:v>
                </c:pt>
                <c:pt idx="111">
                  <c:v>1.4671046026110568</c:v>
                </c:pt>
                <c:pt idx="112">
                  <c:v>1.5114083961501865</c:v>
                </c:pt>
                <c:pt idx="113">
                  <c:v>1.5655888315610968</c:v>
                </c:pt>
                <c:pt idx="114">
                  <c:v>1.538780803623407</c:v>
                </c:pt>
                <c:pt idx="115">
                  <c:v>1.5599450362057938</c:v>
                </c:pt>
                <c:pt idx="116">
                  <c:v>1.5438602194431799</c:v>
                </c:pt>
                <c:pt idx="117">
                  <c:v>1.5588162771347331</c:v>
                </c:pt>
                <c:pt idx="118">
                  <c:v>1.5390629933911721</c:v>
                </c:pt>
                <c:pt idx="119">
                  <c:v>1.5574053282959073</c:v>
                </c:pt>
                <c:pt idx="120">
                  <c:v>1.5788517506460593</c:v>
                </c:pt>
                <c:pt idx="121">
                  <c:v>1.5401917524622326</c:v>
                </c:pt>
                <c:pt idx="122">
                  <c:v>1.5342657673391644</c:v>
                </c:pt>
                <c:pt idx="123">
                  <c:v>1.5664354008643924</c:v>
                </c:pt>
                <c:pt idx="124">
                  <c:v>1.5870352539112489</c:v>
                </c:pt>
                <c:pt idx="125">
                  <c:v>1.5912681004277263</c:v>
                </c:pt>
                <c:pt idx="126">
                  <c:v>1.617511748829886</c:v>
                </c:pt>
                <c:pt idx="127">
                  <c:v>1.6341609451280303</c:v>
                </c:pt>
                <c:pt idx="128">
                  <c:v>1.6113035739390524</c:v>
                </c:pt>
                <c:pt idx="129">
                  <c:v>1.6048132092804539</c:v>
                </c:pt>
                <c:pt idx="130">
                  <c:v>1.5796983199493548</c:v>
                </c:pt>
                <c:pt idx="131">
                  <c:v>1.5938078083376128</c:v>
                </c:pt>
                <c:pt idx="132">
                  <c:v>1.6141254716167042</c:v>
                </c:pt>
                <c:pt idx="133">
                  <c:v>1.5509149636373087</c:v>
                </c:pt>
                <c:pt idx="134">
                  <c:v>1.4798031421604889</c:v>
                </c:pt>
                <c:pt idx="135">
                  <c:v>1.4798031421604889</c:v>
                </c:pt>
                <c:pt idx="136">
                  <c:v>1.4896797840322693</c:v>
                </c:pt>
                <c:pt idx="137">
                  <c:v>1.4868578863546178</c:v>
                </c:pt>
                <c:pt idx="138">
                  <c:v>1.4544060630616247</c:v>
                </c:pt>
                <c:pt idx="139">
                  <c:v>1.4456581802609048</c:v>
                </c:pt>
                <c:pt idx="140">
                  <c:v>1.4467869393319654</c:v>
                </c:pt>
                <c:pt idx="141">
                  <c:v>1.4402965746733667</c:v>
                </c:pt>
                <c:pt idx="142">
                  <c:v>1.3869627085657519</c:v>
                </c:pt>
                <c:pt idx="143">
                  <c:v>1.3855834900054462</c:v>
                </c:pt>
                <c:pt idx="144">
                  <c:v>1.2993007047251881</c:v>
                </c:pt>
                <c:pt idx="145">
                  <c:v>1.3068890930071653</c:v>
                </c:pt>
                <c:pt idx="146">
                  <c:v>1.2759734370435549</c:v>
                </c:pt>
                <c:pt idx="147">
                  <c:v>1.2756923856257039</c:v>
                </c:pt>
                <c:pt idx="148">
                  <c:v>1.2765355398792568</c:v>
                </c:pt>
                <c:pt idx="149">
                  <c:v>1.291150213607509</c:v>
                </c:pt>
                <c:pt idx="150">
                  <c:v>1.2936796763681682</c:v>
                </c:pt>
                <c:pt idx="151">
                  <c:v>1.3181311497212054</c:v>
                </c:pt>
                <c:pt idx="152">
                  <c:v>1.3243142809139274</c:v>
                </c:pt>
                <c:pt idx="153">
                  <c:v>1.3411773659849877</c:v>
                </c:pt>
                <c:pt idx="154">
                  <c:v>1.3299353092709476</c:v>
                </c:pt>
                <c:pt idx="155">
                  <c:v>1.278221848386363</c:v>
                </c:pt>
                <c:pt idx="156">
                  <c:v>1.2582671977189417</c:v>
                </c:pt>
                <c:pt idx="157">
                  <c:v>1.2636071746581108</c:v>
                </c:pt>
                <c:pt idx="158">
                  <c:v>1.2765355398792568</c:v>
                </c:pt>
                <c:pt idx="159">
                  <c:v>1.3417394688206896</c:v>
                </c:pt>
                <c:pt idx="160">
                  <c:v>1.3451120858349017</c:v>
                </c:pt>
                <c:pt idx="161">
                  <c:v>1.3538246797882829</c:v>
                </c:pt>
                <c:pt idx="162">
                  <c:v>1.3538246797882829</c:v>
                </c:pt>
                <c:pt idx="163">
                  <c:v>1.4288654083545007</c:v>
                </c:pt>
                <c:pt idx="164">
                  <c:v>1.4297085626080537</c:v>
                </c:pt>
                <c:pt idx="165">
                  <c:v>1.3903613641089132</c:v>
                </c:pt>
                <c:pt idx="166">
                  <c:v>1.4125644261191426</c:v>
                </c:pt>
                <c:pt idx="167">
                  <c:v>1.4370158994721798</c:v>
                </c:pt>
                <c:pt idx="168">
                  <c:v>1.452473727453985</c:v>
                </c:pt>
                <c:pt idx="169">
                  <c:v>1.447976904768369</c:v>
                </c:pt>
                <c:pt idx="170">
                  <c:v>1.4682126068536412</c:v>
                </c:pt>
                <c:pt idx="171">
                  <c:v>1.4533168817075379</c:v>
                </c:pt>
                <c:pt idx="172">
                  <c:v>1.4443232363363059</c:v>
                </c:pt>
                <c:pt idx="173">
                  <c:v>1.4325190767865636</c:v>
                </c:pt>
                <c:pt idx="174">
                  <c:v>1.4763630979713203</c:v>
                </c:pt>
                <c:pt idx="175">
                  <c:v>1.5564627520588563</c:v>
                </c:pt>
                <c:pt idx="176">
                  <c:v>1.5716395286228104</c:v>
                </c:pt>
                <c:pt idx="177">
                  <c:v>1.5890647165295726</c:v>
                </c:pt>
                <c:pt idx="178">
                  <c:v>1.5795089683226384</c:v>
                </c:pt>
                <c:pt idx="179">
                  <c:v>1.5960910019758476</c:v>
                </c:pt>
                <c:pt idx="180">
                  <c:v>1.622228783835991</c:v>
                </c:pt>
                <c:pt idx="181">
                  <c:v>1.6660728050207474</c:v>
                </c:pt>
                <c:pt idx="182">
                  <c:v>1.6402160745784551</c:v>
                </c:pt>
                <c:pt idx="183">
                  <c:v>1.6157646012254179</c:v>
                </c:pt>
                <c:pt idx="184">
                  <c:v>1.6095814700326958</c:v>
                </c:pt>
                <c:pt idx="185">
                  <c:v>1.5831626367547016</c:v>
                </c:pt>
                <c:pt idx="186">
                  <c:v>1.5946857448865928</c:v>
                </c:pt>
                <c:pt idx="187">
                  <c:v>1.5814763282475954</c:v>
                </c:pt>
                <c:pt idx="188">
                  <c:v>1.5781037112333836</c:v>
                </c:pt>
                <c:pt idx="189">
                  <c:v>1.5828815853368505</c:v>
                </c:pt>
                <c:pt idx="190">
                  <c:v>1.5707963743692575</c:v>
                </c:pt>
                <c:pt idx="191">
                  <c:v>1.4115936413281491</c:v>
                </c:pt>
                <c:pt idx="192">
                  <c:v>1.4150858327009348</c:v>
                </c:pt>
                <c:pt idx="193">
                  <c:v>1.3948810111869607</c:v>
                </c:pt>
                <c:pt idx="194">
                  <c:v>1.4500077464287915</c:v>
                </c:pt>
                <c:pt idx="195">
                  <c:v>1.4482616507423987</c:v>
                </c:pt>
                <c:pt idx="196">
                  <c:v>1.5066311351161019</c:v>
                </c:pt>
                <c:pt idx="197">
                  <c:v>1.4919140429022195</c:v>
                </c:pt>
                <c:pt idx="198">
                  <c:v>1.480938584302036</c:v>
                </c:pt>
                <c:pt idx="199">
                  <c:v>1.4954062342750052</c:v>
                </c:pt>
                <c:pt idx="200">
                  <c:v>1.4779452774110768</c:v>
                </c:pt>
                <c:pt idx="201">
                  <c:v>1.4163330439055013</c:v>
                </c:pt>
                <c:pt idx="202">
                  <c:v>1.4155847171827614</c:v>
                </c:pt>
                <c:pt idx="203">
                  <c:v>1.4300523671557306</c:v>
                </c:pt>
                <c:pt idx="204">
                  <c:v>1.3936337999823945</c:v>
                </c:pt>
                <c:pt idx="205">
                  <c:v>1.3746761896729864</c:v>
                </c:pt>
                <c:pt idx="206">
                  <c:v>1.3405026026678695</c:v>
                </c:pt>
                <c:pt idx="207">
                  <c:v>1.3477364276543542</c:v>
                </c:pt>
                <c:pt idx="208">
                  <c:v>1.3337676621632115</c:v>
                </c:pt>
                <c:pt idx="209">
                  <c:v>1.3325204509586452</c:v>
                </c:pt>
                <c:pt idx="210">
                  <c:v>1.2975985372307886</c:v>
                </c:pt>
                <c:pt idx="211">
                  <c:v>1.2748992933076817</c:v>
                </c:pt>
                <c:pt idx="212">
                  <c:v>1.2724048708985491</c:v>
                </c:pt>
                <c:pt idx="213">
                  <c:v>1.2536967028300545</c:v>
                </c:pt>
                <c:pt idx="214">
                  <c:v>1.2666676993575441</c:v>
                </c:pt>
                <c:pt idx="215">
                  <c:v>1.3058301311809262</c:v>
                </c:pt>
                <c:pt idx="216">
                  <c:v>1.2958524415443957</c:v>
                </c:pt>
                <c:pt idx="217">
                  <c:v>1.2993446329171814</c:v>
                </c:pt>
                <c:pt idx="218">
                  <c:v>1.2975985372307886</c:v>
                </c:pt>
                <c:pt idx="219">
                  <c:v>1.2659193726348044</c:v>
                </c:pt>
                <c:pt idx="220">
                  <c:v>1.2858747519078653</c:v>
                </c:pt>
                <c:pt idx="221">
                  <c:v>1.271407101934896</c:v>
                </c:pt>
                <c:pt idx="222">
                  <c:v>1.2691621217666766</c:v>
                </c:pt>
                <c:pt idx="223">
                  <c:v>1.2487078580117892</c:v>
                </c:pt>
                <c:pt idx="224">
                  <c:v>1.2507033959390952</c:v>
                </c:pt>
                <c:pt idx="225">
                  <c:v>1.2576877786846665</c:v>
                </c:pt>
                <c:pt idx="226">
                  <c:v>1.2721554286576358</c:v>
                </c:pt>
                <c:pt idx="227">
                  <c:v>1.2155320399703253</c:v>
                </c:pt>
                <c:pt idx="228">
                  <c:v>1.2262580563295955</c:v>
                </c:pt>
                <c:pt idx="229">
                  <c:v>1.2245119606432029</c:v>
                </c:pt>
                <c:pt idx="230">
                  <c:v>1.2250108451250292</c:v>
                </c:pt>
                <c:pt idx="231">
                  <c:v>1.2270063830523354</c:v>
                </c:pt>
                <c:pt idx="232">
                  <c:v>1.2225164227158967</c:v>
                </c:pt>
                <c:pt idx="233">
                  <c:v>1.2092959839474937</c:v>
                </c:pt>
                <c:pt idx="234">
                  <c:v>1.2280041520159883</c:v>
                </c:pt>
                <c:pt idx="235">
                  <c:v>1.2467123200844832</c:v>
                </c:pt>
                <c:pt idx="236">
                  <c:v>1.2601822010937993</c:v>
                </c:pt>
                <c:pt idx="237">
                  <c:v>1.2299996899432946</c:v>
                </c:pt>
                <c:pt idx="238">
                  <c:v>1.2025610434428358</c:v>
                </c:pt>
                <c:pt idx="239">
                  <c:v>1.2070510037792745</c:v>
                </c:pt>
                <c:pt idx="240">
                  <c:v>1.2337413235569934</c:v>
                </c:pt>
                <c:pt idx="241">
                  <c:v>1.2454651088799167</c:v>
                </c:pt>
                <c:pt idx="242">
                  <c:v>1.3140617251310638</c:v>
                </c:pt>
                <c:pt idx="243">
                  <c:v>1.3210461078766351</c:v>
                </c:pt>
                <c:pt idx="244">
                  <c:v>1.3120661872037578</c:v>
                </c:pt>
                <c:pt idx="245">
                  <c:v>1.3128145139264975</c:v>
                </c:pt>
                <c:pt idx="246">
                  <c:v>1.3429970250770022</c:v>
                </c:pt>
                <c:pt idx="247">
                  <c:v>1.3362620845723441</c:v>
                </c:pt>
                <c:pt idx="248">
                  <c:v>1.295104114821656</c:v>
                </c:pt>
                <c:pt idx="249">
                  <c:v>1.2993446329171814</c:v>
                </c:pt>
                <c:pt idx="250">
                  <c:v>1.2918613656897835</c:v>
                </c:pt>
                <c:pt idx="251">
                  <c:v>1.3048323622172731</c:v>
                </c:pt>
                <c:pt idx="252">
                  <c:v>1.2948728244412864</c:v>
                </c:pt>
                <c:pt idx="253">
                  <c:v>1.254694813033608</c:v>
                </c:pt>
                <c:pt idx="254">
                  <c:v>1.2727997194086729</c:v>
                </c:pt>
                <c:pt idx="255">
                  <c:v>1.2998330727632219</c:v>
                </c:pt>
                <c:pt idx="256">
                  <c:v>1.2551908378658017</c:v>
                </c:pt>
                <c:pt idx="257">
                  <c:v>1.2058363670625425</c:v>
                </c:pt>
                <c:pt idx="258">
                  <c:v>1.1991400318279293</c:v>
                </c:pt>
                <c:pt idx="259">
                  <c:v>1.2043482925659617</c:v>
                </c:pt>
                <c:pt idx="260">
                  <c:v>1.2021161808210907</c:v>
                </c:pt>
                <c:pt idx="261">
                  <c:v>1.1954198455864777</c:v>
                </c:pt>
                <c:pt idx="262">
                  <c:v>1.2011241311567036</c:v>
                </c:pt>
                <c:pt idx="263">
                  <c:v>1.2006281063245101</c:v>
                </c:pt>
                <c:pt idx="264">
                  <c:v>1.2165009009547039</c:v>
                </c:pt>
                <c:pt idx="265">
                  <c:v>1.1934357462577034</c:v>
                </c:pt>
                <c:pt idx="266">
                  <c:v>1.1626822066617029</c:v>
                </c:pt>
                <c:pt idx="267">
                  <c:v>1.1391210271325087</c:v>
                </c:pt>
                <c:pt idx="268">
                  <c:v>1.1525136976017347</c:v>
                </c:pt>
                <c:pt idx="269">
                  <c:v>1.1463133871993154</c:v>
                </c:pt>
                <c:pt idx="270">
                  <c:v>1.1552418341787993</c:v>
                </c:pt>
                <c:pt idx="271">
                  <c:v>1.1609461197490254</c:v>
                </c:pt>
                <c:pt idx="272">
                  <c:v>1.1879794731035742</c:v>
                </c:pt>
                <c:pt idx="273">
                  <c:v>1.1864913986069936</c:v>
                </c:pt>
                <c:pt idx="274">
                  <c:v>1.1733467405538642</c:v>
                </c:pt>
                <c:pt idx="275">
                  <c:v>1.199636056660123</c:v>
                </c:pt>
                <c:pt idx="276">
                  <c:v>1.2167489133708007</c:v>
                </c:pt>
                <c:pt idx="277">
                  <c:v>1.218733012699575</c:v>
                </c:pt>
                <c:pt idx="278">
                  <c:v>1.2031082304854779</c:v>
                </c:pt>
                <c:pt idx="279">
                  <c:v>1.1936837586738003</c:v>
                </c:pt>
                <c:pt idx="280">
                  <c:v>1.1723546908894771</c:v>
                </c:pt>
                <c:pt idx="281">
                  <c:v>1.1668984177353481</c:v>
                </c:pt>
                <c:pt idx="282">
                  <c:v>1.1693785418963158</c:v>
                </c:pt>
                <c:pt idx="283">
                  <c:v>1.1748348150504451</c:v>
                </c:pt>
                <c:pt idx="284">
                  <c:v>1.1914516469289291</c:v>
                </c:pt>
                <c:pt idx="285">
                  <c:v>1.1887235103518645</c:v>
                </c:pt>
                <c:pt idx="286">
                  <c:v>1.1740907778021545</c:v>
                </c:pt>
                <c:pt idx="287">
                  <c:v>1.1926917090094131</c:v>
                </c:pt>
                <c:pt idx="288">
                  <c:v>1.2172449382029944</c:v>
                </c:pt>
                <c:pt idx="289">
                  <c:v>1.2348538197458656</c:v>
                </c:pt>
                <c:pt idx="290">
                  <c:v>1.2227012113571234</c:v>
                </c:pt>
                <c:pt idx="291">
                  <c:v>1.2460143784702207</c:v>
                </c:pt>
                <c:pt idx="292">
                  <c:v>1.2172449382029944</c:v>
                </c:pt>
                <c:pt idx="293">
                  <c:v>1.2165009009547039</c:v>
                </c:pt>
                <c:pt idx="294">
                  <c:v>1.2048443173981553</c:v>
                </c:pt>
                <c:pt idx="295">
                  <c:v>1.1659063680709609</c:v>
                </c:pt>
                <c:pt idx="296">
                  <c:v>1.1205200959252501</c:v>
                </c:pt>
                <c:pt idx="297">
                  <c:v>1.1306886049852183</c:v>
                </c:pt>
                <c:pt idx="298">
                  <c:v>1.1272164311598634</c:v>
                </c:pt>
                <c:pt idx="299">
                  <c:v>1.0860463700877978</c:v>
                </c:pt>
                <c:pt idx="300">
                  <c:v>1.0974549412282497</c:v>
                </c:pt>
                <c:pt idx="301">
                  <c:v>1.0761258734439267</c:v>
                </c:pt>
                <c:pt idx="302">
                  <c:v>1.1001830778053143</c:v>
                </c:pt>
                <c:pt idx="303">
                  <c:v>1.1185359965964761</c:v>
                </c:pt>
                <c:pt idx="304">
                  <c:v>1.1492895361924766</c:v>
                </c:pt>
                <c:pt idx="305">
                  <c:v>1.1594580452524446</c:v>
                </c:pt>
                <c:pt idx="306">
                  <c:v>1.1792990385401869</c:v>
                </c:pt>
                <c:pt idx="307">
                  <c:v>1.1592100328363479</c:v>
                </c:pt>
                <c:pt idx="308">
                  <c:v>1.2053403422303488</c:v>
                </c:pt>
                <c:pt idx="309">
                  <c:v>1.1951718331703809</c:v>
                </c:pt>
                <c:pt idx="310">
                  <c:v>1.2231972361893171</c:v>
                </c:pt>
                <c:pt idx="311">
                  <c:v>1.2222051865249299</c:v>
                </c:pt>
                <c:pt idx="312">
                  <c:v>1.2306376086722204</c:v>
                </c:pt>
                <c:pt idx="313">
                  <c:v>1.2351018321619625</c:v>
                </c:pt>
                <c:pt idx="314">
                  <c:v>1.2249333231019945</c:v>
                </c:pt>
                <c:pt idx="315">
                  <c:v>1.2261733851824783</c:v>
                </c:pt>
                <c:pt idx="316">
                  <c:v>1.2146961359597614</c:v>
                </c:pt>
                <c:pt idx="317">
                  <c:v>1.1796065733352323</c:v>
                </c:pt>
                <c:pt idx="318">
                  <c:v>1.2141984116672149</c:v>
                </c:pt>
                <c:pt idx="319">
                  <c:v>1.185081540553244</c:v>
                </c:pt>
                <c:pt idx="320">
                  <c:v>1.1674123281678428</c:v>
                </c:pt>
                <c:pt idx="321">
                  <c:v>1.1699009496305754</c:v>
                </c:pt>
                <c:pt idx="322">
                  <c:v>1.1843349541144241</c:v>
                </c:pt>
                <c:pt idx="323">
                  <c:v>1.2308721754675229</c:v>
                </c:pt>
                <c:pt idx="324">
                  <c:v>1.2234063110793254</c:v>
                </c:pt>
                <c:pt idx="325">
                  <c:v>1.198768958598273</c:v>
                </c:pt>
                <c:pt idx="326">
                  <c:v>1.1676611903141161</c:v>
                </c:pt>
                <c:pt idx="327">
                  <c:v>1.177366814018773</c:v>
                </c:pt>
                <c:pt idx="328">
                  <c:v>1.1711452603619417</c:v>
                </c:pt>
                <c:pt idx="329">
                  <c:v>1.1614396366572846</c:v>
                </c:pt>
                <c:pt idx="330">
                  <c:v>1.2002621314759125</c:v>
                </c:pt>
                <c:pt idx="331">
                  <c:v>1.1898099213324358</c:v>
                </c:pt>
                <c:pt idx="332">
                  <c:v>1.2122075144970288</c:v>
                </c:pt>
                <c:pt idx="333">
                  <c:v>1.2039950636700114</c:v>
                </c:pt>
                <c:pt idx="334">
                  <c:v>1.2092211687417498</c:v>
                </c:pt>
                <c:pt idx="335">
                  <c:v>1.2326142104914357</c:v>
                </c:pt>
                <c:pt idx="336">
                  <c:v>1.2338585212228022</c:v>
                </c:pt>
                <c:pt idx="337">
                  <c:v>1.2398312127333602</c:v>
                </c:pt>
                <c:pt idx="338">
                  <c:v>1.263970840921866</c:v>
                </c:pt>
                <c:pt idx="339">
                  <c:v>1.3291727232454591</c:v>
                </c:pt>
                <c:pt idx="340">
                  <c:v>1.3291727232454591</c:v>
                </c:pt>
                <c:pt idx="341">
                  <c:v>1.3363897254873836</c:v>
                </c:pt>
                <c:pt idx="342">
                  <c:v>1.3535612135802382</c:v>
                </c:pt>
                <c:pt idx="343">
                  <c:v>1.3316613447081915</c:v>
                </c:pt>
                <c:pt idx="344">
                  <c:v>1.316480753785523</c:v>
                </c:pt>
                <c:pt idx="345">
                  <c:v>1.3172273402243428</c:v>
                </c:pt>
                <c:pt idx="346">
                  <c:v>1.3067751300808661</c:v>
                </c:pt>
                <c:pt idx="347">
                  <c:v>1.2751696375041626</c:v>
                </c:pt>
                <c:pt idx="348">
                  <c:v>1.2731787403339765</c:v>
                </c:pt>
                <c:pt idx="349">
                  <c:v>1.2517765957544764</c:v>
                </c:pt>
                <c:pt idx="350">
                  <c:v>1.332905655439558</c:v>
                </c:pt>
                <c:pt idx="351">
                  <c:v>1.3570452836280638</c:v>
                </c:pt>
                <c:pt idx="352">
                  <c:v>1.3441044520218544</c:v>
                </c:pt>
                <c:pt idx="353">
                  <c:v>1.355552110750424</c:v>
                </c:pt>
                <c:pt idx="354">
                  <c:v>1.37969173893893</c:v>
                </c:pt>
                <c:pt idx="355">
                  <c:v>1.3455976248994939</c:v>
                </c:pt>
                <c:pt idx="356">
                  <c:v>1.3595339050907962</c:v>
                </c:pt>
                <c:pt idx="357">
                  <c:v>1.3762076688911045</c:v>
                </c:pt>
                <c:pt idx="358">
                  <c:v>1.37969173893893</c:v>
                </c:pt>
                <c:pt idx="359">
                  <c:v>1.3946234677153253</c:v>
                </c:pt>
                <c:pt idx="360">
                  <c:v>1.3682440802103601</c:v>
                </c:pt>
                <c:pt idx="361">
                  <c:v>1.3650088723088079</c:v>
                </c:pt>
                <c:pt idx="362">
                  <c:v>1.3450999006069473</c:v>
                </c:pt>
                <c:pt idx="363">
                  <c:v>1.3080194408122323</c:v>
                </c:pt>
                <c:pt idx="364">
                  <c:v>1.3085171651047789</c:v>
                </c:pt>
                <c:pt idx="365">
                  <c:v>1.3097614758361451</c:v>
                </c:pt>
                <c:pt idx="366">
                  <c:v>1.3055308193494997</c:v>
                </c:pt>
                <c:pt idx="367">
                  <c:v>1.2833820883311799</c:v>
                </c:pt>
                <c:pt idx="368">
                  <c:v>1.2955763334985695</c:v>
                </c:pt>
                <c:pt idx="369">
                  <c:v>1.2848752612088195</c:v>
                </c:pt>
                <c:pt idx="370">
                  <c:v>1.3082683029585056</c:v>
                </c:pt>
                <c:pt idx="371">
                  <c:v>1.249287974291744</c:v>
                </c:pt>
                <c:pt idx="372">
                  <c:v>1.2189267924464067</c:v>
                </c:pt>
                <c:pt idx="373">
                  <c:v>1.2231574489330521</c:v>
                </c:pt>
                <c:pt idx="374">
                  <c:v>1.2278858297122439</c:v>
                </c:pt>
                <c:pt idx="375">
                  <c:v>1.2283835540047905</c:v>
                </c:pt>
                <c:pt idx="376">
                  <c:v>1.2560072522411219</c:v>
                </c:pt>
                <c:pt idx="377">
                  <c:v>1.218180206007587</c:v>
                </c:pt>
                <c:pt idx="378">
                  <c:v>1.238586902001994</c:v>
                </c:pt>
                <c:pt idx="379">
                  <c:v>1.2288812782973368</c:v>
                </c:pt>
                <c:pt idx="380">
                  <c:v>1.2423198341960928</c:v>
                </c:pt>
                <c:pt idx="381">
                  <c:v>1.2318676240526161</c:v>
                </c:pt>
                <c:pt idx="382">
                  <c:v>1.2234063110793254</c:v>
                </c:pt>
                <c:pt idx="383">
                  <c:v>1.2594913222889474</c:v>
                </c:pt>
                <c:pt idx="384">
                  <c:v>1.2099677551805694</c:v>
                </c:pt>
                <c:pt idx="385">
                  <c:v>1.1815974705054184</c:v>
                </c:pt>
                <c:pt idx="386">
                  <c:v>1.1893121970398892</c:v>
                </c:pt>
                <c:pt idx="387">
                  <c:v>1.1820951947979648</c:v>
                </c:pt>
                <c:pt idx="388">
                  <c:v>1.1738827439709474</c:v>
                </c:pt>
                <c:pt idx="389">
                  <c:v>1.1601953259259183</c:v>
                </c:pt>
                <c:pt idx="390">
                  <c:v>1.1674123281678428</c:v>
                </c:pt>
                <c:pt idx="391">
                  <c:v>1.1193819339371045</c:v>
                </c:pt>
                <c:pt idx="392">
                  <c:v>1.1273455226178486</c:v>
                </c:pt>
                <c:pt idx="393">
                  <c:v>1.1941588630706372</c:v>
                </c:pt>
                <c:pt idx="394">
                  <c:v>1.2238592121521539</c:v>
                </c:pt>
                <c:pt idx="395">
                  <c:v>1.2448542865028811</c:v>
                </c:pt>
                <c:pt idx="396">
                  <c:v>1.2484388113920297</c:v>
                </c:pt>
                <c:pt idx="397">
                  <c:v>1.2330765618671073</c:v>
                </c:pt>
                <c:pt idx="398">
                  <c:v>1.2707140732031672</c:v>
                </c:pt>
                <c:pt idx="399">
                  <c:v>1.2515112612970143</c:v>
                </c:pt>
                <c:pt idx="400">
                  <c:v>1.2341007118354355</c:v>
                </c:pt>
                <c:pt idx="401">
                  <c:v>1.2294920369779587</c:v>
                </c:pt>
                <c:pt idx="402">
                  <c:v>1.2305161869462868</c:v>
                </c:pt>
                <c:pt idx="403">
                  <c:v>1.2704580357110853</c:v>
                </c:pt>
                <c:pt idx="404">
                  <c:v>1.3303708088582826</c:v>
                </c:pt>
                <c:pt idx="405">
                  <c:v>1.3511098457169279</c:v>
                </c:pt>
                <c:pt idx="406">
                  <c:v>1.3738971825122297</c:v>
                </c:pt>
                <c:pt idx="407">
                  <c:v>1.3900275445133983</c:v>
                </c:pt>
                <c:pt idx="408">
                  <c:v>1.3956603693392031</c:v>
                </c:pt>
                <c:pt idx="409">
                  <c:v>1.4245926059444736</c:v>
                </c:pt>
                <c:pt idx="410">
                  <c:v>1.4166554436899303</c:v>
                </c:pt>
                <c:pt idx="411">
                  <c:v>1.4394427804852321</c:v>
                </c:pt>
                <c:pt idx="412">
                  <c:v>1.4240805309603095</c:v>
                </c:pt>
                <c:pt idx="413">
                  <c:v>1.4322737307069349</c:v>
                </c:pt>
                <c:pt idx="414">
                  <c:v>1.4158873312136844</c:v>
                </c:pt>
                <c:pt idx="415">
                  <c:v>1.3920758444500545</c:v>
                </c:pt>
                <c:pt idx="416">
                  <c:v>1.4317616557227708</c:v>
                </c:pt>
                <c:pt idx="417">
                  <c:v>1.4437954178506267</c:v>
                </c:pt>
                <c:pt idx="418">
                  <c:v>1.4245926059444736</c:v>
                </c:pt>
                <c:pt idx="419">
                  <c:v>1.4340659931515092</c:v>
                </c:pt>
                <c:pt idx="420">
                  <c:v>1.4353461806119194</c:v>
                </c:pt>
                <c:pt idx="421">
                  <c:v>1.4811768916946046</c:v>
                </c:pt>
                <c:pt idx="422">
                  <c:v>1.527263640269372</c:v>
                </c:pt>
                <c:pt idx="423">
                  <c:v>1.5695098264629086</c:v>
                </c:pt>
                <c:pt idx="424">
                  <c:v>1.5567079518588065</c:v>
                </c:pt>
                <c:pt idx="425">
                  <c:v>1.5802634011303542</c:v>
                </c:pt>
                <c:pt idx="426">
                  <c:v>1.5513311645250838</c:v>
                </c:pt>
                <c:pt idx="427">
                  <c:v>1.5874324509086515</c:v>
                </c:pt>
                <c:pt idx="428">
                  <c:v>1.5656692640816781</c:v>
                </c:pt>
                <c:pt idx="429">
                  <c:v>1.5928092382423742</c:v>
                </c:pt>
                <c:pt idx="430">
                  <c:v>1.5684856764945805</c:v>
                </c:pt>
                <c:pt idx="431">
                  <c:v>1.5789832136699442</c:v>
                </c:pt>
                <c:pt idx="432">
                  <c:v>1.5733503888441391</c:v>
                </c:pt>
                <c:pt idx="433">
                  <c:v>1.5728383138599751</c:v>
                </c:pt>
                <c:pt idx="434">
                  <c:v>1.5807754761145183</c:v>
                </c:pt>
                <c:pt idx="435">
                  <c:v>1.5999782880206714</c:v>
                </c:pt>
                <c:pt idx="436">
                  <c:v>1.6250699622447113</c:v>
                </c:pt>
                <c:pt idx="437">
                  <c:v>1.634543349451747</c:v>
                </c:pt>
                <c:pt idx="438">
                  <c:v>1.5940894257027844</c:v>
                </c:pt>
                <c:pt idx="439">
                  <c:v>1.6109879001801992</c:v>
                </c:pt>
                <c:pt idx="440">
                  <c:v>1.6307027870705162</c:v>
                </c:pt>
                <c:pt idx="441">
                  <c:v>1.6470851057548352</c:v>
                </c:pt>
                <c:pt idx="442">
                  <c:v>1.6617957519103297</c:v>
                </c:pt>
                <c:pt idx="443">
                  <c:v>1.6691510749880767</c:v>
                </c:pt>
                <c:pt idx="444">
                  <c:v>1.6067576447423593</c:v>
                </c:pt>
                <c:pt idx="445">
                  <c:v>1.629330877636135</c:v>
                </c:pt>
                <c:pt idx="446">
                  <c:v>1.6516504786996438</c:v>
                </c:pt>
                <c:pt idx="447">
                  <c:v>1.6496214240575067</c:v>
                </c:pt>
                <c:pt idx="448">
                  <c:v>1.6772672935566253</c:v>
                </c:pt>
                <c:pt idx="449">
                  <c:v>1.6709264977999467</c:v>
                </c:pt>
                <c:pt idx="450">
                  <c:v>1.6810717710106327</c:v>
                </c:pt>
                <c:pt idx="451">
                  <c:v>1.7272327641192529</c:v>
                </c:pt>
                <c:pt idx="452">
                  <c:v>1.7348417190272671</c:v>
                </c:pt>
                <c:pt idx="453">
                  <c:v>1.7183556500599027</c:v>
                </c:pt>
                <c:pt idx="454">
                  <c:v>1.7409288829536786</c:v>
                </c:pt>
                <c:pt idx="455">
                  <c:v>1.7525959471459673</c:v>
                </c:pt>
                <c:pt idx="456">
                  <c:v>1.7452406240682201</c:v>
                </c:pt>
                <c:pt idx="457">
                  <c:v>1.7782127620029489</c:v>
                </c:pt>
                <c:pt idx="458">
                  <c:v>1.7952060946308475</c:v>
                </c:pt>
                <c:pt idx="459">
                  <c:v>1.7784663938332159</c:v>
                </c:pt>
                <c:pt idx="460">
                  <c:v>1.7249500776468485</c:v>
                </c:pt>
                <c:pt idx="461">
                  <c:v>1.7074494813584156</c:v>
                </c:pt>
                <c:pt idx="462">
                  <c:v>1.7173411227388342</c:v>
                </c:pt>
                <c:pt idx="463">
                  <c:v>1.7482842060314259</c:v>
                </c:pt>
                <c:pt idx="464">
                  <c:v>1.7092249041702856</c:v>
                </c:pt>
                <c:pt idx="465">
                  <c:v>1.7396607238023429</c:v>
                </c:pt>
                <c:pt idx="466">
                  <c:v>1.7300227142521913</c:v>
                </c:pt>
                <c:pt idx="467">
                  <c:v>1.7406752511234114</c:v>
                </c:pt>
                <c:pt idx="468">
                  <c:v>1.6491141603969723</c:v>
                </c:pt>
                <c:pt idx="469">
                  <c:v>1.6765063980658239</c:v>
                </c:pt>
                <c:pt idx="470">
                  <c:v>1.7421970421050144</c:v>
                </c:pt>
                <c:pt idx="471">
                  <c:v>1.6181710771043807</c:v>
                </c:pt>
                <c:pt idx="472">
                  <c:v>1.6546940606628495</c:v>
                </c:pt>
                <c:pt idx="473">
                  <c:v>1.6404906781678894</c:v>
                </c:pt>
                <c:pt idx="474">
                  <c:v>1.6648393338735352</c:v>
                </c:pt>
                <c:pt idx="475">
                  <c:v>1.6240046092005251</c:v>
                </c:pt>
                <c:pt idx="476">
                  <c:v>1.6295845094664023</c:v>
                </c:pt>
                <c:pt idx="477">
                  <c:v>1.6295845094664023</c:v>
                </c:pt>
                <c:pt idx="478">
                  <c:v>1.6387152553560194</c:v>
                </c:pt>
                <c:pt idx="479">
                  <c:v>1.6757455025750225</c:v>
                </c:pt>
                <c:pt idx="480">
                  <c:v>1.6544404288325825</c:v>
                </c:pt>
                <c:pt idx="481">
                  <c:v>1.6653465975340696</c:v>
                </c:pt>
                <c:pt idx="482">
                  <c:v>1.6458169466034995</c:v>
                </c:pt>
                <c:pt idx="483">
                  <c:v>1.6577376426260553</c:v>
                </c:pt>
                <c:pt idx="484">
                  <c:v>1.6836080893133041</c:v>
                </c:pt>
                <c:pt idx="485">
                  <c:v>1.6587521699471239</c:v>
                </c:pt>
                <c:pt idx="486">
                  <c:v>1.6496214240575067</c:v>
                </c:pt>
                <c:pt idx="487">
                  <c:v>1.6656002293643368</c:v>
                </c:pt>
                <c:pt idx="488">
                  <c:v>1.7259646049679171</c:v>
                </c:pt>
                <c:pt idx="489">
                  <c:v>1.7703501752646673</c:v>
                </c:pt>
                <c:pt idx="490">
                  <c:v>1.7736473890581401</c:v>
                </c:pt>
                <c:pt idx="491">
                  <c:v>1.780495448475353</c:v>
                </c:pt>
                <c:pt idx="492">
                  <c:v>1.8586140521976335</c:v>
                </c:pt>
                <c:pt idx="493">
                  <c:v>1.8926007174534309</c:v>
                </c:pt>
                <c:pt idx="494">
                  <c:v>1.9052823089667881</c:v>
                </c:pt>
                <c:pt idx="495">
                  <c:v>1.8958979312469038</c:v>
                </c:pt>
                <c:pt idx="496">
                  <c:v>1.9400298697133869</c:v>
                </c:pt>
                <c:pt idx="497">
                  <c:v>1.9144130548564053</c:v>
                </c:pt>
                <c:pt idx="498">
                  <c:v>1.9007169360219796</c:v>
                </c:pt>
                <c:pt idx="499">
                  <c:v>1.8811872850914093</c:v>
                </c:pt>
                <c:pt idx="500">
                  <c:v>1.896151563077171</c:v>
                </c:pt>
                <c:pt idx="501">
                  <c:v>1.9131448957050696</c:v>
                </c:pt>
                <c:pt idx="502">
                  <c:v>1.892854349283698</c:v>
                </c:pt>
                <c:pt idx="503">
                  <c:v>1.852526888271222</c:v>
                </c:pt>
                <c:pt idx="504">
                  <c:v>1.8616576341608393</c:v>
                </c:pt>
                <c:pt idx="505">
                  <c:v>1.8900643991507595</c:v>
                </c:pt>
                <c:pt idx="506">
                  <c:v>1.9062968362878567</c:v>
                </c:pt>
                <c:pt idx="507">
                  <c:v>1.9291570628584969</c:v>
                </c:pt>
                <c:pt idx="508">
                  <c:v>1.9021583635208374</c:v>
                </c:pt>
                <c:pt idx="509">
                  <c:v>1.8779095317083099</c:v>
                </c:pt>
                <c:pt idx="510">
                  <c:v>1.8291618801264249</c:v>
                </c:pt>
                <c:pt idx="511">
                  <c:v>1.875159664183178</c:v>
                </c:pt>
                <c:pt idx="512">
                  <c:v>1.8059130001412182</c:v>
                </c:pt>
                <c:pt idx="513">
                  <c:v>1.8389114104428019</c:v>
                </c:pt>
                <c:pt idx="514">
                  <c:v>1.8536606998957825</c:v>
                </c:pt>
                <c:pt idx="515">
                  <c:v>1.9181575927579688</c:v>
                </c:pt>
                <c:pt idx="516">
                  <c:v>1.9376566533907229</c:v>
                </c:pt>
                <c:pt idx="517">
                  <c:v>1.9409064968295153</c:v>
                </c:pt>
                <c:pt idx="518">
                  <c:v>1.9519059669300431</c:v>
                </c:pt>
                <c:pt idx="519">
                  <c:v>1.9999036546414377</c:v>
                </c:pt>
                <c:pt idx="520">
                  <c:v>2.0209026430151726</c:v>
                </c:pt>
                <c:pt idx="521">
                  <c:v>2.0509011978347944</c:v>
                </c:pt>
                <c:pt idx="522">
                  <c:v>2.0674004029855864</c:v>
                </c:pt>
                <c:pt idx="523">
                  <c:v>2.0366518842954742</c:v>
                </c:pt>
                <c:pt idx="524">
                  <c:v>2.0696502945970576</c:v>
                </c:pt>
                <c:pt idx="525">
                  <c:v>2.0579008606260394</c:v>
                </c:pt>
                <c:pt idx="526">
                  <c:v>2.0566509208418884</c:v>
                </c:pt>
                <c:pt idx="527">
                  <c:v>2.0301521974178893</c:v>
                </c:pt>
                <c:pt idx="528">
                  <c:v>2.0521511376189454</c:v>
                </c:pt>
                <c:pt idx="529">
                  <c:v>2.0366518842954742</c:v>
                </c:pt>
                <c:pt idx="530">
                  <c:v>1.9751548469152498</c:v>
                </c:pt>
                <c:pt idx="531">
                  <c:v>1.9574057019803071</c:v>
                </c:pt>
                <c:pt idx="532">
                  <c:v>1.9676552082103445</c:v>
                </c:pt>
                <c:pt idx="533">
                  <c:v>1.9221574000672517</c:v>
                </c:pt>
                <c:pt idx="534">
                  <c:v>1.9439063523114775</c:v>
                </c:pt>
                <c:pt idx="535">
                  <c:v>1.972654967346948</c:v>
                </c:pt>
                <c:pt idx="536">
                  <c:v>1.9774047385267215</c:v>
                </c:pt>
                <c:pt idx="537">
                  <c:v>2.046401414611851</c:v>
                </c:pt>
                <c:pt idx="538">
                  <c:v>2.0791498369566046</c:v>
                </c:pt>
                <c:pt idx="539">
                  <c:v>2.0639005715899637</c:v>
                </c:pt>
                <c:pt idx="540">
                  <c:v>2.057150896755549</c:v>
                </c:pt>
                <c:pt idx="541">
                  <c:v>2.0321521010725307</c:v>
                </c:pt>
                <c:pt idx="542">
                  <c:v>2.0456514507413606</c:v>
                </c:pt>
                <c:pt idx="543">
                  <c:v>2.0781498851292839</c:v>
                </c:pt>
                <c:pt idx="544">
                  <c:v>2.0651505113741147</c:v>
                </c:pt>
                <c:pt idx="545">
                  <c:v>2.0998988373735097</c:v>
                </c:pt>
                <c:pt idx="546">
                  <c:v>2.105898548337434</c:v>
                </c:pt>
                <c:pt idx="547">
                  <c:v>2.1018987410281511</c:v>
                </c:pt>
                <c:pt idx="548">
                  <c:v>2.0454014627845303</c:v>
                </c:pt>
                <c:pt idx="549">
                  <c:v>2.0139029802239277</c:v>
                </c:pt>
                <c:pt idx="550">
                  <c:v>2.0461514266550207</c:v>
                </c:pt>
                <c:pt idx="551">
                  <c:v>2.0399017277342666</c:v>
                </c:pt>
                <c:pt idx="552">
                  <c:v>1.9984037269004566</c:v>
                </c:pt>
                <c:pt idx="553">
                  <c:v>1.9704050757354765</c:v>
                </c:pt>
                <c:pt idx="554">
                  <c:v>1.9554057983256656</c:v>
                </c:pt>
                <c:pt idx="555">
                  <c:v>1.9544058464983449</c:v>
                </c:pt>
                <c:pt idx="556">
                  <c:v>1.9541558585415149</c:v>
                </c:pt>
                <c:pt idx="557">
                  <c:v>1.9854043531452872</c:v>
                </c:pt>
                <c:pt idx="558">
                  <c:v>1.9864043049726079</c:v>
                </c:pt>
                <c:pt idx="559">
                  <c:v>1.9954038714184945</c:v>
                </c:pt>
                <c:pt idx="560">
                  <c:v>2.0519011496621151</c:v>
                </c:pt>
                <c:pt idx="561">
                  <c:v>2.0551509931009075</c:v>
                </c:pt>
                <c:pt idx="562">
                  <c:v>2.0544010292304167</c:v>
                </c:pt>
                <c:pt idx="563">
                  <c:v>2.1541462240056584</c:v>
                </c:pt>
                <c:pt idx="564">
                  <c:v>2.1656456700198468</c:v>
                </c:pt>
                <c:pt idx="565">
                  <c:v>2.1996440321487514</c:v>
                </c:pt>
                <c:pt idx="566">
                  <c:v>2.2151432854722222</c:v>
                </c:pt>
                <c:pt idx="567">
                  <c:v>2.1981441044077701</c:v>
                </c:pt>
                <c:pt idx="568">
                  <c:v>2.1718953689406013</c:v>
                </c:pt>
                <c:pt idx="569">
                  <c:v>2.1688955134586392</c:v>
                </c:pt>
                <c:pt idx="570">
                  <c:v>2.2211429964361469</c:v>
                </c:pt>
                <c:pt idx="571">
                  <c:v>2.1582018715112659</c:v>
                </c:pt>
                <c:pt idx="572">
                  <c:v>2.1105081538158106</c:v>
                </c:pt>
                <c:pt idx="573">
                  <c:v>2.0985235786000294</c:v>
                </c:pt>
                <c:pt idx="574">
                  <c:v>2.1007248271090506</c:v>
                </c:pt>
                <c:pt idx="575">
                  <c:v>2.0982789954323606</c:v>
                </c:pt>
                <c:pt idx="576">
                  <c:v>2.0341982055030821</c:v>
                </c:pt>
                <c:pt idx="577">
                  <c:v>2.0919198330729665</c:v>
                </c:pt>
                <c:pt idx="578">
                  <c:v>2.0505852777369054</c:v>
                </c:pt>
                <c:pt idx="579">
                  <c:v>1.9109282889979056</c:v>
                </c:pt>
                <c:pt idx="580">
                  <c:v>1.8869591385663436</c:v>
                </c:pt>
                <c:pt idx="581">
                  <c:v>1.8585874911167393</c:v>
                </c:pt>
                <c:pt idx="582">
                  <c:v>1.8989437137821246</c:v>
                </c:pt>
                <c:pt idx="583">
                  <c:v>1.8774203950272523</c:v>
                </c:pt>
                <c:pt idx="584">
                  <c:v>1.9564207581843398</c:v>
                </c:pt>
                <c:pt idx="585">
                  <c:v>2.0165882174309142</c:v>
                </c:pt>
                <c:pt idx="586">
                  <c:v>2.0251486282993292</c:v>
                </c:pt>
                <c:pt idx="587">
                  <c:v>2.043981532209842</c:v>
                </c:pt>
                <c:pt idx="588">
                  <c:v>2.061836103449679</c:v>
                </c:pt>
                <c:pt idx="589">
                  <c:v>1.998733646191077</c:v>
                </c:pt>
                <c:pt idx="590">
                  <c:v>2.0571890232639682</c:v>
                </c:pt>
                <c:pt idx="591">
                  <c:v>2.0434923658745041</c:v>
                </c:pt>
                <c:pt idx="592">
                  <c:v>2.0647711014617074</c:v>
                </c:pt>
                <c:pt idx="593">
                  <c:v>2.0268607104730121</c:v>
                </c:pt>
                <c:pt idx="594">
                  <c:v>2.1031706587857406</c:v>
                </c:pt>
                <c:pt idx="595">
                  <c:v>2.0914306667376286</c:v>
                </c:pt>
                <c:pt idx="596">
                  <c:v>2.0792015083541782</c:v>
                </c:pt>
                <c:pt idx="597">
                  <c:v>2.0444706985451804</c:v>
                </c:pt>
                <c:pt idx="598">
                  <c:v>2.0674615163060661</c:v>
                </c:pt>
                <c:pt idx="599">
                  <c:v>2.0620806866173482</c:v>
                </c:pt>
                <c:pt idx="600">
                  <c:v>2.1364339695887247</c:v>
                </c:pt>
                <c:pt idx="601">
                  <c:v>2.0840931717075581</c:v>
                </c:pt>
                <c:pt idx="602">
                  <c:v>2.047650279724877</c:v>
                </c:pt>
                <c:pt idx="603">
                  <c:v>2.021235297616625</c:v>
                </c:pt>
                <c:pt idx="604">
                  <c:v>1.9989782293587459</c:v>
                </c:pt>
                <c:pt idx="605">
                  <c:v>1.9018787117941525</c:v>
                </c:pt>
                <c:pt idx="606">
                  <c:v>1.8920953850873925</c:v>
                </c:pt>
                <c:pt idx="607">
                  <c:v>1.9116620385009127</c:v>
                </c:pt>
                <c:pt idx="608">
                  <c:v>1.9282936939024047</c:v>
                </c:pt>
                <c:pt idx="609">
                  <c:v>1.9256032790580457</c:v>
                </c:pt>
                <c:pt idx="610">
                  <c:v>1.9324516077527776</c:v>
                </c:pt>
                <c:pt idx="611">
                  <c:v>1.9236466137166937</c:v>
                </c:pt>
                <c:pt idx="612">
                  <c:v>1.9040799603031735</c:v>
                </c:pt>
                <c:pt idx="613">
                  <c:v>1.9128849543392576</c:v>
                </c:pt>
                <c:pt idx="614">
                  <c:v>2.0053373917181401</c:v>
                </c:pt>
                <c:pt idx="615">
                  <c:v>1.983080323460261</c:v>
                </c:pt>
                <c:pt idx="616">
                  <c:v>1.9483495136512627</c:v>
                </c:pt>
                <c:pt idx="617">
                  <c:v>1.9847924056339439</c:v>
                </c:pt>
                <c:pt idx="618">
                  <c:v>2.0388452856887933</c:v>
                </c:pt>
                <c:pt idx="619">
                  <c:v>2.061836103449679</c:v>
                </c:pt>
                <c:pt idx="620">
                  <c:v>2.014386968921893</c:v>
                </c:pt>
                <c:pt idx="621">
                  <c:v>2.0530311094135953</c:v>
                </c:pt>
                <c:pt idx="622">
                  <c:v>2.0628144361203553</c:v>
                </c:pt>
                <c:pt idx="623">
                  <c:v>2.0589011054376511</c:v>
                </c:pt>
                <c:pt idx="624">
                  <c:v>2.0796906746895165</c:v>
                </c:pt>
                <c:pt idx="625">
                  <c:v>2.1670068655473496</c:v>
                </c:pt>
                <c:pt idx="626">
                  <c:v>2.1824156051104966</c:v>
                </c:pt>
                <c:pt idx="627">
                  <c:v>2.1694526972240396</c:v>
                </c:pt>
                <c:pt idx="628">
                  <c:v>2.1997810100149957</c:v>
                </c:pt>
                <c:pt idx="629">
                  <c:v>2.1882856011345528</c:v>
                </c:pt>
                <c:pt idx="630">
                  <c:v>2.2005147595180028</c:v>
                </c:pt>
                <c:pt idx="631">
                  <c:v>2.203938923865369</c:v>
                </c:pt>
                <c:pt idx="632">
                  <c:v>2.3103326018013846</c:v>
                </c:pt>
                <c:pt idx="633">
                  <c:v>2.2731559603156963</c:v>
                </c:pt>
                <c:pt idx="634">
                  <c:v>2.3201159285081445</c:v>
                </c:pt>
                <c:pt idx="635">
                  <c:v>2.3379704997479815</c:v>
                </c:pt>
                <c:pt idx="636">
                  <c:v>2.4115900332163509</c:v>
                </c:pt>
                <c:pt idx="637">
                  <c:v>2.420395027252435</c:v>
                </c:pt>
                <c:pt idx="638">
                  <c:v>2.4054754540246259</c:v>
                </c:pt>
                <c:pt idx="639">
                  <c:v>2.4583054182411299</c:v>
                </c:pt>
                <c:pt idx="640">
                  <c:v>2.4059646203599638</c:v>
                </c:pt>
                <c:pt idx="641">
                  <c:v>2.4348254341449058</c:v>
                </c:pt>
                <c:pt idx="642">
                  <c:v>2.4278593890580007</c:v>
                </c:pt>
                <c:pt idx="643">
                  <c:v>2.3084051427557717</c:v>
                </c:pt>
                <c:pt idx="644">
                  <c:v>2.3438079133332468</c:v>
                </c:pt>
                <c:pt idx="645">
                  <c:v>2.3613888810349861</c:v>
                </c:pt>
                <c:pt idx="646">
                  <c:v>2.3611480458609897</c:v>
                </c:pt>
                <c:pt idx="647">
                  <c:v>2.3144260221056827</c:v>
                </c:pt>
                <c:pt idx="648">
                  <c:v>2.3479021112911864</c:v>
                </c:pt>
                <c:pt idx="649">
                  <c:v>2.3324886601554149</c:v>
                </c:pt>
                <c:pt idx="650">
                  <c:v>2.3688547714288757</c:v>
                </c:pt>
                <c:pt idx="651">
                  <c:v>2.2901016695320431</c:v>
                </c:pt>
                <c:pt idx="652">
                  <c:v>2.3187610552376183</c:v>
                </c:pt>
                <c:pt idx="653">
                  <c:v>2.3103318241477435</c:v>
                </c:pt>
                <c:pt idx="654">
                  <c:v>2.3088868131037645</c:v>
                </c:pt>
                <c:pt idx="655">
                  <c:v>2.3975141571344505</c:v>
                </c:pt>
                <c:pt idx="656">
                  <c:v>2.3572946830770469</c:v>
                </c:pt>
                <c:pt idx="657">
                  <c:v>2.3792106839107219</c:v>
                </c:pt>
                <c:pt idx="658">
                  <c:v>2.3368236932873505</c:v>
                </c:pt>
                <c:pt idx="659">
                  <c:v>2.4220793448820865</c:v>
                </c:pt>
                <c:pt idx="660">
                  <c:v>2.4336394332339149</c:v>
                </c:pt>
                <c:pt idx="661">
                  <c:v>2.4728955665953327</c:v>
                </c:pt>
                <c:pt idx="662">
                  <c:v>2.4950524026030045</c:v>
                </c:pt>
                <c:pt idx="663">
                  <c:v>2.5355127118344045</c:v>
                </c:pt>
                <c:pt idx="664">
                  <c:v>2.5485178112302114</c:v>
                </c:pt>
                <c:pt idx="665">
                  <c:v>2.540329415314333</c:v>
                </c:pt>
                <c:pt idx="666">
                  <c:v>2.538643569096358</c:v>
                </c:pt>
                <c:pt idx="667">
                  <c:v>2.5128742054787403</c:v>
                </c:pt>
                <c:pt idx="668">
                  <c:v>2.5090208426947971</c:v>
                </c:pt>
                <c:pt idx="669">
                  <c:v>2.5396069097923437</c:v>
                </c:pt>
                <c:pt idx="670">
                  <c:v>2.5227484476125936</c:v>
                </c:pt>
                <c:pt idx="671">
                  <c:v>2.5969256812034938</c:v>
                </c:pt>
                <c:pt idx="672">
                  <c:v>2.5856064280256619</c:v>
                </c:pt>
                <c:pt idx="673">
                  <c:v>2.6108941212952868</c:v>
                </c:pt>
                <c:pt idx="674">
                  <c:v>2.6067999233373476</c:v>
                </c:pt>
                <c:pt idx="675">
                  <c:v>2.5897006259836011</c:v>
                </c:pt>
                <c:pt idx="676">
                  <c:v>2.6128208026872581</c:v>
                </c:pt>
                <c:pt idx="677">
                  <c:v>2.3958283109164755</c:v>
                </c:pt>
                <c:pt idx="678">
                  <c:v>2.3994408385264219</c:v>
                </c:pt>
                <c:pt idx="679">
                  <c:v>2.4114825972262435</c:v>
                </c:pt>
                <c:pt idx="680">
                  <c:v>2.5480361408822185</c:v>
                </c:pt>
                <c:pt idx="681">
                  <c:v>2.6865163659301654</c:v>
                </c:pt>
                <c:pt idx="682">
                  <c:v>2.8334258220679871</c:v>
                </c:pt>
                <c:pt idx="683">
                  <c:v>2.8512476249437229</c:v>
                </c:pt>
                <c:pt idx="684">
                  <c:v>2.9037496928749444</c:v>
                </c:pt>
                <c:pt idx="685">
                  <c:v>2.9511942221522407</c:v>
                </c:pt>
                <c:pt idx="686">
                  <c:v>2.9268698695786015</c:v>
                </c:pt>
                <c:pt idx="687">
                  <c:v>2.9735918933339089</c:v>
                </c:pt>
                <c:pt idx="688">
                  <c:v>2.9165139570967549</c:v>
                </c:pt>
                <c:pt idx="689">
                  <c:v>2.7465742618488758</c:v>
                </c:pt>
                <c:pt idx="690">
                  <c:v>2.7788623050150623</c:v>
                </c:pt>
                <c:pt idx="691">
                  <c:v>2.7528460400178472</c:v>
                </c:pt>
                <c:pt idx="692">
                  <c:v>2.7646927321147934</c:v>
                </c:pt>
                <c:pt idx="693">
                  <c:v>2.7031363908267392</c:v>
                </c:pt>
                <c:pt idx="694">
                  <c:v>2.7312432485469453</c:v>
                </c:pt>
                <c:pt idx="695">
                  <c:v>2.6146346322201408</c:v>
                </c:pt>
                <c:pt idx="696">
                  <c:v>2.5811851486522923</c:v>
                </c:pt>
                <c:pt idx="697">
                  <c:v>2.6550527581979573</c:v>
                </c:pt>
                <c:pt idx="698">
                  <c:v>2.7672479009984485</c:v>
                </c:pt>
                <c:pt idx="699">
                  <c:v>2.7247391822976414</c:v>
                </c:pt>
                <c:pt idx="700">
                  <c:v>2.6634151290899193</c:v>
                </c:pt>
                <c:pt idx="701">
                  <c:v>2.725203758458306</c:v>
                </c:pt>
                <c:pt idx="702">
                  <c:v>2.4729389032174502</c:v>
                </c:pt>
                <c:pt idx="703">
                  <c:v>2.485482459555393</c:v>
                </c:pt>
                <c:pt idx="704">
                  <c:v>2.4339145057216269</c:v>
                </c:pt>
                <c:pt idx="705">
                  <c:v>2.4741003436191114</c:v>
                </c:pt>
                <c:pt idx="706">
                  <c:v>2.4727066151371178</c:v>
                </c:pt>
                <c:pt idx="707">
                  <c:v>2.5138216053559312</c:v>
                </c:pt>
                <c:pt idx="708">
                  <c:v>2.6148669203004729</c:v>
                </c:pt>
                <c:pt idx="709">
                  <c:v>2.6859470728821506</c:v>
                </c:pt>
                <c:pt idx="710">
                  <c:v>2.6617891125275936</c:v>
                </c:pt>
                <c:pt idx="711">
                  <c:v>2.7321724008682744</c:v>
                </c:pt>
                <c:pt idx="712">
                  <c:v>2.7015103742644135</c:v>
                </c:pt>
                <c:pt idx="713">
                  <c:v>2.7379796028765813</c:v>
                </c:pt>
                <c:pt idx="714">
                  <c:v>2.7449482452865497</c:v>
                </c:pt>
                <c:pt idx="715">
                  <c:v>2.7407670598405685</c:v>
                </c:pt>
                <c:pt idx="716">
                  <c:v>2.8868762623695727</c:v>
                </c:pt>
                <c:pt idx="717">
                  <c:v>2.8457612721507592</c:v>
                </c:pt>
                <c:pt idx="718">
                  <c:v>2.8713129609873098</c:v>
                </c:pt>
                <c:pt idx="719">
                  <c:v>2.8353083085358066</c:v>
                </c:pt>
                <c:pt idx="720">
                  <c:v>2.7403024836799039</c:v>
                </c:pt>
                <c:pt idx="721">
                  <c:v>2.7526137519375147</c:v>
                </c:pt>
                <c:pt idx="722">
                  <c:v>2.7189319802893341</c:v>
                </c:pt>
                <c:pt idx="723">
                  <c:v>2.7621375632311382</c:v>
                </c:pt>
                <c:pt idx="724">
                  <c:v>2.8360051727768032</c:v>
                </c:pt>
                <c:pt idx="725">
                  <c:v>2.8910574478155535</c:v>
                </c:pt>
                <c:pt idx="726">
                  <c:v>2.8806044842006009</c:v>
                </c:pt>
                <c:pt idx="727">
                  <c:v>2.8782816033972782</c:v>
                </c:pt>
                <c:pt idx="728">
                  <c:v>2.849013305275411</c:v>
                </c:pt>
                <c:pt idx="729">
                  <c:v>2.8111503481812492</c:v>
                </c:pt>
                <c:pt idx="730">
                  <c:v>2.842276950945775</c:v>
                </c:pt>
                <c:pt idx="731">
                  <c:v>2.7988390799236385</c:v>
                </c:pt>
                <c:pt idx="732">
                  <c:v>2.7823466262200465</c:v>
                </c:pt>
                <c:pt idx="733">
                  <c:v>2.858304828488702</c:v>
                </c:pt>
                <c:pt idx="734">
                  <c:v>2.6973291888184323</c:v>
                </c:pt>
                <c:pt idx="735">
                  <c:v>2.7626021393918028</c:v>
                </c:pt>
                <c:pt idx="736">
                  <c:v>2.7400701955995719</c:v>
                </c:pt>
                <c:pt idx="737">
                  <c:v>2.7572595135441604</c:v>
                </c:pt>
                <c:pt idx="738">
                  <c:v>2.7888506924693504</c:v>
                </c:pt>
                <c:pt idx="739">
                  <c:v>2.8373989012587968</c:v>
                </c:pt>
                <c:pt idx="740">
                  <c:v>2.6977937649790968</c:v>
                </c:pt>
                <c:pt idx="741">
                  <c:v>2.7337984174306</c:v>
                </c:pt>
                <c:pt idx="742">
                  <c:v>2.7444836691258852</c:v>
                </c:pt>
                <c:pt idx="743">
                  <c:v>2.7846695070233696</c:v>
                </c:pt>
                <c:pt idx="744">
                  <c:v>2.7772362884527366</c:v>
                </c:pt>
                <c:pt idx="745">
                  <c:v>2.7656218844361224</c:v>
                </c:pt>
                <c:pt idx="746">
                  <c:v>2.7807206096577208</c:v>
                </c:pt>
                <c:pt idx="747">
                  <c:v>2.7551689208211698</c:v>
                </c:pt>
                <c:pt idx="748">
                  <c:v>2.7347275697519295</c:v>
                </c:pt>
                <c:pt idx="749">
                  <c:v>2.8494778814360755</c:v>
                </c:pt>
                <c:pt idx="750">
                  <c:v>2.9876892892337819</c:v>
                </c:pt>
                <c:pt idx="751">
                  <c:v>2.9547043818265983</c:v>
                </c:pt>
              </c:numCache>
            </c:numRef>
          </c:val>
          <c:smooth val="0"/>
          <c:extLst>
            <c:ext xmlns:c16="http://schemas.microsoft.com/office/drawing/2014/chart" uri="{C3380CC4-5D6E-409C-BE32-E72D297353CC}">
              <c16:uniqueId val="{00000000-071B-4A81-B148-3FF8041A1323}"/>
            </c:ext>
          </c:extLst>
        </c:ser>
        <c:dLbls>
          <c:showLegendKey val="0"/>
          <c:showVal val="0"/>
          <c:showCatName val="0"/>
          <c:showSerName val="0"/>
          <c:showPercent val="0"/>
          <c:showBubbleSize val="0"/>
        </c:dLbls>
        <c:smooth val="0"/>
        <c:axId val="1780257455"/>
        <c:axId val="1780258895"/>
      </c:lineChart>
      <c:dateAx>
        <c:axId val="1780257455"/>
        <c:scaling>
          <c:orientation val="minMax"/>
        </c:scaling>
        <c:delete val="0"/>
        <c:axPos val="b"/>
        <c:numFmt formatCode="mmm\ yyyy"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80258895"/>
        <c:crosses val="autoZero"/>
        <c:auto val="1"/>
        <c:lblOffset val="100"/>
        <c:baseTimeUnit val="days"/>
        <c:majorUnit val="180"/>
        <c:majorTimeUnit val="days"/>
      </c:dateAx>
      <c:valAx>
        <c:axId val="1780258895"/>
        <c:scaling>
          <c:orientation val="minMax"/>
        </c:scaling>
        <c:delete val="0"/>
        <c:axPos val="l"/>
        <c:numFmt formatCode="0.00\x"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8025745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'1y'!$D$2</c:f>
              <c:strCache>
                <c:ptCount val="1"/>
                <c:pt idx="0">
                  <c:v>ABX</c:v>
                </c:pt>
              </c:strCache>
            </c:strRef>
          </c:tx>
          <c:spPr>
            <a:ln w="28575" cap="rnd">
              <a:solidFill>
                <a:schemeClr val="bg1">
                  <a:lumMod val="65000"/>
                </a:schemeClr>
              </a:solidFill>
              <a:round/>
            </a:ln>
            <a:effectLst/>
          </c:spPr>
          <c:marker>
            <c:symbol val="none"/>
          </c:marker>
          <c:cat>
            <c:numRef>
              <c:f>'1y'!$B$3:$B$247</c:f>
              <c:numCache>
                <c:formatCode>General</c:formatCode>
                <c:ptCount val="245"/>
                <c:pt idx="2" formatCode="mmm\ yyyy">
                  <c:v>45856</c:v>
                </c:pt>
                <c:pt idx="3" formatCode="mmm\ yyyy">
                  <c:v>45855</c:v>
                </c:pt>
                <c:pt idx="4" formatCode="mmm\ yyyy">
                  <c:v>45854</c:v>
                </c:pt>
                <c:pt idx="5" formatCode="mmm\ yyyy">
                  <c:v>45853</c:v>
                </c:pt>
                <c:pt idx="6" formatCode="mmm\ yyyy">
                  <c:v>45852</c:v>
                </c:pt>
                <c:pt idx="7" formatCode="mmm\ yyyy">
                  <c:v>45849</c:v>
                </c:pt>
                <c:pt idx="8" formatCode="mmm\ yyyy">
                  <c:v>45848</c:v>
                </c:pt>
                <c:pt idx="9" formatCode="mmm\ yyyy">
                  <c:v>45847</c:v>
                </c:pt>
                <c:pt idx="10" formatCode="mmm\ yyyy">
                  <c:v>45846</c:v>
                </c:pt>
                <c:pt idx="11" formatCode="mmm\ yyyy">
                  <c:v>45845</c:v>
                </c:pt>
                <c:pt idx="12" formatCode="mmm\ yyyy">
                  <c:v>45842</c:v>
                </c:pt>
                <c:pt idx="13" formatCode="mmm\ yyyy">
                  <c:v>45841</c:v>
                </c:pt>
                <c:pt idx="14" formatCode="mmm\ yyyy">
                  <c:v>45840</c:v>
                </c:pt>
                <c:pt idx="15" formatCode="mmm\ yyyy">
                  <c:v>45838</c:v>
                </c:pt>
                <c:pt idx="16" formatCode="mmm\ yyyy">
                  <c:v>45835</c:v>
                </c:pt>
                <c:pt idx="17" formatCode="mmm\ yyyy">
                  <c:v>45834</c:v>
                </c:pt>
                <c:pt idx="18" formatCode="mmm\ yyyy">
                  <c:v>45833</c:v>
                </c:pt>
                <c:pt idx="19" formatCode="mmm\ yyyy">
                  <c:v>45832</c:v>
                </c:pt>
                <c:pt idx="20" formatCode="mmm\ yyyy">
                  <c:v>45831</c:v>
                </c:pt>
                <c:pt idx="21" formatCode="mmm\ yyyy">
                  <c:v>45828</c:v>
                </c:pt>
                <c:pt idx="22" formatCode="mmm\ yyyy">
                  <c:v>45827</c:v>
                </c:pt>
                <c:pt idx="23" formatCode="mmm\ yyyy">
                  <c:v>45826</c:v>
                </c:pt>
                <c:pt idx="24" formatCode="mmm\ yyyy">
                  <c:v>45825</c:v>
                </c:pt>
                <c:pt idx="25" formatCode="mmm\ yyyy">
                  <c:v>45824</c:v>
                </c:pt>
                <c:pt idx="26" formatCode="mmm\ yyyy">
                  <c:v>45821</c:v>
                </c:pt>
                <c:pt idx="27" formatCode="mmm\ yyyy">
                  <c:v>45820</c:v>
                </c:pt>
                <c:pt idx="28" formatCode="mmm\ yyyy">
                  <c:v>45819</c:v>
                </c:pt>
                <c:pt idx="29" formatCode="mmm\ yyyy">
                  <c:v>45818</c:v>
                </c:pt>
                <c:pt idx="30" formatCode="mmm\ yyyy">
                  <c:v>45817</c:v>
                </c:pt>
                <c:pt idx="31" formatCode="mmm\ yyyy">
                  <c:v>45814</c:v>
                </c:pt>
                <c:pt idx="32" formatCode="mmm\ yyyy">
                  <c:v>45813</c:v>
                </c:pt>
                <c:pt idx="33" formatCode="mmm\ yyyy">
                  <c:v>45812</c:v>
                </c:pt>
                <c:pt idx="34" formatCode="mmm\ yyyy">
                  <c:v>45811</c:v>
                </c:pt>
                <c:pt idx="35" formatCode="mmm\ yyyy">
                  <c:v>45810</c:v>
                </c:pt>
                <c:pt idx="36" formatCode="mmm\ yyyy">
                  <c:v>45807</c:v>
                </c:pt>
                <c:pt idx="37" formatCode="mmm\ yyyy">
                  <c:v>45806</c:v>
                </c:pt>
                <c:pt idx="38" formatCode="mmm\ yyyy">
                  <c:v>45805</c:v>
                </c:pt>
                <c:pt idx="39" formatCode="mmm\ yyyy">
                  <c:v>45804</c:v>
                </c:pt>
                <c:pt idx="40" formatCode="mmm\ yyyy">
                  <c:v>45803</c:v>
                </c:pt>
                <c:pt idx="41" formatCode="mmm\ yyyy">
                  <c:v>45800</c:v>
                </c:pt>
                <c:pt idx="42" formatCode="mmm\ yyyy">
                  <c:v>45799</c:v>
                </c:pt>
                <c:pt idx="43" formatCode="mmm\ yyyy">
                  <c:v>45798</c:v>
                </c:pt>
                <c:pt idx="44" formatCode="mmm\ yyyy">
                  <c:v>45797</c:v>
                </c:pt>
                <c:pt idx="45" formatCode="mmm\ yyyy">
                  <c:v>45793</c:v>
                </c:pt>
                <c:pt idx="46" formatCode="mmm\ yyyy">
                  <c:v>45792</c:v>
                </c:pt>
                <c:pt idx="47" formatCode="mmm\ yyyy">
                  <c:v>45791</c:v>
                </c:pt>
                <c:pt idx="48" formatCode="mmm\ yyyy">
                  <c:v>45790</c:v>
                </c:pt>
                <c:pt idx="49" formatCode="mmm\ yyyy">
                  <c:v>45789</c:v>
                </c:pt>
                <c:pt idx="50" formatCode="mmm\ yyyy">
                  <c:v>45786</c:v>
                </c:pt>
                <c:pt idx="51" formatCode="mmm\ yyyy">
                  <c:v>45785</c:v>
                </c:pt>
                <c:pt idx="52" formatCode="mmm\ yyyy">
                  <c:v>45784</c:v>
                </c:pt>
                <c:pt idx="53" formatCode="mmm\ yyyy">
                  <c:v>45783</c:v>
                </c:pt>
                <c:pt idx="54" formatCode="mmm\ yyyy">
                  <c:v>45782</c:v>
                </c:pt>
                <c:pt idx="55" formatCode="mmm\ yyyy">
                  <c:v>45779</c:v>
                </c:pt>
                <c:pt idx="56" formatCode="mmm\ yyyy">
                  <c:v>45778</c:v>
                </c:pt>
                <c:pt idx="57" formatCode="mmm\ yyyy">
                  <c:v>45777</c:v>
                </c:pt>
                <c:pt idx="58" formatCode="mmm\ yyyy">
                  <c:v>45776</c:v>
                </c:pt>
                <c:pt idx="59" formatCode="mmm\ yyyy">
                  <c:v>45775</c:v>
                </c:pt>
                <c:pt idx="60" formatCode="mmm\ yyyy">
                  <c:v>45772</c:v>
                </c:pt>
                <c:pt idx="61" formatCode="mmm\ yyyy">
                  <c:v>45771</c:v>
                </c:pt>
                <c:pt idx="62" formatCode="mmm\ yyyy">
                  <c:v>45770</c:v>
                </c:pt>
                <c:pt idx="63" formatCode="mmm\ yyyy">
                  <c:v>45769</c:v>
                </c:pt>
                <c:pt idx="64" formatCode="mmm\ yyyy">
                  <c:v>45768</c:v>
                </c:pt>
                <c:pt idx="65" formatCode="mmm\ yyyy">
                  <c:v>45764</c:v>
                </c:pt>
                <c:pt idx="66" formatCode="mmm\ yyyy">
                  <c:v>45763</c:v>
                </c:pt>
                <c:pt idx="67" formatCode="mmm\ yyyy">
                  <c:v>45762</c:v>
                </c:pt>
                <c:pt idx="68" formatCode="mmm\ yyyy">
                  <c:v>45761</c:v>
                </c:pt>
                <c:pt idx="69" formatCode="mmm\ yyyy">
                  <c:v>45758</c:v>
                </c:pt>
                <c:pt idx="70" formatCode="mmm\ yyyy">
                  <c:v>45757</c:v>
                </c:pt>
                <c:pt idx="71" formatCode="mmm\ yyyy">
                  <c:v>45756</c:v>
                </c:pt>
                <c:pt idx="72" formatCode="mmm\ yyyy">
                  <c:v>45755</c:v>
                </c:pt>
                <c:pt idx="73" formatCode="mmm\ yyyy">
                  <c:v>45754</c:v>
                </c:pt>
                <c:pt idx="74" formatCode="mmm\ yyyy">
                  <c:v>45751</c:v>
                </c:pt>
                <c:pt idx="75" formatCode="mmm\ yyyy">
                  <c:v>45750</c:v>
                </c:pt>
                <c:pt idx="76" formatCode="mmm\ yyyy">
                  <c:v>45749</c:v>
                </c:pt>
                <c:pt idx="77" formatCode="mmm\ yyyy">
                  <c:v>45748</c:v>
                </c:pt>
                <c:pt idx="78" formatCode="mmm\ yyyy">
                  <c:v>45747</c:v>
                </c:pt>
                <c:pt idx="79" formatCode="mmm\ yyyy">
                  <c:v>45744</c:v>
                </c:pt>
                <c:pt idx="80" formatCode="mmm\ yyyy">
                  <c:v>45743</c:v>
                </c:pt>
                <c:pt idx="81" formatCode="mmm\ yyyy">
                  <c:v>45742</c:v>
                </c:pt>
                <c:pt idx="82" formatCode="mmm\ yyyy">
                  <c:v>45741</c:v>
                </c:pt>
                <c:pt idx="83" formatCode="mmm\ yyyy">
                  <c:v>45740</c:v>
                </c:pt>
                <c:pt idx="84" formatCode="mmm\ yyyy">
                  <c:v>45737</c:v>
                </c:pt>
                <c:pt idx="85" formatCode="mmm\ yyyy">
                  <c:v>45736</c:v>
                </c:pt>
                <c:pt idx="86" formatCode="mmm\ yyyy">
                  <c:v>45735</c:v>
                </c:pt>
                <c:pt idx="87" formatCode="mmm\ yyyy">
                  <c:v>45734</c:v>
                </c:pt>
                <c:pt idx="88" formatCode="mmm\ yyyy">
                  <c:v>45733</c:v>
                </c:pt>
                <c:pt idx="89" formatCode="mmm\ yyyy">
                  <c:v>45730</c:v>
                </c:pt>
                <c:pt idx="90" formatCode="mmm\ yyyy">
                  <c:v>45729</c:v>
                </c:pt>
                <c:pt idx="91" formatCode="mmm\ yyyy">
                  <c:v>45728</c:v>
                </c:pt>
                <c:pt idx="92" formatCode="mmm\ yyyy">
                  <c:v>45727</c:v>
                </c:pt>
                <c:pt idx="93" formatCode="mmm\ yyyy">
                  <c:v>45726</c:v>
                </c:pt>
                <c:pt idx="94" formatCode="mmm\ yyyy">
                  <c:v>45723</c:v>
                </c:pt>
                <c:pt idx="95" formatCode="mmm\ yyyy">
                  <c:v>45722</c:v>
                </c:pt>
                <c:pt idx="96" formatCode="mmm\ yyyy">
                  <c:v>45721</c:v>
                </c:pt>
                <c:pt idx="97" formatCode="mmm\ yyyy">
                  <c:v>45720</c:v>
                </c:pt>
                <c:pt idx="98" formatCode="mmm\ yyyy">
                  <c:v>45719</c:v>
                </c:pt>
                <c:pt idx="99" formatCode="mmm\ yyyy">
                  <c:v>45716</c:v>
                </c:pt>
                <c:pt idx="100" formatCode="mmm\ yyyy">
                  <c:v>45715</c:v>
                </c:pt>
                <c:pt idx="101" formatCode="mmm\ yyyy">
                  <c:v>45714</c:v>
                </c:pt>
                <c:pt idx="102" formatCode="mmm\ yyyy">
                  <c:v>45713</c:v>
                </c:pt>
                <c:pt idx="103" formatCode="mmm\ yyyy">
                  <c:v>45712</c:v>
                </c:pt>
                <c:pt idx="104" formatCode="mmm\ yyyy">
                  <c:v>45709</c:v>
                </c:pt>
                <c:pt idx="105" formatCode="mmm\ yyyy">
                  <c:v>45708</c:v>
                </c:pt>
                <c:pt idx="106" formatCode="mmm\ yyyy">
                  <c:v>45707</c:v>
                </c:pt>
                <c:pt idx="107" formatCode="mmm\ yyyy">
                  <c:v>45706</c:v>
                </c:pt>
                <c:pt idx="108" formatCode="mmm\ yyyy">
                  <c:v>45702</c:v>
                </c:pt>
                <c:pt idx="109" formatCode="mmm\ yyyy">
                  <c:v>45701</c:v>
                </c:pt>
                <c:pt idx="110" formatCode="mmm\ yyyy">
                  <c:v>45700</c:v>
                </c:pt>
                <c:pt idx="111" formatCode="mmm\ yyyy">
                  <c:v>45699</c:v>
                </c:pt>
                <c:pt idx="112" formatCode="mmm\ yyyy">
                  <c:v>45698</c:v>
                </c:pt>
                <c:pt idx="113" formatCode="mmm\ yyyy">
                  <c:v>45695</c:v>
                </c:pt>
                <c:pt idx="114" formatCode="mmm\ yyyy">
                  <c:v>45694</c:v>
                </c:pt>
                <c:pt idx="115" formatCode="mmm\ yyyy">
                  <c:v>45693</c:v>
                </c:pt>
                <c:pt idx="116" formatCode="mmm\ yyyy">
                  <c:v>45692</c:v>
                </c:pt>
                <c:pt idx="117" formatCode="mmm\ yyyy">
                  <c:v>45691</c:v>
                </c:pt>
                <c:pt idx="118" formatCode="mmm\ yyyy">
                  <c:v>45688</c:v>
                </c:pt>
                <c:pt idx="119" formatCode="mmm\ yyyy">
                  <c:v>45687</c:v>
                </c:pt>
                <c:pt idx="120" formatCode="mmm\ yyyy">
                  <c:v>45686</c:v>
                </c:pt>
                <c:pt idx="121" formatCode="mmm\ yyyy">
                  <c:v>45685</c:v>
                </c:pt>
                <c:pt idx="122" formatCode="mmm\ yyyy">
                  <c:v>45684</c:v>
                </c:pt>
                <c:pt idx="123" formatCode="mmm\ yyyy">
                  <c:v>45681</c:v>
                </c:pt>
                <c:pt idx="124" formatCode="mmm\ yyyy">
                  <c:v>45680</c:v>
                </c:pt>
                <c:pt idx="125" formatCode="mmm\ yyyy">
                  <c:v>45679</c:v>
                </c:pt>
                <c:pt idx="126" formatCode="mmm\ yyyy">
                  <c:v>45678</c:v>
                </c:pt>
                <c:pt idx="127" formatCode="mmm\ yyyy">
                  <c:v>45677</c:v>
                </c:pt>
                <c:pt idx="128" formatCode="mmm\ yyyy">
                  <c:v>45674</c:v>
                </c:pt>
                <c:pt idx="129" formatCode="mmm\ yyyy">
                  <c:v>45673</c:v>
                </c:pt>
                <c:pt idx="130" formatCode="mmm\ yyyy">
                  <c:v>45672</c:v>
                </c:pt>
                <c:pt idx="131" formatCode="mmm\ yyyy">
                  <c:v>45671</c:v>
                </c:pt>
                <c:pt idx="132" formatCode="mmm\ yyyy">
                  <c:v>45670</c:v>
                </c:pt>
                <c:pt idx="133" formatCode="mmm\ yyyy">
                  <c:v>45667</c:v>
                </c:pt>
                <c:pt idx="134" formatCode="mmm\ yyyy">
                  <c:v>45666</c:v>
                </c:pt>
                <c:pt idx="135" formatCode="mmm\ yyyy">
                  <c:v>45665</c:v>
                </c:pt>
                <c:pt idx="136" formatCode="mmm\ yyyy">
                  <c:v>45664</c:v>
                </c:pt>
                <c:pt idx="137" formatCode="mmm\ yyyy">
                  <c:v>45663</c:v>
                </c:pt>
                <c:pt idx="138" formatCode="mmm\ yyyy">
                  <c:v>45660</c:v>
                </c:pt>
                <c:pt idx="139" formatCode="mmm\ yyyy">
                  <c:v>45659</c:v>
                </c:pt>
                <c:pt idx="140" formatCode="mmm\ yyyy">
                  <c:v>45657</c:v>
                </c:pt>
                <c:pt idx="141" formatCode="mmm\ yyyy">
                  <c:v>45656</c:v>
                </c:pt>
                <c:pt idx="142" formatCode="mmm\ yyyy">
                  <c:v>45653</c:v>
                </c:pt>
                <c:pt idx="143" formatCode="mmm\ yyyy">
                  <c:v>45650</c:v>
                </c:pt>
                <c:pt idx="144" formatCode="mmm\ yyyy">
                  <c:v>45649</c:v>
                </c:pt>
                <c:pt idx="145" formatCode="mmm\ yyyy">
                  <c:v>45646</c:v>
                </c:pt>
                <c:pt idx="146" formatCode="mmm\ yyyy">
                  <c:v>45645</c:v>
                </c:pt>
                <c:pt idx="147" formatCode="mmm\ yyyy">
                  <c:v>45644</c:v>
                </c:pt>
                <c:pt idx="148" formatCode="mmm\ yyyy">
                  <c:v>45643</c:v>
                </c:pt>
                <c:pt idx="149" formatCode="mmm\ yyyy">
                  <c:v>45642</c:v>
                </c:pt>
                <c:pt idx="150" formatCode="mmm\ yyyy">
                  <c:v>45639</c:v>
                </c:pt>
                <c:pt idx="151" formatCode="mmm\ yyyy">
                  <c:v>45638</c:v>
                </c:pt>
                <c:pt idx="152" formatCode="mmm\ yyyy">
                  <c:v>45637</c:v>
                </c:pt>
                <c:pt idx="153" formatCode="mmm\ yyyy">
                  <c:v>45636</c:v>
                </c:pt>
                <c:pt idx="154" formatCode="mmm\ yyyy">
                  <c:v>45635</c:v>
                </c:pt>
                <c:pt idx="155" formatCode="mmm\ yyyy">
                  <c:v>45632</c:v>
                </c:pt>
                <c:pt idx="156" formatCode="mmm\ yyyy">
                  <c:v>45631</c:v>
                </c:pt>
                <c:pt idx="157" formatCode="mmm\ yyyy">
                  <c:v>45630</c:v>
                </c:pt>
                <c:pt idx="158" formatCode="mmm\ yyyy">
                  <c:v>45629</c:v>
                </c:pt>
                <c:pt idx="159" formatCode="mmm\ yyyy">
                  <c:v>45628</c:v>
                </c:pt>
                <c:pt idx="160" formatCode="mmm\ yyyy">
                  <c:v>45625</c:v>
                </c:pt>
                <c:pt idx="161" formatCode="mmm\ yyyy">
                  <c:v>45624</c:v>
                </c:pt>
                <c:pt idx="162" formatCode="mmm\ yyyy">
                  <c:v>45623</c:v>
                </c:pt>
                <c:pt idx="163" formatCode="mmm\ yyyy">
                  <c:v>45622</c:v>
                </c:pt>
                <c:pt idx="164" formatCode="mmm\ yyyy">
                  <c:v>45621</c:v>
                </c:pt>
                <c:pt idx="165" formatCode="mmm\ yyyy">
                  <c:v>45618</c:v>
                </c:pt>
                <c:pt idx="166" formatCode="mmm\ yyyy">
                  <c:v>45617</c:v>
                </c:pt>
                <c:pt idx="167" formatCode="mmm\ yyyy">
                  <c:v>45616</c:v>
                </c:pt>
                <c:pt idx="168" formatCode="mmm\ yyyy">
                  <c:v>45615</c:v>
                </c:pt>
                <c:pt idx="169" formatCode="mmm\ yyyy">
                  <c:v>45614</c:v>
                </c:pt>
                <c:pt idx="170" formatCode="mmm\ yyyy">
                  <c:v>45611</c:v>
                </c:pt>
                <c:pt idx="171" formatCode="mmm\ yyyy">
                  <c:v>45610</c:v>
                </c:pt>
                <c:pt idx="172" formatCode="mmm\ yyyy">
                  <c:v>45609</c:v>
                </c:pt>
                <c:pt idx="173" formatCode="mmm\ yyyy">
                  <c:v>45608</c:v>
                </c:pt>
                <c:pt idx="174" formatCode="mmm\ yyyy">
                  <c:v>45607</c:v>
                </c:pt>
                <c:pt idx="175" formatCode="mmm\ yyyy">
                  <c:v>45604</c:v>
                </c:pt>
                <c:pt idx="176" formatCode="mmm\ yyyy">
                  <c:v>45603</c:v>
                </c:pt>
                <c:pt idx="177" formatCode="mmm\ yyyy">
                  <c:v>45602</c:v>
                </c:pt>
                <c:pt idx="178" formatCode="mmm\ yyyy">
                  <c:v>45601</c:v>
                </c:pt>
                <c:pt idx="179" formatCode="mmm\ yyyy">
                  <c:v>45600</c:v>
                </c:pt>
                <c:pt idx="180" formatCode="mmm\ yyyy">
                  <c:v>45597</c:v>
                </c:pt>
                <c:pt idx="181" formatCode="mmm\ yyyy">
                  <c:v>45596</c:v>
                </c:pt>
                <c:pt idx="182" formatCode="mmm\ yyyy">
                  <c:v>45595</c:v>
                </c:pt>
                <c:pt idx="183" formatCode="mmm\ yyyy">
                  <c:v>45594</c:v>
                </c:pt>
                <c:pt idx="184" formatCode="mmm\ yyyy">
                  <c:v>45593</c:v>
                </c:pt>
                <c:pt idx="185" formatCode="mmm\ yyyy">
                  <c:v>45590</c:v>
                </c:pt>
                <c:pt idx="186" formatCode="mmm\ yyyy">
                  <c:v>45589</c:v>
                </c:pt>
                <c:pt idx="187" formatCode="mmm\ yyyy">
                  <c:v>45588</c:v>
                </c:pt>
                <c:pt idx="188" formatCode="mmm\ yyyy">
                  <c:v>45587</c:v>
                </c:pt>
                <c:pt idx="189" formatCode="mmm\ yyyy">
                  <c:v>45586</c:v>
                </c:pt>
                <c:pt idx="190" formatCode="mmm\ yyyy">
                  <c:v>45583</c:v>
                </c:pt>
                <c:pt idx="191" formatCode="mmm\ yyyy">
                  <c:v>45582</c:v>
                </c:pt>
                <c:pt idx="192" formatCode="mmm\ yyyy">
                  <c:v>45581</c:v>
                </c:pt>
                <c:pt idx="193" formatCode="mmm\ yyyy">
                  <c:v>45580</c:v>
                </c:pt>
                <c:pt idx="194" formatCode="mmm\ yyyy">
                  <c:v>45579</c:v>
                </c:pt>
                <c:pt idx="195" formatCode="mmm\ yyyy">
                  <c:v>45576</c:v>
                </c:pt>
                <c:pt idx="196" formatCode="mmm\ yyyy">
                  <c:v>45575</c:v>
                </c:pt>
                <c:pt idx="197" formatCode="mmm\ yyyy">
                  <c:v>45574</c:v>
                </c:pt>
                <c:pt idx="198" formatCode="mmm\ yyyy">
                  <c:v>45573</c:v>
                </c:pt>
                <c:pt idx="199" formatCode="mmm\ yyyy">
                  <c:v>45572</c:v>
                </c:pt>
                <c:pt idx="200" formatCode="mmm\ yyyy">
                  <c:v>45569</c:v>
                </c:pt>
                <c:pt idx="201" formatCode="mmm\ yyyy">
                  <c:v>45568</c:v>
                </c:pt>
                <c:pt idx="202" formatCode="mmm\ yyyy">
                  <c:v>45567</c:v>
                </c:pt>
                <c:pt idx="203" formatCode="mmm\ yyyy">
                  <c:v>45566</c:v>
                </c:pt>
                <c:pt idx="204" formatCode="mmm\ yyyy">
                  <c:v>45565</c:v>
                </c:pt>
                <c:pt idx="205" formatCode="mmm\ yyyy">
                  <c:v>45562</c:v>
                </c:pt>
                <c:pt idx="206" formatCode="mmm\ yyyy">
                  <c:v>45561</c:v>
                </c:pt>
                <c:pt idx="207" formatCode="mmm\ yyyy">
                  <c:v>45560</c:v>
                </c:pt>
                <c:pt idx="208" formatCode="mmm\ yyyy">
                  <c:v>45559</c:v>
                </c:pt>
                <c:pt idx="209" formatCode="mmm\ yyyy">
                  <c:v>45558</c:v>
                </c:pt>
                <c:pt idx="210" formatCode="mmm\ yyyy">
                  <c:v>45555</c:v>
                </c:pt>
                <c:pt idx="211" formatCode="mmm\ yyyy">
                  <c:v>45554</c:v>
                </c:pt>
                <c:pt idx="212" formatCode="mmm\ yyyy">
                  <c:v>45553</c:v>
                </c:pt>
                <c:pt idx="213" formatCode="mmm\ yyyy">
                  <c:v>45552</c:v>
                </c:pt>
                <c:pt idx="214" formatCode="mmm\ yyyy">
                  <c:v>45551</c:v>
                </c:pt>
                <c:pt idx="215" formatCode="mmm\ yyyy">
                  <c:v>45548</c:v>
                </c:pt>
                <c:pt idx="216" formatCode="mmm\ yyyy">
                  <c:v>45547</c:v>
                </c:pt>
                <c:pt idx="217" formatCode="mmm\ yyyy">
                  <c:v>45546</c:v>
                </c:pt>
                <c:pt idx="218" formatCode="mmm\ yyyy">
                  <c:v>45545</c:v>
                </c:pt>
                <c:pt idx="219" formatCode="mmm\ yyyy">
                  <c:v>45544</c:v>
                </c:pt>
                <c:pt idx="220" formatCode="mmm\ yyyy">
                  <c:v>45541</c:v>
                </c:pt>
                <c:pt idx="221" formatCode="mmm\ yyyy">
                  <c:v>45540</c:v>
                </c:pt>
                <c:pt idx="222" formatCode="mmm\ yyyy">
                  <c:v>45539</c:v>
                </c:pt>
                <c:pt idx="223" formatCode="mmm\ yyyy">
                  <c:v>45538</c:v>
                </c:pt>
                <c:pt idx="224" formatCode="mmm\ yyyy">
                  <c:v>45534</c:v>
                </c:pt>
                <c:pt idx="225" formatCode="mmm\ yyyy">
                  <c:v>45533</c:v>
                </c:pt>
                <c:pt idx="226" formatCode="mmm\ yyyy">
                  <c:v>45532</c:v>
                </c:pt>
                <c:pt idx="227" formatCode="mmm\ yyyy">
                  <c:v>45531</c:v>
                </c:pt>
                <c:pt idx="228" formatCode="mmm\ yyyy">
                  <c:v>45530</c:v>
                </c:pt>
                <c:pt idx="229" formatCode="mmm\ yyyy">
                  <c:v>45527</c:v>
                </c:pt>
                <c:pt idx="230" formatCode="mmm\ yyyy">
                  <c:v>45526</c:v>
                </c:pt>
                <c:pt idx="231" formatCode="mmm\ yyyy">
                  <c:v>45525</c:v>
                </c:pt>
                <c:pt idx="232" formatCode="mmm\ yyyy">
                  <c:v>45524</c:v>
                </c:pt>
                <c:pt idx="233" formatCode="mmm\ yyyy">
                  <c:v>45523</c:v>
                </c:pt>
                <c:pt idx="234" formatCode="mmm\ yyyy">
                  <c:v>45520</c:v>
                </c:pt>
                <c:pt idx="235" formatCode="mmm\ yyyy">
                  <c:v>45519</c:v>
                </c:pt>
                <c:pt idx="236" formatCode="mmm\ yyyy">
                  <c:v>45518</c:v>
                </c:pt>
                <c:pt idx="237" formatCode="mmm\ yyyy">
                  <c:v>45517</c:v>
                </c:pt>
                <c:pt idx="238" formatCode="mmm\ yyyy">
                  <c:v>45516</c:v>
                </c:pt>
                <c:pt idx="239" formatCode="mmm\ yyyy">
                  <c:v>45513</c:v>
                </c:pt>
                <c:pt idx="240" formatCode="mmm\ yyyy">
                  <c:v>45512</c:v>
                </c:pt>
                <c:pt idx="241" formatCode="mmm\ yyyy">
                  <c:v>45511</c:v>
                </c:pt>
                <c:pt idx="242" formatCode="mmm\ yyyy">
                  <c:v>45510</c:v>
                </c:pt>
                <c:pt idx="243" formatCode="mmm\ yyyy">
                  <c:v>45506</c:v>
                </c:pt>
                <c:pt idx="244" formatCode="mmm\ yyyy">
                  <c:v>45505</c:v>
                </c:pt>
              </c:numCache>
            </c:numRef>
          </c:cat>
          <c:val>
            <c:numRef>
              <c:f>'1y'!$D$3:$D$247</c:f>
              <c:numCache>
                <c:formatCode>General</c:formatCode>
                <c:ptCount val="245"/>
                <c:pt idx="2" formatCode="0%">
                  <c:v>0.12623699999999999</c:v>
                </c:pt>
                <c:pt idx="3" formatCode="0%">
                  <c:v>0.131381</c:v>
                </c:pt>
                <c:pt idx="4" formatCode="0%">
                  <c:v>0.14879300000000001</c:v>
                </c:pt>
                <c:pt idx="5" formatCode="0%">
                  <c:v>0.140879</c:v>
                </c:pt>
                <c:pt idx="6" formatCode="0%">
                  <c:v>0.151167</c:v>
                </c:pt>
                <c:pt idx="7" formatCode="0%">
                  <c:v>0.14918900000000002</c:v>
                </c:pt>
                <c:pt idx="8" formatCode="0%">
                  <c:v>0.13850400000000002</c:v>
                </c:pt>
                <c:pt idx="9" formatCode="0%">
                  <c:v>0.130194</c:v>
                </c:pt>
                <c:pt idx="10" formatCode="0%">
                  <c:v>0.12188399999999999</c:v>
                </c:pt>
                <c:pt idx="11" formatCode="0%">
                  <c:v>0.168184</c:v>
                </c:pt>
                <c:pt idx="12" formatCode="0%">
                  <c:v>0.15472900000000001</c:v>
                </c:pt>
                <c:pt idx="13" formatCode="0%">
                  <c:v>0.153146</c:v>
                </c:pt>
                <c:pt idx="14" formatCode="0%">
                  <c:v>0.140879</c:v>
                </c:pt>
                <c:pt idx="15" formatCode="0%">
                  <c:v>0.12188399999999999</c:v>
                </c:pt>
                <c:pt idx="16" formatCode="0%">
                  <c:v>0.10882500000000001</c:v>
                </c:pt>
                <c:pt idx="17" formatCode="0%">
                  <c:v>0.14325299999999999</c:v>
                </c:pt>
                <c:pt idx="18" formatCode="0%">
                  <c:v>0.13256799999999999</c:v>
                </c:pt>
                <c:pt idx="19" formatCode="0%">
                  <c:v>0.12188399999999999</c:v>
                </c:pt>
                <c:pt idx="20" formatCode="0%">
                  <c:v>0.15077199999999999</c:v>
                </c:pt>
                <c:pt idx="21" formatCode="0%">
                  <c:v>0.139296</c:v>
                </c:pt>
                <c:pt idx="22" formatCode="0%">
                  <c:v>0.13850400000000002</c:v>
                </c:pt>
                <c:pt idx="23" formatCode="0%">
                  <c:v>0.14404400000000001</c:v>
                </c:pt>
                <c:pt idx="24" formatCode="0%">
                  <c:v>0.153146</c:v>
                </c:pt>
                <c:pt idx="25" formatCode="0%">
                  <c:v>0.151563</c:v>
                </c:pt>
                <c:pt idx="26" formatCode="0%">
                  <c:v>0.16026900000000002</c:v>
                </c:pt>
                <c:pt idx="27" formatCode="0%">
                  <c:v>0.127028</c:v>
                </c:pt>
                <c:pt idx="28" formatCode="0%">
                  <c:v>9.4974000000000003E-2</c:v>
                </c:pt>
                <c:pt idx="29" formatCode="0%">
                  <c:v>8.468500000000001E-2</c:v>
                </c:pt>
                <c:pt idx="30" formatCode="0%">
                  <c:v>9.9723000000000006E-2</c:v>
                </c:pt>
                <c:pt idx="31" formatCode="0%">
                  <c:v>7.4397000000000005E-2</c:v>
                </c:pt>
                <c:pt idx="32" formatCode="0%">
                  <c:v>8.2310999999999995E-2</c:v>
                </c:pt>
                <c:pt idx="33" formatCode="0%">
                  <c:v>9.1016999999999987E-2</c:v>
                </c:pt>
                <c:pt idx="34" formatCode="0%">
                  <c:v>9.1016999999999987E-2</c:v>
                </c:pt>
                <c:pt idx="35" formatCode="0%">
                  <c:v>0.101702</c:v>
                </c:pt>
                <c:pt idx="36" formatCode="0%">
                  <c:v>4.1550999999999998E-2</c:v>
                </c:pt>
                <c:pt idx="37" formatCode="0%">
                  <c:v>3.7593999999999995E-2</c:v>
                </c:pt>
                <c:pt idx="38" formatCode="0%">
                  <c:v>4.1550999999999998E-2</c:v>
                </c:pt>
                <c:pt idx="39" formatCode="0%">
                  <c:v>3.4032E-2</c:v>
                </c:pt>
                <c:pt idx="40" formatCode="0%">
                  <c:v>3.245E-2</c:v>
                </c:pt>
                <c:pt idx="41" formatCode="0%">
                  <c:v>3.6011000000000001E-2</c:v>
                </c:pt>
                <c:pt idx="42" formatCode="0%">
                  <c:v>2.4535000000000001E-2</c:v>
                </c:pt>
                <c:pt idx="43" formatCode="0%">
                  <c:v>3.3637E-2</c:v>
                </c:pt>
                <c:pt idx="44" formatCode="0%">
                  <c:v>2.8887999999999997E-2</c:v>
                </c:pt>
                <c:pt idx="45" formatCode="0%">
                  <c:v>-1.3059000000000001E-2</c:v>
                </c:pt>
                <c:pt idx="46" formatCode="0%">
                  <c:v>-8.7060000000000002E-3</c:v>
                </c:pt>
                <c:pt idx="47" formatCode="0%">
                  <c:v>-2.5326000000000001E-2</c:v>
                </c:pt>
                <c:pt idx="48" formatCode="0%">
                  <c:v>0</c:v>
                </c:pt>
                <c:pt idx="49" formatCode="0%">
                  <c:v>7.5190000000000005E-3</c:v>
                </c:pt>
                <c:pt idx="50" formatCode="0%">
                  <c:v>7.3605000000000004E-2</c:v>
                </c:pt>
                <c:pt idx="51" formatCode="0%">
                  <c:v>3.9967999999999997E-2</c:v>
                </c:pt>
                <c:pt idx="52" formatCode="0%">
                  <c:v>6.2524999999999997E-2</c:v>
                </c:pt>
                <c:pt idx="53" formatCode="0%">
                  <c:v>4.9861000000000003E-2</c:v>
                </c:pt>
                <c:pt idx="54" formatCode="0%">
                  <c:v>1.9391000000000002E-2</c:v>
                </c:pt>
                <c:pt idx="55" formatCode="0%">
                  <c:v>5.9360000000000003E-3</c:v>
                </c:pt>
                <c:pt idx="56" formatCode="0%">
                  <c:v>6.7269999999999995E-3</c:v>
                </c:pt>
                <c:pt idx="57" formatCode="0%">
                  <c:v>4.0364000000000004E-2</c:v>
                </c:pt>
                <c:pt idx="58" formatCode="0%">
                  <c:v>3.4428E-2</c:v>
                </c:pt>
                <c:pt idx="59" formatCode="0%">
                  <c:v>5.5006000000000006E-2</c:v>
                </c:pt>
                <c:pt idx="60" formatCode="0%">
                  <c:v>4.5113E-2</c:v>
                </c:pt>
                <c:pt idx="61" formatCode="0%">
                  <c:v>6.4503000000000005E-2</c:v>
                </c:pt>
                <c:pt idx="62" formatCode="0%">
                  <c:v>4.7487000000000001E-2</c:v>
                </c:pt>
                <c:pt idx="63" formatCode="0%">
                  <c:v>9.2995999999999995E-2</c:v>
                </c:pt>
                <c:pt idx="64" formatCode="0%">
                  <c:v>0.120696</c:v>
                </c:pt>
                <c:pt idx="65" formatCode="0%">
                  <c:v>0.10644999999999999</c:v>
                </c:pt>
                <c:pt idx="66" formatCode="0%">
                  <c:v>0.13336000000000001</c:v>
                </c:pt>
                <c:pt idx="67" formatCode="0%">
                  <c:v>0.12425800000000001</c:v>
                </c:pt>
                <c:pt idx="68" formatCode="0%">
                  <c:v>0.121488</c:v>
                </c:pt>
                <c:pt idx="69" formatCode="0%">
                  <c:v>0.13613</c:v>
                </c:pt>
                <c:pt idx="70" formatCode="0%">
                  <c:v>6.4107999999999998E-2</c:v>
                </c:pt>
                <c:pt idx="71" formatCode="0%">
                  <c:v>4.9861000000000003E-2</c:v>
                </c:pt>
                <c:pt idx="72" formatCode="0%">
                  <c:v>-1.1476E-2</c:v>
                </c:pt>
                <c:pt idx="73" formatCode="0%">
                  <c:v>-4.3530000000000001E-3</c:v>
                </c:pt>
                <c:pt idx="74" formatCode="0%">
                  <c:v>-6.332E-3</c:v>
                </c:pt>
                <c:pt idx="75" formatCode="0%">
                  <c:v>8.0332000000000015E-2</c:v>
                </c:pt>
                <c:pt idx="76" formatCode="0%">
                  <c:v>9.9326999999999999E-2</c:v>
                </c:pt>
                <c:pt idx="77" formatCode="0%">
                  <c:v>0.11357300000000001</c:v>
                </c:pt>
                <c:pt idx="78" formatCode="0%">
                  <c:v>0.10565899999999999</c:v>
                </c:pt>
                <c:pt idx="79" formatCode="0%">
                  <c:v>8.3498000000000003E-2</c:v>
                </c:pt>
                <c:pt idx="80" formatCode="0%">
                  <c:v>0.108429</c:v>
                </c:pt>
                <c:pt idx="81" formatCode="0%">
                  <c:v>9.1808000000000001E-2</c:v>
                </c:pt>
                <c:pt idx="82" formatCode="0%">
                  <c:v>9.3787000000000009E-2</c:v>
                </c:pt>
                <c:pt idx="83" formatCode="0%">
                  <c:v>7.1626000000000009E-2</c:v>
                </c:pt>
                <c:pt idx="84" formatCode="0%">
                  <c:v>7.0439000000000002E-2</c:v>
                </c:pt>
                <c:pt idx="85" formatCode="0%">
                  <c:v>9.1808000000000001E-2</c:v>
                </c:pt>
                <c:pt idx="86" formatCode="0%">
                  <c:v>0.10051399999999999</c:v>
                </c:pt>
                <c:pt idx="87" formatCode="0%">
                  <c:v>9.4183000000000003E-2</c:v>
                </c:pt>
                <c:pt idx="88" formatCode="0%">
                  <c:v>8.5873000000000005E-2</c:v>
                </c:pt>
                <c:pt idx="89" formatCode="0%">
                  <c:v>6.8460999999999994E-2</c:v>
                </c:pt>
                <c:pt idx="90" formatCode="0%">
                  <c:v>7.0439000000000002E-2</c:v>
                </c:pt>
                <c:pt idx="91" formatCode="0%">
                  <c:v>4.4717E-2</c:v>
                </c:pt>
                <c:pt idx="92" formatCode="0%">
                  <c:v>5.3422999999999998E-2</c:v>
                </c:pt>
                <c:pt idx="93" formatCode="0%">
                  <c:v>3.9176999999999997E-2</c:v>
                </c:pt>
                <c:pt idx="94" formatCode="0%">
                  <c:v>5.7380000000000007E-2</c:v>
                </c:pt>
                <c:pt idx="95" formatCode="0%">
                  <c:v>4.4320999999999999E-2</c:v>
                </c:pt>
                <c:pt idx="96" formatCode="0%">
                  <c:v>4.7882999999999995E-2</c:v>
                </c:pt>
                <c:pt idx="97" formatCode="0%">
                  <c:v>1.4641999999999999E-2</c:v>
                </c:pt>
                <c:pt idx="98" formatCode="0%">
                  <c:v>1.5038000000000001E-2</c:v>
                </c:pt>
                <c:pt idx="99" formatCode="0%">
                  <c:v>1.5432999999999999E-2</c:v>
                </c:pt>
                <c:pt idx="100" formatCode="0%">
                  <c:v>1.5828999999999999E-2</c:v>
                </c:pt>
                <c:pt idx="101" formatCode="0%">
                  <c:v>4.7487000000000001E-2</c:v>
                </c:pt>
                <c:pt idx="102" formatCode="0%">
                  <c:v>2.4931000000000002E-2</c:v>
                </c:pt>
                <c:pt idx="103" formatCode="0%">
                  <c:v>3.0470999999999998E-2</c:v>
                </c:pt>
                <c:pt idx="104" formatCode="0%">
                  <c:v>3.0866999999999999E-2</c:v>
                </c:pt>
                <c:pt idx="105" formatCode="0%">
                  <c:v>5.6589E-2</c:v>
                </c:pt>
                <c:pt idx="106" formatCode="0%">
                  <c:v>5.7380000000000007E-2</c:v>
                </c:pt>
                <c:pt idx="107" formatCode="0%">
                  <c:v>3.1261999999999998E-2</c:v>
                </c:pt>
                <c:pt idx="108" formatCode="0%">
                  <c:v>5.5400000000000007E-3</c:v>
                </c:pt>
                <c:pt idx="109" formatCode="0%">
                  <c:v>3.6406999999999995E-2</c:v>
                </c:pt>
                <c:pt idx="110" formatCode="0%">
                  <c:v>2.7700999999999996E-2</c:v>
                </c:pt>
                <c:pt idx="111" formatCode="0%">
                  <c:v>-3.5220000000000001E-2</c:v>
                </c:pt>
                <c:pt idx="112" formatCode="0%">
                  <c:v>-1.3455E-2</c:v>
                </c:pt>
                <c:pt idx="113" formatCode="0%">
                  <c:v>-3.7198000000000002E-2</c:v>
                </c:pt>
                <c:pt idx="114" formatCode="0%">
                  <c:v>-2.6118000000000002E-2</c:v>
                </c:pt>
                <c:pt idx="115" formatCode="0%">
                  <c:v>-2.8492000000000003E-2</c:v>
                </c:pt>
                <c:pt idx="116" formatCode="0%">
                  <c:v>-5.4610000000000006E-2</c:v>
                </c:pt>
                <c:pt idx="117" formatCode="0%">
                  <c:v>-4.4717E-2</c:v>
                </c:pt>
                <c:pt idx="118" formatCode="0%">
                  <c:v>-5.9755000000000003E-2</c:v>
                </c:pt>
                <c:pt idx="119" formatCode="0%">
                  <c:v>-5.1444000000000004E-2</c:v>
                </c:pt>
                <c:pt idx="120" formatCode="0%">
                  <c:v>-8.9038000000000006E-2</c:v>
                </c:pt>
                <c:pt idx="121" formatCode="0%">
                  <c:v>-9.0620999999999993E-2</c:v>
                </c:pt>
                <c:pt idx="122" formatCode="0%">
                  <c:v>-8.6267999999999997E-2</c:v>
                </c:pt>
                <c:pt idx="123" formatCode="0%">
                  <c:v>-8.3893999999999996E-2</c:v>
                </c:pt>
                <c:pt idx="124" formatCode="0%">
                  <c:v>-0.10209699999999999</c:v>
                </c:pt>
                <c:pt idx="125" formatCode="0%">
                  <c:v>-0.10209699999999999</c:v>
                </c:pt>
                <c:pt idx="126" formatCode="0%">
                  <c:v>-9.3787000000000009E-2</c:v>
                </c:pt>
                <c:pt idx="127" formatCode="0%">
                  <c:v>-8.1519999999999995E-2</c:v>
                </c:pt>
                <c:pt idx="128" formatCode="0%">
                  <c:v>-8.4290000000000004E-2</c:v>
                </c:pt>
                <c:pt idx="129" formatCode="0%">
                  <c:v>-0.104076</c:v>
                </c:pt>
                <c:pt idx="130" formatCode="0%">
                  <c:v>-0.10209699999999999</c:v>
                </c:pt>
                <c:pt idx="131" formatCode="0%">
                  <c:v>-0.11515599999999999</c:v>
                </c:pt>
                <c:pt idx="132" formatCode="0%">
                  <c:v>-0.119509</c:v>
                </c:pt>
                <c:pt idx="133" formatCode="0%">
                  <c:v>-0.101702</c:v>
                </c:pt>
                <c:pt idx="134" formatCode="0%">
                  <c:v>-8.468500000000001E-2</c:v>
                </c:pt>
                <c:pt idx="135" formatCode="0%">
                  <c:v>-9.6952999999999998E-2</c:v>
                </c:pt>
                <c:pt idx="136" formatCode="0%">
                  <c:v>-0.116343</c:v>
                </c:pt>
                <c:pt idx="137" formatCode="0%">
                  <c:v>-0.119509</c:v>
                </c:pt>
                <c:pt idx="138" formatCode="0%">
                  <c:v>-9.3787000000000009E-2</c:v>
                </c:pt>
                <c:pt idx="139" formatCode="0%">
                  <c:v>-9.0620999999999993E-2</c:v>
                </c:pt>
                <c:pt idx="140" formatCode="0%">
                  <c:v>-0.117926</c:v>
                </c:pt>
                <c:pt idx="141" formatCode="0%">
                  <c:v>-0.12188399999999999</c:v>
                </c:pt>
                <c:pt idx="142" formatCode="0%">
                  <c:v>-0.10565899999999999</c:v>
                </c:pt>
                <c:pt idx="143" formatCode="0%">
                  <c:v>-0.107638</c:v>
                </c:pt>
                <c:pt idx="144" formatCode="0%">
                  <c:v>-0.113969</c:v>
                </c:pt>
                <c:pt idx="145" formatCode="0%">
                  <c:v>-0.120696</c:v>
                </c:pt>
                <c:pt idx="146" formatCode="0%">
                  <c:v>-0.132964</c:v>
                </c:pt>
                <c:pt idx="147" formatCode="0%">
                  <c:v>-0.11436500000000001</c:v>
                </c:pt>
                <c:pt idx="148" formatCode="0%">
                  <c:v>-7.9936999999999994E-2</c:v>
                </c:pt>
                <c:pt idx="149" formatCode="0%">
                  <c:v>-7.7166999999999999E-2</c:v>
                </c:pt>
                <c:pt idx="150" formatCode="0%">
                  <c:v>-5.3026999999999998E-2</c:v>
                </c:pt>
                <c:pt idx="151" formatCode="0%">
                  <c:v>-3.2844999999999999E-2</c:v>
                </c:pt>
                <c:pt idx="152" formatCode="0%">
                  <c:v>-1.1080000000000001E-2</c:v>
                </c:pt>
                <c:pt idx="153" formatCode="0%">
                  <c:v>-3.7989999999999996E-2</c:v>
                </c:pt>
                <c:pt idx="154" formatCode="0%">
                  <c:v>-4.1155999999999998E-2</c:v>
                </c:pt>
                <c:pt idx="155" formatCode="0%">
                  <c:v>-5.8963000000000002E-2</c:v>
                </c:pt>
                <c:pt idx="156" formatCode="0%">
                  <c:v>-5.8567000000000001E-2</c:v>
                </c:pt>
                <c:pt idx="157" formatCode="0%">
                  <c:v>-3.245E-2</c:v>
                </c:pt>
                <c:pt idx="158" formatCode="0%">
                  <c:v>-1.8994999999999998E-2</c:v>
                </c:pt>
                <c:pt idx="159" formatCode="0%">
                  <c:v>-4.1155999999999998E-2</c:v>
                </c:pt>
                <c:pt idx="160" formatCode="0%">
                  <c:v>-2.9679000000000001E-2</c:v>
                </c:pt>
                <c:pt idx="161" formatCode="0%">
                  <c:v>-2.3348000000000001E-2</c:v>
                </c:pt>
                <c:pt idx="162" formatCode="0%">
                  <c:v>-2.4535000000000001E-2</c:v>
                </c:pt>
                <c:pt idx="163" formatCode="0%">
                  <c:v>-2.2952E-2</c:v>
                </c:pt>
                <c:pt idx="164" formatCode="0%">
                  <c:v>-2.1368999999999999E-2</c:v>
                </c:pt>
                <c:pt idx="165" formatCode="0%">
                  <c:v>8.7060000000000002E-3</c:v>
                </c:pt>
                <c:pt idx="166" formatCode="0%">
                  <c:v>1.583E-3</c:v>
                </c:pt>
                <c:pt idx="167" formatCode="0%">
                  <c:v>-9.4970000000000002E-3</c:v>
                </c:pt>
                <c:pt idx="168" formatCode="0%">
                  <c:v>-2.0182000000000002E-2</c:v>
                </c:pt>
                <c:pt idx="169" formatCode="0%">
                  <c:v>-4.6300000000000001E-2</c:v>
                </c:pt>
                <c:pt idx="170" formatCode="0%">
                  <c:v>-7.1626000000000009E-2</c:v>
                </c:pt>
                <c:pt idx="171" formatCode="0%">
                  <c:v>-6.2524999999999997E-2</c:v>
                </c:pt>
                <c:pt idx="172" formatCode="0%">
                  <c:v>-6.8856000000000001E-2</c:v>
                </c:pt>
                <c:pt idx="173" formatCode="0%">
                  <c:v>-6.0941999999999996E-2</c:v>
                </c:pt>
                <c:pt idx="174" formatCode="0%">
                  <c:v>-4.1155999999999998E-2</c:v>
                </c:pt>
                <c:pt idx="175" formatCode="0%">
                  <c:v>1.3849999999999999E-2</c:v>
                </c:pt>
                <c:pt idx="176" formatCode="0%">
                  <c:v>1.4246000000000002E-2</c:v>
                </c:pt>
                <c:pt idx="177" formatCode="0%">
                  <c:v>1.7808000000000001E-2</c:v>
                </c:pt>
                <c:pt idx="178" formatCode="0%">
                  <c:v>3.1657999999999999E-2</c:v>
                </c:pt>
                <c:pt idx="179" formatCode="0%">
                  <c:v>3.9572999999999997E-2</c:v>
                </c:pt>
                <c:pt idx="180" formatCode="0%">
                  <c:v>5.2632000000000005E-2</c:v>
                </c:pt>
                <c:pt idx="181" formatCode="0%">
                  <c:v>6.4898999999999998E-2</c:v>
                </c:pt>
                <c:pt idx="182" formatCode="0%">
                  <c:v>0.103285</c:v>
                </c:pt>
                <c:pt idx="183" formatCode="0%">
                  <c:v>0.117135</c:v>
                </c:pt>
                <c:pt idx="184" formatCode="0%">
                  <c:v>9.8140000000000005E-2</c:v>
                </c:pt>
                <c:pt idx="185" formatCode="0%">
                  <c:v>7.6374999999999998E-2</c:v>
                </c:pt>
                <c:pt idx="186" formatCode="0%">
                  <c:v>0.11515599999999999</c:v>
                </c:pt>
                <c:pt idx="187" formatCode="0%">
                  <c:v>0.13850400000000002</c:v>
                </c:pt>
                <c:pt idx="188" formatCode="0%">
                  <c:v>0.15868599999999999</c:v>
                </c:pt>
                <c:pt idx="189" formatCode="0%">
                  <c:v>0.14325299999999999</c:v>
                </c:pt>
                <c:pt idx="190" formatCode="0%">
                  <c:v>0.14285700000000001</c:v>
                </c:pt>
                <c:pt idx="191" formatCode="0%">
                  <c:v>0.10961600000000001</c:v>
                </c:pt>
                <c:pt idx="192" formatCode="0%">
                  <c:v>8.5081000000000004E-2</c:v>
                </c:pt>
                <c:pt idx="193" formatCode="0%">
                  <c:v>0.10368000000000001</c:v>
                </c:pt>
                <c:pt idx="194" formatCode="0%">
                  <c:v>0</c:v>
                </c:pt>
                <c:pt idx="195" formatCode="0%">
                  <c:v>8.7850999999999999E-2</c:v>
                </c:pt>
                <c:pt idx="196" formatCode="0%">
                  <c:v>9.2600000000000002E-2</c:v>
                </c:pt>
                <c:pt idx="197" formatCode="0%">
                  <c:v>6.6878000000000007E-2</c:v>
                </c:pt>
                <c:pt idx="198" formatCode="0%">
                  <c:v>6.1733000000000003E-2</c:v>
                </c:pt>
                <c:pt idx="199" formatCode="0%">
                  <c:v>7.281399999999999E-2</c:v>
                </c:pt>
                <c:pt idx="200" formatCode="0%">
                  <c:v>7.9145000000000007E-2</c:v>
                </c:pt>
                <c:pt idx="201" formatCode="0%">
                  <c:v>6.4107999999999998E-2</c:v>
                </c:pt>
                <c:pt idx="202" formatCode="0%">
                  <c:v>7.8750000000000001E-2</c:v>
                </c:pt>
                <c:pt idx="203" formatCode="0%">
                  <c:v>8.468500000000001E-2</c:v>
                </c:pt>
                <c:pt idx="204" formatCode="0%">
                  <c:v>6.4107999999999998E-2</c:v>
                </c:pt>
                <c:pt idx="205" formatCode="0%">
                  <c:v>8.2707000000000003E-2</c:v>
                </c:pt>
                <c:pt idx="206" formatCode="0%">
                  <c:v>0.120696</c:v>
                </c:pt>
                <c:pt idx="207" formatCode="0%">
                  <c:v>0.10526300000000001</c:v>
                </c:pt>
                <c:pt idx="208" formatCode="0%">
                  <c:v>8.7455000000000005E-2</c:v>
                </c:pt>
                <c:pt idx="209" formatCode="0%">
                  <c:v>8.0332000000000015E-2</c:v>
                </c:pt>
                <c:pt idx="210" formatCode="0%">
                  <c:v>9.2995999999999995E-2</c:v>
                </c:pt>
                <c:pt idx="211" formatCode="0%">
                  <c:v>8.5873000000000005E-2</c:v>
                </c:pt>
                <c:pt idx="212" formatCode="0%">
                  <c:v>8.2707000000000003E-2</c:v>
                </c:pt>
                <c:pt idx="213" formatCode="0%">
                  <c:v>0.10209699999999999</c:v>
                </c:pt>
                <c:pt idx="214" formatCode="0%">
                  <c:v>0.103285</c:v>
                </c:pt>
                <c:pt idx="215" formatCode="0%">
                  <c:v>0.12030099999999999</c:v>
                </c:pt>
                <c:pt idx="216" formatCode="0%">
                  <c:v>0.107638</c:v>
                </c:pt>
                <c:pt idx="217" formatCode="0%">
                  <c:v>6.2524999999999997E-2</c:v>
                </c:pt>
                <c:pt idx="218" formatCode="0%">
                  <c:v>5.5796999999999999E-2</c:v>
                </c:pt>
                <c:pt idx="219" formatCode="0%">
                  <c:v>3.4824000000000001E-2</c:v>
                </c:pt>
                <c:pt idx="220" formatCode="0%">
                  <c:v>2.0577999999999999E-2</c:v>
                </c:pt>
                <c:pt idx="221" formatCode="0%">
                  <c:v>4.0759999999999998E-2</c:v>
                </c:pt>
                <c:pt idx="222" formatCode="0%">
                  <c:v>3.4032E-2</c:v>
                </c:pt>
                <c:pt idx="223" formatCode="0%">
                  <c:v>5.1444000000000004E-2</c:v>
                </c:pt>
                <c:pt idx="224" formatCode="0%">
                  <c:v>7.6771000000000006E-2</c:v>
                </c:pt>
                <c:pt idx="225" formatCode="0%">
                  <c:v>8.5477000000000011E-2</c:v>
                </c:pt>
                <c:pt idx="226" formatCode="0%">
                  <c:v>6.4107999999999998E-2</c:v>
                </c:pt>
                <c:pt idx="227" formatCode="0%">
                  <c:v>8.7850999999999999E-2</c:v>
                </c:pt>
                <c:pt idx="228" formatCode="0%">
                  <c:v>9.3391000000000002E-2</c:v>
                </c:pt>
                <c:pt idx="229" formatCode="0%">
                  <c:v>9.6160999999999996E-2</c:v>
                </c:pt>
                <c:pt idx="230" formatCode="0%">
                  <c:v>9.0620999999999993E-2</c:v>
                </c:pt>
                <c:pt idx="231" formatCode="0%">
                  <c:v>0.10961600000000001</c:v>
                </c:pt>
                <c:pt idx="232" formatCode="0%">
                  <c:v>0.10011900000000001</c:v>
                </c:pt>
                <c:pt idx="233" formatCode="0%">
                  <c:v>9.0226000000000001E-2</c:v>
                </c:pt>
                <c:pt idx="234" formatCode="0%">
                  <c:v>6.8065000000000001E-2</c:v>
                </c:pt>
                <c:pt idx="235" formatCode="0%">
                  <c:v>3.6406999999999995E-2</c:v>
                </c:pt>
                <c:pt idx="236" formatCode="0%">
                  <c:v>3.9572999999999997E-2</c:v>
                </c:pt>
                <c:pt idx="237" formatCode="0%">
                  <c:v>3.8384999999999996E-2</c:v>
                </c:pt>
                <c:pt idx="238" formatCode="0%">
                  <c:v>3.4824000000000001E-2</c:v>
                </c:pt>
                <c:pt idx="239" formatCode="0%">
                  <c:v>-5.3818999999999999E-2</c:v>
                </c:pt>
                <c:pt idx="240" formatCode="0%">
                  <c:v>-5.7775999999999994E-2</c:v>
                </c:pt>
                <c:pt idx="241" formatCode="0%">
                  <c:v>-8.5081000000000004E-2</c:v>
                </c:pt>
                <c:pt idx="242" formatCode="0%">
                  <c:v>-5.1840000000000004E-2</c:v>
                </c:pt>
                <c:pt idx="243" formatCode="0%">
                  <c:v>-1.7808000000000001E-2</c:v>
                </c:pt>
                <c:pt idx="244" formatCode="0%">
                  <c:v>1.1869999999999999E-3</c:v>
                </c:pt>
              </c:numCache>
            </c:numRef>
          </c:val>
          <c:smooth val="0"/>
          <c:extLst>
            <c:ext xmlns:c16="http://schemas.microsoft.com/office/drawing/2014/chart" uri="{C3380CC4-5D6E-409C-BE32-E72D297353CC}">
              <c16:uniqueId val="{00000001-042D-47C3-81E4-773D62D4BBAB}"/>
            </c:ext>
          </c:extLst>
        </c:ser>
        <c:ser>
          <c:idx val="3"/>
          <c:order val="1"/>
          <c:tx>
            <c:strRef>
              <c:f>'1y'!$F$2</c:f>
              <c:strCache>
                <c:ptCount val="1"/>
                <c:pt idx="0">
                  <c:v>S&amp;P/TSX</c:v>
                </c:pt>
              </c:strCache>
            </c:strRef>
          </c:tx>
          <c:spPr>
            <a:ln w="28575" cap="rnd">
              <a:solidFill>
                <a:schemeClr val="tx1"/>
              </a:solidFill>
              <a:round/>
            </a:ln>
            <a:effectLst/>
          </c:spPr>
          <c:marker>
            <c:symbol val="none"/>
          </c:marker>
          <c:cat>
            <c:numRef>
              <c:f>'1y'!$B$3:$B$247</c:f>
              <c:numCache>
                <c:formatCode>General</c:formatCode>
                <c:ptCount val="245"/>
                <c:pt idx="2" formatCode="mmm\ yyyy">
                  <c:v>45856</c:v>
                </c:pt>
                <c:pt idx="3" formatCode="mmm\ yyyy">
                  <c:v>45855</c:v>
                </c:pt>
                <c:pt idx="4" formatCode="mmm\ yyyy">
                  <c:v>45854</c:v>
                </c:pt>
                <c:pt idx="5" formatCode="mmm\ yyyy">
                  <c:v>45853</c:v>
                </c:pt>
                <c:pt idx="6" formatCode="mmm\ yyyy">
                  <c:v>45852</c:v>
                </c:pt>
                <c:pt idx="7" formatCode="mmm\ yyyy">
                  <c:v>45849</c:v>
                </c:pt>
                <c:pt idx="8" formatCode="mmm\ yyyy">
                  <c:v>45848</c:v>
                </c:pt>
                <c:pt idx="9" formatCode="mmm\ yyyy">
                  <c:v>45847</c:v>
                </c:pt>
                <c:pt idx="10" formatCode="mmm\ yyyy">
                  <c:v>45846</c:v>
                </c:pt>
                <c:pt idx="11" formatCode="mmm\ yyyy">
                  <c:v>45845</c:v>
                </c:pt>
                <c:pt idx="12" formatCode="mmm\ yyyy">
                  <c:v>45842</c:v>
                </c:pt>
                <c:pt idx="13" formatCode="mmm\ yyyy">
                  <c:v>45841</c:v>
                </c:pt>
                <c:pt idx="14" formatCode="mmm\ yyyy">
                  <c:v>45840</c:v>
                </c:pt>
                <c:pt idx="15" formatCode="mmm\ yyyy">
                  <c:v>45838</c:v>
                </c:pt>
                <c:pt idx="16" formatCode="mmm\ yyyy">
                  <c:v>45835</c:v>
                </c:pt>
                <c:pt idx="17" formatCode="mmm\ yyyy">
                  <c:v>45834</c:v>
                </c:pt>
                <c:pt idx="18" formatCode="mmm\ yyyy">
                  <c:v>45833</c:v>
                </c:pt>
                <c:pt idx="19" formatCode="mmm\ yyyy">
                  <c:v>45832</c:v>
                </c:pt>
                <c:pt idx="20" formatCode="mmm\ yyyy">
                  <c:v>45831</c:v>
                </c:pt>
                <c:pt idx="21" formatCode="mmm\ yyyy">
                  <c:v>45828</c:v>
                </c:pt>
                <c:pt idx="22" formatCode="mmm\ yyyy">
                  <c:v>45827</c:v>
                </c:pt>
                <c:pt idx="23" formatCode="mmm\ yyyy">
                  <c:v>45826</c:v>
                </c:pt>
                <c:pt idx="24" formatCode="mmm\ yyyy">
                  <c:v>45825</c:v>
                </c:pt>
                <c:pt idx="25" formatCode="mmm\ yyyy">
                  <c:v>45824</c:v>
                </c:pt>
                <c:pt idx="26" formatCode="mmm\ yyyy">
                  <c:v>45821</c:v>
                </c:pt>
                <c:pt idx="27" formatCode="mmm\ yyyy">
                  <c:v>45820</c:v>
                </c:pt>
                <c:pt idx="28" formatCode="mmm\ yyyy">
                  <c:v>45819</c:v>
                </c:pt>
                <c:pt idx="29" formatCode="mmm\ yyyy">
                  <c:v>45818</c:v>
                </c:pt>
                <c:pt idx="30" formatCode="mmm\ yyyy">
                  <c:v>45817</c:v>
                </c:pt>
                <c:pt idx="31" formatCode="mmm\ yyyy">
                  <c:v>45814</c:v>
                </c:pt>
                <c:pt idx="32" formatCode="mmm\ yyyy">
                  <c:v>45813</c:v>
                </c:pt>
                <c:pt idx="33" formatCode="mmm\ yyyy">
                  <c:v>45812</c:v>
                </c:pt>
                <c:pt idx="34" formatCode="mmm\ yyyy">
                  <c:v>45811</c:v>
                </c:pt>
                <c:pt idx="35" formatCode="mmm\ yyyy">
                  <c:v>45810</c:v>
                </c:pt>
                <c:pt idx="36" formatCode="mmm\ yyyy">
                  <c:v>45807</c:v>
                </c:pt>
                <c:pt idx="37" formatCode="mmm\ yyyy">
                  <c:v>45806</c:v>
                </c:pt>
                <c:pt idx="38" formatCode="mmm\ yyyy">
                  <c:v>45805</c:v>
                </c:pt>
                <c:pt idx="39" formatCode="mmm\ yyyy">
                  <c:v>45804</c:v>
                </c:pt>
                <c:pt idx="40" formatCode="mmm\ yyyy">
                  <c:v>45803</c:v>
                </c:pt>
                <c:pt idx="41" formatCode="mmm\ yyyy">
                  <c:v>45800</c:v>
                </c:pt>
                <c:pt idx="42" formatCode="mmm\ yyyy">
                  <c:v>45799</c:v>
                </c:pt>
                <c:pt idx="43" formatCode="mmm\ yyyy">
                  <c:v>45798</c:v>
                </c:pt>
                <c:pt idx="44" formatCode="mmm\ yyyy">
                  <c:v>45797</c:v>
                </c:pt>
                <c:pt idx="45" formatCode="mmm\ yyyy">
                  <c:v>45793</c:v>
                </c:pt>
                <c:pt idx="46" formatCode="mmm\ yyyy">
                  <c:v>45792</c:v>
                </c:pt>
                <c:pt idx="47" formatCode="mmm\ yyyy">
                  <c:v>45791</c:v>
                </c:pt>
                <c:pt idx="48" formatCode="mmm\ yyyy">
                  <c:v>45790</c:v>
                </c:pt>
                <c:pt idx="49" formatCode="mmm\ yyyy">
                  <c:v>45789</c:v>
                </c:pt>
                <c:pt idx="50" formatCode="mmm\ yyyy">
                  <c:v>45786</c:v>
                </c:pt>
                <c:pt idx="51" formatCode="mmm\ yyyy">
                  <c:v>45785</c:v>
                </c:pt>
                <c:pt idx="52" formatCode="mmm\ yyyy">
                  <c:v>45784</c:v>
                </c:pt>
                <c:pt idx="53" formatCode="mmm\ yyyy">
                  <c:v>45783</c:v>
                </c:pt>
                <c:pt idx="54" formatCode="mmm\ yyyy">
                  <c:v>45782</c:v>
                </c:pt>
                <c:pt idx="55" formatCode="mmm\ yyyy">
                  <c:v>45779</c:v>
                </c:pt>
                <c:pt idx="56" formatCode="mmm\ yyyy">
                  <c:v>45778</c:v>
                </c:pt>
                <c:pt idx="57" formatCode="mmm\ yyyy">
                  <c:v>45777</c:v>
                </c:pt>
                <c:pt idx="58" formatCode="mmm\ yyyy">
                  <c:v>45776</c:v>
                </c:pt>
                <c:pt idx="59" formatCode="mmm\ yyyy">
                  <c:v>45775</c:v>
                </c:pt>
                <c:pt idx="60" formatCode="mmm\ yyyy">
                  <c:v>45772</c:v>
                </c:pt>
                <c:pt idx="61" formatCode="mmm\ yyyy">
                  <c:v>45771</c:v>
                </c:pt>
                <c:pt idx="62" formatCode="mmm\ yyyy">
                  <c:v>45770</c:v>
                </c:pt>
                <c:pt idx="63" formatCode="mmm\ yyyy">
                  <c:v>45769</c:v>
                </c:pt>
                <c:pt idx="64" formatCode="mmm\ yyyy">
                  <c:v>45768</c:v>
                </c:pt>
                <c:pt idx="65" formatCode="mmm\ yyyy">
                  <c:v>45764</c:v>
                </c:pt>
                <c:pt idx="66" formatCode="mmm\ yyyy">
                  <c:v>45763</c:v>
                </c:pt>
                <c:pt idx="67" formatCode="mmm\ yyyy">
                  <c:v>45762</c:v>
                </c:pt>
                <c:pt idx="68" formatCode="mmm\ yyyy">
                  <c:v>45761</c:v>
                </c:pt>
                <c:pt idx="69" formatCode="mmm\ yyyy">
                  <c:v>45758</c:v>
                </c:pt>
                <c:pt idx="70" formatCode="mmm\ yyyy">
                  <c:v>45757</c:v>
                </c:pt>
                <c:pt idx="71" formatCode="mmm\ yyyy">
                  <c:v>45756</c:v>
                </c:pt>
                <c:pt idx="72" formatCode="mmm\ yyyy">
                  <c:v>45755</c:v>
                </c:pt>
                <c:pt idx="73" formatCode="mmm\ yyyy">
                  <c:v>45754</c:v>
                </c:pt>
                <c:pt idx="74" formatCode="mmm\ yyyy">
                  <c:v>45751</c:v>
                </c:pt>
                <c:pt idx="75" formatCode="mmm\ yyyy">
                  <c:v>45750</c:v>
                </c:pt>
                <c:pt idx="76" formatCode="mmm\ yyyy">
                  <c:v>45749</c:v>
                </c:pt>
                <c:pt idx="77" formatCode="mmm\ yyyy">
                  <c:v>45748</c:v>
                </c:pt>
                <c:pt idx="78" formatCode="mmm\ yyyy">
                  <c:v>45747</c:v>
                </c:pt>
                <c:pt idx="79" formatCode="mmm\ yyyy">
                  <c:v>45744</c:v>
                </c:pt>
                <c:pt idx="80" formatCode="mmm\ yyyy">
                  <c:v>45743</c:v>
                </c:pt>
                <c:pt idx="81" formatCode="mmm\ yyyy">
                  <c:v>45742</c:v>
                </c:pt>
                <c:pt idx="82" formatCode="mmm\ yyyy">
                  <c:v>45741</c:v>
                </c:pt>
                <c:pt idx="83" formatCode="mmm\ yyyy">
                  <c:v>45740</c:v>
                </c:pt>
                <c:pt idx="84" formatCode="mmm\ yyyy">
                  <c:v>45737</c:v>
                </c:pt>
                <c:pt idx="85" formatCode="mmm\ yyyy">
                  <c:v>45736</c:v>
                </c:pt>
                <c:pt idx="86" formatCode="mmm\ yyyy">
                  <c:v>45735</c:v>
                </c:pt>
                <c:pt idx="87" formatCode="mmm\ yyyy">
                  <c:v>45734</c:v>
                </c:pt>
                <c:pt idx="88" formatCode="mmm\ yyyy">
                  <c:v>45733</c:v>
                </c:pt>
                <c:pt idx="89" formatCode="mmm\ yyyy">
                  <c:v>45730</c:v>
                </c:pt>
                <c:pt idx="90" formatCode="mmm\ yyyy">
                  <c:v>45729</c:v>
                </c:pt>
                <c:pt idx="91" formatCode="mmm\ yyyy">
                  <c:v>45728</c:v>
                </c:pt>
                <c:pt idx="92" formatCode="mmm\ yyyy">
                  <c:v>45727</c:v>
                </c:pt>
                <c:pt idx="93" formatCode="mmm\ yyyy">
                  <c:v>45726</c:v>
                </c:pt>
                <c:pt idx="94" formatCode="mmm\ yyyy">
                  <c:v>45723</c:v>
                </c:pt>
                <c:pt idx="95" formatCode="mmm\ yyyy">
                  <c:v>45722</c:v>
                </c:pt>
                <c:pt idx="96" formatCode="mmm\ yyyy">
                  <c:v>45721</c:v>
                </c:pt>
                <c:pt idx="97" formatCode="mmm\ yyyy">
                  <c:v>45720</c:v>
                </c:pt>
                <c:pt idx="98" formatCode="mmm\ yyyy">
                  <c:v>45719</c:v>
                </c:pt>
                <c:pt idx="99" formatCode="mmm\ yyyy">
                  <c:v>45716</c:v>
                </c:pt>
                <c:pt idx="100" formatCode="mmm\ yyyy">
                  <c:v>45715</c:v>
                </c:pt>
                <c:pt idx="101" formatCode="mmm\ yyyy">
                  <c:v>45714</c:v>
                </c:pt>
                <c:pt idx="102" formatCode="mmm\ yyyy">
                  <c:v>45713</c:v>
                </c:pt>
                <c:pt idx="103" formatCode="mmm\ yyyy">
                  <c:v>45712</c:v>
                </c:pt>
                <c:pt idx="104" formatCode="mmm\ yyyy">
                  <c:v>45709</c:v>
                </c:pt>
                <c:pt idx="105" formatCode="mmm\ yyyy">
                  <c:v>45708</c:v>
                </c:pt>
                <c:pt idx="106" formatCode="mmm\ yyyy">
                  <c:v>45707</c:v>
                </c:pt>
                <c:pt idx="107" formatCode="mmm\ yyyy">
                  <c:v>45706</c:v>
                </c:pt>
                <c:pt idx="108" formatCode="mmm\ yyyy">
                  <c:v>45702</c:v>
                </c:pt>
                <c:pt idx="109" formatCode="mmm\ yyyy">
                  <c:v>45701</c:v>
                </c:pt>
                <c:pt idx="110" formatCode="mmm\ yyyy">
                  <c:v>45700</c:v>
                </c:pt>
                <c:pt idx="111" formatCode="mmm\ yyyy">
                  <c:v>45699</c:v>
                </c:pt>
                <c:pt idx="112" formatCode="mmm\ yyyy">
                  <c:v>45698</c:v>
                </c:pt>
                <c:pt idx="113" formatCode="mmm\ yyyy">
                  <c:v>45695</c:v>
                </c:pt>
                <c:pt idx="114" formatCode="mmm\ yyyy">
                  <c:v>45694</c:v>
                </c:pt>
                <c:pt idx="115" formatCode="mmm\ yyyy">
                  <c:v>45693</c:v>
                </c:pt>
                <c:pt idx="116" formatCode="mmm\ yyyy">
                  <c:v>45692</c:v>
                </c:pt>
                <c:pt idx="117" formatCode="mmm\ yyyy">
                  <c:v>45691</c:v>
                </c:pt>
                <c:pt idx="118" formatCode="mmm\ yyyy">
                  <c:v>45688</c:v>
                </c:pt>
                <c:pt idx="119" formatCode="mmm\ yyyy">
                  <c:v>45687</c:v>
                </c:pt>
                <c:pt idx="120" formatCode="mmm\ yyyy">
                  <c:v>45686</c:v>
                </c:pt>
                <c:pt idx="121" formatCode="mmm\ yyyy">
                  <c:v>45685</c:v>
                </c:pt>
                <c:pt idx="122" formatCode="mmm\ yyyy">
                  <c:v>45684</c:v>
                </c:pt>
                <c:pt idx="123" formatCode="mmm\ yyyy">
                  <c:v>45681</c:v>
                </c:pt>
                <c:pt idx="124" formatCode="mmm\ yyyy">
                  <c:v>45680</c:v>
                </c:pt>
                <c:pt idx="125" formatCode="mmm\ yyyy">
                  <c:v>45679</c:v>
                </c:pt>
                <c:pt idx="126" formatCode="mmm\ yyyy">
                  <c:v>45678</c:v>
                </c:pt>
                <c:pt idx="127" formatCode="mmm\ yyyy">
                  <c:v>45677</c:v>
                </c:pt>
                <c:pt idx="128" formatCode="mmm\ yyyy">
                  <c:v>45674</c:v>
                </c:pt>
                <c:pt idx="129" formatCode="mmm\ yyyy">
                  <c:v>45673</c:v>
                </c:pt>
                <c:pt idx="130" formatCode="mmm\ yyyy">
                  <c:v>45672</c:v>
                </c:pt>
                <c:pt idx="131" formatCode="mmm\ yyyy">
                  <c:v>45671</c:v>
                </c:pt>
                <c:pt idx="132" formatCode="mmm\ yyyy">
                  <c:v>45670</c:v>
                </c:pt>
                <c:pt idx="133" formatCode="mmm\ yyyy">
                  <c:v>45667</c:v>
                </c:pt>
                <c:pt idx="134" formatCode="mmm\ yyyy">
                  <c:v>45666</c:v>
                </c:pt>
                <c:pt idx="135" formatCode="mmm\ yyyy">
                  <c:v>45665</c:v>
                </c:pt>
                <c:pt idx="136" formatCode="mmm\ yyyy">
                  <c:v>45664</c:v>
                </c:pt>
                <c:pt idx="137" formatCode="mmm\ yyyy">
                  <c:v>45663</c:v>
                </c:pt>
                <c:pt idx="138" formatCode="mmm\ yyyy">
                  <c:v>45660</c:v>
                </c:pt>
                <c:pt idx="139" formatCode="mmm\ yyyy">
                  <c:v>45659</c:v>
                </c:pt>
                <c:pt idx="140" formatCode="mmm\ yyyy">
                  <c:v>45657</c:v>
                </c:pt>
                <c:pt idx="141" formatCode="mmm\ yyyy">
                  <c:v>45656</c:v>
                </c:pt>
                <c:pt idx="142" formatCode="mmm\ yyyy">
                  <c:v>45653</c:v>
                </c:pt>
                <c:pt idx="143" formatCode="mmm\ yyyy">
                  <c:v>45650</c:v>
                </c:pt>
                <c:pt idx="144" formatCode="mmm\ yyyy">
                  <c:v>45649</c:v>
                </c:pt>
                <c:pt idx="145" formatCode="mmm\ yyyy">
                  <c:v>45646</c:v>
                </c:pt>
                <c:pt idx="146" formatCode="mmm\ yyyy">
                  <c:v>45645</c:v>
                </c:pt>
                <c:pt idx="147" formatCode="mmm\ yyyy">
                  <c:v>45644</c:v>
                </c:pt>
                <c:pt idx="148" formatCode="mmm\ yyyy">
                  <c:v>45643</c:v>
                </c:pt>
                <c:pt idx="149" formatCode="mmm\ yyyy">
                  <c:v>45642</c:v>
                </c:pt>
                <c:pt idx="150" formatCode="mmm\ yyyy">
                  <c:v>45639</c:v>
                </c:pt>
                <c:pt idx="151" formatCode="mmm\ yyyy">
                  <c:v>45638</c:v>
                </c:pt>
                <c:pt idx="152" formatCode="mmm\ yyyy">
                  <c:v>45637</c:v>
                </c:pt>
                <c:pt idx="153" formatCode="mmm\ yyyy">
                  <c:v>45636</c:v>
                </c:pt>
                <c:pt idx="154" formatCode="mmm\ yyyy">
                  <c:v>45635</c:v>
                </c:pt>
                <c:pt idx="155" formatCode="mmm\ yyyy">
                  <c:v>45632</c:v>
                </c:pt>
                <c:pt idx="156" formatCode="mmm\ yyyy">
                  <c:v>45631</c:v>
                </c:pt>
                <c:pt idx="157" formatCode="mmm\ yyyy">
                  <c:v>45630</c:v>
                </c:pt>
                <c:pt idx="158" formatCode="mmm\ yyyy">
                  <c:v>45629</c:v>
                </c:pt>
                <c:pt idx="159" formatCode="mmm\ yyyy">
                  <c:v>45628</c:v>
                </c:pt>
                <c:pt idx="160" formatCode="mmm\ yyyy">
                  <c:v>45625</c:v>
                </c:pt>
                <c:pt idx="161" formatCode="mmm\ yyyy">
                  <c:v>45624</c:v>
                </c:pt>
                <c:pt idx="162" formatCode="mmm\ yyyy">
                  <c:v>45623</c:v>
                </c:pt>
                <c:pt idx="163" formatCode="mmm\ yyyy">
                  <c:v>45622</c:v>
                </c:pt>
                <c:pt idx="164" formatCode="mmm\ yyyy">
                  <c:v>45621</c:v>
                </c:pt>
                <c:pt idx="165" formatCode="mmm\ yyyy">
                  <c:v>45618</c:v>
                </c:pt>
                <c:pt idx="166" formatCode="mmm\ yyyy">
                  <c:v>45617</c:v>
                </c:pt>
                <c:pt idx="167" formatCode="mmm\ yyyy">
                  <c:v>45616</c:v>
                </c:pt>
                <c:pt idx="168" formatCode="mmm\ yyyy">
                  <c:v>45615</c:v>
                </c:pt>
                <c:pt idx="169" formatCode="mmm\ yyyy">
                  <c:v>45614</c:v>
                </c:pt>
                <c:pt idx="170" formatCode="mmm\ yyyy">
                  <c:v>45611</c:v>
                </c:pt>
                <c:pt idx="171" formatCode="mmm\ yyyy">
                  <c:v>45610</c:v>
                </c:pt>
                <c:pt idx="172" formatCode="mmm\ yyyy">
                  <c:v>45609</c:v>
                </c:pt>
                <c:pt idx="173" formatCode="mmm\ yyyy">
                  <c:v>45608</c:v>
                </c:pt>
                <c:pt idx="174" formatCode="mmm\ yyyy">
                  <c:v>45607</c:v>
                </c:pt>
                <c:pt idx="175" formatCode="mmm\ yyyy">
                  <c:v>45604</c:v>
                </c:pt>
                <c:pt idx="176" formatCode="mmm\ yyyy">
                  <c:v>45603</c:v>
                </c:pt>
                <c:pt idx="177" formatCode="mmm\ yyyy">
                  <c:v>45602</c:v>
                </c:pt>
                <c:pt idx="178" formatCode="mmm\ yyyy">
                  <c:v>45601</c:v>
                </c:pt>
                <c:pt idx="179" formatCode="mmm\ yyyy">
                  <c:v>45600</c:v>
                </c:pt>
                <c:pt idx="180" formatCode="mmm\ yyyy">
                  <c:v>45597</c:v>
                </c:pt>
                <c:pt idx="181" formatCode="mmm\ yyyy">
                  <c:v>45596</c:v>
                </c:pt>
                <c:pt idx="182" formatCode="mmm\ yyyy">
                  <c:v>45595</c:v>
                </c:pt>
                <c:pt idx="183" formatCode="mmm\ yyyy">
                  <c:v>45594</c:v>
                </c:pt>
                <c:pt idx="184" formatCode="mmm\ yyyy">
                  <c:v>45593</c:v>
                </c:pt>
                <c:pt idx="185" formatCode="mmm\ yyyy">
                  <c:v>45590</c:v>
                </c:pt>
                <c:pt idx="186" formatCode="mmm\ yyyy">
                  <c:v>45589</c:v>
                </c:pt>
                <c:pt idx="187" formatCode="mmm\ yyyy">
                  <c:v>45588</c:v>
                </c:pt>
                <c:pt idx="188" formatCode="mmm\ yyyy">
                  <c:v>45587</c:v>
                </c:pt>
                <c:pt idx="189" formatCode="mmm\ yyyy">
                  <c:v>45586</c:v>
                </c:pt>
                <c:pt idx="190" formatCode="mmm\ yyyy">
                  <c:v>45583</c:v>
                </c:pt>
                <c:pt idx="191" formatCode="mmm\ yyyy">
                  <c:v>45582</c:v>
                </c:pt>
                <c:pt idx="192" formatCode="mmm\ yyyy">
                  <c:v>45581</c:v>
                </c:pt>
                <c:pt idx="193" formatCode="mmm\ yyyy">
                  <c:v>45580</c:v>
                </c:pt>
                <c:pt idx="194" formatCode="mmm\ yyyy">
                  <c:v>45579</c:v>
                </c:pt>
                <c:pt idx="195" formatCode="mmm\ yyyy">
                  <c:v>45576</c:v>
                </c:pt>
                <c:pt idx="196" formatCode="mmm\ yyyy">
                  <c:v>45575</c:v>
                </c:pt>
                <c:pt idx="197" formatCode="mmm\ yyyy">
                  <c:v>45574</c:v>
                </c:pt>
                <c:pt idx="198" formatCode="mmm\ yyyy">
                  <c:v>45573</c:v>
                </c:pt>
                <c:pt idx="199" formatCode="mmm\ yyyy">
                  <c:v>45572</c:v>
                </c:pt>
                <c:pt idx="200" formatCode="mmm\ yyyy">
                  <c:v>45569</c:v>
                </c:pt>
                <c:pt idx="201" formatCode="mmm\ yyyy">
                  <c:v>45568</c:v>
                </c:pt>
                <c:pt idx="202" formatCode="mmm\ yyyy">
                  <c:v>45567</c:v>
                </c:pt>
                <c:pt idx="203" formatCode="mmm\ yyyy">
                  <c:v>45566</c:v>
                </c:pt>
                <c:pt idx="204" formatCode="mmm\ yyyy">
                  <c:v>45565</c:v>
                </c:pt>
                <c:pt idx="205" formatCode="mmm\ yyyy">
                  <c:v>45562</c:v>
                </c:pt>
                <c:pt idx="206" formatCode="mmm\ yyyy">
                  <c:v>45561</c:v>
                </c:pt>
                <c:pt idx="207" formatCode="mmm\ yyyy">
                  <c:v>45560</c:v>
                </c:pt>
                <c:pt idx="208" formatCode="mmm\ yyyy">
                  <c:v>45559</c:v>
                </c:pt>
                <c:pt idx="209" formatCode="mmm\ yyyy">
                  <c:v>45558</c:v>
                </c:pt>
                <c:pt idx="210" formatCode="mmm\ yyyy">
                  <c:v>45555</c:v>
                </c:pt>
                <c:pt idx="211" formatCode="mmm\ yyyy">
                  <c:v>45554</c:v>
                </c:pt>
                <c:pt idx="212" formatCode="mmm\ yyyy">
                  <c:v>45553</c:v>
                </c:pt>
                <c:pt idx="213" formatCode="mmm\ yyyy">
                  <c:v>45552</c:v>
                </c:pt>
                <c:pt idx="214" formatCode="mmm\ yyyy">
                  <c:v>45551</c:v>
                </c:pt>
                <c:pt idx="215" formatCode="mmm\ yyyy">
                  <c:v>45548</c:v>
                </c:pt>
                <c:pt idx="216" formatCode="mmm\ yyyy">
                  <c:v>45547</c:v>
                </c:pt>
                <c:pt idx="217" formatCode="mmm\ yyyy">
                  <c:v>45546</c:v>
                </c:pt>
                <c:pt idx="218" formatCode="mmm\ yyyy">
                  <c:v>45545</c:v>
                </c:pt>
                <c:pt idx="219" formatCode="mmm\ yyyy">
                  <c:v>45544</c:v>
                </c:pt>
                <c:pt idx="220" formatCode="mmm\ yyyy">
                  <c:v>45541</c:v>
                </c:pt>
                <c:pt idx="221" formatCode="mmm\ yyyy">
                  <c:v>45540</c:v>
                </c:pt>
                <c:pt idx="222" formatCode="mmm\ yyyy">
                  <c:v>45539</c:v>
                </c:pt>
                <c:pt idx="223" formatCode="mmm\ yyyy">
                  <c:v>45538</c:v>
                </c:pt>
                <c:pt idx="224" formatCode="mmm\ yyyy">
                  <c:v>45534</c:v>
                </c:pt>
                <c:pt idx="225" formatCode="mmm\ yyyy">
                  <c:v>45533</c:v>
                </c:pt>
                <c:pt idx="226" formatCode="mmm\ yyyy">
                  <c:v>45532</c:v>
                </c:pt>
                <c:pt idx="227" formatCode="mmm\ yyyy">
                  <c:v>45531</c:v>
                </c:pt>
                <c:pt idx="228" formatCode="mmm\ yyyy">
                  <c:v>45530</c:v>
                </c:pt>
                <c:pt idx="229" formatCode="mmm\ yyyy">
                  <c:v>45527</c:v>
                </c:pt>
                <c:pt idx="230" formatCode="mmm\ yyyy">
                  <c:v>45526</c:v>
                </c:pt>
                <c:pt idx="231" formatCode="mmm\ yyyy">
                  <c:v>45525</c:v>
                </c:pt>
                <c:pt idx="232" formatCode="mmm\ yyyy">
                  <c:v>45524</c:v>
                </c:pt>
                <c:pt idx="233" formatCode="mmm\ yyyy">
                  <c:v>45523</c:v>
                </c:pt>
                <c:pt idx="234" formatCode="mmm\ yyyy">
                  <c:v>45520</c:v>
                </c:pt>
                <c:pt idx="235" formatCode="mmm\ yyyy">
                  <c:v>45519</c:v>
                </c:pt>
                <c:pt idx="236" formatCode="mmm\ yyyy">
                  <c:v>45518</c:v>
                </c:pt>
                <c:pt idx="237" formatCode="mmm\ yyyy">
                  <c:v>45517</c:v>
                </c:pt>
                <c:pt idx="238" formatCode="mmm\ yyyy">
                  <c:v>45516</c:v>
                </c:pt>
                <c:pt idx="239" formatCode="mmm\ yyyy">
                  <c:v>45513</c:v>
                </c:pt>
                <c:pt idx="240" formatCode="mmm\ yyyy">
                  <c:v>45512</c:v>
                </c:pt>
                <c:pt idx="241" formatCode="mmm\ yyyy">
                  <c:v>45511</c:v>
                </c:pt>
                <c:pt idx="242" formatCode="mmm\ yyyy">
                  <c:v>45510</c:v>
                </c:pt>
                <c:pt idx="243" formatCode="mmm\ yyyy">
                  <c:v>45506</c:v>
                </c:pt>
                <c:pt idx="244" formatCode="mmm\ yyyy">
                  <c:v>45505</c:v>
                </c:pt>
              </c:numCache>
            </c:numRef>
          </c:cat>
          <c:val>
            <c:numRef>
              <c:f>'1y'!$F$3:$F$247</c:f>
              <c:numCache>
                <c:formatCode>General</c:formatCode>
                <c:ptCount val="245"/>
                <c:pt idx="2" formatCode="0%">
                  <c:v>0.20376999999999998</c:v>
                </c:pt>
                <c:pt idx="3" formatCode="0%">
                  <c:v>0.206984</c:v>
                </c:pt>
                <c:pt idx="4" formatCode="0%">
                  <c:v>0.19667300000000001</c:v>
                </c:pt>
                <c:pt idx="5" formatCode="0%">
                  <c:v>0.19231699999999999</c:v>
                </c:pt>
                <c:pt idx="6" formatCode="0%">
                  <c:v>0.19869499999999998</c:v>
                </c:pt>
                <c:pt idx="7" formatCode="0%">
                  <c:v>0.19095600000000001</c:v>
                </c:pt>
                <c:pt idx="8" formatCode="0%">
                  <c:v>0.19355799999999998</c:v>
                </c:pt>
                <c:pt idx="9" formatCode="0%">
                  <c:v>0.18871099999999999</c:v>
                </c:pt>
                <c:pt idx="10" formatCode="0%">
                  <c:v>0.18568100000000001</c:v>
                </c:pt>
                <c:pt idx="11" formatCode="0%">
                  <c:v>0.19082499999999999</c:v>
                </c:pt>
                <c:pt idx="12" formatCode="0%">
                  <c:v>0.191525</c:v>
                </c:pt>
                <c:pt idx="13" formatCode="0%">
                  <c:v>0.19144100000000003</c:v>
                </c:pt>
                <c:pt idx="14" formatCode="0%">
                  <c:v>0.18418700000000002</c:v>
                </c:pt>
                <c:pt idx="15" formatCode="0%">
                  <c:v>0.18363399999999999</c:v>
                </c:pt>
                <c:pt idx="16" formatCode="0%">
                  <c:v>0.176371</c:v>
                </c:pt>
                <c:pt idx="17" formatCode="0%">
                  <c:v>0.17899899999999999</c:v>
                </c:pt>
                <c:pt idx="18" formatCode="0%">
                  <c:v>0.17081800000000003</c:v>
                </c:pt>
                <c:pt idx="19" formatCode="0%">
                  <c:v>0.17752999999999999</c:v>
                </c:pt>
                <c:pt idx="20" formatCode="0%">
                  <c:v>0.17271500000000001</c:v>
                </c:pt>
                <c:pt idx="21" formatCode="0%">
                  <c:v>0.16778799999999999</c:v>
                </c:pt>
                <c:pt idx="22" formatCode="0%">
                  <c:v>0.16815999999999998</c:v>
                </c:pt>
                <c:pt idx="23" formatCode="0%">
                  <c:v>0.17053299999999999</c:v>
                </c:pt>
                <c:pt idx="24" formatCode="0%">
                  <c:v>0.16971900000000001</c:v>
                </c:pt>
                <c:pt idx="25" formatCode="0%">
                  <c:v>0.17091899999999999</c:v>
                </c:pt>
                <c:pt idx="26" formatCode="0%">
                  <c:v>0.16808700000000001</c:v>
                </c:pt>
                <c:pt idx="27" formatCode="0%">
                  <c:v>0.17299700000000001</c:v>
                </c:pt>
                <c:pt idx="28" formatCode="0%">
                  <c:v>0.16896</c:v>
                </c:pt>
                <c:pt idx="29" formatCode="0%">
                  <c:v>0.16464800000000002</c:v>
                </c:pt>
                <c:pt idx="30" formatCode="0%">
                  <c:v>0.16242200000000001</c:v>
                </c:pt>
                <c:pt idx="31" formatCode="0%">
                  <c:v>0.164772</c:v>
                </c:pt>
                <c:pt idx="32" formatCode="0%">
                  <c:v>0.160945</c:v>
                </c:pt>
                <c:pt idx="33" formatCode="0%">
                  <c:v>0.16035900000000003</c:v>
                </c:pt>
                <c:pt idx="34" formatCode="0%">
                  <c:v>0.164662</c:v>
                </c:pt>
                <c:pt idx="35" formatCode="0%">
                  <c:v>0.16300200000000001</c:v>
                </c:pt>
                <c:pt idx="36" formatCode="0%">
                  <c:v>0.15357399999999999</c:v>
                </c:pt>
                <c:pt idx="37" formatCode="0%">
                  <c:v>0.155139</c:v>
                </c:pt>
                <c:pt idx="38" formatCode="0%">
                  <c:v>0.15835199999999999</c:v>
                </c:pt>
                <c:pt idx="39" formatCode="0%">
                  <c:v>0.15771399999999999</c:v>
                </c:pt>
                <c:pt idx="40" formatCode="0%">
                  <c:v>0.14908200000000002</c:v>
                </c:pt>
                <c:pt idx="41" formatCode="0%">
                  <c:v>0.140569</c:v>
                </c:pt>
                <c:pt idx="42" formatCode="0%">
                  <c:v>0.13942599999999999</c:v>
                </c:pt>
                <c:pt idx="43" formatCode="0%">
                  <c:v>0.13877200000000001</c:v>
                </c:pt>
                <c:pt idx="44" formatCode="0%">
                  <c:v>0.148311</c:v>
                </c:pt>
                <c:pt idx="45" formatCode="0%">
                  <c:v>0.144622</c:v>
                </c:pt>
                <c:pt idx="46" formatCode="0%">
                  <c:v>0.14134099999999999</c:v>
                </c:pt>
                <c:pt idx="47" formatCode="0%">
                  <c:v>0.13230500000000001</c:v>
                </c:pt>
                <c:pt idx="48" formatCode="0%">
                  <c:v>0.12897400000000001</c:v>
                </c:pt>
                <c:pt idx="49" formatCode="0%">
                  <c:v>0.12524199999999999</c:v>
                </c:pt>
                <c:pt idx="50" formatCode="0%">
                  <c:v>0.11755399999999999</c:v>
                </c:pt>
                <c:pt idx="51" formatCode="0%">
                  <c:v>0.112985</c:v>
                </c:pt>
                <c:pt idx="52" formatCode="0%">
                  <c:v>0.10889099999999999</c:v>
                </c:pt>
                <c:pt idx="53" formatCode="0%">
                  <c:v>0.10067399999999999</c:v>
                </c:pt>
                <c:pt idx="54" formatCode="0%">
                  <c:v>9.9739999999999995E-2</c:v>
                </c:pt>
                <c:pt idx="55" formatCode="0%">
                  <c:v>0.103177</c:v>
                </c:pt>
                <c:pt idx="56" formatCode="0%">
                  <c:v>9.2777999999999985E-2</c:v>
                </c:pt>
                <c:pt idx="57" formatCode="0%">
                  <c:v>9.4810999999999993E-2</c:v>
                </c:pt>
                <c:pt idx="58" formatCode="0%">
                  <c:v>9.6256000000000008E-2</c:v>
                </c:pt>
                <c:pt idx="59" formatCode="0%">
                  <c:v>9.2911999999999995E-2</c:v>
                </c:pt>
                <c:pt idx="60" formatCode="0%">
                  <c:v>8.9029999999999998E-2</c:v>
                </c:pt>
                <c:pt idx="61" formatCode="0%">
                  <c:v>8.9779999999999999E-2</c:v>
                </c:pt>
                <c:pt idx="62" formatCode="0%">
                  <c:v>7.8548000000000007E-2</c:v>
                </c:pt>
                <c:pt idx="63" formatCode="0%">
                  <c:v>7.1202000000000001E-2</c:v>
                </c:pt>
                <c:pt idx="64" formatCode="0%">
                  <c:v>5.8106999999999999E-2</c:v>
                </c:pt>
                <c:pt idx="65" formatCode="0%">
                  <c:v>6.6214000000000009E-2</c:v>
                </c:pt>
                <c:pt idx="66" formatCode="0%">
                  <c:v>6.2422999999999999E-2</c:v>
                </c:pt>
                <c:pt idx="67" formatCode="0%">
                  <c:v>6.071E-2</c:v>
                </c:pt>
                <c:pt idx="68" formatCode="0%">
                  <c:v>5.1833999999999998E-2</c:v>
                </c:pt>
                <c:pt idx="69" formatCode="0%">
                  <c:v>3.9550000000000002E-2</c:v>
                </c:pt>
                <c:pt idx="70" formatCode="0%">
                  <c:v>1.43E-2</c:v>
                </c:pt>
                <c:pt idx="71" formatCode="0%">
                  <c:v>4.5685999999999997E-2</c:v>
                </c:pt>
                <c:pt idx="72" formatCode="0%">
                  <c:v>-8.0870000000000004E-3</c:v>
                </c:pt>
                <c:pt idx="73" formatCode="0%">
                  <c:v>7.4510000000000002E-3</c:v>
                </c:pt>
                <c:pt idx="74" formatCode="0%">
                  <c:v>2.2171E-2</c:v>
                </c:pt>
                <c:pt idx="75" formatCode="0%">
                  <c:v>7.2514000000000009E-2</c:v>
                </c:pt>
                <c:pt idx="76" formatCode="0%">
                  <c:v>0.115326</c:v>
                </c:pt>
                <c:pt idx="77" formatCode="0%">
                  <c:v>0.103255</c:v>
                </c:pt>
                <c:pt idx="78" formatCode="0%">
                  <c:v>9.8152000000000003E-2</c:v>
                </c:pt>
                <c:pt idx="79" formatCode="0%">
                  <c:v>9.1173000000000004E-2</c:v>
                </c:pt>
                <c:pt idx="80" formatCode="0%">
                  <c:v>0.108886</c:v>
                </c:pt>
                <c:pt idx="81" formatCode="0%">
                  <c:v>0.108886</c:v>
                </c:pt>
                <c:pt idx="82" formatCode="0%">
                  <c:v>0.11675100000000001</c:v>
                </c:pt>
                <c:pt idx="83" formatCode="0%">
                  <c:v>0.115191</c:v>
                </c:pt>
                <c:pt idx="84" formatCode="0%">
                  <c:v>0.10039899999999999</c:v>
                </c:pt>
                <c:pt idx="85" formatCode="0%">
                  <c:v>0.10444300000000001</c:v>
                </c:pt>
                <c:pt idx="86" formatCode="0%">
                  <c:v>0.104838</c:v>
                </c:pt>
                <c:pt idx="87" formatCode="0%">
                  <c:v>8.8833999999999996E-2</c:v>
                </c:pt>
                <c:pt idx="88" formatCode="0%">
                  <c:v>9.2316999999999996E-2</c:v>
                </c:pt>
                <c:pt idx="89" formatCode="0%">
                  <c:v>8.2105999999999998E-2</c:v>
                </c:pt>
                <c:pt idx="90" formatCode="0%">
                  <c:v>6.6672999999999996E-2</c:v>
                </c:pt>
                <c:pt idx="91" formatCode="0%">
                  <c:v>7.6373999999999997E-2</c:v>
                </c:pt>
                <c:pt idx="92" formatCode="0%">
                  <c:v>6.8654999999999994E-2</c:v>
                </c:pt>
                <c:pt idx="93" formatCode="0%">
                  <c:v>7.4494999999999992E-2</c:v>
                </c:pt>
                <c:pt idx="94" formatCode="0%">
                  <c:v>9.1156000000000001E-2</c:v>
                </c:pt>
                <c:pt idx="95" formatCode="0%">
                  <c:v>8.3455999999999989E-2</c:v>
                </c:pt>
                <c:pt idx="96" formatCode="0%">
                  <c:v>9.6095E-2</c:v>
                </c:pt>
                <c:pt idx="97" formatCode="0%">
                  <c:v>8.2924999999999999E-2</c:v>
                </c:pt>
                <c:pt idx="98" formatCode="0%">
                  <c:v>0.101857</c:v>
                </c:pt>
                <c:pt idx="99" formatCode="0%">
                  <c:v>0.11912800000000001</c:v>
                </c:pt>
                <c:pt idx="100" formatCode="0%">
                  <c:v>0.10743999999999999</c:v>
                </c:pt>
                <c:pt idx="101" formatCode="0%">
                  <c:v>0.11625999999999999</c:v>
                </c:pt>
                <c:pt idx="102" formatCode="0%">
                  <c:v>0.110778</c:v>
                </c:pt>
                <c:pt idx="103" formatCode="0%">
                  <c:v>0.10845399999999999</c:v>
                </c:pt>
                <c:pt idx="104" formatCode="0%">
                  <c:v>0.108268</c:v>
                </c:pt>
                <c:pt idx="105" formatCode="0%">
                  <c:v>0.124444</c:v>
                </c:pt>
                <c:pt idx="106" formatCode="0%">
                  <c:v>0.129384</c:v>
                </c:pt>
                <c:pt idx="107" formatCode="0%">
                  <c:v>0.130383</c:v>
                </c:pt>
                <c:pt idx="108" formatCode="0%">
                  <c:v>0.12308400000000001</c:v>
                </c:pt>
                <c:pt idx="109" formatCode="0%">
                  <c:v>0.132572</c:v>
                </c:pt>
                <c:pt idx="110" formatCode="0%">
                  <c:v>0.126605</c:v>
                </c:pt>
                <c:pt idx="111" formatCode="0%">
                  <c:v>0.129634</c:v>
                </c:pt>
                <c:pt idx="112" formatCode="0%">
                  <c:v>0.130825</c:v>
                </c:pt>
                <c:pt idx="113" formatCode="0%">
                  <c:v>0.12130800000000001</c:v>
                </c:pt>
                <c:pt idx="114" formatCode="0%">
                  <c:v>0.12534400000000001</c:v>
                </c:pt>
                <c:pt idx="115" formatCode="0%">
                  <c:v>0.12690200000000001</c:v>
                </c:pt>
                <c:pt idx="116" formatCode="0%">
                  <c:v>0.11409900000000001</c:v>
                </c:pt>
                <c:pt idx="117" formatCode="0%">
                  <c:v>0.11244300000000002</c:v>
                </c:pt>
                <c:pt idx="118" formatCode="0%">
                  <c:v>0.12528300000000001</c:v>
                </c:pt>
                <c:pt idx="119" formatCode="0%">
                  <c:v>0.137409</c:v>
                </c:pt>
                <c:pt idx="120" formatCode="0%">
                  <c:v>0.12264699999999999</c:v>
                </c:pt>
                <c:pt idx="121" formatCode="0%">
                  <c:v>0.12027400000000001</c:v>
                </c:pt>
                <c:pt idx="122" formatCode="0%">
                  <c:v>0.11453099999999999</c:v>
                </c:pt>
                <c:pt idx="123" formatCode="0%">
                  <c:v>0.12243499999999999</c:v>
                </c:pt>
                <c:pt idx="124" formatCode="0%">
                  <c:v>0.12091900000000001</c:v>
                </c:pt>
                <c:pt idx="125" formatCode="0%">
                  <c:v>0.11551600000000001</c:v>
                </c:pt>
                <c:pt idx="126" formatCode="0%">
                  <c:v>0.1142</c:v>
                </c:pt>
                <c:pt idx="127" formatCode="0%">
                  <c:v>0.10935</c:v>
                </c:pt>
                <c:pt idx="128" formatCode="0%">
                  <c:v>0.104781</c:v>
                </c:pt>
                <c:pt idx="129" formatCode="0%">
                  <c:v>9.5009999999999997E-2</c:v>
                </c:pt>
                <c:pt idx="130" formatCode="0%">
                  <c:v>9.2502000000000001E-2</c:v>
                </c:pt>
                <c:pt idx="131" formatCode="0%">
                  <c:v>8.3656000000000008E-2</c:v>
                </c:pt>
                <c:pt idx="132" formatCode="0%">
                  <c:v>8.1353000000000009E-2</c:v>
                </c:pt>
                <c:pt idx="133" formatCode="0%">
                  <c:v>9.1552000000000008E-2</c:v>
                </c:pt>
                <c:pt idx="134" formatCode="0%">
                  <c:v>0.105021</c:v>
                </c:pt>
                <c:pt idx="135" formatCode="0%">
                  <c:v>0.10406599999999999</c:v>
                </c:pt>
                <c:pt idx="136" formatCode="0%">
                  <c:v>9.8697999999999994E-2</c:v>
                </c:pt>
                <c:pt idx="137" formatCode="0%">
                  <c:v>0.10177899999999999</c:v>
                </c:pt>
                <c:pt idx="138" formatCode="0%">
                  <c:v>0.105029</c:v>
                </c:pt>
                <c:pt idx="139" formatCode="0%">
                  <c:v>9.7294000000000005E-2</c:v>
                </c:pt>
                <c:pt idx="140" formatCode="0%">
                  <c:v>8.9797999999999989E-2</c:v>
                </c:pt>
                <c:pt idx="141" formatCode="0%">
                  <c:v>8.5067000000000004E-2</c:v>
                </c:pt>
                <c:pt idx="142" formatCode="0%">
                  <c:v>9.2814999999999995E-2</c:v>
                </c:pt>
                <c:pt idx="143" formatCode="0%">
                  <c:v>9.5036999999999996E-2</c:v>
                </c:pt>
                <c:pt idx="144" formatCode="0%">
                  <c:v>9.0725E-2</c:v>
                </c:pt>
                <c:pt idx="145" formatCode="0%">
                  <c:v>8.4136000000000002E-2</c:v>
                </c:pt>
                <c:pt idx="146" formatCode="0%">
                  <c:v>7.5958999999999999E-2</c:v>
                </c:pt>
                <c:pt idx="147" formatCode="0%">
                  <c:v>8.2264000000000004E-2</c:v>
                </c:pt>
                <c:pt idx="148" formatCode="0%">
                  <c:v>0.10706400000000001</c:v>
                </c:pt>
                <c:pt idx="149" formatCode="0%">
                  <c:v>0.108276</c:v>
                </c:pt>
                <c:pt idx="150" formatCode="0%">
                  <c:v>0.113876</c:v>
                </c:pt>
                <c:pt idx="151" formatCode="0%">
                  <c:v>0.119889</c:v>
                </c:pt>
                <c:pt idx="152" formatCode="0%">
                  <c:v>0.130774</c:v>
                </c:pt>
                <c:pt idx="153" formatCode="0%">
                  <c:v>0.124015</c:v>
                </c:pt>
                <c:pt idx="154" formatCode="0%">
                  <c:v>0.12935099999999999</c:v>
                </c:pt>
                <c:pt idx="155" formatCode="0%">
                  <c:v>0.13227700000000001</c:v>
                </c:pt>
                <c:pt idx="156" formatCode="0%">
                  <c:v>0.13175800000000001</c:v>
                </c:pt>
                <c:pt idx="157" formatCode="0%">
                  <c:v>0.13004599999999999</c:v>
                </c:pt>
                <c:pt idx="158" formatCode="0%">
                  <c:v>0.129806</c:v>
                </c:pt>
                <c:pt idx="159" formatCode="0%">
                  <c:v>0.127805</c:v>
                </c:pt>
                <c:pt idx="160" formatCode="0%">
                  <c:v>0.13034599999999999</c:v>
                </c:pt>
                <c:pt idx="161" formatCode="0%">
                  <c:v>0.12574199999999999</c:v>
                </c:pt>
                <c:pt idx="162" formatCode="0%">
                  <c:v>0.123308</c:v>
                </c:pt>
                <c:pt idx="163" formatCode="0%">
                  <c:v>0.119643</c:v>
                </c:pt>
                <c:pt idx="164" formatCode="0%">
                  <c:v>0.11987299999999999</c:v>
                </c:pt>
                <c:pt idx="165" formatCode="0%">
                  <c:v>0.12136799999999999</c:v>
                </c:pt>
                <c:pt idx="166" formatCode="0%">
                  <c:v>0.119006</c:v>
                </c:pt>
                <c:pt idx="167" formatCode="0%">
                  <c:v>0.10339499999999999</c:v>
                </c:pt>
                <c:pt idx="168" formatCode="0%">
                  <c:v>0.10226300000000001</c:v>
                </c:pt>
                <c:pt idx="169" formatCode="0%">
                  <c:v>0.100772</c:v>
                </c:pt>
                <c:pt idx="170" formatCode="0%">
                  <c:v>9.6969999999999987E-2</c:v>
                </c:pt>
                <c:pt idx="171" formatCode="0%">
                  <c:v>0.103977</c:v>
                </c:pt>
                <c:pt idx="172" formatCode="0%">
                  <c:v>0.10130400000000001</c:v>
                </c:pt>
                <c:pt idx="173" formatCode="0%">
                  <c:v>9.8394999999999996E-2</c:v>
                </c:pt>
                <c:pt idx="174" formatCode="0%">
                  <c:v>9.2501E-2</c:v>
                </c:pt>
                <c:pt idx="175" formatCode="0%">
                  <c:v>9.1183999999999987E-2</c:v>
                </c:pt>
                <c:pt idx="176" formatCode="0%">
                  <c:v>9.4997999999999999E-2</c:v>
                </c:pt>
                <c:pt idx="177" formatCode="0%">
                  <c:v>8.5809999999999997E-2</c:v>
                </c:pt>
                <c:pt idx="178" formatCode="0%">
                  <c:v>7.4812000000000003E-2</c:v>
                </c:pt>
                <c:pt idx="179" formatCode="0%">
                  <c:v>6.9001000000000007E-2</c:v>
                </c:pt>
                <c:pt idx="180" formatCode="0%">
                  <c:v>6.8962000000000009E-2</c:v>
                </c:pt>
                <c:pt idx="181" formatCode="0%">
                  <c:v>6.4630000000000007E-2</c:v>
                </c:pt>
                <c:pt idx="182" formatCode="0%">
                  <c:v>8.0096000000000001E-2</c:v>
                </c:pt>
                <c:pt idx="183" formatCode="0%">
                  <c:v>8.2508999999999999E-2</c:v>
                </c:pt>
                <c:pt idx="184" formatCode="0%">
                  <c:v>8.2645999999999997E-2</c:v>
                </c:pt>
                <c:pt idx="185" formatCode="0%">
                  <c:v>7.8150999999999998E-2</c:v>
                </c:pt>
                <c:pt idx="186" formatCode="0%">
                  <c:v>8.2024000000000014E-2</c:v>
                </c:pt>
                <c:pt idx="187" formatCode="0%">
                  <c:v>8.2997000000000001E-2</c:v>
                </c:pt>
                <c:pt idx="188" formatCode="0%">
                  <c:v>8.9303000000000007E-2</c:v>
                </c:pt>
                <c:pt idx="189" formatCode="0%">
                  <c:v>8.9595000000000008E-2</c:v>
                </c:pt>
                <c:pt idx="190" formatCode="0%">
                  <c:v>9.3966999999999995E-2</c:v>
                </c:pt>
                <c:pt idx="191" formatCode="0%">
                  <c:v>8.8147000000000003E-2</c:v>
                </c:pt>
                <c:pt idx="192" formatCode="0%">
                  <c:v>8.2448999999999995E-2</c:v>
                </c:pt>
                <c:pt idx="193" formatCode="0%">
                  <c:v>7.7066999999999997E-2</c:v>
                </c:pt>
                <c:pt idx="194" formatCode="0%">
                  <c:v>0</c:v>
                </c:pt>
                <c:pt idx="195" formatCode="0%">
                  <c:v>7.8481999999999996E-2</c:v>
                </c:pt>
                <c:pt idx="196" formatCode="0%">
                  <c:v>7.103799999999999E-2</c:v>
                </c:pt>
                <c:pt idx="197" formatCode="0%">
                  <c:v>6.7628000000000008E-2</c:v>
                </c:pt>
                <c:pt idx="198" formatCode="0%">
                  <c:v>6.0911999999999994E-2</c:v>
                </c:pt>
                <c:pt idx="199" formatCode="0%">
                  <c:v>6.2243000000000007E-2</c:v>
                </c:pt>
                <c:pt idx="200" formatCode="0%">
                  <c:v>6.4893000000000006E-2</c:v>
                </c:pt>
                <c:pt idx="201" formatCode="0%">
                  <c:v>5.6327999999999996E-2</c:v>
                </c:pt>
                <c:pt idx="202" formatCode="0%">
                  <c:v>5.7785000000000003E-2</c:v>
                </c:pt>
                <c:pt idx="203" formatCode="0%">
                  <c:v>5.9214000000000003E-2</c:v>
                </c:pt>
                <c:pt idx="204" formatCode="0%">
                  <c:v>5.7733E-2</c:v>
                </c:pt>
                <c:pt idx="205" formatCode="0%">
                  <c:v>5.5812999999999995E-2</c:v>
                </c:pt>
                <c:pt idx="206" formatCode="0%">
                  <c:v>5.9207000000000003E-2</c:v>
                </c:pt>
                <c:pt idx="207" formatCode="0%">
                  <c:v>5.3567999999999998E-2</c:v>
                </c:pt>
                <c:pt idx="208" formatCode="0%">
                  <c:v>5.5610999999999994E-2</c:v>
                </c:pt>
                <c:pt idx="209" formatCode="0%">
                  <c:v>5.3075999999999998E-2</c:v>
                </c:pt>
                <c:pt idx="210" formatCode="0%">
                  <c:v>5.1871E-2</c:v>
                </c:pt>
                <c:pt idx="211" formatCode="0%">
                  <c:v>5.1822999999999994E-2</c:v>
                </c:pt>
                <c:pt idx="212" formatCode="0%">
                  <c:v>3.9761999999999999E-2</c:v>
                </c:pt>
                <c:pt idx="213" formatCode="0%">
                  <c:v>4.3513000000000003E-2</c:v>
                </c:pt>
                <c:pt idx="214" formatCode="0%">
                  <c:v>4.4585999999999994E-2</c:v>
                </c:pt>
                <c:pt idx="215" formatCode="0%">
                  <c:v>3.8705999999999997E-2</c:v>
                </c:pt>
                <c:pt idx="216" formatCode="0%">
                  <c:v>3.4584999999999998E-2</c:v>
                </c:pt>
                <c:pt idx="217" formatCode="0%">
                  <c:v>2.2952E-2</c:v>
                </c:pt>
                <c:pt idx="218" formatCode="0%">
                  <c:v>1.3781000000000002E-2</c:v>
                </c:pt>
                <c:pt idx="219" formatCode="0%">
                  <c:v>1.4841999999999999E-2</c:v>
                </c:pt>
                <c:pt idx="220" formatCode="0%">
                  <c:v>4.0119999999999999E-3</c:v>
                </c:pt>
                <c:pt idx="221" formatCode="0%">
                  <c:v>1.3127999999999999E-2</c:v>
                </c:pt>
                <c:pt idx="222" formatCode="0%">
                  <c:v>1.5441E-2</c:v>
                </c:pt>
                <c:pt idx="223" formatCode="0%">
                  <c:v>1.5516E-2</c:v>
                </c:pt>
                <c:pt idx="224" formatCode="0%">
                  <c:v>2.8902000000000001E-2</c:v>
                </c:pt>
                <c:pt idx="225" formatCode="0%">
                  <c:v>2.3671000000000001E-2</c:v>
                </c:pt>
                <c:pt idx="226" formatCode="0%">
                  <c:v>1.9240999999999998E-2</c:v>
                </c:pt>
                <c:pt idx="227" formatCode="0%">
                  <c:v>2.5102000000000003E-2</c:v>
                </c:pt>
                <c:pt idx="228" formatCode="0%">
                  <c:v>2.9024999999999999E-2</c:v>
                </c:pt>
                <c:pt idx="229" formatCode="0%">
                  <c:v>2.6253000000000002E-2</c:v>
                </c:pt>
                <c:pt idx="230" formatCode="0%">
                  <c:v>1.5296000000000001E-2</c:v>
                </c:pt>
                <c:pt idx="231" formatCode="0%">
                  <c:v>1.9009999999999999E-2</c:v>
                </c:pt>
                <c:pt idx="232" formatCode="0%">
                  <c:v>1.5295000000000001E-2</c:v>
                </c:pt>
                <c:pt idx="233" formatCode="0%">
                  <c:v>1.8773999999999999E-2</c:v>
                </c:pt>
                <c:pt idx="234" formatCode="0%">
                  <c:v>1.6052E-2</c:v>
                </c:pt>
                <c:pt idx="235" formatCode="0%">
                  <c:v>1.5087E-2</c:v>
                </c:pt>
                <c:pt idx="236" formatCode="0%">
                  <c:v>3.068E-3</c:v>
                </c:pt>
                <c:pt idx="237" formatCode="0%">
                  <c:v>-3.1819999999999999E-3</c:v>
                </c:pt>
                <c:pt idx="238" formatCode="0%">
                  <c:v>-1.2845000000000001E-2</c:v>
                </c:pt>
                <c:pt idx="239" formatCode="0%">
                  <c:v>-1.6707E-2</c:v>
                </c:pt>
                <c:pt idx="240" formatCode="0%">
                  <c:v>-2.0482999999999998E-2</c:v>
                </c:pt>
                <c:pt idx="241" formatCode="0%">
                  <c:v>-3.5672999999999996E-2</c:v>
                </c:pt>
                <c:pt idx="242" formatCode="0%">
                  <c:v>-3.1336000000000003E-2</c:v>
                </c:pt>
                <c:pt idx="243" formatCode="0%">
                  <c:v>-2.0395E-2</c:v>
                </c:pt>
                <c:pt idx="244" formatCode="0%">
                  <c:v>1.446E-3</c:v>
                </c:pt>
              </c:numCache>
            </c:numRef>
          </c:val>
          <c:smooth val="0"/>
          <c:extLst>
            <c:ext xmlns:c16="http://schemas.microsoft.com/office/drawing/2014/chart" uri="{C3380CC4-5D6E-409C-BE32-E72D297353CC}">
              <c16:uniqueId val="{00000003-042D-47C3-81E4-773D62D4BBAB}"/>
            </c:ext>
          </c:extLst>
        </c:ser>
        <c:ser>
          <c:idx val="4"/>
          <c:order val="2"/>
          <c:tx>
            <c:strRef>
              <c:f>'1y'!$G$2</c:f>
              <c:strCache>
                <c:ptCount val="1"/>
                <c:pt idx="0">
                  <c:v>Gold</c:v>
                </c:pt>
              </c:strCache>
            </c:strRef>
          </c:tx>
          <c:spPr>
            <a:ln w="28575" cap="rnd">
              <a:solidFill>
                <a:srgbClr val="FFC000"/>
              </a:solidFill>
              <a:round/>
            </a:ln>
            <a:effectLst/>
          </c:spPr>
          <c:marker>
            <c:symbol val="none"/>
          </c:marker>
          <c:cat>
            <c:numRef>
              <c:f>'1y'!$B$3:$B$247</c:f>
              <c:numCache>
                <c:formatCode>General</c:formatCode>
                <c:ptCount val="245"/>
                <c:pt idx="2" formatCode="mmm\ yyyy">
                  <c:v>45856</c:v>
                </c:pt>
                <c:pt idx="3" formatCode="mmm\ yyyy">
                  <c:v>45855</c:v>
                </c:pt>
                <c:pt idx="4" formatCode="mmm\ yyyy">
                  <c:v>45854</c:v>
                </c:pt>
                <c:pt idx="5" formatCode="mmm\ yyyy">
                  <c:v>45853</c:v>
                </c:pt>
                <c:pt idx="6" formatCode="mmm\ yyyy">
                  <c:v>45852</c:v>
                </c:pt>
                <c:pt idx="7" formatCode="mmm\ yyyy">
                  <c:v>45849</c:v>
                </c:pt>
                <c:pt idx="8" formatCode="mmm\ yyyy">
                  <c:v>45848</c:v>
                </c:pt>
                <c:pt idx="9" formatCode="mmm\ yyyy">
                  <c:v>45847</c:v>
                </c:pt>
                <c:pt idx="10" formatCode="mmm\ yyyy">
                  <c:v>45846</c:v>
                </c:pt>
                <c:pt idx="11" formatCode="mmm\ yyyy">
                  <c:v>45845</c:v>
                </c:pt>
                <c:pt idx="12" formatCode="mmm\ yyyy">
                  <c:v>45842</c:v>
                </c:pt>
                <c:pt idx="13" formatCode="mmm\ yyyy">
                  <c:v>45841</c:v>
                </c:pt>
                <c:pt idx="14" formatCode="mmm\ yyyy">
                  <c:v>45840</c:v>
                </c:pt>
                <c:pt idx="15" formatCode="mmm\ yyyy">
                  <c:v>45838</c:v>
                </c:pt>
                <c:pt idx="16" formatCode="mmm\ yyyy">
                  <c:v>45835</c:v>
                </c:pt>
                <c:pt idx="17" formatCode="mmm\ yyyy">
                  <c:v>45834</c:v>
                </c:pt>
                <c:pt idx="18" formatCode="mmm\ yyyy">
                  <c:v>45833</c:v>
                </c:pt>
                <c:pt idx="19" formatCode="mmm\ yyyy">
                  <c:v>45832</c:v>
                </c:pt>
                <c:pt idx="20" formatCode="mmm\ yyyy">
                  <c:v>45831</c:v>
                </c:pt>
                <c:pt idx="21" formatCode="mmm\ yyyy">
                  <c:v>45828</c:v>
                </c:pt>
                <c:pt idx="22" formatCode="mmm\ yyyy">
                  <c:v>45827</c:v>
                </c:pt>
                <c:pt idx="23" formatCode="mmm\ yyyy">
                  <c:v>45826</c:v>
                </c:pt>
                <c:pt idx="24" formatCode="mmm\ yyyy">
                  <c:v>45825</c:v>
                </c:pt>
                <c:pt idx="25" formatCode="mmm\ yyyy">
                  <c:v>45824</c:v>
                </c:pt>
                <c:pt idx="26" formatCode="mmm\ yyyy">
                  <c:v>45821</c:v>
                </c:pt>
                <c:pt idx="27" formatCode="mmm\ yyyy">
                  <c:v>45820</c:v>
                </c:pt>
                <c:pt idx="28" formatCode="mmm\ yyyy">
                  <c:v>45819</c:v>
                </c:pt>
                <c:pt idx="29" formatCode="mmm\ yyyy">
                  <c:v>45818</c:v>
                </c:pt>
                <c:pt idx="30" formatCode="mmm\ yyyy">
                  <c:v>45817</c:v>
                </c:pt>
                <c:pt idx="31" formatCode="mmm\ yyyy">
                  <c:v>45814</c:v>
                </c:pt>
                <c:pt idx="32" formatCode="mmm\ yyyy">
                  <c:v>45813</c:v>
                </c:pt>
                <c:pt idx="33" formatCode="mmm\ yyyy">
                  <c:v>45812</c:v>
                </c:pt>
                <c:pt idx="34" formatCode="mmm\ yyyy">
                  <c:v>45811</c:v>
                </c:pt>
                <c:pt idx="35" formatCode="mmm\ yyyy">
                  <c:v>45810</c:v>
                </c:pt>
                <c:pt idx="36" formatCode="mmm\ yyyy">
                  <c:v>45807</c:v>
                </c:pt>
                <c:pt idx="37" formatCode="mmm\ yyyy">
                  <c:v>45806</c:v>
                </c:pt>
                <c:pt idx="38" formatCode="mmm\ yyyy">
                  <c:v>45805</c:v>
                </c:pt>
                <c:pt idx="39" formatCode="mmm\ yyyy">
                  <c:v>45804</c:v>
                </c:pt>
                <c:pt idx="40" formatCode="mmm\ yyyy">
                  <c:v>45803</c:v>
                </c:pt>
                <c:pt idx="41" formatCode="mmm\ yyyy">
                  <c:v>45800</c:v>
                </c:pt>
                <c:pt idx="42" formatCode="mmm\ yyyy">
                  <c:v>45799</c:v>
                </c:pt>
                <c:pt idx="43" formatCode="mmm\ yyyy">
                  <c:v>45798</c:v>
                </c:pt>
                <c:pt idx="44" formatCode="mmm\ yyyy">
                  <c:v>45797</c:v>
                </c:pt>
                <c:pt idx="45" formatCode="mmm\ yyyy">
                  <c:v>45793</c:v>
                </c:pt>
                <c:pt idx="46" formatCode="mmm\ yyyy">
                  <c:v>45792</c:v>
                </c:pt>
                <c:pt idx="47" formatCode="mmm\ yyyy">
                  <c:v>45791</c:v>
                </c:pt>
                <c:pt idx="48" formatCode="mmm\ yyyy">
                  <c:v>45790</c:v>
                </c:pt>
                <c:pt idx="49" formatCode="mmm\ yyyy">
                  <c:v>45789</c:v>
                </c:pt>
                <c:pt idx="50" formatCode="mmm\ yyyy">
                  <c:v>45786</c:v>
                </c:pt>
                <c:pt idx="51" formatCode="mmm\ yyyy">
                  <c:v>45785</c:v>
                </c:pt>
                <c:pt idx="52" formatCode="mmm\ yyyy">
                  <c:v>45784</c:v>
                </c:pt>
                <c:pt idx="53" formatCode="mmm\ yyyy">
                  <c:v>45783</c:v>
                </c:pt>
                <c:pt idx="54" formatCode="mmm\ yyyy">
                  <c:v>45782</c:v>
                </c:pt>
                <c:pt idx="55" formatCode="mmm\ yyyy">
                  <c:v>45779</c:v>
                </c:pt>
                <c:pt idx="56" formatCode="mmm\ yyyy">
                  <c:v>45778</c:v>
                </c:pt>
                <c:pt idx="57" formatCode="mmm\ yyyy">
                  <c:v>45777</c:v>
                </c:pt>
                <c:pt idx="58" formatCode="mmm\ yyyy">
                  <c:v>45776</c:v>
                </c:pt>
                <c:pt idx="59" formatCode="mmm\ yyyy">
                  <c:v>45775</c:v>
                </c:pt>
                <c:pt idx="60" formatCode="mmm\ yyyy">
                  <c:v>45772</c:v>
                </c:pt>
                <c:pt idx="61" formatCode="mmm\ yyyy">
                  <c:v>45771</c:v>
                </c:pt>
                <c:pt idx="62" formatCode="mmm\ yyyy">
                  <c:v>45770</c:v>
                </c:pt>
                <c:pt idx="63" formatCode="mmm\ yyyy">
                  <c:v>45769</c:v>
                </c:pt>
                <c:pt idx="64" formatCode="mmm\ yyyy">
                  <c:v>45768</c:v>
                </c:pt>
                <c:pt idx="65" formatCode="mmm\ yyyy">
                  <c:v>45764</c:v>
                </c:pt>
                <c:pt idx="66" formatCode="mmm\ yyyy">
                  <c:v>45763</c:v>
                </c:pt>
                <c:pt idx="67" formatCode="mmm\ yyyy">
                  <c:v>45762</c:v>
                </c:pt>
                <c:pt idx="68" formatCode="mmm\ yyyy">
                  <c:v>45761</c:v>
                </c:pt>
                <c:pt idx="69" formatCode="mmm\ yyyy">
                  <c:v>45758</c:v>
                </c:pt>
                <c:pt idx="70" formatCode="mmm\ yyyy">
                  <c:v>45757</c:v>
                </c:pt>
                <c:pt idx="71" formatCode="mmm\ yyyy">
                  <c:v>45756</c:v>
                </c:pt>
                <c:pt idx="72" formatCode="mmm\ yyyy">
                  <c:v>45755</c:v>
                </c:pt>
                <c:pt idx="73" formatCode="mmm\ yyyy">
                  <c:v>45754</c:v>
                </c:pt>
                <c:pt idx="74" formatCode="mmm\ yyyy">
                  <c:v>45751</c:v>
                </c:pt>
                <c:pt idx="75" formatCode="mmm\ yyyy">
                  <c:v>45750</c:v>
                </c:pt>
                <c:pt idx="76" formatCode="mmm\ yyyy">
                  <c:v>45749</c:v>
                </c:pt>
                <c:pt idx="77" formatCode="mmm\ yyyy">
                  <c:v>45748</c:v>
                </c:pt>
                <c:pt idx="78" formatCode="mmm\ yyyy">
                  <c:v>45747</c:v>
                </c:pt>
                <c:pt idx="79" formatCode="mmm\ yyyy">
                  <c:v>45744</c:v>
                </c:pt>
                <c:pt idx="80" formatCode="mmm\ yyyy">
                  <c:v>45743</c:v>
                </c:pt>
                <c:pt idx="81" formatCode="mmm\ yyyy">
                  <c:v>45742</c:v>
                </c:pt>
                <c:pt idx="82" formatCode="mmm\ yyyy">
                  <c:v>45741</c:v>
                </c:pt>
                <c:pt idx="83" formatCode="mmm\ yyyy">
                  <c:v>45740</c:v>
                </c:pt>
                <c:pt idx="84" formatCode="mmm\ yyyy">
                  <c:v>45737</c:v>
                </c:pt>
                <c:pt idx="85" formatCode="mmm\ yyyy">
                  <c:v>45736</c:v>
                </c:pt>
                <c:pt idx="86" formatCode="mmm\ yyyy">
                  <c:v>45735</c:v>
                </c:pt>
                <c:pt idx="87" formatCode="mmm\ yyyy">
                  <c:v>45734</c:v>
                </c:pt>
                <c:pt idx="88" formatCode="mmm\ yyyy">
                  <c:v>45733</c:v>
                </c:pt>
                <c:pt idx="89" formatCode="mmm\ yyyy">
                  <c:v>45730</c:v>
                </c:pt>
                <c:pt idx="90" formatCode="mmm\ yyyy">
                  <c:v>45729</c:v>
                </c:pt>
                <c:pt idx="91" formatCode="mmm\ yyyy">
                  <c:v>45728</c:v>
                </c:pt>
                <c:pt idx="92" formatCode="mmm\ yyyy">
                  <c:v>45727</c:v>
                </c:pt>
                <c:pt idx="93" formatCode="mmm\ yyyy">
                  <c:v>45726</c:v>
                </c:pt>
                <c:pt idx="94" formatCode="mmm\ yyyy">
                  <c:v>45723</c:v>
                </c:pt>
                <c:pt idx="95" formatCode="mmm\ yyyy">
                  <c:v>45722</c:v>
                </c:pt>
                <c:pt idx="96" formatCode="mmm\ yyyy">
                  <c:v>45721</c:v>
                </c:pt>
                <c:pt idx="97" formatCode="mmm\ yyyy">
                  <c:v>45720</c:v>
                </c:pt>
                <c:pt idx="98" formatCode="mmm\ yyyy">
                  <c:v>45719</c:v>
                </c:pt>
                <c:pt idx="99" formatCode="mmm\ yyyy">
                  <c:v>45716</c:v>
                </c:pt>
                <c:pt idx="100" formatCode="mmm\ yyyy">
                  <c:v>45715</c:v>
                </c:pt>
                <c:pt idx="101" formatCode="mmm\ yyyy">
                  <c:v>45714</c:v>
                </c:pt>
                <c:pt idx="102" formatCode="mmm\ yyyy">
                  <c:v>45713</c:v>
                </c:pt>
                <c:pt idx="103" formatCode="mmm\ yyyy">
                  <c:v>45712</c:v>
                </c:pt>
                <c:pt idx="104" formatCode="mmm\ yyyy">
                  <c:v>45709</c:v>
                </c:pt>
                <c:pt idx="105" formatCode="mmm\ yyyy">
                  <c:v>45708</c:v>
                </c:pt>
                <c:pt idx="106" formatCode="mmm\ yyyy">
                  <c:v>45707</c:v>
                </c:pt>
                <c:pt idx="107" formatCode="mmm\ yyyy">
                  <c:v>45706</c:v>
                </c:pt>
                <c:pt idx="108" formatCode="mmm\ yyyy">
                  <c:v>45702</c:v>
                </c:pt>
                <c:pt idx="109" formatCode="mmm\ yyyy">
                  <c:v>45701</c:v>
                </c:pt>
                <c:pt idx="110" formatCode="mmm\ yyyy">
                  <c:v>45700</c:v>
                </c:pt>
                <c:pt idx="111" formatCode="mmm\ yyyy">
                  <c:v>45699</c:v>
                </c:pt>
                <c:pt idx="112" formatCode="mmm\ yyyy">
                  <c:v>45698</c:v>
                </c:pt>
                <c:pt idx="113" formatCode="mmm\ yyyy">
                  <c:v>45695</c:v>
                </c:pt>
                <c:pt idx="114" formatCode="mmm\ yyyy">
                  <c:v>45694</c:v>
                </c:pt>
                <c:pt idx="115" formatCode="mmm\ yyyy">
                  <c:v>45693</c:v>
                </c:pt>
                <c:pt idx="116" formatCode="mmm\ yyyy">
                  <c:v>45692</c:v>
                </c:pt>
                <c:pt idx="117" formatCode="mmm\ yyyy">
                  <c:v>45691</c:v>
                </c:pt>
                <c:pt idx="118" formatCode="mmm\ yyyy">
                  <c:v>45688</c:v>
                </c:pt>
                <c:pt idx="119" formatCode="mmm\ yyyy">
                  <c:v>45687</c:v>
                </c:pt>
                <c:pt idx="120" formatCode="mmm\ yyyy">
                  <c:v>45686</c:v>
                </c:pt>
                <c:pt idx="121" formatCode="mmm\ yyyy">
                  <c:v>45685</c:v>
                </c:pt>
                <c:pt idx="122" formatCode="mmm\ yyyy">
                  <c:v>45684</c:v>
                </c:pt>
                <c:pt idx="123" formatCode="mmm\ yyyy">
                  <c:v>45681</c:v>
                </c:pt>
                <c:pt idx="124" formatCode="mmm\ yyyy">
                  <c:v>45680</c:v>
                </c:pt>
                <c:pt idx="125" formatCode="mmm\ yyyy">
                  <c:v>45679</c:v>
                </c:pt>
                <c:pt idx="126" formatCode="mmm\ yyyy">
                  <c:v>45678</c:v>
                </c:pt>
                <c:pt idx="127" formatCode="mmm\ yyyy">
                  <c:v>45677</c:v>
                </c:pt>
                <c:pt idx="128" formatCode="mmm\ yyyy">
                  <c:v>45674</c:v>
                </c:pt>
                <c:pt idx="129" formatCode="mmm\ yyyy">
                  <c:v>45673</c:v>
                </c:pt>
                <c:pt idx="130" formatCode="mmm\ yyyy">
                  <c:v>45672</c:v>
                </c:pt>
                <c:pt idx="131" formatCode="mmm\ yyyy">
                  <c:v>45671</c:v>
                </c:pt>
                <c:pt idx="132" formatCode="mmm\ yyyy">
                  <c:v>45670</c:v>
                </c:pt>
                <c:pt idx="133" formatCode="mmm\ yyyy">
                  <c:v>45667</c:v>
                </c:pt>
                <c:pt idx="134" formatCode="mmm\ yyyy">
                  <c:v>45666</c:v>
                </c:pt>
                <c:pt idx="135" formatCode="mmm\ yyyy">
                  <c:v>45665</c:v>
                </c:pt>
                <c:pt idx="136" formatCode="mmm\ yyyy">
                  <c:v>45664</c:v>
                </c:pt>
                <c:pt idx="137" formatCode="mmm\ yyyy">
                  <c:v>45663</c:v>
                </c:pt>
                <c:pt idx="138" formatCode="mmm\ yyyy">
                  <c:v>45660</c:v>
                </c:pt>
                <c:pt idx="139" formatCode="mmm\ yyyy">
                  <c:v>45659</c:v>
                </c:pt>
                <c:pt idx="140" formatCode="mmm\ yyyy">
                  <c:v>45657</c:v>
                </c:pt>
                <c:pt idx="141" formatCode="mmm\ yyyy">
                  <c:v>45656</c:v>
                </c:pt>
                <c:pt idx="142" formatCode="mmm\ yyyy">
                  <c:v>45653</c:v>
                </c:pt>
                <c:pt idx="143" formatCode="mmm\ yyyy">
                  <c:v>45650</c:v>
                </c:pt>
                <c:pt idx="144" formatCode="mmm\ yyyy">
                  <c:v>45649</c:v>
                </c:pt>
                <c:pt idx="145" formatCode="mmm\ yyyy">
                  <c:v>45646</c:v>
                </c:pt>
                <c:pt idx="146" formatCode="mmm\ yyyy">
                  <c:v>45645</c:v>
                </c:pt>
                <c:pt idx="147" formatCode="mmm\ yyyy">
                  <c:v>45644</c:v>
                </c:pt>
                <c:pt idx="148" formatCode="mmm\ yyyy">
                  <c:v>45643</c:v>
                </c:pt>
                <c:pt idx="149" formatCode="mmm\ yyyy">
                  <c:v>45642</c:v>
                </c:pt>
                <c:pt idx="150" formatCode="mmm\ yyyy">
                  <c:v>45639</c:v>
                </c:pt>
                <c:pt idx="151" formatCode="mmm\ yyyy">
                  <c:v>45638</c:v>
                </c:pt>
                <c:pt idx="152" formatCode="mmm\ yyyy">
                  <c:v>45637</c:v>
                </c:pt>
                <c:pt idx="153" formatCode="mmm\ yyyy">
                  <c:v>45636</c:v>
                </c:pt>
                <c:pt idx="154" formatCode="mmm\ yyyy">
                  <c:v>45635</c:v>
                </c:pt>
                <c:pt idx="155" formatCode="mmm\ yyyy">
                  <c:v>45632</c:v>
                </c:pt>
                <c:pt idx="156" formatCode="mmm\ yyyy">
                  <c:v>45631</c:v>
                </c:pt>
                <c:pt idx="157" formatCode="mmm\ yyyy">
                  <c:v>45630</c:v>
                </c:pt>
                <c:pt idx="158" formatCode="mmm\ yyyy">
                  <c:v>45629</c:v>
                </c:pt>
                <c:pt idx="159" formatCode="mmm\ yyyy">
                  <c:v>45628</c:v>
                </c:pt>
                <c:pt idx="160" formatCode="mmm\ yyyy">
                  <c:v>45625</c:v>
                </c:pt>
                <c:pt idx="161" formatCode="mmm\ yyyy">
                  <c:v>45624</c:v>
                </c:pt>
                <c:pt idx="162" formatCode="mmm\ yyyy">
                  <c:v>45623</c:v>
                </c:pt>
                <c:pt idx="163" formatCode="mmm\ yyyy">
                  <c:v>45622</c:v>
                </c:pt>
                <c:pt idx="164" formatCode="mmm\ yyyy">
                  <c:v>45621</c:v>
                </c:pt>
                <c:pt idx="165" formatCode="mmm\ yyyy">
                  <c:v>45618</c:v>
                </c:pt>
                <c:pt idx="166" formatCode="mmm\ yyyy">
                  <c:v>45617</c:v>
                </c:pt>
                <c:pt idx="167" formatCode="mmm\ yyyy">
                  <c:v>45616</c:v>
                </c:pt>
                <c:pt idx="168" formatCode="mmm\ yyyy">
                  <c:v>45615</c:v>
                </c:pt>
                <c:pt idx="169" formatCode="mmm\ yyyy">
                  <c:v>45614</c:v>
                </c:pt>
                <c:pt idx="170" formatCode="mmm\ yyyy">
                  <c:v>45611</c:v>
                </c:pt>
                <c:pt idx="171" formatCode="mmm\ yyyy">
                  <c:v>45610</c:v>
                </c:pt>
                <c:pt idx="172" formatCode="mmm\ yyyy">
                  <c:v>45609</c:v>
                </c:pt>
                <c:pt idx="173" formatCode="mmm\ yyyy">
                  <c:v>45608</c:v>
                </c:pt>
                <c:pt idx="174" formatCode="mmm\ yyyy">
                  <c:v>45607</c:v>
                </c:pt>
                <c:pt idx="175" formatCode="mmm\ yyyy">
                  <c:v>45604</c:v>
                </c:pt>
                <c:pt idx="176" formatCode="mmm\ yyyy">
                  <c:v>45603</c:v>
                </c:pt>
                <c:pt idx="177" formatCode="mmm\ yyyy">
                  <c:v>45602</c:v>
                </c:pt>
                <c:pt idx="178" formatCode="mmm\ yyyy">
                  <c:v>45601</c:v>
                </c:pt>
                <c:pt idx="179" formatCode="mmm\ yyyy">
                  <c:v>45600</c:v>
                </c:pt>
                <c:pt idx="180" formatCode="mmm\ yyyy">
                  <c:v>45597</c:v>
                </c:pt>
                <c:pt idx="181" formatCode="mmm\ yyyy">
                  <c:v>45596</c:v>
                </c:pt>
                <c:pt idx="182" formatCode="mmm\ yyyy">
                  <c:v>45595</c:v>
                </c:pt>
                <c:pt idx="183" formatCode="mmm\ yyyy">
                  <c:v>45594</c:v>
                </c:pt>
                <c:pt idx="184" formatCode="mmm\ yyyy">
                  <c:v>45593</c:v>
                </c:pt>
                <c:pt idx="185" formatCode="mmm\ yyyy">
                  <c:v>45590</c:v>
                </c:pt>
                <c:pt idx="186" formatCode="mmm\ yyyy">
                  <c:v>45589</c:v>
                </c:pt>
                <c:pt idx="187" formatCode="mmm\ yyyy">
                  <c:v>45588</c:v>
                </c:pt>
                <c:pt idx="188" formatCode="mmm\ yyyy">
                  <c:v>45587</c:v>
                </c:pt>
                <c:pt idx="189" formatCode="mmm\ yyyy">
                  <c:v>45586</c:v>
                </c:pt>
                <c:pt idx="190" formatCode="mmm\ yyyy">
                  <c:v>45583</c:v>
                </c:pt>
                <c:pt idx="191" formatCode="mmm\ yyyy">
                  <c:v>45582</c:v>
                </c:pt>
                <c:pt idx="192" formatCode="mmm\ yyyy">
                  <c:v>45581</c:v>
                </c:pt>
                <c:pt idx="193" formatCode="mmm\ yyyy">
                  <c:v>45580</c:v>
                </c:pt>
                <c:pt idx="194" formatCode="mmm\ yyyy">
                  <c:v>45579</c:v>
                </c:pt>
                <c:pt idx="195" formatCode="mmm\ yyyy">
                  <c:v>45576</c:v>
                </c:pt>
                <c:pt idx="196" formatCode="mmm\ yyyy">
                  <c:v>45575</c:v>
                </c:pt>
                <c:pt idx="197" formatCode="mmm\ yyyy">
                  <c:v>45574</c:v>
                </c:pt>
                <c:pt idx="198" formatCode="mmm\ yyyy">
                  <c:v>45573</c:v>
                </c:pt>
                <c:pt idx="199" formatCode="mmm\ yyyy">
                  <c:v>45572</c:v>
                </c:pt>
                <c:pt idx="200" formatCode="mmm\ yyyy">
                  <c:v>45569</c:v>
                </c:pt>
                <c:pt idx="201" formatCode="mmm\ yyyy">
                  <c:v>45568</c:v>
                </c:pt>
                <c:pt idx="202" formatCode="mmm\ yyyy">
                  <c:v>45567</c:v>
                </c:pt>
                <c:pt idx="203" formatCode="mmm\ yyyy">
                  <c:v>45566</c:v>
                </c:pt>
                <c:pt idx="204" formatCode="mmm\ yyyy">
                  <c:v>45565</c:v>
                </c:pt>
                <c:pt idx="205" formatCode="mmm\ yyyy">
                  <c:v>45562</c:v>
                </c:pt>
                <c:pt idx="206" formatCode="mmm\ yyyy">
                  <c:v>45561</c:v>
                </c:pt>
                <c:pt idx="207" formatCode="mmm\ yyyy">
                  <c:v>45560</c:v>
                </c:pt>
                <c:pt idx="208" formatCode="mmm\ yyyy">
                  <c:v>45559</c:v>
                </c:pt>
                <c:pt idx="209" formatCode="mmm\ yyyy">
                  <c:v>45558</c:v>
                </c:pt>
                <c:pt idx="210" formatCode="mmm\ yyyy">
                  <c:v>45555</c:v>
                </c:pt>
                <c:pt idx="211" formatCode="mmm\ yyyy">
                  <c:v>45554</c:v>
                </c:pt>
                <c:pt idx="212" formatCode="mmm\ yyyy">
                  <c:v>45553</c:v>
                </c:pt>
                <c:pt idx="213" formatCode="mmm\ yyyy">
                  <c:v>45552</c:v>
                </c:pt>
                <c:pt idx="214" formatCode="mmm\ yyyy">
                  <c:v>45551</c:v>
                </c:pt>
                <c:pt idx="215" formatCode="mmm\ yyyy">
                  <c:v>45548</c:v>
                </c:pt>
                <c:pt idx="216" formatCode="mmm\ yyyy">
                  <c:v>45547</c:v>
                </c:pt>
                <c:pt idx="217" formatCode="mmm\ yyyy">
                  <c:v>45546</c:v>
                </c:pt>
                <c:pt idx="218" formatCode="mmm\ yyyy">
                  <c:v>45545</c:v>
                </c:pt>
                <c:pt idx="219" formatCode="mmm\ yyyy">
                  <c:v>45544</c:v>
                </c:pt>
                <c:pt idx="220" formatCode="mmm\ yyyy">
                  <c:v>45541</c:v>
                </c:pt>
                <c:pt idx="221" formatCode="mmm\ yyyy">
                  <c:v>45540</c:v>
                </c:pt>
                <c:pt idx="222" formatCode="mmm\ yyyy">
                  <c:v>45539</c:v>
                </c:pt>
                <c:pt idx="223" formatCode="mmm\ yyyy">
                  <c:v>45538</c:v>
                </c:pt>
                <c:pt idx="224" formatCode="mmm\ yyyy">
                  <c:v>45534</c:v>
                </c:pt>
                <c:pt idx="225" formatCode="mmm\ yyyy">
                  <c:v>45533</c:v>
                </c:pt>
                <c:pt idx="226" formatCode="mmm\ yyyy">
                  <c:v>45532</c:v>
                </c:pt>
                <c:pt idx="227" formatCode="mmm\ yyyy">
                  <c:v>45531</c:v>
                </c:pt>
                <c:pt idx="228" formatCode="mmm\ yyyy">
                  <c:v>45530</c:v>
                </c:pt>
                <c:pt idx="229" formatCode="mmm\ yyyy">
                  <c:v>45527</c:v>
                </c:pt>
                <c:pt idx="230" formatCode="mmm\ yyyy">
                  <c:v>45526</c:v>
                </c:pt>
                <c:pt idx="231" formatCode="mmm\ yyyy">
                  <c:v>45525</c:v>
                </c:pt>
                <c:pt idx="232" formatCode="mmm\ yyyy">
                  <c:v>45524</c:v>
                </c:pt>
                <c:pt idx="233" formatCode="mmm\ yyyy">
                  <c:v>45523</c:v>
                </c:pt>
                <c:pt idx="234" formatCode="mmm\ yyyy">
                  <c:v>45520</c:v>
                </c:pt>
                <c:pt idx="235" formatCode="mmm\ yyyy">
                  <c:v>45519</c:v>
                </c:pt>
                <c:pt idx="236" formatCode="mmm\ yyyy">
                  <c:v>45518</c:v>
                </c:pt>
                <c:pt idx="237" formatCode="mmm\ yyyy">
                  <c:v>45517</c:v>
                </c:pt>
                <c:pt idx="238" formatCode="mmm\ yyyy">
                  <c:v>45516</c:v>
                </c:pt>
                <c:pt idx="239" formatCode="mmm\ yyyy">
                  <c:v>45513</c:v>
                </c:pt>
                <c:pt idx="240" formatCode="mmm\ yyyy">
                  <c:v>45512</c:v>
                </c:pt>
                <c:pt idx="241" formatCode="mmm\ yyyy">
                  <c:v>45511</c:v>
                </c:pt>
                <c:pt idx="242" formatCode="mmm\ yyyy">
                  <c:v>45510</c:v>
                </c:pt>
                <c:pt idx="243" formatCode="mmm\ yyyy">
                  <c:v>45506</c:v>
                </c:pt>
                <c:pt idx="244" formatCode="mmm\ yyyy">
                  <c:v>45505</c:v>
                </c:pt>
              </c:numCache>
            </c:numRef>
          </c:cat>
          <c:val>
            <c:numRef>
              <c:f>'1y'!$G$3:$G$247</c:f>
              <c:numCache>
                <c:formatCode>General</c:formatCode>
                <c:ptCount val="245"/>
                <c:pt idx="2" formatCode="0%">
                  <c:v>0.39532600000000001</c:v>
                </c:pt>
                <c:pt idx="3" formatCode="0%">
                  <c:v>0.39075699999999997</c:v>
                </c:pt>
                <c:pt idx="4" formatCode="0%">
                  <c:v>0.39415500000000003</c:v>
                </c:pt>
                <c:pt idx="5" formatCode="0%">
                  <c:v>0.38475000000000004</c:v>
                </c:pt>
                <c:pt idx="6" formatCode="0%">
                  <c:v>0.392648</c:v>
                </c:pt>
                <c:pt idx="7" formatCode="0%">
                  <c:v>0.39767899999999995</c:v>
                </c:pt>
                <c:pt idx="8" formatCode="0%">
                  <c:v>0.38454199999999999</c:v>
                </c:pt>
                <c:pt idx="9" formatCode="0%">
                  <c:v>0.380214</c:v>
                </c:pt>
                <c:pt idx="10" formatCode="0%">
                  <c:v>0.37532400000000005</c:v>
                </c:pt>
                <c:pt idx="11" formatCode="0%">
                  <c:v>0.38972800000000002</c:v>
                </c:pt>
                <c:pt idx="12" formatCode="0%">
                  <c:v>0.38999800000000001</c:v>
                </c:pt>
                <c:pt idx="13" formatCode="0%">
                  <c:v>0.38540399999999997</c:v>
                </c:pt>
                <c:pt idx="14" formatCode="0%">
                  <c:v>0.39845399999999997</c:v>
                </c:pt>
                <c:pt idx="15" formatCode="0%">
                  <c:v>0.37583300000000003</c:v>
                </c:pt>
                <c:pt idx="16" formatCode="0%">
                  <c:v>0.36383299999999996</c:v>
                </c:pt>
                <c:pt idx="17" formatCode="0%">
                  <c:v>0.386154</c:v>
                </c:pt>
                <c:pt idx="18" formatCode="0%">
                  <c:v>0.38799100000000003</c:v>
                </c:pt>
                <c:pt idx="19" formatCode="0%">
                  <c:v>0.384384</c:v>
                </c:pt>
                <c:pt idx="20" formatCode="0%">
                  <c:v>0.40304800000000002</c:v>
                </c:pt>
                <c:pt idx="21" formatCode="0%">
                  <c:v>0.40301100000000001</c:v>
                </c:pt>
                <c:pt idx="22" formatCode="0%">
                  <c:v>0.40405599999999997</c:v>
                </c:pt>
                <c:pt idx="23" formatCode="0%">
                  <c:v>0.40342300000000003</c:v>
                </c:pt>
                <c:pt idx="24" formatCode="0%">
                  <c:v>0.41122399999999998</c:v>
                </c:pt>
                <c:pt idx="25" formatCode="0%">
                  <c:v>0.41002499999999997</c:v>
                </c:pt>
                <c:pt idx="26" formatCode="0%">
                  <c:v>0.429647</c:v>
                </c:pt>
                <c:pt idx="27" formatCode="0%">
                  <c:v>0.41031200000000001</c:v>
                </c:pt>
                <c:pt idx="28" formatCode="0%">
                  <c:v>0.39748300000000003</c:v>
                </c:pt>
                <c:pt idx="29" formatCode="0%">
                  <c:v>0.38439200000000001</c:v>
                </c:pt>
                <c:pt idx="30" formatCode="0%">
                  <c:v>0.38543300000000003</c:v>
                </c:pt>
                <c:pt idx="31" formatCode="0%">
                  <c:v>0.37886500000000001</c:v>
                </c:pt>
                <c:pt idx="32" formatCode="0%">
                  <c:v>0.396455</c:v>
                </c:pt>
                <c:pt idx="33" formatCode="0%">
                  <c:v>0.40481400000000001</c:v>
                </c:pt>
                <c:pt idx="34" formatCode="0%">
                  <c:v>0.39677899999999999</c:v>
                </c:pt>
                <c:pt idx="35" formatCode="0%">
                  <c:v>0.40850900000000001</c:v>
                </c:pt>
                <c:pt idx="36" formatCode="0%">
                  <c:v>0.37004700000000001</c:v>
                </c:pt>
                <c:pt idx="37" formatCode="0%">
                  <c:v>0.38199699999999998</c:v>
                </c:pt>
                <c:pt idx="38" formatCode="0%">
                  <c:v>0.36930999999999997</c:v>
                </c:pt>
                <c:pt idx="39" formatCode="0%">
                  <c:v>0.37488700000000003</c:v>
                </c:pt>
                <c:pt idx="40" formatCode="0%">
                  <c:v>0.392785</c:v>
                </c:pt>
                <c:pt idx="41" formatCode="0%">
                  <c:v>0.39847900000000003</c:v>
                </c:pt>
                <c:pt idx="42" formatCode="0%">
                  <c:v>0.37224200000000002</c:v>
                </c:pt>
                <c:pt idx="43" formatCode="0%">
                  <c:v>0.38075600000000004</c:v>
                </c:pt>
                <c:pt idx="44" formatCode="0%">
                  <c:v>0.37041400000000002</c:v>
                </c:pt>
                <c:pt idx="45" formatCode="0%">
                  <c:v>0.33439300000000005</c:v>
                </c:pt>
                <c:pt idx="46" formatCode="0%">
                  <c:v>0.34957500000000002</c:v>
                </c:pt>
                <c:pt idx="47" formatCode="0%">
                  <c:v>0.32339599999999996</c:v>
                </c:pt>
                <c:pt idx="48" formatCode="0%">
                  <c:v>0.35382800000000003</c:v>
                </c:pt>
                <c:pt idx="49" formatCode="0%">
                  <c:v>0.34802999999999995</c:v>
                </c:pt>
                <c:pt idx="50" formatCode="0%">
                  <c:v>0.38492899999999997</c:v>
                </c:pt>
                <c:pt idx="51" formatCode="0%">
                  <c:v>0.37690699999999999</c:v>
                </c:pt>
                <c:pt idx="52" formatCode="0%">
                  <c:v>0.40139000000000002</c:v>
                </c:pt>
                <c:pt idx="53" formatCode="0%">
                  <c:v>0.42941000000000001</c:v>
                </c:pt>
                <c:pt idx="54" formatCode="0%">
                  <c:v>0.38873600000000003</c:v>
                </c:pt>
                <c:pt idx="55" formatCode="0%">
                  <c:v>0.34973700000000002</c:v>
                </c:pt>
                <c:pt idx="56" formatCode="0%">
                  <c:v>0.34920000000000001</c:v>
                </c:pt>
                <c:pt idx="57" formatCode="0%">
                  <c:v>0.36982199999999998</c:v>
                </c:pt>
                <c:pt idx="58" formatCode="0%">
                  <c:v>0.381776</c:v>
                </c:pt>
                <c:pt idx="59" formatCode="0%">
                  <c:v>0.392843</c:v>
                </c:pt>
                <c:pt idx="60" formatCode="0%">
                  <c:v>0.38273800000000002</c:v>
                </c:pt>
                <c:pt idx="61" formatCode="0%">
                  <c:v>0.39511299999999999</c:v>
                </c:pt>
                <c:pt idx="62" formatCode="0%">
                  <c:v>0.369668</c:v>
                </c:pt>
                <c:pt idx="63" formatCode="0%">
                  <c:v>0.40810899999999994</c:v>
                </c:pt>
                <c:pt idx="64" formatCode="0%">
                  <c:v>0.42616500000000002</c:v>
                </c:pt>
                <c:pt idx="65" formatCode="0%">
                  <c:v>0.385708</c:v>
                </c:pt>
                <c:pt idx="66" formatCode="0%">
                  <c:v>0.39248499999999997</c:v>
                </c:pt>
                <c:pt idx="67" formatCode="0%">
                  <c:v>0.34566800000000003</c:v>
                </c:pt>
                <c:pt idx="68" formatCode="0%">
                  <c:v>0.33742499999999997</c:v>
                </c:pt>
                <c:pt idx="69" formatCode="0%">
                  <c:v>0.34853800000000001</c:v>
                </c:pt>
                <c:pt idx="70" formatCode="0%">
                  <c:v>0.32297199999999998</c:v>
                </c:pt>
                <c:pt idx="71" formatCode="0%">
                  <c:v>0.28401399999999999</c:v>
                </c:pt>
                <c:pt idx="72" formatCode="0%">
                  <c:v>0.24259899999999998</c:v>
                </c:pt>
                <c:pt idx="73" formatCode="0%">
                  <c:v>0.24260400000000001</c:v>
                </c:pt>
                <c:pt idx="74" formatCode="0%">
                  <c:v>0.26549600000000001</c:v>
                </c:pt>
                <c:pt idx="75" formatCode="0%">
                  <c:v>0.29760999999999999</c:v>
                </c:pt>
                <c:pt idx="76" formatCode="0%">
                  <c:v>0.30545300000000003</c:v>
                </c:pt>
                <c:pt idx="77" formatCode="0%">
                  <c:v>0.29679300000000003</c:v>
                </c:pt>
                <c:pt idx="78" formatCode="0%">
                  <c:v>0.30103799999999997</c:v>
                </c:pt>
                <c:pt idx="79" formatCode="0%">
                  <c:v>0.285022</c:v>
                </c:pt>
                <c:pt idx="80" formatCode="0%">
                  <c:v>0.27343000000000001</c:v>
                </c:pt>
                <c:pt idx="81" formatCode="0%">
                  <c:v>0.25763999999999998</c:v>
                </c:pt>
                <c:pt idx="82" formatCode="0%">
                  <c:v>0.257936</c:v>
                </c:pt>
                <c:pt idx="83" formatCode="0%">
                  <c:v>0.254166</c:v>
                </c:pt>
                <c:pt idx="84" formatCode="0%">
                  <c:v>0.25879400000000002</c:v>
                </c:pt>
                <c:pt idx="85" formatCode="0%">
                  <c:v>0.26827000000000001</c:v>
                </c:pt>
                <c:pt idx="86" formatCode="0%">
                  <c:v>0.26947299999999996</c:v>
                </c:pt>
                <c:pt idx="87" formatCode="0%">
                  <c:v>0.26403399999999999</c:v>
                </c:pt>
                <c:pt idx="88" formatCode="0%">
                  <c:v>0.24981799999999998</c:v>
                </c:pt>
                <c:pt idx="89" formatCode="0%">
                  <c:v>0.24297000000000002</c:v>
                </c:pt>
                <c:pt idx="90" formatCode="0%">
                  <c:v>0.245061</c:v>
                </c:pt>
                <c:pt idx="91" formatCode="0%">
                  <c:v>0.22239799999999998</c:v>
                </c:pt>
                <c:pt idx="92" formatCode="0%">
                  <c:v>0.21453800000000001</c:v>
                </c:pt>
                <c:pt idx="93" formatCode="0%">
                  <c:v>0.203213</c:v>
                </c:pt>
                <c:pt idx="94" formatCode="0%">
                  <c:v>0.21170600000000001</c:v>
                </c:pt>
                <c:pt idx="95" formatCode="0%">
                  <c:v>0.21283100000000002</c:v>
                </c:pt>
                <c:pt idx="96" formatCode="0%">
                  <c:v>0.21599199999999999</c:v>
                </c:pt>
                <c:pt idx="97" formatCode="0%">
                  <c:v>0.215367</c:v>
                </c:pt>
                <c:pt idx="98" formatCode="0%">
                  <c:v>0.20488700000000001</c:v>
                </c:pt>
                <c:pt idx="99" formatCode="0%">
                  <c:v>0.19035099999999999</c:v>
                </c:pt>
                <c:pt idx="100" formatCode="0%">
                  <c:v>0.19855200000000001</c:v>
                </c:pt>
                <c:pt idx="101" formatCode="0%">
                  <c:v>0.21474199999999999</c:v>
                </c:pt>
                <c:pt idx="102" formatCode="0%">
                  <c:v>0.21415500000000001</c:v>
                </c:pt>
                <c:pt idx="103" formatCode="0%">
                  <c:v>0.229462</c:v>
                </c:pt>
                <c:pt idx="104" formatCode="0%">
                  <c:v>0.22293099999999999</c:v>
                </c:pt>
                <c:pt idx="105" formatCode="0%">
                  <c:v>0.22415199999999999</c:v>
                </c:pt>
                <c:pt idx="106" formatCode="0%">
                  <c:v>0.22182300000000002</c:v>
                </c:pt>
                <c:pt idx="107" formatCode="0%">
                  <c:v>0.22291899999999998</c:v>
                </c:pt>
                <c:pt idx="108" formatCode="0%">
                  <c:v>0.20063900000000001</c:v>
                </c:pt>
                <c:pt idx="109" formatCode="0%">
                  <c:v>0.219666</c:v>
                </c:pt>
                <c:pt idx="110" formatCode="0%">
                  <c:v>0.20959800000000001</c:v>
                </c:pt>
                <c:pt idx="111" formatCode="0%">
                  <c:v>0.20704500000000001</c:v>
                </c:pt>
                <c:pt idx="112" formatCode="0%">
                  <c:v>0.21135599999999999</c:v>
                </c:pt>
                <c:pt idx="113" formatCode="0%">
                  <c:v>0.19170000000000001</c:v>
                </c:pt>
                <c:pt idx="114" formatCode="0%">
                  <c:v>0.18970500000000001</c:v>
                </c:pt>
                <c:pt idx="115" formatCode="0%">
                  <c:v>0.19427</c:v>
                </c:pt>
                <c:pt idx="116" formatCode="0%">
                  <c:v>0.18405299999999999</c:v>
                </c:pt>
                <c:pt idx="117" formatCode="0%">
                  <c:v>0.17259899999999997</c:v>
                </c:pt>
                <c:pt idx="118" formatCode="0%">
                  <c:v>0.165601</c:v>
                </c:pt>
                <c:pt idx="119" formatCode="0%">
                  <c:v>0.16400999999999999</c:v>
                </c:pt>
                <c:pt idx="120" formatCode="0%">
                  <c:v>0.149336</c:v>
                </c:pt>
                <c:pt idx="121" formatCode="0%">
                  <c:v>0.151064</c:v>
                </c:pt>
                <c:pt idx="122" formatCode="0%">
                  <c:v>0.14160899999999998</c:v>
                </c:pt>
                <c:pt idx="123" formatCode="0%">
                  <c:v>0.15400900000000001</c:v>
                </c:pt>
                <c:pt idx="124" formatCode="0%">
                  <c:v>0.14746600000000001</c:v>
                </c:pt>
                <c:pt idx="125" formatCode="0%">
                  <c:v>0.14813599999999999</c:v>
                </c:pt>
                <c:pt idx="126" formatCode="0%">
                  <c:v>0.14327500000000001</c:v>
                </c:pt>
                <c:pt idx="127" formatCode="0%">
                  <c:v>0.12803100000000001</c:v>
                </c:pt>
                <c:pt idx="128" formatCode="0%">
                  <c:v>0.12596499999999999</c:v>
                </c:pt>
                <c:pt idx="129" formatCode="0%">
                  <c:v>0.13057199999999999</c:v>
                </c:pt>
                <c:pt idx="130" formatCode="0%">
                  <c:v>0.12307800000000001</c:v>
                </c:pt>
                <c:pt idx="131" formatCode="0%">
                  <c:v>0.11522299999999999</c:v>
                </c:pt>
                <c:pt idx="132" formatCode="0%">
                  <c:v>0.109266</c:v>
                </c:pt>
                <c:pt idx="133" formatCode="0%">
                  <c:v>0.12034599999999999</c:v>
                </c:pt>
                <c:pt idx="134" formatCode="0%">
                  <c:v>0.11097</c:v>
                </c:pt>
                <c:pt idx="135" formatCode="0%">
                  <c:v>0.10875799999999999</c:v>
                </c:pt>
                <c:pt idx="136" formatCode="0%">
                  <c:v>0.10319800000000001</c:v>
                </c:pt>
                <c:pt idx="137" formatCode="0%">
                  <c:v>9.8149E-2</c:v>
                </c:pt>
                <c:pt idx="138" formatCode="0%">
                  <c:v>9.9710999999999994E-2</c:v>
                </c:pt>
                <c:pt idx="139" formatCode="0%">
                  <c:v>0.10707499999999999</c:v>
                </c:pt>
                <c:pt idx="140" formatCode="0%">
                  <c:v>9.3163999999999997E-2</c:v>
                </c:pt>
                <c:pt idx="141" formatCode="0%">
                  <c:v>8.5665999999999992E-2</c:v>
                </c:pt>
                <c:pt idx="142" formatCode="0%">
                  <c:v>9.1872000000000009E-2</c:v>
                </c:pt>
                <c:pt idx="143" formatCode="0%">
                  <c:v>8.9985999999999997E-2</c:v>
                </c:pt>
                <c:pt idx="144" formatCode="0%">
                  <c:v>8.8190000000000004E-2</c:v>
                </c:pt>
                <c:pt idx="145" formatCode="0%">
                  <c:v>9.2501E-2</c:v>
                </c:pt>
                <c:pt idx="146" formatCode="0%">
                  <c:v>8.0464000000000008E-2</c:v>
                </c:pt>
                <c:pt idx="147" formatCode="0%">
                  <c:v>7.6856999999999995E-2</c:v>
                </c:pt>
                <c:pt idx="148" formatCode="0%">
                  <c:v>0.10246499999999999</c:v>
                </c:pt>
                <c:pt idx="149" formatCode="0%">
                  <c:v>0.104918</c:v>
                </c:pt>
                <c:pt idx="150" formatCode="0%">
                  <c:v>0.103048</c:v>
                </c:pt>
                <c:pt idx="151" formatCode="0%">
                  <c:v>0.11658499999999999</c:v>
                </c:pt>
                <c:pt idx="152" formatCode="0%">
                  <c:v>0.13220399999999999</c:v>
                </c:pt>
                <c:pt idx="153" formatCode="0%">
                  <c:v>0.12221600000000001</c:v>
                </c:pt>
                <c:pt idx="154" formatCode="0%">
                  <c:v>0.10807499999999999</c:v>
                </c:pt>
                <c:pt idx="155" formatCode="0%">
                  <c:v>9.6858E-2</c:v>
                </c:pt>
                <c:pt idx="156" formatCode="0%">
                  <c:v>9.6149999999999999E-2</c:v>
                </c:pt>
                <c:pt idx="157" formatCode="0%">
                  <c:v>0.103743</c:v>
                </c:pt>
                <c:pt idx="158" formatCode="0%">
                  <c:v>0.10107300000000001</c:v>
                </c:pt>
                <c:pt idx="159" formatCode="0%">
                  <c:v>9.9257000000000012E-2</c:v>
                </c:pt>
                <c:pt idx="160" formatCode="0%">
                  <c:v>0.10093199999999999</c:v>
                </c:pt>
                <c:pt idx="161" formatCode="0%">
                  <c:v>9.8752999999999994E-2</c:v>
                </c:pt>
                <c:pt idx="162" formatCode="0%">
                  <c:v>9.7962000000000007E-2</c:v>
                </c:pt>
                <c:pt idx="163" formatCode="0%">
                  <c:v>9.6767000000000006E-2</c:v>
                </c:pt>
                <c:pt idx="164" formatCode="0%">
                  <c:v>9.3376000000000001E-2</c:v>
                </c:pt>
                <c:pt idx="165" formatCode="0%">
                  <c:v>0.131355</c:v>
                </c:pt>
                <c:pt idx="166" formatCode="0%">
                  <c:v>0.111999</c:v>
                </c:pt>
                <c:pt idx="167" formatCode="0%">
                  <c:v>0.10403499999999999</c:v>
                </c:pt>
                <c:pt idx="168" formatCode="0%">
                  <c:v>9.632099999999999E-2</c:v>
                </c:pt>
                <c:pt idx="169" formatCode="0%">
                  <c:v>8.7886000000000006E-2</c:v>
                </c:pt>
                <c:pt idx="170" formatCode="0%">
                  <c:v>6.7652000000000004E-2</c:v>
                </c:pt>
                <c:pt idx="171" formatCode="0%">
                  <c:v>6.8318000000000004E-2</c:v>
                </c:pt>
                <c:pt idx="172" formatCode="0%">
                  <c:v>7.1704000000000004E-2</c:v>
                </c:pt>
                <c:pt idx="173" formatCode="0%">
                  <c:v>8.2288E-2</c:v>
                </c:pt>
                <c:pt idx="174" formatCode="0%">
                  <c:v>9.0798000000000004E-2</c:v>
                </c:pt>
                <c:pt idx="175" formatCode="0%">
                  <c:v>0.11826700000000001</c:v>
                </c:pt>
                <c:pt idx="176" formatCode="0%">
                  <c:v>0.12740600000000002</c:v>
                </c:pt>
                <c:pt idx="177" formatCode="0%">
                  <c:v>0.107559</c:v>
                </c:pt>
                <c:pt idx="178" formatCode="0%">
                  <c:v>0.14293400000000001</c:v>
                </c:pt>
                <c:pt idx="179" formatCode="0%">
                  <c:v>0.139931</c:v>
                </c:pt>
                <c:pt idx="180" formatCode="0%">
                  <c:v>0.13982700000000001</c:v>
                </c:pt>
                <c:pt idx="181" formatCode="0%">
                  <c:v>0.142926</c:v>
                </c:pt>
                <c:pt idx="182" formatCode="0%">
                  <c:v>0.161103</c:v>
                </c:pt>
                <c:pt idx="183" formatCode="0%">
                  <c:v>0.15574199999999999</c:v>
                </c:pt>
                <c:pt idx="184" formatCode="0%">
                  <c:v>0.14229700000000001</c:v>
                </c:pt>
                <c:pt idx="185" formatCode="0%">
                  <c:v>0.14442099999999999</c:v>
                </c:pt>
                <c:pt idx="186" formatCode="0%">
                  <c:v>0.139677</c:v>
                </c:pt>
                <c:pt idx="187" formatCode="0%">
                  <c:v>0.13108800000000001</c:v>
                </c:pt>
                <c:pt idx="188" formatCode="0%">
                  <c:v>0.14502499999999999</c:v>
                </c:pt>
                <c:pt idx="189" formatCode="0%">
                  <c:v>0.132879</c:v>
                </c:pt>
                <c:pt idx="190" formatCode="0%">
                  <c:v>0.13355</c:v>
                </c:pt>
                <c:pt idx="191" formatCode="0%">
                  <c:v>0.121575</c:v>
                </c:pt>
                <c:pt idx="192" formatCode="0%">
                  <c:v>0.11371100000000001</c:v>
                </c:pt>
                <c:pt idx="193" formatCode="0%">
                  <c:v>0.109025</c:v>
                </c:pt>
                <c:pt idx="194" formatCode="0%">
                  <c:v>0.103177</c:v>
                </c:pt>
                <c:pt idx="195" formatCode="0%">
                  <c:v>0.10653</c:v>
                </c:pt>
                <c:pt idx="196" formatCode="0%">
                  <c:v>9.5345999999999986E-2</c:v>
                </c:pt>
                <c:pt idx="197" formatCode="0%">
                  <c:v>8.6195000000000008E-2</c:v>
                </c:pt>
                <c:pt idx="198" formatCode="0%">
                  <c:v>9.2050999999999994E-2</c:v>
                </c:pt>
                <c:pt idx="199" formatCode="0%">
                  <c:v>0.10069900000000001</c:v>
                </c:pt>
                <c:pt idx="200" formatCode="0%">
                  <c:v>0.10528399999999999</c:v>
                </c:pt>
                <c:pt idx="201" formatCode="0%">
                  <c:v>0.106238</c:v>
                </c:pt>
                <c:pt idx="202" formatCode="0%">
                  <c:v>0.10740500000000001</c:v>
                </c:pt>
                <c:pt idx="203" formatCode="0%">
                  <c:v>0.109296</c:v>
                </c:pt>
                <c:pt idx="204" formatCode="0%">
                  <c:v>9.7362000000000004E-2</c:v>
                </c:pt>
                <c:pt idx="205" formatCode="0%">
                  <c:v>0.10721700000000001</c:v>
                </c:pt>
                <c:pt idx="206" formatCode="0%">
                  <c:v>0.11310700000000001</c:v>
                </c:pt>
                <c:pt idx="207" formatCode="0%">
                  <c:v>0.106655</c:v>
                </c:pt>
                <c:pt idx="208" formatCode="0%">
                  <c:v>0.106742</c:v>
                </c:pt>
                <c:pt idx="209" formatCode="0%">
                  <c:v>9.4921000000000005E-2</c:v>
                </c:pt>
                <c:pt idx="210" formatCode="0%">
                  <c:v>9.2072000000000001E-2</c:v>
                </c:pt>
                <c:pt idx="211" formatCode="0%">
                  <c:v>7.7436000000000005E-2</c:v>
                </c:pt>
                <c:pt idx="212" formatCode="0%">
                  <c:v>6.5844E-2</c:v>
                </c:pt>
                <c:pt idx="213" formatCode="0%">
                  <c:v>7.0254999999999998E-2</c:v>
                </c:pt>
                <c:pt idx="214" formatCode="0%">
                  <c:v>7.5648999999999994E-2</c:v>
                </c:pt>
                <c:pt idx="215" formatCode="0%">
                  <c:v>7.3669999999999999E-2</c:v>
                </c:pt>
                <c:pt idx="216" formatCode="0%">
                  <c:v>6.5422999999999995E-2</c:v>
                </c:pt>
                <c:pt idx="217" formatCode="0%">
                  <c:v>4.6204999999999996E-2</c:v>
                </c:pt>
                <c:pt idx="218" formatCode="0%">
                  <c:v>4.8274999999999998E-2</c:v>
                </c:pt>
                <c:pt idx="219" formatCode="0%">
                  <c:v>4.3963999999999996E-2</c:v>
                </c:pt>
                <c:pt idx="220" formatCode="0%">
                  <c:v>4.0228E-2</c:v>
                </c:pt>
                <c:pt idx="221" formatCode="0%">
                  <c:v>4.8287000000000004E-2</c:v>
                </c:pt>
                <c:pt idx="222" formatCode="0%">
                  <c:v>3.9523999999999997E-2</c:v>
                </c:pt>
                <c:pt idx="223" formatCode="0%">
                  <c:v>3.8352999999999998E-2</c:v>
                </c:pt>
                <c:pt idx="224" formatCode="0%">
                  <c:v>4.2718999999999993E-2</c:v>
                </c:pt>
                <c:pt idx="225" formatCode="0%">
                  <c:v>5.0220000000000001E-2</c:v>
                </c:pt>
                <c:pt idx="226" formatCode="0%">
                  <c:v>4.3227000000000002E-2</c:v>
                </c:pt>
                <c:pt idx="227" formatCode="0%">
                  <c:v>5.1569999999999998E-2</c:v>
                </c:pt>
                <c:pt idx="228" formatCode="0%">
                  <c:v>4.8815999999999998E-2</c:v>
                </c:pt>
                <c:pt idx="229" formatCode="0%">
                  <c:v>4.6551000000000002E-2</c:v>
                </c:pt>
                <c:pt idx="230" formatCode="0%">
                  <c:v>3.4955E-2</c:v>
                </c:pt>
                <c:pt idx="231" formatCode="0%">
                  <c:v>4.6538000000000003E-2</c:v>
                </c:pt>
                <c:pt idx="232" formatCode="0%">
                  <c:v>4.7134000000000002E-2</c:v>
                </c:pt>
                <c:pt idx="233" formatCode="0%">
                  <c:v>4.3089000000000002E-2</c:v>
                </c:pt>
                <c:pt idx="234" formatCode="0%">
                  <c:v>4.4642999999999995E-2</c:v>
                </c:pt>
                <c:pt idx="235" formatCode="0%">
                  <c:v>2.3309000000000003E-2</c:v>
                </c:pt>
                <c:pt idx="236" formatCode="0%">
                  <c:v>1.9584999999999998E-2</c:v>
                </c:pt>
                <c:pt idx="237" formatCode="0%">
                  <c:v>2.6794999999999999E-2</c:v>
                </c:pt>
                <c:pt idx="238" formatCode="0%">
                  <c:v>3.0019000000000001E-2</c:v>
                </c:pt>
                <c:pt idx="239" formatCode="0%">
                  <c:v>1.2699999999999999E-2</c:v>
                </c:pt>
                <c:pt idx="240" formatCode="0%">
                  <c:v>1.1121000000000001E-2</c:v>
                </c:pt>
                <c:pt idx="241" formatCode="0%">
                  <c:v>-7.4599999999999996E-3</c:v>
                </c:pt>
                <c:pt idx="242" formatCode="0%">
                  <c:v>-4.169E-3</c:v>
                </c:pt>
                <c:pt idx="243" formatCode="0%">
                  <c:v>1.7665E-2</c:v>
                </c:pt>
                <c:pt idx="244" formatCode="0%">
                  <c:v>1.8923000000000002E-2</c:v>
                </c:pt>
              </c:numCache>
            </c:numRef>
          </c:val>
          <c:smooth val="0"/>
          <c:extLst>
            <c:ext xmlns:c16="http://schemas.microsoft.com/office/drawing/2014/chart" uri="{C3380CC4-5D6E-409C-BE32-E72D297353CC}">
              <c16:uniqueId val="{00000004-042D-47C3-81E4-773D62D4BBAB}"/>
            </c:ext>
          </c:extLst>
        </c:ser>
        <c:dLbls>
          <c:showLegendKey val="0"/>
          <c:showVal val="0"/>
          <c:showCatName val="0"/>
          <c:showSerName val="0"/>
          <c:showPercent val="0"/>
          <c:showBubbleSize val="0"/>
        </c:dLbls>
        <c:smooth val="0"/>
        <c:axId val="1080253568"/>
        <c:axId val="1080272704"/>
      </c:lineChart>
      <c:dateAx>
        <c:axId val="1080253568"/>
        <c:scaling>
          <c:orientation val="minMax"/>
        </c:scaling>
        <c:delete val="0"/>
        <c:axPos val="b"/>
        <c:numFmt formatCode="mmm\ 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72704"/>
        <c:crosses val="autoZero"/>
        <c:auto val="1"/>
        <c:lblOffset val="100"/>
        <c:baseTimeUnit val="days"/>
        <c:majorUnit val="58"/>
        <c:majorTimeUnit val="days"/>
      </c:dateAx>
      <c:valAx>
        <c:axId val="1080272704"/>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5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'1y'!$C$2</c:f>
              <c:strCache>
                <c:ptCount val="1"/>
                <c:pt idx="0">
                  <c:v>AEM</c:v>
                </c:pt>
              </c:strCache>
            </c:strRef>
          </c:tx>
          <c:spPr>
            <a:ln w="28575" cap="rnd">
              <a:solidFill>
                <a:schemeClr val="accent2"/>
              </a:solidFill>
              <a:round/>
            </a:ln>
            <a:effectLst/>
          </c:spPr>
          <c:marker>
            <c:symbol val="none"/>
          </c:marker>
          <c:cat>
            <c:numRef>
              <c:f>'1y'!$B$3:$B$247</c:f>
              <c:numCache>
                <c:formatCode>General</c:formatCode>
                <c:ptCount val="245"/>
                <c:pt idx="2" formatCode="mmm\ yyyy">
                  <c:v>45856</c:v>
                </c:pt>
                <c:pt idx="3" formatCode="mmm\ yyyy">
                  <c:v>45855</c:v>
                </c:pt>
                <c:pt idx="4" formatCode="mmm\ yyyy">
                  <c:v>45854</c:v>
                </c:pt>
                <c:pt idx="5" formatCode="mmm\ yyyy">
                  <c:v>45853</c:v>
                </c:pt>
                <c:pt idx="6" formatCode="mmm\ yyyy">
                  <c:v>45852</c:v>
                </c:pt>
                <c:pt idx="7" formatCode="mmm\ yyyy">
                  <c:v>45849</c:v>
                </c:pt>
                <c:pt idx="8" formatCode="mmm\ yyyy">
                  <c:v>45848</c:v>
                </c:pt>
                <c:pt idx="9" formatCode="mmm\ yyyy">
                  <c:v>45847</c:v>
                </c:pt>
                <c:pt idx="10" formatCode="mmm\ yyyy">
                  <c:v>45846</c:v>
                </c:pt>
                <c:pt idx="11" formatCode="mmm\ yyyy">
                  <c:v>45845</c:v>
                </c:pt>
                <c:pt idx="12" formatCode="mmm\ yyyy">
                  <c:v>45842</c:v>
                </c:pt>
                <c:pt idx="13" formatCode="mmm\ yyyy">
                  <c:v>45841</c:v>
                </c:pt>
                <c:pt idx="14" formatCode="mmm\ yyyy">
                  <c:v>45840</c:v>
                </c:pt>
                <c:pt idx="15" formatCode="mmm\ yyyy">
                  <c:v>45838</c:v>
                </c:pt>
                <c:pt idx="16" formatCode="mmm\ yyyy">
                  <c:v>45835</c:v>
                </c:pt>
                <c:pt idx="17" formatCode="mmm\ yyyy">
                  <c:v>45834</c:v>
                </c:pt>
                <c:pt idx="18" formatCode="mmm\ yyyy">
                  <c:v>45833</c:v>
                </c:pt>
                <c:pt idx="19" formatCode="mmm\ yyyy">
                  <c:v>45832</c:v>
                </c:pt>
                <c:pt idx="20" formatCode="mmm\ yyyy">
                  <c:v>45831</c:v>
                </c:pt>
                <c:pt idx="21" formatCode="mmm\ yyyy">
                  <c:v>45828</c:v>
                </c:pt>
                <c:pt idx="22" formatCode="mmm\ yyyy">
                  <c:v>45827</c:v>
                </c:pt>
                <c:pt idx="23" formatCode="mmm\ yyyy">
                  <c:v>45826</c:v>
                </c:pt>
                <c:pt idx="24" formatCode="mmm\ yyyy">
                  <c:v>45825</c:v>
                </c:pt>
                <c:pt idx="25" formatCode="mmm\ yyyy">
                  <c:v>45824</c:v>
                </c:pt>
                <c:pt idx="26" formatCode="mmm\ yyyy">
                  <c:v>45821</c:v>
                </c:pt>
                <c:pt idx="27" formatCode="mmm\ yyyy">
                  <c:v>45820</c:v>
                </c:pt>
                <c:pt idx="28" formatCode="mmm\ yyyy">
                  <c:v>45819</c:v>
                </c:pt>
                <c:pt idx="29" formatCode="mmm\ yyyy">
                  <c:v>45818</c:v>
                </c:pt>
                <c:pt idx="30" formatCode="mmm\ yyyy">
                  <c:v>45817</c:v>
                </c:pt>
                <c:pt idx="31" formatCode="mmm\ yyyy">
                  <c:v>45814</c:v>
                </c:pt>
                <c:pt idx="32" formatCode="mmm\ yyyy">
                  <c:v>45813</c:v>
                </c:pt>
                <c:pt idx="33" formatCode="mmm\ yyyy">
                  <c:v>45812</c:v>
                </c:pt>
                <c:pt idx="34" formatCode="mmm\ yyyy">
                  <c:v>45811</c:v>
                </c:pt>
                <c:pt idx="35" formatCode="mmm\ yyyy">
                  <c:v>45810</c:v>
                </c:pt>
                <c:pt idx="36" formatCode="mmm\ yyyy">
                  <c:v>45807</c:v>
                </c:pt>
                <c:pt idx="37" formatCode="mmm\ yyyy">
                  <c:v>45806</c:v>
                </c:pt>
                <c:pt idx="38" formatCode="mmm\ yyyy">
                  <c:v>45805</c:v>
                </c:pt>
                <c:pt idx="39" formatCode="mmm\ yyyy">
                  <c:v>45804</c:v>
                </c:pt>
                <c:pt idx="40" formatCode="mmm\ yyyy">
                  <c:v>45803</c:v>
                </c:pt>
                <c:pt idx="41" formatCode="mmm\ yyyy">
                  <c:v>45800</c:v>
                </c:pt>
                <c:pt idx="42" formatCode="mmm\ yyyy">
                  <c:v>45799</c:v>
                </c:pt>
                <c:pt idx="43" formatCode="mmm\ yyyy">
                  <c:v>45798</c:v>
                </c:pt>
                <c:pt idx="44" formatCode="mmm\ yyyy">
                  <c:v>45797</c:v>
                </c:pt>
                <c:pt idx="45" formatCode="mmm\ yyyy">
                  <c:v>45793</c:v>
                </c:pt>
                <c:pt idx="46" formatCode="mmm\ yyyy">
                  <c:v>45792</c:v>
                </c:pt>
                <c:pt idx="47" formatCode="mmm\ yyyy">
                  <c:v>45791</c:v>
                </c:pt>
                <c:pt idx="48" formatCode="mmm\ yyyy">
                  <c:v>45790</c:v>
                </c:pt>
                <c:pt idx="49" formatCode="mmm\ yyyy">
                  <c:v>45789</c:v>
                </c:pt>
                <c:pt idx="50" formatCode="mmm\ yyyy">
                  <c:v>45786</c:v>
                </c:pt>
                <c:pt idx="51" formatCode="mmm\ yyyy">
                  <c:v>45785</c:v>
                </c:pt>
                <c:pt idx="52" formatCode="mmm\ yyyy">
                  <c:v>45784</c:v>
                </c:pt>
                <c:pt idx="53" formatCode="mmm\ yyyy">
                  <c:v>45783</c:v>
                </c:pt>
                <c:pt idx="54" formatCode="mmm\ yyyy">
                  <c:v>45782</c:v>
                </c:pt>
                <c:pt idx="55" formatCode="mmm\ yyyy">
                  <c:v>45779</c:v>
                </c:pt>
                <c:pt idx="56" formatCode="mmm\ yyyy">
                  <c:v>45778</c:v>
                </c:pt>
                <c:pt idx="57" formatCode="mmm\ yyyy">
                  <c:v>45777</c:v>
                </c:pt>
                <c:pt idx="58" formatCode="mmm\ yyyy">
                  <c:v>45776</c:v>
                </c:pt>
                <c:pt idx="59" formatCode="mmm\ yyyy">
                  <c:v>45775</c:v>
                </c:pt>
                <c:pt idx="60" formatCode="mmm\ yyyy">
                  <c:v>45772</c:v>
                </c:pt>
                <c:pt idx="61" formatCode="mmm\ yyyy">
                  <c:v>45771</c:v>
                </c:pt>
                <c:pt idx="62" formatCode="mmm\ yyyy">
                  <c:v>45770</c:v>
                </c:pt>
                <c:pt idx="63" formatCode="mmm\ yyyy">
                  <c:v>45769</c:v>
                </c:pt>
                <c:pt idx="64" formatCode="mmm\ yyyy">
                  <c:v>45768</c:v>
                </c:pt>
                <c:pt idx="65" formatCode="mmm\ yyyy">
                  <c:v>45764</c:v>
                </c:pt>
                <c:pt idx="66" formatCode="mmm\ yyyy">
                  <c:v>45763</c:v>
                </c:pt>
                <c:pt idx="67" formatCode="mmm\ yyyy">
                  <c:v>45762</c:v>
                </c:pt>
                <c:pt idx="68" formatCode="mmm\ yyyy">
                  <c:v>45761</c:v>
                </c:pt>
                <c:pt idx="69" formatCode="mmm\ yyyy">
                  <c:v>45758</c:v>
                </c:pt>
                <c:pt idx="70" formatCode="mmm\ yyyy">
                  <c:v>45757</c:v>
                </c:pt>
                <c:pt idx="71" formatCode="mmm\ yyyy">
                  <c:v>45756</c:v>
                </c:pt>
                <c:pt idx="72" formatCode="mmm\ yyyy">
                  <c:v>45755</c:v>
                </c:pt>
                <c:pt idx="73" formatCode="mmm\ yyyy">
                  <c:v>45754</c:v>
                </c:pt>
                <c:pt idx="74" formatCode="mmm\ yyyy">
                  <c:v>45751</c:v>
                </c:pt>
                <c:pt idx="75" formatCode="mmm\ yyyy">
                  <c:v>45750</c:v>
                </c:pt>
                <c:pt idx="76" formatCode="mmm\ yyyy">
                  <c:v>45749</c:v>
                </c:pt>
                <c:pt idx="77" formatCode="mmm\ yyyy">
                  <c:v>45748</c:v>
                </c:pt>
                <c:pt idx="78" formatCode="mmm\ yyyy">
                  <c:v>45747</c:v>
                </c:pt>
                <c:pt idx="79" formatCode="mmm\ yyyy">
                  <c:v>45744</c:v>
                </c:pt>
                <c:pt idx="80" formatCode="mmm\ yyyy">
                  <c:v>45743</c:v>
                </c:pt>
                <c:pt idx="81" formatCode="mmm\ yyyy">
                  <c:v>45742</c:v>
                </c:pt>
                <c:pt idx="82" formatCode="mmm\ yyyy">
                  <c:v>45741</c:v>
                </c:pt>
                <c:pt idx="83" formatCode="mmm\ yyyy">
                  <c:v>45740</c:v>
                </c:pt>
                <c:pt idx="84" formatCode="mmm\ yyyy">
                  <c:v>45737</c:v>
                </c:pt>
                <c:pt idx="85" formatCode="mmm\ yyyy">
                  <c:v>45736</c:v>
                </c:pt>
                <c:pt idx="86" formatCode="mmm\ yyyy">
                  <c:v>45735</c:v>
                </c:pt>
                <c:pt idx="87" formatCode="mmm\ yyyy">
                  <c:v>45734</c:v>
                </c:pt>
                <c:pt idx="88" formatCode="mmm\ yyyy">
                  <c:v>45733</c:v>
                </c:pt>
                <c:pt idx="89" formatCode="mmm\ yyyy">
                  <c:v>45730</c:v>
                </c:pt>
                <c:pt idx="90" formatCode="mmm\ yyyy">
                  <c:v>45729</c:v>
                </c:pt>
                <c:pt idx="91" formatCode="mmm\ yyyy">
                  <c:v>45728</c:v>
                </c:pt>
                <c:pt idx="92" formatCode="mmm\ yyyy">
                  <c:v>45727</c:v>
                </c:pt>
                <c:pt idx="93" formatCode="mmm\ yyyy">
                  <c:v>45726</c:v>
                </c:pt>
                <c:pt idx="94" formatCode="mmm\ yyyy">
                  <c:v>45723</c:v>
                </c:pt>
                <c:pt idx="95" formatCode="mmm\ yyyy">
                  <c:v>45722</c:v>
                </c:pt>
                <c:pt idx="96" formatCode="mmm\ yyyy">
                  <c:v>45721</c:v>
                </c:pt>
                <c:pt idx="97" formatCode="mmm\ yyyy">
                  <c:v>45720</c:v>
                </c:pt>
                <c:pt idx="98" formatCode="mmm\ yyyy">
                  <c:v>45719</c:v>
                </c:pt>
                <c:pt idx="99" formatCode="mmm\ yyyy">
                  <c:v>45716</c:v>
                </c:pt>
                <c:pt idx="100" formatCode="mmm\ yyyy">
                  <c:v>45715</c:v>
                </c:pt>
                <c:pt idx="101" formatCode="mmm\ yyyy">
                  <c:v>45714</c:v>
                </c:pt>
                <c:pt idx="102" formatCode="mmm\ yyyy">
                  <c:v>45713</c:v>
                </c:pt>
                <c:pt idx="103" formatCode="mmm\ yyyy">
                  <c:v>45712</c:v>
                </c:pt>
                <c:pt idx="104" formatCode="mmm\ yyyy">
                  <c:v>45709</c:v>
                </c:pt>
                <c:pt idx="105" formatCode="mmm\ yyyy">
                  <c:v>45708</c:v>
                </c:pt>
                <c:pt idx="106" formatCode="mmm\ yyyy">
                  <c:v>45707</c:v>
                </c:pt>
                <c:pt idx="107" formatCode="mmm\ yyyy">
                  <c:v>45706</c:v>
                </c:pt>
                <c:pt idx="108" formatCode="mmm\ yyyy">
                  <c:v>45702</c:v>
                </c:pt>
                <c:pt idx="109" formatCode="mmm\ yyyy">
                  <c:v>45701</c:v>
                </c:pt>
                <c:pt idx="110" formatCode="mmm\ yyyy">
                  <c:v>45700</c:v>
                </c:pt>
                <c:pt idx="111" formatCode="mmm\ yyyy">
                  <c:v>45699</c:v>
                </c:pt>
                <c:pt idx="112" formatCode="mmm\ yyyy">
                  <c:v>45698</c:v>
                </c:pt>
                <c:pt idx="113" formatCode="mmm\ yyyy">
                  <c:v>45695</c:v>
                </c:pt>
                <c:pt idx="114" formatCode="mmm\ yyyy">
                  <c:v>45694</c:v>
                </c:pt>
                <c:pt idx="115" formatCode="mmm\ yyyy">
                  <c:v>45693</c:v>
                </c:pt>
                <c:pt idx="116" formatCode="mmm\ yyyy">
                  <c:v>45692</c:v>
                </c:pt>
                <c:pt idx="117" formatCode="mmm\ yyyy">
                  <c:v>45691</c:v>
                </c:pt>
                <c:pt idx="118" formatCode="mmm\ yyyy">
                  <c:v>45688</c:v>
                </c:pt>
                <c:pt idx="119" formatCode="mmm\ yyyy">
                  <c:v>45687</c:v>
                </c:pt>
                <c:pt idx="120" formatCode="mmm\ yyyy">
                  <c:v>45686</c:v>
                </c:pt>
                <c:pt idx="121" formatCode="mmm\ yyyy">
                  <c:v>45685</c:v>
                </c:pt>
                <c:pt idx="122" formatCode="mmm\ yyyy">
                  <c:v>45684</c:v>
                </c:pt>
                <c:pt idx="123" formatCode="mmm\ yyyy">
                  <c:v>45681</c:v>
                </c:pt>
                <c:pt idx="124" formatCode="mmm\ yyyy">
                  <c:v>45680</c:v>
                </c:pt>
                <c:pt idx="125" formatCode="mmm\ yyyy">
                  <c:v>45679</c:v>
                </c:pt>
                <c:pt idx="126" formatCode="mmm\ yyyy">
                  <c:v>45678</c:v>
                </c:pt>
                <c:pt idx="127" formatCode="mmm\ yyyy">
                  <c:v>45677</c:v>
                </c:pt>
                <c:pt idx="128" formatCode="mmm\ yyyy">
                  <c:v>45674</c:v>
                </c:pt>
                <c:pt idx="129" formatCode="mmm\ yyyy">
                  <c:v>45673</c:v>
                </c:pt>
                <c:pt idx="130" formatCode="mmm\ yyyy">
                  <c:v>45672</c:v>
                </c:pt>
                <c:pt idx="131" formatCode="mmm\ yyyy">
                  <c:v>45671</c:v>
                </c:pt>
                <c:pt idx="132" formatCode="mmm\ yyyy">
                  <c:v>45670</c:v>
                </c:pt>
                <c:pt idx="133" formatCode="mmm\ yyyy">
                  <c:v>45667</c:v>
                </c:pt>
                <c:pt idx="134" formatCode="mmm\ yyyy">
                  <c:v>45666</c:v>
                </c:pt>
                <c:pt idx="135" formatCode="mmm\ yyyy">
                  <c:v>45665</c:v>
                </c:pt>
                <c:pt idx="136" formatCode="mmm\ yyyy">
                  <c:v>45664</c:v>
                </c:pt>
                <c:pt idx="137" formatCode="mmm\ yyyy">
                  <c:v>45663</c:v>
                </c:pt>
                <c:pt idx="138" formatCode="mmm\ yyyy">
                  <c:v>45660</c:v>
                </c:pt>
                <c:pt idx="139" formatCode="mmm\ yyyy">
                  <c:v>45659</c:v>
                </c:pt>
                <c:pt idx="140" formatCode="mmm\ yyyy">
                  <c:v>45657</c:v>
                </c:pt>
                <c:pt idx="141" formatCode="mmm\ yyyy">
                  <c:v>45656</c:v>
                </c:pt>
                <c:pt idx="142" formatCode="mmm\ yyyy">
                  <c:v>45653</c:v>
                </c:pt>
                <c:pt idx="143" formatCode="mmm\ yyyy">
                  <c:v>45650</c:v>
                </c:pt>
                <c:pt idx="144" formatCode="mmm\ yyyy">
                  <c:v>45649</c:v>
                </c:pt>
                <c:pt idx="145" formatCode="mmm\ yyyy">
                  <c:v>45646</c:v>
                </c:pt>
                <c:pt idx="146" formatCode="mmm\ yyyy">
                  <c:v>45645</c:v>
                </c:pt>
                <c:pt idx="147" formatCode="mmm\ yyyy">
                  <c:v>45644</c:v>
                </c:pt>
                <c:pt idx="148" formatCode="mmm\ yyyy">
                  <c:v>45643</c:v>
                </c:pt>
                <c:pt idx="149" formatCode="mmm\ yyyy">
                  <c:v>45642</c:v>
                </c:pt>
                <c:pt idx="150" formatCode="mmm\ yyyy">
                  <c:v>45639</c:v>
                </c:pt>
                <c:pt idx="151" formatCode="mmm\ yyyy">
                  <c:v>45638</c:v>
                </c:pt>
                <c:pt idx="152" formatCode="mmm\ yyyy">
                  <c:v>45637</c:v>
                </c:pt>
                <c:pt idx="153" formatCode="mmm\ yyyy">
                  <c:v>45636</c:v>
                </c:pt>
                <c:pt idx="154" formatCode="mmm\ yyyy">
                  <c:v>45635</c:v>
                </c:pt>
                <c:pt idx="155" formatCode="mmm\ yyyy">
                  <c:v>45632</c:v>
                </c:pt>
                <c:pt idx="156" formatCode="mmm\ yyyy">
                  <c:v>45631</c:v>
                </c:pt>
                <c:pt idx="157" formatCode="mmm\ yyyy">
                  <c:v>45630</c:v>
                </c:pt>
                <c:pt idx="158" formatCode="mmm\ yyyy">
                  <c:v>45629</c:v>
                </c:pt>
                <c:pt idx="159" formatCode="mmm\ yyyy">
                  <c:v>45628</c:v>
                </c:pt>
                <c:pt idx="160" formatCode="mmm\ yyyy">
                  <c:v>45625</c:v>
                </c:pt>
                <c:pt idx="161" formatCode="mmm\ yyyy">
                  <c:v>45624</c:v>
                </c:pt>
                <c:pt idx="162" formatCode="mmm\ yyyy">
                  <c:v>45623</c:v>
                </c:pt>
                <c:pt idx="163" formatCode="mmm\ yyyy">
                  <c:v>45622</c:v>
                </c:pt>
                <c:pt idx="164" formatCode="mmm\ yyyy">
                  <c:v>45621</c:v>
                </c:pt>
                <c:pt idx="165" formatCode="mmm\ yyyy">
                  <c:v>45618</c:v>
                </c:pt>
                <c:pt idx="166" formatCode="mmm\ yyyy">
                  <c:v>45617</c:v>
                </c:pt>
                <c:pt idx="167" formatCode="mmm\ yyyy">
                  <c:v>45616</c:v>
                </c:pt>
                <c:pt idx="168" formatCode="mmm\ yyyy">
                  <c:v>45615</c:v>
                </c:pt>
                <c:pt idx="169" formatCode="mmm\ yyyy">
                  <c:v>45614</c:v>
                </c:pt>
                <c:pt idx="170" formatCode="mmm\ yyyy">
                  <c:v>45611</c:v>
                </c:pt>
                <c:pt idx="171" formatCode="mmm\ yyyy">
                  <c:v>45610</c:v>
                </c:pt>
                <c:pt idx="172" formatCode="mmm\ yyyy">
                  <c:v>45609</c:v>
                </c:pt>
                <c:pt idx="173" formatCode="mmm\ yyyy">
                  <c:v>45608</c:v>
                </c:pt>
                <c:pt idx="174" formatCode="mmm\ yyyy">
                  <c:v>45607</c:v>
                </c:pt>
                <c:pt idx="175" formatCode="mmm\ yyyy">
                  <c:v>45604</c:v>
                </c:pt>
                <c:pt idx="176" formatCode="mmm\ yyyy">
                  <c:v>45603</c:v>
                </c:pt>
                <c:pt idx="177" formatCode="mmm\ yyyy">
                  <c:v>45602</c:v>
                </c:pt>
                <c:pt idx="178" formatCode="mmm\ yyyy">
                  <c:v>45601</c:v>
                </c:pt>
                <c:pt idx="179" formatCode="mmm\ yyyy">
                  <c:v>45600</c:v>
                </c:pt>
                <c:pt idx="180" formatCode="mmm\ yyyy">
                  <c:v>45597</c:v>
                </c:pt>
                <c:pt idx="181" formatCode="mmm\ yyyy">
                  <c:v>45596</c:v>
                </c:pt>
                <c:pt idx="182" formatCode="mmm\ yyyy">
                  <c:v>45595</c:v>
                </c:pt>
                <c:pt idx="183" formatCode="mmm\ yyyy">
                  <c:v>45594</c:v>
                </c:pt>
                <c:pt idx="184" formatCode="mmm\ yyyy">
                  <c:v>45593</c:v>
                </c:pt>
                <c:pt idx="185" formatCode="mmm\ yyyy">
                  <c:v>45590</c:v>
                </c:pt>
                <c:pt idx="186" formatCode="mmm\ yyyy">
                  <c:v>45589</c:v>
                </c:pt>
                <c:pt idx="187" formatCode="mmm\ yyyy">
                  <c:v>45588</c:v>
                </c:pt>
                <c:pt idx="188" formatCode="mmm\ yyyy">
                  <c:v>45587</c:v>
                </c:pt>
                <c:pt idx="189" formatCode="mmm\ yyyy">
                  <c:v>45586</c:v>
                </c:pt>
                <c:pt idx="190" formatCode="mmm\ yyyy">
                  <c:v>45583</c:v>
                </c:pt>
                <c:pt idx="191" formatCode="mmm\ yyyy">
                  <c:v>45582</c:v>
                </c:pt>
                <c:pt idx="192" formatCode="mmm\ yyyy">
                  <c:v>45581</c:v>
                </c:pt>
                <c:pt idx="193" formatCode="mmm\ yyyy">
                  <c:v>45580</c:v>
                </c:pt>
                <c:pt idx="194" formatCode="mmm\ yyyy">
                  <c:v>45579</c:v>
                </c:pt>
                <c:pt idx="195" formatCode="mmm\ yyyy">
                  <c:v>45576</c:v>
                </c:pt>
                <c:pt idx="196" formatCode="mmm\ yyyy">
                  <c:v>45575</c:v>
                </c:pt>
                <c:pt idx="197" formatCode="mmm\ yyyy">
                  <c:v>45574</c:v>
                </c:pt>
                <c:pt idx="198" formatCode="mmm\ yyyy">
                  <c:v>45573</c:v>
                </c:pt>
                <c:pt idx="199" formatCode="mmm\ yyyy">
                  <c:v>45572</c:v>
                </c:pt>
                <c:pt idx="200" formatCode="mmm\ yyyy">
                  <c:v>45569</c:v>
                </c:pt>
                <c:pt idx="201" formatCode="mmm\ yyyy">
                  <c:v>45568</c:v>
                </c:pt>
                <c:pt idx="202" formatCode="mmm\ yyyy">
                  <c:v>45567</c:v>
                </c:pt>
                <c:pt idx="203" formatCode="mmm\ yyyy">
                  <c:v>45566</c:v>
                </c:pt>
                <c:pt idx="204" formatCode="mmm\ yyyy">
                  <c:v>45565</c:v>
                </c:pt>
                <c:pt idx="205" formatCode="mmm\ yyyy">
                  <c:v>45562</c:v>
                </c:pt>
                <c:pt idx="206" formatCode="mmm\ yyyy">
                  <c:v>45561</c:v>
                </c:pt>
                <c:pt idx="207" formatCode="mmm\ yyyy">
                  <c:v>45560</c:v>
                </c:pt>
                <c:pt idx="208" formatCode="mmm\ yyyy">
                  <c:v>45559</c:v>
                </c:pt>
                <c:pt idx="209" formatCode="mmm\ yyyy">
                  <c:v>45558</c:v>
                </c:pt>
                <c:pt idx="210" formatCode="mmm\ yyyy">
                  <c:v>45555</c:v>
                </c:pt>
                <c:pt idx="211" formatCode="mmm\ yyyy">
                  <c:v>45554</c:v>
                </c:pt>
                <c:pt idx="212" formatCode="mmm\ yyyy">
                  <c:v>45553</c:v>
                </c:pt>
                <c:pt idx="213" formatCode="mmm\ yyyy">
                  <c:v>45552</c:v>
                </c:pt>
                <c:pt idx="214" formatCode="mmm\ yyyy">
                  <c:v>45551</c:v>
                </c:pt>
                <c:pt idx="215" formatCode="mmm\ yyyy">
                  <c:v>45548</c:v>
                </c:pt>
                <c:pt idx="216" formatCode="mmm\ yyyy">
                  <c:v>45547</c:v>
                </c:pt>
                <c:pt idx="217" formatCode="mmm\ yyyy">
                  <c:v>45546</c:v>
                </c:pt>
                <c:pt idx="218" formatCode="mmm\ yyyy">
                  <c:v>45545</c:v>
                </c:pt>
                <c:pt idx="219" formatCode="mmm\ yyyy">
                  <c:v>45544</c:v>
                </c:pt>
                <c:pt idx="220" formatCode="mmm\ yyyy">
                  <c:v>45541</c:v>
                </c:pt>
                <c:pt idx="221" formatCode="mmm\ yyyy">
                  <c:v>45540</c:v>
                </c:pt>
                <c:pt idx="222" formatCode="mmm\ yyyy">
                  <c:v>45539</c:v>
                </c:pt>
                <c:pt idx="223" formatCode="mmm\ yyyy">
                  <c:v>45538</c:v>
                </c:pt>
                <c:pt idx="224" formatCode="mmm\ yyyy">
                  <c:v>45534</c:v>
                </c:pt>
                <c:pt idx="225" formatCode="mmm\ yyyy">
                  <c:v>45533</c:v>
                </c:pt>
                <c:pt idx="226" formatCode="mmm\ yyyy">
                  <c:v>45532</c:v>
                </c:pt>
                <c:pt idx="227" formatCode="mmm\ yyyy">
                  <c:v>45531</c:v>
                </c:pt>
                <c:pt idx="228" formatCode="mmm\ yyyy">
                  <c:v>45530</c:v>
                </c:pt>
                <c:pt idx="229" formatCode="mmm\ yyyy">
                  <c:v>45527</c:v>
                </c:pt>
                <c:pt idx="230" formatCode="mmm\ yyyy">
                  <c:v>45526</c:v>
                </c:pt>
                <c:pt idx="231" formatCode="mmm\ yyyy">
                  <c:v>45525</c:v>
                </c:pt>
                <c:pt idx="232" formatCode="mmm\ yyyy">
                  <c:v>45524</c:v>
                </c:pt>
                <c:pt idx="233" formatCode="mmm\ yyyy">
                  <c:v>45523</c:v>
                </c:pt>
                <c:pt idx="234" formatCode="mmm\ yyyy">
                  <c:v>45520</c:v>
                </c:pt>
                <c:pt idx="235" formatCode="mmm\ yyyy">
                  <c:v>45519</c:v>
                </c:pt>
                <c:pt idx="236" formatCode="mmm\ yyyy">
                  <c:v>45518</c:v>
                </c:pt>
                <c:pt idx="237" formatCode="mmm\ yyyy">
                  <c:v>45517</c:v>
                </c:pt>
                <c:pt idx="238" formatCode="mmm\ yyyy">
                  <c:v>45516</c:v>
                </c:pt>
                <c:pt idx="239" formatCode="mmm\ yyyy">
                  <c:v>45513</c:v>
                </c:pt>
                <c:pt idx="240" formatCode="mmm\ yyyy">
                  <c:v>45512</c:v>
                </c:pt>
                <c:pt idx="241" formatCode="mmm\ yyyy">
                  <c:v>45511</c:v>
                </c:pt>
                <c:pt idx="242" formatCode="mmm\ yyyy">
                  <c:v>45510</c:v>
                </c:pt>
                <c:pt idx="243" formatCode="mmm\ yyyy">
                  <c:v>45506</c:v>
                </c:pt>
                <c:pt idx="244" formatCode="mmm\ yyyy">
                  <c:v>45505</c:v>
                </c:pt>
              </c:numCache>
            </c:numRef>
          </c:cat>
          <c:val>
            <c:numRef>
              <c:f>'1y'!$C$3:$C$247</c:f>
              <c:numCache>
                <c:formatCode>General</c:formatCode>
                <c:ptCount val="245"/>
                <c:pt idx="2" formatCode="0%">
                  <c:v>0.58705700000000005</c:v>
                </c:pt>
                <c:pt idx="3" formatCode="0%">
                  <c:v>0.60090299999999996</c:v>
                </c:pt>
                <c:pt idx="4" formatCode="0%">
                  <c:v>0.60846500000000003</c:v>
                </c:pt>
                <c:pt idx="5" formatCode="0%">
                  <c:v>0.60414400000000001</c:v>
                </c:pt>
                <c:pt idx="6" formatCode="0%">
                  <c:v>0.60807200000000006</c:v>
                </c:pt>
                <c:pt idx="7" formatCode="0%">
                  <c:v>0.610429</c:v>
                </c:pt>
                <c:pt idx="8" formatCode="0%">
                  <c:v>0.58479799999999993</c:v>
                </c:pt>
                <c:pt idx="9" formatCode="0%">
                  <c:v>0.58165599999999995</c:v>
                </c:pt>
                <c:pt idx="10" formatCode="0%">
                  <c:v>0.56113100000000005</c:v>
                </c:pt>
                <c:pt idx="11" formatCode="0%">
                  <c:v>0.63871200000000006</c:v>
                </c:pt>
                <c:pt idx="12" formatCode="0%">
                  <c:v>0.60424199999999995</c:v>
                </c:pt>
                <c:pt idx="13" formatCode="0%">
                  <c:v>0.60208200000000001</c:v>
                </c:pt>
                <c:pt idx="14" formatCode="0%">
                  <c:v>0.5847</c:v>
                </c:pt>
                <c:pt idx="15" formatCode="0%">
                  <c:v>0.59324399999999999</c:v>
                </c:pt>
                <c:pt idx="16" formatCode="0%">
                  <c:v>0.56064000000000003</c:v>
                </c:pt>
                <c:pt idx="17" formatCode="0%">
                  <c:v>0.64705900000000005</c:v>
                </c:pt>
                <c:pt idx="18" formatCode="0%">
                  <c:v>0.613375</c:v>
                </c:pt>
                <c:pt idx="19" formatCode="0%">
                  <c:v>0.62329400000000001</c:v>
                </c:pt>
                <c:pt idx="20" formatCode="0%">
                  <c:v>0.65069199999999994</c:v>
                </c:pt>
                <c:pt idx="21" formatCode="0%">
                  <c:v>0.63301600000000002</c:v>
                </c:pt>
                <c:pt idx="22" formatCode="0%">
                  <c:v>0.63763100000000006</c:v>
                </c:pt>
                <c:pt idx="23" formatCode="0%">
                  <c:v>0.64961200000000008</c:v>
                </c:pt>
                <c:pt idx="24" formatCode="0%">
                  <c:v>0.66051300000000002</c:v>
                </c:pt>
                <c:pt idx="25" formatCode="0%">
                  <c:v>0.65412899999999996</c:v>
                </c:pt>
                <c:pt idx="26" formatCode="0%">
                  <c:v>0.66090500000000008</c:v>
                </c:pt>
                <c:pt idx="27" formatCode="0%">
                  <c:v>0.63134599999999996</c:v>
                </c:pt>
                <c:pt idx="28" formatCode="0%">
                  <c:v>0.59560099999999994</c:v>
                </c:pt>
                <c:pt idx="29" formatCode="0%">
                  <c:v>0.57193399999999994</c:v>
                </c:pt>
                <c:pt idx="30" formatCode="0%">
                  <c:v>0.59275299999999997</c:v>
                </c:pt>
                <c:pt idx="31" formatCode="0%">
                  <c:v>0.58695900000000001</c:v>
                </c:pt>
                <c:pt idx="32" formatCode="0%">
                  <c:v>0.63812199999999997</c:v>
                </c:pt>
                <c:pt idx="33" formatCode="0%">
                  <c:v>0.66218199999999994</c:v>
                </c:pt>
                <c:pt idx="34" formatCode="0%">
                  <c:v>0.65088899999999994</c:v>
                </c:pt>
                <c:pt idx="35" formatCode="0%">
                  <c:v>0.67867999999999995</c:v>
                </c:pt>
                <c:pt idx="36" formatCode="0%">
                  <c:v>0.58862800000000004</c:v>
                </c:pt>
                <c:pt idx="37" formatCode="0%">
                  <c:v>0.60247499999999998</c:v>
                </c:pt>
                <c:pt idx="38" formatCode="0%">
                  <c:v>0.60178699999999996</c:v>
                </c:pt>
                <c:pt idx="39" formatCode="0%">
                  <c:v>0.57900399999999996</c:v>
                </c:pt>
                <c:pt idx="40" formatCode="0%">
                  <c:v>0.58833400000000002</c:v>
                </c:pt>
                <c:pt idx="41" formatCode="0%">
                  <c:v>0.58725300000000002</c:v>
                </c:pt>
                <c:pt idx="42" formatCode="0%">
                  <c:v>0.56093499999999996</c:v>
                </c:pt>
                <c:pt idx="43" formatCode="0%">
                  <c:v>0.57428999999999997</c:v>
                </c:pt>
                <c:pt idx="44" formatCode="0%">
                  <c:v>0.53932999999999998</c:v>
                </c:pt>
                <c:pt idx="45" formatCode="0%">
                  <c:v>0.46135700000000002</c:v>
                </c:pt>
                <c:pt idx="46" formatCode="0%">
                  <c:v>0.46027700000000005</c:v>
                </c:pt>
                <c:pt idx="47" formatCode="0%">
                  <c:v>0.43739600000000001</c:v>
                </c:pt>
                <c:pt idx="48" formatCode="0%">
                  <c:v>0.46371400000000002</c:v>
                </c:pt>
                <c:pt idx="49" formatCode="0%">
                  <c:v>0.45978600000000003</c:v>
                </c:pt>
                <c:pt idx="50" formatCode="0%">
                  <c:v>0.60561700000000007</c:v>
                </c:pt>
                <c:pt idx="51" formatCode="0%">
                  <c:v>0.56722000000000006</c:v>
                </c:pt>
                <c:pt idx="52" formatCode="0%">
                  <c:v>0.59432399999999996</c:v>
                </c:pt>
                <c:pt idx="53" formatCode="0%">
                  <c:v>0.61160800000000004</c:v>
                </c:pt>
                <c:pt idx="54" formatCode="0%">
                  <c:v>0.55052500000000004</c:v>
                </c:pt>
                <c:pt idx="55" formatCode="0%">
                  <c:v>0.50751299999999999</c:v>
                </c:pt>
                <c:pt idx="56" formatCode="0%">
                  <c:v>0.52960799999999997</c:v>
                </c:pt>
                <c:pt idx="57" formatCode="0%">
                  <c:v>0.59118099999999996</c:v>
                </c:pt>
                <c:pt idx="58" formatCode="0%">
                  <c:v>0.58155800000000002</c:v>
                </c:pt>
                <c:pt idx="59" formatCode="0%">
                  <c:v>0.61543799999999993</c:v>
                </c:pt>
                <c:pt idx="60" formatCode="0%">
                  <c:v>0.615143</c:v>
                </c:pt>
                <c:pt idx="61" formatCode="0%">
                  <c:v>0.63154299999999997</c:v>
                </c:pt>
                <c:pt idx="62" formatCode="0%">
                  <c:v>0.61308099999999999</c:v>
                </c:pt>
                <c:pt idx="63" formatCode="0%">
                  <c:v>0.64480000000000004</c:v>
                </c:pt>
                <c:pt idx="64" formatCode="0%">
                  <c:v>0.67779600000000007</c:v>
                </c:pt>
                <c:pt idx="65" formatCode="0%">
                  <c:v>0.65118300000000007</c:v>
                </c:pt>
                <c:pt idx="66" formatCode="0%">
                  <c:v>0.66993999999999998</c:v>
                </c:pt>
                <c:pt idx="67" formatCode="0%">
                  <c:v>0.65354000000000001</c:v>
                </c:pt>
                <c:pt idx="68" formatCode="0%">
                  <c:v>0.61308099999999999</c:v>
                </c:pt>
                <c:pt idx="69" formatCode="0%">
                  <c:v>0.60483199999999993</c:v>
                </c:pt>
                <c:pt idx="70" formatCode="0%">
                  <c:v>0.53225999999999996</c:v>
                </c:pt>
                <c:pt idx="71" formatCode="0%">
                  <c:v>0.46607100000000001</c:v>
                </c:pt>
                <c:pt idx="72" formatCode="0%">
                  <c:v>0.40135500000000002</c:v>
                </c:pt>
                <c:pt idx="73" formatCode="0%">
                  <c:v>0.39359699999999997</c:v>
                </c:pt>
                <c:pt idx="74" formatCode="0%">
                  <c:v>0.38917800000000002</c:v>
                </c:pt>
                <c:pt idx="75" formatCode="0%">
                  <c:v>0.50063800000000003</c:v>
                </c:pt>
                <c:pt idx="76" formatCode="0%">
                  <c:v>0.51222599999999996</c:v>
                </c:pt>
                <c:pt idx="77" formatCode="0%">
                  <c:v>0.52076999999999996</c:v>
                </c:pt>
                <c:pt idx="78" formatCode="0%">
                  <c:v>0.53108100000000003</c:v>
                </c:pt>
                <c:pt idx="79" formatCode="0%">
                  <c:v>0.51026199999999999</c:v>
                </c:pt>
                <c:pt idx="80" formatCode="0%">
                  <c:v>0.51566299999999998</c:v>
                </c:pt>
                <c:pt idx="81" formatCode="0%">
                  <c:v>0.46891899999999997</c:v>
                </c:pt>
                <c:pt idx="82" formatCode="0%">
                  <c:v>0.47942599999999996</c:v>
                </c:pt>
                <c:pt idx="83" formatCode="0%">
                  <c:v>0.46508899999999997</c:v>
                </c:pt>
                <c:pt idx="84" formatCode="0%">
                  <c:v>0.46970399999999995</c:v>
                </c:pt>
                <c:pt idx="85" formatCode="0%">
                  <c:v>0.48168500000000003</c:v>
                </c:pt>
                <c:pt idx="86" formatCode="0%">
                  <c:v>0.48414000000000001</c:v>
                </c:pt>
                <c:pt idx="87" formatCode="0%">
                  <c:v>0.48610399999999998</c:v>
                </c:pt>
                <c:pt idx="88" formatCode="0%">
                  <c:v>0.47814999999999996</c:v>
                </c:pt>
                <c:pt idx="89" formatCode="0%">
                  <c:v>0.46214300000000003</c:v>
                </c:pt>
                <c:pt idx="90" formatCode="0%">
                  <c:v>0.45536700000000002</c:v>
                </c:pt>
                <c:pt idx="91" formatCode="0%">
                  <c:v>0.42610199999999998</c:v>
                </c:pt>
                <c:pt idx="92" formatCode="0%">
                  <c:v>0.42374499999999998</c:v>
                </c:pt>
                <c:pt idx="93" formatCode="0%">
                  <c:v>0.37631300000000001</c:v>
                </c:pt>
                <c:pt idx="94" formatCode="0%">
                  <c:v>0.39457900000000001</c:v>
                </c:pt>
                <c:pt idx="95" formatCode="0%">
                  <c:v>0.37474200000000002</c:v>
                </c:pt>
                <c:pt idx="96" formatCode="0%">
                  <c:v>0.40223900000000001</c:v>
                </c:pt>
                <c:pt idx="97" formatCode="0%">
                  <c:v>0.36226999999999998</c:v>
                </c:pt>
                <c:pt idx="98" formatCode="0%">
                  <c:v>0.36560899999999996</c:v>
                </c:pt>
                <c:pt idx="99" formatCode="0%">
                  <c:v>0.36865400000000004</c:v>
                </c:pt>
                <c:pt idx="100" formatCode="0%">
                  <c:v>0.34773600000000005</c:v>
                </c:pt>
                <c:pt idx="101" formatCode="0%">
                  <c:v>0.38524999999999998</c:v>
                </c:pt>
                <c:pt idx="102" formatCode="0%">
                  <c:v>0.33359499999999997</c:v>
                </c:pt>
                <c:pt idx="103" formatCode="0%">
                  <c:v>0.36462699999999998</c:v>
                </c:pt>
                <c:pt idx="104" formatCode="0%">
                  <c:v>0.34312100000000001</c:v>
                </c:pt>
                <c:pt idx="105" formatCode="0%">
                  <c:v>0.368392</c:v>
                </c:pt>
                <c:pt idx="106" formatCode="0%">
                  <c:v>0.36924300000000004</c:v>
                </c:pt>
                <c:pt idx="107" formatCode="0%">
                  <c:v>0.35559299999999999</c:v>
                </c:pt>
                <c:pt idx="108" formatCode="0%">
                  <c:v>0.33182800000000001</c:v>
                </c:pt>
                <c:pt idx="109" formatCode="0%">
                  <c:v>0.40459600000000001</c:v>
                </c:pt>
                <c:pt idx="110" formatCode="0%">
                  <c:v>0.39673999999999998</c:v>
                </c:pt>
                <c:pt idx="111" formatCode="0%">
                  <c:v>0.38122400000000001</c:v>
                </c:pt>
                <c:pt idx="112" formatCode="0%">
                  <c:v>0.41196100000000002</c:v>
                </c:pt>
                <c:pt idx="113" formatCode="0%">
                  <c:v>0.37955399999999995</c:v>
                </c:pt>
                <c:pt idx="114" formatCode="0%">
                  <c:v>0.39074900000000001</c:v>
                </c:pt>
                <c:pt idx="115" formatCode="0%">
                  <c:v>0.38603599999999999</c:v>
                </c:pt>
                <c:pt idx="116" formatCode="0%">
                  <c:v>0.34361199999999997</c:v>
                </c:pt>
                <c:pt idx="117" formatCode="0%">
                  <c:v>0.35686899999999999</c:v>
                </c:pt>
                <c:pt idx="118" formatCode="0%">
                  <c:v>0.32652500000000001</c:v>
                </c:pt>
                <c:pt idx="119" formatCode="0%">
                  <c:v>0.34272799999999998</c:v>
                </c:pt>
                <c:pt idx="120" formatCode="0%">
                  <c:v>0.27644099999999999</c:v>
                </c:pt>
                <c:pt idx="121" formatCode="0%">
                  <c:v>0.271727</c:v>
                </c:pt>
                <c:pt idx="122" formatCode="0%">
                  <c:v>0.262104</c:v>
                </c:pt>
                <c:pt idx="123" formatCode="0%">
                  <c:v>0.26652300000000001</c:v>
                </c:pt>
                <c:pt idx="124" formatCode="0%">
                  <c:v>0.25189</c:v>
                </c:pt>
                <c:pt idx="125" formatCode="0%">
                  <c:v>0.26072899999999999</c:v>
                </c:pt>
                <c:pt idx="126" formatCode="0%">
                  <c:v>0.24815899999999999</c:v>
                </c:pt>
                <c:pt idx="127" formatCode="0%">
                  <c:v>0.21781400000000001</c:v>
                </c:pt>
                <c:pt idx="128" formatCode="0%">
                  <c:v>0.20877899999999999</c:v>
                </c:pt>
                <c:pt idx="129" formatCode="0%">
                  <c:v>0.19031700000000001</c:v>
                </c:pt>
                <c:pt idx="130" formatCode="0%">
                  <c:v>0.186585</c:v>
                </c:pt>
                <c:pt idx="131" formatCode="0%">
                  <c:v>0.183639</c:v>
                </c:pt>
                <c:pt idx="132" formatCode="0%">
                  <c:v>0.16478400000000001</c:v>
                </c:pt>
                <c:pt idx="133" formatCode="0%">
                  <c:v>0.19503100000000001</c:v>
                </c:pt>
                <c:pt idx="134" formatCode="0%">
                  <c:v>0.19562000000000002</c:v>
                </c:pt>
                <c:pt idx="135" formatCode="0%">
                  <c:v>0.17833599999999999</c:v>
                </c:pt>
                <c:pt idx="136" formatCode="0%">
                  <c:v>0.14494699999999999</c:v>
                </c:pt>
                <c:pt idx="137" formatCode="0%">
                  <c:v>0.120986</c:v>
                </c:pt>
                <c:pt idx="138" formatCode="0%">
                  <c:v>0.15034900000000001</c:v>
                </c:pt>
                <c:pt idx="139" formatCode="0%">
                  <c:v>0.159383</c:v>
                </c:pt>
                <c:pt idx="140" formatCode="0%">
                  <c:v>0.10439</c:v>
                </c:pt>
                <c:pt idx="141" formatCode="0%">
                  <c:v>9.7810000000000008E-2</c:v>
                </c:pt>
                <c:pt idx="142" formatCode="0%">
                  <c:v>0.113719</c:v>
                </c:pt>
                <c:pt idx="143" formatCode="0%">
                  <c:v>0.110969</c:v>
                </c:pt>
                <c:pt idx="144" formatCode="0%">
                  <c:v>0.11293300000000001</c:v>
                </c:pt>
                <c:pt idx="145" formatCode="0%">
                  <c:v>0.10389900000000001</c:v>
                </c:pt>
                <c:pt idx="146" formatCode="0%">
                  <c:v>9.3391000000000002E-2</c:v>
                </c:pt>
                <c:pt idx="147" formatCode="0%">
                  <c:v>0.10213100000000001</c:v>
                </c:pt>
                <c:pt idx="148" formatCode="0%">
                  <c:v>0.148974</c:v>
                </c:pt>
                <c:pt idx="149" formatCode="0%">
                  <c:v>0.156634</c:v>
                </c:pt>
                <c:pt idx="150" formatCode="0%">
                  <c:v>0.17077500000000001</c:v>
                </c:pt>
                <c:pt idx="151" formatCode="0%">
                  <c:v>0.19120100000000001</c:v>
                </c:pt>
                <c:pt idx="152" formatCode="0%">
                  <c:v>0.21535900000000002</c:v>
                </c:pt>
                <c:pt idx="153" formatCode="0%">
                  <c:v>0.17391699999999999</c:v>
                </c:pt>
                <c:pt idx="154" formatCode="0%">
                  <c:v>0.17696200000000001</c:v>
                </c:pt>
                <c:pt idx="155" formatCode="0%">
                  <c:v>0.16056200000000001</c:v>
                </c:pt>
                <c:pt idx="156" formatCode="0%">
                  <c:v>0.17097100000000001</c:v>
                </c:pt>
                <c:pt idx="157" formatCode="0%">
                  <c:v>0.181086</c:v>
                </c:pt>
                <c:pt idx="158" formatCode="0%">
                  <c:v>0.18835299999999999</c:v>
                </c:pt>
                <c:pt idx="159" formatCode="0%">
                  <c:v>0.142983</c:v>
                </c:pt>
                <c:pt idx="160" formatCode="0%">
                  <c:v>0.159383</c:v>
                </c:pt>
                <c:pt idx="161" formatCode="0%">
                  <c:v>0.153589</c:v>
                </c:pt>
                <c:pt idx="162" formatCode="0%">
                  <c:v>0.15034900000000001</c:v>
                </c:pt>
                <c:pt idx="163" formatCode="0%">
                  <c:v>0.161937</c:v>
                </c:pt>
                <c:pt idx="164" formatCode="0%">
                  <c:v>0.12206599999999999</c:v>
                </c:pt>
                <c:pt idx="165" formatCode="0%">
                  <c:v>0.15800800000000001</c:v>
                </c:pt>
                <c:pt idx="166" formatCode="0%">
                  <c:v>0.146617</c:v>
                </c:pt>
                <c:pt idx="167" formatCode="0%">
                  <c:v>0.13709099999999999</c:v>
                </c:pt>
                <c:pt idx="168" formatCode="0%">
                  <c:v>0.13119899999999998</c:v>
                </c:pt>
                <c:pt idx="169" formatCode="0%">
                  <c:v>0.101247</c:v>
                </c:pt>
                <c:pt idx="170" formatCode="0%">
                  <c:v>6.2064000000000001E-2</c:v>
                </c:pt>
                <c:pt idx="171" formatCode="0%">
                  <c:v>7.2767999999999999E-2</c:v>
                </c:pt>
                <c:pt idx="172" formatCode="0%">
                  <c:v>4.5172999999999998E-2</c:v>
                </c:pt>
                <c:pt idx="173" formatCode="0%">
                  <c:v>5.6073999999999999E-2</c:v>
                </c:pt>
                <c:pt idx="174" formatCode="0%">
                  <c:v>6.8446999999999994E-2</c:v>
                </c:pt>
                <c:pt idx="175" formatCode="0%">
                  <c:v>0.145733</c:v>
                </c:pt>
                <c:pt idx="176" formatCode="0%">
                  <c:v>0.16458800000000001</c:v>
                </c:pt>
                <c:pt idx="177" formatCode="0%">
                  <c:v>0.13984099999999999</c:v>
                </c:pt>
                <c:pt idx="178" formatCode="0%">
                  <c:v>0.16606100000000001</c:v>
                </c:pt>
                <c:pt idx="179" formatCode="0%">
                  <c:v>0.172542</c:v>
                </c:pt>
                <c:pt idx="180" formatCode="0%">
                  <c:v>0.17598</c:v>
                </c:pt>
                <c:pt idx="181" formatCode="0%">
                  <c:v>0.180202</c:v>
                </c:pt>
                <c:pt idx="182" formatCode="0%">
                  <c:v>0.20485100000000001</c:v>
                </c:pt>
                <c:pt idx="183" formatCode="0%">
                  <c:v>0.21516300000000002</c:v>
                </c:pt>
                <c:pt idx="184" formatCode="0%">
                  <c:v>0.18354099999999998</c:v>
                </c:pt>
                <c:pt idx="185" formatCode="0%">
                  <c:v>0.186193</c:v>
                </c:pt>
                <c:pt idx="186" formatCode="0%">
                  <c:v>0.19444199999999998</c:v>
                </c:pt>
                <c:pt idx="187" formatCode="0%">
                  <c:v>0.20239599999999999</c:v>
                </c:pt>
                <c:pt idx="188" formatCode="0%">
                  <c:v>0.19434399999999999</c:v>
                </c:pt>
                <c:pt idx="189" formatCode="0%">
                  <c:v>0.177256</c:v>
                </c:pt>
                <c:pt idx="190" formatCode="0%">
                  <c:v>0.168713</c:v>
                </c:pt>
                <c:pt idx="191" formatCode="0%">
                  <c:v>0.11411199999999999</c:v>
                </c:pt>
                <c:pt idx="192" formatCode="0%">
                  <c:v>0.11038000000000001</c:v>
                </c:pt>
                <c:pt idx="193" formatCode="0%">
                  <c:v>0.11185299999999999</c:v>
                </c:pt>
                <c:pt idx="194" formatCode="0%">
                  <c:v>0</c:v>
                </c:pt>
                <c:pt idx="195" formatCode="0%">
                  <c:v>7.3651999999999995E-2</c:v>
                </c:pt>
                <c:pt idx="196" formatCode="0%">
                  <c:v>7.2571999999999998E-2</c:v>
                </c:pt>
                <c:pt idx="197" formatCode="0%">
                  <c:v>5.2637000000000003E-2</c:v>
                </c:pt>
                <c:pt idx="198" formatCode="0%">
                  <c:v>4.7923E-2</c:v>
                </c:pt>
                <c:pt idx="199" formatCode="0%">
                  <c:v>4.6449999999999998E-2</c:v>
                </c:pt>
                <c:pt idx="200" formatCode="0%">
                  <c:v>5.0476E-2</c:v>
                </c:pt>
                <c:pt idx="201" formatCode="0%">
                  <c:v>6.4519000000000007E-2</c:v>
                </c:pt>
                <c:pt idx="202" formatCode="0%">
                  <c:v>8.1998999999999989E-2</c:v>
                </c:pt>
                <c:pt idx="203" formatCode="0%">
                  <c:v>8.5044000000000008E-2</c:v>
                </c:pt>
                <c:pt idx="204" formatCode="0%">
                  <c:v>6.9919999999999996E-2</c:v>
                </c:pt>
                <c:pt idx="205" formatCode="0%">
                  <c:v>8.6418999999999996E-2</c:v>
                </c:pt>
                <c:pt idx="206" formatCode="0%">
                  <c:v>0.112737</c:v>
                </c:pt>
                <c:pt idx="207" formatCode="0%">
                  <c:v>0.116272</c:v>
                </c:pt>
                <c:pt idx="208" formatCode="0%">
                  <c:v>0.108514</c:v>
                </c:pt>
                <c:pt idx="209" formatCode="0%">
                  <c:v>9.6336999999999992E-2</c:v>
                </c:pt>
                <c:pt idx="210" formatCode="0%">
                  <c:v>0.106943</c:v>
                </c:pt>
                <c:pt idx="211" formatCode="0%">
                  <c:v>8.9463000000000015E-2</c:v>
                </c:pt>
                <c:pt idx="212" formatCode="0%">
                  <c:v>8.7891999999999998E-2</c:v>
                </c:pt>
                <c:pt idx="213" formatCode="0%">
                  <c:v>9.8988999999999994E-2</c:v>
                </c:pt>
                <c:pt idx="214" formatCode="0%">
                  <c:v>0.101738</c:v>
                </c:pt>
                <c:pt idx="215" formatCode="0%">
                  <c:v>0.11038000000000001</c:v>
                </c:pt>
                <c:pt idx="216" formatCode="0%">
                  <c:v>9.2409000000000005E-2</c:v>
                </c:pt>
                <c:pt idx="217" formatCode="0%">
                  <c:v>5.4306E-2</c:v>
                </c:pt>
                <c:pt idx="218" formatCode="0%">
                  <c:v>5.3815000000000002E-2</c:v>
                </c:pt>
                <c:pt idx="219" formatCode="0%">
                  <c:v>3.5647999999999999E-2</c:v>
                </c:pt>
                <c:pt idx="220" formatCode="0%">
                  <c:v>2.3077999999999998E-2</c:v>
                </c:pt>
                <c:pt idx="221" formatCode="0%">
                  <c:v>4.4583999999999999E-2</c:v>
                </c:pt>
                <c:pt idx="222" formatCode="0%">
                  <c:v>3.8987000000000001E-2</c:v>
                </c:pt>
                <c:pt idx="223" formatCode="0%">
                  <c:v>5.0868999999999998E-2</c:v>
                </c:pt>
                <c:pt idx="224" formatCode="0%">
                  <c:v>7.8268000000000004E-2</c:v>
                </c:pt>
                <c:pt idx="225" formatCode="0%">
                  <c:v>8.7597000000000008E-2</c:v>
                </c:pt>
                <c:pt idx="226" formatCode="0%">
                  <c:v>7.4928999999999996E-2</c:v>
                </c:pt>
                <c:pt idx="227" formatCode="0%">
                  <c:v>8.6026000000000005E-2</c:v>
                </c:pt>
                <c:pt idx="228" formatCode="0%">
                  <c:v>9.0640999999999999E-2</c:v>
                </c:pt>
                <c:pt idx="229" formatCode="0%">
                  <c:v>9.8300999999999999E-2</c:v>
                </c:pt>
                <c:pt idx="230" formatCode="0%">
                  <c:v>8.8873999999999995E-2</c:v>
                </c:pt>
                <c:pt idx="231" formatCode="0%">
                  <c:v>0.10419299999999999</c:v>
                </c:pt>
                <c:pt idx="232" formatCode="0%">
                  <c:v>9.7712000000000007E-2</c:v>
                </c:pt>
                <c:pt idx="233" formatCode="0%">
                  <c:v>8.2784999999999997E-2</c:v>
                </c:pt>
                <c:pt idx="234" formatCode="0%">
                  <c:v>7.5714000000000004E-2</c:v>
                </c:pt>
                <c:pt idx="235" formatCode="0%">
                  <c:v>5.3128000000000002E-2</c:v>
                </c:pt>
                <c:pt idx="236" formatCode="0%">
                  <c:v>4.5860999999999999E-2</c:v>
                </c:pt>
                <c:pt idx="237" formatCode="0%">
                  <c:v>4.3013000000000003E-2</c:v>
                </c:pt>
                <c:pt idx="238" formatCode="0%">
                  <c:v>3.5548999999999997E-2</c:v>
                </c:pt>
                <c:pt idx="239" formatCode="0%">
                  <c:v>6.87E-4</c:v>
                </c:pt>
                <c:pt idx="240" formatCode="0%">
                  <c:v>-8.0529999999999994E-3</c:v>
                </c:pt>
                <c:pt idx="241" formatCode="0%">
                  <c:v>-2.4452999999999999E-2</c:v>
                </c:pt>
                <c:pt idx="242" formatCode="0%">
                  <c:v>1.3945000000000001E-2</c:v>
                </c:pt>
                <c:pt idx="243" formatCode="0%">
                  <c:v>2.2685E-2</c:v>
                </c:pt>
                <c:pt idx="244" formatCode="0%">
                  <c:v>3.6923999999999998E-2</c:v>
                </c:pt>
              </c:numCache>
            </c:numRef>
          </c:val>
          <c:smooth val="0"/>
          <c:extLst>
            <c:ext xmlns:c16="http://schemas.microsoft.com/office/drawing/2014/chart" uri="{C3380CC4-5D6E-409C-BE32-E72D297353CC}">
              <c16:uniqueId val="{00000000-692B-4F0F-B1B7-FD10878A2A58}"/>
            </c:ext>
          </c:extLst>
        </c:ser>
        <c:ser>
          <c:idx val="1"/>
          <c:order val="1"/>
          <c:tx>
            <c:strRef>
              <c:f>'1y'!$D$2</c:f>
              <c:strCache>
                <c:ptCount val="1"/>
                <c:pt idx="0">
                  <c:v>ABX</c:v>
                </c:pt>
              </c:strCache>
            </c:strRef>
          </c:tx>
          <c:spPr>
            <a:ln w="28575" cap="rnd">
              <a:solidFill>
                <a:schemeClr val="bg1">
                  <a:lumMod val="65000"/>
                </a:schemeClr>
              </a:solidFill>
              <a:round/>
            </a:ln>
            <a:effectLst/>
          </c:spPr>
          <c:marker>
            <c:symbol val="none"/>
          </c:marker>
          <c:cat>
            <c:numRef>
              <c:f>'1y'!$B$3:$B$247</c:f>
              <c:numCache>
                <c:formatCode>General</c:formatCode>
                <c:ptCount val="245"/>
                <c:pt idx="2" formatCode="mmm\ yyyy">
                  <c:v>45856</c:v>
                </c:pt>
                <c:pt idx="3" formatCode="mmm\ yyyy">
                  <c:v>45855</c:v>
                </c:pt>
                <c:pt idx="4" formatCode="mmm\ yyyy">
                  <c:v>45854</c:v>
                </c:pt>
                <c:pt idx="5" formatCode="mmm\ yyyy">
                  <c:v>45853</c:v>
                </c:pt>
                <c:pt idx="6" formatCode="mmm\ yyyy">
                  <c:v>45852</c:v>
                </c:pt>
                <c:pt idx="7" formatCode="mmm\ yyyy">
                  <c:v>45849</c:v>
                </c:pt>
                <c:pt idx="8" formatCode="mmm\ yyyy">
                  <c:v>45848</c:v>
                </c:pt>
                <c:pt idx="9" formatCode="mmm\ yyyy">
                  <c:v>45847</c:v>
                </c:pt>
                <c:pt idx="10" formatCode="mmm\ yyyy">
                  <c:v>45846</c:v>
                </c:pt>
                <c:pt idx="11" formatCode="mmm\ yyyy">
                  <c:v>45845</c:v>
                </c:pt>
                <c:pt idx="12" formatCode="mmm\ yyyy">
                  <c:v>45842</c:v>
                </c:pt>
                <c:pt idx="13" formatCode="mmm\ yyyy">
                  <c:v>45841</c:v>
                </c:pt>
                <c:pt idx="14" formatCode="mmm\ yyyy">
                  <c:v>45840</c:v>
                </c:pt>
                <c:pt idx="15" formatCode="mmm\ yyyy">
                  <c:v>45838</c:v>
                </c:pt>
                <c:pt idx="16" formatCode="mmm\ yyyy">
                  <c:v>45835</c:v>
                </c:pt>
                <c:pt idx="17" formatCode="mmm\ yyyy">
                  <c:v>45834</c:v>
                </c:pt>
                <c:pt idx="18" formatCode="mmm\ yyyy">
                  <c:v>45833</c:v>
                </c:pt>
                <c:pt idx="19" formatCode="mmm\ yyyy">
                  <c:v>45832</c:v>
                </c:pt>
                <c:pt idx="20" formatCode="mmm\ yyyy">
                  <c:v>45831</c:v>
                </c:pt>
                <c:pt idx="21" formatCode="mmm\ yyyy">
                  <c:v>45828</c:v>
                </c:pt>
                <c:pt idx="22" formatCode="mmm\ yyyy">
                  <c:v>45827</c:v>
                </c:pt>
                <c:pt idx="23" formatCode="mmm\ yyyy">
                  <c:v>45826</c:v>
                </c:pt>
                <c:pt idx="24" formatCode="mmm\ yyyy">
                  <c:v>45825</c:v>
                </c:pt>
                <c:pt idx="25" formatCode="mmm\ yyyy">
                  <c:v>45824</c:v>
                </c:pt>
                <c:pt idx="26" formatCode="mmm\ yyyy">
                  <c:v>45821</c:v>
                </c:pt>
                <c:pt idx="27" formatCode="mmm\ yyyy">
                  <c:v>45820</c:v>
                </c:pt>
                <c:pt idx="28" formatCode="mmm\ yyyy">
                  <c:v>45819</c:v>
                </c:pt>
                <c:pt idx="29" formatCode="mmm\ yyyy">
                  <c:v>45818</c:v>
                </c:pt>
                <c:pt idx="30" formatCode="mmm\ yyyy">
                  <c:v>45817</c:v>
                </c:pt>
                <c:pt idx="31" formatCode="mmm\ yyyy">
                  <c:v>45814</c:v>
                </c:pt>
                <c:pt idx="32" formatCode="mmm\ yyyy">
                  <c:v>45813</c:v>
                </c:pt>
                <c:pt idx="33" formatCode="mmm\ yyyy">
                  <c:v>45812</c:v>
                </c:pt>
                <c:pt idx="34" formatCode="mmm\ yyyy">
                  <c:v>45811</c:v>
                </c:pt>
                <c:pt idx="35" formatCode="mmm\ yyyy">
                  <c:v>45810</c:v>
                </c:pt>
                <c:pt idx="36" formatCode="mmm\ yyyy">
                  <c:v>45807</c:v>
                </c:pt>
                <c:pt idx="37" formatCode="mmm\ yyyy">
                  <c:v>45806</c:v>
                </c:pt>
                <c:pt idx="38" formatCode="mmm\ yyyy">
                  <c:v>45805</c:v>
                </c:pt>
                <c:pt idx="39" formatCode="mmm\ yyyy">
                  <c:v>45804</c:v>
                </c:pt>
                <c:pt idx="40" formatCode="mmm\ yyyy">
                  <c:v>45803</c:v>
                </c:pt>
                <c:pt idx="41" formatCode="mmm\ yyyy">
                  <c:v>45800</c:v>
                </c:pt>
                <c:pt idx="42" formatCode="mmm\ yyyy">
                  <c:v>45799</c:v>
                </c:pt>
                <c:pt idx="43" formatCode="mmm\ yyyy">
                  <c:v>45798</c:v>
                </c:pt>
                <c:pt idx="44" formatCode="mmm\ yyyy">
                  <c:v>45797</c:v>
                </c:pt>
                <c:pt idx="45" formatCode="mmm\ yyyy">
                  <c:v>45793</c:v>
                </c:pt>
                <c:pt idx="46" formatCode="mmm\ yyyy">
                  <c:v>45792</c:v>
                </c:pt>
                <c:pt idx="47" formatCode="mmm\ yyyy">
                  <c:v>45791</c:v>
                </c:pt>
                <c:pt idx="48" formatCode="mmm\ yyyy">
                  <c:v>45790</c:v>
                </c:pt>
                <c:pt idx="49" formatCode="mmm\ yyyy">
                  <c:v>45789</c:v>
                </c:pt>
                <c:pt idx="50" formatCode="mmm\ yyyy">
                  <c:v>45786</c:v>
                </c:pt>
                <c:pt idx="51" formatCode="mmm\ yyyy">
                  <c:v>45785</c:v>
                </c:pt>
                <c:pt idx="52" formatCode="mmm\ yyyy">
                  <c:v>45784</c:v>
                </c:pt>
                <c:pt idx="53" formatCode="mmm\ yyyy">
                  <c:v>45783</c:v>
                </c:pt>
                <c:pt idx="54" formatCode="mmm\ yyyy">
                  <c:v>45782</c:v>
                </c:pt>
                <c:pt idx="55" formatCode="mmm\ yyyy">
                  <c:v>45779</c:v>
                </c:pt>
                <c:pt idx="56" formatCode="mmm\ yyyy">
                  <c:v>45778</c:v>
                </c:pt>
                <c:pt idx="57" formatCode="mmm\ yyyy">
                  <c:v>45777</c:v>
                </c:pt>
                <c:pt idx="58" formatCode="mmm\ yyyy">
                  <c:v>45776</c:v>
                </c:pt>
                <c:pt idx="59" formatCode="mmm\ yyyy">
                  <c:v>45775</c:v>
                </c:pt>
                <c:pt idx="60" formatCode="mmm\ yyyy">
                  <c:v>45772</c:v>
                </c:pt>
                <c:pt idx="61" formatCode="mmm\ yyyy">
                  <c:v>45771</c:v>
                </c:pt>
                <c:pt idx="62" formatCode="mmm\ yyyy">
                  <c:v>45770</c:v>
                </c:pt>
                <c:pt idx="63" formatCode="mmm\ yyyy">
                  <c:v>45769</c:v>
                </c:pt>
                <c:pt idx="64" formatCode="mmm\ yyyy">
                  <c:v>45768</c:v>
                </c:pt>
                <c:pt idx="65" formatCode="mmm\ yyyy">
                  <c:v>45764</c:v>
                </c:pt>
                <c:pt idx="66" formatCode="mmm\ yyyy">
                  <c:v>45763</c:v>
                </c:pt>
                <c:pt idx="67" formatCode="mmm\ yyyy">
                  <c:v>45762</c:v>
                </c:pt>
                <c:pt idx="68" formatCode="mmm\ yyyy">
                  <c:v>45761</c:v>
                </c:pt>
                <c:pt idx="69" formatCode="mmm\ yyyy">
                  <c:v>45758</c:v>
                </c:pt>
                <c:pt idx="70" formatCode="mmm\ yyyy">
                  <c:v>45757</c:v>
                </c:pt>
                <c:pt idx="71" formatCode="mmm\ yyyy">
                  <c:v>45756</c:v>
                </c:pt>
                <c:pt idx="72" formatCode="mmm\ yyyy">
                  <c:v>45755</c:v>
                </c:pt>
                <c:pt idx="73" formatCode="mmm\ yyyy">
                  <c:v>45754</c:v>
                </c:pt>
                <c:pt idx="74" formatCode="mmm\ yyyy">
                  <c:v>45751</c:v>
                </c:pt>
                <c:pt idx="75" formatCode="mmm\ yyyy">
                  <c:v>45750</c:v>
                </c:pt>
                <c:pt idx="76" formatCode="mmm\ yyyy">
                  <c:v>45749</c:v>
                </c:pt>
                <c:pt idx="77" formatCode="mmm\ yyyy">
                  <c:v>45748</c:v>
                </c:pt>
                <c:pt idx="78" formatCode="mmm\ yyyy">
                  <c:v>45747</c:v>
                </c:pt>
                <c:pt idx="79" formatCode="mmm\ yyyy">
                  <c:v>45744</c:v>
                </c:pt>
                <c:pt idx="80" formatCode="mmm\ yyyy">
                  <c:v>45743</c:v>
                </c:pt>
                <c:pt idx="81" formatCode="mmm\ yyyy">
                  <c:v>45742</c:v>
                </c:pt>
                <c:pt idx="82" formatCode="mmm\ yyyy">
                  <c:v>45741</c:v>
                </c:pt>
                <c:pt idx="83" formatCode="mmm\ yyyy">
                  <c:v>45740</c:v>
                </c:pt>
                <c:pt idx="84" formatCode="mmm\ yyyy">
                  <c:v>45737</c:v>
                </c:pt>
                <c:pt idx="85" formatCode="mmm\ yyyy">
                  <c:v>45736</c:v>
                </c:pt>
                <c:pt idx="86" formatCode="mmm\ yyyy">
                  <c:v>45735</c:v>
                </c:pt>
                <c:pt idx="87" formatCode="mmm\ yyyy">
                  <c:v>45734</c:v>
                </c:pt>
                <c:pt idx="88" formatCode="mmm\ yyyy">
                  <c:v>45733</c:v>
                </c:pt>
                <c:pt idx="89" formatCode="mmm\ yyyy">
                  <c:v>45730</c:v>
                </c:pt>
                <c:pt idx="90" formatCode="mmm\ yyyy">
                  <c:v>45729</c:v>
                </c:pt>
                <c:pt idx="91" formatCode="mmm\ yyyy">
                  <c:v>45728</c:v>
                </c:pt>
                <c:pt idx="92" formatCode="mmm\ yyyy">
                  <c:v>45727</c:v>
                </c:pt>
                <c:pt idx="93" formatCode="mmm\ yyyy">
                  <c:v>45726</c:v>
                </c:pt>
                <c:pt idx="94" formatCode="mmm\ yyyy">
                  <c:v>45723</c:v>
                </c:pt>
                <c:pt idx="95" formatCode="mmm\ yyyy">
                  <c:v>45722</c:v>
                </c:pt>
                <c:pt idx="96" formatCode="mmm\ yyyy">
                  <c:v>45721</c:v>
                </c:pt>
                <c:pt idx="97" formatCode="mmm\ yyyy">
                  <c:v>45720</c:v>
                </c:pt>
                <c:pt idx="98" formatCode="mmm\ yyyy">
                  <c:v>45719</c:v>
                </c:pt>
                <c:pt idx="99" formatCode="mmm\ yyyy">
                  <c:v>45716</c:v>
                </c:pt>
                <c:pt idx="100" formatCode="mmm\ yyyy">
                  <c:v>45715</c:v>
                </c:pt>
                <c:pt idx="101" formatCode="mmm\ yyyy">
                  <c:v>45714</c:v>
                </c:pt>
                <c:pt idx="102" formatCode="mmm\ yyyy">
                  <c:v>45713</c:v>
                </c:pt>
                <c:pt idx="103" formatCode="mmm\ yyyy">
                  <c:v>45712</c:v>
                </c:pt>
                <c:pt idx="104" formatCode="mmm\ yyyy">
                  <c:v>45709</c:v>
                </c:pt>
                <c:pt idx="105" formatCode="mmm\ yyyy">
                  <c:v>45708</c:v>
                </c:pt>
                <c:pt idx="106" formatCode="mmm\ yyyy">
                  <c:v>45707</c:v>
                </c:pt>
                <c:pt idx="107" formatCode="mmm\ yyyy">
                  <c:v>45706</c:v>
                </c:pt>
                <c:pt idx="108" formatCode="mmm\ yyyy">
                  <c:v>45702</c:v>
                </c:pt>
                <c:pt idx="109" formatCode="mmm\ yyyy">
                  <c:v>45701</c:v>
                </c:pt>
                <c:pt idx="110" formatCode="mmm\ yyyy">
                  <c:v>45700</c:v>
                </c:pt>
                <c:pt idx="111" formatCode="mmm\ yyyy">
                  <c:v>45699</c:v>
                </c:pt>
                <c:pt idx="112" formatCode="mmm\ yyyy">
                  <c:v>45698</c:v>
                </c:pt>
                <c:pt idx="113" formatCode="mmm\ yyyy">
                  <c:v>45695</c:v>
                </c:pt>
                <c:pt idx="114" formatCode="mmm\ yyyy">
                  <c:v>45694</c:v>
                </c:pt>
                <c:pt idx="115" formatCode="mmm\ yyyy">
                  <c:v>45693</c:v>
                </c:pt>
                <c:pt idx="116" formatCode="mmm\ yyyy">
                  <c:v>45692</c:v>
                </c:pt>
                <c:pt idx="117" formatCode="mmm\ yyyy">
                  <c:v>45691</c:v>
                </c:pt>
                <c:pt idx="118" formatCode="mmm\ yyyy">
                  <c:v>45688</c:v>
                </c:pt>
                <c:pt idx="119" formatCode="mmm\ yyyy">
                  <c:v>45687</c:v>
                </c:pt>
                <c:pt idx="120" formatCode="mmm\ yyyy">
                  <c:v>45686</c:v>
                </c:pt>
                <c:pt idx="121" formatCode="mmm\ yyyy">
                  <c:v>45685</c:v>
                </c:pt>
                <c:pt idx="122" formatCode="mmm\ yyyy">
                  <c:v>45684</c:v>
                </c:pt>
                <c:pt idx="123" formatCode="mmm\ yyyy">
                  <c:v>45681</c:v>
                </c:pt>
                <c:pt idx="124" formatCode="mmm\ yyyy">
                  <c:v>45680</c:v>
                </c:pt>
                <c:pt idx="125" formatCode="mmm\ yyyy">
                  <c:v>45679</c:v>
                </c:pt>
                <c:pt idx="126" formatCode="mmm\ yyyy">
                  <c:v>45678</c:v>
                </c:pt>
                <c:pt idx="127" formatCode="mmm\ yyyy">
                  <c:v>45677</c:v>
                </c:pt>
                <c:pt idx="128" formatCode="mmm\ yyyy">
                  <c:v>45674</c:v>
                </c:pt>
                <c:pt idx="129" formatCode="mmm\ yyyy">
                  <c:v>45673</c:v>
                </c:pt>
                <c:pt idx="130" formatCode="mmm\ yyyy">
                  <c:v>45672</c:v>
                </c:pt>
                <c:pt idx="131" formatCode="mmm\ yyyy">
                  <c:v>45671</c:v>
                </c:pt>
                <c:pt idx="132" formatCode="mmm\ yyyy">
                  <c:v>45670</c:v>
                </c:pt>
                <c:pt idx="133" formatCode="mmm\ yyyy">
                  <c:v>45667</c:v>
                </c:pt>
                <c:pt idx="134" formatCode="mmm\ yyyy">
                  <c:v>45666</c:v>
                </c:pt>
                <c:pt idx="135" formatCode="mmm\ yyyy">
                  <c:v>45665</c:v>
                </c:pt>
                <c:pt idx="136" formatCode="mmm\ yyyy">
                  <c:v>45664</c:v>
                </c:pt>
                <c:pt idx="137" formatCode="mmm\ yyyy">
                  <c:v>45663</c:v>
                </c:pt>
                <c:pt idx="138" formatCode="mmm\ yyyy">
                  <c:v>45660</c:v>
                </c:pt>
                <c:pt idx="139" formatCode="mmm\ yyyy">
                  <c:v>45659</c:v>
                </c:pt>
                <c:pt idx="140" formatCode="mmm\ yyyy">
                  <c:v>45657</c:v>
                </c:pt>
                <c:pt idx="141" formatCode="mmm\ yyyy">
                  <c:v>45656</c:v>
                </c:pt>
                <c:pt idx="142" formatCode="mmm\ yyyy">
                  <c:v>45653</c:v>
                </c:pt>
                <c:pt idx="143" formatCode="mmm\ yyyy">
                  <c:v>45650</c:v>
                </c:pt>
                <c:pt idx="144" formatCode="mmm\ yyyy">
                  <c:v>45649</c:v>
                </c:pt>
                <c:pt idx="145" formatCode="mmm\ yyyy">
                  <c:v>45646</c:v>
                </c:pt>
                <c:pt idx="146" formatCode="mmm\ yyyy">
                  <c:v>45645</c:v>
                </c:pt>
                <c:pt idx="147" formatCode="mmm\ yyyy">
                  <c:v>45644</c:v>
                </c:pt>
                <c:pt idx="148" formatCode="mmm\ yyyy">
                  <c:v>45643</c:v>
                </c:pt>
                <c:pt idx="149" formatCode="mmm\ yyyy">
                  <c:v>45642</c:v>
                </c:pt>
                <c:pt idx="150" formatCode="mmm\ yyyy">
                  <c:v>45639</c:v>
                </c:pt>
                <c:pt idx="151" formatCode="mmm\ yyyy">
                  <c:v>45638</c:v>
                </c:pt>
                <c:pt idx="152" formatCode="mmm\ yyyy">
                  <c:v>45637</c:v>
                </c:pt>
                <c:pt idx="153" formatCode="mmm\ yyyy">
                  <c:v>45636</c:v>
                </c:pt>
                <c:pt idx="154" formatCode="mmm\ yyyy">
                  <c:v>45635</c:v>
                </c:pt>
                <c:pt idx="155" formatCode="mmm\ yyyy">
                  <c:v>45632</c:v>
                </c:pt>
                <c:pt idx="156" formatCode="mmm\ yyyy">
                  <c:v>45631</c:v>
                </c:pt>
                <c:pt idx="157" formatCode="mmm\ yyyy">
                  <c:v>45630</c:v>
                </c:pt>
                <c:pt idx="158" formatCode="mmm\ yyyy">
                  <c:v>45629</c:v>
                </c:pt>
                <c:pt idx="159" formatCode="mmm\ yyyy">
                  <c:v>45628</c:v>
                </c:pt>
                <c:pt idx="160" formatCode="mmm\ yyyy">
                  <c:v>45625</c:v>
                </c:pt>
                <c:pt idx="161" formatCode="mmm\ yyyy">
                  <c:v>45624</c:v>
                </c:pt>
                <c:pt idx="162" formatCode="mmm\ yyyy">
                  <c:v>45623</c:v>
                </c:pt>
                <c:pt idx="163" formatCode="mmm\ yyyy">
                  <c:v>45622</c:v>
                </c:pt>
                <c:pt idx="164" formatCode="mmm\ yyyy">
                  <c:v>45621</c:v>
                </c:pt>
                <c:pt idx="165" formatCode="mmm\ yyyy">
                  <c:v>45618</c:v>
                </c:pt>
                <c:pt idx="166" formatCode="mmm\ yyyy">
                  <c:v>45617</c:v>
                </c:pt>
                <c:pt idx="167" formatCode="mmm\ yyyy">
                  <c:v>45616</c:v>
                </c:pt>
                <c:pt idx="168" formatCode="mmm\ yyyy">
                  <c:v>45615</c:v>
                </c:pt>
                <c:pt idx="169" formatCode="mmm\ yyyy">
                  <c:v>45614</c:v>
                </c:pt>
                <c:pt idx="170" formatCode="mmm\ yyyy">
                  <c:v>45611</c:v>
                </c:pt>
                <c:pt idx="171" formatCode="mmm\ yyyy">
                  <c:v>45610</c:v>
                </c:pt>
                <c:pt idx="172" formatCode="mmm\ yyyy">
                  <c:v>45609</c:v>
                </c:pt>
                <c:pt idx="173" formatCode="mmm\ yyyy">
                  <c:v>45608</c:v>
                </c:pt>
                <c:pt idx="174" formatCode="mmm\ yyyy">
                  <c:v>45607</c:v>
                </c:pt>
                <c:pt idx="175" formatCode="mmm\ yyyy">
                  <c:v>45604</c:v>
                </c:pt>
                <c:pt idx="176" formatCode="mmm\ yyyy">
                  <c:v>45603</c:v>
                </c:pt>
                <c:pt idx="177" formatCode="mmm\ yyyy">
                  <c:v>45602</c:v>
                </c:pt>
                <c:pt idx="178" formatCode="mmm\ yyyy">
                  <c:v>45601</c:v>
                </c:pt>
                <c:pt idx="179" formatCode="mmm\ yyyy">
                  <c:v>45600</c:v>
                </c:pt>
                <c:pt idx="180" formatCode="mmm\ yyyy">
                  <c:v>45597</c:v>
                </c:pt>
                <c:pt idx="181" formatCode="mmm\ yyyy">
                  <c:v>45596</c:v>
                </c:pt>
                <c:pt idx="182" formatCode="mmm\ yyyy">
                  <c:v>45595</c:v>
                </c:pt>
                <c:pt idx="183" formatCode="mmm\ yyyy">
                  <c:v>45594</c:v>
                </c:pt>
                <c:pt idx="184" formatCode="mmm\ yyyy">
                  <c:v>45593</c:v>
                </c:pt>
                <c:pt idx="185" formatCode="mmm\ yyyy">
                  <c:v>45590</c:v>
                </c:pt>
                <c:pt idx="186" formatCode="mmm\ yyyy">
                  <c:v>45589</c:v>
                </c:pt>
                <c:pt idx="187" formatCode="mmm\ yyyy">
                  <c:v>45588</c:v>
                </c:pt>
                <c:pt idx="188" formatCode="mmm\ yyyy">
                  <c:v>45587</c:v>
                </c:pt>
                <c:pt idx="189" formatCode="mmm\ yyyy">
                  <c:v>45586</c:v>
                </c:pt>
                <c:pt idx="190" formatCode="mmm\ yyyy">
                  <c:v>45583</c:v>
                </c:pt>
                <c:pt idx="191" formatCode="mmm\ yyyy">
                  <c:v>45582</c:v>
                </c:pt>
                <c:pt idx="192" formatCode="mmm\ yyyy">
                  <c:v>45581</c:v>
                </c:pt>
                <c:pt idx="193" formatCode="mmm\ yyyy">
                  <c:v>45580</c:v>
                </c:pt>
                <c:pt idx="194" formatCode="mmm\ yyyy">
                  <c:v>45579</c:v>
                </c:pt>
                <c:pt idx="195" formatCode="mmm\ yyyy">
                  <c:v>45576</c:v>
                </c:pt>
                <c:pt idx="196" formatCode="mmm\ yyyy">
                  <c:v>45575</c:v>
                </c:pt>
                <c:pt idx="197" formatCode="mmm\ yyyy">
                  <c:v>45574</c:v>
                </c:pt>
                <c:pt idx="198" formatCode="mmm\ yyyy">
                  <c:v>45573</c:v>
                </c:pt>
                <c:pt idx="199" formatCode="mmm\ yyyy">
                  <c:v>45572</c:v>
                </c:pt>
                <c:pt idx="200" formatCode="mmm\ yyyy">
                  <c:v>45569</c:v>
                </c:pt>
                <c:pt idx="201" formatCode="mmm\ yyyy">
                  <c:v>45568</c:v>
                </c:pt>
                <c:pt idx="202" formatCode="mmm\ yyyy">
                  <c:v>45567</c:v>
                </c:pt>
                <c:pt idx="203" formatCode="mmm\ yyyy">
                  <c:v>45566</c:v>
                </c:pt>
                <c:pt idx="204" formatCode="mmm\ yyyy">
                  <c:v>45565</c:v>
                </c:pt>
                <c:pt idx="205" formatCode="mmm\ yyyy">
                  <c:v>45562</c:v>
                </c:pt>
                <c:pt idx="206" formatCode="mmm\ yyyy">
                  <c:v>45561</c:v>
                </c:pt>
                <c:pt idx="207" formatCode="mmm\ yyyy">
                  <c:v>45560</c:v>
                </c:pt>
                <c:pt idx="208" formatCode="mmm\ yyyy">
                  <c:v>45559</c:v>
                </c:pt>
                <c:pt idx="209" formatCode="mmm\ yyyy">
                  <c:v>45558</c:v>
                </c:pt>
                <c:pt idx="210" formatCode="mmm\ yyyy">
                  <c:v>45555</c:v>
                </c:pt>
                <c:pt idx="211" formatCode="mmm\ yyyy">
                  <c:v>45554</c:v>
                </c:pt>
                <c:pt idx="212" formatCode="mmm\ yyyy">
                  <c:v>45553</c:v>
                </c:pt>
                <c:pt idx="213" formatCode="mmm\ yyyy">
                  <c:v>45552</c:v>
                </c:pt>
                <c:pt idx="214" formatCode="mmm\ yyyy">
                  <c:v>45551</c:v>
                </c:pt>
                <c:pt idx="215" formatCode="mmm\ yyyy">
                  <c:v>45548</c:v>
                </c:pt>
                <c:pt idx="216" formatCode="mmm\ yyyy">
                  <c:v>45547</c:v>
                </c:pt>
                <c:pt idx="217" formatCode="mmm\ yyyy">
                  <c:v>45546</c:v>
                </c:pt>
                <c:pt idx="218" formatCode="mmm\ yyyy">
                  <c:v>45545</c:v>
                </c:pt>
                <c:pt idx="219" formatCode="mmm\ yyyy">
                  <c:v>45544</c:v>
                </c:pt>
                <c:pt idx="220" formatCode="mmm\ yyyy">
                  <c:v>45541</c:v>
                </c:pt>
                <c:pt idx="221" formatCode="mmm\ yyyy">
                  <c:v>45540</c:v>
                </c:pt>
                <c:pt idx="222" formatCode="mmm\ yyyy">
                  <c:v>45539</c:v>
                </c:pt>
                <c:pt idx="223" formatCode="mmm\ yyyy">
                  <c:v>45538</c:v>
                </c:pt>
                <c:pt idx="224" formatCode="mmm\ yyyy">
                  <c:v>45534</c:v>
                </c:pt>
                <c:pt idx="225" formatCode="mmm\ yyyy">
                  <c:v>45533</c:v>
                </c:pt>
                <c:pt idx="226" formatCode="mmm\ yyyy">
                  <c:v>45532</c:v>
                </c:pt>
                <c:pt idx="227" formatCode="mmm\ yyyy">
                  <c:v>45531</c:v>
                </c:pt>
                <c:pt idx="228" formatCode="mmm\ yyyy">
                  <c:v>45530</c:v>
                </c:pt>
                <c:pt idx="229" formatCode="mmm\ yyyy">
                  <c:v>45527</c:v>
                </c:pt>
                <c:pt idx="230" formatCode="mmm\ yyyy">
                  <c:v>45526</c:v>
                </c:pt>
                <c:pt idx="231" formatCode="mmm\ yyyy">
                  <c:v>45525</c:v>
                </c:pt>
                <c:pt idx="232" formatCode="mmm\ yyyy">
                  <c:v>45524</c:v>
                </c:pt>
                <c:pt idx="233" formatCode="mmm\ yyyy">
                  <c:v>45523</c:v>
                </c:pt>
                <c:pt idx="234" formatCode="mmm\ yyyy">
                  <c:v>45520</c:v>
                </c:pt>
                <c:pt idx="235" formatCode="mmm\ yyyy">
                  <c:v>45519</c:v>
                </c:pt>
                <c:pt idx="236" formatCode="mmm\ yyyy">
                  <c:v>45518</c:v>
                </c:pt>
                <c:pt idx="237" formatCode="mmm\ yyyy">
                  <c:v>45517</c:v>
                </c:pt>
                <c:pt idx="238" formatCode="mmm\ yyyy">
                  <c:v>45516</c:v>
                </c:pt>
                <c:pt idx="239" formatCode="mmm\ yyyy">
                  <c:v>45513</c:v>
                </c:pt>
                <c:pt idx="240" formatCode="mmm\ yyyy">
                  <c:v>45512</c:v>
                </c:pt>
                <c:pt idx="241" formatCode="mmm\ yyyy">
                  <c:v>45511</c:v>
                </c:pt>
                <c:pt idx="242" formatCode="mmm\ yyyy">
                  <c:v>45510</c:v>
                </c:pt>
                <c:pt idx="243" formatCode="mmm\ yyyy">
                  <c:v>45506</c:v>
                </c:pt>
                <c:pt idx="244" formatCode="mmm\ yyyy">
                  <c:v>45505</c:v>
                </c:pt>
              </c:numCache>
            </c:numRef>
          </c:cat>
          <c:val>
            <c:numRef>
              <c:f>'1y'!$D$3:$D$247</c:f>
              <c:numCache>
                <c:formatCode>General</c:formatCode>
                <c:ptCount val="245"/>
                <c:pt idx="2" formatCode="0%">
                  <c:v>0.12623699999999999</c:v>
                </c:pt>
                <c:pt idx="3" formatCode="0%">
                  <c:v>0.131381</c:v>
                </c:pt>
                <c:pt idx="4" formatCode="0%">
                  <c:v>0.14879300000000001</c:v>
                </c:pt>
                <c:pt idx="5" formatCode="0%">
                  <c:v>0.140879</c:v>
                </c:pt>
                <c:pt idx="6" formatCode="0%">
                  <c:v>0.151167</c:v>
                </c:pt>
                <c:pt idx="7" formatCode="0%">
                  <c:v>0.14918900000000002</c:v>
                </c:pt>
                <c:pt idx="8" formatCode="0%">
                  <c:v>0.13850400000000002</c:v>
                </c:pt>
                <c:pt idx="9" formatCode="0%">
                  <c:v>0.130194</c:v>
                </c:pt>
                <c:pt idx="10" formatCode="0%">
                  <c:v>0.12188399999999999</c:v>
                </c:pt>
                <c:pt idx="11" formatCode="0%">
                  <c:v>0.168184</c:v>
                </c:pt>
                <c:pt idx="12" formatCode="0%">
                  <c:v>0.15472900000000001</c:v>
                </c:pt>
                <c:pt idx="13" formatCode="0%">
                  <c:v>0.153146</c:v>
                </c:pt>
                <c:pt idx="14" formatCode="0%">
                  <c:v>0.140879</c:v>
                </c:pt>
                <c:pt idx="15" formatCode="0%">
                  <c:v>0.12188399999999999</c:v>
                </c:pt>
                <c:pt idx="16" formatCode="0%">
                  <c:v>0.10882500000000001</c:v>
                </c:pt>
                <c:pt idx="17" formatCode="0%">
                  <c:v>0.14325299999999999</c:v>
                </c:pt>
                <c:pt idx="18" formatCode="0%">
                  <c:v>0.13256799999999999</c:v>
                </c:pt>
                <c:pt idx="19" formatCode="0%">
                  <c:v>0.12188399999999999</c:v>
                </c:pt>
                <c:pt idx="20" formatCode="0%">
                  <c:v>0.15077199999999999</c:v>
                </c:pt>
                <c:pt idx="21" formatCode="0%">
                  <c:v>0.139296</c:v>
                </c:pt>
                <c:pt idx="22" formatCode="0%">
                  <c:v>0.13850400000000002</c:v>
                </c:pt>
                <c:pt idx="23" formatCode="0%">
                  <c:v>0.14404400000000001</c:v>
                </c:pt>
                <c:pt idx="24" formatCode="0%">
                  <c:v>0.153146</c:v>
                </c:pt>
                <c:pt idx="25" formatCode="0%">
                  <c:v>0.151563</c:v>
                </c:pt>
                <c:pt idx="26" formatCode="0%">
                  <c:v>0.16026900000000002</c:v>
                </c:pt>
                <c:pt idx="27" formatCode="0%">
                  <c:v>0.127028</c:v>
                </c:pt>
                <c:pt idx="28" formatCode="0%">
                  <c:v>9.4974000000000003E-2</c:v>
                </c:pt>
                <c:pt idx="29" formatCode="0%">
                  <c:v>8.468500000000001E-2</c:v>
                </c:pt>
                <c:pt idx="30" formatCode="0%">
                  <c:v>9.9723000000000006E-2</c:v>
                </c:pt>
                <c:pt idx="31" formatCode="0%">
                  <c:v>7.4397000000000005E-2</c:v>
                </c:pt>
                <c:pt idx="32" formatCode="0%">
                  <c:v>8.2310999999999995E-2</c:v>
                </c:pt>
                <c:pt idx="33" formatCode="0%">
                  <c:v>9.1016999999999987E-2</c:v>
                </c:pt>
                <c:pt idx="34" formatCode="0%">
                  <c:v>9.1016999999999987E-2</c:v>
                </c:pt>
                <c:pt idx="35" formatCode="0%">
                  <c:v>0.101702</c:v>
                </c:pt>
                <c:pt idx="36" formatCode="0%">
                  <c:v>4.1550999999999998E-2</c:v>
                </c:pt>
                <c:pt idx="37" formatCode="0%">
                  <c:v>3.7593999999999995E-2</c:v>
                </c:pt>
                <c:pt idx="38" formatCode="0%">
                  <c:v>4.1550999999999998E-2</c:v>
                </c:pt>
                <c:pt idx="39" formatCode="0%">
                  <c:v>3.4032E-2</c:v>
                </c:pt>
                <c:pt idx="40" formatCode="0%">
                  <c:v>3.245E-2</c:v>
                </c:pt>
                <c:pt idx="41" formatCode="0%">
                  <c:v>3.6011000000000001E-2</c:v>
                </c:pt>
                <c:pt idx="42" formatCode="0%">
                  <c:v>2.4535000000000001E-2</c:v>
                </c:pt>
                <c:pt idx="43" formatCode="0%">
                  <c:v>3.3637E-2</c:v>
                </c:pt>
                <c:pt idx="44" formatCode="0%">
                  <c:v>2.8887999999999997E-2</c:v>
                </c:pt>
                <c:pt idx="45" formatCode="0%">
                  <c:v>-1.3059000000000001E-2</c:v>
                </c:pt>
                <c:pt idx="46" formatCode="0%">
                  <c:v>-8.7060000000000002E-3</c:v>
                </c:pt>
                <c:pt idx="47" formatCode="0%">
                  <c:v>-2.5326000000000001E-2</c:v>
                </c:pt>
                <c:pt idx="48" formatCode="0%">
                  <c:v>0</c:v>
                </c:pt>
                <c:pt idx="49" formatCode="0%">
                  <c:v>7.5190000000000005E-3</c:v>
                </c:pt>
                <c:pt idx="50" formatCode="0%">
                  <c:v>7.3605000000000004E-2</c:v>
                </c:pt>
                <c:pt idx="51" formatCode="0%">
                  <c:v>3.9967999999999997E-2</c:v>
                </c:pt>
                <c:pt idx="52" formatCode="0%">
                  <c:v>6.2524999999999997E-2</c:v>
                </c:pt>
                <c:pt idx="53" formatCode="0%">
                  <c:v>4.9861000000000003E-2</c:v>
                </c:pt>
                <c:pt idx="54" formatCode="0%">
                  <c:v>1.9391000000000002E-2</c:v>
                </c:pt>
                <c:pt idx="55" formatCode="0%">
                  <c:v>5.9360000000000003E-3</c:v>
                </c:pt>
                <c:pt idx="56" formatCode="0%">
                  <c:v>6.7269999999999995E-3</c:v>
                </c:pt>
                <c:pt idx="57" formatCode="0%">
                  <c:v>4.0364000000000004E-2</c:v>
                </c:pt>
                <c:pt idx="58" formatCode="0%">
                  <c:v>3.4428E-2</c:v>
                </c:pt>
                <c:pt idx="59" formatCode="0%">
                  <c:v>5.5006000000000006E-2</c:v>
                </c:pt>
                <c:pt idx="60" formatCode="0%">
                  <c:v>4.5113E-2</c:v>
                </c:pt>
                <c:pt idx="61" formatCode="0%">
                  <c:v>6.4503000000000005E-2</c:v>
                </c:pt>
                <c:pt idx="62" formatCode="0%">
                  <c:v>4.7487000000000001E-2</c:v>
                </c:pt>
                <c:pt idx="63" formatCode="0%">
                  <c:v>9.2995999999999995E-2</c:v>
                </c:pt>
                <c:pt idx="64" formatCode="0%">
                  <c:v>0.120696</c:v>
                </c:pt>
                <c:pt idx="65" formatCode="0%">
                  <c:v>0.10644999999999999</c:v>
                </c:pt>
                <c:pt idx="66" formatCode="0%">
                  <c:v>0.13336000000000001</c:v>
                </c:pt>
                <c:pt idx="67" formatCode="0%">
                  <c:v>0.12425800000000001</c:v>
                </c:pt>
                <c:pt idx="68" formatCode="0%">
                  <c:v>0.121488</c:v>
                </c:pt>
                <c:pt idx="69" formatCode="0%">
                  <c:v>0.13613</c:v>
                </c:pt>
                <c:pt idx="70" formatCode="0%">
                  <c:v>6.4107999999999998E-2</c:v>
                </c:pt>
                <c:pt idx="71" formatCode="0%">
                  <c:v>4.9861000000000003E-2</c:v>
                </c:pt>
                <c:pt idx="72" formatCode="0%">
                  <c:v>-1.1476E-2</c:v>
                </c:pt>
                <c:pt idx="73" formatCode="0%">
                  <c:v>-4.3530000000000001E-3</c:v>
                </c:pt>
                <c:pt idx="74" formatCode="0%">
                  <c:v>-6.332E-3</c:v>
                </c:pt>
                <c:pt idx="75" formatCode="0%">
                  <c:v>8.0332000000000015E-2</c:v>
                </c:pt>
                <c:pt idx="76" formatCode="0%">
                  <c:v>9.9326999999999999E-2</c:v>
                </c:pt>
                <c:pt idx="77" formatCode="0%">
                  <c:v>0.11357300000000001</c:v>
                </c:pt>
                <c:pt idx="78" formatCode="0%">
                  <c:v>0.10565899999999999</c:v>
                </c:pt>
                <c:pt idx="79" formatCode="0%">
                  <c:v>8.3498000000000003E-2</c:v>
                </c:pt>
                <c:pt idx="80" formatCode="0%">
                  <c:v>0.108429</c:v>
                </c:pt>
                <c:pt idx="81" formatCode="0%">
                  <c:v>9.1808000000000001E-2</c:v>
                </c:pt>
                <c:pt idx="82" formatCode="0%">
                  <c:v>9.3787000000000009E-2</c:v>
                </c:pt>
                <c:pt idx="83" formatCode="0%">
                  <c:v>7.1626000000000009E-2</c:v>
                </c:pt>
                <c:pt idx="84" formatCode="0%">
                  <c:v>7.0439000000000002E-2</c:v>
                </c:pt>
                <c:pt idx="85" formatCode="0%">
                  <c:v>9.1808000000000001E-2</c:v>
                </c:pt>
                <c:pt idx="86" formatCode="0%">
                  <c:v>0.10051399999999999</c:v>
                </c:pt>
                <c:pt idx="87" formatCode="0%">
                  <c:v>9.4183000000000003E-2</c:v>
                </c:pt>
                <c:pt idx="88" formatCode="0%">
                  <c:v>8.5873000000000005E-2</c:v>
                </c:pt>
                <c:pt idx="89" formatCode="0%">
                  <c:v>6.8460999999999994E-2</c:v>
                </c:pt>
                <c:pt idx="90" formatCode="0%">
                  <c:v>7.0439000000000002E-2</c:v>
                </c:pt>
                <c:pt idx="91" formatCode="0%">
                  <c:v>4.4717E-2</c:v>
                </c:pt>
                <c:pt idx="92" formatCode="0%">
                  <c:v>5.3422999999999998E-2</c:v>
                </c:pt>
                <c:pt idx="93" formatCode="0%">
                  <c:v>3.9176999999999997E-2</c:v>
                </c:pt>
                <c:pt idx="94" formatCode="0%">
                  <c:v>5.7380000000000007E-2</c:v>
                </c:pt>
                <c:pt idx="95" formatCode="0%">
                  <c:v>4.4320999999999999E-2</c:v>
                </c:pt>
                <c:pt idx="96" formatCode="0%">
                  <c:v>4.7882999999999995E-2</c:v>
                </c:pt>
                <c:pt idx="97" formatCode="0%">
                  <c:v>1.4641999999999999E-2</c:v>
                </c:pt>
                <c:pt idx="98" formatCode="0%">
                  <c:v>1.5038000000000001E-2</c:v>
                </c:pt>
                <c:pt idx="99" formatCode="0%">
                  <c:v>1.5432999999999999E-2</c:v>
                </c:pt>
                <c:pt idx="100" formatCode="0%">
                  <c:v>1.5828999999999999E-2</c:v>
                </c:pt>
                <c:pt idx="101" formatCode="0%">
                  <c:v>4.7487000000000001E-2</c:v>
                </c:pt>
                <c:pt idx="102" formatCode="0%">
                  <c:v>2.4931000000000002E-2</c:v>
                </c:pt>
                <c:pt idx="103" formatCode="0%">
                  <c:v>3.0470999999999998E-2</c:v>
                </c:pt>
                <c:pt idx="104" formatCode="0%">
                  <c:v>3.0866999999999999E-2</c:v>
                </c:pt>
                <c:pt idx="105" formatCode="0%">
                  <c:v>5.6589E-2</c:v>
                </c:pt>
                <c:pt idx="106" formatCode="0%">
                  <c:v>5.7380000000000007E-2</c:v>
                </c:pt>
                <c:pt idx="107" formatCode="0%">
                  <c:v>3.1261999999999998E-2</c:v>
                </c:pt>
                <c:pt idx="108" formatCode="0%">
                  <c:v>5.5400000000000007E-3</c:v>
                </c:pt>
                <c:pt idx="109" formatCode="0%">
                  <c:v>3.6406999999999995E-2</c:v>
                </c:pt>
                <c:pt idx="110" formatCode="0%">
                  <c:v>2.7700999999999996E-2</c:v>
                </c:pt>
                <c:pt idx="111" formatCode="0%">
                  <c:v>-3.5220000000000001E-2</c:v>
                </c:pt>
                <c:pt idx="112" formatCode="0%">
                  <c:v>-1.3455E-2</c:v>
                </c:pt>
                <c:pt idx="113" formatCode="0%">
                  <c:v>-3.7198000000000002E-2</c:v>
                </c:pt>
                <c:pt idx="114" formatCode="0%">
                  <c:v>-2.6118000000000002E-2</c:v>
                </c:pt>
                <c:pt idx="115" formatCode="0%">
                  <c:v>-2.8492000000000003E-2</c:v>
                </c:pt>
                <c:pt idx="116" formatCode="0%">
                  <c:v>-5.4610000000000006E-2</c:v>
                </c:pt>
                <c:pt idx="117" formatCode="0%">
                  <c:v>-4.4717E-2</c:v>
                </c:pt>
                <c:pt idx="118" formatCode="0%">
                  <c:v>-5.9755000000000003E-2</c:v>
                </c:pt>
                <c:pt idx="119" formatCode="0%">
                  <c:v>-5.1444000000000004E-2</c:v>
                </c:pt>
                <c:pt idx="120" formatCode="0%">
                  <c:v>-8.9038000000000006E-2</c:v>
                </c:pt>
                <c:pt idx="121" formatCode="0%">
                  <c:v>-9.0620999999999993E-2</c:v>
                </c:pt>
                <c:pt idx="122" formatCode="0%">
                  <c:v>-8.6267999999999997E-2</c:v>
                </c:pt>
                <c:pt idx="123" formatCode="0%">
                  <c:v>-8.3893999999999996E-2</c:v>
                </c:pt>
                <c:pt idx="124" formatCode="0%">
                  <c:v>-0.10209699999999999</c:v>
                </c:pt>
                <c:pt idx="125" formatCode="0%">
                  <c:v>-0.10209699999999999</c:v>
                </c:pt>
                <c:pt idx="126" formatCode="0%">
                  <c:v>-9.3787000000000009E-2</c:v>
                </c:pt>
                <c:pt idx="127" formatCode="0%">
                  <c:v>-8.1519999999999995E-2</c:v>
                </c:pt>
                <c:pt idx="128" formatCode="0%">
                  <c:v>-8.4290000000000004E-2</c:v>
                </c:pt>
                <c:pt idx="129" formatCode="0%">
                  <c:v>-0.104076</c:v>
                </c:pt>
                <c:pt idx="130" formatCode="0%">
                  <c:v>-0.10209699999999999</c:v>
                </c:pt>
                <c:pt idx="131" formatCode="0%">
                  <c:v>-0.11515599999999999</c:v>
                </c:pt>
                <c:pt idx="132" formatCode="0%">
                  <c:v>-0.119509</c:v>
                </c:pt>
                <c:pt idx="133" formatCode="0%">
                  <c:v>-0.101702</c:v>
                </c:pt>
                <c:pt idx="134" formatCode="0%">
                  <c:v>-8.468500000000001E-2</c:v>
                </c:pt>
                <c:pt idx="135" formatCode="0%">
                  <c:v>-9.6952999999999998E-2</c:v>
                </c:pt>
                <c:pt idx="136" formatCode="0%">
                  <c:v>-0.116343</c:v>
                </c:pt>
                <c:pt idx="137" formatCode="0%">
                  <c:v>-0.119509</c:v>
                </c:pt>
                <c:pt idx="138" formatCode="0%">
                  <c:v>-9.3787000000000009E-2</c:v>
                </c:pt>
                <c:pt idx="139" formatCode="0%">
                  <c:v>-9.0620999999999993E-2</c:v>
                </c:pt>
                <c:pt idx="140" formatCode="0%">
                  <c:v>-0.117926</c:v>
                </c:pt>
                <c:pt idx="141" formatCode="0%">
                  <c:v>-0.12188399999999999</c:v>
                </c:pt>
                <c:pt idx="142" formatCode="0%">
                  <c:v>-0.10565899999999999</c:v>
                </c:pt>
                <c:pt idx="143" formatCode="0%">
                  <c:v>-0.107638</c:v>
                </c:pt>
                <c:pt idx="144" formatCode="0%">
                  <c:v>-0.113969</c:v>
                </c:pt>
                <c:pt idx="145" formatCode="0%">
                  <c:v>-0.120696</c:v>
                </c:pt>
                <c:pt idx="146" formatCode="0%">
                  <c:v>-0.132964</c:v>
                </c:pt>
                <c:pt idx="147" formatCode="0%">
                  <c:v>-0.11436500000000001</c:v>
                </c:pt>
                <c:pt idx="148" formatCode="0%">
                  <c:v>-7.9936999999999994E-2</c:v>
                </c:pt>
                <c:pt idx="149" formatCode="0%">
                  <c:v>-7.7166999999999999E-2</c:v>
                </c:pt>
                <c:pt idx="150" formatCode="0%">
                  <c:v>-5.3026999999999998E-2</c:v>
                </c:pt>
                <c:pt idx="151" formatCode="0%">
                  <c:v>-3.2844999999999999E-2</c:v>
                </c:pt>
                <c:pt idx="152" formatCode="0%">
                  <c:v>-1.1080000000000001E-2</c:v>
                </c:pt>
                <c:pt idx="153" formatCode="0%">
                  <c:v>-3.7989999999999996E-2</c:v>
                </c:pt>
                <c:pt idx="154" formatCode="0%">
                  <c:v>-4.1155999999999998E-2</c:v>
                </c:pt>
                <c:pt idx="155" formatCode="0%">
                  <c:v>-5.8963000000000002E-2</c:v>
                </c:pt>
                <c:pt idx="156" formatCode="0%">
                  <c:v>-5.8567000000000001E-2</c:v>
                </c:pt>
                <c:pt idx="157" formatCode="0%">
                  <c:v>-3.245E-2</c:v>
                </c:pt>
                <c:pt idx="158" formatCode="0%">
                  <c:v>-1.8994999999999998E-2</c:v>
                </c:pt>
                <c:pt idx="159" formatCode="0%">
                  <c:v>-4.1155999999999998E-2</c:v>
                </c:pt>
                <c:pt idx="160" formatCode="0%">
                  <c:v>-2.9679000000000001E-2</c:v>
                </c:pt>
                <c:pt idx="161" formatCode="0%">
                  <c:v>-2.3348000000000001E-2</c:v>
                </c:pt>
                <c:pt idx="162" formatCode="0%">
                  <c:v>-2.4535000000000001E-2</c:v>
                </c:pt>
                <c:pt idx="163" formatCode="0%">
                  <c:v>-2.2952E-2</c:v>
                </c:pt>
                <c:pt idx="164" formatCode="0%">
                  <c:v>-2.1368999999999999E-2</c:v>
                </c:pt>
                <c:pt idx="165" formatCode="0%">
                  <c:v>8.7060000000000002E-3</c:v>
                </c:pt>
                <c:pt idx="166" formatCode="0%">
                  <c:v>1.583E-3</c:v>
                </c:pt>
                <c:pt idx="167" formatCode="0%">
                  <c:v>-9.4970000000000002E-3</c:v>
                </c:pt>
                <c:pt idx="168" formatCode="0%">
                  <c:v>-2.0182000000000002E-2</c:v>
                </c:pt>
                <c:pt idx="169" formatCode="0%">
                  <c:v>-4.6300000000000001E-2</c:v>
                </c:pt>
                <c:pt idx="170" formatCode="0%">
                  <c:v>-7.1626000000000009E-2</c:v>
                </c:pt>
                <c:pt idx="171" formatCode="0%">
                  <c:v>-6.2524999999999997E-2</c:v>
                </c:pt>
                <c:pt idx="172" formatCode="0%">
                  <c:v>-6.8856000000000001E-2</c:v>
                </c:pt>
                <c:pt idx="173" formatCode="0%">
                  <c:v>-6.0941999999999996E-2</c:v>
                </c:pt>
                <c:pt idx="174" formatCode="0%">
                  <c:v>-4.1155999999999998E-2</c:v>
                </c:pt>
                <c:pt idx="175" formatCode="0%">
                  <c:v>1.3849999999999999E-2</c:v>
                </c:pt>
                <c:pt idx="176" formatCode="0%">
                  <c:v>1.4246000000000002E-2</c:v>
                </c:pt>
                <c:pt idx="177" formatCode="0%">
                  <c:v>1.7808000000000001E-2</c:v>
                </c:pt>
                <c:pt idx="178" formatCode="0%">
                  <c:v>3.1657999999999999E-2</c:v>
                </c:pt>
                <c:pt idx="179" formatCode="0%">
                  <c:v>3.9572999999999997E-2</c:v>
                </c:pt>
                <c:pt idx="180" formatCode="0%">
                  <c:v>5.2632000000000005E-2</c:v>
                </c:pt>
                <c:pt idx="181" formatCode="0%">
                  <c:v>6.4898999999999998E-2</c:v>
                </c:pt>
                <c:pt idx="182" formatCode="0%">
                  <c:v>0.103285</c:v>
                </c:pt>
                <c:pt idx="183" formatCode="0%">
                  <c:v>0.117135</c:v>
                </c:pt>
                <c:pt idx="184" formatCode="0%">
                  <c:v>9.8140000000000005E-2</c:v>
                </c:pt>
                <c:pt idx="185" formatCode="0%">
                  <c:v>7.6374999999999998E-2</c:v>
                </c:pt>
                <c:pt idx="186" formatCode="0%">
                  <c:v>0.11515599999999999</c:v>
                </c:pt>
                <c:pt idx="187" formatCode="0%">
                  <c:v>0.13850400000000002</c:v>
                </c:pt>
                <c:pt idx="188" formatCode="0%">
                  <c:v>0.15868599999999999</c:v>
                </c:pt>
                <c:pt idx="189" formatCode="0%">
                  <c:v>0.14325299999999999</c:v>
                </c:pt>
                <c:pt idx="190" formatCode="0%">
                  <c:v>0.14285700000000001</c:v>
                </c:pt>
                <c:pt idx="191" formatCode="0%">
                  <c:v>0.10961600000000001</c:v>
                </c:pt>
                <c:pt idx="192" formatCode="0%">
                  <c:v>8.5081000000000004E-2</c:v>
                </c:pt>
                <c:pt idx="193" formatCode="0%">
                  <c:v>0.10368000000000001</c:v>
                </c:pt>
                <c:pt idx="194" formatCode="0%">
                  <c:v>0</c:v>
                </c:pt>
                <c:pt idx="195" formatCode="0%">
                  <c:v>8.7850999999999999E-2</c:v>
                </c:pt>
                <c:pt idx="196" formatCode="0%">
                  <c:v>9.2600000000000002E-2</c:v>
                </c:pt>
                <c:pt idx="197" formatCode="0%">
                  <c:v>6.6878000000000007E-2</c:v>
                </c:pt>
                <c:pt idx="198" formatCode="0%">
                  <c:v>6.1733000000000003E-2</c:v>
                </c:pt>
                <c:pt idx="199" formatCode="0%">
                  <c:v>7.281399999999999E-2</c:v>
                </c:pt>
                <c:pt idx="200" formatCode="0%">
                  <c:v>7.9145000000000007E-2</c:v>
                </c:pt>
                <c:pt idx="201" formatCode="0%">
                  <c:v>6.4107999999999998E-2</c:v>
                </c:pt>
                <c:pt idx="202" formatCode="0%">
                  <c:v>7.8750000000000001E-2</c:v>
                </c:pt>
                <c:pt idx="203" formatCode="0%">
                  <c:v>8.468500000000001E-2</c:v>
                </c:pt>
                <c:pt idx="204" formatCode="0%">
                  <c:v>6.4107999999999998E-2</c:v>
                </c:pt>
                <c:pt idx="205" formatCode="0%">
                  <c:v>8.2707000000000003E-2</c:v>
                </c:pt>
                <c:pt idx="206" formatCode="0%">
                  <c:v>0.120696</c:v>
                </c:pt>
                <c:pt idx="207" formatCode="0%">
                  <c:v>0.10526300000000001</c:v>
                </c:pt>
                <c:pt idx="208" formatCode="0%">
                  <c:v>8.7455000000000005E-2</c:v>
                </c:pt>
                <c:pt idx="209" formatCode="0%">
                  <c:v>8.0332000000000015E-2</c:v>
                </c:pt>
                <c:pt idx="210" formatCode="0%">
                  <c:v>9.2995999999999995E-2</c:v>
                </c:pt>
                <c:pt idx="211" formatCode="0%">
                  <c:v>8.5873000000000005E-2</c:v>
                </c:pt>
                <c:pt idx="212" formatCode="0%">
                  <c:v>8.2707000000000003E-2</c:v>
                </c:pt>
                <c:pt idx="213" formatCode="0%">
                  <c:v>0.10209699999999999</c:v>
                </c:pt>
                <c:pt idx="214" formatCode="0%">
                  <c:v>0.103285</c:v>
                </c:pt>
                <c:pt idx="215" formatCode="0%">
                  <c:v>0.12030099999999999</c:v>
                </c:pt>
                <c:pt idx="216" formatCode="0%">
                  <c:v>0.107638</c:v>
                </c:pt>
                <c:pt idx="217" formatCode="0%">
                  <c:v>6.2524999999999997E-2</c:v>
                </c:pt>
                <c:pt idx="218" formatCode="0%">
                  <c:v>5.5796999999999999E-2</c:v>
                </c:pt>
                <c:pt idx="219" formatCode="0%">
                  <c:v>3.4824000000000001E-2</c:v>
                </c:pt>
                <c:pt idx="220" formatCode="0%">
                  <c:v>2.0577999999999999E-2</c:v>
                </c:pt>
                <c:pt idx="221" formatCode="0%">
                  <c:v>4.0759999999999998E-2</c:v>
                </c:pt>
                <c:pt idx="222" formatCode="0%">
                  <c:v>3.4032E-2</c:v>
                </c:pt>
                <c:pt idx="223" formatCode="0%">
                  <c:v>5.1444000000000004E-2</c:v>
                </c:pt>
                <c:pt idx="224" formatCode="0%">
                  <c:v>7.6771000000000006E-2</c:v>
                </c:pt>
                <c:pt idx="225" formatCode="0%">
                  <c:v>8.5477000000000011E-2</c:v>
                </c:pt>
                <c:pt idx="226" formatCode="0%">
                  <c:v>6.4107999999999998E-2</c:v>
                </c:pt>
                <c:pt idx="227" formatCode="0%">
                  <c:v>8.7850999999999999E-2</c:v>
                </c:pt>
                <c:pt idx="228" formatCode="0%">
                  <c:v>9.3391000000000002E-2</c:v>
                </c:pt>
                <c:pt idx="229" formatCode="0%">
                  <c:v>9.6160999999999996E-2</c:v>
                </c:pt>
                <c:pt idx="230" formatCode="0%">
                  <c:v>9.0620999999999993E-2</c:v>
                </c:pt>
                <c:pt idx="231" formatCode="0%">
                  <c:v>0.10961600000000001</c:v>
                </c:pt>
                <c:pt idx="232" formatCode="0%">
                  <c:v>0.10011900000000001</c:v>
                </c:pt>
                <c:pt idx="233" formatCode="0%">
                  <c:v>9.0226000000000001E-2</c:v>
                </c:pt>
                <c:pt idx="234" formatCode="0%">
                  <c:v>6.8065000000000001E-2</c:v>
                </c:pt>
                <c:pt idx="235" formatCode="0%">
                  <c:v>3.6406999999999995E-2</c:v>
                </c:pt>
                <c:pt idx="236" formatCode="0%">
                  <c:v>3.9572999999999997E-2</c:v>
                </c:pt>
                <c:pt idx="237" formatCode="0%">
                  <c:v>3.8384999999999996E-2</c:v>
                </c:pt>
                <c:pt idx="238" formatCode="0%">
                  <c:v>3.4824000000000001E-2</c:v>
                </c:pt>
                <c:pt idx="239" formatCode="0%">
                  <c:v>-5.3818999999999999E-2</c:v>
                </c:pt>
                <c:pt idx="240" formatCode="0%">
                  <c:v>-5.7775999999999994E-2</c:v>
                </c:pt>
                <c:pt idx="241" formatCode="0%">
                  <c:v>-8.5081000000000004E-2</c:v>
                </c:pt>
                <c:pt idx="242" formatCode="0%">
                  <c:v>-5.1840000000000004E-2</c:v>
                </c:pt>
                <c:pt idx="243" formatCode="0%">
                  <c:v>-1.7808000000000001E-2</c:v>
                </c:pt>
                <c:pt idx="244" formatCode="0%">
                  <c:v>1.1869999999999999E-3</c:v>
                </c:pt>
              </c:numCache>
            </c:numRef>
          </c:val>
          <c:smooth val="0"/>
          <c:extLst>
            <c:ext xmlns:c16="http://schemas.microsoft.com/office/drawing/2014/chart" uri="{C3380CC4-5D6E-409C-BE32-E72D297353CC}">
              <c16:uniqueId val="{00000001-692B-4F0F-B1B7-FD10878A2A58}"/>
            </c:ext>
          </c:extLst>
        </c:ser>
        <c:ser>
          <c:idx val="2"/>
          <c:order val="2"/>
          <c:tx>
            <c:strRef>
              <c:f>'1y'!$E$2</c:f>
              <c:strCache>
                <c:ptCount val="1"/>
                <c:pt idx="0">
                  <c:v>K</c:v>
                </c:pt>
              </c:strCache>
            </c:strRef>
          </c:tx>
          <c:spPr>
            <a:ln w="28575" cap="rnd">
              <a:solidFill>
                <a:srgbClr val="54585A"/>
              </a:solidFill>
              <a:round/>
            </a:ln>
            <a:effectLst/>
          </c:spPr>
          <c:marker>
            <c:symbol val="none"/>
          </c:marker>
          <c:cat>
            <c:numRef>
              <c:f>'1y'!$B$3:$B$247</c:f>
              <c:numCache>
                <c:formatCode>General</c:formatCode>
                <c:ptCount val="245"/>
                <c:pt idx="2" formatCode="mmm\ yyyy">
                  <c:v>45856</c:v>
                </c:pt>
                <c:pt idx="3" formatCode="mmm\ yyyy">
                  <c:v>45855</c:v>
                </c:pt>
                <c:pt idx="4" formatCode="mmm\ yyyy">
                  <c:v>45854</c:v>
                </c:pt>
                <c:pt idx="5" formatCode="mmm\ yyyy">
                  <c:v>45853</c:v>
                </c:pt>
                <c:pt idx="6" formatCode="mmm\ yyyy">
                  <c:v>45852</c:v>
                </c:pt>
                <c:pt idx="7" formatCode="mmm\ yyyy">
                  <c:v>45849</c:v>
                </c:pt>
                <c:pt idx="8" formatCode="mmm\ yyyy">
                  <c:v>45848</c:v>
                </c:pt>
                <c:pt idx="9" formatCode="mmm\ yyyy">
                  <c:v>45847</c:v>
                </c:pt>
                <c:pt idx="10" formatCode="mmm\ yyyy">
                  <c:v>45846</c:v>
                </c:pt>
                <c:pt idx="11" formatCode="mmm\ yyyy">
                  <c:v>45845</c:v>
                </c:pt>
                <c:pt idx="12" formatCode="mmm\ yyyy">
                  <c:v>45842</c:v>
                </c:pt>
                <c:pt idx="13" formatCode="mmm\ yyyy">
                  <c:v>45841</c:v>
                </c:pt>
                <c:pt idx="14" formatCode="mmm\ yyyy">
                  <c:v>45840</c:v>
                </c:pt>
                <c:pt idx="15" formatCode="mmm\ yyyy">
                  <c:v>45838</c:v>
                </c:pt>
                <c:pt idx="16" formatCode="mmm\ yyyy">
                  <c:v>45835</c:v>
                </c:pt>
                <c:pt idx="17" formatCode="mmm\ yyyy">
                  <c:v>45834</c:v>
                </c:pt>
                <c:pt idx="18" formatCode="mmm\ yyyy">
                  <c:v>45833</c:v>
                </c:pt>
                <c:pt idx="19" formatCode="mmm\ yyyy">
                  <c:v>45832</c:v>
                </c:pt>
                <c:pt idx="20" formatCode="mmm\ yyyy">
                  <c:v>45831</c:v>
                </c:pt>
                <c:pt idx="21" formatCode="mmm\ yyyy">
                  <c:v>45828</c:v>
                </c:pt>
                <c:pt idx="22" formatCode="mmm\ yyyy">
                  <c:v>45827</c:v>
                </c:pt>
                <c:pt idx="23" formatCode="mmm\ yyyy">
                  <c:v>45826</c:v>
                </c:pt>
                <c:pt idx="24" formatCode="mmm\ yyyy">
                  <c:v>45825</c:v>
                </c:pt>
                <c:pt idx="25" formatCode="mmm\ yyyy">
                  <c:v>45824</c:v>
                </c:pt>
                <c:pt idx="26" formatCode="mmm\ yyyy">
                  <c:v>45821</c:v>
                </c:pt>
                <c:pt idx="27" formatCode="mmm\ yyyy">
                  <c:v>45820</c:v>
                </c:pt>
                <c:pt idx="28" formatCode="mmm\ yyyy">
                  <c:v>45819</c:v>
                </c:pt>
                <c:pt idx="29" formatCode="mmm\ yyyy">
                  <c:v>45818</c:v>
                </c:pt>
                <c:pt idx="30" formatCode="mmm\ yyyy">
                  <c:v>45817</c:v>
                </c:pt>
                <c:pt idx="31" formatCode="mmm\ yyyy">
                  <c:v>45814</c:v>
                </c:pt>
                <c:pt idx="32" formatCode="mmm\ yyyy">
                  <c:v>45813</c:v>
                </c:pt>
                <c:pt idx="33" formatCode="mmm\ yyyy">
                  <c:v>45812</c:v>
                </c:pt>
                <c:pt idx="34" formatCode="mmm\ yyyy">
                  <c:v>45811</c:v>
                </c:pt>
                <c:pt idx="35" formatCode="mmm\ yyyy">
                  <c:v>45810</c:v>
                </c:pt>
                <c:pt idx="36" formatCode="mmm\ yyyy">
                  <c:v>45807</c:v>
                </c:pt>
                <c:pt idx="37" formatCode="mmm\ yyyy">
                  <c:v>45806</c:v>
                </c:pt>
                <c:pt idx="38" formatCode="mmm\ yyyy">
                  <c:v>45805</c:v>
                </c:pt>
                <c:pt idx="39" formatCode="mmm\ yyyy">
                  <c:v>45804</c:v>
                </c:pt>
                <c:pt idx="40" formatCode="mmm\ yyyy">
                  <c:v>45803</c:v>
                </c:pt>
                <c:pt idx="41" formatCode="mmm\ yyyy">
                  <c:v>45800</c:v>
                </c:pt>
                <c:pt idx="42" formatCode="mmm\ yyyy">
                  <c:v>45799</c:v>
                </c:pt>
                <c:pt idx="43" formatCode="mmm\ yyyy">
                  <c:v>45798</c:v>
                </c:pt>
                <c:pt idx="44" formatCode="mmm\ yyyy">
                  <c:v>45797</c:v>
                </c:pt>
                <c:pt idx="45" formatCode="mmm\ yyyy">
                  <c:v>45793</c:v>
                </c:pt>
                <c:pt idx="46" formatCode="mmm\ yyyy">
                  <c:v>45792</c:v>
                </c:pt>
                <c:pt idx="47" formatCode="mmm\ yyyy">
                  <c:v>45791</c:v>
                </c:pt>
                <c:pt idx="48" formatCode="mmm\ yyyy">
                  <c:v>45790</c:v>
                </c:pt>
                <c:pt idx="49" formatCode="mmm\ yyyy">
                  <c:v>45789</c:v>
                </c:pt>
                <c:pt idx="50" formatCode="mmm\ yyyy">
                  <c:v>45786</c:v>
                </c:pt>
                <c:pt idx="51" formatCode="mmm\ yyyy">
                  <c:v>45785</c:v>
                </c:pt>
                <c:pt idx="52" formatCode="mmm\ yyyy">
                  <c:v>45784</c:v>
                </c:pt>
                <c:pt idx="53" formatCode="mmm\ yyyy">
                  <c:v>45783</c:v>
                </c:pt>
                <c:pt idx="54" formatCode="mmm\ yyyy">
                  <c:v>45782</c:v>
                </c:pt>
                <c:pt idx="55" formatCode="mmm\ yyyy">
                  <c:v>45779</c:v>
                </c:pt>
                <c:pt idx="56" formatCode="mmm\ yyyy">
                  <c:v>45778</c:v>
                </c:pt>
                <c:pt idx="57" formatCode="mmm\ yyyy">
                  <c:v>45777</c:v>
                </c:pt>
                <c:pt idx="58" formatCode="mmm\ yyyy">
                  <c:v>45776</c:v>
                </c:pt>
                <c:pt idx="59" formatCode="mmm\ yyyy">
                  <c:v>45775</c:v>
                </c:pt>
                <c:pt idx="60" formatCode="mmm\ yyyy">
                  <c:v>45772</c:v>
                </c:pt>
                <c:pt idx="61" formatCode="mmm\ yyyy">
                  <c:v>45771</c:v>
                </c:pt>
                <c:pt idx="62" formatCode="mmm\ yyyy">
                  <c:v>45770</c:v>
                </c:pt>
                <c:pt idx="63" formatCode="mmm\ yyyy">
                  <c:v>45769</c:v>
                </c:pt>
                <c:pt idx="64" formatCode="mmm\ yyyy">
                  <c:v>45768</c:v>
                </c:pt>
                <c:pt idx="65" formatCode="mmm\ yyyy">
                  <c:v>45764</c:v>
                </c:pt>
                <c:pt idx="66" formatCode="mmm\ yyyy">
                  <c:v>45763</c:v>
                </c:pt>
                <c:pt idx="67" formatCode="mmm\ yyyy">
                  <c:v>45762</c:v>
                </c:pt>
                <c:pt idx="68" formatCode="mmm\ yyyy">
                  <c:v>45761</c:v>
                </c:pt>
                <c:pt idx="69" formatCode="mmm\ yyyy">
                  <c:v>45758</c:v>
                </c:pt>
                <c:pt idx="70" formatCode="mmm\ yyyy">
                  <c:v>45757</c:v>
                </c:pt>
                <c:pt idx="71" formatCode="mmm\ yyyy">
                  <c:v>45756</c:v>
                </c:pt>
                <c:pt idx="72" formatCode="mmm\ yyyy">
                  <c:v>45755</c:v>
                </c:pt>
                <c:pt idx="73" formatCode="mmm\ yyyy">
                  <c:v>45754</c:v>
                </c:pt>
                <c:pt idx="74" formatCode="mmm\ yyyy">
                  <c:v>45751</c:v>
                </c:pt>
                <c:pt idx="75" formatCode="mmm\ yyyy">
                  <c:v>45750</c:v>
                </c:pt>
                <c:pt idx="76" formatCode="mmm\ yyyy">
                  <c:v>45749</c:v>
                </c:pt>
                <c:pt idx="77" formatCode="mmm\ yyyy">
                  <c:v>45748</c:v>
                </c:pt>
                <c:pt idx="78" formatCode="mmm\ yyyy">
                  <c:v>45747</c:v>
                </c:pt>
                <c:pt idx="79" formatCode="mmm\ yyyy">
                  <c:v>45744</c:v>
                </c:pt>
                <c:pt idx="80" formatCode="mmm\ yyyy">
                  <c:v>45743</c:v>
                </c:pt>
                <c:pt idx="81" formatCode="mmm\ yyyy">
                  <c:v>45742</c:v>
                </c:pt>
                <c:pt idx="82" formatCode="mmm\ yyyy">
                  <c:v>45741</c:v>
                </c:pt>
                <c:pt idx="83" formatCode="mmm\ yyyy">
                  <c:v>45740</c:v>
                </c:pt>
                <c:pt idx="84" formatCode="mmm\ yyyy">
                  <c:v>45737</c:v>
                </c:pt>
                <c:pt idx="85" formatCode="mmm\ yyyy">
                  <c:v>45736</c:v>
                </c:pt>
                <c:pt idx="86" formatCode="mmm\ yyyy">
                  <c:v>45735</c:v>
                </c:pt>
                <c:pt idx="87" formatCode="mmm\ yyyy">
                  <c:v>45734</c:v>
                </c:pt>
                <c:pt idx="88" formatCode="mmm\ yyyy">
                  <c:v>45733</c:v>
                </c:pt>
                <c:pt idx="89" formatCode="mmm\ yyyy">
                  <c:v>45730</c:v>
                </c:pt>
                <c:pt idx="90" formatCode="mmm\ yyyy">
                  <c:v>45729</c:v>
                </c:pt>
                <c:pt idx="91" formatCode="mmm\ yyyy">
                  <c:v>45728</c:v>
                </c:pt>
                <c:pt idx="92" formatCode="mmm\ yyyy">
                  <c:v>45727</c:v>
                </c:pt>
                <c:pt idx="93" formatCode="mmm\ yyyy">
                  <c:v>45726</c:v>
                </c:pt>
                <c:pt idx="94" formatCode="mmm\ yyyy">
                  <c:v>45723</c:v>
                </c:pt>
                <c:pt idx="95" formatCode="mmm\ yyyy">
                  <c:v>45722</c:v>
                </c:pt>
                <c:pt idx="96" formatCode="mmm\ yyyy">
                  <c:v>45721</c:v>
                </c:pt>
                <c:pt idx="97" formatCode="mmm\ yyyy">
                  <c:v>45720</c:v>
                </c:pt>
                <c:pt idx="98" formatCode="mmm\ yyyy">
                  <c:v>45719</c:v>
                </c:pt>
                <c:pt idx="99" formatCode="mmm\ yyyy">
                  <c:v>45716</c:v>
                </c:pt>
                <c:pt idx="100" formatCode="mmm\ yyyy">
                  <c:v>45715</c:v>
                </c:pt>
                <c:pt idx="101" formatCode="mmm\ yyyy">
                  <c:v>45714</c:v>
                </c:pt>
                <c:pt idx="102" formatCode="mmm\ yyyy">
                  <c:v>45713</c:v>
                </c:pt>
                <c:pt idx="103" formatCode="mmm\ yyyy">
                  <c:v>45712</c:v>
                </c:pt>
                <c:pt idx="104" formatCode="mmm\ yyyy">
                  <c:v>45709</c:v>
                </c:pt>
                <c:pt idx="105" formatCode="mmm\ yyyy">
                  <c:v>45708</c:v>
                </c:pt>
                <c:pt idx="106" formatCode="mmm\ yyyy">
                  <c:v>45707</c:v>
                </c:pt>
                <c:pt idx="107" formatCode="mmm\ yyyy">
                  <c:v>45706</c:v>
                </c:pt>
                <c:pt idx="108" formatCode="mmm\ yyyy">
                  <c:v>45702</c:v>
                </c:pt>
                <c:pt idx="109" formatCode="mmm\ yyyy">
                  <c:v>45701</c:v>
                </c:pt>
                <c:pt idx="110" formatCode="mmm\ yyyy">
                  <c:v>45700</c:v>
                </c:pt>
                <c:pt idx="111" formatCode="mmm\ yyyy">
                  <c:v>45699</c:v>
                </c:pt>
                <c:pt idx="112" formatCode="mmm\ yyyy">
                  <c:v>45698</c:v>
                </c:pt>
                <c:pt idx="113" formatCode="mmm\ yyyy">
                  <c:v>45695</c:v>
                </c:pt>
                <c:pt idx="114" formatCode="mmm\ yyyy">
                  <c:v>45694</c:v>
                </c:pt>
                <c:pt idx="115" formatCode="mmm\ yyyy">
                  <c:v>45693</c:v>
                </c:pt>
                <c:pt idx="116" formatCode="mmm\ yyyy">
                  <c:v>45692</c:v>
                </c:pt>
                <c:pt idx="117" formatCode="mmm\ yyyy">
                  <c:v>45691</c:v>
                </c:pt>
                <c:pt idx="118" formatCode="mmm\ yyyy">
                  <c:v>45688</c:v>
                </c:pt>
                <c:pt idx="119" formatCode="mmm\ yyyy">
                  <c:v>45687</c:v>
                </c:pt>
                <c:pt idx="120" formatCode="mmm\ yyyy">
                  <c:v>45686</c:v>
                </c:pt>
                <c:pt idx="121" formatCode="mmm\ yyyy">
                  <c:v>45685</c:v>
                </c:pt>
                <c:pt idx="122" formatCode="mmm\ yyyy">
                  <c:v>45684</c:v>
                </c:pt>
                <c:pt idx="123" formatCode="mmm\ yyyy">
                  <c:v>45681</c:v>
                </c:pt>
                <c:pt idx="124" formatCode="mmm\ yyyy">
                  <c:v>45680</c:v>
                </c:pt>
                <c:pt idx="125" formatCode="mmm\ yyyy">
                  <c:v>45679</c:v>
                </c:pt>
                <c:pt idx="126" formatCode="mmm\ yyyy">
                  <c:v>45678</c:v>
                </c:pt>
                <c:pt idx="127" formatCode="mmm\ yyyy">
                  <c:v>45677</c:v>
                </c:pt>
                <c:pt idx="128" formatCode="mmm\ yyyy">
                  <c:v>45674</c:v>
                </c:pt>
                <c:pt idx="129" formatCode="mmm\ yyyy">
                  <c:v>45673</c:v>
                </c:pt>
                <c:pt idx="130" formatCode="mmm\ yyyy">
                  <c:v>45672</c:v>
                </c:pt>
                <c:pt idx="131" formatCode="mmm\ yyyy">
                  <c:v>45671</c:v>
                </c:pt>
                <c:pt idx="132" formatCode="mmm\ yyyy">
                  <c:v>45670</c:v>
                </c:pt>
                <c:pt idx="133" formatCode="mmm\ yyyy">
                  <c:v>45667</c:v>
                </c:pt>
                <c:pt idx="134" formatCode="mmm\ yyyy">
                  <c:v>45666</c:v>
                </c:pt>
                <c:pt idx="135" formatCode="mmm\ yyyy">
                  <c:v>45665</c:v>
                </c:pt>
                <c:pt idx="136" formatCode="mmm\ yyyy">
                  <c:v>45664</c:v>
                </c:pt>
                <c:pt idx="137" formatCode="mmm\ yyyy">
                  <c:v>45663</c:v>
                </c:pt>
                <c:pt idx="138" formatCode="mmm\ yyyy">
                  <c:v>45660</c:v>
                </c:pt>
                <c:pt idx="139" formatCode="mmm\ yyyy">
                  <c:v>45659</c:v>
                </c:pt>
                <c:pt idx="140" formatCode="mmm\ yyyy">
                  <c:v>45657</c:v>
                </c:pt>
                <c:pt idx="141" formatCode="mmm\ yyyy">
                  <c:v>45656</c:v>
                </c:pt>
                <c:pt idx="142" formatCode="mmm\ yyyy">
                  <c:v>45653</c:v>
                </c:pt>
                <c:pt idx="143" formatCode="mmm\ yyyy">
                  <c:v>45650</c:v>
                </c:pt>
                <c:pt idx="144" formatCode="mmm\ yyyy">
                  <c:v>45649</c:v>
                </c:pt>
                <c:pt idx="145" formatCode="mmm\ yyyy">
                  <c:v>45646</c:v>
                </c:pt>
                <c:pt idx="146" formatCode="mmm\ yyyy">
                  <c:v>45645</c:v>
                </c:pt>
                <c:pt idx="147" formatCode="mmm\ yyyy">
                  <c:v>45644</c:v>
                </c:pt>
                <c:pt idx="148" formatCode="mmm\ yyyy">
                  <c:v>45643</c:v>
                </c:pt>
                <c:pt idx="149" formatCode="mmm\ yyyy">
                  <c:v>45642</c:v>
                </c:pt>
                <c:pt idx="150" formatCode="mmm\ yyyy">
                  <c:v>45639</c:v>
                </c:pt>
                <c:pt idx="151" formatCode="mmm\ yyyy">
                  <c:v>45638</c:v>
                </c:pt>
                <c:pt idx="152" formatCode="mmm\ yyyy">
                  <c:v>45637</c:v>
                </c:pt>
                <c:pt idx="153" formatCode="mmm\ yyyy">
                  <c:v>45636</c:v>
                </c:pt>
                <c:pt idx="154" formatCode="mmm\ yyyy">
                  <c:v>45635</c:v>
                </c:pt>
                <c:pt idx="155" formatCode="mmm\ yyyy">
                  <c:v>45632</c:v>
                </c:pt>
                <c:pt idx="156" formatCode="mmm\ yyyy">
                  <c:v>45631</c:v>
                </c:pt>
                <c:pt idx="157" formatCode="mmm\ yyyy">
                  <c:v>45630</c:v>
                </c:pt>
                <c:pt idx="158" formatCode="mmm\ yyyy">
                  <c:v>45629</c:v>
                </c:pt>
                <c:pt idx="159" formatCode="mmm\ yyyy">
                  <c:v>45628</c:v>
                </c:pt>
                <c:pt idx="160" formatCode="mmm\ yyyy">
                  <c:v>45625</c:v>
                </c:pt>
                <c:pt idx="161" formatCode="mmm\ yyyy">
                  <c:v>45624</c:v>
                </c:pt>
                <c:pt idx="162" formatCode="mmm\ yyyy">
                  <c:v>45623</c:v>
                </c:pt>
                <c:pt idx="163" formatCode="mmm\ yyyy">
                  <c:v>45622</c:v>
                </c:pt>
                <c:pt idx="164" formatCode="mmm\ yyyy">
                  <c:v>45621</c:v>
                </c:pt>
                <c:pt idx="165" formatCode="mmm\ yyyy">
                  <c:v>45618</c:v>
                </c:pt>
                <c:pt idx="166" formatCode="mmm\ yyyy">
                  <c:v>45617</c:v>
                </c:pt>
                <c:pt idx="167" formatCode="mmm\ yyyy">
                  <c:v>45616</c:v>
                </c:pt>
                <c:pt idx="168" formatCode="mmm\ yyyy">
                  <c:v>45615</c:v>
                </c:pt>
                <c:pt idx="169" formatCode="mmm\ yyyy">
                  <c:v>45614</c:v>
                </c:pt>
                <c:pt idx="170" formatCode="mmm\ yyyy">
                  <c:v>45611</c:v>
                </c:pt>
                <c:pt idx="171" formatCode="mmm\ yyyy">
                  <c:v>45610</c:v>
                </c:pt>
                <c:pt idx="172" formatCode="mmm\ yyyy">
                  <c:v>45609</c:v>
                </c:pt>
                <c:pt idx="173" formatCode="mmm\ yyyy">
                  <c:v>45608</c:v>
                </c:pt>
                <c:pt idx="174" formatCode="mmm\ yyyy">
                  <c:v>45607</c:v>
                </c:pt>
                <c:pt idx="175" formatCode="mmm\ yyyy">
                  <c:v>45604</c:v>
                </c:pt>
                <c:pt idx="176" formatCode="mmm\ yyyy">
                  <c:v>45603</c:v>
                </c:pt>
                <c:pt idx="177" formatCode="mmm\ yyyy">
                  <c:v>45602</c:v>
                </c:pt>
                <c:pt idx="178" formatCode="mmm\ yyyy">
                  <c:v>45601</c:v>
                </c:pt>
                <c:pt idx="179" formatCode="mmm\ yyyy">
                  <c:v>45600</c:v>
                </c:pt>
                <c:pt idx="180" formatCode="mmm\ yyyy">
                  <c:v>45597</c:v>
                </c:pt>
                <c:pt idx="181" formatCode="mmm\ yyyy">
                  <c:v>45596</c:v>
                </c:pt>
                <c:pt idx="182" formatCode="mmm\ yyyy">
                  <c:v>45595</c:v>
                </c:pt>
                <c:pt idx="183" formatCode="mmm\ yyyy">
                  <c:v>45594</c:v>
                </c:pt>
                <c:pt idx="184" formatCode="mmm\ yyyy">
                  <c:v>45593</c:v>
                </c:pt>
                <c:pt idx="185" formatCode="mmm\ yyyy">
                  <c:v>45590</c:v>
                </c:pt>
                <c:pt idx="186" formatCode="mmm\ yyyy">
                  <c:v>45589</c:v>
                </c:pt>
                <c:pt idx="187" formatCode="mmm\ yyyy">
                  <c:v>45588</c:v>
                </c:pt>
                <c:pt idx="188" formatCode="mmm\ yyyy">
                  <c:v>45587</c:v>
                </c:pt>
                <c:pt idx="189" formatCode="mmm\ yyyy">
                  <c:v>45586</c:v>
                </c:pt>
                <c:pt idx="190" formatCode="mmm\ yyyy">
                  <c:v>45583</c:v>
                </c:pt>
                <c:pt idx="191" formatCode="mmm\ yyyy">
                  <c:v>45582</c:v>
                </c:pt>
                <c:pt idx="192" formatCode="mmm\ yyyy">
                  <c:v>45581</c:v>
                </c:pt>
                <c:pt idx="193" formatCode="mmm\ yyyy">
                  <c:v>45580</c:v>
                </c:pt>
                <c:pt idx="194" formatCode="mmm\ yyyy">
                  <c:v>45579</c:v>
                </c:pt>
                <c:pt idx="195" formatCode="mmm\ yyyy">
                  <c:v>45576</c:v>
                </c:pt>
                <c:pt idx="196" formatCode="mmm\ yyyy">
                  <c:v>45575</c:v>
                </c:pt>
                <c:pt idx="197" formatCode="mmm\ yyyy">
                  <c:v>45574</c:v>
                </c:pt>
                <c:pt idx="198" formatCode="mmm\ yyyy">
                  <c:v>45573</c:v>
                </c:pt>
                <c:pt idx="199" formatCode="mmm\ yyyy">
                  <c:v>45572</c:v>
                </c:pt>
                <c:pt idx="200" formatCode="mmm\ yyyy">
                  <c:v>45569</c:v>
                </c:pt>
                <c:pt idx="201" formatCode="mmm\ yyyy">
                  <c:v>45568</c:v>
                </c:pt>
                <c:pt idx="202" formatCode="mmm\ yyyy">
                  <c:v>45567</c:v>
                </c:pt>
                <c:pt idx="203" formatCode="mmm\ yyyy">
                  <c:v>45566</c:v>
                </c:pt>
                <c:pt idx="204" formatCode="mmm\ yyyy">
                  <c:v>45565</c:v>
                </c:pt>
                <c:pt idx="205" formatCode="mmm\ yyyy">
                  <c:v>45562</c:v>
                </c:pt>
                <c:pt idx="206" formatCode="mmm\ yyyy">
                  <c:v>45561</c:v>
                </c:pt>
                <c:pt idx="207" formatCode="mmm\ yyyy">
                  <c:v>45560</c:v>
                </c:pt>
                <c:pt idx="208" formatCode="mmm\ yyyy">
                  <c:v>45559</c:v>
                </c:pt>
                <c:pt idx="209" formatCode="mmm\ yyyy">
                  <c:v>45558</c:v>
                </c:pt>
                <c:pt idx="210" formatCode="mmm\ yyyy">
                  <c:v>45555</c:v>
                </c:pt>
                <c:pt idx="211" formatCode="mmm\ yyyy">
                  <c:v>45554</c:v>
                </c:pt>
                <c:pt idx="212" formatCode="mmm\ yyyy">
                  <c:v>45553</c:v>
                </c:pt>
                <c:pt idx="213" formatCode="mmm\ yyyy">
                  <c:v>45552</c:v>
                </c:pt>
                <c:pt idx="214" formatCode="mmm\ yyyy">
                  <c:v>45551</c:v>
                </c:pt>
                <c:pt idx="215" formatCode="mmm\ yyyy">
                  <c:v>45548</c:v>
                </c:pt>
                <c:pt idx="216" formatCode="mmm\ yyyy">
                  <c:v>45547</c:v>
                </c:pt>
                <c:pt idx="217" formatCode="mmm\ yyyy">
                  <c:v>45546</c:v>
                </c:pt>
                <c:pt idx="218" formatCode="mmm\ yyyy">
                  <c:v>45545</c:v>
                </c:pt>
                <c:pt idx="219" formatCode="mmm\ yyyy">
                  <c:v>45544</c:v>
                </c:pt>
                <c:pt idx="220" formatCode="mmm\ yyyy">
                  <c:v>45541</c:v>
                </c:pt>
                <c:pt idx="221" formatCode="mmm\ yyyy">
                  <c:v>45540</c:v>
                </c:pt>
                <c:pt idx="222" formatCode="mmm\ yyyy">
                  <c:v>45539</c:v>
                </c:pt>
                <c:pt idx="223" formatCode="mmm\ yyyy">
                  <c:v>45538</c:v>
                </c:pt>
                <c:pt idx="224" formatCode="mmm\ yyyy">
                  <c:v>45534</c:v>
                </c:pt>
                <c:pt idx="225" formatCode="mmm\ yyyy">
                  <c:v>45533</c:v>
                </c:pt>
                <c:pt idx="226" formatCode="mmm\ yyyy">
                  <c:v>45532</c:v>
                </c:pt>
                <c:pt idx="227" formatCode="mmm\ yyyy">
                  <c:v>45531</c:v>
                </c:pt>
                <c:pt idx="228" formatCode="mmm\ yyyy">
                  <c:v>45530</c:v>
                </c:pt>
                <c:pt idx="229" formatCode="mmm\ yyyy">
                  <c:v>45527</c:v>
                </c:pt>
                <c:pt idx="230" formatCode="mmm\ yyyy">
                  <c:v>45526</c:v>
                </c:pt>
                <c:pt idx="231" formatCode="mmm\ yyyy">
                  <c:v>45525</c:v>
                </c:pt>
                <c:pt idx="232" formatCode="mmm\ yyyy">
                  <c:v>45524</c:v>
                </c:pt>
                <c:pt idx="233" formatCode="mmm\ yyyy">
                  <c:v>45523</c:v>
                </c:pt>
                <c:pt idx="234" formatCode="mmm\ yyyy">
                  <c:v>45520</c:v>
                </c:pt>
                <c:pt idx="235" formatCode="mmm\ yyyy">
                  <c:v>45519</c:v>
                </c:pt>
                <c:pt idx="236" formatCode="mmm\ yyyy">
                  <c:v>45518</c:v>
                </c:pt>
                <c:pt idx="237" formatCode="mmm\ yyyy">
                  <c:v>45517</c:v>
                </c:pt>
                <c:pt idx="238" formatCode="mmm\ yyyy">
                  <c:v>45516</c:v>
                </c:pt>
                <c:pt idx="239" formatCode="mmm\ yyyy">
                  <c:v>45513</c:v>
                </c:pt>
                <c:pt idx="240" formatCode="mmm\ yyyy">
                  <c:v>45512</c:v>
                </c:pt>
                <c:pt idx="241" formatCode="mmm\ yyyy">
                  <c:v>45511</c:v>
                </c:pt>
                <c:pt idx="242" formatCode="mmm\ yyyy">
                  <c:v>45510</c:v>
                </c:pt>
                <c:pt idx="243" formatCode="mmm\ yyyy">
                  <c:v>45506</c:v>
                </c:pt>
                <c:pt idx="244" formatCode="mmm\ yyyy">
                  <c:v>45505</c:v>
                </c:pt>
              </c:numCache>
            </c:numRef>
          </c:cat>
          <c:val>
            <c:numRef>
              <c:f>'1y'!$E$3:$E$247</c:f>
              <c:numCache>
                <c:formatCode>General</c:formatCode>
                <c:ptCount val="245"/>
                <c:pt idx="2" formatCode="0%">
                  <c:v>0.73206900000000008</c:v>
                </c:pt>
                <c:pt idx="3" formatCode="0%">
                  <c:v>0.74690799999999991</c:v>
                </c:pt>
                <c:pt idx="4" formatCode="0%">
                  <c:v>0.75515299999999996</c:v>
                </c:pt>
                <c:pt idx="5" formatCode="0%">
                  <c:v>0.74278599999999995</c:v>
                </c:pt>
                <c:pt idx="6" formatCode="0%">
                  <c:v>0.76472399999999996</c:v>
                </c:pt>
                <c:pt idx="7" formatCode="0%">
                  <c:v>0.754328</c:v>
                </c:pt>
                <c:pt idx="8" formatCode="0%">
                  <c:v>0.72794700000000001</c:v>
                </c:pt>
                <c:pt idx="9" formatCode="0%">
                  <c:v>0.72959599999999991</c:v>
                </c:pt>
                <c:pt idx="10" formatCode="0%">
                  <c:v>0.71475700000000009</c:v>
                </c:pt>
                <c:pt idx="11" formatCode="0%">
                  <c:v>0.81038700000000008</c:v>
                </c:pt>
                <c:pt idx="12" formatCode="0%">
                  <c:v>0.77576299999999998</c:v>
                </c:pt>
                <c:pt idx="13" formatCode="0%">
                  <c:v>0.77658699999999992</c:v>
                </c:pt>
                <c:pt idx="14" formatCode="0%">
                  <c:v>0.74278599999999995</c:v>
                </c:pt>
                <c:pt idx="15" formatCode="0%">
                  <c:v>0.75267899999999999</c:v>
                </c:pt>
                <c:pt idx="16" formatCode="0%">
                  <c:v>0.67930699999999999</c:v>
                </c:pt>
                <c:pt idx="17" formatCode="0%">
                  <c:v>0.78153300000000003</c:v>
                </c:pt>
                <c:pt idx="18" formatCode="0%">
                  <c:v>0.73124499999999992</c:v>
                </c:pt>
                <c:pt idx="19" formatCode="0%">
                  <c:v>0.72959599999999991</c:v>
                </c:pt>
                <c:pt idx="20" formatCode="0%">
                  <c:v>0.77823600000000004</c:v>
                </c:pt>
                <c:pt idx="21" formatCode="0%">
                  <c:v>0.751031</c:v>
                </c:pt>
                <c:pt idx="22" formatCode="0%">
                  <c:v>0.73124499999999992</c:v>
                </c:pt>
                <c:pt idx="23" formatCode="0%">
                  <c:v>0.754328</c:v>
                </c:pt>
                <c:pt idx="24" formatCode="0%">
                  <c:v>0.75680099999999995</c:v>
                </c:pt>
                <c:pt idx="25" formatCode="0%">
                  <c:v>0.74361099999999991</c:v>
                </c:pt>
                <c:pt idx="26" formatCode="0%">
                  <c:v>0.76916700000000005</c:v>
                </c:pt>
                <c:pt idx="27" formatCode="0%">
                  <c:v>0.74443499999999996</c:v>
                </c:pt>
                <c:pt idx="28" formatCode="0%">
                  <c:v>0.72052800000000006</c:v>
                </c:pt>
                <c:pt idx="29" formatCode="0%">
                  <c:v>0.67353700000000005</c:v>
                </c:pt>
                <c:pt idx="30" formatCode="0%">
                  <c:v>0.70321500000000003</c:v>
                </c:pt>
                <c:pt idx="31" formatCode="0%">
                  <c:v>0.70486400000000005</c:v>
                </c:pt>
                <c:pt idx="32" formatCode="0%">
                  <c:v>0.74278599999999995</c:v>
                </c:pt>
                <c:pt idx="33" formatCode="0%">
                  <c:v>0.74773300000000009</c:v>
                </c:pt>
                <c:pt idx="34" formatCode="0%">
                  <c:v>0.75927499999999992</c:v>
                </c:pt>
                <c:pt idx="35" formatCode="0%">
                  <c:v>0.7749379999999999</c:v>
                </c:pt>
                <c:pt idx="36" formatCode="0%">
                  <c:v>0.67023900000000003</c:v>
                </c:pt>
                <c:pt idx="37" formatCode="0%">
                  <c:v>0.66858999999999991</c:v>
                </c:pt>
                <c:pt idx="38" formatCode="0%">
                  <c:v>0.68837599999999999</c:v>
                </c:pt>
                <c:pt idx="39" formatCode="0%">
                  <c:v>0.65704899999999999</c:v>
                </c:pt>
                <c:pt idx="40" formatCode="0%">
                  <c:v>0.68672700000000009</c:v>
                </c:pt>
                <c:pt idx="41" formatCode="0%">
                  <c:v>0.66694100000000001</c:v>
                </c:pt>
                <c:pt idx="42" formatCode="0%">
                  <c:v>0.65787300000000004</c:v>
                </c:pt>
                <c:pt idx="43" formatCode="0%">
                  <c:v>0.67436099999999999</c:v>
                </c:pt>
                <c:pt idx="44" formatCode="0%">
                  <c:v>0.64880499999999997</c:v>
                </c:pt>
                <c:pt idx="45" formatCode="0%">
                  <c:v>0.58202799999999999</c:v>
                </c:pt>
                <c:pt idx="46" formatCode="0%">
                  <c:v>0.58202799999999999</c:v>
                </c:pt>
                <c:pt idx="47" formatCode="0%">
                  <c:v>0.55399799999999999</c:v>
                </c:pt>
                <c:pt idx="48" formatCode="0%">
                  <c:v>0.58120399999999994</c:v>
                </c:pt>
                <c:pt idx="49" formatCode="0%">
                  <c:v>0.58202799999999999</c:v>
                </c:pt>
                <c:pt idx="50" formatCode="0%">
                  <c:v>0.73042000000000007</c:v>
                </c:pt>
                <c:pt idx="51" formatCode="0%">
                  <c:v>0.69497100000000001</c:v>
                </c:pt>
                <c:pt idx="52" formatCode="0%">
                  <c:v>0.782358</c:v>
                </c:pt>
                <c:pt idx="53" formatCode="0%">
                  <c:v>0.73124499999999992</c:v>
                </c:pt>
                <c:pt idx="54" formatCode="0%">
                  <c:v>0.65210199999999996</c:v>
                </c:pt>
                <c:pt idx="55" formatCode="0%">
                  <c:v>0.60181399999999996</c:v>
                </c:pt>
                <c:pt idx="56" formatCode="0%">
                  <c:v>0.62242400000000009</c:v>
                </c:pt>
                <c:pt idx="57" formatCode="0%">
                  <c:v>0.67765900000000001</c:v>
                </c:pt>
                <c:pt idx="58" formatCode="0%">
                  <c:v>0.661995</c:v>
                </c:pt>
                <c:pt idx="59" formatCode="0%">
                  <c:v>0.68260499999999991</c:v>
                </c:pt>
                <c:pt idx="60" formatCode="0%">
                  <c:v>0.65540000000000009</c:v>
                </c:pt>
                <c:pt idx="61" formatCode="0%">
                  <c:v>0.67436099999999999</c:v>
                </c:pt>
                <c:pt idx="62" formatCode="0%">
                  <c:v>0.64056100000000005</c:v>
                </c:pt>
                <c:pt idx="63" formatCode="0%">
                  <c:v>0.67601</c:v>
                </c:pt>
                <c:pt idx="64" formatCode="0%">
                  <c:v>0.70404</c:v>
                </c:pt>
                <c:pt idx="65" formatCode="0%">
                  <c:v>0.690025</c:v>
                </c:pt>
                <c:pt idx="66" formatCode="0%">
                  <c:v>0.71805400000000008</c:v>
                </c:pt>
                <c:pt idx="67" formatCode="0%">
                  <c:v>0.68590300000000004</c:v>
                </c:pt>
                <c:pt idx="68" formatCode="0%">
                  <c:v>0.65952200000000005</c:v>
                </c:pt>
                <c:pt idx="69" formatCode="0%">
                  <c:v>0.64550700000000005</c:v>
                </c:pt>
                <c:pt idx="70" formatCode="0%">
                  <c:v>0.57790600000000003</c:v>
                </c:pt>
                <c:pt idx="71" formatCode="0%">
                  <c:v>0.51442699999999997</c:v>
                </c:pt>
                <c:pt idx="72" formatCode="0%">
                  <c:v>0.40395699999999995</c:v>
                </c:pt>
                <c:pt idx="73" formatCode="0%">
                  <c:v>0.40478200000000003</c:v>
                </c:pt>
                <c:pt idx="74" formatCode="0%">
                  <c:v>0.38087400000000005</c:v>
                </c:pt>
                <c:pt idx="75" formatCode="0%">
                  <c:v>0.472383</c:v>
                </c:pt>
                <c:pt idx="76" formatCode="0%">
                  <c:v>0.51360300000000003</c:v>
                </c:pt>
                <c:pt idx="77" formatCode="0%">
                  <c:v>0.48474899999999999</c:v>
                </c:pt>
                <c:pt idx="78" formatCode="0%">
                  <c:v>0.494641</c:v>
                </c:pt>
                <c:pt idx="79" formatCode="0%">
                  <c:v>0.47403100000000004</c:v>
                </c:pt>
                <c:pt idx="80" formatCode="0%">
                  <c:v>0.47403100000000004</c:v>
                </c:pt>
                <c:pt idx="81" formatCode="0%">
                  <c:v>0.43610900000000002</c:v>
                </c:pt>
                <c:pt idx="82" formatCode="0%">
                  <c:v>0.446826</c:v>
                </c:pt>
                <c:pt idx="83" formatCode="0%">
                  <c:v>0.43835099999999999</c:v>
                </c:pt>
                <c:pt idx="84" formatCode="0%">
                  <c:v>0.43940600000000002</c:v>
                </c:pt>
                <c:pt idx="85" formatCode="0%">
                  <c:v>0.45424599999999998</c:v>
                </c:pt>
                <c:pt idx="86" formatCode="0%">
                  <c:v>0.44105499999999997</c:v>
                </c:pt>
                <c:pt idx="87" formatCode="0%">
                  <c:v>0.41549900000000001</c:v>
                </c:pt>
                <c:pt idx="88" formatCode="0%">
                  <c:v>0.41549900000000001</c:v>
                </c:pt>
                <c:pt idx="89" formatCode="0%">
                  <c:v>0.37675199999999998</c:v>
                </c:pt>
                <c:pt idx="90" formatCode="0%">
                  <c:v>0.35779099999999997</c:v>
                </c:pt>
                <c:pt idx="91" formatCode="0%">
                  <c:v>0.31821899999999997</c:v>
                </c:pt>
                <c:pt idx="92" formatCode="0%">
                  <c:v>0.32646299999999995</c:v>
                </c:pt>
                <c:pt idx="93" formatCode="0%">
                  <c:v>0.257214</c:v>
                </c:pt>
                <c:pt idx="94" formatCode="0%">
                  <c:v>0.32399</c:v>
                </c:pt>
                <c:pt idx="95" formatCode="0%">
                  <c:v>0.31409700000000002</c:v>
                </c:pt>
                <c:pt idx="96" formatCode="0%">
                  <c:v>0.35366900000000001</c:v>
                </c:pt>
                <c:pt idx="97" formatCode="0%">
                  <c:v>0.32646299999999995</c:v>
                </c:pt>
                <c:pt idx="98" formatCode="0%">
                  <c:v>0.28606799999999999</c:v>
                </c:pt>
                <c:pt idx="99" formatCode="0%">
                  <c:v>0.27782400000000002</c:v>
                </c:pt>
                <c:pt idx="100" formatCode="0%">
                  <c:v>0.262984</c:v>
                </c:pt>
                <c:pt idx="101" formatCode="0%">
                  <c:v>0.30915100000000001</c:v>
                </c:pt>
                <c:pt idx="102" formatCode="0%">
                  <c:v>0.27287700000000004</c:v>
                </c:pt>
                <c:pt idx="103" formatCode="0%">
                  <c:v>0.29925799999999997</c:v>
                </c:pt>
                <c:pt idx="104" formatCode="0%">
                  <c:v>0.28524300000000002</c:v>
                </c:pt>
                <c:pt idx="105" formatCode="0%">
                  <c:v>0.34954700000000005</c:v>
                </c:pt>
                <c:pt idx="106" formatCode="0%">
                  <c:v>0.33058500000000002</c:v>
                </c:pt>
                <c:pt idx="107" formatCode="0%">
                  <c:v>0.321517</c:v>
                </c:pt>
                <c:pt idx="108" formatCode="0%">
                  <c:v>0.31821899999999997</c:v>
                </c:pt>
                <c:pt idx="109" formatCode="0%">
                  <c:v>0.33635599999999999</c:v>
                </c:pt>
                <c:pt idx="110" formatCode="0%">
                  <c:v>0.435284</c:v>
                </c:pt>
                <c:pt idx="111" formatCode="0%">
                  <c:v>0.42044500000000001</c:v>
                </c:pt>
                <c:pt idx="112" formatCode="0%">
                  <c:v>0.42786499999999994</c:v>
                </c:pt>
                <c:pt idx="113" formatCode="0%">
                  <c:v>0.399011</c:v>
                </c:pt>
                <c:pt idx="114" formatCode="0%">
                  <c:v>0.40560600000000002</c:v>
                </c:pt>
                <c:pt idx="115" formatCode="0%">
                  <c:v>0.402308</c:v>
                </c:pt>
                <c:pt idx="116" formatCode="0%">
                  <c:v>0.35531699999999999</c:v>
                </c:pt>
                <c:pt idx="117" formatCode="0%">
                  <c:v>0.37427900000000003</c:v>
                </c:pt>
                <c:pt idx="118" formatCode="0%">
                  <c:v>0.34954700000000005</c:v>
                </c:pt>
                <c:pt idx="119" formatCode="0%">
                  <c:v>0.36933199999999999</c:v>
                </c:pt>
                <c:pt idx="120" formatCode="0%">
                  <c:v>0.32316600000000001</c:v>
                </c:pt>
                <c:pt idx="121" formatCode="0%">
                  <c:v>0.29266300000000001</c:v>
                </c:pt>
                <c:pt idx="122" formatCode="0%">
                  <c:v>0.26051099999999999</c:v>
                </c:pt>
                <c:pt idx="123" formatCode="0%">
                  <c:v>0.26380900000000002</c:v>
                </c:pt>
                <c:pt idx="124" formatCode="0%">
                  <c:v>0.24649599999999999</c:v>
                </c:pt>
                <c:pt idx="125" formatCode="0%">
                  <c:v>0.26133600000000001</c:v>
                </c:pt>
                <c:pt idx="126" formatCode="0%">
                  <c:v>0.257214</c:v>
                </c:pt>
                <c:pt idx="127" formatCode="0%">
                  <c:v>0.24484700000000001</c:v>
                </c:pt>
                <c:pt idx="128" formatCode="0%">
                  <c:v>0.22918399999999997</c:v>
                </c:pt>
                <c:pt idx="129" formatCode="0%">
                  <c:v>0.21599299999999999</c:v>
                </c:pt>
                <c:pt idx="130" formatCode="0%">
                  <c:v>0.259687</c:v>
                </c:pt>
                <c:pt idx="131" formatCode="0%">
                  <c:v>0.25309199999999998</c:v>
                </c:pt>
                <c:pt idx="132" formatCode="0%">
                  <c:v>0.195383</c:v>
                </c:pt>
                <c:pt idx="133" formatCode="0%">
                  <c:v>0.243199</c:v>
                </c:pt>
                <c:pt idx="134" formatCode="0%">
                  <c:v>0.26545799999999997</c:v>
                </c:pt>
                <c:pt idx="135" formatCode="0%">
                  <c:v>0.23248100000000002</c:v>
                </c:pt>
                <c:pt idx="136" formatCode="0%">
                  <c:v>0.16900200000000001</c:v>
                </c:pt>
                <c:pt idx="137" formatCode="0%">
                  <c:v>0.14427000000000001</c:v>
                </c:pt>
                <c:pt idx="138" formatCode="0%">
                  <c:v>0.16488</c:v>
                </c:pt>
                <c:pt idx="139" formatCode="0%">
                  <c:v>0.17477299999999998</c:v>
                </c:pt>
                <c:pt idx="140" formatCode="0%">
                  <c:v>0.100577</c:v>
                </c:pt>
                <c:pt idx="141" formatCode="0%">
                  <c:v>8.5738000000000009E-2</c:v>
                </c:pt>
                <c:pt idx="142" formatCode="0%">
                  <c:v>0.107997</c:v>
                </c:pt>
                <c:pt idx="143" formatCode="0%">
                  <c:v>0.116241</c:v>
                </c:pt>
                <c:pt idx="144" formatCode="0%">
                  <c:v>0.10552300000000001</c:v>
                </c:pt>
                <c:pt idx="145" formatCode="0%">
                  <c:v>9.4806000000000001E-2</c:v>
                </c:pt>
                <c:pt idx="146" formatCode="0%">
                  <c:v>7.6669000000000001E-2</c:v>
                </c:pt>
                <c:pt idx="147" formatCode="0%">
                  <c:v>7.4195999999999998E-2</c:v>
                </c:pt>
                <c:pt idx="148" formatCode="0%">
                  <c:v>0.12943099999999999</c:v>
                </c:pt>
                <c:pt idx="149" formatCode="0%">
                  <c:v>0.14591900000000002</c:v>
                </c:pt>
                <c:pt idx="150" formatCode="0%">
                  <c:v>0.14591900000000002</c:v>
                </c:pt>
                <c:pt idx="151" formatCode="0%">
                  <c:v>0.17889500000000003</c:v>
                </c:pt>
                <c:pt idx="152" formatCode="0%">
                  <c:v>0.23248100000000002</c:v>
                </c:pt>
                <c:pt idx="153" formatCode="0%">
                  <c:v>0.17807099999999998</c:v>
                </c:pt>
                <c:pt idx="154" formatCode="0%">
                  <c:v>0.15993399999999999</c:v>
                </c:pt>
                <c:pt idx="155" formatCode="0%">
                  <c:v>0.139324</c:v>
                </c:pt>
                <c:pt idx="156" formatCode="0%">
                  <c:v>0.147568</c:v>
                </c:pt>
                <c:pt idx="157" formatCode="0%">
                  <c:v>0.153339</c:v>
                </c:pt>
                <c:pt idx="158" formatCode="0%">
                  <c:v>0.153339</c:v>
                </c:pt>
                <c:pt idx="159" formatCode="0%">
                  <c:v>0.10469900000000001</c:v>
                </c:pt>
                <c:pt idx="160" formatCode="0%">
                  <c:v>0.12695800000000002</c:v>
                </c:pt>
                <c:pt idx="161" formatCode="0%">
                  <c:v>0.142622</c:v>
                </c:pt>
                <c:pt idx="162" formatCode="0%">
                  <c:v>0.13272899999999999</c:v>
                </c:pt>
                <c:pt idx="163" formatCode="0%">
                  <c:v>0.153339</c:v>
                </c:pt>
                <c:pt idx="164" formatCode="0%">
                  <c:v>0.12943099999999999</c:v>
                </c:pt>
                <c:pt idx="165" formatCode="0%">
                  <c:v>0.176422</c:v>
                </c:pt>
                <c:pt idx="166" formatCode="0%">
                  <c:v>0.15993399999999999</c:v>
                </c:pt>
                <c:pt idx="167" formatCode="0%">
                  <c:v>0.150866</c:v>
                </c:pt>
                <c:pt idx="168" formatCode="0%">
                  <c:v>0.14921699999999999</c:v>
                </c:pt>
                <c:pt idx="169" formatCode="0%">
                  <c:v>0.125309</c:v>
                </c:pt>
                <c:pt idx="170" formatCode="0%">
                  <c:v>7.5021000000000004E-2</c:v>
                </c:pt>
                <c:pt idx="171" formatCode="0%">
                  <c:v>8.8210999999999998E-2</c:v>
                </c:pt>
                <c:pt idx="172" formatCode="0%">
                  <c:v>7.2547E-2</c:v>
                </c:pt>
                <c:pt idx="173" formatCode="0%">
                  <c:v>9.2332999999999998E-2</c:v>
                </c:pt>
                <c:pt idx="174" formatCode="0%">
                  <c:v>8.4088999999999997E-2</c:v>
                </c:pt>
                <c:pt idx="175" formatCode="0%">
                  <c:v>0.19950500000000002</c:v>
                </c:pt>
                <c:pt idx="176" formatCode="0%">
                  <c:v>0.22258900000000001</c:v>
                </c:pt>
                <c:pt idx="177" formatCode="0%">
                  <c:v>0.134378</c:v>
                </c:pt>
                <c:pt idx="178" formatCode="0%">
                  <c:v>0.14591900000000002</c:v>
                </c:pt>
                <c:pt idx="179" formatCode="0%">
                  <c:v>0.14344599999999999</c:v>
                </c:pt>
                <c:pt idx="180" formatCode="0%">
                  <c:v>0.148392</c:v>
                </c:pt>
                <c:pt idx="181" formatCode="0%">
                  <c:v>0.15828500000000001</c:v>
                </c:pt>
                <c:pt idx="182" formatCode="0%">
                  <c:v>0.20197900000000002</c:v>
                </c:pt>
                <c:pt idx="183" formatCode="0%">
                  <c:v>0.22753499999999999</c:v>
                </c:pt>
                <c:pt idx="184" formatCode="0%">
                  <c:v>0.19620799999999999</c:v>
                </c:pt>
                <c:pt idx="185" formatCode="0%">
                  <c:v>0.20527599999999999</c:v>
                </c:pt>
                <c:pt idx="186" formatCode="0%">
                  <c:v>0.22835899999999998</c:v>
                </c:pt>
                <c:pt idx="187" formatCode="0%">
                  <c:v>0.22176400000000002</c:v>
                </c:pt>
                <c:pt idx="188" formatCode="0%">
                  <c:v>0.22011500000000001</c:v>
                </c:pt>
                <c:pt idx="189" formatCode="0%">
                  <c:v>0.20445199999999999</c:v>
                </c:pt>
                <c:pt idx="190" formatCode="0%">
                  <c:v>0.206925</c:v>
                </c:pt>
                <c:pt idx="191" formatCode="0%">
                  <c:v>0.15581200000000001</c:v>
                </c:pt>
                <c:pt idx="192" formatCode="0%">
                  <c:v>0.13602600000000001</c:v>
                </c:pt>
                <c:pt idx="193" formatCode="0%">
                  <c:v>0.12943099999999999</c:v>
                </c:pt>
                <c:pt idx="194" formatCode="0%">
                  <c:v>0</c:v>
                </c:pt>
                <c:pt idx="195" formatCode="0%">
                  <c:v>0.11459199999999999</c:v>
                </c:pt>
                <c:pt idx="196" formatCode="0%">
                  <c:v>0.11788999999999999</c:v>
                </c:pt>
                <c:pt idx="197" formatCode="0%">
                  <c:v>6.6777000000000003E-2</c:v>
                </c:pt>
                <c:pt idx="198" formatCode="0%">
                  <c:v>6.1829999999999996E-2</c:v>
                </c:pt>
                <c:pt idx="199" formatCode="0%">
                  <c:v>4.8639999999999996E-2</c:v>
                </c:pt>
                <c:pt idx="200" formatCode="0%">
                  <c:v>5.3586000000000002E-2</c:v>
                </c:pt>
                <c:pt idx="201" formatCode="0%">
                  <c:v>6.5128000000000005E-2</c:v>
                </c:pt>
                <c:pt idx="202" formatCode="0%">
                  <c:v>8.4913000000000002E-2</c:v>
                </c:pt>
                <c:pt idx="203" formatCode="0%">
                  <c:v>6.0180999999999998E-2</c:v>
                </c:pt>
                <c:pt idx="204" formatCode="0%">
                  <c:v>4.4518000000000002E-2</c:v>
                </c:pt>
                <c:pt idx="205" formatCode="0%">
                  <c:v>5.4410999999999994E-2</c:v>
                </c:pt>
                <c:pt idx="206" formatCode="0%">
                  <c:v>8.9034999999999989E-2</c:v>
                </c:pt>
                <c:pt idx="207" formatCode="0%">
                  <c:v>8.4088999999999997E-2</c:v>
                </c:pt>
                <c:pt idx="208" formatCode="0%">
                  <c:v>8.1615999999999994E-2</c:v>
                </c:pt>
                <c:pt idx="209" formatCode="0%">
                  <c:v>7.1722999999999995E-2</c:v>
                </c:pt>
                <c:pt idx="210" formatCode="0%">
                  <c:v>6.9249999999999992E-2</c:v>
                </c:pt>
                <c:pt idx="211" formatCode="0%">
                  <c:v>4.3693000000000003E-2</c:v>
                </c:pt>
                <c:pt idx="212" formatCode="0%">
                  <c:v>3.5449000000000001E-2</c:v>
                </c:pt>
                <c:pt idx="213" formatCode="0%">
                  <c:v>5.2762000000000003E-2</c:v>
                </c:pt>
                <c:pt idx="214" formatCode="0%">
                  <c:v>6.0180999999999998E-2</c:v>
                </c:pt>
                <c:pt idx="215" formatCode="0%">
                  <c:v>0.10140100000000001</c:v>
                </c:pt>
                <c:pt idx="216" formatCode="0%">
                  <c:v>9.4806000000000001E-2</c:v>
                </c:pt>
                <c:pt idx="217" formatCode="0%">
                  <c:v>2.3082999999999999E-2</c:v>
                </c:pt>
                <c:pt idx="218" formatCode="0%">
                  <c:v>1.2365999999999999E-2</c:v>
                </c:pt>
                <c:pt idx="219" formatCode="0%">
                  <c:v>-4.6990999999999998E-2</c:v>
                </c:pt>
                <c:pt idx="220" formatCode="0%">
                  <c:v>-6.8425E-2</c:v>
                </c:pt>
                <c:pt idx="221" formatCode="0%">
                  <c:v>-3.2152E-2</c:v>
                </c:pt>
                <c:pt idx="222" formatCode="0%">
                  <c:v>-4.3693000000000003E-2</c:v>
                </c:pt>
                <c:pt idx="223" formatCode="0%">
                  <c:v>-3.8746999999999997E-2</c:v>
                </c:pt>
                <c:pt idx="224" formatCode="0%">
                  <c:v>4.1219999999999998E-3</c:v>
                </c:pt>
                <c:pt idx="225" formatCode="0%">
                  <c:v>1.6489999999999999E-3</c:v>
                </c:pt>
                <c:pt idx="226" formatCode="0%">
                  <c:v>-2.3082999999999999E-2</c:v>
                </c:pt>
                <c:pt idx="227" formatCode="0%">
                  <c:v>-7.4199999999999995E-3</c:v>
                </c:pt>
                <c:pt idx="228" formatCode="0%">
                  <c:v>6.5950000000000002E-3</c:v>
                </c:pt>
                <c:pt idx="229" formatCode="0%">
                  <c:v>1.9785999999999998E-2</c:v>
                </c:pt>
                <c:pt idx="230" formatCode="0%">
                  <c:v>1.4015E-2</c:v>
                </c:pt>
                <c:pt idx="231" formatCode="0%">
                  <c:v>4.3693000000000003E-2</c:v>
                </c:pt>
                <c:pt idx="232" formatCode="0%">
                  <c:v>5.5235000000000006E-2</c:v>
                </c:pt>
                <c:pt idx="233" formatCode="0%">
                  <c:v>5.3586000000000002E-2</c:v>
                </c:pt>
                <c:pt idx="234" formatCode="0%">
                  <c:v>3.5449000000000001E-2</c:v>
                </c:pt>
                <c:pt idx="235" formatCode="0%">
                  <c:v>1.1541999999999998E-2</c:v>
                </c:pt>
                <c:pt idx="236" formatCode="0%">
                  <c:v>1.8137E-2</c:v>
                </c:pt>
                <c:pt idx="237" formatCode="0%">
                  <c:v>1.7312000000000001E-2</c:v>
                </c:pt>
                <c:pt idx="238" formatCode="0%">
                  <c:v>9.892999999999999E-3</c:v>
                </c:pt>
                <c:pt idx="239" formatCode="0%">
                  <c:v>-3.9571000000000002E-2</c:v>
                </c:pt>
                <c:pt idx="240" formatCode="0%">
                  <c:v>-4.5342E-2</c:v>
                </c:pt>
                <c:pt idx="241" formatCode="0%">
                  <c:v>-7.9143000000000005E-2</c:v>
                </c:pt>
                <c:pt idx="242" formatCode="0%">
                  <c:v>-2.5556000000000002E-2</c:v>
                </c:pt>
                <c:pt idx="243" formatCode="0%">
                  <c:v>8.2399999999999997E-4</c:v>
                </c:pt>
                <c:pt idx="244" formatCode="0%">
                  <c:v>4.7815000000000003E-2</c:v>
                </c:pt>
              </c:numCache>
            </c:numRef>
          </c:val>
          <c:smooth val="0"/>
          <c:extLst>
            <c:ext xmlns:c16="http://schemas.microsoft.com/office/drawing/2014/chart" uri="{C3380CC4-5D6E-409C-BE32-E72D297353CC}">
              <c16:uniqueId val="{00000002-692B-4F0F-B1B7-FD10878A2A58}"/>
            </c:ext>
          </c:extLst>
        </c:ser>
        <c:dLbls>
          <c:showLegendKey val="0"/>
          <c:showVal val="0"/>
          <c:showCatName val="0"/>
          <c:showSerName val="0"/>
          <c:showPercent val="0"/>
          <c:showBubbleSize val="0"/>
        </c:dLbls>
        <c:smooth val="0"/>
        <c:axId val="1080253568"/>
        <c:axId val="1080272704"/>
      </c:lineChart>
      <c:dateAx>
        <c:axId val="1080253568"/>
        <c:scaling>
          <c:orientation val="minMax"/>
        </c:scaling>
        <c:delete val="0"/>
        <c:axPos val="b"/>
        <c:numFmt formatCode="mmm\ 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72704"/>
        <c:crosses val="autoZero"/>
        <c:auto val="1"/>
        <c:lblOffset val="100"/>
        <c:baseTimeUnit val="days"/>
        <c:majorUnit val="58"/>
        <c:majorTimeUnit val="days"/>
      </c:dateAx>
      <c:valAx>
        <c:axId val="1080272704"/>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5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A6192E"/>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15-140D-456D-8871-368EBA4EF696}"/>
              </c:ext>
            </c:extLst>
          </c:dPt>
          <c:dPt>
            <c:idx val="1"/>
            <c:invertIfNegative val="0"/>
            <c:bubble3D val="0"/>
            <c:spPr>
              <a:solidFill>
                <a:schemeClr val="accent2"/>
              </a:solidFill>
              <a:ln>
                <a:noFill/>
              </a:ln>
              <a:effectLst/>
            </c:spPr>
            <c:extLst>
              <c:ext xmlns:c16="http://schemas.microsoft.com/office/drawing/2014/chart" uri="{C3380CC4-5D6E-409C-BE32-E72D297353CC}">
                <c16:uniqueId val="{00000014-140D-456D-8871-368EBA4EF696}"/>
              </c:ext>
            </c:extLst>
          </c:dPt>
          <c:dPt>
            <c:idx val="2"/>
            <c:invertIfNegative val="0"/>
            <c:bubble3D val="0"/>
            <c:spPr>
              <a:solidFill>
                <a:schemeClr val="accent2"/>
              </a:solidFill>
              <a:ln>
                <a:noFill/>
              </a:ln>
              <a:effectLst/>
            </c:spPr>
            <c:extLst>
              <c:ext xmlns:c16="http://schemas.microsoft.com/office/drawing/2014/chart" uri="{C3380CC4-5D6E-409C-BE32-E72D297353CC}">
                <c16:uniqueId val="{00000012-140D-456D-8871-368EBA4EF696}"/>
              </c:ext>
            </c:extLst>
          </c:dPt>
          <c:dPt>
            <c:idx val="3"/>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1-140D-456D-8871-368EBA4EF696}"/>
              </c:ext>
            </c:extLst>
          </c:dPt>
          <c:dPt>
            <c:idx val="4"/>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3-140D-456D-8871-368EBA4EF696}"/>
              </c:ext>
            </c:extLst>
          </c:dPt>
          <c:dPt>
            <c:idx val="5"/>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5-140D-456D-8871-368EBA4EF696}"/>
              </c:ext>
            </c:extLst>
          </c:dPt>
          <c:dPt>
            <c:idx val="6"/>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7-140D-456D-8871-368EBA4EF696}"/>
              </c:ext>
            </c:extLst>
          </c:dPt>
          <c:dPt>
            <c:idx val="7"/>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9-140D-456D-8871-368EBA4EF696}"/>
              </c:ext>
            </c:extLst>
          </c:dPt>
          <c:dPt>
            <c:idx val="8"/>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B-140D-456D-8871-368EBA4EF696}"/>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0D-140D-456D-8871-368EBA4EF696}"/>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0F-140D-456D-8871-368EBA4EF696}"/>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1-140D-456D-8871-368EBA4EF696}"/>
              </c:ext>
            </c:extLst>
          </c:dPt>
          <c:dLbls>
            <c:dLbl>
              <c:idx val="2"/>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Goldman Sans" panose="020B0603020203020204" pitchFamily="34" charset="0"/>
                    </a:defRPr>
                  </a:pPr>
                  <a:endParaRPr lang="en-US"/>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40D-456D-8871-368EBA4EF696}"/>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Goldman Sans" panose="020B0603020203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('Comps Graph'!$X$7:$X$9,'Comps Graph'!$X$12:$X$14,'Comps Graph'!$X$17:$X$19,'Comps Graph'!$X$22:$X$24)</c:f>
              <c:strCache>
                <c:ptCount val="12"/>
                <c:pt idx="0">
                  <c:v>25th Percentile</c:v>
                </c:pt>
                <c:pt idx="1">
                  <c:v>Median</c:v>
                </c:pt>
                <c:pt idx="2">
                  <c:v>75th Percentile</c:v>
                </c:pt>
                <c:pt idx="3">
                  <c:v>25th Percentile</c:v>
                </c:pt>
                <c:pt idx="4">
                  <c:v>Median</c:v>
                </c:pt>
                <c:pt idx="5">
                  <c:v>75th Percentile</c:v>
                </c:pt>
                <c:pt idx="6">
                  <c:v>25th Percentile</c:v>
                </c:pt>
                <c:pt idx="7">
                  <c:v>Median</c:v>
                </c:pt>
                <c:pt idx="8">
                  <c:v>75th Percentile</c:v>
                </c:pt>
                <c:pt idx="9">
                  <c:v>25th Percentile</c:v>
                </c:pt>
                <c:pt idx="10">
                  <c:v>Median</c:v>
                </c:pt>
                <c:pt idx="11">
                  <c:v>75th Percentile</c:v>
                </c:pt>
              </c:strCache>
            </c:strRef>
          </c:cat>
          <c:val>
            <c:numRef>
              <c:f>('Comps Graph'!$AA$7:$AA$9,'Comps Graph'!$AA$12:$AA$14,'Comps Graph'!$AA$17:$AA$19,'Comps Graph'!$AA$22:$AA$24)</c:f>
              <c:numCache>
                <c:formatCode>0.00\x</c:formatCode>
                <c:ptCount val="12"/>
                <c:pt idx="0">
                  <c:v>22.195171463067414</c:v>
                </c:pt>
                <c:pt idx="1">
                  <c:v>29.497380166893073</c:v>
                </c:pt>
                <c:pt idx="2">
                  <c:v>54.783129087319864</c:v>
                </c:pt>
                <c:pt idx="3">
                  <c:v>10.683289571265359</c:v>
                </c:pt>
                <c:pt idx="4">
                  <c:v>22.015632574510892</c:v>
                </c:pt>
                <c:pt idx="5">
                  <c:v>23.498211992127224</c:v>
                </c:pt>
                <c:pt idx="6">
                  <c:v>5.2</c:v>
                </c:pt>
                <c:pt idx="7">
                  <c:v>5.9</c:v>
                </c:pt>
                <c:pt idx="8">
                  <c:v>8.4</c:v>
                </c:pt>
                <c:pt idx="9">
                  <c:v>13.416664569001787</c:v>
                </c:pt>
                <c:pt idx="10">
                  <c:v>20.121889795507204</c:v>
                </c:pt>
                <c:pt idx="11">
                  <c:v>22.734797483721444</c:v>
                </c:pt>
              </c:numCache>
            </c:numRef>
          </c:val>
          <c:extLst>
            <c:ext xmlns:c16="http://schemas.microsoft.com/office/drawing/2014/chart" uri="{C3380CC4-5D6E-409C-BE32-E72D297353CC}">
              <c16:uniqueId val="{00000013-140D-456D-8871-368EBA4EF696}"/>
            </c:ext>
          </c:extLst>
        </c:ser>
        <c:dLbls>
          <c:showLegendKey val="0"/>
          <c:showVal val="0"/>
          <c:showCatName val="0"/>
          <c:showSerName val="0"/>
          <c:showPercent val="0"/>
          <c:showBubbleSize val="0"/>
        </c:dLbls>
        <c:gapWidth val="100"/>
        <c:axId val="998604351"/>
        <c:axId val="998600991"/>
      </c:barChart>
      <c:catAx>
        <c:axId val="998604351"/>
        <c:scaling>
          <c:orientation val="maxMin"/>
        </c:scaling>
        <c:delete val="0"/>
        <c:axPos val="l"/>
        <c:numFmt formatCode="General" sourceLinked="1"/>
        <c:majorTickMark val="out"/>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Goldman Sans" panose="020B0603020203020204" pitchFamily="34" charset="0"/>
              </a:defRPr>
            </a:pPr>
            <a:endParaRPr lang="en-US"/>
          </a:p>
        </c:txPr>
        <c:crossAx val="998600991"/>
        <c:crosses val="autoZero"/>
        <c:auto val="1"/>
        <c:lblAlgn val="ctr"/>
        <c:lblOffset val="100"/>
        <c:noMultiLvlLbl val="0"/>
      </c:catAx>
      <c:valAx>
        <c:axId val="998600991"/>
        <c:scaling>
          <c:orientation val="minMax"/>
        </c:scaling>
        <c:delete val="0"/>
        <c:axPos val="t"/>
        <c:numFmt formatCode="0.00\x"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Goldman Sans" panose="020B0603020203020204" pitchFamily="34" charset="0"/>
              </a:defRPr>
            </a:pPr>
            <a:endParaRPr lang="en-US"/>
          </a:p>
        </c:txPr>
        <c:crossAx val="99860435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cs typeface="Goldman Sans" panose="020B0603020203020204"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'5y'!$D$2</c:f>
              <c:strCache>
                <c:ptCount val="1"/>
                <c:pt idx="0">
                  <c:v>ABX</c:v>
                </c:pt>
              </c:strCache>
            </c:strRef>
          </c:tx>
          <c:spPr>
            <a:ln w="28575" cap="rnd">
              <a:solidFill>
                <a:schemeClr val="bg1">
                  <a:lumMod val="65000"/>
                </a:schemeClr>
              </a:solidFill>
              <a:round/>
            </a:ln>
            <a:effectLst/>
          </c:spPr>
          <c:marker>
            <c:symbol val="none"/>
          </c:marker>
          <c:cat>
            <c:numRef>
              <c:f>'5y'!$B$3:$B$1297</c:f>
              <c:numCache>
                <c:formatCode>m/d/yyyy</c:formatCode>
                <c:ptCount val="1295"/>
                <c:pt idx="0">
                  <c:v>44032</c:v>
                </c:pt>
                <c:pt idx="1">
                  <c:v>44033</c:v>
                </c:pt>
                <c:pt idx="2">
                  <c:v>44034</c:v>
                </c:pt>
                <c:pt idx="3">
                  <c:v>44035</c:v>
                </c:pt>
                <c:pt idx="4">
                  <c:v>44036</c:v>
                </c:pt>
                <c:pt idx="5">
                  <c:v>44039</c:v>
                </c:pt>
                <c:pt idx="6">
                  <c:v>44040</c:v>
                </c:pt>
                <c:pt idx="7">
                  <c:v>44041</c:v>
                </c:pt>
                <c:pt idx="8">
                  <c:v>44042</c:v>
                </c:pt>
                <c:pt idx="9">
                  <c:v>44043</c:v>
                </c:pt>
                <c:pt idx="10">
                  <c:v>44046</c:v>
                </c:pt>
                <c:pt idx="11">
                  <c:v>44047</c:v>
                </c:pt>
                <c:pt idx="12">
                  <c:v>44048</c:v>
                </c:pt>
                <c:pt idx="13">
                  <c:v>44049</c:v>
                </c:pt>
                <c:pt idx="14">
                  <c:v>44050</c:v>
                </c:pt>
                <c:pt idx="15">
                  <c:v>44053</c:v>
                </c:pt>
                <c:pt idx="16">
                  <c:v>44054</c:v>
                </c:pt>
                <c:pt idx="17">
                  <c:v>44055</c:v>
                </c:pt>
                <c:pt idx="18">
                  <c:v>44056</c:v>
                </c:pt>
                <c:pt idx="19">
                  <c:v>44057</c:v>
                </c:pt>
                <c:pt idx="20">
                  <c:v>44060</c:v>
                </c:pt>
                <c:pt idx="21">
                  <c:v>44061</c:v>
                </c:pt>
                <c:pt idx="22">
                  <c:v>44062</c:v>
                </c:pt>
                <c:pt idx="23">
                  <c:v>44063</c:v>
                </c:pt>
                <c:pt idx="24">
                  <c:v>44064</c:v>
                </c:pt>
                <c:pt idx="25">
                  <c:v>44067</c:v>
                </c:pt>
                <c:pt idx="26">
                  <c:v>44068</c:v>
                </c:pt>
                <c:pt idx="27">
                  <c:v>44069</c:v>
                </c:pt>
                <c:pt idx="28">
                  <c:v>44070</c:v>
                </c:pt>
                <c:pt idx="29">
                  <c:v>44071</c:v>
                </c:pt>
                <c:pt idx="30">
                  <c:v>44074</c:v>
                </c:pt>
                <c:pt idx="31">
                  <c:v>44075</c:v>
                </c:pt>
                <c:pt idx="32">
                  <c:v>44076</c:v>
                </c:pt>
                <c:pt idx="33">
                  <c:v>44077</c:v>
                </c:pt>
                <c:pt idx="34">
                  <c:v>44078</c:v>
                </c:pt>
                <c:pt idx="35">
                  <c:v>44081</c:v>
                </c:pt>
                <c:pt idx="36">
                  <c:v>44082</c:v>
                </c:pt>
                <c:pt idx="37">
                  <c:v>44083</c:v>
                </c:pt>
                <c:pt idx="38">
                  <c:v>44084</c:v>
                </c:pt>
                <c:pt idx="39">
                  <c:v>44085</c:v>
                </c:pt>
                <c:pt idx="40">
                  <c:v>44088</c:v>
                </c:pt>
                <c:pt idx="41">
                  <c:v>44089</c:v>
                </c:pt>
                <c:pt idx="42">
                  <c:v>44090</c:v>
                </c:pt>
                <c:pt idx="43">
                  <c:v>44091</c:v>
                </c:pt>
                <c:pt idx="44">
                  <c:v>44092</c:v>
                </c:pt>
                <c:pt idx="45">
                  <c:v>44095</c:v>
                </c:pt>
                <c:pt idx="46">
                  <c:v>44096</c:v>
                </c:pt>
                <c:pt idx="47">
                  <c:v>44097</c:v>
                </c:pt>
                <c:pt idx="48">
                  <c:v>44098</c:v>
                </c:pt>
                <c:pt idx="49">
                  <c:v>44099</c:v>
                </c:pt>
                <c:pt idx="50">
                  <c:v>44102</c:v>
                </c:pt>
                <c:pt idx="51">
                  <c:v>44103</c:v>
                </c:pt>
                <c:pt idx="52">
                  <c:v>44104</c:v>
                </c:pt>
                <c:pt idx="53">
                  <c:v>44105</c:v>
                </c:pt>
                <c:pt idx="54">
                  <c:v>44106</c:v>
                </c:pt>
                <c:pt idx="55">
                  <c:v>44109</c:v>
                </c:pt>
                <c:pt idx="56">
                  <c:v>44110</c:v>
                </c:pt>
                <c:pt idx="57">
                  <c:v>44111</c:v>
                </c:pt>
                <c:pt idx="58">
                  <c:v>44112</c:v>
                </c:pt>
                <c:pt idx="59">
                  <c:v>44113</c:v>
                </c:pt>
                <c:pt idx="60">
                  <c:v>44116</c:v>
                </c:pt>
                <c:pt idx="61">
                  <c:v>44117</c:v>
                </c:pt>
                <c:pt idx="62">
                  <c:v>44118</c:v>
                </c:pt>
                <c:pt idx="63">
                  <c:v>44119</c:v>
                </c:pt>
                <c:pt idx="64">
                  <c:v>44120</c:v>
                </c:pt>
                <c:pt idx="65">
                  <c:v>44123</c:v>
                </c:pt>
                <c:pt idx="66">
                  <c:v>44124</c:v>
                </c:pt>
                <c:pt idx="67">
                  <c:v>44125</c:v>
                </c:pt>
                <c:pt idx="68">
                  <c:v>44126</c:v>
                </c:pt>
                <c:pt idx="69">
                  <c:v>44127</c:v>
                </c:pt>
                <c:pt idx="70">
                  <c:v>44130</c:v>
                </c:pt>
                <c:pt idx="71">
                  <c:v>44131</c:v>
                </c:pt>
                <c:pt idx="72">
                  <c:v>44132</c:v>
                </c:pt>
                <c:pt idx="73">
                  <c:v>44133</c:v>
                </c:pt>
                <c:pt idx="74">
                  <c:v>44134</c:v>
                </c:pt>
                <c:pt idx="75">
                  <c:v>44137</c:v>
                </c:pt>
                <c:pt idx="76">
                  <c:v>44138</c:v>
                </c:pt>
                <c:pt idx="77">
                  <c:v>44139</c:v>
                </c:pt>
                <c:pt idx="78">
                  <c:v>44140</c:v>
                </c:pt>
                <c:pt idx="79">
                  <c:v>44141</c:v>
                </c:pt>
                <c:pt idx="80">
                  <c:v>44144</c:v>
                </c:pt>
                <c:pt idx="81">
                  <c:v>44145</c:v>
                </c:pt>
                <c:pt idx="82">
                  <c:v>44146</c:v>
                </c:pt>
                <c:pt idx="83">
                  <c:v>44147</c:v>
                </c:pt>
                <c:pt idx="84">
                  <c:v>44148</c:v>
                </c:pt>
                <c:pt idx="85">
                  <c:v>44151</c:v>
                </c:pt>
                <c:pt idx="86">
                  <c:v>44152</c:v>
                </c:pt>
                <c:pt idx="87">
                  <c:v>44153</c:v>
                </c:pt>
                <c:pt idx="88">
                  <c:v>44154</c:v>
                </c:pt>
                <c:pt idx="89">
                  <c:v>44155</c:v>
                </c:pt>
                <c:pt idx="90">
                  <c:v>44158</c:v>
                </c:pt>
                <c:pt idx="91">
                  <c:v>44159</c:v>
                </c:pt>
                <c:pt idx="92">
                  <c:v>44160</c:v>
                </c:pt>
                <c:pt idx="93">
                  <c:v>44161</c:v>
                </c:pt>
                <c:pt idx="94">
                  <c:v>44162</c:v>
                </c:pt>
                <c:pt idx="95">
                  <c:v>44165</c:v>
                </c:pt>
                <c:pt idx="96">
                  <c:v>44166</c:v>
                </c:pt>
                <c:pt idx="97">
                  <c:v>44167</c:v>
                </c:pt>
                <c:pt idx="98">
                  <c:v>44168</c:v>
                </c:pt>
                <c:pt idx="99">
                  <c:v>44169</c:v>
                </c:pt>
                <c:pt idx="100">
                  <c:v>44172</c:v>
                </c:pt>
                <c:pt idx="101">
                  <c:v>44173</c:v>
                </c:pt>
                <c:pt idx="102">
                  <c:v>44174</c:v>
                </c:pt>
                <c:pt idx="103">
                  <c:v>44175</c:v>
                </c:pt>
                <c:pt idx="104">
                  <c:v>44176</c:v>
                </c:pt>
                <c:pt idx="105">
                  <c:v>44179</c:v>
                </c:pt>
                <c:pt idx="106">
                  <c:v>44180</c:v>
                </c:pt>
                <c:pt idx="107">
                  <c:v>44181</c:v>
                </c:pt>
                <c:pt idx="108">
                  <c:v>44182</c:v>
                </c:pt>
                <c:pt idx="109">
                  <c:v>44183</c:v>
                </c:pt>
                <c:pt idx="110">
                  <c:v>44186</c:v>
                </c:pt>
                <c:pt idx="111">
                  <c:v>44187</c:v>
                </c:pt>
                <c:pt idx="112">
                  <c:v>44188</c:v>
                </c:pt>
                <c:pt idx="113">
                  <c:v>44189</c:v>
                </c:pt>
                <c:pt idx="114">
                  <c:v>44193</c:v>
                </c:pt>
                <c:pt idx="115">
                  <c:v>44194</c:v>
                </c:pt>
                <c:pt idx="116">
                  <c:v>44195</c:v>
                </c:pt>
                <c:pt idx="117">
                  <c:v>44196</c:v>
                </c:pt>
                <c:pt idx="118">
                  <c:v>44197</c:v>
                </c:pt>
                <c:pt idx="119">
                  <c:v>44200</c:v>
                </c:pt>
                <c:pt idx="120">
                  <c:v>44201</c:v>
                </c:pt>
                <c:pt idx="121">
                  <c:v>44202</c:v>
                </c:pt>
                <c:pt idx="122">
                  <c:v>44203</c:v>
                </c:pt>
                <c:pt idx="123">
                  <c:v>44204</c:v>
                </c:pt>
                <c:pt idx="124">
                  <c:v>44207</c:v>
                </c:pt>
                <c:pt idx="125">
                  <c:v>44208</c:v>
                </c:pt>
                <c:pt idx="126">
                  <c:v>44209</c:v>
                </c:pt>
                <c:pt idx="127">
                  <c:v>44210</c:v>
                </c:pt>
                <c:pt idx="128">
                  <c:v>44211</c:v>
                </c:pt>
                <c:pt idx="129">
                  <c:v>44214</c:v>
                </c:pt>
                <c:pt idx="130">
                  <c:v>44215</c:v>
                </c:pt>
                <c:pt idx="131">
                  <c:v>44216</c:v>
                </c:pt>
                <c:pt idx="132">
                  <c:v>44217</c:v>
                </c:pt>
                <c:pt idx="133">
                  <c:v>44218</c:v>
                </c:pt>
                <c:pt idx="134">
                  <c:v>44221</c:v>
                </c:pt>
                <c:pt idx="135">
                  <c:v>44222</c:v>
                </c:pt>
                <c:pt idx="136">
                  <c:v>44223</c:v>
                </c:pt>
                <c:pt idx="137">
                  <c:v>44224</c:v>
                </c:pt>
                <c:pt idx="138">
                  <c:v>44225</c:v>
                </c:pt>
                <c:pt idx="139">
                  <c:v>44228</c:v>
                </c:pt>
                <c:pt idx="140">
                  <c:v>44229</c:v>
                </c:pt>
                <c:pt idx="141">
                  <c:v>44230</c:v>
                </c:pt>
                <c:pt idx="142">
                  <c:v>44231</c:v>
                </c:pt>
                <c:pt idx="143">
                  <c:v>44232</c:v>
                </c:pt>
                <c:pt idx="144">
                  <c:v>44235</c:v>
                </c:pt>
                <c:pt idx="145">
                  <c:v>44236</c:v>
                </c:pt>
                <c:pt idx="146">
                  <c:v>44237</c:v>
                </c:pt>
                <c:pt idx="147">
                  <c:v>44238</c:v>
                </c:pt>
                <c:pt idx="148">
                  <c:v>44239</c:v>
                </c:pt>
                <c:pt idx="149">
                  <c:v>44242</c:v>
                </c:pt>
                <c:pt idx="150">
                  <c:v>44243</c:v>
                </c:pt>
                <c:pt idx="151">
                  <c:v>44244</c:v>
                </c:pt>
                <c:pt idx="152">
                  <c:v>44245</c:v>
                </c:pt>
                <c:pt idx="153">
                  <c:v>44246</c:v>
                </c:pt>
                <c:pt idx="154">
                  <c:v>44249</c:v>
                </c:pt>
                <c:pt idx="155">
                  <c:v>44250</c:v>
                </c:pt>
                <c:pt idx="156">
                  <c:v>44251</c:v>
                </c:pt>
                <c:pt idx="157">
                  <c:v>44252</c:v>
                </c:pt>
                <c:pt idx="158">
                  <c:v>44253</c:v>
                </c:pt>
                <c:pt idx="159">
                  <c:v>44256</c:v>
                </c:pt>
                <c:pt idx="160">
                  <c:v>44257</c:v>
                </c:pt>
                <c:pt idx="161">
                  <c:v>44258</c:v>
                </c:pt>
                <c:pt idx="162">
                  <c:v>44259</c:v>
                </c:pt>
                <c:pt idx="163">
                  <c:v>44260</c:v>
                </c:pt>
                <c:pt idx="164">
                  <c:v>44263</c:v>
                </c:pt>
                <c:pt idx="165">
                  <c:v>44264</c:v>
                </c:pt>
                <c:pt idx="166">
                  <c:v>44265</c:v>
                </c:pt>
                <c:pt idx="167">
                  <c:v>44266</c:v>
                </c:pt>
                <c:pt idx="168">
                  <c:v>44267</c:v>
                </c:pt>
                <c:pt idx="169">
                  <c:v>44270</c:v>
                </c:pt>
                <c:pt idx="170">
                  <c:v>44271</c:v>
                </c:pt>
                <c:pt idx="171">
                  <c:v>44272</c:v>
                </c:pt>
                <c:pt idx="172">
                  <c:v>44273</c:v>
                </c:pt>
                <c:pt idx="173">
                  <c:v>44274</c:v>
                </c:pt>
                <c:pt idx="174">
                  <c:v>44277</c:v>
                </c:pt>
                <c:pt idx="175">
                  <c:v>44278</c:v>
                </c:pt>
                <c:pt idx="176">
                  <c:v>44279</c:v>
                </c:pt>
                <c:pt idx="177">
                  <c:v>44280</c:v>
                </c:pt>
                <c:pt idx="178">
                  <c:v>44281</c:v>
                </c:pt>
                <c:pt idx="179">
                  <c:v>44284</c:v>
                </c:pt>
                <c:pt idx="180">
                  <c:v>44285</c:v>
                </c:pt>
                <c:pt idx="181">
                  <c:v>44286</c:v>
                </c:pt>
                <c:pt idx="182">
                  <c:v>44287</c:v>
                </c:pt>
                <c:pt idx="183">
                  <c:v>44288</c:v>
                </c:pt>
                <c:pt idx="184">
                  <c:v>44291</c:v>
                </c:pt>
                <c:pt idx="185">
                  <c:v>44292</c:v>
                </c:pt>
                <c:pt idx="186">
                  <c:v>44293</c:v>
                </c:pt>
                <c:pt idx="187">
                  <c:v>44294</c:v>
                </c:pt>
                <c:pt idx="188">
                  <c:v>44295</c:v>
                </c:pt>
                <c:pt idx="189">
                  <c:v>44298</c:v>
                </c:pt>
                <c:pt idx="190">
                  <c:v>44299</c:v>
                </c:pt>
                <c:pt idx="191">
                  <c:v>44300</c:v>
                </c:pt>
                <c:pt idx="192">
                  <c:v>44301</c:v>
                </c:pt>
                <c:pt idx="193">
                  <c:v>44302</c:v>
                </c:pt>
                <c:pt idx="194">
                  <c:v>44305</c:v>
                </c:pt>
                <c:pt idx="195">
                  <c:v>44306</c:v>
                </c:pt>
                <c:pt idx="196">
                  <c:v>44307</c:v>
                </c:pt>
                <c:pt idx="197">
                  <c:v>44308</c:v>
                </c:pt>
                <c:pt idx="198">
                  <c:v>44309</c:v>
                </c:pt>
                <c:pt idx="199">
                  <c:v>44312</c:v>
                </c:pt>
                <c:pt idx="200">
                  <c:v>44313</c:v>
                </c:pt>
                <c:pt idx="201">
                  <c:v>44314</c:v>
                </c:pt>
                <c:pt idx="202">
                  <c:v>44315</c:v>
                </c:pt>
                <c:pt idx="203">
                  <c:v>44316</c:v>
                </c:pt>
                <c:pt idx="204">
                  <c:v>44319</c:v>
                </c:pt>
                <c:pt idx="205">
                  <c:v>44320</c:v>
                </c:pt>
                <c:pt idx="206">
                  <c:v>44321</c:v>
                </c:pt>
                <c:pt idx="207">
                  <c:v>44322</c:v>
                </c:pt>
                <c:pt idx="208">
                  <c:v>44323</c:v>
                </c:pt>
                <c:pt idx="209">
                  <c:v>44326</c:v>
                </c:pt>
                <c:pt idx="210">
                  <c:v>44327</c:v>
                </c:pt>
                <c:pt idx="211">
                  <c:v>44328</c:v>
                </c:pt>
                <c:pt idx="212">
                  <c:v>44329</c:v>
                </c:pt>
                <c:pt idx="213">
                  <c:v>44330</c:v>
                </c:pt>
                <c:pt idx="214">
                  <c:v>44333</c:v>
                </c:pt>
                <c:pt idx="215">
                  <c:v>44334</c:v>
                </c:pt>
                <c:pt idx="216">
                  <c:v>44335</c:v>
                </c:pt>
                <c:pt idx="217">
                  <c:v>44336</c:v>
                </c:pt>
                <c:pt idx="218">
                  <c:v>44337</c:v>
                </c:pt>
                <c:pt idx="219">
                  <c:v>44340</c:v>
                </c:pt>
                <c:pt idx="220">
                  <c:v>44341</c:v>
                </c:pt>
                <c:pt idx="221">
                  <c:v>44342</c:v>
                </c:pt>
                <c:pt idx="222">
                  <c:v>44343</c:v>
                </c:pt>
                <c:pt idx="223">
                  <c:v>44344</c:v>
                </c:pt>
                <c:pt idx="224">
                  <c:v>44347</c:v>
                </c:pt>
                <c:pt idx="225">
                  <c:v>44348</c:v>
                </c:pt>
                <c:pt idx="226">
                  <c:v>44349</c:v>
                </c:pt>
                <c:pt idx="227">
                  <c:v>44350</c:v>
                </c:pt>
                <c:pt idx="228">
                  <c:v>44351</c:v>
                </c:pt>
                <c:pt idx="229">
                  <c:v>44354</c:v>
                </c:pt>
                <c:pt idx="230">
                  <c:v>44355</c:v>
                </c:pt>
                <c:pt idx="231">
                  <c:v>44356</c:v>
                </c:pt>
                <c:pt idx="232">
                  <c:v>44357</c:v>
                </c:pt>
                <c:pt idx="233">
                  <c:v>44358</c:v>
                </c:pt>
                <c:pt idx="234">
                  <c:v>44361</c:v>
                </c:pt>
                <c:pt idx="235">
                  <c:v>44362</c:v>
                </c:pt>
                <c:pt idx="236">
                  <c:v>44363</c:v>
                </c:pt>
                <c:pt idx="237">
                  <c:v>44364</c:v>
                </c:pt>
                <c:pt idx="238">
                  <c:v>44365</c:v>
                </c:pt>
                <c:pt idx="239">
                  <c:v>44368</c:v>
                </c:pt>
                <c:pt idx="240">
                  <c:v>44369</c:v>
                </c:pt>
                <c:pt idx="241">
                  <c:v>44370</c:v>
                </c:pt>
                <c:pt idx="242">
                  <c:v>44371</c:v>
                </c:pt>
                <c:pt idx="243">
                  <c:v>44372</c:v>
                </c:pt>
                <c:pt idx="244">
                  <c:v>44375</c:v>
                </c:pt>
                <c:pt idx="245">
                  <c:v>44376</c:v>
                </c:pt>
                <c:pt idx="246">
                  <c:v>44377</c:v>
                </c:pt>
                <c:pt idx="247">
                  <c:v>44378</c:v>
                </c:pt>
                <c:pt idx="248">
                  <c:v>44379</c:v>
                </c:pt>
                <c:pt idx="249">
                  <c:v>44382</c:v>
                </c:pt>
                <c:pt idx="250">
                  <c:v>44383</c:v>
                </c:pt>
                <c:pt idx="251">
                  <c:v>44384</c:v>
                </c:pt>
                <c:pt idx="252">
                  <c:v>44385</c:v>
                </c:pt>
                <c:pt idx="253">
                  <c:v>44386</c:v>
                </c:pt>
                <c:pt idx="254">
                  <c:v>44389</c:v>
                </c:pt>
                <c:pt idx="255">
                  <c:v>44390</c:v>
                </c:pt>
                <c:pt idx="256">
                  <c:v>44391</c:v>
                </c:pt>
                <c:pt idx="257">
                  <c:v>44392</c:v>
                </c:pt>
                <c:pt idx="258">
                  <c:v>44393</c:v>
                </c:pt>
                <c:pt idx="259">
                  <c:v>44396</c:v>
                </c:pt>
                <c:pt idx="260">
                  <c:v>44397</c:v>
                </c:pt>
                <c:pt idx="261">
                  <c:v>44398</c:v>
                </c:pt>
                <c:pt idx="262">
                  <c:v>44399</c:v>
                </c:pt>
                <c:pt idx="263">
                  <c:v>44400</c:v>
                </c:pt>
                <c:pt idx="264">
                  <c:v>44403</c:v>
                </c:pt>
                <c:pt idx="265">
                  <c:v>44404</c:v>
                </c:pt>
                <c:pt idx="266">
                  <c:v>44405</c:v>
                </c:pt>
                <c:pt idx="267">
                  <c:v>44406</c:v>
                </c:pt>
                <c:pt idx="268">
                  <c:v>44407</c:v>
                </c:pt>
                <c:pt idx="269">
                  <c:v>44410</c:v>
                </c:pt>
                <c:pt idx="270">
                  <c:v>44411</c:v>
                </c:pt>
                <c:pt idx="271">
                  <c:v>44412</c:v>
                </c:pt>
                <c:pt idx="272">
                  <c:v>44413</c:v>
                </c:pt>
                <c:pt idx="273">
                  <c:v>44414</c:v>
                </c:pt>
                <c:pt idx="274">
                  <c:v>44417</c:v>
                </c:pt>
                <c:pt idx="275">
                  <c:v>44418</c:v>
                </c:pt>
                <c:pt idx="276">
                  <c:v>44419</c:v>
                </c:pt>
                <c:pt idx="277">
                  <c:v>44420</c:v>
                </c:pt>
                <c:pt idx="278">
                  <c:v>44421</c:v>
                </c:pt>
                <c:pt idx="279">
                  <c:v>44424</c:v>
                </c:pt>
                <c:pt idx="280">
                  <c:v>44425</c:v>
                </c:pt>
                <c:pt idx="281">
                  <c:v>44426</c:v>
                </c:pt>
                <c:pt idx="282">
                  <c:v>44427</c:v>
                </c:pt>
                <c:pt idx="283">
                  <c:v>44428</c:v>
                </c:pt>
                <c:pt idx="284">
                  <c:v>44431</c:v>
                </c:pt>
                <c:pt idx="285">
                  <c:v>44432</c:v>
                </c:pt>
                <c:pt idx="286">
                  <c:v>44433</c:v>
                </c:pt>
                <c:pt idx="287">
                  <c:v>44434</c:v>
                </c:pt>
                <c:pt idx="288">
                  <c:v>44435</c:v>
                </c:pt>
                <c:pt idx="289">
                  <c:v>44438</c:v>
                </c:pt>
                <c:pt idx="290">
                  <c:v>44439</c:v>
                </c:pt>
                <c:pt idx="291">
                  <c:v>44440</c:v>
                </c:pt>
                <c:pt idx="292">
                  <c:v>44441</c:v>
                </c:pt>
                <c:pt idx="293">
                  <c:v>44442</c:v>
                </c:pt>
                <c:pt idx="294">
                  <c:v>44445</c:v>
                </c:pt>
                <c:pt idx="295">
                  <c:v>44446</c:v>
                </c:pt>
                <c:pt idx="296">
                  <c:v>44447</c:v>
                </c:pt>
                <c:pt idx="297">
                  <c:v>44448</c:v>
                </c:pt>
                <c:pt idx="298">
                  <c:v>44449</c:v>
                </c:pt>
                <c:pt idx="299">
                  <c:v>44452</c:v>
                </c:pt>
                <c:pt idx="300">
                  <c:v>44453</c:v>
                </c:pt>
                <c:pt idx="301">
                  <c:v>44454</c:v>
                </c:pt>
                <c:pt idx="302">
                  <c:v>44455</c:v>
                </c:pt>
                <c:pt idx="303">
                  <c:v>44456</c:v>
                </c:pt>
                <c:pt idx="304">
                  <c:v>44459</c:v>
                </c:pt>
                <c:pt idx="305">
                  <c:v>44460</c:v>
                </c:pt>
                <c:pt idx="306">
                  <c:v>44461</c:v>
                </c:pt>
                <c:pt idx="307">
                  <c:v>44462</c:v>
                </c:pt>
                <c:pt idx="308">
                  <c:v>44463</c:v>
                </c:pt>
                <c:pt idx="309">
                  <c:v>44466</c:v>
                </c:pt>
                <c:pt idx="310">
                  <c:v>44467</c:v>
                </c:pt>
                <c:pt idx="311">
                  <c:v>44468</c:v>
                </c:pt>
                <c:pt idx="312">
                  <c:v>44469</c:v>
                </c:pt>
                <c:pt idx="313">
                  <c:v>44470</c:v>
                </c:pt>
                <c:pt idx="314">
                  <c:v>44473</c:v>
                </c:pt>
                <c:pt idx="315">
                  <c:v>44474</c:v>
                </c:pt>
                <c:pt idx="316">
                  <c:v>44475</c:v>
                </c:pt>
                <c:pt idx="317">
                  <c:v>44476</c:v>
                </c:pt>
                <c:pt idx="318">
                  <c:v>44477</c:v>
                </c:pt>
                <c:pt idx="319">
                  <c:v>44480</c:v>
                </c:pt>
                <c:pt idx="320">
                  <c:v>44481</c:v>
                </c:pt>
                <c:pt idx="321">
                  <c:v>44482</c:v>
                </c:pt>
                <c:pt idx="322">
                  <c:v>44483</c:v>
                </c:pt>
                <c:pt idx="323">
                  <c:v>44484</c:v>
                </c:pt>
                <c:pt idx="324">
                  <c:v>44487</c:v>
                </c:pt>
                <c:pt idx="325">
                  <c:v>44488</c:v>
                </c:pt>
                <c:pt idx="326">
                  <c:v>44489</c:v>
                </c:pt>
                <c:pt idx="327">
                  <c:v>44490</c:v>
                </c:pt>
                <c:pt idx="328">
                  <c:v>44491</c:v>
                </c:pt>
                <c:pt idx="329">
                  <c:v>44494</c:v>
                </c:pt>
                <c:pt idx="330">
                  <c:v>44495</c:v>
                </c:pt>
                <c:pt idx="331">
                  <c:v>44496</c:v>
                </c:pt>
                <c:pt idx="332">
                  <c:v>44497</c:v>
                </c:pt>
                <c:pt idx="333">
                  <c:v>44498</c:v>
                </c:pt>
                <c:pt idx="334">
                  <c:v>44501</c:v>
                </c:pt>
                <c:pt idx="335">
                  <c:v>44502</c:v>
                </c:pt>
                <c:pt idx="336">
                  <c:v>44503</c:v>
                </c:pt>
                <c:pt idx="337">
                  <c:v>44504</c:v>
                </c:pt>
                <c:pt idx="338">
                  <c:v>44505</c:v>
                </c:pt>
                <c:pt idx="339">
                  <c:v>44508</c:v>
                </c:pt>
                <c:pt idx="340">
                  <c:v>44509</c:v>
                </c:pt>
                <c:pt idx="341">
                  <c:v>44510</c:v>
                </c:pt>
                <c:pt idx="342">
                  <c:v>44511</c:v>
                </c:pt>
                <c:pt idx="343">
                  <c:v>44512</c:v>
                </c:pt>
                <c:pt idx="344">
                  <c:v>44515</c:v>
                </c:pt>
                <c:pt idx="345">
                  <c:v>44516</c:v>
                </c:pt>
                <c:pt idx="346">
                  <c:v>44517</c:v>
                </c:pt>
                <c:pt idx="347">
                  <c:v>44518</c:v>
                </c:pt>
                <c:pt idx="348">
                  <c:v>44519</c:v>
                </c:pt>
                <c:pt idx="349">
                  <c:v>44522</c:v>
                </c:pt>
                <c:pt idx="350">
                  <c:v>44523</c:v>
                </c:pt>
                <c:pt idx="351">
                  <c:v>44524</c:v>
                </c:pt>
                <c:pt idx="352">
                  <c:v>44525</c:v>
                </c:pt>
                <c:pt idx="353">
                  <c:v>44526</c:v>
                </c:pt>
                <c:pt idx="354">
                  <c:v>44529</c:v>
                </c:pt>
                <c:pt idx="355">
                  <c:v>44530</c:v>
                </c:pt>
                <c:pt idx="356">
                  <c:v>44531</c:v>
                </c:pt>
                <c:pt idx="357">
                  <c:v>44532</c:v>
                </c:pt>
                <c:pt idx="358">
                  <c:v>44533</c:v>
                </c:pt>
                <c:pt idx="359">
                  <c:v>44536</c:v>
                </c:pt>
                <c:pt idx="360">
                  <c:v>44537</c:v>
                </c:pt>
                <c:pt idx="361">
                  <c:v>44538</c:v>
                </c:pt>
                <c:pt idx="362">
                  <c:v>44539</c:v>
                </c:pt>
                <c:pt idx="363">
                  <c:v>44540</c:v>
                </c:pt>
                <c:pt idx="364">
                  <c:v>44543</c:v>
                </c:pt>
                <c:pt idx="365">
                  <c:v>44544</c:v>
                </c:pt>
                <c:pt idx="366">
                  <c:v>44545</c:v>
                </c:pt>
                <c:pt idx="367">
                  <c:v>44546</c:v>
                </c:pt>
                <c:pt idx="368">
                  <c:v>44547</c:v>
                </c:pt>
                <c:pt idx="369">
                  <c:v>44550</c:v>
                </c:pt>
                <c:pt idx="370">
                  <c:v>44551</c:v>
                </c:pt>
                <c:pt idx="371">
                  <c:v>44552</c:v>
                </c:pt>
                <c:pt idx="372">
                  <c:v>44553</c:v>
                </c:pt>
                <c:pt idx="373">
                  <c:v>44554</c:v>
                </c:pt>
                <c:pt idx="374">
                  <c:v>44557</c:v>
                </c:pt>
                <c:pt idx="375">
                  <c:v>44558</c:v>
                </c:pt>
                <c:pt idx="376">
                  <c:v>44559</c:v>
                </c:pt>
                <c:pt idx="377">
                  <c:v>44560</c:v>
                </c:pt>
                <c:pt idx="378">
                  <c:v>44561</c:v>
                </c:pt>
                <c:pt idx="379">
                  <c:v>44564</c:v>
                </c:pt>
                <c:pt idx="380">
                  <c:v>44565</c:v>
                </c:pt>
                <c:pt idx="381">
                  <c:v>44566</c:v>
                </c:pt>
                <c:pt idx="382">
                  <c:v>44567</c:v>
                </c:pt>
                <c:pt idx="383">
                  <c:v>44568</c:v>
                </c:pt>
                <c:pt idx="384">
                  <c:v>44571</c:v>
                </c:pt>
                <c:pt idx="385">
                  <c:v>44572</c:v>
                </c:pt>
                <c:pt idx="386">
                  <c:v>44573</c:v>
                </c:pt>
                <c:pt idx="387">
                  <c:v>44574</c:v>
                </c:pt>
                <c:pt idx="388">
                  <c:v>44575</c:v>
                </c:pt>
                <c:pt idx="389">
                  <c:v>44578</c:v>
                </c:pt>
                <c:pt idx="390">
                  <c:v>44579</c:v>
                </c:pt>
                <c:pt idx="391">
                  <c:v>44580</c:v>
                </c:pt>
                <c:pt idx="392">
                  <c:v>44581</c:v>
                </c:pt>
                <c:pt idx="393">
                  <c:v>44582</c:v>
                </c:pt>
                <c:pt idx="394">
                  <c:v>44585</c:v>
                </c:pt>
                <c:pt idx="395">
                  <c:v>44586</c:v>
                </c:pt>
                <c:pt idx="396">
                  <c:v>44587</c:v>
                </c:pt>
                <c:pt idx="397">
                  <c:v>44588</c:v>
                </c:pt>
                <c:pt idx="398">
                  <c:v>44589</c:v>
                </c:pt>
                <c:pt idx="399">
                  <c:v>44592</c:v>
                </c:pt>
                <c:pt idx="400">
                  <c:v>44593</c:v>
                </c:pt>
                <c:pt idx="401">
                  <c:v>44594</c:v>
                </c:pt>
                <c:pt idx="402">
                  <c:v>44595</c:v>
                </c:pt>
                <c:pt idx="403">
                  <c:v>44596</c:v>
                </c:pt>
                <c:pt idx="404">
                  <c:v>44599</c:v>
                </c:pt>
                <c:pt idx="405">
                  <c:v>44600</c:v>
                </c:pt>
                <c:pt idx="406">
                  <c:v>44601</c:v>
                </c:pt>
                <c:pt idx="407">
                  <c:v>44602</c:v>
                </c:pt>
                <c:pt idx="408">
                  <c:v>44603</c:v>
                </c:pt>
                <c:pt idx="409">
                  <c:v>44606</c:v>
                </c:pt>
                <c:pt idx="410">
                  <c:v>44607</c:v>
                </c:pt>
                <c:pt idx="411">
                  <c:v>44608</c:v>
                </c:pt>
                <c:pt idx="412">
                  <c:v>44609</c:v>
                </c:pt>
                <c:pt idx="413">
                  <c:v>44610</c:v>
                </c:pt>
                <c:pt idx="414">
                  <c:v>44613</c:v>
                </c:pt>
                <c:pt idx="415">
                  <c:v>44614</c:v>
                </c:pt>
                <c:pt idx="416">
                  <c:v>44615</c:v>
                </c:pt>
                <c:pt idx="417">
                  <c:v>44616</c:v>
                </c:pt>
                <c:pt idx="418">
                  <c:v>44617</c:v>
                </c:pt>
                <c:pt idx="419">
                  <c:v>44620</c:v>
                </c:pt>
                <c:pt idx="420">
                  <c:v>44621</c:v>
                </c:pt>
                <c:pt idx="421">
                  <c:v>44622</c:v>
                </c:pt>
                <c:pt idx="422">
                  <c:v>44623</c:v>
                </c:pt>
                <c:pt idx="423">
                  <c:v>44624</c:v>
                </c:pt>
                <c:pt idx="424">
                  <c:v>44627</c:v>
                </c:pt>
                <c:pt idx="425">
                  <c:v>44628</c:v>
                </c:pt>
                <c:pt idx="426">
                  <c:v>44629</c:v>
                </c:pt>
                <c:pt idx="427">
                  <c:v>44630</c:v>
                </c:pt>
                <c:pt idx="428">
                  <c:v>44631</c:v>
                </c:pt>
                <c:pt idx="429">
                  <c:v>44634</c:v>
                </c:pt>
                <c:pt idx="430">
                  <c:v>44635</c:v>
                </c:pt>
                <c:pt idx="431">
                  <c:v>44636</c:v>
                </c:pt>
                <c:pt idx="432">
                  <c:v>44637</c:v>
                </c:pt>
                <c:pt idx="433">
                  <c:v>44638</c:v>
                </c:pt>
                <c:pt idx="434">
                  <c:v>44641</c:v>
                </c:pt>
                <c:pt idx="435">
                  <c:v>44642</c:v>
                </c:pt>
                <c:pt idx="436">
                  <c:v>44643</c:v>
                </c:pt>
                <c:pt idx="437">
                  <c:v>44644</c:v>
                </c:pt>
                <c:pt idx="438">
                  <c:v>44645</c:v>
                </c:pt>
                <c:pt idx="439">
                  <c:v>44648</c:v>
                </c:pt>
                <c:pt idx="440">
                  <c:v>44649</c:v>
                </c:pt>
                <c:pt idx="441">
                  <c:v>44650</c:v>
                </c:pt>
                <c:pt idx="442">
                  <c:v>44651</c:v>
                </c:pt>
                <c:pt idx="443">
                  <c:v>44652</c:v>
                </c:pt>
                <c:pt idx="444">
                  <c:v>44655</c:v>
                </c:pt>
                <c:pt idx="445">
                  <c:v>44656</c:v>
                </c:pt>
                <c:pt idx="446">
                  <c:v>44657</c:v>
                </c:pt>
                <c:pt idx="447">
                  <c:v>44658</c:v>
                </c:pt>
                <c:pt idx="448">
                  <c:v>44659</c:v>
                </c:pt>
                <c:pt idx="449">
                  <c:v>44662</c:v>
                </c:pt>
                <c:pt idx="450">
                  <c:v>44663</c:v>
                </c:pt>
                <c:pt idx="451">
                  <c:v>44664</c:v>
                </c:pt>
                <c:pt idx="452">
                  <c:v>44665</c:v>
                </c:pt>
                <c:pt idx="453">
                  <c:v>44666</c:v>
                </c:pt>
                <c:pt idx="454">
                  <c:v>44669</c:v>
                </c:pt>
                <c:pt idx="455">
                  <c:v>44670</c:v>
                </c:pt>
                <c:pt idx="456">
                  <c:v>44671</c:v>
                </c:pt>
                <c:pt idx="457">
                  <c:v>44672</c:v>
                </c:pt>
                <c:pt idx="458">
                  <c:v>44673</c:v>
                </c:pt>
                <c:pt idx="459">
                  <c:v>44676</c:v>
                </c:pt>
                <c:pt idx="460">
                  <c:v>44677</c:v>
                </c:pt>
                <c:pt idx="461">
                  <c:v>44678</c:v>
                </c:pt>
                <c:pt idx="462">
                  <c:v>44679</c:v>
                </c:pt>
                <c:pt idx="463">
                  <c:v>44680</c:v>
                </c:pt>
                <c:pt idx="464">
                  <c:v>44683</c:v>
                </c:pt>
                <c:pt idx="465">
                  <c:v>44684</c:v>
                </c:pt>
                <c:pt idx="466">
                  <c:v>44685</c:v>
                </c:pt>
                <c:pt idx="467">
                  <c:v>44686</c:v>
                </c:pt>
                <c:pt idx="468">
                  <c:v>44687</c:v>
                </c:pt>
                <c:pt idx="469">
                  <c:v>44690</c:v>
                </c:pt>
                <c:pt idx="470">
                  <c:v>44691</c:v>
                </c:pt>
                <c:pt idx="471">
                  <c:v>44692</c:v>
                </c:pt>
                <c:pt idx="472">
                  <c:v>44693</c:v>
                </c:pt>
                <c:pt idx="473">
                  <c:v>44694</c:v>
                </c:pt>
                <c:pt idx="474">
                  <c:v>44697</c:v>
                </c:pt>
                <c:pt idx="475">
                  <c:v>44698</c:v>
                </c:pt>
                <c:pt idx="476">
                  <c:v>44699</c:v>
                </c:pt>
                <c:pt idx="477">
                  <c:v>44700</c:v>
                </c:pt>
                <c:pt idx="478">
                  <c:v>44701</c:v>
                </c:pt>
                <c:pt idx="479">
                  <c:v>44704</c:v>
                </c:pt>
                <c:pt idx="480">
                  <c:v>44705</c:v>
                </c:pt>
                <c:pt idx="481">
                  <c:v>44706</c:v>
                </c:pt>
                <c:pt idx="482">
                  <c:v>44707</c:v>
                </c:pt>
                <c:pt idx="483">
                  <c:v>44708</c:v>
                </c:pt>
                <c:pt idx="484">
                  <c:v>44711</c:v>
                </c:pt>
                <c:pt idx="485">
                  <c:v>44712</c:v>
                </c:pt>
                <c:pt idx="486">
                  <c:v>44713</c:v>
                </c:pt>
                <c:pt idx="487">
                  <c:v>44714</c:v>
                </c:pt>
                <c:pt idx="488">
                  <c:v>44715</c:v>
                </c:pt>
                <c:pt idx="489">
                  <c:v>44718</c:v>
                </c:pt>
                <c:pt idx="490">
                  <c:v>44719</c:v>
                </c:pt>
                <c:pt idx="491">
                  <c:v>44720</c:v>
                </c:pt>
                <c:pt idx="492">
                  <c:v>44721</c:v>
                </c:pt>
                <c:pt idx="493">
                  <c:v>44722</c:v>
                </c:pt>
                <c:pt idx="494">
                  <c:v>44725</c:v>
                </c:pt>
                <c:pt idx="495">
                  <c:v>44726</c:v>
                </c:pt>
                <c:pt idx="496">
                  <c:v>44727</c:v>
                </c:pt>
                <c:pt idx="497">
                  <c:v>44728</c:v>
                </c:pt>
                <c:pt idx="498">
                  <c:v>44729</c:v>
                </c:pt>
                <c:pt idx="499">
                  <c:v>44732</c:v>
                </c:pt>
                <c:pt idx="500">
                  <c:v>44733</c:v>
                </c:pt>
                <c:pt idx="501">
                  <c:v>44734</c:v>
                </c:pt>
                <c:pt idx="502">
                  <c:v>44735</c:v>
                </c:pt>
                <c:pt idx="503">
                  <c:v>44736</c:v>
                </c:pt>
                <c:pt idx="504">
                  <c:v>44739</c:v>
                </c:pt>
                <c:pt idx="505">
                  <c:v>44740</c:v>
                </c:pt>
                <c:pt idx="506">
                  <c:v>44741</c:v>
                </c:pt>
                <c:pt idx="507">
                  <c:v>44742</c:v>
                </c:pt>
                <c:pt idx="508">
                  <c:v>44743</c:v>
                </c:pt>
                <c:pt idx="509">
                  <c:v>44746</c:v>
                </c:pt>
                <c:pt idx="510">
                  <c:v>44747</c:v>
                </c:pt>
                <c:pt idx="511">
                  <c:v>44748</c:v>
                </c:pt>
                <c:pt idx="512">
                  <c:v>44749</c:v>
                </c:pt>
                <c:pt idx="513">
                  <c:v>44750</c:v>
                </c:pt>
                <c:pt idx="514">
                  <c:v>44753</c:v>
                </c:pt>
                <c:pt idx="515">
                  <c:v>44754</c:v>
                </c:pt>
                <c:pt idx="516">
                  <c:v>44755</c:v>
                </c:pt>
                <c:pt idx="517">
                  <c:v>44756</c:v>
                </c:pt>
                <c:pt idx="518">
                  <c:v>44757</c:v>
                </c:pt>
                <c:pt idx="519">
                  <c:v>44760</c:v>
                </c:pt>
                <c:pt idx="520">
                  <c:v>44761</c:v>
                </c:pt>
                <c:pt idx="521">
                  <c:v>44762</c:v>
                </c:pt>
                <c:pt idx="522">
                  <c:v>44763</c:v>
                </c:pt>
                <c:pt idx="523">
                  <c:v>44764</c:v>
                </c:pt>
                <c:pt idx="524">
                  <c:v>44767</c:v>
                </c:pt>
                <c:pt idx="525">
                  <c:v>44768</c:v>
                </c:pt>
                <c:pt idx="526">
                  <c:v>44769</c:v>
                </c:pt>
                <c:pt idx="527">
                  <c:v>44770</c:v>
                </c:pt>
                <c:pt idx="528">
                  <c:v>44771</c:v>
                </c:pt>
                <c:pt idx="529">
                  <c:v>44774</c:v>
                </c:pt>
                <c:pt idx="530">
                  <c:v>44775</c:v>
                </c:pt>
                <c:pt idx="531">
                  <c:v>44776</c:v>
                </c:pt>
                <c:pt idx="532">
                  <c:v>44777</c:v>
                </c:pt>
                <c:pt idx="533">
                  <c:v>44778</c:v>
                </c:pt>
                <c:pt idx="534">
                  <c:v>44781</c:v>
                </c:pt>
                <c:pt idx="535">
                  <c:v>44782</c:v>
                </c:pt>
                <c:pt idx="536">
                  <c:v>44783</c:v>
                </c:pt>
                <c:pt idx="537">
                  <c:v>44784</c:v>
                </c:pt>
                <c:pt idx="538">
                  <c:v>44785</c:v>
                </c:pt>
                <c:pt idx="539">
                  <c:v>44788</c:v>
                </c:pt>
                <c:pt idx="540">
                  <c:v>44789</c:v>
                </c:pt>
                <c:pt idx="541">
                  <c:v>44790</c:v>
                </c:pt>
                <c:pt idx="542">
                  <c:v>44791</c:v>
                </c:pt>
                <c:pt idx="543">
                  <c:v>44792</c:v>
                </c:pt>
                <c:pt idx="544">
                  <c:v>44795</c:v>
                </c:pt>
                <c:pt idx="545">
                  <c:v>44796</c:v>
                </c:pt>
                <c:pt idx="546">
                  <c:v>44797</c:v>
                </c:pt>
                <c:pt idx="547">
                  <c:v>44798</c:v>
                </c:pt>
                <c:pt idx="548">
                  <c:v>44799</c:v>
                </c:pt>
                <c:pt idx="549">
                  <c:v>44802</c:v>
                </c:pt>
                <c:pt idx="550">
                  <c:v>44803</c:v>
                </c:pt>
                <c:pt idx="551">
                  <c:v>44804</c:v>
                </c:pt>
                <c:pt idx="552">
                  <c:v>44805</c:v>
                </c:pt>
                <c:pt idx="553">
                  <c:v>44806</c:v>
                </c:pt>
                <c:pt idx="554">
                  <c:v>44809</c:v>
                </c:pt>
                <c:pt idx="555">
                  <c:v>44810</c:v>
                </c:pt>
                <c:pt idx="556">
                  <c:v>44811</c:v>
                </c:pt>
                <c:pt idx="557">
                  <c:v>44812</c:v>
                </c:pt>
                <c:pt idx="558">
                  <c:v>44813</c:v>
                </c:pt>
                <c:pt idx="559">
                  <c:v>44816</c:v>
                </c:pt>
                <c:pt idx="560">
                  <c:v>44817</c:v>
                </c:pt>
                <c:pt idx="561">
                  <c:v>44818</c:v>
                </c:pt>
                <c:pt idx="562">
                  <c:v>44819</c:v>
                </c:pt>
                <c:pt idx="563">
                  <c:v>44820</c:v>
                </c:pt>
                <c:pt idx="564">
                  <c:v>44823</c:v>
                </c:pt>
                <c:pt idx="565">
                  <c:v>44824</c:v>
                </c:pt>
                <c:pt idx="566">
                  <c:v>44825</c:v>
                </c:pt>
                <c:pt idx="567">
                  <c:v>44826</c:v>
                </c:pt>
                <c:pt idx="568">
                  <c:v>44827</c:v>
                </c:pt>
                <c:pt idx="569">
                  <c:v>44830</c:v>
                </c:pt>
                <c:pt idx="570">
                  <c:v>44831</c:v>
                </c:pt>
                <c:pt idx="571">
                  <c:v>44832</c:v>
                </c:pt>
                <c:pt idx="572">
                  <c:v>44833</c:v>
                </c:pt>
                <c:pt idx="573">
                  <c:v>44834</c:v>
                </c:pt>
                <c:pt idx="574">
                  <c:v>44837</c:v>
                </c:pt>
                <c:pt idx="575">
                  <c:v>44838</c:v>
                </c:pt>
                <c:pt idx="576">
                  <c:v>44839</c:v>
                </c:pt>
                <c:pt idx="577">
                  <c:v>44840</c:v>
                </c:pt>
                <c:pt idx="578">
                  <c:v>44841</c:v>
                </c:pt>
                <c:pt idx="579">
                  <c:v>44844</c:v>
                </c:pt>
                <c:pt idx="580">
                  <c:v>44845</c:v>
                </c:pt>
                <c:pt idx="581">
                  <c:v>44846</c:v>
                </c:pt>
                <c:pt idx="582">
                  <c:v>44847</c:v>
                </c:pt>
                <c:pt idx="583">
                  <c:v>44848</c:v>
                </c:pt>
                <c:pt idx="584">
                  <c:v>44851</c:v>
                </c:pt>
                <c:pt idx="585">
                  <c:v>44852</c:v>
                </c:pt>
                <c:pt idx="586">
                  <c:v>44853</c:v>
                </c:pt>
                <c:pt idx="587">
                  <c:v>44854</c:v>
                </c:pt>
                <c:pt idx="588">
                  <c:v>44855</c:v>
                </c:pt>
                <c:pt idx="589">
                  <c:v>44858</c:v>
                </c:pt>
                <c:pt idx="590">
                  <c:v>44859</c:v>
                </c:pt>
                <c:pt idx="591">
                  <c:v>44860</c:v>
                </c:pt>
                <c:pt idx="592">
                  <c:v>44861</c:v>
                </c:pt>
                <c:pt idx="593">
                  <c:v>44862</c:v>
                </c:pt>
                <c:pt idx="594">
                  <c:v>44865</c:v>
                </c:pt>
                <c:pt idx="595">
                  <c:v>44866</c:v>
                </c:pt>
                <c:pt idx="596">
                  <c:v>44867</c:v>
                </c:pt>
                <c:pt idx="597">
                  <c:v>44868</c:v>
                </c:pt>
                <c:pt idx="598">
                  <c:v>44869</c:v>
                </c:pt>
                <c:pt idx="599">
                  <c:v>44872</c:v>
                </c:pt>
                <c:pt idx="600">
                  <c:v>44873</c:v>
                </c:pt>
                <c:pt idx="601">
                  <c:v>44874</c:v>
                </c:pt>
                <c:pt idx="602">
                  <c:v>44875</c:v>
                </c:pt>
                <c:pt idx="603">
                  <c:v>44876</c:v>
                </c:pt>
                <c:pt idx="604">
                  <c:v>44879</c:v>
                </c:pt>
                <c:pt idx="605">
                  <c:v>44880</c:v>
                </c:pt>
                <c:pt idx="606">
                  <c:v>44881</c:v>
                </c:pt>
                <c:pt idx="607">
                  <c:v>44882</c:v>
                </c:pt>
                <c:pt idx="608">
                  <c:v>44883</c:v>
                </c:pt>
                <c:pt idx="609">
                  <c:v>44886</c:v>
                </c:pt>
                <c:pt idx="610">
                  <c:v>44887</c:v>
                </c:pt>
                <c:pt idx="611">
                  <c:v>44888</c:v>
                </c:pt>
                <c:pt idx="612">
                  <c:v>44889</c:v>
                </c:pt>
                <c:pt idx="613">
                  <c:v>44890</c:v>
                </c:pt>
                <c:pt idx="614">
                  <c:v>44893</c:v>
                </c:pt>
                <c:pt idx="615">
                  <c:v>44894</c:v>
                </c:pt>
                <c:pt idx="616">
                  <c:v>44895</c:v>
                </c:pt>
                <c:pt idx="617">
                  <c:v>44896</c:v>
                </c:pt>
                <c:pt idx="618">
                  <c:v>44897</c:v>
                </c:pt>
                <c:pt idx="619">
                  <c:v>44900</c:v>
                </c:pt>
                <c:pt idx="620">
                  <c:v>44901</c:v>
                </c:pt>
                <c:pt idx="621">
                  <c:v>44902</c:v>
                </c:pt>
                <c:pt idx="622">
                  <c:v>44903</c:v>
                </c:pt>
                <c:pt idx="623">
                  <c:v>44904</c:v>
                </c:pt>
                <c:pt idx="624">
                  <c:v>44907</c:v>
                </c:pt>
                <c:pt idx="625">
                  <c:v>44908</c:v>
                </c:pt>
                <c:pt idx="626">
                  <c:v>44909</c:v>
                </c:pt>
                <c:pt idx="627">
                  <c:v>44910</c:v>
                </c:pt>
                <c:pt idx="628">
                  <c:v>44911</c:v>
                </c:pt>
                <c:pt idx="629">
                  <c:v>44914</c:v>
                </c:pt>
                <c:pt idx="630">
                  <c:v>44915</c:v>
                </c:pt>
                <c:pt idx="631">
                  <c:v>44916</c:v>
                </c:pt>
                <c:pt idx="632">
                  <c:v>44917</c:v>
                </c:pt>
                <c:pt idx="633">
                  <c:v>44918</c:v>
                </c:pt>
                <c:pt idx="634">
                  <c:v>44922</c:v>
                </c:pt>
                <c:pt idx="635">
                  <c:v>44923</c:v>
                </c:pt>
                <c:pt idx="636">
                  <c:v>44924</c:v>
                </c:pt>
                <c:pt idx="637">
                  <c:v>44925</c:v>
                </c:pt>
                <c:pt idx="638">
                  <c:v>44929</c:v>
                </c:pt>
                <c:pt idx="639">
                  <c:v>44930</c:v>
                </c:pt>
                <c:pt idx="640">
                  <c:v>44931</c:v>
                </c:pt>
                <c:pt idx="641">
                  <c:v>44932</c:v>
                </c:pt>
                <c:pt idx="642">
                  <c:v>44935</c:v>
                </c:pt>
                <c:pt idx="643">
                  <c:v>44936</c:v>
                </c:pt>
                <c:pt idx="644">
                  <c:v>44937</c:v>
                </c:pt>
                <c:pt idx="645">
                  <c:v>44938</c:v>
                </c:pt>
                <c:pt idx="646">
                  <c:v>44939</c:v>
                </c:pt>
                <c:pt idx="647">
                  <c:v>44942</c:v>
                </c:pt>
                <c:pt idx="648">
                  <c:v>44943</c:v>
                </c:pt>
                <c:pt idx="649">
                  <c:v>44944</c:v>
                </c:pt>
                <c:pt idx="650">
                  <c:v>44945</c:v>
                </c:pt>
                <c:pt idx="651">
                  <c:v>44946</c:v>
                </c:pt>
                <c:pt idx="652">
                  <c:v>44949</c:v>
                </c:pt>
                <c:pt idx="653">
                  <c:v>44950</c:v>
                </c:pt>
                <c:pt idx="654">
                  <c:v>44951</c:v>
                </c:pt>
                <c:pt idx="655">
                  <c:v>44952</c:v>
                </c:pt>
                <c:pt idx="656">
                  <c:v>44953</c:v>
                </c:pt>
                <c:pt idx="657">
                  <c:v>44956</c:v>
                </c:pt>
                <c:pt idx="658">
                  <c:v>44957</c:v>
                </c:pt>
                <c:pt idx="659">
                  <c:v>44958</c:v>
                </c:pt>
                <c:pt idx="660">
                  <c:v>44959</c:v>
                </c:pt>
                <c:pt idx="661">
                  <c:v>44960</c:v>
                </c:pt>
                <c:pt idx="662">
                  <c:v>44963</c:v>
                </c:pt>
                <c:pt idx="663">
                  <c:v>44964</c:v>
                </c:pt>
                <c:pt idx="664">
                  <c:v>44965</c:v>
                </c:pt>
                <c:pt idx="665">
                  <c:v>44966</c:v>
                </c:pt>
                <c:pt idx="666">
                  <c:v>44967</c:v>
                </c:pt>
                <c:pt idx="667">
                  <c:v>44970</c:v>
                </c:pt>
                <c:pt idx="668">
                  <c:v>44971</c:v>
                </c:pt>
                <c:pt idx="669">
                  <c:v>44972</c:v>
                </c:pt>
                <c:pt idx="670">
                  <c:v>44973</c:v>
                </c:pt>
                <c:pt idx="671">
                  <c:v>44974</c:v>
                </c:pt>
                <c:pt idx="672">
                  <c:v>44977</c:v>
                </c:pt>
                <c:pt idx="673">
                  <c:v>44978</c:v>
                </c:pt>
                <c:pt idx="674">
                  <c:v>44979</c:v>
                </c:pt>
                <c:pt idx="675">
                  <c:v>44980</c:v>
                </c:pt>
                <c:pt idx="676">
                  <c:v>44981</c:v>
                </c:pt>
                <c:pt idx="677">
                  <c:v>44984</c:v>
                </c:pt>
                <c:pt idx="678">
                  <c:v>44985</c:v>
                </c:pt>
                <c:pt idx="679">
                  <c:v>44986</c:v>
                </c:pt>
                <c:pt idx="680">
                  <c:v>44987</c:v>
                </c:pt>
                <c:pt idx="681">
                  <c:v>44988</c:v>
                </c:pt>
                <c:pt idx="682">
                  <c:v>44991</c:v>
                </c:pt>
                <c:pt idx="683">
                  <c:v>44992</c:v>
                </c:pt>
                <c:pt idx="684">
                  <c:v>44993</c:v>
                </c:pt>
                <c:pt idx="685">
                  <c:v>44994</c:v>
                </c:pt>
                <c:pt idx="686">
                  <c:v>44995</c:v>
                </c:pt>
                <c:pt idx="687">
                  <c:v>44998</c:v>
                </c:pt>
                <c:pt idx="688">
                  <c:v>44999</c:v>
                </c:pt>
                <c:pt idx="689">
                  <c:v>45000</c:v>
                </c:pt>
                <c:pt idx="690">
                  <c:v>45001</c:v>
                </c:pt>
                <c:pt idx="691">
                  <c:v>45002</c:v>
                </c:pt>
                <c:pt idx="692">
                  <c:v>45005</c:v>
                </c:pt>
                <c:pt idx="693">
                  <c:v>45006</c:v>
                </c:pt>
                <c:pt idx="694">
                  <c:v>45007</c:v>
                </c:pt>
                <c:pt idx="695">
                  <c:v>45008</c:v>
                </c:pt>
                <c:pt idx="696">
                  <c:v>45009</c:v>
                </c:pt>
                <c:pt idx="697">
                  <c:v>45012</c:v>
                </c:pt>
                <c:pt idx="698">
                  <c:v>45013</c:v>
                </c:pt>
                <c:pt idx="699">
                  <c:v>45014</c:v>
                </c:pt>
                <c:pt idx="700">
                  <c:v>45015</c:v>
                </c:pt>
                <c:pt idx="701">
                  <c:v>45016</c:v>
                </c:pt>
                <c:pt idx="702">
                  <c:v>45019</c:v>
                </c:pt>
                <c:pt idx="703">
                  <c:v>45020</c:v>
                </c:pt>
                <c:pt idx="704">
                  <c:v>45021</c:v>
                </c:pt>
                <c:pt idx="705">
                  <c:v>45022</c:v>
                </c:pt>
                <c:pt idx="706">
                  <c:v>45026</c:v>
                </c:pt>
                <c:pt idx="707">
                  <c:v>45027</c:v>
                </c:pt>
                <c:pt idx="708">
                  <c:v>45028</c:v>
                </c:pt>
                <c:pt idx="709">
                  <c:v>45029</c:v>
                </c:pt>
                <c:pt idx="710">
                  <c:v>45030</c:v>
                </c:pt>
                <c:pt idx="711">
                  <c:v>45033</c:v>
                </c:pt>
                <c:pt idx="712">
                  <c:v>45034</c:v>
                </c:pt>
                <c:pt idx="713">
                  <c:v>45035</c:v>
                </c:pt>
                <c:pt idx="714">
                  <c:v>45036</c:v>
                </c:pt>
                <c:pt idx="715">
                  <c:v>45037</c:v>
                </c:pt>
                <c:pt idx="716">
                  <c:v>45040</c:v>
                </c:pt>
                <c:pt idx="717">
                  <c:v>45041</c:v>
                </c:pt>
                <c:pt idx="718">
                  <c:v>45042</c:v>
                </c:pt>
                <c:pt idx="719">
                  <c:v>45043</c:v>
                </c:pt>
                <c:pt idx="720">
                  <c:v>45044</c:v>
                </c:pt>
                <c:pt idx="721">
                  <c:v>45047</c:v>
                </c:pt>
                <c:pt idx="722">
                  <c:v>45048</c:v>
                </c:pt>
                <c:pt idx="723">
                  <c:v>45049</c:v>
                </c:pt>
                <c:pt idx="724">
                  <c:v>45050</c:v>
                </c:pt>
                <c:pt idx="725">
                  <c:v>45051</c:v>
                </c:pt>
                <c:pt idx="726">
                  <c:v>45054</c:v>
                </c:pt>
                <c:pt idx="727">
                  <c:v>45055</c:v>
                </c:pt>
                <c:pt idx="728">
                  <c:v>45056</c:v>
                </c:pt>
                <c:pt idx="729">
                  <c:v>45057</c:v>
                </c:pt>
                <c:pt idx="730">
                  <c:v>45058</c:v>
                </c:pt>
                <c:pt idx="731">
                  <c:v>45061</c:v>
                </c:pt>
                <c:pt idx="732">
                  <c:v>45062</c:v>
                </c:pt>
                <c:pt idx="733">
                  <c:v>45063</c:v>
                </c:pt>
                <c:pt idx="734">
                  <c:v>45064</c:v>
                </c:pt>
                <c:pt idx="735">
                  <c:v>45065</c:v>
                </c:pt>
                <c:pt idx="736">
                  <c:v>45068</c:v>
                </c:pt>
                <c:pt idx="737">
                  <c:v>45069</c:v>
                </c:pt>
                <c:pt idx="738">
                  <c:v>45070</c:v>
                </c:pt>
                <c:pt idx="739">
                  <c:v>45071</c:v>
                </c:pt>
                <c:pt idx="740">
                  <c:v>45072</c:v>
                </c:pt>
                <c:pt idx="741">
                  <c:v>45075</c:v>
                </c:pt>
                <c:pt idx="742">
                  <c:v>45076</c:v>
                </c:pt>
                <c:pt idx="743">
                  <c:v>45077</c:v>
                </c:pt>
                <c:pt idx="744">
                  <c:v>45078</c:v>
                </c:pt>
                <c:pt idx="745">
                  <c:v>45079</c:v>
                </c:pt>
                <c:pt idx="746">
                  <c:v>45082</c:v>
                </c:pt>
                <c:pt idx="747">
                  <c:v>45083</c:v>
                </c:pt>
                <c:pt idx="748">
                  <c:v>45084</c:v>
                </c:pt>
                <c:pt idx="749">
                  <c:v>45085</c:v>
                </c:pt>
                <c:pt idx="750">
                  <c:v>45086</c:v>
                </c:pt>
                <c:pt idx="751">
                  <c:v>45089</c:v>
                </c:pt>
                <c:pt idx="752">
                  <c:v>45090</c:v>
                </c:pt>
                <c:pt idx="753">
                  <c:v>45091</c:v>
                </c:pt>
                <c:pt idx="754">
                  <c:v>45092</c:v>
                </c:pt>
                <c:pt idx="755">
                  <c:v>45093</c:v>
                </c:pt>
                <c:pt idx="756">
                  <c:v>45096</c:v>
                </c:pt>
                <c:pt idx="757">
                  <c:v>45097</c:v>
                </c:pt>
                <c:pt idx="758">
                  <c:v>45098</c:v>
                </c:pt>
                <c:pt idx="759">
                  <c:v>45099</c:v>
                </c:pt>
                <c:pt idx="760">
                  <c:v>45100</c:v>
                </c:pt>
                <c:pt idx="761">
                  <c:v>45103</c:v>
                </c:pt>
                <c:pt idx="762">
                  <c:v>45104</c:v>
                </c:pt>
                <c:pt idx="763">
                  <c:v>45105</c:v>
                </c:pt>
                <c:pt idx="764">
                  <c:v>45106</c:v>
                </c:pt>
                <c:pt idx="765">
                  <c:v>45107</c:v>
                </c:pt>
                <c:pt idx="766">
                  <c:v>45110</c:v>
                </c:pt>
                <c:pt idx="767">
                  <c:v>45111</c:v>
                </c:pt>
                <c:pt idx="768">
                  <c:v>45112</c:v>
                </c:pt>
                <c:pt idx="769">
                  <c:v>45113</c:v>
                </c:pt>
                <c:pt idx="770">
                  <c:v>45114</c:v>
                </c:pt>
                <c:pt idx="771">
                  <c:v>45117</c:v>
                </c:pt>
                <c:pt idx="772">
                  <c:v>45118</c:v>
                </c:pt>
                <c:pt idx="773">
                  <c:v>45119</c:v>
                </c:pt>
                <c:pt idx="774">
                  <c:v>45120</c:v>
                </c:pt>
                <c:pt idx="775">
                  <c:v>45121</c:v>
                </c:pt>
                <c:pt idx="776">
                  <c:v>45124</c:v>
                </c:pt>
                <c:pt idx="777">
                  <c:v>45125</c:v>
                </c:pt>
                <c:pt idx="778">
                  <c:v>45126</c:v>
                </c:pt>
                <c:pt idx="779">
                  <c:v>45127</c:v>
                </c:pt>
                <c:pt idx="780">
                  <c:v>45128</c:v>
                </c:pt>
                <c:pt idx="781">
                  <c:v>45131</c:v>
                </c:pt>
                <c:pt idx="782">
                  <c:v>45132</c:v>
                </c:pt>
                <c:pt idx="783">
                  <c:v>45133</c:v>
                </c:pt>
                <c:pt idx="784">
                  <c:v>45134</c:v>
                </c:pt>
                <c:pt idx="785">
                  <c:v>45135</c:v>
                </c:pt>
                <c:pt idx="786">
                  <c:v>45138</c:v>
                </c:pt>
                <c:pt idx="787">
                  <c:v>45139</c:v>
                </c:pt>
                <c:pt idx="788">
                  <c:v>45140</c:v>
                </c:pt>
                <c:pt idx="789">
                  <c:v>45141</c:v>
                </c:pt>
                <c:pt idx="790">
                  <c:v>45142</c:v>
                </c:pt>
                <c:pt idx="791">
                  <c:v>45145</c:v>
                </c:pt>
                <c:pt idx="792">
                  <c:v>45146</c:v>
                </c:pt>
                <c:pt idx="793">
                  <c:v>45147</c:v>
                </c:pt>
                <c:pt idx="794">
                  <c:v>45148</c:v>
                </c:pt>
                <c:pt idx="795">
                  <c:v>45149</c:v>
                </c:pt>
                <c:pt idx="796">
                  <c:v>45152</c:v>
                </c:pt>
                <c:pt idx="797">
                  <c:v>45153</c:v>
                </c:pt>
                <c:pt idx="798">
                  <c:v>45154</c:v>
                </c:pt>
                <c:pt idx="799">
                  <c:v>45155</c:v>
                </c:pt>
                <c:pt idx="800">
                  <c:v>45156</c:v>
                </c:pt>
                <c:pt idx="801">
                  <c:v>45159</c:v>
                </c:pt>
                <c:pt idx="802">
                  <c:v>45160</c:v>
                </c:pt>
                <c:pt idx="803">
                  <c:v>45161</c:v>
                </c:pt>
                <c:pt idx="804">
                  <c:v>45162</c:v>
                </c:pt>
                <c:pt idx="805">
                  <c:v>45163</c:v>
                </c:pt>
                <c:pt idx="806">
                  <c:v>45166</c:v>
                </c:pt>
                <c:pt idx="807">
                  <c:v>45167</c:v>
                </c:pt>
                <c:pt idx="808">
                  <c:v>45168</c:v>
                </c:pt>
                <c:pt idx="809">
                  <c:v>45169</c:v>
                </c:pt>
                <c:pt idx="810">
                  <c:v>45170</c:v>
                </c:pt>
                <c:pt idx="811">
                  <c:v>45173</c:v>
                </c:pt>
                <c:pt idx="812">
                  <c:v>45174</c:v>
                </c:pt>
                <c:pt idx="813">
                  <c:v>45175</c:v>
                </c:pt>
                <c:pt idx="814">
                  <c:v>45176</c:v>
                </c:pt>
                <c:pt idx="815">
                  <c:v>45177</c:v>
                </c:pt>
                <c:pt idx="816">
                  <c:v>45180</c:v>
                </c:pt>
                <c:pt idx="817">
                  <c:v>45181</c:v>
                </c:pt>
                <c:pt idx="818">
                  <c:v>45182</c:v>
                </c:pt>
                <c:pt idx="819">
                  <c:v>45183</c:v>
                </c:pt>
                <c:pt idx="820">
                  <c:v>45184</c:v>
                </c:pt>
                <c:pt idx="821">
                  <c:v>45187</c:v>
                </c:pt>
                <c:pt idx="822">
                  <c:v>45188</c:v>
                </c:pt>
                <c:pt idx="823">
                  <c:v>45189</c:v>
                </c:pt>
                <c:pt idx="824">
                  <c:v>45190</c:v>
                </c:pt>
                <c:pt idx="825">
                  <c:v>45191</c:v>
                </c:pt>
                <c:pt idx="826">
                  <c:v>45194</c:v>
                </c:pt>
                <c:pt idx="827">
                  <c:v>45195</c:v>
                </c:pt>
                <c:pt idx="828">
                  <c:v>45196</c:v>
                </c:pt>
                <c:pt idx="829">
                  <c:v>45197</c:v>
                </c:pt>
                <c:pt idx="830">
                  <c:v>45198</c:v>
                </c:pt>
                <c:pt idx="831">
                  <c:v>45201</c:v>
                </c:pt>
                <c:pt idx="832">
                  <c:v>45202</c:v>
                </c:pt>
                <c:pt idx="833">
                  <c:v>45203</c:v>
                </c:pt>
                <c:pt idx="834">
                  <c:v>45204</c:v>
                </c:pt>
                <c:pt idx="835">
                  <c:v>45205</c:v>
                </c:pt>
                <c:pt idx="836">
                  <c:v>45208</c:v>
                </c:pt>
                <c:pt idx="837">
                  <c:v>45209</c:v>
                </c:pt>
                <c:pt idx="838">
                  <c:v>45210</c:v>
                </c:pt>
                <c:pt idx="839">
                  <c:v>45211</c:v>
                </c:pt>
                <c:pt idx="840">
                  <c:v>45212</c:v>
                </c:pt>
                <c:pt idx="841">
                  <c:v>45215</c:v>
                </c:pt>
                <c:pt idx="842">
                  <c:v>45216</c:v>
                </c:pt>
                <c:pt idx="843">
                  <c:v>45217</c:v>
                </c:pt>
                <c:pt idx="844">
                  <c:v>45218</c:v>
                </c:pt>
                <c:pt idx="845">
                  <c:v>45219</c:v>
                </c:pt>
                <c:pt idx="846">
                  <c:v>45222</c:v>
                </c:pt>
                <c:pt idx="847">
                  <c:v>45223</c:v>
                </c:pt>
                <c:pt idx="848">
                  <c:v>45224</c:v>
                </c:pt>
                <c:pt idx="849">
                  <c:v>45225</c:v>
                </c:pt>
                <c:pt idx="850">
                  <c:v>45226</c:v>
                </c:pt>
                <c:pt idx="851">
                  <c:v>45229</c:v>
                </c:pt>
                <c:pt idx="852">
                  <c:v>45230</c:v>
                </c:pt>
                <c:pt idx="853">
                  <c:v>45231</c:v>
                </c:pt>
                <c:pt idx="854">
                  <c:v>45232</c:v>
                </c:pt>
                <c:pt idx="855">
                  <c:v>45233</c:v>
                </c:pt>
                <c:pt idx="856">
                  <c:v>45236</c:v>
                </c:pt>
                <c:pt idx="857">
                  <c:v>45237</c:v>
                </c:pt>
                <c:pt idx="858">
                  <c:v>45238</c:v>
                </c:pt>
                <c:pt idx="859">
                  <c:v>45239</c:v>
                </c:pt>
                <c:pt idx="860">
                  <c:v>45240</c:v>
                </c:pt>
                <c:pt idx="861">
                  <c:v>45243</c:v>
                </c:pt>
                <c:pt idx="862">
                  <c:v>45244</c:v>
                </c:pt>
                <c:pt idx="863">
                  <c:v>45245</c:v>
                </c:pt>
                <c:pt idx="864">
                  <c:v>45246</c:v>
                </c:pt>
                <c:pt idx="865">
                  <c:v>45247</c:v>
                </c:pt>
                <c:pt idx="866">
                  <c:v>45250</c:v>
                </c:pt>
                <c:pt idx="867">
                  <c:v>45251</c:v>
                </c:pt>
                <c:pt idx="868">
                  <c:v>45252</c:v>
                </c:pt>
                <c:pt idx="869">
                  <c:v>45253</c:v>
                </c:pt>
                <c:pt idx="870">
                  <c:v>45254</c:v>
                </c:pt>
                <c:pt idx="871">
                  <c:v>45257</c:v>
                </c:pt>
                <c:pt idx="872">
                  <c:v>45258</c:v>
                </c:pt>
                <c:pt idx="873">
                  <c:v>45259</c:v>
                </c:pt>
                <c:pt idx="874">
                  <c:v>45260</c:v>
                </c:pt>
                <c:pt idx="875">
                  <c:v>45261</c:v>
                </c:pt>
                <c:pt idx="876">
                  <c:v>45264</c:v>
                </c:pt>
                <c:pt idx="877">
                  <c:v>45265</c:v>
                </c:pt>
                <c:pt idx="878">
                  <c:v>45266</c:v>
                </c:pt>
                <c:pt idx="879">
                  <c:v>45267</c:v>
                </c:pt>
                <c:pt idx="880">
                  <c:v>45268</c:v>
                </c:pt>
                <c:pt idx="881">
                  <c:v>45271</c:v>
                </c:pt>
                <c:pt idx="882">
                  <c:v>45272</c:v>
                </c:pt>
                <c:pt idx="883">
                  <c:v>45273</c:v>
                </c:pt>
                <c:pt idx="884">
                  <c:v>45274</c:v>
                </c:pt>
                <c:pt idx="885">
                  <c:v>45275</c:v>
                </c:pt>
                <c:pt idx="886">
                  <c:v>45278</c:v>
                </c:pt>
                <c:pt idx="887">
                  <c:v>45279</c:v>
                </c:pt>
                <c:pt idx="888">
                  <c:v>45280</c:v>
                </c:pt>
                <c:pt idx="889">
                  <c:v>45281</c:v>
                </c:pt>
                <c:pt idx="890">
                  <c:v>45282</c:v>
                </c:pt>
                <c:pt idx="891">
                  <c:v>45286</c:v>
                </c:pt>
                <c:pt idx="892">
                  <c:v>45287</c:v>
                </c:pt>
                <c:pt idx="893">
                  <c:v>45288</c:v>
                </c:pt>
                <c:pt idx="894">
                  <c:v>45289</c:v>
                </c:pt>
                <c:pt idx="895">
                  <c:v>45293</c:v>
                </c:pt>
                <c:pt idx="896">
                  <c:v>45294</c:v>
                </c:pt>
                <c:pt idx="897">
                  <c:v>45295</c:v>
                </c:pt>
                <c:pt idx="898">
                  <c:v>45296</c:v>
                </c:pt>
                <c:pt idx="899">
                  <c:v>45299</c:v>
                </c:pt>
                <c:pt idx="900">
                  <c:v>45300</c:v>
                </c:pt>
                <c:pt idx="901">
                  <c:v>45301</c:v>
                </c:pt>
                <c:pt idx="902">
                  <c:v>45302</c:v>
                </c:pt>
                <c:pt idx="903">
                  <c:v>45303</c:v>
                </c:pt>
                <c:pt idx="904">
                  <c:v>45306</c:v>
                </c:pt>
                <c:pt idx="905">
                  <c:v>45307</c:v>
                </c:pt>
                <c:pt idx="906">
                  <c:v>45308</c:v>
                </c:pt>
                <c:pt idx="907">
                  <c:v>45309</c:v>
                </c:pt>
                <c:pt idx="908">
                  <c:v>45310</c:v>
                </c:pt>
                <c:pt idx="909">
                  <c:v>45313</c:v>
                </c:pt>
                <c:pt idx="910">
                  <c:v>45314</c:v>
                </c:pt>
                <c:pt idx="911">
                  <c:v>45315</c:v>
                </c:pt>
                <c:pt idx="912">
                  <c:v>45316</c:v>
                </c:pt>
                <c:pt idx="913">
                  <c:v>45317</c:v>
                </c:pt>
                <c:pt idx="914">
                  <c:v>45320</c:v>
                </c:pt>
                <c:pt idx="915">
                  <c:v>45321</c:v>
                </c:pt>
                <c:pt idx="916">
                  <c:v>45322</c:v>
                </c:pt>
                <c:pt idx="917">
                  <c:v>45323</c:v>
                </c:pt>
                <c:pt idx="918">
                  <c:v>45324</c:v>
                </c:pt>
                <c:pt idx="919">
                  <c:v>45327</c:v>
                </c:pt>
                <c:pt idx="920">
                  <c:v>45328</c:v>
                </c:pt>
                <c:pt idx="921">
                  <c:v>45329</c:v>
                </c:pt>
                <c:pt idx="922">
                  <c:v>45330</c:v>
                </c:pt>
                <c:pt idx="923">
                  <c:v>45331</c:v>
                </c:pt>
                <c:pt idx="924">
                  <c:v>45334</c:v>
                </c:pt>
                <c:pt idx="925">
                  <c:v>45335</c:v>
                </c:pt>
                <c:pt idx="926">
                  <c:v>45336</c:v>
                </c:pt>
                <c:pt idx="927">
                  <c:v>45337</c:v>
                </c:pt>
                <c:pt idx="928">
                  <c:v>45338</c:v>
                </c:pt>
                <c:pt idx="929">
                  <c:v>45341</c:v>
                </c:pt>
                <c:pt idx="930">
                  <c:v>45342</c:v>
                </c:pt>
                <c:pt idx="931">
                  <c:v>45343</c:v>
                </c:pt>
                <c:pt idx="932">
                  <c:v>45344</c:v>
                </c:pt>
                <c:pt idx="933">
                  <c:v>45345</c:v>
                </c:pt>
                <c:pt idx="934">
                  <c:v>45348</c:v>
                </c:pt>
                <c:pt idx="935">
                  <c:v>45349</c:v>
                </c:pt>
                <c:pt idx="936">
                  <c:v>45350</c:v>
                </c:pt>
                <c:pt idx="937">
                  <c:v>45351</c:v>
                </c:pt>
                <c:pt idx="938">
                  <c:v>45352</c:v>
                </c:pt>
                <c:pt idx="939">
                  <c:v>45355</c:v>
                </c:pt>
                <c:pt idx="940">
                  <c:v>45356</c:v>
                </c:pt>
                <c:pt idx="941">
                  <c:v>45357</c:v>
                </c:pt>
                <c:pt idx="942">
                  <c:v>45358</c:v>
                </c:pt>
                <c:pt idx="943">
                  <c:v>45359</c:v>
                </c:pt>
                <c:pt idx="944">
                  <c:v>45362</c:v>
                </c:pt>
                <c:pt idx="945">
                  <c:v>45363</c:v>
                </c:pt>
                <c:pt idx="946">
                  <c:v>45364</c:v>
                </c:pt>
                <c:pt idx="947">
                  <c:v>45365</c:v>
                </c:pt>
                <c:pt idx="948">
                  <c:v>45366</c:v>
                </c:pt>
                <c:pt idx="949">
                  <c:v>45369</c:v>
                </c:pt>
                <c:pt idx="950">
                  <c:v>45370</c:v>
                </c:pt>
                <c:pt idx="951">
                  <c:v>45371</c:v>
                </c:pt>
                <c:pt idx="952">
                  <c:v>45372</c:v>
                </c:pt>
                <c:pt idx="953">
                  <c:v>45373</c:v>
                </c:pt>
                <c:pt idx="954">
                  <c:v>45376</c:v>
                </c:pt>
                <c:pt idx="955">
                  <c:v>45377</c:v>
                </c:pt>
                <c:pt idx="956">
                  <c:v>45378</c:v>
                </c:pt>
                <c:pt idx="957">
                  <c:v>45379</c:v>
                </c:pt>
                <c:pt idx="958">
                  <c:v>45383</c:v>
                </c:pt>
                <c:pt idx="959">
                  <c:v>45384</c:v>
                </c:pt>
                <c:pt idx="960">
                  <c:v>45385</c:v>
                </c:pt>
                <c:pt idx="961">
                  <c:v>45386</c:v>
                </c:pt>
                <c:pt idx="962">
                  <c:v>45387</c:v>
                </c:pt>
                <c:pt idx="963">
                  <c:v>45390</c:v>
                </c:pt>
                <c:pt idx="964">
                  <c:v>45391</c:v>
                </c:pt>
                <c:pt idx="965">
                  <c:v>45392</c:v>
                </c:pt>
                <c:pt idx="966">
                  <c:v>45393</c:v>
                </c:pt>
                <c:pt idx="967">
                  <c:v>45394</c:v>
                </c:pt>
                <c:pt idx="968">
                  <c:v>45397</c:v>
                </c:pt>
                <c:pt idx="969">
                  <c:v>45398</c:v>
                </c:pt>
                <c:pt idx="970">
                  <c:v>45399</c:v>
                </c:pt>
                <c:pt idx="971">
                  <c:v>45400</c:v>
                </c:pt>
                <c:pt idx="972">
                  <c:v>45401</c:v>
                </c:pt>
                <c:pt idx="973">
                  <c:v>45404</c:v>
                </c:pt>
                <c:pt idx="974">
                  <c:v>45405</c:v>
                </c:pt>
                <c:pt idx="975">
                  <c:v>45406</c:v>
                </c:pt>
                <c:pt idx="976">
                  <c:v>45407</c:v>
                </c:pt>
                <c:pt idx="977">
                  <c:v>45408</c:v>
                </c:pt>
                <c:pt idx="978">
                  <c:v>45411</c:v>
                </c:pt>
                <c:pt idx="979">
                  <c:v>45412</c:v>
                </c:pt>
                <c:pt idx="980">
                  <c:v>45413</c:v>
                </c:pt>
                <c:pt idx="981">
                  <c:v>45414</c:v>
                </c:pt>
                <c:pt idx="982">
                  <c:v>45415</c:v>
                </c:pt>
                <c:pt idx="983">
                  <c:v>45418</c:v>
                </c:pt>
                <c:pt idx="984">
                  <c:v>45419</c:v>
                </c:pt>
                <c:pt idx="985">
                  <c:v>45420</c:v>
                </c:pt>
                <c:pt idx="986">
                  <c:v>45421</c:v>
                </c:pt>
                <c:pt idx="987">
                  <c:v>45422</c:v>
                </c:pt>
                <c:pt idx="988">
                  <c:v>45425</c:v>
                </c:pt>
                <c:pt idx="989">
                  <c:v>45426</c:v>
                </c:pt>
                <c:pt idx="990">
                  <c:v>45427</c:v>
                </c:pt>
                <c:pt idx="991">
                  <c:v>45428</c:v>
                </c:pt>
                <c:pt idx="992">
                  <c:v>45429</c:v>
                </c:pt>
                <c:pt idx="993">
                  <c:v>45432</c:v>
                </c:pt>
                <c:pt idx="994">
                  <c:v>45433</c:v>
                </c:pt>
                <c:pt idx="995">
                  <c:v>45434</c:v>
                </c:pt>
                <c:pt idx="996">
                  <c:v>45435</c:v>
                </c:pt>
                <c:pt idx="997">
                  <c:v>45436</c:v>
                </c:pt>
                <c:pt idx="998">
                  <c:v>45439</c:v>
                </c:pt>
                <c:pt idx="999">
                  <c:v>45440</c:v>
                </c:pt>
                <c:pt idx="1000">
                  <c:v>45441</c:v>
                </c:pt>
                <c:pt idx="1001">
                  <c:v>45442</c:v>
                </c:pt>
                <c:pt idx="1002">
                  <c:v>45443</c:v>
                </c:pt>
                <c:pt idx="1003">
                  <c:v>45446</c:v>
                </c:pt>
                <c:pt idx="1004">
                  <c:v>45447</c:v>
                </c:pt>
                <c:pt idx="1005">
                  <c:v>45448</c:v>
                </c:pt>
                <c:pt idx="1006">
                  <c:v>45449</c:v>
                </c:pt>
                <c:pt idx="1007">
                  <c:v>45450</c:v>
                </c:pt>
                <c:pt idx="1008">
                  <c:v>45453</c:v>
                </c:pt>
                <c:pt idx="1009">
                  <c:v>45454</c:v>
                </c:pt>
                <c:pt idx="1010">
                  <c:v>45455</c:v>
                </c:pt>
                <c:pt idx="1011">
                  <c:v>45456</c:v>
                </c:pt>
                <c:pt idx="1012">
                  <c:v>45457</c:v>
                </c:pt>
                <c:pt idx="1013">
                  <c:v>45460</c:v>
                </c:pt>
                <c:pt idx="1014">
                  <c:v>45461</c:v>
                </c:pt>
                <c:pt idx="1015">
                  <c:v>45462</c:v>
                </c:pt>
                <c:pt idx="1016">
                  <c:v>45463</c:v>
                </c:pt>
                <c:pt idx="1017">
                  <c:v>45464</c:v>
                </c:pt>
                <c:pt idx="1018">
                  <c:v>45467</c:v>
                </c:pt>
                <c:pt idx="1019">
                  <c:v>45468</c:v>
                </c:pt>
                <c:pt idx="1020">
                  <c:v>45469</c:v>
                </c:pt>
                <c:pt idx="1021">
                  <c:v>45470</c:v>
                </c:pt>
                <c:pt idx="1022">
                  <c:v>45471</c:v>
                </c:pt>
                <c:pt idx="1023">
                  <c:v>45474</c:v>
                </c:pt>
                <c:pt idx="1024">
                  <c:v>45475</c:v>
                </c:pt>
                <c:pt idx="1025">
                  <c:v>45476</c:v>
                </c:pt>
                <c:pt idx="1026">
                  <c:v>45477</c:v>
                </c:pt>
                <c:pt idx="1027">
                  <c:v>45478</c:v>
                </c:pt>
                <c:pt idx="1028">
                  <c:v>45481</c:v>
                </c:pt>
                <c:pt idx="1029">
                  <c:v>45482</c:v>
                </c:pt>
                <c:pt idx="1030">
                  <c:v>45483</c:v>
                </c:pt>
                <c:pt idx="1031">
                  <c:v>45484</c:v>
                </c:pt>
                <c:pt idx="1032">
                  <c:v>45485</c:v>
                </c:pt>
                <c:pt idx="1033">
                  <c:v>45488</c:v>
                </c:pt>
                <c:pt idx="1034">
                  <c:v>45489</c:v>
                </c:pt>
                <c:pt idx="1035">
                  <c:v>45490</c:v>
                </c:pt>
                <c:pt idx="1036">
                  <c:v>45491</c:v>
                </c:pt>
                <c:pt idx="1037">
                  <c:v>45492</c:v>
                </c:pt>
                <c:pt idx="1038">
                  <c:v>45495</c:v>
                </c:pt>
                <c:pt idx="1039">
                  <c:v>45496</c:v>
                </c:pt>
                <c:pt idx="1040">
                  <c:v>45497</c:v>
                </c:pt>
                <c:pt idx="1041">
                  <c:v>45498</c:v>
                </c:pt>
                <c:pt idx="1042">
                  <c:v>45499</c:v>
                </c:pt>
                <c:pt idx="1043">
                  <c:v>45502</c:v>
                </c:pt>
                <c:pt idx="1044">
                  <c:v>45503</c:v>
                </c:pt>
                <c:pt idx="1045">
                  <c:v>45504</c:v>
                </c:pt>
                <c:pt idx="1046">
                  <c:v>45505</c:v>
                </c:pt>
                <c:pt idx="1047">
                  <c:v>45506</c:v>
                </c:pt>
                <c:pt idx="1048">
                  <c:v>45509</c:v>
                </c:pt>
                <c:pt idx="1049">
                  <c:v>45510</c:v>
                </c:pt>
                <c:pt idx="1050">
                  <c:v>45511</c:v>
                </c:pt>
                <c:pt idx="1051">
                  <c:v>45512</c:v>
                </c:pt>
                <c:pt idx="1052">
                  <c:v>45513</c:v>
                </c:pt>
                <c:pt idx="1053">
                  <c:v>45516</c:v>
                </c:pt>
                <c:pt idx="1054">
                  <c:v>45517</c:v>
                </c:pt>
                <c:pt idx="1055">
                  <c:v>45518</c:v>
                </c:pt>
                <c:pt idx="1056">
                  <c:v>45519</c:v>
                </c:pt>
                <c:pt idx="1057">
                  <c:v>45520</c:v>
                </c:pt>
                <c:pt idx="1058">
                  <c:v>45523</c:v>
                </c:pt>
                <c:pt idx="1059">
                  <c:v>45524</c:v>
                </c:pt>
                <c:pt idx="1060">
                  <c:v>45525</c:v>
                </c:pt>
                <c:pt idx="1061">
                  <c:v>45526</c:v>
                </c:pt>
                <c:pt idx="1062">
                  <c:v>45527</c:v>
                </c:pt>
                <c:pt idx="1063">
                  <c:v>45530</c:v>
                </c:pt>
                <c:pt idx="1064">
                  <c:v>45531</c:v>
                </c:pt>
                <c:pt idx="1065">
                  <c:v>45532</c:v>
                </c:pt>
                <c:pt idx="1066">
                  <c:v>45533</c:v>
                </c:pt>
                <c:pt idx="1067">
                  <c:v>45534</c:v>
                </c:pt>
                <c:pt idx="1068">
                  <c:v>45537</c:v>
                </c:pt>
                <c:pt idx="1069">
                  <c:v>45538</c:v>
                </c:pt>
                <c:pt idx="1070">
                  <c:v>45539</c:v>
                </c:pt>
                <c:pt idx="1071">
                  <c:v>45540</c:v>
                </c:pt>
                <c:pt idx="1072">
                  <c:v>45541</c:v>
                </c:pt>
                <c:pt idx="1073">
                  <c:v>45544</c:v>
                </c:pt>
                <c:pt idx="1074">
                  <c:v>45545</c:v>
                </c:pt>
                <c:pt idx="1075">
                  <c:v>45546</c:v>
                </c:pt>
                <c:pt idx="1076">
                  <c:v>45547</c:v>
                </c:pt>
                <c:pt idx="1077">
                  <c:v>45548</c:v>
                </c:pt>
                <c:pt idx="1078">
                  <c:v>45551</c:v>
                </c:pt>
                <c:pt idx="1079">
                  <c:v>45552</c:v>
                </c:pt>
                <c:pt idx="1080">
                  <c:v>45553</c:v>
                </c:pt>
                <c:pt idx="1081">
                  <c:v>45554</c:v>
                </c:pt>
                <c:pt idx="1082">
                  <c:v>45555</c:v>
                </c:pt>
                <c:pt idx="1083">
                  <c:v>45558</c:v>
                </c:pt>
                <c:pt idx="1084">
                  <c:v>45559</c:v>
                </c:pt>
                <c:pt idx="1085">
                  <c:v>45560</c:v>
                </c:pt>
                <c:pt idx="1086">
                  <c:v>45561</c:v>
                </c:pt>
                <c:pt idx="1087">
                  <c:v>45562</c:v>
                </c:pt>
                <c:pt idx="1088">
                  <c:v>45565</c:v>
                </c:pt>
                <c:pt idx="1089">
                  <c:v>45566</c:v>
                </c:pt>
                <c:pt idx="1090">
                  <c:v>45567</c:v>
                </c:pt>
                <c:pt idx="1091">
                  <c:v>45568</c:v>
                </c:pt>
                <c:pt idx="1092">
                  <c:v>45569</c:v>
                </c:pt>
                <c:pt idx="1093">
                  <c:v>45572</c:v>
                </c:pt>
                <c:pt idx="1094">
                  <c:v>45573</c:v>
                </c:pt>
                <c:pt idx="1095">
                  <c:v>45574</c:v>
                </c:pt>
                <c:pt idx="1096">
                  <c:v>45575</c:v>
                </c:pt>
                <c:pt idx="1097">
                  <c:v>45576</c:v>
                </c:pt>
                <c:pt idx="1098">
                  <c:v>45579</c:v>
                </c:pt>
                <c:pt idx="1099">
                  <c:v>45580</c:v>
                </c:pt>
                <c:pt idx="1100">
                  <c:v>45581</c:v>
                </c:pt>
                <c:pt idx="1101">
                  <c:v>45582</c:v>
                </c:pt>
                <c:pt idx="1102">
                  <c:v>45583</c:v>
                </c:pt>
                <c:pt idx="1103">
                  <c:v>45586</c:v>
                </c:pt>
                <c:pt idx="1104">
                  <c:v>45587</c:v>
                </c:pt>
                <c:pt idx="1105">
                  <c:v>45588</c:v>
                </c:pt>
                <c:pt idx="1106">
                  <c:v>45589</c:v>
                </c:pt>
                <c:pt idx="1107">
                  <c:v>45590</c:v>
                </c:pt>
                <c:pt idx="1108">
                  <c:v>45593</c:v>
                </c:pt>
                <c:pt idx="1109">
                  <c:v>45594</c:v>
                </c:pt>
                <c:pt idx="1110">
                  <c:v>45595</c:v>
                </c:pt>
                <c:pt idx="1111">
                  <c:v>45596</c:v>
                </c:pt>
                <c:pt idx="1112">
                  <c:v>45597</c:v>
                </c:pt>
                <c:pt idx="1113">
                  <c:v>45600</c:v>
                </c:pt>
                <c:pt idx="1114">
                  <c:v>45601</c:v>
                </c:pt>
                <c:pt idx="1115">
                  <c:v>45602</c:v>
                </c:pt>
                <c:pt idx="1116">
                  <c:v>45603</c:v>
                </c:pt>
                <c:pt idx="1117">
                  <c:v>45604</c:v>
                </c:pt>
                <c:pt idx="1118">
                  <c:v>45607</c:v>
                </c:pt>
                <c:pt idx="1119">
                  <c:v>45608</c:v>
                </c:pt>
                <c:pt idx="1120">
                  <c:v>45609</c:v>
                </c:pt>
                <c:pt idx="1121">
                  <c:v>45610</c:v>
                </c:pt>
                <c:pt idx="1122">
                  <c:v>45611</c:v>
                </c:pt>
                <c:pt idx="1123">
                  <c:v>45614</c:v>
                </c:pt>
                <c:pt idx="1124">
                  <c:v>45615</c:v>
                </c:pt>
                <c:pt idx="1125">
                  <c:v>45616</c:v>
                </c:pt>
                <c:pt idx="1126">
                  <c:v>45617</c:v>
                </c:pt>
                <c:pt idx="1127">
                  <c:v>45618</c:v>
                </c:pt>
                <c:pt idx="1128">
                  <c:v>45621</c:v>
                </c:pt>
                <c:pt idx="1129">
                  <c:v>45622</c:v>
                </c:pt>
                <c:pt idx="1130">
                  <c:v>45623</c:v>
                </c:pt>
                <c:pt idx="1131">
                  <c:v>45624</c:v>
                </c:pt>
                <c:pt idx="1132">
                  <c:v>45625</c:v>
                </c:pt>
                <c:pt idx="1133">
                  <c:v>45628</c:v>
                </c:pt>
                <c:pt idx="1134">
                  <c:v>45629</c:v>
                </c:pt>
                <c:pt idx="1135">
                  <c:v>45630</c:v>
                </c:pt>
                <c:pt idx="1136">
                  <c:v>45631</c:v>
                </c:pt>
                <c:pt idx="1137">
                  <c:v>45632</c:v>
                </c:pt>
                <c:pt idx="1138">
                  <c:v>45635</c:v>
                </c:pt>
                <c:pt idx="1139">
                  <c:v>45636</c:v>
                </c:pt>
                <c:pt idx="1140">
                  <c:v>45637</c:v>
                </c:pt>
                <c:pt idx="1141">
                  <c:v>45638</c:v>
                </c:pt>
                <c:pt idx="1142">
                  <c:v>45639</c:v>
                </c:pt>
                <c:pt idx="1143">
                  <c:v>45642</c:v>
                </c:pt>
                <c:pt idx="1144">
                  <c:v>45643</c:v>
                </c:pt>
                <c:pt idx="1145">
                  <c:v>45644</c:v>
                </c:pt>
                <c:pt idx="1146">
                  <c:v>45645</c:v>
                </c:pt>
                <c:pt idx="1147">
                  <c:v>45646</c:v>
                </c:pt>
                <c:pt idx="1148">
                  <c:v>45649</c:v>
                </c:pt>
                <c:pt idx="1149">
                  <c:v>45650</c:v>
                </c:pt>
                <c:pt idx="1150">
                  <c:v>45652</c:v>
                </c:pt>
                <c:pt idx="1151">
                  <c:v>45653</c:v>
                </c:pt>
                <c:pt idx="1152">
                  <c:v>45656</c:v>
                </c:pt>
                <c:pt idx="1153">
                  <c:v>45657</c:v>
                </c:pt>
                <c:pt idx="1154">
                  <c:v>45659</c:v>
                </c:pt>
                <c:pt idx="1155">
                  <c:v>45660</c:v>
                </c:pt>
                <c:pt idx="1156">
                  <c:v>45663</c:v>
                </c:pt>
                <c:pt idx="1157">
                  <c:v>45664</c:v>
                </c:pt>
                <c:pt idx="1158">
                  <c:v>45665</c:v>
                </c:pt>
                <c:pt idx="1159">
                  <c:v>45666</c:v>
                </c:pt>
                <c:pt idx="1160">
                  <c:v>45667</c:v>
                </c:pt>
                <c:pt idx="1161">
                  <c:v>45670</c:v>
                </c:pt>
                <c:pt idx="1162">
                  <c:v>45671</c:v>
                </c:pt>
                <c:pt idx="1163">
                  <c:v>45672</c:v>
                </c:pt>
                <c:pt idx="1164">
                  <c:v>45673</c:v>
                </c:pt>
                <c:pt idx="1165">
                  <c:v>45674</c:v>
                </c:pt>
                <c:pt idx="1166">
                  <c:v>45677</c:v>
                </c:pt>
                <c:pt idx="1167">
                  <c:v>45678</c:v>
                </c:pt>
                <c:pt idx="1168">
                  <c:v>45679</c:v>
                </c:pt>
                <c:pt idx="1169">
                  <c:v>45680</c:v>
                </c:pt>
                <c:pt idx="1170">
                  <c:v>45681</c:v>
                </c:pt>
                <c:pt idx="1171">
                  <c:v>45684</c:v>
                </c:pt>
                <c:pt idx="1172">
                  <c:v>45685</c:v>
                </c:pt>
                <c:pt idx="1173">
                  <c:v>45686</c:v>
                </c:pt>
                <c:pt idx="1174">
                  <c:v>45687</c:v>
                </c:pt>
                <c:pt idx="1175">
                  <c:v>45688</c:v>
                </c:pt>
                <c:pt idx="1176">
                  <c:v>45691</c:v>
                </c:pt>
                <c:pt idx="1177">
                  <c:v>45692</c:v>
                </c:pt>
                <c:pt idx="1178">
                  <c:v>45693</c:v>
                </c:pt>
                <c:pt idx="1179">
                  <c:v>45694</c:v>
                </c:pt>
                <c:pt idx="1180">
                  <c:v>45695</c:v>
                </c:pt>
                <c:pt idx="1181">
                  <c:v>45698</c:v>
                </c:pt>
                <c:pt idx="1182">
                  <c:v>45699</c:v>
                </c:pt>
                <c:pt idx="1183">
                  <c:v>45700</c:v>
                </c:pt>
                <c:pt idx="1184">
                  <c:v>45701</c:v>
                </c:pt>
                <c:pt idx="1185">
                  <c:v>45702</c:v>
                </c:pt>
                <c:pt idx="1186">
                  <c:v>45705</c:v>
                </c:pt>
                <c:pt idx="1187">
                  <c:v>45706</c:v>
                </c:pt>
                <c:pt idx="1188">
                  <c:v>45707</c:v>
                </c:pt>
                <c:pt idx="1189">
                  <c:v>45708</c:v>
                </c:pt>
                <c:pt idx="1190">
                  <c:v>45709</c:v>
                </c:pt>
                <c:pt idx="1191">
                  <c:v>45712</c:v>
                </c:pt>
                <c:pt idx="1192">
                  <c:v>45713</c:v>
                </c:pt>
                <c:pt idx="1193">
                  <c:v>45714</c:v>
                </c:pt>
                <c:pt idx="1194">
                  <c:v>45715</c:v>
                </c:pt>
                <c:pt idx="1195">
                  <c:v>45716</c:v>
                </c:pt>
                <c:pt idx="1196">
                  <c:v>45719</c:v>
                </c:pt>
                <c:pt idx="1197">
                  <c:v>45720</c:v>
                </c:pt>
                <c:pt idx="1198">
                  <c:v>45721</c:v>
                </c:pt>
                <c:pt idx="1199">
                  <c:v>45722</c:v>
                </c:pt>
                <c:pt idx="1200">
                  <c:v>45723</c:v>
                </c:pt>
                <c:pt idx="1201">
                  <c:v>45726</c:v>
                </c:pt>
                <c:pt idx="1202">
                  <c:v>45727</c:v>
                </c:pt>
                <c:pt idx="1203">
                  <c:v>45728</c:v>
                </c:pt>
                <c:pt idx="1204">
                  <c:v>45729</c:v>
                </c:pt>
                <c:pt idx="1205">
                  <c:v>45730</c:v>
                </c:pt>
                <c:pt idx="1206">
                  <c:v>45733</c:v>
                </c:pt>
                <c:pt idx="1207">
                  <c:v>45734</c:v>
                </c:pt>
                <c:pt idx="1208">
                  <c:v>45735</c:v>
                </c:pt>
                <c:pt idx="1209">
                  <c:v>45736</c:v>
                </c:pt>
                <c:pt idx="1210">
                  <c:v>45737</c:v>
                </c:pt>
                <c:pt idx="1211">
                  <c:v>45740</c:v>
                </c:pt>
                <c:pt idx="1212">
                  <c:v>45741</c:v>
                </c:pt>
                <c:pt idx="1213">
                  <c:v>45742</c:v>
                </c:pt>
                <c:pt idx="1214">
                  <c:v>45743</c:v>
                </c:pt>
                <c:pt idx="1215">
                  <c:v>45744</c:v>
                </c:pt>
                <c:pt idx="1216">
                  <c:v>45747</c:v>
                </c:pt>
                <c:pt idx="1217">
                  <c:v>45748</c:v>
                </c:pt>
                <c:pt idx="1218">
                  <c:v>45749</c:v>
                </c:pt>
                <c:pt idx="1219">
                  <c:v>45750</c:v>
                </c:pt>
                <c:pt idx="1220">
                  <c:v>45751</c:v>
                </c:pt>
                <c:pt idx="1221">
                  <c:v>45754</c:v>
                </c:pt>
                <c:pt idx="1222">
                  <c:v>45755</c:v>
                </c:pt>
                <c:pt idx="1223">
                  <c:v>45756</c:v>
                </c:pt>
                <c:pt idx="1224">
                  <c:v>45757</c:v>
                </c:pt>
                <c:pt idx="1225">
                  <c:v>45758</c:v>
                </c:pt>
                <c:pt idx="1226">
                  <c:v>45761</c:v>
                </c:pt>
                <c:pt idx="1227">
                  <c:v>45762</c:v>
                </c:pt>
                <c:pt idx="1228">
                  <c:v>45763</c:v>
                </c:pt>
                <c:pt idx="1229">
                  <c:v>45764</c:v>
                </c:pt>
                <c:pt idx="1230">
                  <c:v>45768</c:v>
                </c:pt>
                <c:pt idx="1231">
                  <c:v>45769</c:v>
                </c:pt>
                <c:pt idx="1232">
                  <c:v>45770</c:v>
                </c:pt>
                <c:pt idx="1233">
                  <c:v>45771</c:v>
                </c:pt>
                <c:pt idx="1234">
                  <c:v>45772</c:v>
                </c:pt>
                <c:pt idx="1235">
                  <c:v>45775</c:v>
                </c:pt>
                <c:pt idx="1236">
                  <c:v>45776</c:v>
                </c:pt>
                <c:pt idx="1237">
                  <c:v>45777</c:v>
                </c:pt>
                <c:pt idx="1238">
                  <c:v>45778</c:v>
                </c:pt>
                <c:pt idx="1239">
                  <c:v>45779</c:v>
                </c:pt>
                <c:pt idx="1240">
                  <c:v>45782</c:v>
                </c:pt>
                <c:pt idx="1241">
                  <c:v>45783</c:v>
                </c:pt>
                <c:pt idx="1242">
                  <c:v>45784</c:v>
                </c:pt>
                <c:pt idx="1243">
                  <c:v>45785</c:v>
                </c:pt>
                <c:pt idx="1244">
                  <c:v>45786</c:v>
                </c:pt>
                <c:pt idx="1245">
                  <c:v>45789</c:v>
                </c:pt>
                <c:pt idx="1246">
                  <c:v>45790</c:v>
                </c:pt>
                <c:pt idx="1247">
                  <c:v>45791</c:v>
                </c:pt>
                <c:pt idx="1248">
                  <c:v>45792</c:v>
                </c:pt>
                <c:pt idx="1249">
                  <c:v>45793</c:v>
                </c:pt>
                <c:pt idx="1250">
                  <c:v>45796</c:v>
                </c:pt>
                <c:pt idx="1251">
                  <c:v>45797</c:v>
                </c:pt>
                <c:pt idx="1252">
                  <c:v>45798</c:v>
                </c:pt>
                <c:pt idx="1253">
                  <c:v>45799</c:v>
                </c:pt>
                <c:pt idx="1254">
                  <c:v>45800</c:v>
                </c:pt>
                <c:pt idx="1255">
                  <c:v>45803</c:v>
                </c:pt>
                <c:pt idx="1256">
                  <c:v>45804</c:v>
                </c:pt>
                <c:pt idx="1257">
                  <c:v>45805</c:v>
                </c:pt>
                <c:pt idx="1258">
                  <c:v>45806</c:v>
                </c:pt>
                <c:pt idx="1259">
                  <c:v>45807</c:v>
                </c:pt>
                <c:pt idx="1260">
                  <c:v>45810</c:v>
                </c:pt>
                <c:pt idx="1261">
                  <c:v>45811</c:v>
                </c:pt>
                <c:pt idx="1262">
                  <c:v>45812</c:v>
                </c:pt>
                <c:pt idx="1263">
                  <c:v>45813</c:v>
                </c:pt>
                <c:pt idx="1264">
                  <c:v>45814</c:v>
                </c:pt>
                <c:pt idx="1265">
                  <c:v>45817</c:v>
                </c:pt>
                <c:pt idx="1266">
                  <c:v>45818</c:v>
                </c:pt>
                <c:pt idx="1267">
                  <c:v>45819</c:v>
                </c:pt>
                <c:pt idx="1268">
                  <c:v>45820</c:v>
                </c:pt>
                <c:pt idx="1269">
                  <c:v>45821</c:v>
                </c:pt>
                <c:pt idx="1270">
                  <c:v>45824</c:v>
                </c:pt>
                <c:pt idx="1271">
                  <c:v>45825</c:v>
                </c:pt>
                <c:pt idx="1272">
                  <c:v>45826</c:v>
                </c:pt>
                <c:pt idx="1273">
                  <c:v>45827</c:v>
                </c:pt>
                <c:pt idx="1274">
                  <c:v>45828</c:v>
                </c:pt>
                <c:pt idx="1275">
                  <c:v>45831</c:v>
                </c:pt>
                <c:pt idx="1276">
                  <c:v>45832</c:v>
                </c:pt>
                <c:pt idx="1277">
                  <c:v>45833</c:v>
                </c:pt>
                <c:pt idx="1278">
                  <c:v>45834</c:v>
                </c:pt>
                <c:pt idx="1279">
                  <c:v>45835</c:v>
                </c:pt>
                <c:pt idx="1280">
                  <c:v>45838</c:v>
                </c:pt>
                <c:pt idx="1281">
                  <c:v>45839</c:v>
                </c:pt>
                <c:pt idx="1282">
                  <c:v>45840</c:v>
                </c:pt>
                <c:pt idx="1283">
                  <c:v>45841</c:v>
                </c:pt>
                <c:pt idx="1284">
                  <c:v>45842</c:v>
                </c:pt>
                <c:pt idx="1285">
                  <c:v>45845</c:v>
                </c:pt>
                <c:pt idx="1286">
                  <c:v>45846</c:v>
                </c:pt>
                <c:pt idx="1287">
                  <c:v>45847</c:v>
                </c:pt>
                <c:pt idx="1288">
                  <c:v>45848</c:v>
                </c:pt>
                <c:pt idx="1289">
                  <c:v>45849</c:v>
                </c:pt>
                <c:pt idx="1290">
                  <c:v>45852</c:v>
                </c:pt>
                <c:pt idx="1291">
                  <c:v>45853</c:v>
                </c:pt>
                <c:pt idx="1292">
                  <c:v>45854</c:v>
                </c:pt>
                <c:pt idx="1293">
                  <c:v>45855</c:v>
                </c:pt>
                <c:pt idx="1294">
                  <c:v>45856</c:v>
                </c:pt>
              </c:numCache>
            </c:numRef>
          </c:cat>
          <c:val>
            <c:numRef>
              <c:f>'5y'!$D$3:$D$1297</c:f>
              <c:numCache>
                <c:formatCode>0%</c:formatCode>
                <c:ptCount val="1295"/>
                <c:pt idx="0">
                  <c:v>0</c:v>
                </c:pt>
                <c:pt idx="1">
                  <c:v>-1.5770000000000001E-3</c:v>
                </c:pt>
                <c:pt idx="2">
                  <c:v>5.2559999999999994E-3</c:v>
                </c:pt>
                <c:pt idx="3">
                  <c:v>-1.5505999999999999E-2</c:v>
                </c:pt>
                <c:pt idx="4">
                  <c:v>3.4169999999999999E-3</c:v>
                </c:pt>
                <c:pt idx="5">
                  <c:v>5.0723000000000004E-2</c:v>
                </c:pt>
                <c:pt idx="6">
                  <c:v>3.7844999999999997E-2</c:v>
                </c:pt>
                <c:pt idx="7">
                  <c:v>7.8840000000000004E-3</c:v>
                </c:pt>
                <c:pt idx="8">
                  <c:v>-2.63E-4</c:v>
                </c:pt>
                <c:pt idx="9">
                  <c:v>1.7346E-2</c:v>
                </c:pt>
                <c:pt idx="11">
                  <c:v>4.3626999999999999E-2</c:v>
                </c:pt>
                <c:pt idx="12">
                  <c:v>4.0736000000000001E-2</c:v>
                </c:pt>
                <c:pt idx="13">
                  <c:v>3.2063000000000001E-2</c:v>
                </c:pt>
                <c:pt idx="14">
                  <c:v>1.3403E-2</c:v>
                </c:pt>
                <c:pt idx="15">
                  <c:v>7.0959999999999999E-3</c:v>
                </c:pt>
                <c:pt idx="16">
                  <c:v>-8.3573999999999996E-2</c:v>
                </c:pt>
                <c:pt idx="17">
                  <c:v>-8.7515999999999997E-2</c:v>
                </c:pt>
                <c:pt idx="18">
                  <c:v>-5.5979000000000001E-2</c:v>
                </c:pt>
                <c:pt idx="19">
                  <c:v>-5.9396000000000004E-2</c:v>
                </c:pt>
                <c:pt idx="20">
                  <c:v>4.7043000000000001E-2</c:v>
                </c:pt>
                <c:pt idx="21">
                  <c:v>4.0473000000000002E-2</c:v>
                </c:pt>
                <c:pt idx="22">
                  <c:v>5.5189999999999996E-3</c:v>
                </c:pt>
                <c:pt idx="23">
                  <c:v>3.8371000000000002E-2</c:v>
                </c:pt>
                <c:pt idx="24">
                  <c:v>1.4455000000000001E-2</c:v>
                </c:pt>
                <c:pt idx="25">
                  <c:v>5.7820000000000007E-3</c:v>
                </c:pt>
                <c:pt idx="26">
                  <c:v>-5.2559999999999994E-3</c:v>
                </c:pt>
                <c:pt idx="27">
                  <c:v>1.6032000000000001E-2</c:v>
                </c:pt>
                <c:pt idx="28">
                  <c:v>-1.498E-2</c:v>
                </c:pt>
                <c:pt idx="29">
                  <c:v>5.5189999999999996E-3</c:v>
                </c:pt>
                <c:pt idx="30">
                  <c:v>1.5505999999999999E-2</c:v>
                </c:pt>
                <c:pt idx="31">
                  <c:v>7.6220000000000003E-3</c:v>
                </c:pt>
                <c:pt idx="32">
                  <c:v>1.5505999999999999E-2</c:v>
                </c:pt>
                <c:pt idx="33">
                  <c:v>8.1469999999999997E-3</c:v>
                </c:pt>
                <c:pt idx="34">
                  <c:v>-3.9420000000000002E-3</c:v>
                </c:pt>
                <c:pt idx="36">
                  <c:v>1.5768999999999998E-2</c:v>
                </c:pt>
                <c:pt idx="37">
                  <c:v>5.4139E-2</c:v>
                </c:pt>
                <c:pt idx="38">
                  <c:v>4.3364E-2</c:v>
                </c:pt>
                <c:pt idx="39">
                  <c:v>3.1274999999999997E-2</c:v>
                </c:pt>
                <c:pt idx="40">
                  <c:v>3.7057E-2</c:v>
                </c:pt>
                <c:pt idx="41">
                  <c:v>3.8896E-2</c:v>
                </c:pt>
                <c:pt idx="42">
                  <c:v>3.7844999999999997E-2</c:v>
                </c:pt>
                <c:pt idx="43">
                  <c:v>3.4169999999999999E-3</c:v>
                </c:pt>
                <c:pt idx="44">
                  <c:v>4.4679999999999997E-3</c:v>
                </c:pt>
                <c:pt idx="45">
                  <c:v>-1.6032000000000001E-2</c:v>
                </c:pt>
                <c:pt idx="46">
                  <c:v>-7.8840000000000004E-3</c:v>
                </c:pt>
                <c:pt idx="47">
                  <c:v>-4.9409000000000002E-2</c:v>
                </c:pt>
                <c:pt idx="48">
                  <c:v>-2.9961000000000002E-2</c:v>
                </c:pt>
                <c:pt idx="49">
                  <c:v>-2.5493000000000002E-2</c:v>
                </c:pt>
                <c:pt idx="50">
                  <c:v>-2.3653E-2</c:v>
                </c:pt>
                <c:pt idx="51">
                  <c:v>-4.731E-3</c:v>
                </c:pt>
                <c:pt idx="52">
                  <c:v>-1.7083000000000001E-2</c:v>
                </c:pt>
                <c:pt idx="53">
                  <c:v>-1.3929E-2</c:v>
                </c:pt>
                <c:pt idx="54">
                  <c:v>-2.4704E-2</c:v>
                </c:pt>
                <c:pt idx="55">
                  <c:v>-1.0511999999999999E-2</c:v>
                </c:pt>
                <c:pt idx="56">
                  <c:v>-5.5190999999999997E-2</c:v>
                </c:pt>
                <c:pt idx="57">
                  <c:v>-6.0183999999999994E-2</c:v>
                </c:pt>
                <c:pt idx="58">
                  <c:v>-5.3350999999999996E-2</c:v>
                </c:pt>
                <c:pt idx="59">
                  <c:v>-3.2589E-2</c:v>
                </c:pt>
                <c:pt idx="61">
                  <c:v>-3.4166000000000002E-2</c:v>
                </c:pt>
                <c:pt idx="62">
                  <c:v>-2.2075999999999998E-2</c:v>
                </c:pt>
                <c:pt idx="63">
                  <c:v>-3.6004999999999995E-2</c:v>
                </c:pt>
                <c:pt idx="64">
                  <c:v>-4.4941000000000002E-2</c:v>
                </c:pt>
                <c:pt idx="65">
                  <c:v>-6.4915E-2</c:v>
                </c:pt>
                <c:pt idx="66">
                  <c:v>-6.7279999999999993E-2</c:v>
                </c:pt>
                <c:pt idx="67">
                  <c:v>-5.4927999999999998E-2</c:v>
                </c:pt>
                <c:pt idx="68">
                  <c:v>-7.1485000000000007E-2</c:v>
                </c:pt>
                <c:pt idx="69">
                  <c:v>-7.4638999999999997E-2</c:v>
                </c:pt>
                <c:pt idx="70">
                  <c:v>-7.6741000000000004E-2</c:v>
                </c:pt>
                <c:pt idx="71">
                  <c:v>-6.2812000000000007E-2</c:v>
                </c:pt>
                <c:pt idx="72">
                  <c:v>-9.4350000000000003E-2</c:v>
                </c:pt>
                <c:pt idx="73">
                  <c:v>-8.3048999999999998E-2</c:v>
                </c:pt>
                <c:pt idx="74">
                  <c:v>-6.3863000000000003E-2</c:v>
                </c:pt>
                <c:pt idx="75">
                  <c:v>-5.5979000000000001E-2</c:v>
                </c:pt>
                <c:pt idx="76">
                  <c:v>-5.3876E-2</c:v>
                </c:pt>
                <c:pt idx="77">
                  <c:v>-6.2286000000000001E-2</c:v>
                </c:pt>
                <c:pt idx="78">
                  <c:v>1.1301E-2</c:v>
                </c:pt>
                <c:pt idx="79">
                  <c:v>-1.1301E-2</c:v>
                </c:pt>
                <c:pt idx="80">
                  <c:v>-8.4100000000000008E-2</c:v>
                </c:pt>
                <c:pt idx="81">
                  <c:v>-0.111958</c:v>
                </c:pt>
                <c:pt idx="82">
                  <c:v>-0.11484899999999999</c:v>
                </c:pt>
                <c:pt idx="83">
                  <c:v>-0.106965</c:v>
                </c:pt>
                <c:pt idx="84">
                  <c:v>-0.10617599999999999</c:v>
                </c:pt>
                <c:pt idx="85">
                  <c:v>-0.11064399999999999</c:v>
                </c:pt>
                <c:pt idx="86">
                  <c:v>-0.12746399999999999</c:v>
                </c:pt>
                <c:pt idx="87">
                  <c:v>-0.15926399999999999</c:v>
                </c:pt>
                <c:pt idx="88">
                  <c:v>-0.17056499999999999</c:v>
                </c:pt>
                <c:pt idx="89">
                  <c:v>-0.16557200000000002</c:v>
                </c:pt>
                <c:pt idx="90">
                  <c:v>-0.20157699999999998</c:v>
                </c:pt>
                <c:pt idx="91">
                  <c:v>-0.22233899999999998</c:v>
                </c:pt>
                <c:pt idx="92">
                  <c:v>-0.21681999999999998</c:v>
                </c:pt>
                <c:pt idx="93">
                  <c:v>-0.20499300000000001</c:v>
                </c:pt>
                <c:pt idx="94">
                  <c:v>-0.226018</c:v>
                </c:pt>
                <c:pt idx="95">
                  <c:v>-0.216557</c:v>
                </c:pt>
                <c:pt idx="96">
                  <c:v>-0.18896199999999999</c:v>
                </c:pt>
                <c:pt idx="97">
                  <c:v>-0.18554500000000002</c:v>
                </c:pt>
                <c:pt idx="98">
                  <c:v>-0.20131399999999999</c:v>
                </c:pt>
                <c:pt idx="99">
                  <c:v>-0.21130099999999999</c:v>
                </c:pt>
                <c:pt idx="100">
                  <c:v>-0.194218</c:v>
                </c:pt>
                <c:pt idx="101">
                  <c:v>-0.19500699999999999</c:v>
                </c:pt>
                <c:pt idx="102">
                  <c:v>-0.21366599999999999</c:v>
                </c:pt>
                <c:pt idx="103">
                  <c:v>-0.22785799999999998</c:v>
                </c:pt>
                <c:pt idx="104">
                  <c:v>-0.23180000000000001</c:v>
                </c:pt>
                <c:pt idx="105">
                  <c:v>-0.247832</c:v>
                </c:pt>
                <c:pt idx="106">
                  <c:v>-0.23758199999999999</c:v>
                </c:pt>
                <c:pt idx="107">
                  <c:v>-0.22680700000000001</c:v>
                </c:pt>
                <c:pt idx="108">
                  <c:v>-0.210512</c:v>
                </c:pt>
                <c:pt idx="109">
                  <c:v>-0.21813400000000002</c:v>
                </c:pt>
                <c:pt idx="110">
                  <c:v>-0.22233899999999998</c:v>
                </c:pt>
                <c:pt idx="111">
                  <c:v>-0.236794</c:v>
                </c:pt>
                <c:pt idx="112">
                  <c:v>-0.22759499999999999</c:v>
                </c:pt>
                <c:pt idx="113">
                  <c:v>-0.22812100000000002</c:v>
                </c:pt>
                <c:pt idx="115">
                  <c:v>-0.228384</c:v>
                </c:pt>
                <c:pt idx="116">
                  <c:v>-0.220499</c:v>
                </c:pt>
                <c:pt idx="117">
                  <c:v>-0.237845</c:v>
                </c:pt>
                <c:pt idx="119">
                  <c:v>-0.172405</c:v>
                </c:pt>
                <c:pt idx="120">
                  <c:v>-0.191327</c:v>
                </c:pt>
                <c:pt idx="121">
                  <c:v>-0.18370600000000001</c:v>
                </c:pt>
                <c:pt idx="122">
                  <c:v>-0.17450700000000002</c:v>
                </c:pt>
                <c:pt idx="123">
                  <c:v>-0.2</c:v>
                </c:pt>
                <c:pt idx="124">
                  <c:v>-0.21077500000000002</c:v>
                </c:pt>
                <c:pt idx="125">
                  <c:v>-0.21287800000000001</c:v>
                </c:pt>
                <c:pt idx="126">
                  <c:v>-0.21287800000000001</c:v>
                </c:pt>
                <c:pt idx="127">
                  <c:v>-0.21392900000000001</c:v>
                </c:pt>
                <c:pt idx="128">
                  <c:v>-0.22575600000000001</c:v>
                </c:pt>
                <c:pt idx="129">
                  <c:v>-0.22233899999999998</c:v>
                </c:pt>
                <c:pt idx="130">
                  <c:v>-0.21576899999999999</c:v>
                </c:pt>
                <c:pt idx="131">
                  <c:v>-0.20814699999999997</c:v>
                </c:pt>
                <c:pt idx="132">
                  <c:v>-0.21366599999999999</c:v>
                </c:pt>
                <c:pt idx="133">
                  <c:v>-0.215506</c:v>
                </c:pt>
                <c:pt idx="134">
                  <c:v>-0.21576899999999999</c:v>
                </c:pt>
                <c:pt idx="135">
                  <c:v>-0.22444199999999997</c:v>
                </c:pt>
                <c:pt idx="136">
                  <c:v>-0.26202400000000003</c:v>
                </c:pt>
                <c:pt idx="137">
                  <c:v>-0.247306</c:v>
                </c:pt>
                <c:pt idx="138">
                  <c:v>-0.24940899999999999</c:v>
                </c:pt>
                <c:pt idx="139">
                  <c:v>-0.237845</c:v>
                </c:pt>
                <c:pt idx="140">
                  <c:v>-0.24967099999999998</c:v>
                </c:pt>
                <c:pt idx="141">
                  <c:v>-0.24914600000000001</c:v>
                </c:pt>
                <c:pt idx="142">
                  <c:v>-0.25886999999999999</c:v>
                </c:pt>
                <c:pt idx="143">
                  <c:v>-0.25072299999999997</c:v>
                </c:pt>
                <c:pt idx="144">
                  <c:v>-0.24835699999999999</c:v>
                </c:pt>
                <c:pt idx="145">
                  <c:v>-0.25098599999999999</c:v>
                </c:pt>
                <c:pt idx="146">
                  <c:v>-0.24888300000000002</c:v>
                </c:pt>
                <c:pt idx="147">
                  <c:v>-0.25860700000000003</c:v>
                </c:pt>
                <c:pt idx="148">
                  <c:v>-0.26097199999999998</c:v>
                </c:pt>
                <c:pt idx="150">
                  <c:v>-0.27700399999999997</c:v>
                </c:pt>
                <c:pt idx="151">
                  <c:v>-0.30591299999999999</c:v>
                </c:pt>
                <c:pt idx="152">
                  <c:v>-0.32430999999999999</c:v>
                </c:pt>
                <c:pt idx="153">
                  <c:v>-0.34480899999999998</c:v>
                </c:pt>
                <c:pt idx="154">
                  <c:v>-0.317214</c:v>
                </c:pt>
                <c:pt idx="155">
                  <c:v>-0.33377099999999998</c:v>
                </c:pt>
                <c:pt idx="156">
                  <c:v>-0.339028</c:v>
                </c:pt>
                <c:pt idx="157">
                  <c:v>-0.35663600000000001</c:v>
                </c:pt>
                <c:pt idx="158">
                  <c:v>-0.37582099999999996</c:v>
                </c:pt>
                <c:pt idx="159">
                  <c:v>-0.36846299999999998</c:v>
                </c:pt>
                <c:pt idx="160">
                  <c:v>-0.34086700000000003</c:v>
                </c:pt>
                <c:pt idx="161">
                  <c:v>-0.35137999999999997</c:v>
                </c:pt>
                <c:pt idx="162">
                  <c:v>-0.349277</c:v>
                </c:pt>
                <c:pt idx="163">
                  <c:v>-0.34007900000000002</c:v>
                </c:pt>
                <c:pt idx="164">
                  <c:v>-0.35059099999999999</c:v>
                </c:pt>
                <c:pt idx="165">
                  <c:v>-0.33587400000000001</c:v>
                </c:pt>
                <c:pt idx="166">
                  <c:v>-0.33298299999999997</c:v>
                </c:pt>
                <c:pt idx="167">
                  <c:v>-0.33061799999999997</c:v>
                </c:pt>
                <c:pt idx="168">
                  <c:v>-0.33350900000000006</c:v>
                </c:pt>
                <c:pt idx="169">
                  <c:v>-0.31852799999999998</c:v>
                </c:pt>
                <c:pt idx="170">
                  <c:v>-0.32246999999999998</c:v>
                </c:pt>
                <c:pt idx="171">
                  <c:v>-0.31090699999999999</c:v>
                </c:pt>
                <c:pt idx="172">
                  <c:v>-0.31379800000000002</c:v>
                </c:pt>
                <c:pt idx="173">
                  <c:v>-0.31222100000000003</c:v>
                </c:pt>
                <c:pt idx="174">
                  <c:v>-0.32168199999999997</c:v>
                </c:pt>
                <c:pt idx="175">
                  <c:v>-0.33088000000000001</c:v>
                </c:pt>
                <c:pt idx="176">
                  <c:v>-0.33508499999999997</c:v>
                </c:pt>
                <c:pt idx="177">
                  <c:v>-0.34664900000000004</c:v>
                </c:pt>
                <c:pt idx="178">
                  <c:v>-0.34034199999999998</c:v>
                </c:pt>
                <c:pt idx="179">
                  <c:v>-0.33324599999999999</c:v>
                </c:pt>
                <c:pt idx="180">
                  <c:v>-0.35243099999999999</c:v>
                </c:pt>
                <c:pt idx="181">
                  <c:v>-0.34480899999999998</c:v>
                </c:pt>
                <c:pt idx="182">
                  <c:v>-0.32799</c:v>
                </c:pt>
                <c:pt idx="184">
                  <c:v>-0.321156</c:v>
                </c:pt>
                <c:pt idx="185">
                  <c:v>-0.31038100000000002</c:v>
                </c:pt>
                <c:pt idx="186">
                  <c:v>-0.31458600000000003</c:v>
                </c:pt>
                <c:pt idx="187">
                  <c:v>-0.30144500000000002</c:v>
                </c:pt>
                <c:pt idx="188">
                  <c:v>-0.30170799999999998</c:v>
                </c:pt>
                <c:pt idx="189">
                  <c:v>-0.30748999999999999</c:v>
                </c:pt>
                <c:pt idx="190">
                  <c:v>-0.30512499999999998</c:v>
                </c:pt>
                <c:pt idx="191">
                  <c:v>-0.30565000000000003</c:v>
                </c:pt>
                <c:pt idx="192">
                  <c:v>-0.27568999999999999</c:v>
                </c:pt>
                <c:pt idx="193">
                  <c:v>-0.26911999999999997</c:v>
                </c:pt>
                <c:pt idx="194">
                  <c:v>-0.27174799999999999</c:v>
                </c:pt>
                <c:pt idx="195">
                  <c:v>-0.25781900000000002</c:v>
                </c:pt>
                <c:pt idx="196">
                  <c:v>-0.25335099999999999</c:v>
                </c:pt>
                <c:pt idx="197">
                  <c:v>-0.26438899999999999</c:v>
                </c:pt>
                <c:pt idx="198">
                  <c:v>-0.27174799999999999</c:v>
                </c:pt>
                <c:pt idx="199">
                  <c:v>-0.27831800000000001</c:v>
                </c:pt>
                <c:pt idx="200">
                  <c:v>-0.29592600000000002</c:v>
                </c:pt>
                <c:pt idx="201">
                  <c:v>-0.294875</c:v>
                </c:pt>
                <c:pt idx="202">
                  <c:v>-0.311695</c:v>
                </c:pt>
                <c:pt idx="203">
                  <c:v>-0.311695</c:v>
                </c:pt>
                <c:pt idx="204">
                  <c:v>-0.28252300000000002</c:v>
                </c:pt>
                <c:pt idx="205">
                  <c:v>-0.28882999999999998</c:v>
                </c:pt>
                <c:pt idx="206">
                  <c:v>-0.28252300000000002</c:v>
                </c:pt>
                <c:pt idx="207">
                  <c:v>-0.247306</c:v>
                </c:pt>
                <c:pt idx="208">
                  <c:v>-0.237319</c:v>
                </c:pt>
                <c:pt idx="209">
                  <c:v>-0.23915900000000001</c:v>
                </c:pt>
                <c:pt idx="210">
                  <c:v>-0.238371</c:v>
                </c:pt>
                <c:pt idx="211">
                  <c:v>-0.250197</c:v>
                </c:pt>
                <c:pt idx="212">
                  <c:v>-0.245729</c:v>
                </c:pt>
                <c:pt idx="213">
                  <c:v>-0.23469100000000001</c:v>
                </c:pt>
                <c:pt idx="214">
                  <c:v>-0.198686</c:v>
                </c:pt>
                <c:pt idx="215">
                  <c:v>-0.204205</c:v>
                </c:pt>
                <c:pt idx="216">
                  <c:v>-0.216557</c:v>
                </c:pt>
                <c:pt idx="217">
                  <c:v>-0.21471699999999999</c:v>
                </c:pt>
                <c:pt idx="218">
                  <c:v>-0.21708300000000003</c:v>
                </c:pt>
                <c:pt idx="220">
                  <c:v>-0.221025</c:v>
                </c:pt>
                <c:pt idx="221">
                  <c:v>-0.21734600000000001</c:v>
                </c:pt>
                <c:pt idx="222">
                  <c:v>-0.24888300000000002</c:v>
                </c:pt>
                <c:pt idx="223">
                  <c:v>-0.234954</c:v>
                </c:pt>
                <c:pt idx="224">
                  <c:v>-0.247306</c:v>
                </c:pt>
                <c:pt idx="225">
                  <c:v>-0.23153699999999999</c:v>
                </c:pt>
                <c:pt idx="226">
                  <c:v>-0.23521699999999998</c:v>
                </c:pt>
                <c:pt idx="227">
                  <c:v>-0.26228600000000002</c:v>
                </c:pt>
                <c:pt idx="228">
                  <c:v>-0.255191</c:v>
                </c:pt>
                <c:pt idx="229">
                  <c:v>-0.25676700000000002</c:v>
                </c:pt>
                <c:pt idx="230">
                  <c:v>-0.26412600000000003</c:v>
                </c:pt>
                <c:pt idx="231">
                  <c:v>-0.267017</c:v>
                </c:pt>
                <c:pt idx="232">
                  <c:v>-0.24651800000000001</c:v>
                </c:pt>
                <c:pt idx="233">
                  <c:v>-0.25781900000000002</c:v>
                </c:pt>
                <c:pt idx="234">
                  <c:v>-0.26123499999999999</c:v>
                </c:pt>
                <c:pt idx="235">
                  <c:v>-0.27043400000000001</c:v>
                </c:pt>
                <c:pt idx="236">
                  <c:v>-0.276478</c:v>
                </c:pt>
                <c:pt idx="237">
                  <c:v>-0.31747700000000001</c:v>
                </c:pt>
                <c:pt idx="238">
                  <c:v>-0.32220799999999999</c:v>
                </c:pt>
                <c:pt idx="239">
                  <c:v>-0.31300899999999998</c:v>
                </c:pt>
                <c:pt idx="240">
                  <c:v>-0.31879099999999999</c:v>
                </c:pt>
                <c:pt idx="241">
                  <c:v>-0.32220799999999999</c:v>
                </c:pt>
                <c:pt idx="242">
                  <c:v>-0.32036799999999999</c:v>
                </c:pt>
                <c:pt idx="243">
                  <c:v>-0.32457299999999994</c:v>
                </c:pt>
                <c:pt idx="244">
                  <c:v>-0.32904099999999997</c:v>
                </c:pt>
                <c:pt idx="245">
                  <c:v>-0.33140599999999998</c:v>
                </c:pt>
                <c:pt idx="246">
                  <c:v>-0.32615</c:v>
                </c:pt>
                <c:pt idx="248">
                  <c:v>-0.32615</c:v>
                </c:pt>
                <c:pt idx="249">
                  <c:v>-0.32089399999999996</c:v>
                </c:pt>
                <c:pt idx="250">
                  <c:v>-0.30197099999999999</c:v>
                </c:pt>
                <c:pt idx="251">
                  <c:v>-0.30486200000000002</c:v>
                </c:pt>
                <c:pt idx="252">
                  <c:v>-0.31747700000000001</c:v>
                </c:pt>
                <c:pt idx="253">
                  <c:v>-0.30827899999999997</c:v>
                </c:pt>
                <c:pt idx="254">
                  <c:v>-0.31852799999999998</c:v>
                </c:pt>
                <c:pt idx="255">
                  <c:v>-0.304336</c:v>
                </c:pt>
                <c:pt idx="256">
                  <c:v>-0.298817</c:v>
                </c:pt>
                <c:pt idx="257">
                  <c:v>-0.29513800000000001</c:v>
                </c:pt>
                <c:pt idx="258">
                  <c:v>-0.30932999999999999</c:v>
                </c:pt>
                <c:pt idx="259">
                  <c:v>-0.31222100000000003</c:v>
                </c:pt>
                <c:pt idx="260">
                  <c:v>-0.30985499999999999</c:v>
                </c:pt>
                <c:pt idx="261">
                  <c:v>-0.30959300000000001</c:v>
                </c:pt>
                <c:pt idx="262">
                  <c:v>-0.315112</c:v>
                </c:pt>
                <c:pt idx="263">
                  <c:v>-0.31852799999999998</c:v>
                </c:pt>
                <c:pt idx="264">
                  <c:v>-0.31353500000000001</c:v>
                </c:pt>
                <c:pt idx="265">
                  <c:v>-0.30512499999999998</c:v>
                </c:pt>
                <c:pt idx="266">
                  <c:v>-0.29645199999999999</c:v>
                </c:pt>
                <c:pt idx="267">
                  <c:v>-0.28620200000000001</c:v>
                </c:pt>
                <c:pt idx="268">
                  <c:v>-0.28620200000000001</c:v>
                </c:pt>
                <c:pt idx="270">
                  <c:v>-0.28436299999999998</c:v>
                </c:pt>
                <c:pt idx="271">
                  <c:v>-0.28646499999999997</c:v>
                </c:pt>
                <c:pt idx="272">
                  <c:v>-0.302234</c:v>
                </c:pt>
                <c:pt idx="273">
                  <c:v>-0.31300899999999998</c:v>
                </c:pt>
                <c:pt idx="274">
                  <c:v>-0.321156</c:v>
                </c:pt>
                <c:pt idx="275">
                  <c:v>-0.346912</c:v>
                </c:pt>
                <c:pt idx="276">
                  <c:v>-0.33271999999999996</c:v>
                </c:pt>
                <c:pt idx="277">
                  <c:v>-0.34060400000000002</c:v>
                </c:pt>
                <c:pt idx="278">
                  <c:v>-0.33298299999999997</c:v>
                </c:pt>
                <c:pt idx="279">
                  <c:v>-0.33324599999999999</c:v>
                </c:pt>
                <c:pt idx="280">
                  <c:v>-0.33797600000000005</c:v>
                </c:pt>
                <c:pt idx="281">
                  <c:v>-0.35374499999999998</c:v>
                </c:pt>
                <c:pt idx="282">
                  <c:v>-0.35610999999999998</c:v>
                </c:pt>
                <c:pt idx="283">
                  <c:v>-0.35243099999999999</c:v>
                </c:pt>
                <c:pt idx="284">
                  <c:v>-0.32982899999999998</c:v>
                </c:pt>
                <c:pt idx="285">
                  <c:v>-0.33324599999999999</c:v>
                </c:pt>
                <c:pt idx="286">
                  <c:v>-0.34375800000000001</c:v>
                </c:pt>
                <c:pt idx="287">
                  <c:v>-0.34218100000000001</c:v>
                </c:pt>
                <c:pt idx="288">
                  <c:v>-0.32825200000000004</c:v>
                </c:pt>
                <c:pt idx="289">
                  <c:v>-0.34349499999999999</c:v>
                </c:pt>
                <c:pt idx="290">
                  <c:v>-0.33350900000000006</c:v>
                </c:pt>
                <c:pt idx="291">
                  <c:v>-0.34297</c:v>
                </c:pt>
                <c:pt idx="292">
                  <c:v>-0.34480899999999998</c:v>
                </c:pt>
                <c:pt idx="293">
                  <c:v>-0.33166899999999999</c:v>
                </c:pt>
                <c:pt idx="295">
                  <c:v>-0.34007900000000002</c:v>
                </c:pt>
                <c:pt idx="296">
                  <c:v>-0.33771400000000001</c:v>
                </c:pt>
                <c:pt idx="297">
                  <c:v>-0.34612399999999999</c:v>
                </c:pt>
                <c:pt idx="298">
                  <c:v>-0.35532200000000003</c:v>
                </c:pt>
                <c:pt idx="299">
                  <c:v>-0.35269399999999995</c:v>
                </c:pt>
                <c:pt idx="300">
                  <c:v>-0.35006599999999999</c:v>
                </c:pt>
                <c:pt idx="301">
                  <c:v>-0.35768700000000003</c:v>
                </c:pt>
                <c:pt idx="302">
                  <c:v>-0.38344299999999998</c:v>
                </c:pt>
                <c:pt idx="303">
                  <c:v>-0.38554499999999997</c:v>
                </c:pt>
                <c:pt idx="304">
                  <c:v>-0.37214199999999997</c:v>
                </c:pt>
                <c:pt idx="305">
                  <c:v>-0.37766100000000002</c:v>
                </c:pt>
                <c:pt idx="306">
                  <c:v>-0.382129</c:v>
                </c:pt>
                <c:pt idx="307">
                  <c:v>-0.39553199999999999</c:v>
                </c:pt>
                <c:pt idx="308">
                  <c:v>-0.39973700000000001</c:v>
                </c:pt>
                <c:pt idx="309">
                  <c:v>-0.40446800000000005</c:v>
                </c:pt>
                <c:pt idx="310">
                  <c:v>-0.397372</c:v>
                </c:pt>
                <c:pt idx="311">
                  <c:v>-0.41051199999999999</c:v>
                </c:pt>
                <c:pt idx="312">
                  <c:v>-0.398949</c:v>
                </c:pt>
                <c:pt idx="313">
                  <c:v>-0.40210299999999999</c:v>
                </c:pt>
                <c:pt idx="314">
                  <c:v>-0.39684600000000003</c:v>
                </c:pt>
                <c:pt idx="315">
                  <c:v>-0.39973700000000001</c:v>
                </c:pt>
                <c:pt idx="316">
                  <c:v>-0.38896200000000003</c:v>
                </c:pt>
                <c:pt idx="317">
                  <c:v>-0.38712200000000002</c:v>
                </c:pt>
                <c:pt idx="318">
                  <c:v>-0.39316699999999999</c:v>
                </c:pt>
                <c:pt idx="320">
                  <c:v>-0.388436</c:v>
                </c:pt>
                <c:pt idx="321">
                  <c:v>-0.371091</c:v>
                </c:pt>
                <c:pt idx="322">
                  <c:v>-0.36320599999999997</c:v>
                </c:pt>
                <c:pt idx="323">
                  <c:v>-0.378187</c:v>
                </c:pt>
                <c:pt idx="324">
                  <c:v>-0.37950099999999998</c:v>
                </c:pt>
                <c:pt idx="325">
                  <c:v>-0.37292999999999998</c:v>
                </c:pt>
                <c:pt idx="326">
                  <c:v>-0.37135299999999999</c:v>
                </c:pt>
                <c:pt idx="327">
                  <c:v>-0.37030200000000002</c:v>
                </c:pt>
                <c:pt idx="328">
                  <c:v>-0.36662300000000003</c:v>
                </c:pt>
                <c:pt idx="329">
                  <c:v>-0.36320599999999997</c:v>
                </c:pt>
                <c:pt idx="330">
                  <c:v>-0.36741100000000004</c:v>
                </c:pt>
                <c:pt idx="331">
                  <c:v>-0.37030200000000002</c:v>
                </c:pt>
                <c:pt idx="332">
                  <c:v>-0.38580800000000004</c:v>
                </c:pt>
                <c:pt idx="333">
                  <c:v>-0.40315399999999996</c:v>
                </c:pt>
                <c:pt idx="334">
                  <c:v>-0.39132699999999998</c:v>
                </c:pt>
                <c:pt idx="335">
                  <c:v>-0.39763500000000002</c:v>
                </c:pt>
                <c:pt idx="336">
                  <c:v>-0.39316699999999999</c:v>
                </c:pt>
                <c:pt idx="337">
                  <c:v>-0.38607100000000005</c:v>
                </c:pt>
                <c:pt idx="338">
                  <c:v>-0.35926400000000003</c:v>
                </c:pt>
                <c:pt idx="339">
                  <c:v>-0.36373199999999994</c:v>
                </c:pt>
                <c:pt idx="340">
                  <c:v>-0.35847600000000002</c:v>
                </c:pt>
                <c:pt idx="341">
                  <c:v>-0.32799</c:v>
                </c:pt>
                <c:pt idx="342">
                  <c:v>-0.31695099999999998</c:v>
                </c:pt>
                <c:pt idx="343">
                  <c:v>-0.315112</c:v>
                </c:pt>
                <c:pt idx="344">
                  <c:v>-0.31327199999999999</c:v>
                </c:pt>
                <c:pt idx="345">
                  <c:v>-0.31984200000000002</c:v>
                </c:pt>
                <c:pt idx="346">
                  <c:v>-0.30459900000000001</c:v>
                </c:pt>
                <c:pt idx="347">
                  <c:v>-0.31931700000000002</c:v>
                </c:pt>
                <c:pt idx="348">
                  <c:v>-0.32667499999999999</c:v>
                </c:pt>
                <c:pt idx="349">
                  <c:v>-0.33955299999999999</c:v>
                </c:pt>
                <c:pt idx="350">
                  <c:v>-0.35269399999999995</c:v>
                </c:pt>
                <c:pt idx="351">
                  <c:v>-0.354271</c:v>
                </c:pt>
                <c:pt idx="352">
                  <c:v>-0.35716199999999998</c:v>
                </c:pt>
                <c:pt idx="353">
                  <c:v>-0.35768700000000003</c:v>
                </c:pt>
                <c:pt idx="354">
                  <c:v>-0.35794999999999999</c:v>
                </c:pt>
                <c:pt idx="355">
                  <c:v>-0.36189199999999999</c:v>
                </c:pt>
                <c:pt idx="356">
                  <c:v>-0.38028899999999999</c:v>
                </c:pt>
                <c:pt idx="357">
                  <c:v>-0.388436</c:v>
                </c:pt>
                <c:pt idx="358">
                  <c:v>-0.38528300000000004</c:v>
                </c:pt>
                <c:pt idx="359">
                  <c:v>-0.37976300000000002</c:v>
                </c:pt>
                <c:pt idx="360">
                  <c:v>-0.382129</c:v>
                </c:pt>
                <c:pt idx="361">
                  <c:v>-0.38160299999999997</c:v>
                </c:pt>
                <c:pt idx="362">
                  <c:v>-0.39316699999999999</c:v>
                </c:pt>
                <c:pt idx="363">
                  <c:v>-0.4</c:v>
                </c:pt>
                <c:pt idx="364">
                  <c:v>-0.393955</c:v>
                </c:pt>
                <c:pt idx="365">
                  <c:v>-0.39658299999999996</c:v>
                </c:pt>
                <c:pt idx="366">
                  <c:v>-0.40420499999999998</c:v>
                </c:pt>
                <c:pt idx="367">
                  <c:v>-0.380552</c:v>
                </c:pt>
                <c:pt idx="368">
                  <c:v>-0.37661</c:v>
                </c:pt>
                <c:pt idx="369">
                  <c:v>-0.37634700000000004</c:v>
                </c:pt>
                <c:pt idx="370">
                  <c:v>-0.37529600000000002</c:v>
                </c:pt>
                <c:pt idx="371">
                  <c:v>-0.37450699999999998</c:v>
                </c:pt>
                <c:pt idx="372">
                  <c:v>-0.37503300000000001</c:v>
                </c:pt>
                <c:pt idx="373">
                  <c:v>-0.37424399999999997</c:v>
                </c:pt>
                <c:pt idx="376">
                  <c:v>-0.38081499999999996</c:v>
                </c:pt>
                <c:pt idx="377">
                  <c:v>-0.36951400000000001</c:v>
                </c:pt>
                <c:pt idx="378">
                  <c:v>-0.36793700000000001</c:v>
                </c:pt>
                <c:pt idx="380">
                  <c:v>-0.37424399999999997</c:v>
                </c:pt>
                <c:pt idx="381">
                  <c:v>-0.37739800000000001</c:v>
                </c:pt>
                <c:pt idx="382">
                  <c:v>-0.39816000000000001</c:v>
                </c:pt>
                <c:pt idx="383">
                  <c:v>-0.39842300000000003</c:v>
                </c:pt>
                <c:pt idx="384">
                  <c:v>-0.38002600000000003</c:v>
                </c:pt>
                <c:pt idx="385">
                  <c:v>-0.37634700000000004</c:v>
                </c:pt>
                <c:pt idx="386">
                  <c:v>-0.36872500000000002</c:v>
                </c:pt>
                <c:pt idx="387">
                  <c:v>-0.38081499999999996</c:v>
                </c:pt>
                <c:pt idx="388">
                  <c:v>-0.38396799999999998</c:v>
                </c:pt>
                <c:pt idx="389">
                  <c:v>-0.38265399999999999</c:v>
                </c:pt>
                <c:pt idx="390">
                  <c:v>-0.38922499999999999</c:v>
                </c:pt>
                <c:pt idx="391">
                  <c:v>-0.33718800000000004</c:v>
                </c:pt>
                <c:pt idx="392">
                  <c:v>-0.34402099999999997</c:v>
                </c:pt>
                <c:pt idx="393">
                  <c:v>-0.36084099999999997</c:v>
                </c:pt>
                <c:pt idx="394">
                  <c:v>-0.35742400000000002</c:v>
                </c:pt>
                <c:pt idx="395">
                  <c:v>-0.35321900000000001</c:v>
                </c:pt>
                <c:pt idx="396">
                  <c:v>-0.36609699999999995</c:v>
                </c:pt>
                <c:pt idx="397">
                  <c:v>-0.37371899999999997</c:v>
                </c:pt>
                <c:pt idx="398">
                  <c:v>-0.37766100000000002</c:v>
                </c:pt>
                <c:pt idx="399">
                  <c:v>-0.36057800000000001</c:v>
                </c:pt>
                <c:pt idx="400">
                  <c:v>-0.36320599999999997</c:v>
                </c:pt>
                <c:pt idx="401">
                  <c:v>-0.36005299999999996</c:v>
                </c:pt>
                <c:pt idx="402">
                  <c:v>-0.36399500000000001</c:v>
                </c:pt>
                <c:pt idx="403">
                  <c:v>-0.35716199999999998</c:v>
                </c:pt>
                <c:pt idx="404">
                  <c:v>-0.34848899999999999</c:v>
                </c:pt>
                <c:pt idx="405">
                  <c:v>-0.33823900000000001</c:v>
                </c:pt>
                <c:pt idx="406">
                  <c:v>-0.34349499999999999</c:v>
                </c:pt>
                <c:pt idx="407">
                  <c:v>-0.354271</c:v>
                </c:pt>
                <c:pt idx="408">
                  <c:v>-0.30670200000000003</c:v>
                </c:pt>
                <c:pt idx="409">
                  <c:v>-0.29435</c:v>
                </c:pt>
                <c:pt idx="410">
                  <c:v>-0.30801600000000001</c:v>
                </c:pt>
                <c:pt idx="411">
                  <c:v>-0.25860700000000003</c:v>
                </c:pt>
                <c:pt idx="412">
                  <c:v>-0.223916</c:v>
                </c:pt>
                <c:pt idx="413">
                  <c:v>-0.223916</c:v>
                </c:pt>
                <c:pt idx="415">
                  <c:v>-0.23600499999999999</c:v>
                </c:pt>
                <c:pt idx="416">
                  <c:v>-0.234954</c:v>
                </c:pt>
                <c:pt idx="417">
                  <c:v>-0.24204999999999999</c:v>
                </c:pt>
                <c:pt idx="418">
                  <c:v>-0.24651800000000001</c:v>
                </c:pt>
                <c:pt idx="419">
                  <c:v>-0.24861999999999998</c:v>
                </c:pt>
                <c:pt idx="420">
                  <c:v>-0.21445499999999998</c:v>
                </c:pt>
                <c:pt idx="421">
                  <c:v>-0.23127500000000001</c:v>
                </c:pt>
                <c:pt idx="422">
                  <c:v>-0.21419199999999999</c:v>
                </c:pt>
                <c:pt idx="423">
                  <c:v>-0.19053899999999999</c:v>
                </c:pt>
                <c:pt idx="424">
                  <c:v>-0.16320599999999999</c:v>
                </c:pt>
                <c:pt idx="425">
                  <c:v>-0.14060400000000001</c:v>
                </c:pt>
                <c:pt idx="426">
                  <c:v>-0.18081499999999998</c:v>
                </c:pt>
                <c:pt idx="427">
                  <c:v>-0.17766100000000001</c:v>
                </c:pt>
                <c:pt idx="428">
                  <c:v>-0.18396799999999999</c:v>
                </c:pt>
                <c:pt idx="429">
                  <c:v>-0.20341699999999999</c:v>
                </c:pt>
                <c:pt idx="430">
                  <c:v>-0.20184000000000002</c:v>
                </c:pt>
                <c:pt idx="431">
                  <c:v>-0.212089</c:v>
                </c:pt>
                <c:pt idx="432">
                  <c:v>-0.20105100000000001</c:v>
                </c:pt>
                <c:pt idx="433">
                  <c:v>-0.211564</c:v>
                </c:pt>
                <c:pt idx="434">
                  <c:v>-0.19605799999999998</c:v>
                </c:pt>
                <c:pt idx="435">
                  <c:v>-0.200263</c:v>
                </c:pt>
                <c:pt idx="436">
                  <c:v>-0.18869900000000001</c:v>
                </c:pt>
                <c:pt idx="437">
                  <c:v>-0.193693</c:v>
                </c:pt>
                <c:pt idx="438">
                  <c:v>-0.19605799999999998</c:v>
                </c:pt>
                <c:pt idx="439">
                  <c:v>-0.202102</c:v>
                </c:pt>
                <c:pt idx="440">
                  <c:v>-0.19395499999999999</c:v>
                </c:pt>
                <c:pt idx="441">
                  <c:v>-0.18501999999999999</c:v>
                </c:pt>
                <c:pt idx="442">
                  <c:v>-0.19789799999999999</c:v>
                </c:pt>
                <c:pt idx="443">
                  <c:v>-0.17976299999999998</c:v>
                </c:pt>
                <c:pt idx="444">
                  <c:v>-0.18396799999999999</c:v>
                </c:pt>
                <c:pt idx="445">
                  <c:v>-0.19737200000000002</c:v>
                </c:pt>
                <c:pt idx="446">
                  <c:v>-0.18896199999999999</c:v>
                </c:pt>
                <c:pt idx="447">
                  <c:v>-0.17661000000000002</c:v>
                </c:pt>
                <c:pt idx="448">
                  <c:v>-0.160578</c:v>
                </c:pt>
                <c:pt idx="449">
                  <c:v>-0.15637299999999998</c:v>
                </c:pt>
                <c:pt idx="450">
                  <c:v>-0.154534</c:v>
                </c:pt>
                <c:pt idx="451">
                  <c:v>-0.15532199999999999</c:v>
                </c:pt>
                <c:pt idx="452">
                  <c:v>-0.16452000000000003</c:v>
                </c:pt>
                <c:pt idx="454">
                  <c:v>-0.15873799999999999</c:v>
                </c:pt>
                <c:pt idx="455">
                  <c:v>-0.17082799999999998</c:v>
                </c:pt>
                <c:pt idx="456">
                  <c:v>-0.17030200000000001</c:v>
                </c:pt>
                <c:pt idx="457">
                  <c:v>-0.2</c:v>
                </c:pt>
                <c:pt idx="458">
                  <c:v>-0.20683299999999999</c:v>
                </c:pt>
                <c:pt idx="459">
                  <c:v>-0.239422</c:v>
                </c:pt>
                <c:pt idx="460">
                  <c:v>-0.246781</c:v>
                </c:pt>
                <c:pt idx="461">
                  <c:v>-0.25072299999999997</c:v>
                </c:pt>
                <c:pt idx="462">
                  <c:v>-0.24546600000000002</c:v>
                </c:pt>
                <c:pt idx="463">
                  <c:v>-0.24704300000000001</c:v>
                </c:pt>
                <c:pt idx="464">
                  <c:v>-0.25046000000000002</c:v>
                </c:pt>
                <c:pt idx="465">
                  <c:v>-0.24336400000000002</c:v>
                </c:pt>
                <c:pt idx="466">
                  <c:v>-0.22864699999999999</c:v>
                </c:pt>
                <c:pt idx="467">
                  <c:v>-0.23889600000000002</c:v>
                </c:pt>
                <c:pt idx="468">
                  <c:v>-0.24099900000000002</c:v>
                </c:pt>
                <c:pt idx="469">
                  <c:v>-0.26596599999999998</c:v>
                </c:pt>
                <c:pt idx="470">
                  <c:v>-0.27122200000000002</c:v>
                </c:pt>
                <c:pt idx="471">
                  <c:v>-0.275953</c:v>
                </c:pt>
                <c:pt idx="472">
                  <c:v>-0.30302200000000001</c:v>
                </c:pt>
                <c:pt idx="473">
                  <c:v>-0.30643899999999996</c:v>
                </c:pt>
                <c:pt idx="474">
                  <c:v>-0.30670200000000003</c:v>
                </c:pt>
                <c:pt idx="475">
                  <c:v>-0.31038100000000002</c:v>
                </c:pt>
                <c:pt idx="476">
                  <c:v>-0.33114300000000002</c:v>
                </c:pt>
                <c:pt idx="477">
                  <c:v>-0.30170799999999998</c:v>
                </c:pt>
                <c:pt idx="478">
                  <c:v>-0.29960599999999998</c:v>
                </c:pt>
                <c:pt idx="480">
                  <c:v>-0.28252300000000002</c:v>
                </c:pt>
                <c:pt idx="481">
                  <c:v>-0.285414</c:v>
                </c:pt>
                <c:pt idx="482">
                  <c:v>-0.306176</c:v>
                </c:pt>
                <c:pt idx="483">
                  <c:v>-0.31195799999999996</c:v>
                </c:pt>
                <c:pt idx="484">
                  <c:v>-0.30328499999999997</c:v>
                </c:pt>
                <c:pt idx="485">
                  <c:v>-0.319054</c:v>
                </c:pt>
                <c:pt idx="486">
                  <c:v>-0.32299600000000001</c:v>
                </c:pt>
                <c:pt idx="487">
                  <c:v>-0.306176</c:v>
                </c:pt>
                <c:pt idx="488">
                  <c:v>-0.315637</c:v>
                </c:pt>
                <c:pt idx="489">
                  <c:v>-0.32299600000000001</c:v>
                </c:pt>
                <c:pt idx="490">
                  <c:v>-0.317214</c:v>
                </c:pt>
                <c:pt idx="491">
                  <c:v>-0.31458600000000003</c:v>
                </c:pt>
                <c:pt idx="492">
                  <c:v>-0.32904099999999997</c:v>
                </c:pt>
                <c:pt idx="493">
                  <c:v>-0.293298</c:v>
                </c:pt>
                <c:pt idx="494">
                  <c:v>-0.31800299999999998</c:v>
                </c:pt>
                <c:pt idx="495">
                  <c:v>-0.34270699999999998</c:v>
                </c:pt>
                <c:pt idx="496">
                  <c:v>-0.337451</c:v>
                </c:pt>
                <c:pt idx="497">
                  <c:v>-0.31984200000000002</c:v>
                </c:pt>
                <c:pt idx="498">
                  <c:v>-0.330092</c:v>
                </c:pt>
                <c:pt idx="499">
                  <c:v>-0.32693800000000001</c:v>
                </c:pt>
                <c:pt idx="500">
                  <c:v>-0.33508499999999997</c:v>
                </c:pt>
                <c:pt idx="501">
                  <c:v>-0.34007900000000002</c:v>
                </c:pt>
                <c:pt idx="502">
                  <c:v>-0.367674</c:v>
                </c:pt>
                <c:pt idx="503">
                  <c:v>-0.36320599999999997</c:v>
                </c:pt>
                <c:pt idx="504">
                  <c:v>-0.35558500000000004</c:v>
                </c:pt>
                <c:pt idx="505">
                  <c:v>-0.37214199999999997</c:v>
                </c:pt>
                <c:pt idx="506">
                  <c:v>-0.37424399999999997</c:v>
                </c:pt>
                <c:pt idx="507">
                  <c:v>-0.40183999999999997</c:v>
                </c:pt>
                <c:pt idx="509">
                  <c:v>-0.37608400000000003</c:v>
                </c:pt>
                <c:pt idx="510">
                  <c:v>-0.40315399999999996</c:v>
                </c:pt>
                <c:pt idx="511">
                  <c:v>-0.40998699999999999</c:v>
                </c:pt>
                <c:pt idx="512">
                  <c:v>-0.41156399999999999</c:v>
                </c:pt>
                <c:pt idx="513">
                  <c:v>-0.414717</c:v>
                </c:pt>
                <c:pt idx="514">
                  <c:v>-0.42023699999999997</c:v>
                </c:pt>
                <c:pt idx="515">
                  <c:v>-0.438108</c:v>
                </c:pt>
                <c:pt idx="516">
                  <c:v>-0.43758200000000003</c:v>
                </c:pt>
                <c:pt idx="517">
                  <c:v>-0.45676699999999998</c:v>
                </c:pt>
                <c:pt idx="518">
                  <c:v>-0.46386299999999997</c:v>
                </c:pt>
                <c:pt idx="519">
                  <c:v>-0.45992100000000002</c:v>
                </c:pt>
                <c:pt idx="520">
                  <c:v>-0.45781899999999998</c:v>
                </c:pt>
                <c:pt idx="521">
                  <c:v>-0.47647799999999996</c:v>
                </c:pt>
                <c:pt idx="522">
                  <c:v>-0.47516399999999998</c:v>
                </c:pt>
                <c:pt idx="523">
                  <c:v>-0.48094599999999998</c:v>
                </c:pt>
                <c:pt idx="524">
                  <c:v>-0.49697800000000003</c:v>
                </c:pt>
                <c:pt idx="525">
                  <c:v>-0.48225999999999997</c:v>
                </c:pt>
                <c:pt idx="526">
                  <c:v>-0.47884399999999999</c:v>
                </c:pt>
                <c:pt idx="527">
                  <c:v>-0.47358699999999998</c:v>
                </c:pt>
                <c:pt idx="528">
                  <c:v>-0.46964500000000003</c:v>
                </c:pt>
                <c:pt idx="530">
                  <c:v>-0.47516399999999998</c:v>
                </c:pt>
                <c:pt idx="531">
                  <c:v>-0.48699100000000001</c:v>
                </c:pt>
                <c:pt idx="532">
                  <c:v>-0.46675400000000006</c:v>
                </c:pt>
                <c:pt idx="533">
                  <c:v>-0.470696</c:v>
                </c:pt>
                <c:pt idx="534">
                  <c:v>-0.45256200000000002</c:v>
                </c:pt>
                <c:pt idx="535">
                  <c:v>-0.44389000000000001</c:v>
                </c:pt>
                <c:pt idx="536">
                  <c:v>-0.44546599999999997</c:v>
                </c:pt>
                <c:pt idx="537">
                  <c:v>-0.449409</c:v>
                </c:pt>
                <c:pt idx="538">
                  <c:v>-0.43837100000000001</c:v>
                </c:pt>
                <c:pt idx="539">
                  <c:v>-0.43495399999999995</c:v>
                </c:pt>
                <c:pt idx="540">
                  <c:v>-0.43101200000000001</c:v>
                </c:pt>
                <c:pt idx="541">
                  <c:v>-0.44257599999999997</c:v>
                </c:pt>
                <c:pt idx="542">
                  <c:v>-0.44283800000000001</c:v>
                </c:pt>
                <c:pt idx="543">
                  <c:v>-0.45177400000000001</c:v>
                </c:pt>
                <c:pt idx="544">
                  <c:v>-0.44572899999999999</c:v>
                </c:pt>
                <c:pt idx="545">
                  <c:v>-0.44914599999999999</c:v>
                </c:pt>
                <c:pt idx="546">
                  <c:v>-0.44415199999999999</c:v>
                </c:pt>
                <c:pt idx="547">
                  <c:v>-0.44415199999999999</c:v>
                </c:pt>
                <c:pt idx="548">
                  <c:v>-0.47043399999999996</c:v>
                </c:pt>
                <c:pt idx="549">
                  <c:v>-0.47569</c:v>
                </c:pt>
                <c:pt idx="550">
                  <c:v>-0.48409999999999997</c:v>
                </c:pt>
                <c:pt idx="551">
                  <c:v>-0.48751600000000006</c:v>
                </c:pt>
                <c:pt idx="552">
                  <c:v>-0.49671500000000002</c:v>
                </c:pt>
                <c:pt idx="553">
                  <c:v>-0.48541400000000001</c:v>
                </c:pt>
                <c:pt idx="555">
                  <c:v>-0.488568</c:v>
                </c:pt>
                <c:pt idx="556">
                  <c:v>-0.470696</c:v>
                </c:pt>
                <c:pt idx="557">
                  <c:v>-0.46333799999999997</c:v>
                </c:pt>
                <c:pt idx="558">
                  <c:v>-0.45519100000000001</c:v>
                </c:pt>
                <c:pt idx="559">
                  <c:v>-0.45624200000000004</c:v>
                </c:pt>
                <c:pt idx="560">
                  <c:v>-0.46254899999999999</c:v>
                </c:pt>
                <c:pt idx="561">
                  <c:v>-0.46070999999999995</c:v>
                </c:pt>
                <c:pt idx="562">
                  <c:v>-0.47411299999999995</c:v>
                </c:pt>
                <c:pt idx="563">
                  <c:v>-0.46570300000000003</c:v>
                </c:pt>
                <c:pt idx="564">
                  <c:v>-0.46123500000000001</c:v>
                </c:pt>
                <c:pt idx="565">
                  <c:v>-0.472273</c:v>
                </c:pt>
                <c:pt idx="566">
                  <c:v>-0.46333799999999997</c:v>
                </c:pt>
                <c:pt idx="567">
                  <c:v>-0.46543999999999996</c:v>
                </c:pt>
                <c:pt idx="568">
                  <c:v>-0.48225999999999997</c:v>
                </c:pt>
                <c:pt idx="569">
                  <c:v>-0.48804200000000003</c:v>
                </c:pt>
                <c:pt idx="570">
                  <c:v>-0.49093300000000001</c:v>
                </c:pt>
                <c:pt idx="571">
                  <c:v>-0.46465200000000001</c:v>
                </c:pt>
                <c:pt idx="572">
                  <c:v>-0.45650499999999999</c:v>
                </c:pt>
                <c:pt idx="573">
                  <c:v>-0.43731900000000001</c:v>
                </c:pt>
                <c:pt idx="574">
                  <c:v>-0.42943500000000001</c:v>
                </c:pt>
                <c:pt idx="575">
                  <c:v>-0.42943500000000001</c:v>
                </c:pt>
                <c:pt idx="576">
                  <c:v>-0.43048599999999998</c:v>
                </c:pt>
                <c:pt idx="577">
                  <c:v>-0.41655700000000001</c:v>
                </c:pt>
                <c:pt idx="578">
                  <c:v>-0.44073600000000002</c:v>
                </c:pt>
                <c:pt idx="580">
                  <c:v>-0.454928</c:v>
                </c:pt>
                <c:pt idx="581">
                  <c:v>-0.45229999999999998</c:v>
                </c:pt>
                <c:pt idx="582">
                  <c:v>-0.46938200000000002</c:v>
                </c:pt>
                <c:pt idx="583">
                  <c:v>-0.48331099999999999</c:v>
                </c:pt>
                <c:pt idx="584">
                  <c:v>-0.47306199999999998</c:v>
                </c:pt>
                <c:pt idx="585">
                  <c:v>-0.466229</c:v>
                </c:pt>
                <c:pt idx="586">
                  <c:v>-0.47674100000000003</c:v>
                </c:pt>
                <c:pt idx="587">
                  <c:v>-0.47437600000000002</c:v>
                </c:pt>
                <c:pt idx="588">
                  <c:v>-0.46097199999999999</c:v>
                </c:pt>
                <c:pt idx="589">
                  <c:v>-0.45808100000000002</c:v>
                </c:pt>
                <c:pt idx="590">
                  <c:v>-0.45413899999999996</c:v>
                </c:pt>
                <c:pt idx="591">
                  <c:v>-0.44073600000000002</c:v>
                </c:pt>
                <c:pt idx="592">
                  <c:v>-0.44835700000000001</c:v>
                </c:pt>
                <c:pt idx="593">
                  <c:v>-0.45335099999999995</c:v>
                </c:pt>
                <c:pt idx="594">
                  <c:v>-0.45939599999999997</c:v>
                </c:pt>
                <c:pt idx="595">
                  <c:v>-0.45597900000000002</c:v>
                </c:pt>
                <c:pt idx="596">
                  <c:v>-0.48488799999999999</c:v>
                </c:pt>
                <c:pt idx="597">
                  <c:v>-0.52746400000000004</c:v>
                </c:pt>
                <c:pt idx="598">
                  <c:v>-0.49723999999999996</c:v>
                </c:pt>
                <c:pt idx="599">
                  <c:v>-0.48383699999999996</c:v>
                </c:pt>
                <c:pt idx="600">
                  <c:v>-0.44862000000000002</c:v>
                </c:pt>
                <c:pt idx="601">
                  <c:v>-0.45466500000000004</c:v>
                </c:pt>
                <c:pt idx="602">
                  <c:v>-0.42444200000000004</c:v>
                </c:pt>
                <c:pt idx="603">
                  <c:v>-0.42680699999999999</c:v>
                </c:pt>
                <c:pt idx="604">
                  <c:v>-0.433114</c:v>
                </c:pt>
                <c:pt idx="605">
                  <c:v>-0.44126100000000001</c:v>
                </c:pt>
                <c:pt idx="606">
                  <c:v>-0.44678099999999998</c:v>
                </c:pt>
                <c:pt idx="607">
                  <c:v>-0.45519100000000001</c:v>
                </c:pt>
                <c:pt idx="608">
                  <c:v>-0.45045999999999997</c:v>
                </c:pt>
                <c:pt idx="609">
                  <c:v>-0.45755600000000002</c:v>
                </c:pt>
                <c:pt idx="610">
                  <c:v>-0.43705700000000003</c:v>
                </c:pt>
                <c:pt idx="611">
                  <c:v>-0.429172</c:v>
                </c:pt>
                <c:pt idx="612">
                  <c:v>-0.42312699999999998</c:v>
                </c:pt>
                <c:pt idx="613">
                  <c:v>-0.43469099999999999</c:v>
                </c:pt>
                <c:pt idx="614">
                  <c:v>-0.44967100000000004</c:v>
                </c:pt>
                <c:pt idx="615">
                  <c:v>-0.43285200000000001</c:v>
                </c:pt>
                <c:pt idx="616">
                  <c:v>-0.42312699999999998</c:v>
                </c:pt>
                <c:pt idx="617">
                  <c:v>-0.39658299999999996</c:v>
                </c:pt>
                <c:pt idx="618">
                  <c:v>-0.39921200000000001</c:v>
                </c:pt>
                <c:pt idx="619">
                  <c:v>-0.40867300000000001</c:v>
                </c:pt>
                <c:pt idx="620">
                  <c:v>-0.40946100000000002</c:v>
                </c:pt>
                <c:pt idx="621">
                  <c:v>-0.39474400000000004</c:v>
                </c:pt>
                <c:pt idx="622">
                  <c:v>-0.40026299999999998</c:v>
                </c:pt>
                <c:pt idx="623">
                  <c:v>-0.40446800000000005</c:v>
                </c:pt>
                <c:pt idx="624">
                  <c:v>-0.40157699999999996</c:v>
                </c:pt>
                <c:pt idx="625">
                  <c:v>-0.378187</c:v>
                </c:pt>
                <c:pt idx="626">
                  <c:v>-0.38002600000000003</c:v>
                </c:pt>
                <c:pt idx="627">
                  <c:v>-0.40183999999999997</c:v>
                </c:pt>
                <c:pt idx="628">
                  <c:v>-0.39185300000000001</c:v>
                </c:pt>
                <c:pt idx="629">
                  <c:v>-0.40656999999999999</c:v>
                </c:pt>
                <c:pt idx="630">
                  <c:v>-0.38291700000000001</c:v>
                </c:pt>
                <c:pt idx="631">
                  <c:v>-0.37476999999999999</c:v>
                </c:pt>
                <c:pt idx="632">
                  <c:v>-0.38028899999999999</c:v>
                </c:pt>
                <c:pt idx="633">
                  <c:v>-0.37950099999999998</c:v>
                </c:pt>
                <c:pt idx="635">
                  <c:v>-0.38449399999999995</c:v>
                </c:pt>
                <c:pt idx="636">
                  <c:v>-0.38528300000000004</c:v>
                </c:pt>
                <c:pt idx="637">
                  <c:v>-0.390013</c:v>
                </c:pt>
                <c:pt idx="638">
                  <c:v>-0.35952699999999999</c:v>
                </c:pt>
                <c:pt idx="639">
                  <c:v>-0.33114300000000002</c:v>
                </c:pt>
                <c:pt idx="640">
                  <c:v>-0.32982899999999998</c:v>
                </c:pt>
                <c:pt idx="641">
                  <c:v>-0.32667499999999999</c:v>
                </c:pt>
                <c:pt idx="642">
                  <c:v>-0.33219399999999999</c:v>
                </c:pt>
                <c:pt idx="643">
                  <c:v>-0.31537500000000002</c:v>
                </c:pt>
                <c:pt idx="644">
                  <c:v>-0.32194499999999998</c:v>
                </c:pt>
                <c:pt idx="645">
                  <c:v>-0.31695099999999998</c:v>
                </c:pt>
                <c:pt idx="646">
                  <c:v>-0.30880400000000002</c:v>
                </c:pt>
                <c:pt idx="647">
                  <c:v>-0.31406000000000001</c:v>
                </c:pt>
                <c:pt idx="648">
                  <c:v>-0.33981600000000001</c:v>
                </c:pt>
                <c:pt idx="649">
                  <c:v>-0.346912</c:v>
                </c:pt>
                <c:pt idx="650">
                  <c:v>-0.33718800000000004</c:v>
                </c:pt>
                <c:pt idx="651">
                  <c:v>-0.33377099999999998</c:v>
                </c:pt>
                <c:pt idx="652">
                  <c:v>-0.32483600000000001</c:v>
                </c:pt>
                <c:pt idx="653">
                  <c:v>-0.31800299999999998</c:v>
                </c:pt>
                <c:pt idx="654">
                  <c:v>-0.30407400000000001</c:v>
                </c:pt>
                <c:pt idx="655">
                  <c:v>-0.30985499999999999</c:v>
                </c:pt>
                <c:pt idx="656">
                  <c:v>-0.311695</c:v>
                </c:pt>
                <c:pt idx="657">
                  <c:v>-0.315112</c:v>
                </c:pt>
                <c:pt idx="658">
                  <c:v>-0.31616299999999997</c:v>
                </c:pt>
                <c:pt idx="659">
                  <c:v>-0.30302200000000001</c:v>
                </c:pt>
                <c:pt idx="660">
                  <c:v>-0.32246999999999998</c:v>
                </c:pt>
                <c:pt idx="661">
                  <c:v>-0.35453400000000002</c:v>
                </c:pt>
                <c:pt idx="662">
                  <c:v>-0.35216799999999998</c:v>
                </c:pt>
                <c:pt idx="663">
                  <c:v>-0.34796300000000002</c:v>
                </c:pt>
                <c:pt idx="664">
                  <c:v>-0.35164299999999998</c:v>
                </c:pt>
                <c:pt idx="665">
                  <c:v>-0.36977699999999997</c:v>
                </c:pt>
                <c:pt idx="666">
                  <c:v>-0.37082799999999999</c:v>
                </c:pt>
                <c:pt idx="667">
                  <c:v>-0.37187900000000002</c:v>
                </c:pt>
                <c:pt idx="668">
                  <c:v>-0.37503300000000001</c:v>
                </c:pt>
                <c:pt idx="669">
                  <c:v>-0.39553199999999999</c:v>
                </c:pt>
                <c:pt idx="670">
                  <c:v>-0.40078800000000003</c:v>
                </c:pt>
                <c:pt idx="671">
                  <c:v>-0.406833</c:v>
                </c:pt>
                <c:pt idx="673">
                  <c:v>-0.40946100000000002</c:v>
                </c:pt>
                <c:pt idx="674">
                  <c:v>-0.42286499999999999</c:v>
                </c:pt>
                <c:pt idx="675">
                  <c:v>-0.42785800000000002</c:v>
                </c:pt>
                <c:pt idx="676">
                  <c:v>-0.42838399999999999</c:v>
                </c:pt>
                <c:pt idx="677">
                  <c:v>-0.42943500000000001</c:v>
                </c:pt>
                <c:pt idx="678">
                  <c:v>-0.42049900000000001</c:v>
                </c:pt>
                <c:pt idx="679">
                  <c:v>-0.41603200000000001</c:v>
                </c:pt>
                <c:pt idx="680">
                  <c:v>-0.41497999999999996</c:v>
                </c:pt>
                <c:pt idx="681">
                  <c:v>-0.40893599999999997</c:v>
                </c:pt>
                <c:pt idx="682">
                  <c:v>-0.41629399999999994</c:v>
                </c:pt>
                <c:pt idx="683">
                  <c:v>-0.43022300000000002</c:v>
                </c:pt>
                <c:pt idx="684">
                  <c:v>-0.43390300000000004</c:v>
                </c:pt>
                <c:pt idx="685">
                  <c:v>-0.43442799999999998</c:v>
                </c:pt>
                <c:pt idx="686">
                  <c:v>-0.42155099999999995</c:v>
                </c:pt>
                <c:pt idx="687">
                  <c:v>-0.38554499999999997</c:v>
                </c:pt>
                <c:pt idx="688">
                  <c:v>-0.38685899999999995</c:v>
                </c:pt>
                <c:pt idx="689">
                  <c:v>-0.36793700000000001</c:v>
                </c:pt>
                <c:pt idx="690">
                  <c:v>-0.37292999999999998</c:v>
                </c:pt>
                <c:pt idx="691">
                  <c:v>-0.34586100000000003</c:v>
                </c:pt>
                <c:pt idx="692">
                  <c:v>-0.34586100000000003</c:v>
                </c:pt>
                <c:pt idx="693">
                  <c:v>-0.36268099999999998</c:v>
                </c:pt>
                <c:pt idx="694">
                  <c:v>-0.35137999999999997</c:v>
                </c:pt>
                <c:pt idx="695">
                  <c:v>-0.34060400000000002</c:v>
                </c:pt>
                <c:pt idx="696">
                  <c:v>-0.33219399999999999</c:v>
                </c:pt>
                <c:pt idx="697">
                  <c:v>-0.33613700000000002</c:v>
                </c:pt>
                <c:pt idx="698">
                  <c:v>-0.33193199999999995</c:v>
                </c:pt>
                <c:pt idx="699">
                  <c:v>-0.33929000000000004</c:v>
                </c:pt>
                <c:pt idx="700">
                  <c:v>-0.33876499999999998</c:v>
                </c:pt>
                <c:pt idx="701">
                  <c:v>-0.34060400000000002</c:v>
                </c:pt>
                <c:pt idx="702">
                  <c:v>-0.33692500000000003</c:v>
                </c:pt>
                <c:pt idx="703">
                  <c:v>-0.30643899999999996</c:v>
                </c:pt>
                <c:pt idx="704">
                  <c:v>-0.303811</c:v>
                </c:pt>
                <c:pt idx="705">
                  <c:v>-0.30118300000000003</c:v>
                </c:pt>
                <c:pt idx="706">
                  <c:v>-0.30906699999999998</c:v>
                </c:pt>
                <c:pt idx="707">
                  <c:v>-0.31222100000000003</c:v>
                </c:pt>
                <c:pt idx="708">
                  <c:v>-0.30643899999999996</c:v>
                </c:pt>
                <c:pt idx="709">
                  <c:v>-0.29671500000000001</c:v>
                </c:pt>
                <c:pt idx="710">
                  <c:v>-0.30906699999999998</c:v>
                </c:pt>
                <c:pt idx="711">
                  <c:v>-0.31879099999999999</c:v>
                </c:pt>
                <c:pt idx="712">
                  <c:v>-0.31616299999999997</c:v>
                </c:pt>
                <c:pt idx="713">
                  <c:v>-0.31957999999999998</c:v>
                </c:pt>
                <c:pt idx="714">
                  <c:v>-0.32010500000000003</c:v>
                </c:pt>
                <c:pt idx="715">
                  <c:v>-0.32168199999999997</c:v>
                </c:pt>
                <c:pt idx="716">
                  <c:v>-0.32089399999999996</c:v>
                </c:pt>
                <c:pt idx="717">
                  <c:v>-0.31300899999999998</c:v>
                </c:pt>
                <c:pt idx="718">
                  <c:v>-0.31957999999999998</c:v>
                </c:pt>
                <c:pt idx="719">
                  <c:v>-0.31537500000000002</c:v>
                </c:pt>
                <c:pt idx="720">
                  <c:v>-0.32299600000000001</c:v>
                </c:pt>
                <c:pt idx="721">
                  <c:v>-0.32352200000000003</c:v>
                </c:pt>
                <c:pt idx="722">
                  <c:v>-0.29119600000000001</c:v>
                </c:pt>
                <c:pt idx="723">
                  <c:v>-0.28462499999999996</c:v>
                </c:pt>
                <c:pt idx="724">
                  <c:v>-0.274113</c:v>
                </c:pt>
                <c:pt idx="725">
                  <c:v>-0.28909300000000004</c:v>
                </c:pt>
                <c:pt idx="726">
                  <c:v>-0.30197099999999999</c:v>
                </c:pt>
                <c:pt idx="727">
                  <c:v>-0.30354799999999998</c:v>
                </c:pt>
                <c:pt idx="728">
                  <c:v>-0.30486200000000002</c:v>
                </c:pt>
                <c:pt idx="729">
                  <c:v>-0.32536099999999996</c:v>
                </c:pt>
                <c:pt idx="730">
                  <c:v>-0.316689</c:v>
                </c:pt>
                <c:pt idx="731">
                  <c:v>-0.31537500000000002</c:v>
                </c:pt>
                <c:pt idx="732">
                  <c:v>-0.33456000000000002</c:v>
                </c:pt>
                <c:pt idx="733">
                  <c:v>-0.34848899999999999</c:v>
                </c:pt>
                <c:pt idx="734">
                  <c:v>-0.36872500000000002</c:v>
                </c:pt>
                <c:pt idx="735">
                  <c:v>-0.36583399999999999</c:v>
                </c:pt>
                <c:pt idx="737">
                  <c:v>-0.36977699999999997</c:v>
                </c:pt>
                <c:pt idx="738">
                  <c:v>-0.375558</c:v>
                </c:pt>
                <c:pt idx="739">
                  <c:v>-0.38738500000000003</c:v>
                </c:pt>
                <c:pt idx="740">
                  <c:v>-0.39185300000000001</c:v>
                </c:pt>
                <c:pt idx="741">
                  <c:v>-0.39448099999999997</c:v>
                </c:pt>
                <c:pt idx="742">
                  <c:v>-0.401314</c:v>
                </c:pt>
                <c:pt idx="743">
                  <c:v>-0.39710900000000005</c:v>
                </c:pt>
                <c:pt idx="744">
                  <c:v>-0.38291700000000001</c:v>
                </c:pt>
                <c:pt idx="745">
                  <c:v>-0.389488</c:v>
                </c:pt>
                <c:pt idx="746">
                  <c:v>-0.39290399999999998</c:v>
                </c:pt>
                <c:pt idx="747">
                  <c:v>-0.39710900000000005</c:v>
                </c:pt>
                <c:pt idx="748">
                  <c:v>-0.40367900000000001</c:v>
                </c:pt>
                <c:pt idx="749">
                  <c:v>-0.398949</c:v>
                </c:pt>
                <c:pt idx="750">
                  <c:v>-0.40420499999999998</c:v>
                </c:pt>
                <c:pt idx="751">
                  <c:v>-0.40604499999999999</c:v>
                </c:pt>
                <c:pt idx="752">
                  <c:v>-0.412352</c:v>
                </c:pt>
                <c:pt idx="753">
                  <c:v>-0.41208899999999998</c:v>
                </c:pt>
                <c:pt idx="754">
                  <c:v>-0.42733199999999999</c:v>
                </c:pt>
                <c:pt idx="755">
                  <c:v>-0.42049900000000001</c:v>
                </c:pt>
                <c:pt idx="756">
                  <c:v>-0.428647</c:v>
                </c:pt>
                <c:pt idx="757">
                  <c:v>-0.44152400000000003</c:v>
                </c:pt>
                <c:pt idx="758">
                  <c:v>-0.44283800000000001</c:v>
                </c:pt>
                <c:pt idx="759">
                  <c:v>-0.433114</c:v>
                </c:pt>
                <c:pt idx="760">
                  <c:v>-0.42996099999999998</c:v>
                </c:pt>
                <c:pt idx="761">
                  <c:v>-0.427595</c:v>
                </c:pt>
                <c:pt idx="762">
                  <c:v>-0.42312699999999998</c:v>
                </c:pt>
                <c:pt idx="763">
                  <c:v>-0.42233899999999996</c:v>
                </c:pt>
                <c:pt idx="764">
                  <c:v>-0.42155099999999995</c:v>
                </c:pt>
                <c:pt idx="765">
                  <c:v>-0.41051199999999999</c:v>
                </c:pt>
                <c:pt idx="767">
                  <c:v>-0.40946100000000002</c:v>
                </c:pt>
                <c:pt idx="768">
                  <c:v>-0.41734599999999999</c:v>
                </c:pt>
                <c:pt idx="769">
                  <c:v>-0.42969799999999997</c:v>
                </c:pt>
                <c:pt idx="770">
                  <c:v>-0.42943500000000001</c:v>
                </c:pt>
                <c:pt idx="771">
                  <c:v>-0.42286499999999999</c:v>
                </c:pt>
                <c:pt idx="772">
                  <c:v>-0.41918500000000003</c:v>
                </c:pt>
                <c:pt idx="773">
                  <c:v>-0.39448099999999997</c:v>
                </c:pt>
                <c:pt idx="774">
                  <c:v>-0.39369300000000002</c:v>
                </c:pt>
                <c:pt idx="775">
                  <c:v>-0.39684600000000003</c:v>
                </c:pt>
                <c:pt idx="776">
                  <c:v>-0.397372</c:v>
                </c:pt>
                <c:pt idx="777">
                  <c:v>-0.38922499999999999</c:v>
                </c:pt>
                <c:pt idx="778">
                  <c:v>-0.389488</c:v>
                </c:pt>
                <c:pt idx="779">
                  <c:v>-0.40210299999999999</c:v>
                </c:pt>
                <c:pt idx="780">
                  <c:v>-0.39658299999999996</c:v>
                </c:pt>
                <c:pt idx="781">
                  <c:v>-0.39868599999999998</c:v>
                </c:pt>
                <c:pt idx="782">
                  <c:v>-0.39290399999999998</c:v>
                </c:pt>
                <c:pt idx="783">
                  <c:v>-0.40183999999999997</c:v>
                </c:pt>
                <c:pt idx="784">
                  <c:v>-0.41629399999999994</c:v>
                </c:pt>
                <c:pt idx="785">
                  <c:v>-0.40919800000000001</c:v>
                </c:pt>
                <c:pt idx="786">
                  <c:v>-0.401314</c:v>
                </c:pt>
                <c:pt idx="787">
                  <c:v>-0.40499299999999999</c:v>
                </c:pt>
                <c:pt idx="788">
                  <c:v>-0.41839700000000002</c:v>
                </c:pt>
                <c:pt idx="789">
                  <c:v>-0.42707000000000001</c:v>
                </c:pt>
                <c:pt idx="790">
                  <c:v>-0.42076200000000002</c:v>
                </c:pt>
                <c:pt idx="792">
                  <c:v>-0.421288</c:v>
                </c:pt>
                <c:pt idx="793">
                  <c:v>-0.41892200000000002</c:v>
                </c:pt>
                <c:pt idx="794">
                  <c:v>-0.41182699999999994</c:v>
                </c:pt>
                <c:pt idx="795">
                  <c:v>-0.40262799999999999</c:v>
                </c:pt>
                <c:pt idx="796">
                  <c:v>-0.410775</c:v>
                </c:pt>
                <c:pt idx="797">
                  <c:v>-0.43206299999999997</c:v>
                </c:pt>
                <c:pt idx="798">
                  <c:v>-0.43942199999999998</c:v>
                </c:pt>
                <c:pt idx="799">
                  <c:v>-0.44257599999999997</c:v>
                </c:pt>
                <c:pt idx="800">
                  <c:v>-0.44415199999999999</c:v>
                </c:pt>
                <c:pt idx="801">
                  <c:v>-0.44099899999999997</c:v>
                </c:pt>
                <c:pt idx="802">
                  <c:v>-0.43521700000000002</c:v>
                </c:pt>
                <c:pt idx="803">
                  <c:v>-0.42707000000000001</c:v>
                </c:pt>
                <c:pt idx="804">
                  <c:v>-0.43022300000000002</c:v>
                </c:pt>
                <c:pt idx="805">
                  <c:v>-0.43127499999999996</c:v>
                </c:pt>
                <c:pt idx="806">
                  <c:v>-0.42102499999999998</c:v>
                </c:pt>
                <c:pt idx="807">
                  <c:v>-0.41708300000000004</c:v>
                </c:pt>
                <c:pt idx="808">
                  <c:v>-0.41865999999999998</c:v>
                </c:pt>
                <c:pt idx="809">
                  <c:v>-0.42444200000000004</c:v>
                </c:pt>
                <c:pt idx="810">
                  <c:v>-0.42312699999999998</c:v>
                </c:pt>
                <c:pt idx="812">
                  <c:v>-0.429172</c:v>
                </c:pt>
                <c:pt idx="813">
                  <c:v>-0.43232599999999999</c:v>
                </c:pt>
                <c:pt idx="814">
                  <c:v>-0.43180000000000002</c:v>
                </c:pt>
                <c:pt idx="815">
                  <c:v>-0.43363999999999997</c:v>
                </c:pt>
                <c:pt idx="816">
                  <c:v>-0.42654400000000003</c:v>
                </c:pt>
                <c:pt idx="817">
                  <c:v>-0.427595</c:v>
                </c:pt>
                <c:pt idx="818">
                  <c:v>-0.42628100000000002</c:v>
                </c:pt>
                <c:pt idx="819">
                  <c:v>-0.42023699999999997</c:v>
                </c:pt>
                <c:pt idx="820">
                  <c:v>-0.40841</c:v>
                </c:pt>
                <c:pt idx="821">
                  <c:v>-0.40814700000000004</c:v>
                </c:pt>
                <c:pt idx="822">
                  <c:v>-0.42312699999999998</c:v>
                </c:pt>
                <c:pt idx="823">
                  <c:v>-0.41839700000000002</c:v>
                </c:pt>
                <c:pt idx="824">
                  <c:v>-0.43206299999999997</c:v>
                </c:pt>
                <c:pt idx="825">
                  <c:v>-0.44020999999999999</c:v>
                </c:pt>
                <c:pt idx="826">
                  <c:v>-0.44967100000000004</c:v>
                </c:pt>
                <c:pt idx="827">
                  <c:v>-0.45992100000000002</c:v>
                </c:pt>
                <c:pt idx="828">
                  <c:v>-0.48015799999999997</c:v>
                </c:pt>
                <c:pt idx="829">
                  <c:v>-0.48331099999999999</c:v>
                </c:pt>
                <c:pt idx="830">
                  <c:v>-0.48147199999999996</c:v>
                </c:pt>
                <c:pt idx="831">
                  <c:v>-0.48935600000000001</c:v>
                </c:pt>
                <c:pt idx="832">
                  <c:v>-0.489093</c:v>
                </c:pt>
                <c:pt idx="833">
                  <c:v>-0.48725400000000002</c:v>
                </c:pt>
                <c:pt idx="834">
                  <c:v>-0.48199700000000001</c:v>
                </c:pt>
                <c:pt idx="835">
                  <c:v>-0.47569</c:v>
                </c:pt>
                <c:pt idx="837">
                  <c:v>-0.46675400000000006</c:v>
                </c:pt>
                <c:pt idx="838">
                  <c:v>-0.45624200000000004</c:v>
                </c:pt>
                <c:pt idx="839">
                  <c:v>-0.45571599999999995</c:v>
                </c:pt>
                <c:pt idx="840">
                  <c:v>-0.43495399999999995</c:v>
                </c:pt>
                <c:pt idx="841">
                  <c:v>-0.43416600000000005</c:v>
                </c:pt>
                <c:pt idx="842">
                  <c:v>-0.41156399999999999</c:v>
                </c:pt>
                <c:pt idx="843">
                  <c:v>-0.40446800000000005</c:v>
                </c:pt>
                <c:pt idx="844">
                  <c:v>-0.40236499999999997</c:v>
                </c:pt>
                <c:pt idx="845">
                  <c:v>-0.39106400000000002</c:v>
                </c:pt>
                <c:pt idx="846">
                  <c:v>-0.40420499999999998</c:v>
                </c:pt>
                <c:pt idx="847">
                  <c:v>-0.40262799999999999</c:v>
                </c:pt>
                <c:pt idx="848">
                  <c:v>-0.398949</c:v>
                </c:pt>
                <c:pt idx="849">
                  <c:v>-0.40788400000000002</c:v>
                </c:pt>
                <c:pt idx="850">
                  <c:v>-0.40420499999999998</c:v>
                </c:pt>
                <c:pt idx="851">
                  <c:v>-0.41524299999999997</c:v>
                </c:pt>
                <c:pt idx="852">
                  <c:v>-0.41787100000000005</c:v>
                </c:pt>
                <c:pt idx="853">
                  <c:v>-0.41550600000000004</c:v>
                </c:pt>
                <c:pt idx="854">
                  <c:v>-0.419711</c:v>
                </c:pt>
                <c:pt idx="855">
                  <c:v>-0.40762199999999998</c:v>
                </c:pt>
                <c:pt idx="856">
                  <c:v>-0.41314100000000004</c:v>
                </c:pt>
                <c:pt idx="857">
                  <c:v>-0.42996099999999998</c:v>
                </c:pt>
                <c:pt idx="858">
                  <c:v>-0.449409</c:v>
                </c:pt>
                <c:pt idx="859">
                  <c:v>-0.444415</c:v>
                </c:pt>
                <c:pt idx="860">
                  <c:v>-0.44862000000000002</c:v>
                </c:pt>
                <c:pt idx="861">
                  <c:v>-0.45124799999999998</c:v>
                </c:pt>
                <c:pt idx="862">
                  <c:v>-0.43469099999999999</c:v>
                </c:pt>
                <c:pt idx="863">
                  <c:v>-0.43863300000000005</c:v>
                </c:pt>
                <c:pt idx="864">
                  <c:v>-0.42575600000000002</c:v>
                </c:pt>
                <c:pt idx="865">
                  <c:v>-0.43363999999999997</c:v>
                </c:pt>
                <c:pt idx="866">
                  <c:v>-0.42996099999999998</c:v>
                </c:pt>
                <c:pt idx="867">
                  <c:v>-0.41682000000000002</c:v>
                </c:pt>
                <c:pt idx="868">
                  <c:v>-0.41629399999999994</c:v>
                </c:pt>
                <c:pt idx="869">
                  <c:v>-0.42102499999999998</c:v>
                </c:pt>
                <c:pt idx="870">
                  <c:v>-0.42049900000000001</c:v>
                </c:pt>
                <c:pt idx="871">
                  <c:v>-0.40735900000000003</c:v>
                </c:pt>
                <c:pt idx="872">
                  <c:v>-0.37792399999999998</c:v>
                </c:pt>
                <c:pt idx="873">
                  <c:v>-0.37871199999999999</c:v>
                </c:pt>
                <c:pt idx="874">
                  <c:v>-0.37187900000000002</c:v>
                </c:pt>
                <c:pt idx="875">
                  <c:v>-0.37082799999999999</c:v>
                </c:pt>
                <c:pt idx="876">
                  <c:v>-0.37661</c:v>
                </c:pt>
                <c:pt idx="877">
                  <c:v>-0.37766100000000002</c:v>
                </c:pt>
                <c:pt idx="878">
                  <c:v>-0.37976300000000002</c:v>
                </c:pt>
                <c:pt idx="879">
                  <c:v>-0.38449399999999995</c:v>
                </c:pt>
                <c:pt idx="880">
                  <c:v>-0.4</c:v>
                </c:pt>
                <c:pt idx="881">
                  <c:v>-0.40578200000000003</c:v>
                </c:pt>
                <c:pt idx="882">
                  <c:v>-0.415769</c:v>
                </c:pt>
                <c:pt idx="883">
                  <c:v>-0.38186599999999998</c:v>
                </c:pt>
                <c:pt idx="884">
                  <c:v>-0.37766100000000002</c:v>
                </c:pt>
                <c:pt idx="885">
                  <c:v>-0.38475700000000002</c:v>
                </c:pt>
                <c:pt idx="886">
                  <c:v>-0.37608400000000003</c:v>
                </c:pt>
                <c:pt idx="887">
                  <c:v>-0.36609699999999995</c:v>
                </c:pt>
                <c:pt idx="888">
                  <c:v>-0.37582099999999996</c:v>
                </c:pt>
                <c:pt idx="889">
                  <c:v>-0.373193</c:v>
                </c:pt>
                <c:pt idx="890">
                  <c:v>-0.36609699999999995</c:v>
                </c:pt>
                <c:pt idx="892">
                  <c:v>-0.35900100000000001</c:v>
                </c:pt>
                <c:pt idx="893">
                  <c:v>-0.37135299999999999</c:v>
                </c:pt>
                <c:pt idx="894">
                  <c:v>-0.37082799999999999</c:v>
                </c:pt>
                <c:pt idx="895">
                  <c:v>-0.37371899999999997</c:v>
                </c:pt>
                <c:pt idx="896">
                  <c:v>-0.39185300000000001</c:v>
                </c:pt>
                <c:pt idx="897">
                  <c:v>-0.39027600000000001</c:v>
                </c:pt>
                <c:pt idx="898">
                  <c:v>-0.38580800000000004</c:v>
                </c:pt>
                <c:pt idx="899">
                  <c:v>-0.37897500000000001</c:v>
                </c:pt>
                <c:pt idx="900">
                  <c:v>-0.38685899999999995</c:v>
                </c:pt>
                <c:pt idx="901">
                  <c:v>-0.38764799999999999</c:v>
                </c:pt>
                <c:pt idx="902">
                  <c:v>-0.39605800000000002</c:v>
                </c:pt>
                <c:pt idx="903">
                  <c:v>-0.37871199999999999</c:v>
                </c:pt>
                <c:pt idx="904">
                  <c:v>-0.37897500000000001</c:v>
                </c:pt>
                <c:pt idx="905">
                  <c:v>-0.43363999999999997</c:v>
                </c:pt>
                <c:pt idx="906">
                  <c:v>-0.44756899999999999</c:v>
                </c:pt>
                <c:pt idx="907">
                  <c:v>-0.449409</c:v>
                </c:pt>
                <c:pt idx="908">
                  <c:v>-0.44862000000000002</c:v>
                </c:pt>
                <c:pt idx="909">
                  <c:v>-0.44730600000000004</c:v>
                </c:pt>
                <c:pt idx="910">
                  <c:v>-0.433114</c:v>
                </c:pt>
                <c:pt idx="911">
                  <c:v>-0.44756899999999999</c:v>
                </c:pt>
                <c:pt idx="912">
                  <c:v>-0.44730600000000004</c:v>
                </c:pt>
                <c:pt idx="913">
                  <c:v>-0.450986</c:v>
                </c:pt>
                <c:pt idx="914">
                  <c:v>-0.44651800000000003</c:v>
                </c:pt>
                <c:pt idx="915">
                  <c:v>-0.44783200000000001</c:v>
                </c:pt>
                <c:pt idx="916">
                  <c:v>-0.44809500000000002</c:v>
                </c:pt>
                <c:pt idx="917">
                  <c:v>-0.44020999999999999</c:v>
                </c:pt>
                <c:pt idx="918">
                  <c:v>-0.45466500000000004</c:v>
                </c:pt>
                <c:pt idx="919">
                  <c:v>-0.46070999999999995</c:v>
                </c:pt>
                <c:pt idx="920">
                  <c:v>-0.46754299999999999</c:v>
                </c:pt>
                <c:pt idx="921">
                  <c:v>-0.47095900000000002</c:v>
                </c:pt>
                <c:pt idx="922">
                  <c:v>-0.47569</c:v>
                </c:pt>
                <c:pt idx="923">
                  <c:v>-0.48173499999999997</c:v>
                </c:pt>
                <c:pt idx="924">
                  <c:v>-0.47989500000000002</c:v>
                </c:pt>
                <c:pt idx="925">
                  <c:v>-0.49592599999999998</c:v>
                </c:pt>
                <c:pt idx="926">
                  <c:v>-0.50065700000000002</c:v>
                </c:pt>
                <c:pt idx="927">
                  <c:v>-0.48331099999999999</c:v>
                </c:pt>
                <c:pt idx="928">
                  <c:v>-0.481209</c:v>
                </c:pt>
                <c:pt idx="930">
                  <c:v>-0.47621600000000003</c:v>
                </c:pt>
                <c:pt idx="931">
                  <c:v>-0.47647799999999996</c:v>
                </c:pt>
                <c:pt idx="932">
                  <c:v>-0.48961900000000003</c:v>
                </c:pt>
                <c:pt idx="933">
                  <c:v>-0.479632</c:v>
                </c:pt>
                <c:pt idx="934">
                  <c:v>-0.47989500000000002</c:v>
                </c:pt>
                <c:pt idx="935">
                  <c:v>-0.48383699999999996</c:v>
                </c:pt>
                <c:pt idx="936">
                  <c:v>-0.490145</c:v>
                </c:pt>
                <c:pt idx="937">
                  <c:v>-0.47989500000000002</c:v>
                </c:pt>
                <c:pt idx="938">
                  <c:v>-0.46728000000000003</c:v>
                </c:pt>
                <c:pt idx="939">
                  <c:v>-0.44862000000000002</c:v>
                </c:pt>
                <c:pt idx="940">
                  <c:v>-0.44467799999999996</c:v>
                </c:pt>
                <c:pt idx="941">
                  <c:v>-0.44126100000000001</c:v>
                </c:pt>
                <c:pt idx="942">
                  <c:v>-0.43731900000000001</c:v>
                </c:pt>
                <c:pt idx="943">
                  <c:v>-0.440473</c:v>
                </c:pt>
                <c:pt idx="944">
                  <c:v>-0.43731900000000001</c:v>
                </c:pt>
                <c:pt idx="945">
                  <c:v>-0.44520400000000004</c:v>
                </c:pt>
                <c:pt idx="946">
                  <c:v>-0.43390300000000004</c:v>
                </c:pt>
                <c:pt idx="947">
                  <c:v>-0.43968499999999999</c:v>
                </c:pt>
                <c:pt idx="948">
                  <c:v>-0.43889600000000001</c:v>
                </c:pt>
                <c:pt idx="949">
                  <c:v>-0.44362699999999999</c:v>
                </c:pt>
                <c:pt idx="950">
                  <c:v>-0.45597900000000002</c:v>
                </c:pt>
                <c:pt idx="951">
                  <c:v>-0.44362699999999999</c:v>
                </c:pt>
                <c:pt idx="952">
                  <c:v>-0.43758200000000003</c:v>
                </c:pt>
                <c:pt idx="953">
                  <c:v>-0.44494100000000003</c:v>
                </c:pt>
                <c:pt idx="954">
                  <c:v>-0.444415</c:v>
                </c:pt>
                <c:pt idx="955">
                  <c:v>-0.44546599999999997</c:v>
                </c:pt>
                <c:pt idx="956">
                  <c:v>-0.42207600000000001</c:v>
                </c:pt>
                <c:pt idx="957">
                  <c:v>-0.40788400000000002</c:v>
                </c:pt>
                <c:pt idx="958">
                  <c:v>-0.39816000000000001</c:v>
                </c:pt>
                <c:pt idx="959">
                  <c:v>-0.38738500000000003</c:v>
                </c:pt>
                <c:pt idx="960">
                  <c:v>-0.380552</c:v>
                </c:pt>
                <c:pt idx="961">
                  <c:v>-0.38107799999999997</c:v>
                </c:pt>
                <c:pt idx="962">
                  <c:v>-0.36268099999999998</c:v>
                </c:pt>
                <c:pt idx="963">
                  <c:v>-0.36846299999999998</c:v>
                </c:pt>
                <c:pt idx="964">
                  <c:v>-0.35768700000000003</c:v>
                </c:pt>
                <c:pt idx="965">
                  <c:v>-0.35663600000000001</c:v>
                </c:pt>
                <c:pt idx="966">
                  <c:v>-0.35164299999999998</c:v>
                </c:pt>
                <c:pt idx="967">
                  <c:v>-0.354271</c:v>
                </c:pt>
                <c:pt idx="968">
                  <c:v>-0.37003900000000001</c:v>
                </c:pt>
                <c:pt idx="969">
                  <c:v>-0.40236499999999997</c:v>
                </c:pt>
                <c:pt idx="970">
                  <c:v>-0.395007</c:v>
                </c:pt>
                <c:pt idx="971">
                  <c:v>-0.38554499999999997</c:v>
                </c:pt>
                <c:pt idx="972">
                  <c:v>-0.38160299999999997</c:v>
                </c:pt>
                <c:pt idx="973">
                  <c:v>-0.40841</c:v>
                </c:pt>
                <c:pt idx="974">
                  <c:v>-0.40078800000000003</c:v>
                </c:pt>
                <c:pt idx="975">
                  <c:v>-0.40525599999999995</c:v>
                </c:pt>
                <c:pt idx="976">
                  <c:v>-0.38685899999999995</c:v>
                </c:pt>
                <c:pt idx="977">
                  <c:v>-0.38607100000000005</c:v>
                </c:pt>
                <c:pt idx="978">
                  <c:v>-0.37739800000000001</c:v>
                </c:pt>
                <c:pt idx="979">
                  <c:v>-0.39763500000000002</c:v>
                </c:pt>
                <c:pt idx="980">
                  <c:v>-0.40814700000000004</c:v>
                </c:pt>
                <c:pt idx="981">
                  <c:v>-0.40446800000000005</c:v>
                </c:pt>
                <c:pt idx="982">
                  <c:v>-0.40814700000000004</c:v>
                </c:pt>
                <c:pt idx="983">
                  <c:v>-0.40105099999999999</c:v>
                </c:pt>
                <c:pt idx="984">
                  <c:v>-0.39579500000000001</c:v>
                </c:pt>
                <c:pt idx="985">
                  <c:v>-0.39605800000000002</c:v>
                </c:pt>
                <c:pt idx="986">
                  <c:v>-0.38764799999999999</c:v>
                </c:pt>
                <c:pt idx="987">
                  <c:v>-0.39185300000000001</c:v>
                </c:pt>
                <c:pt idx="988">
                  <c:v>-0.39158999999999999</c:v>
                </c:pt>
                <c:pt idx="989">
                  <c:v>-0.38502000000000003</c:v>
                </c:pt>
                <c:pt idx="990">
                  <c:v>-0.37661</c:v>
                </c:pt>
                <c:pt idx="991">
                  <c:v>-0.37345599999999995</c:v>
                </c:pt>
                <c:pt idx="992">
                  <c:v>-0.36136699999999999</c:v>
                </c:pt>
                <c:pt idx="994">
                  <c:v>-0.36110399999999998</c:v>
                </c:pt>
                <c:pt idx="995">
                  <c:v>-0.37739800000000001</c:v>
                </c:pt>
                <c:pt idx="996">
                  <c:v>-0.38791100000000001</c:v>
                </c:pt>
                <c:pt idx="997">
                  <c:v>-0.388436</c:v>
                </c:pt>
                <c:pt idx="998">
                  <c:v>-0.37871199999999999</c:v>
                </c:pt>
                <c:pt idx="999">
                  <c:v>-0.37450699999999998</c:v>
                </c:pt>
                <c:pt idx="1000">
                  <c:v>-0.389488</c:v>
                </c:pt>
                <c:pt idx="1001">
                  <c:v>-0.38449399999999995</c:v>
                </c:pt>
                <c:pt idx="1002">
                  <c:v>-0.38712200000000002</c:v>
                </c:pt>
                <c:pt idx="1003">
                  <c:v>-0.375558</c:v>
                </c:pt>
                <c:pt idx="1004">
                  <c:v>-0.40762199999999998</c:v>
                </c:pt>
                <c:pt idx="1005">
                  <c:v>-0.398949</c:v>
                </c:pt>
                <c:pt idx="1006">
                  <c:v>-0.37766100000000002</c:v>
                </c:pt>
                <c:pt idx="1007">
                  <c:v>-0.415769</c:v>
                </c:pt>
                <c:pt idx="1008">
                  <c:v>-0.40525599999999995</c:v>
                </c:pt>
                <c:pt idx="1009">
                  <c:v>-0.41497999999999996</c:v>
                </c:pt>
                <c:pt idx="1010">
                  <c:v>-0.40867300000000001</c:v>
                </c:pt>
                <c:pt idx="1011">
                  <c:v>-0.42023699999999997</c:v>
                </c:pt>
                <c:pt idx="1012">
                  <c:v>-0.42155099999999995</c:v>
                </c:pt>
                <c:pt idx="1013">
                  <c:v>-0.41787100000000005</c:v>
                </c:pt>
                <c:pt idx="1014">
                  <c:v>-0.406833</c:v>
                </c:pt>
                <c:pt idx="1015">
                  <c:v>-0.40551900000000002</c:v>
                </c:pt>
                <c:pt idx="1016">
                  <c:v>-0.390013</c:v>
                </c:pt>
                <c:pt idx="1017">
                  <c:v>-0.40394199999999997</c:v>
                </c:pt>
                <c:pt idx="1018">
                  <c:v>-0.4</c:v>
                </c:pt>
                <c:pt idx="1019">
                  <c:v>-0.40446800000000005</c:v>
                </c:pt>
                <c:pt idx="1020">
                  <c:v>-0.395007</c:v>
                </c:pt>
                <c:pt idx="1021">
                  <c:v>-0.39369300000000002</c:v>
                </c:pt>
                <c:pt idx="1022">
                  <c:v>-0.40026299999999998</c:v>
                </c:pt>
                <c:pt idx="1024">
                  <c:v>-0.40315399999999996</c:v>
                </c:pt>
                <c:pt idx="1025">
                  <c:v>-0.37661</c:v>
                </c:pt>
                <c:pt idx="1026">
                  <c:v>-0.37739800000000001</c:v>
                </c:pt>
                <c:pt idx="1027">
                  <c:v>-0.37503300000000001</c:v>
                </c:pt>
                <c:pt idx="1028">
                  <c:v>-0.37661</c:v>
                </c:pt>
                <c:pt idx="1029">
                  <c:v>-0.37476999999999999</c:v>
                </c:pt>
                <c:pt idx="1030">
                  <c:v>-0.36268099999999998</c:v>
                </c:pt>
                <c:pt idx="1031">
                  <c:v>-0.34980299999999998</c:v>
                </c:pt>
                <c:pt idx="1032">
                  <c:v>-0.33639899999999995</c:v>
                </c:pt>
                <c:pt idx="1033">
                  <c:v>-0.33981600000000001</c:v>
                </c:pt>
                <c:pt idx="1034">
                  <c:v>-0.30827899999999997</c:v>
                </c:pt>
                <c:pt idx="1035">
                  <c:v>-0.320631</c:v>
                </c:pt>
                <c:pt idx="1036">
                  <c:v>-0.33193199999999995</c:v>
                </c:pt>
                <c:pt idx="1037">
                  <c:v>-0.33587400000000001</c:v>
                </c:pt>
                <c:pt idx="1038">
                  <c:v>-0.33639899999999995</c:v>
                </c:pt>
                <c:pt idx="1039">
                  <c:v>-0.32693800000000001</c:v>
                </c:pt>
                <c:pt idx="1040">
                  <c:v>-0.32982899999999998</c:v>
                </c:pt>
                <c:pt idx="1041">
                  <c:v>-0.35558500000000004</c:v>
                </c:pt>
                <c:pt idx="1042">
                  <c:v>-0.35321900000000001</c:v>
                </c:pt>
                <c:pt idx="1043">
                  <c:v>-0.34533499999999995</c:v>
                </c:pt>
                <c:pt idx="1044">
                  <c:v>-0.33955299999999999</c:v>
                </c:pt>
                <c:pt idx="1045">
                  <c:v>-0.32772699999999999</c:v>
                </c:pt>
                <c:pt idx="1046">
                  <c:v>-0.33508499999999997</c:v>
                </c:pt>
                <c:pt idx="1047">
                  <c:v>-0.34770000000000001</c:v>
                </c:pt>
                <c:pt idx="1049">
                  <c:v>-0.37030200000000002</c:v>
                </c:pt>
                <c:pt idx="1050">
                  <c:v>-0.392378</c:v>
                </c:pt>
                <c:pt idx="1051">
                  <c:v>-0.37424399999999997</c:v>
                </c:pt>
                <c:pt idx="1052">
                  <c:v>-0.371616</c:v>
                </c:pt>
                <c:pt idx="1053">
                  <c:v>-0.31274599999999997</c:v>
                </c:pt>
                <c:pt idx="1054">
                  <c:v>-0.31038100000000002</c:v>
                </c:pt>
                <c:pt idx="1055">
                  <c:v>-0.30959300000000001</c:v>
                </c:pt>
                <c:pt idx="1056">
                  <c:v>-0.311695</c:v>
                </c:pt>
                <c:pt idx="1057">
                  <c:v>-0.29066999999999998</c:v>
                </c:pt>
                <c:pt idx="1058">
                  <c:v>-0.275953</c:v>
                </c:pt>
                <c:pt idx="1059">
                  <c:v>-0.26938200000000001</c:v>
                </c:pt>
                <c:pt idx="1060">
                  <c:v>-0.263075</c:v>
                </c:pt>
                <c:pt idx="1061">
                  <c:v>-0.27568999999999999</c:v>
                </c:pt>
                <c:pt idx="1062">
                  <c:v>-0.272011</c:v>
                </c:pt>
                <c:pt idx="1063">
                  <c:v>-0.27385000000000004</c:v>
                </c:pt>
                <c:pt idx="1064">
                  <c:v>-0.27753</c:v>
                </c:pt>
                <c:pt idx="1065">
                  <c:v>-0.293298</c:v>
                </c:pt>
                <c:pt idx="1066">
                  <c:v>-0.27910599999999997</c:v>
                </c:pt>
                <c:pt idx="1067">
                  <c:v>-0.28488800000000003</c:v>
                </c:pt>
                <c:pt idx="1069">
                  <c:v>-0.30170799999999998</c:v>
                </c:pt>
                <c:pt idx="1070">
                  <c:v>-0.31327199999999999</c:v>
                </c:pt>
                <c:pt idx="1071">
                  <c:v>-0.30880400000000002</c:v>
                </c:pt>
                <c:pt idx="1072">
                  <c:v>-0.32220799999999999</c:v>
                </c:pt>
                <c:pt idx="1073">
                  <c:v>-0.31274599999999997</c:v>
                </c:pt>
                <c:pt idx="1074">
                  <c:v>-0.298817</c:v>
                </c:pt>
                <c:pt idx="1075">
                  <c:v>-0.29435</c:v>
                </c:pt>
                <c:pt idx="1076">
                  <c:v>-0.26438899999999999</c:v>
                </c:pt>
                <c:pt idx="1077">
                  <c:v>-0.25597900000000001</c:v>
                </c:pt>
                <c:pt idx="1078">
                  <c:v>-0.26728000000000002</c:v>
                </c:pt>
                <c:pt idx="1079">
                  <c:v>-0.26806799999999997</c:v>
                </c:pt>
                <c:pt idx="1080">
                  <c:v>-0.28094599999999997</c:v>
                </c:pt>
                <c:pt idx="1081">
                  <c:v>-0.27884399999999998</c:v>
                </c:pt>
                <c:pt idx="1082">
                  <c:v>-0.274113</c:v>
                </c:pt>
                <c:pt idx="1083">
                  <c:v>-0.28252300000000002</c:v>
                </c:pt>
                <c:pt idx="1084">
                  <c:v>-0.27779199999999998</c:v>
                </c:pt>
                <c:pt idx="1085">
                  <c:v>-0.26596599999999998</c:v>
                </c:pt>
                <c:pt idx="1086">
                  <c:v>-0.255716</c:v>
                </c:pt>
                <c:pt idx="1087">
                  <c:v>-0.28094599999999997</c:v>
                </c:pt>
                <c:pt idx="1088">
                  <c:v>-0.293298</c:v>
                </c:pt>
                <c:pt idx="1089">
                  <c:v>-0.27963199999999999</c:v>
                </c:pt>
                <c:pt idx="1090">
                  <c:v>-0.28357399999999999</c:v>
                </c:pt>
                <c:pt idx="1091">
                  <c:v>-0.293298</c:v>
                </c:pt>
                <c:pt idx="1092">
                  <c:v>-0.28331099999999998</c:v>
                </c:pt>
                <c:pt idx="1093">
                  <c:v>-0.28751599999999999</c:v>
                </c:pt>
                <c:pt idx="1094">
                  <c:v>-0.294875</c:v>
                </c:pt>
                <c:pt idx="1095">
                  <c:v>-0.29145900000000002</c:v>
                </c:pt>
                <c:pt idx="1096">
                  <c:v>-0.27437600000000001</c:v>
                </c:pt>
                <c:pt idx="1097">
                  <c:v>-0.27753</c:v>
                </c:pt>
                <c:pt idx="1099">
                  <c:v>-0.267017</c:v>
                </c:pt>
                <c:pt idx="1100">
                  <c:v>-0.27936900000000003</c:v>
                </c:pt>
                <c:pt idx="1101">
                  <c:v>-0.263075</c:v>
                </c:pt>
                <c:pt idx="1102">
                  <c:v>-0.24099900000000002</c:v>
                </c:pt>
                <c:pt idx="1103">
                  <c:v>-0.24073599999999998</c:v>
                </c:pt>
                <c:pt idx="1104">
                  <c:v>-0.230486</c:v>
                </c:pt>
                <c:pt idx="1105">
                  <c:v>-0.24389</c:v>
                </c:pt>
                <c:pt idx="1106">
                  <c:v>-0.25939599999999996</c:v>
                </c:pt>
                <c:pt idx="1107">
                  <c:v>-0.28515099999999999</c:v>
                </c:pt>
                <c:pt idx="1108">
                  <c:v>-0.27069599999999999</c:v>
                </c:pt>
                <c:pt idx="1109">
                  <c:v>-0.258081</c:v>
                </c:pt>
                <c:pt idx="1110">
                  <c:v>-0.26728000000000002</c:v>
                </c:pt>
                <c:pt idx="1111">
                  <c:v>-0.29277300000000001</c:v>
                </c:pt>
                <c:pt idx="1112">
                  <c:v>-0.30091999999999997</c:v>
                </c:pt>
                <c:pt idx="1113">
                  <c:v>-0.30959300000000001</c:v>
                </c:pt>
                <c:pt idx="1114">
                  <c:v>-0.31484899999999999</c:v>
                </c:pt>
                <c:pt idx="1115">
                  <c:v>-0.32404699999999997</c:v>
                </c:pt>
                <c:pt idx="1116">
                  <c:v>-0.32641300000000001</c:v>
                </c:pt>
                <c:pt idx="1117">
                  <c:v>-0.32667499999999999</c:v>
                </c:pt>
                <c:pt idx="1118">
                  <c:v>-0.36320599999999997</c:v>
                </c:pt>
                <c:pt idx="1119">
                  <c:v>-0.37634700000000004</c:v>
                </c:pt>
                <c:pt idx="1120">
                  <c:v>-0.38160299999999997</c:v>
                </c:pt>
                <c:pt idx="1121">
                  <c:v>-0.37739800000000001</c:v>
                </c:pt>
                <c:pt idx="1122">
                  <c:v>-0.38344299999999998</c:v>
                </c:pt>
                <c:pt idx="1123">
                  <c:v>-0.36662300000000003</c:v>
                </c:pt>
                <c:pt idx="1124">
                  <c:v>-0.349277</c:v>
                </c:pt>
                <c:pt idx="1125">
                  <c:v>-0.34218100000000001</c:v>
                </c:pt>
                <c:pt idx="1126">
                  <c:v>-0.33482300000000004</c:v>
                </c:pt>
                <c:pt idx="1127">
                  <c:v>-0.330092</c:v>
                </c:pt>
                <c:pt idx="1128">
                  <c:v>-0.35006599999999999</c:v>
                </c:pt>
                <c:pt idx="1129">
                  <c:v>-0.35111700000000001</c:v>
                </c:pt>
                <c:pt idx="1130">
                  <c:v>-0.35216799999999998</c:v>
                </c:pt>
                <c:pt idx="1131">
                  <c:v>-0.35137999999999997</c:v>
                </c:pt>
                <c:pt idx="1132">
                  <c:v>-0.35558500000000004</c:v>
                </c:pt>
                <c:pt idx="1133">
                  <c:v>-0.36320599999999997</c:v>
                </c:pt>
                <c:pt idx="1134">
                  <c:v>-0.34848899999999999</c:v>
                </c:pt>
                <c:pt idx="1135">
                  <c:v>-0.35742400000000002</c:v>
                </c:pt>
                <c:pt idx="1136">
                  <c:v>-0.37476999999999999</c:v>
                </c:pt>
                <c:pt idx="1137">
                  <c:v>-0.37503300000000001</c:v>
                </c:pt>
                <c:pt idx="1138">
                  <c:v>-0.36320599999999997</c:v>
                </c:pt>
                <c:pt idx="1139">
                  <c:v>-0.36110399999999998</c:v>
                </c:pt>
                <c:pt idx="1140">
                  <c:v>-0.34323300000000001</c:v>
                </c:pt>
                <c:pt idx="1141">
                  <c:v>-0.35768700000000003</c:v>
                </c:pt>
                <c:pt idx="1142">
                  <c:v>-0.371091</c:v>
                </c:pt>
                <c:pt idx="1143">
                  <c:v>-0.38712200000000002</c:v>
                </c:pt>
                <c:pt idx="1144">
                  <c:v>-0.38896200000000003</c:v>
                </c:pt>
                <c:pt idx="1145">
                  <c:v>-0.41182699999999994</c:v>
                </c:pt>
                <c:pt idx="1146">
                  <c:v>-0.42417900000000003</c:v>
                </c:pt>
                <c:pt idx="1147">
                  <c:v>-0.41603200000000001</c:v>
                </c:pt>
                <c:pt idx="1148">
                  <c:v>-0.41156399999999999</c:v>
                </c:pt>
                <c:pt idx="1149">
                  <c:v>-0.40735900000000003</c:v>
                </c:pt>
                <c:pt idx="1151">
                  <c:v>-0.40604499999999999</c:v>
                </c:pt>
                <c:pt idx="1152">
                  <c:v>-0.41682000000000002</c:v>
                </c:pt>
                <c:pt idx="1153">
                  <c:v>-0.41419199999999995</c:v>
                </c:pt>
                <c:pt idx="1154">
                  <c:v>-0.39605800000000002</c:v>
                </c:pt>
                <c:pt idx="1155">
                  <c:v>-0.39816000000000001</c:v>
                </c:pt>
                <c:pt idx="1156">
                  <c:v>-0.41524299999999997</c:v>
                </c:pt>
                <c:pt idx="1157">
                  <c:v>-0.41314100000000004</c:v>
                </c:pt>
                <c:pt idx="1158">
                  <c:v>-0.40026299999999998</c:v>
                </c:pt>
                <c:pt idx="1159">
                  <c:v>-0.39211599999999996</c:v>
                </c:pt>
                <c:pt idx="1160">
                  <c:v>-0.40341700000000003</c:v>
                </c:pt>
                <c:pt idx="1161">
                  <c:v>-0.41524299999999997</c:v>
                </c:pt>
                <c:pt idx="1162">
                  <c:v>-0.412352</c:v>
                </c:pt>
                <c:pt idx="1163">
                  <c:v>-0.40367900000000001</c:v>
                </c:pt>
                <c:pt idx="1164">
                  <c:v>-0.40499299999999999</c:v>
                </c:pt>
                <c:pt idx="1165">
                  <c:v>-0.39185300000000001</c:v>
                </c:pt>
                <c:pt idx="1166">
                  <c:v>-0.390013</c:v>
                </c:pt>
                <c:pt idx="1167">
                  <c:v>-0.39816000000000001</c:v>
                </c:pt>
                <c:pt idx="1168">
                  <c:v>-0.40367900000000001</c:v>
                </c:pt>
                <c:pt idx="1169">
                  <c:v>-0.40367900000000001</c:v>
                </c:pt>
                <c:pt idx="1170">
                  <c:v>-0.39158999999999999</c:v>
                </c:pt>
                <c:pt idx="1171">
                  <c:v>-0.39316699999999999</c:v>
                </c:pt>
                <c:pt idx="1172">
                  <c:v>-0.39605800000000002</c:v>
                </c:pt>
                <c:pt idx="1173">
                  <c:v>-0.395007</c:v>
                </c:pt>
                <c:pt idx="1174">
                  <c:v>-0.37003900000000001</c:v>
                </c:pt>
                <c:pt idx="1175">
                  <c:v>-0.375558</c:v>
                </c:pt>
                <c:pt idx="1176">
                  <c:v>-0.36557200000000001</c:v>
                </c:pt>
                <c:pt idx="1177">
                  <c:v>-0.37214199999999997</c:v>
                </c:pt>
                <c:pt idx="1178">
                  <c:v>-0.354796</c:v>
                </c:pt>
                <c:pt idx="1179">
                  <c:v>-0.35321900000000001</c:v>
                </c:pt>
                <c:pt idx="1180">
                  <c:v>-0.36057800000000001</c:v>
                </c:pt>
                <c:pt idx="1181">
                  <c:v>-0.34480899999999998</c:v>
                </c:pt>
                <c:pt idx="1182">
                  <c:v>-0.35926400000000003</c:v>
                </c:pt>
                <c:pt idx="1183">
                  <c:v>-0.31747700000000001</c:v>
                </c:pt>
                <c:pt idx="1184">
                  <c:v>-0.311695</c:v>
                </c:pt>
                <c:pt idx="1185">
                  <c:v>-0.33219399999999999</c:v>
                </c:pt>
                <c:pt idx="1187">
                  <c:v>-0.315112</c:v>
                </c:pt>
                <c:pt idx="1188">
                  <c:v>-0.29776599999999998</c:v>
                </c:pt>
                <c:pt idx="1189">
                  <c:v>-0.298292</c:v>
                </c:pt>
                <c:pt idx="1190">
                  <c:v>-0.31537500000000002</c:v>
                </c:pt>
                <c:pt idx="1191">
                  <c:v>-0.315637</c:v>
                </c:pt>
                <c:pt idx="1192">
                  <c:v>-0.31931700000000002</c:v>
                </c:pt>
                <c:pt idx="1193">
                  <c:v>-0.304336</c:v>
                </c:pt>
                <c:pt idx="1194">
                  <c:v>-0.32536099999999996</c:v>
                </c:pt>
                <c:pt idx="1195">
                  <c:v>-0.32562399999999997</c:v>
                </c:pt>
                <c:pt idx="1196">
                  <c:v>-0.32588700000000004</c:v>
                </c:pt>
                <c:pt idx="1197">
                  <c:v>-0.32615</c:v>
                </c:pt>
                <c:pt idx="1198">
                  <c:v>-0.30407400000000001</c:v>
                </c:pt>
                <c:pt idx="1199">
                  <c:v>-0.30643899999999996</c:v>
                </c:pt>
                <c:pt idx="1200">
                  <c:v>-0.29776599999999998</c:v>
                </c:pt>
                <c:pt idx="1201">
                  <c:v>-0.30985499999999999</c:v>
                </c:pt>
                <c:pt idx="1202">
                  <c:v>-0.30039399999999999</c:v>
                </c:pt>
                <c:pt idx="1203">
                  <c:v>-0.306176</c:v>
                </c:pt>
                <c:pt idx="1204">
                  <c:v>-0.28909300000000004</c:v>
                </c:pt>
                <c:pt idx="1205">
                  <c:v>-0.29040700000000003</c:v>
                </c:pt>
                <c:pt idx="1206">
                  <c:v>-0.27884399999999998</c:v>
                </c:pt>
                <c:pt idx="1207">
                  <c:v>-0.27332499999999998</c:v>
                </c:pt>
                <c:pt idx="1208">
                  <c:v>-0.26911999999999997</c:v>
                </c:pt>
                <c:pt idx="1209">
                  <c:v>-0.27490100000000001</c:v>
                </c:pt>
                <c:pt idx="1210">
                  <c:v>-0.28909300000000004</c:v>
                </c:pt>
                <c:pt idx="1211">
                  <c:v>-0.28830500000000003</c:v>
                </c:pt>
                <c:pt idx="1212">
                  <c:v>-0.27358699999999997</c:v>
                </c:pt>
                <c:pt idx="1213">
                  <c:v>-0.27490100000000001</c:v>
                </c:pt>
                <c:pt idx="1214">
                  <c:v>-0.26386299999999996</c:v>
                </c:pt>
                <c:pt idx="1215">
                  <c:v>-0.28042</c:v>
                </c:pt>
                <c:pt idx="1216">
                  <c:v>-0.26570300000000002</c:v>
                </c:pt>
                <c:pt idx="1217">
                  <c:v>-0.26044699999999998</c:v>
                </c:pt>
                <c:pt idx="1218">
                  <c:v>-0.26990799999999998</c:v>
                </c:pt>
                <c:pt idx="1219">
                  <c:v>-0.28252300000000002</c:v>
                </c:pt>
                <c:pt idx="1220">
                  <c:v>-0.34007900000000002</c:v>
                </c:pt>
                <c:pt idx="1221">
                  <c:v>-0.33876499999999998</c:v>
                </c:pt>
                <c:pt idx="1222">
                  <c:v>-0.34349499999999999</c:v>
                </c:pt>
                <c:pt idx="1223">
                  <c:v>-0.30275999999999997</c:v>
                </c:pt>
                <c:pt idx="1224">
                  <c:v>-0.293298</c:v>
                </c:pt>
                <c:pt idx="1225">
                  <c:v>-0.24546600000000002</c:v>
                </c:pt>
                <c:pt idx="1226">
                  <c:v>-0.255191</c:v>
                </c:pt>
                <c:pt idx="1227">
                  <c:v>-0.25335099999999999</c:v>
                </c:pt>
                <c:pt idx="1228">
                  <c:v>-0.247306</c:v>
                </c:pt>
                <c:pt idx="1229">
                  <c:v>-0.265177</c:v>
                </c:pt>
                <c:pt idx="1230">
                  <c:v>-0.255716</c:v>
                </c:pt>
                <c:pt idx="1231">
                  <c:v>-0.274113</c:v>
                </c:pt>
                <c:pt idx="1232">
                  <c:v>-0.304336</c:v>
                </c:pt>
                <c:pt idx="1233">
                  <c:v>-0.29303499999999999</c:v>
                </c:pt>
                <c:pt idx="1234">
                  <c:v>-0.30591299999999999</c:v>
                </c:pt>
                <c:pt idx="1235">
                  <c:v>-0.29934300000000003</c:v>
                </c:pt>
                <c:pt idx="1236">
                  <c:v>-0.31300899999999998</c:v>
                </c:pt>
                <c:pt idx="1237">
                  <c:v>-0.30906699999999998</c:v>
                </c:pt>
                <c:pt idx="1238">
                  <c:v>-0.33140599999999998</c:v>
                </c:pt>
                <c:pt idx="1239">
                  <c:v>-0.33193199999999995</c:v>
                </c:pt>
                <c:pt idx="1240">
                  <c:v>-0.32299600000000001</c:v>
                </c:pt>
                <c:pt idx="1241">
                  <c:v>-0.30275999999999997</c:v>
                </c:pt>
                <c:pt idx="1242">
                  <c:v>-0.29435</c:v>
                </c:pt>
                <c:pt idx="1243">
                  <c:v>-0.30932999999999999</c:v>
                </c:pt>
                <c:pt idx="1244">
                  <c:v>-0.286991</c:v>
                </c:pt>
                <c:pt idx="1245">
                  <c:v>-0.33088000000000001</c:v>
                </c:pt>
                <c:pt idx="1246">
                  <c:v>-0.33587400000000001</c:v>
                </c:pt>
                <c:pt idx="1247">
                  <c:v>-0.35269399999999995</c:v>
                </c:pt>
                <c:pt idx="1248">
                  <c:v>-0.34165599999999996</c:v>
                </c:pt>
                <c:pt idx="1249">
                  <c:v>-0.34454700000000005</c:v>
                </c:pt>
                <c:pt idx="1251">
                  <c:v>-0.316689</c:v>
                </c:pt>
                <c:pt idx="1252">
                  <c:v>-0.31353500000000001</c:v>
                </c:pt>
                <c:pt idx="1253">
                  <c:v>-0.31957999999999998</c:v>
                </c:pt>
                <c:pt idx="1254">
                  <c:v>-0.31195799999999996</c:v>
                </c:pt>
                <c:pt idx="1255">
                  <c:v>-0.31432300000000002</c:v>
                </c:pt>
                <c:pt idx="1256">
                  <c:v>-0.31327199999999999</c:v>
                </c:pt>
                <c:pt idx="1257">
                  <c:v>-0.30827899999999997</c:v>
                </c:pt>
                <c:pt idx="1258">
                  <c:v>-0.31090699999999999</c:v>
                </c:pt>
                <c:pt idx="1259">
                  <c:v>-0.30827899999999997</c:v>
                </c:pt>
                <c:pt idx="1260">
                  <c:v>-0.26833100000000004</c:v>
                </c:pt>
                <c:pt idx="1261">
                  <c:v>-0.27542699999999998</c:v>
                </c:pt>
                <c:pt idx="1262">
                  <c:v>-0.27542699999999998</c:v>
                </c:pt>
                <c:pt idx="1263">
                  <c:v>-0.28120899999999999</c:v>
                </c:pt>
                <c:pt idx="1264">
                  <c:v>-0.28646499999999997</c:v>
                </c:pt>
                <c:pt idx="1265">
                  <c:v>-0.26964500000000002</c:v>
                </c:pt>
                <c:pt idx="1266">
                  <c:v>-0.27963199999999999</c:v>
                </c:pt>
                <c:pt idx="1267">
                  <c:v>-0.27279900000000001</c:v>
                </c:pt>
                <c:pt idx="1268">
                  <c:v>-0.25151099999999998</c:v>
                </c:pt>
                <c:pt idx="1269">
                  <c:v>-0.229435</c:v>
                </c:pt>
                <c:pt idx="1270">
                  <c:v>-0.23521699999999998</c:v>
                </c:pt>
                <c:pt idx="1271">
                  <c:v>-0.23416599999999999</c:v>
                </c:pt>
                <c:pt idx="1272">
                  <c:v>-0.24021000000000001</c:v>
                </c:pt>
                <c:pt idx="1273">
                  <c:v>-0.24389</c:v>
                </c:pt>
                <c:pt idx="1274">
                  <c:v>-0.24336400000000002</c:v>
                </c:pt>
                <c:pt idx="1275">
                  <c:v>-0.23574200000000001</c:v>
                </c:pt>
                <c:pt idx="1276">
                  <c:v>-0.25492799999999999</c:v>
                </c:pt>
                <c:pt idx="1277">
                  <c:v>-0.247832</c:v>
                </c:pt>
                <c:pt idx="1278">
                  <c:v>-0.24073599999999998</c:v>
                </c:pt>
                <c:pt idx="1279">
                  <c:v>-0.26360099999999997</c:v>
                </c:pt>
                <c:pt idx="1280">
                  <c:v>-0.25492799999999999</c:v>
                </c:pt>
                <c:pt idx="1282">
                  <c:v>-0.242313</c:v>
                </c:pt>
                <c:pt idx="1283">
                  <c:v>-0.23416599999999999</c:v>
                </c:pt>
                <c:pt idx="1284">
                  <c:v>-0.23311399999999999</c:v>
                </c:pt>
                <c:pt idx="1285">
                  <c:v>-0.22417899999999999</c:v>
                </c:pt>
                <c:pt idx="1286">
                  <c:v>-0.25492799999999999</c:v>
                </c:pt>
                <c:pt idx="1287">
                  <c:v>-0.24940899999999999</c:v>
                </c:pt>
                <c:pt idx="1288">
                  <c:v>-0.24389</c:v>
                </c:pt>
                <c:pt idx="1289">
                  <c:v>-0.236794</c:v>
                </c:pt>
                <c:pt idx="1290">
                  <c:v>-0.23547999999999999</c:v>
                </c:pt>
                <c:pt idx="1291">
                  <c:v>-0.242313</c:v>
                </c:pt>
                <c:pt idx="1292">
                  <c:v>-0.23705699999999999</c:v>
                </c:pt>
                <c:pt idx="1293">
                  <c:v>-0.24861999999999998</c:v>
                </c:pt>
                <c:pt idx="1294">
                  <c:v>-0.25203700000000001</c:v>
                </c:pt>
              </c:numCache>
            </c:numRef>
          </c:val>
          <c:smooth val="0"/>
          <c:extLst>
            <c:ext xmlns:c16="http://schemas.microsoft.com/office/drawing/2014/chart" uri="{C3380CC4-5D6E-409C-BE32-E72D297353CC}">
              <c16:uniqueId val="{00000001-455D-4922-B8B9-300ACBB171D1}"/>
            </c:ext>
          </c:extLst>
        </c:ser>
        <c:ser>
          <c:idx val="3"/>
          <c:order val="1"/>
          <c:tx>
            <c:strRef>
              <c:f>'5y'!$F$2</c:f>
              <c:strCache>
                <c:ptCount val="1"/>
                <c:pt idx="0">
                  <c:v>S&amp;P/TSX</c:v>
                </c:pt>
              </c:strCache>
            </c:strRef>
          </c:tx>
          <c:spPr>
            <a:ln w="28575" cap="rnd">
              <a:solidFill>
                <a:schemeClr val="tx1"/>
              </a:solidFill>
              <a:round/>
            </a:ln>
            <a:effectLst/>
          </c:spPr>
          <c:marker>
            <c:symbol val="none"/>
          </c:marker>
          <c:cat>
            <c:numRef>
              <c:f>'5y'!$B$3:$B$1297</c:f>
              <c:numCache>
                <c:formatCode>m/d/yyyy</c:formatCode>
                <c:ptCount val="1295"/>
                <c:pt idx="0">
                  <c:v>44032</c:v>
                </c:pt>
                <c:pt idx="1">
                  <c:v>44033</c:v>
                </c:pt>
                <c:pt idx="2">
                  <c:v>44034</c:v>
                </c:pt>
                <c:pt idx="3">
                  <c:v>44035</c:v>
                </c:pt>
                <c:pt idx="4">
                  <c:v>44036</c:v>
                </c:pt>
                <c:pt idx="5">
                  <c:v>44039</c:v>
                </c:pt>
                <c:pt idx="6">
                  <c:v>44040</c:v>
                </c:pt>
                <c:pt idx="7">
                  <c:v>44041</c:v>
                </c:pt>
                <c:pt idx="8">
                  <c:v>44042</c:v>
                </c:pt>
                <c:pt idx="9">
                  <c:v>44043</c:v>
                </c:pt>
                <c:pt idx="10">
                  <c:v>44046</c:v>
                </c:pt>
                <c:pt idx="11">
                  <c:v>44047</c:v>
                </c:pt>
                <c:pt idx="12">
                  <c:v>44048</c:v>
                </c:pt>
                <c:pt idx="13">
                  <c:v>44049</c:v>
                </c:pt>
                <c:pt idx="14">
                  <c:v>44050</c:v>
                </c:pt>
                <c:pt idx="15">
                  <c:v>44053</c:v>
                </c:pt>
                <c:pt idx="16">
                  <c:v>44054</c:v>
                </c:pt>
                <c:pt idx="17">
                  <c:v>44055</c:v>
                </c:pt>
                <c:pt idx="18">
                  <c:v>44056</c:v>
                </c:pt>
                <c:pt idx="19">
                  <c:v>44057</c:v>
                </c:pt>
                <c:pt idx="20">
                  <c:v>44060</c:v>
                </c:pt>
                <c:pt idx="21">
                  <c:v>44061</c:v>
                </c:pt>
                <c:pt idx="22">
                  <c:v>44062</c:v>
                </c:pt>
                <c:pt idx="23">
                  <c:v>44063</c:v>
                </c:pt>
                <c:pt idx="24">
                  <c:v>44064</c:v>
                </c:pt>
                <c:pt idx="25">
                  <c:v>44067</c:v>
                </c:pt>
                <c:pt idx="26">
                  <c:v>44068</c:v>
                </c:pt>
                <c:pt idx="27">
                  <c:v>44069</c:v>
                </c:pt>
                <c:pt idx="28">
                  <c:v>44070</c:v>
                </c:pt>
                <c:pt idx="29">
                  <c:v>44071</c:v>
                </c:pt>
                <c:pt idx="30">
                  <c:v>44074</c:v>
                </c:pt>
                <c:pt idx="31">
                  <c:v>44075</c:v>
                </c:pt>
                <c:pt idx="32">
                  <c:v>44076</c:v>
                </c:pt>
                <c:pt idx="33">
                  <c:v>44077</c:v>
                </c:pt>
                <c:pt idx="34">
                  <c:v>44078</c:v>
                </c:pt>
                <c:pt idx="35">
                  <c:v>44081</c:v>
                </c:pt>
                <c:pt idx="36">
                  <c:v>44082</c:v>
                </c:pt>
                <c:pt idx="37">
                  <c:v>44083</c:v>
                </c:pt>
                <c:pt idx="38">
                  <c:v>44084</c:v>
                </c:pt>
                <c:pt idx="39">
                  <c:v>44085</c:v>
                </c:pt>
                <c:pt idx="40">
                  <c:v>44088</c:v>
                </c:pt>
                <c:pt idx="41">
                  <c:v>44089</c:v>
                </c:pt>
                <c:pt idx="42">
                  <c:v>44090</c:v>
                </c:pt>
                <c:pt idx="43">
                  <c:v>44091</c:v>
                </c:pt>
                <c:pt idx="44">
                  <c:v>44092</c:v>
                </c:pt>
                <c:pt idx="45">
                  <c:v>44095</c:v>
                </c:pt>
                <c:pt idx="46">
                  <c:v>44096</c:v>
                </c:pt>
                <c:pt idx="47">
                  <c:v>44097</c:v>
                </c:pt>
                <c:pt idx="48">
                  <c:v>44098</c:v>
                </c:pt>
                <c:pt idx="49">
                  <c:v>44099</c:v>
                </c:pt>
                <c:pt idx="50">
                  <c:v>44102</c:v>
                </c:pt>
                <c:pt idx="51">
                  <c:v>44103</c:v>
                </c:pt>
                <c:pt idx="52">
                  <c:v>44104</c:v>
                </c:pt>
                <c:pt idx="53">
                  <c:v>44105</c:v>
                </c:pt>
                <c:pt idx="54">
                  <c:v>44106</c:v>
                </c:pt>
                <c:pt idx="55">
                  <c:v>44109</c:v>
                </c:pt>
                <c:pt idx="56">
                  <c:v>44110</c:v>
                </c:pt>
                <c:pt idx="57">
                  <c:v>44111</c:v>
                </c:pt>
                <c:pt idx="58">
                  <c:v>44112</c:v>
                </c:pt>
                <c:pt idx="59">
                  <c:v>44113</c:v>
                </c:pt>
                <c:pt idx="60">
                  <c:v>44116</c:v>
                </c:pt>
                <c:pt idx="61">
                  <c:v>44117</c:v>
                </c:pt>
                <c:pt idx="62">
                  <c:v>44118</c:v>
                </c:pt>
                <c:pt idx="63">
                  <c:v>44119</c:v>
                </c:pt>
                <c:pt idx="64">
                  <c:v>44120</c:v>
                </c:pt>
                <c:pt idx="65">
                  <c:v>44123</c:v>
                </c:pt>
                <c:pt idx="66">
                  <c:v>44124</c:v>
                </c:pt>
                <c:pt idx="67">
                  <c:v>44125</c:v>
                </c:pt>
                <c:pt idx="68">
                  <c:v>44126</c:v>
                </c:pt>
                <c:pt idx="69">
                  <c:v>44127</c:v>
                </c:pt>
                <c:pt idx="70">
                  <c:v>44130</c:v>
                </c:pt>
                <c:pt idx="71">
                  <c:v>44131</c:v>
                </c:pt>
                <c:pt idx="72">
                  <c:v>44132</c:v>
                </c:pt>
                <c:pt idx="73">
                  <c:v>44133</c:v>
                </c:pt>
                <c:pt idx="74">
                  <c:v>44134</c:v>
                </c:pt>
                <c:pt idx="75">
                  <c:v>44137</c:v>
                </c:pt>
                <c:pt idx="76">
                  <c:v>44138</c:v>
                </c:pt>
                <c:pt idx="77">
                  <c:v>44139</c:v>
                </c:pt>
                <c:pt idx="78">
                  <c:v>44140</c:v>
                </c:pt>
                <c:pt idx="79">
                  <c:v>44141</c:v>
                </c:pt>
                <c:pt idx="80">
                  <c:v>44144</c:v>
                </c:pt>
                <c:pt idx="81">
                  <c:v>44145</c:v>
                </c:pt>
                <c:pt idx="82">
                  <c:v>44146</c:v>
                </c:pt>
                <c:pt idx="83">
                  <c:v>44147</c:v>
                </c:pt>
                <c:pt idx="84">
                  <c:v>44148</c:v>
                </c:pt>
                <c:pt idx="85">
                  <c:v>44151</c:v>
                </c:pt>
                <c:pt idx="86">
                  <c:v>44152</c:v>
                </c:pt>
                <c:pt idx="87">
                  <c:v>44153</c:v>
                </c:pt>
                <c:pt idx="88">
                  <c:v>44154</c:v>
                </c:pt>
                <c:pt idx="89">
                  <c:v>44155</c:v>
                </c:pt>
                <c:pt idx="90">
                  <c:v>44158</c:v>
                </c:pt>
                <c:pt idx="91">
                  <c:v>44159</c:v>
                </c:pt>
                <c:pt idx="92">
                  <c:v>44160</c:v>
                </c:pt>
                <c:pt idx="93">
                  <c:v>44161</c:v>
                </c:pt>
                <c:pt idx="94">
                  <c:v>44162</c:v>
                </c:pt>
                <c:pt idx="95">
                  <c:v>44165</c:v>
                </c:pt>
                <c:pt idx="96">
                  <c:v>44166</c:v>
                </c:pt>
                <c:pt idx="97">
                  <c:v>44167</c:v>
                </c:pt>
                <c:pt idx="98">
                  <c:v>44168</c:v>
                </c:pt>
                <c:pt idx="99">
                  <c:v>44169</c:v>
                </c:pt>
                <c:pt idx="100">
                  <c:v>44172</c:v>
                </c:pt>
                <c:pt idx="101">
                  <c:v>44173</c:v>
                </c:pt>
                <c:pt idx="102">
                  <c:v>44174</c:v>
                </c:pt>
                <c:pt idx="103">
                  <c:v>44175</c:v>
                </c:pt>
                <c:pt idx="104">
                  <c:v>44176</c:v>
                </c:pt>
                <c:pt idx="105">
                  <c:v>44179</c:v>
                </c:pt>
                <c:pt idx="106">
                  <c:v>44180</c:v>
                </c:pt>
                <c:pt idx="107">
                  <c:v>44181</c:v>
                </c:pt>
                <c:pt idx="108">
                  <c:v>44182</c:v>
                </c:pt>
                <c:pt idx="109">
                  <c:v>44183</c:v>
                </c:pt>
                <c:pt idx="110">
                  <c:v>44186</c:v>
                </c:pt>
                <c:pt idx="111">
                  <c:v>44187</c:v>
                </c:pt>
                <c:pt idx="112">
                  <c:v>44188</c:v>
                </c:pt>
                <c:pt idx="113">
                  <c:v>44189</c:v>
                </c:pt>
                <c:pt idx="114">
                  <c:v>44193</c:v>
                </c:pt>
                <c:pt idx="115">
                  <c:v>44194</c:v>
                </c:pt>
                <c:pt idx="116">
                  <c:v>44195</c:v>
                </c:pt>
                <c:pt idx="117">
                  <c:v>44196</c:v>
                </c:pt>
                <c:pt idx="118">
                  <c:v>44197</c:v>
                </c:pt>
                <c:pt idx="119">
                  <c:v>44200</c:v>
                </c:pt>
                <c:pt idx="120">
                  <c:v>44201</c:v>
                </c:pt>
                <c:pt idx="121">
                  <c:v>44202</c:v>
                </c:pt>
                <c:pt idx="122">
                  <c:v>44203</c:v>
                </c:pt>
                <c:pt idx="123">
                  <c:v>44204</c:v>
                </c:pt>
                <c:pt idx="124">
                  <c:v>44207</c:v>
                </c:pt>
                <c:pt idx="125">
                  <c:v>44208</c:v>
                </c:pt>
                <c:pt idx="126">
                  <c:v>44209</c:v>
                </c:pt>
                <c:pt idx="127">
                  <c:v>44210</c:v>
                </c:pt>
                <c:pt idx="128">
                  <c:v>44211</c:v>
                </c:pt>
                <c:pt idx="129">
                  <c:v>44214</c:v>
                </c:pt>
                <c:pt idx="130">
                  <c:v>44215</c:v>
                </c:pt>
                <c:pt idx="131">
                  <c:v>44216</c:v>
                </c:pt>
                <c:pt idx="132">
                  <c:v>44217</c:v>
                </c:pt>
                <c:pt idx="133">
                  <c:v>44218</c:v>
                </c:pt>
                <c:pt idx="134">
                  <c:v>44221</c:v>
                </c:pt>
                <c:pt idx="135">
                  <c:v>44222</c:v>
                </c:pt>
                <c:pt idx="136">
                  <c:v>44223</c:v>
                </c:pt>
                <c:pt idx="137">
                  <c:v>44224</c:v>
                </c:pt>
                <c:pt idx="138">
                  <c:v>44225</c:v>
                </c:pt>
                <c:pt idx="139">
                  <c:v>44228</c:v>
                </c:pt>
                <c:pt idx="140">
                  <c:v>44229</c:v>
                </c:pt>
                <c:pt idx="141">
                  <c:v>44230</c:v>
                </c:pt>
                <c:pt idx="142">
                  <c:v>44231</c:v>
                </c:pt>
                <c:pt idx="143">
                  <c:v>44232</c:v>
                </c:pt>
                <c:pt idx="144">
                  <c:v>44235</c:v>
                </c:pt>
                <c:pt idx="145">
                  <c:v>44236</c:v>
                </c:pt>
                <c:pt idx="146">
                  <c:v>44237</c:v>
                </c:pt>
                <c:pt idx="147">
                  <c:v>44238</c:v>
                </c:pt>
                <c:pt idx="148">
                  <c:v>44239</c:v>
                </c:pt>
                <c:pt idx="149">
                  <c:v>44242</c:v>
                </c:pt>
                <c:pt idx="150">
                  <c:v>44243</c:v>
                </c:pt>
                <c:pt idx="151">
                  <c:v>44244</c:v>
                </c:pt>
                <c:pt idx="152">
                  <c:v>44245</c:v>
                </c:pt>
                <c:pt idx="153">
                  <c:v>44246</c:v>
                </c:pt>
                <c:pt idx="154">
                  <c:v>44249</c:v>
                </c:pt>
                <c:pt idx="155">
                  <c:v>44250</c:v>
                </c:pt>
                <c:pt idx="156">
                  <c:v>44251</c:v>
                </c:pt>
                <c:pt idx="157">
                  <c:v>44252</c:v>
                </c:pt>
                <c:pt idx="158">
                  <c:v>44253</c:v>
                </c:pt>
                <c:pt idx="159">
                  <c:v>44256</c:v>
                </c:pt>
                <c:pt idx="160">
                  <c:v>44257</c:v>
                </c:pt>
                <c:pt idx="161">
                  <c:v>44258</c:v>
                </c:pt>
                <c:pt idx="162">
                  <c:v>44259</c:v>
                </c:pt>
                <c:pt idx="163">
                  <c:v>44260</c:v>
                </c:pt>
                <c:pt idx="164">
                  <c:v>44263</c:v>
                </c:pt>
                <c:pt idx="165">
                  <c:v>44264</c:v>
                </c:pt>
                <c:pt idx="166">
                  <c:v>44265</c:v>
                </c:pt>
                <c:pt idx="167">
                  <c:v>44266</c:v>
                </c:pt>
                <c:pt idx="168">
                  <c:v>44267</c:v>
                </c:pt>
                <c:pt idx="169">
                  <c:v>44270</c:v>
                </c:pt>
                <c:pt idx="170">
                  <c:v>44271</c:v>
                </c:pt>
                <c:pt idx="171">
                  <c:v>44272</c:v>
                </c:pt>
                <c:pt idx="172">
                  <c:v>44273</c:v>
                </c:pt>
                <c:pt idx="173">
                  <c:v>44274</c:v>
                </c:pt>
                <c:pt idx="174">
                  <c:v>44277</c:v>
                </c:pt>
                <c:pt idx="175">
                  <c:v>44278</c:v>
                </c:pt>
                <c:pt idx="176">
                  <c:v>44279</c:v>
                </c:pt>
                <c:pt idx="177">
                  <c:v>44280</c:v>
                </c:pt>
                <c:pt idx="178">
                  <c:v>44281</c:v>
                </c:pt>
                <c:pt idx="179">
                  <c:v>44284</c:v>
                </c:pt>
                <c:pt idx="180">
                  <c:v>44285</c:v>
                </c:pt>
                <c:pt idx="181">
                  <c:v>44286</c:v>
                </c:pt>
                <c:pt idx="182">
                  <c:v>44287</c:v>
                </c:pt>
                <c:pt idx="183">
                  <c:v>44288</c:v>
                </c:pt>
                <c:pt idx="184">
                  <c:v>44291</c:v>
                </c:pt>
                <c:pt idx="185">
                  <c:v>44292</c:v>
                </c:pt>
                <c:pt idx="186">
                  <c:v>44293</c:v>
                </c:pt>
                <c:pt idx="187">
                  <c:v>44294</c:v>
                </c:pt>
                <c:pt idx="188">
                  <c:v>44295</c:v>
                </c:pt>
                <c:pt idx="189">
                  <c:v>44298</c:v>
                </c:pt>
                <c:pt idx="190">
                  <c:v>44299</c:v>
                </c:pt>
                <c:pt idx="191">
                  <c:v>44300</c:v>
                </c:pt>
                <c:pt idx="192">
                  <c:v>44301</c:v>
                </c:pt>
                <c:pt idx="193">
                  <c:v>44302</c:v>
                </c:pt>
                <c:pt idx="194">
                  <c:v>44305</c:v>
                </c:pt>
                <c:pt idx="195">
                  <c:v>44306</c:v>
                </c:pt>
                <c:pt idx="196">
                  <c:v>44307</c:v>
                </c:pt>
                <c:pt idx="197">
                  <c:v>44308</c:v>
                </c:pt>
                <c:pt idx="198">
                  <c:v>44309</c:v>
                </c:pt>
                <c:pt idx="199">
                  <c:v>44312</c:v>
                </c:pt>
                <c:pt idx="200">
                  <c:v>44313</c:v>
                </c:pt>
                <c:pt idx="201">
                  <c:v>44314</c:v>
                </c:pt>
                <c:pt idx="202">
                  <c:v>44315</c:v>
                </c:pt>
                <c:pt idx="203">
                  <c:v>44316</c:v>
                </c:pt>
                <c:pt idx="204">
                  <c:v>44319</c:v>
                </c:pt>
                <c:pt idx="205">
                  <c:v>44320</c:v>
                </c:pt>
                <c:pt idx="206">
                  <c:v>44321</c:v>
                </c:pt>
                <c:pt idx="207">
                  <c:v>44322</c:v>
                </c:pt>
                <c:pt idx="208">
                  <c:v>44323</c:v>
                </c:pt>
                <c:pt idx="209">
                  <c:v>44326</c:v>
                </c:pt>
                <c:pt idx="210">
                  <c:v>44327</c:v>
                </c:pt>
                <c:pt idx="211">
                  <c:v>44328</c:v>
                </c:pt>
                <c:pt idx="212">
                  <c:v>44329</c:v>
                </c:pt>
                <c:pt idx="213">
                  <c:v>44330</c:v>
                </c:pt>
                <c:pt idx="214">
                  <c:v>44333</c:v>
                </c:pt>
                <c:pt idx="215">
                  <c:v>44334</c:v>
                </c:pt>
                <c:pt idx="216">
                  <c:v>44335</c:v>
                </c:pt>
                <c:pt idx="217">
                  <c:v>44336</c:v>
                </c:pt>
                <c:pt idx="218">
                  <c:v>44337</c:v>
                </c:pt>
                <c:pt idx="219">
                  <c:v>44340</c:v>
                </c:pt>
                <c:pt idx="220">
                  <c:v>44341</c:v>
                </c:pt>
                <c:pt idx="221">
                  <c:v>44342</c:v>
                </c:pt>
                <c:pt idx="222">
                  <c:v>44343</c:v>
                </c:pt>
                <c:pt idx="223">
                  <c:v>44344</c:v>
                </c:pt>
                <c:pt idx="224">
                  <c:v>44347</c:v>
                </c:pt>
                <c:pt idx="225">
                  <c:v>44348</c:v>
                </c:pt>
                <c:pt idx="226">
                  <c:v>44349</c:v>
                </c:pt>
                <c:pt idx="227">
                  <c:v>44350</c:v>
                </c:pt>
                <c:pt idx="228">
                  <c:v>44351</c:v>
                </c:pt>
                <c:pt idx="229">
                  <c:v>44354</c:v>
                </c:pt>
                <c:pt idx="230">
                  <c:v>44355</c:v>
                </c:pt>
                <c:pt idx="231">
                  <c:v>44356</c:v>
                </c:pt>
                <c:pt idx="232">
                  <c:v>44357</c:v>
                </c:pt>
                <c:pt idx="233">
                  <c:v>44358</c:v>
                </c:pt>
                <c:pt idx="234">
                  <c:v>44361</c:v>
                </c:pt>
                <c:pt idx="235">
                  <c:v>44362</c:v>
                </c:pt>
                <c:pt idx="236">
                  <c:v>44363</c:v>
                </c:pt>
                <c:pt idx="237">
                  <c:v>44364</c:v>
                </c:pt>
                <c:pt idx="238">
                  <c:v>44365</c:v>
                </c:pt>
                <c:pt idx="239">
                  <c:v>44368</c:v>
                </c:pt>
                <c:pt idx="240">
                  <c:v>44369</c:v>
                </c:pt>
                <c:pt idx="241">
                  <c:v>44370</c:v>
                </c:pt>
                <c:pt idx="242">
                  <c:v>44371</c:v>
                </c:pt>
                <c:pt idx="243">
                  <c:v>44372</c:v>
                </c:pt>
                <c:pt idx="244">
                  <c:v>44375</c:v>
                </c:pt>
                <c:pt idx="245">
                  <c:v>44376</c:v>
                </c:pt>
                <c:pt idx="246">
                  <c:v>44377</c:v>
                </c:pt>
                <c:pt idx="247">
                  <c:v>44378</c:v>
                </c:pt>
                <c:pt idx="248">
                  <c:v>44379</c:v>
                </c:pt>
                <c:pt idx="249">
                  <c:v>44382</c:v>
                </c:pt>
                <c:pt idx="250">
                  <c:v>44383</c:v>
                </c:pt>
                <c:pt idx="251">
                  <c:v>44384</c:v>
                </c:pt>
                <c:pt idx="252">
                  <c:v>44385</c:v>
                </c:pt>
                <c:pt idx="253">
                  <c:v>44386</c:v>
                </c:pt>
                <c:pt idx="254">
                  <c:v>44389</c:v>
                </c:pt>
                <c:pt idx="255">
                  <c:v>44390</c:v>
                </c:pt>
                <c:pt idx="256">
                  <c:v>44391</c:v>
                </c:pt>
                <c:pt idx="257">
                  <c:v>44392</c:v>
                </c:pt>
                <c:pt idx="258">
                  <c:v>44393</c:v>
                </c:pt>
                <c:pt idx="259">
                  <c:v>44396</c:v>
                </c:pt>
                <c:pt idx="260">
                  <c:v>44397</c:v>
                </c:pt>
                <c:pt idx="261">
                  <c:v>44398</c:v>
                </c:pt>
                <c:pt idx="262">
                  <c:v>44399</c:v>
                </c:pt>
                <c:pt idx="263">
                  <c:v>44400</c:v>
                </c:pt>
                <c:pt idx="264">
                  <c:v>44403</c:v>
                </c:pt>
                <c:pt idx="265">
                  <c:v>44404</c:v>
                </c:pt>
                <c:pt idx="266">
                  <c:v>44405</c:v>
                </c:pt>
                <c:pt idx="267">
                  <c:v>44406</c:v>
                </c:pt>
                <c:pt idx="268">
                  <c:v>44407</c:v>
                </c:pt>
                <c:pt idx="269">
                  <c:v>44410</c:v>
                </c:pt>
                <c:pt idx="270">
                  <c:v>44411</c:v>
                </c:pt>
                <c:pt idx="271">
                  <c:v>44412</c:v>
                </c:pt>
                <c:pt idx="272">
                  <c:v>44413</c:v>
                </c:pt>
                <c:pt idx="273">
                  <c:v>44414</c:v>
                </c:pt>
                <c:pt idx="274">
                  <c:v>44417</c:v>
                </c:pt>
                <c:pt idx="275">
                  <c:v>44418</c:v>
                </c:pt>
                <c:pt idx="276">
                  <c:v>44419</c:v>
                </c:pt>
                <c:pt idx="277">
                  <c:v>44420</c:v>
                </c:pt>
                <c:pt idx="278">
                  <c:v>44421</c:v>
                </c:pt>
                <c:pt idx="279">
                  <c:v>44424</c:v>
                </c:pt>
                <c:pt idx="280">
                  <c:v>44425</c:v>
                </c:pt>
                <c:pt idx="281">
                  <c:v>44426</c:v>
                </c:pt>
                <c:pt idx="282">
                  <c:v>44427</c:v>
                </c:pt>
                <c:pt idx="283">
                  <c:v>44428</c:v>
                </c:pt>
                <c:pt idx="284">
                  <c:v>44431</c:v>
                </c:pt>
                <c:pt idx="285">
                  <c:v>44432</c:v>
                </c:pt>
                <c:pt idx="286">
                  <c:v>44433</c:v>
                </c:pt>
                <c:pt idx="287">
                  <c:v>44434</c:v>
                </c:pt>
                <c:pt idx="288">
                  <c:v>44435</c:v>
                </c:pt>
                <c:pt idx="289">
                  <c:v>44438</c:v>
                </c:pt>
                <c:pt idx="290">
                  <c:v>44439</c:v>
                </c:pt>
                <c:pt idx="291">
                  <c:v>44440</c:v>
                </c:pt>
                <c:pt idx="292">
                  <c:v>44441</c:v>
                </c:pt>
                <c:pt idx="293">
                  <c:v>44442</c:v>
                </c:pt>
                <c:pt idx="294">
                  <c:v>44445</c:v>
                </c:pt>
                <c:pt idx="295">
                  <c:v>44446</c:v>
                </c:pt>
                <c:pt idx="296">
                  <c:v>44447</c:v>
                </c:pt>
                <c:pt idx="297">
                  <c:v>44448</c:v>
                </c:pt>
                <c:pt idx="298">
                  <c:v>44449</c:v>
                </c:pt>
                <c:pt idx="299">
                  <c:v>44452</c:v>
                </c:pt>
                <c:pt idx="300">
                  <c:v>44453</c:v>
                </c:pt>
                <c:pt idx="301">
                  <c:v>44454</c:v>
                </c:pt>
                <c:pt idx="302">
                  <c:v>44455</c:v>
                </c:pt>
                <c:pt idx="303">
                  <c:v>44456</c:v>
                </c:pt>
                <c:pt idx="304">
                  <c:v>44459</c:v>
                </c:pt>
                <c:pt idx="305">
                  <c:v>44460</c:v>
                </c:pt>
                <c:pt idx="306">
                  <c:v>44461</c:v>
                </c:pt>
                <c:pt idx="307">
                  <c:v>44462</c:v>
                </c:pt>
                <c:pt idx="308">
                  <c:v>44463</c:v>
                </c:pt>
                <c:pt idx="309">
                  <c:v>44466</c:v>
                </c:pt>
                <c:pt idx="310">
                  <c:v>44467</c:v>
                </c:pt>
                <c:pt idx="311">
                  <c:v>44468</c:v>
                </c:pt>
                <c:pt idx="312">
                  <c:v>44469</c:v>
                </c:pt>
                <c:pt idx="313">
                  <c:v>44470</c:v>
                </c:pt>
                <c:pt idx="314">
                  <c:v>44473</c:v>
                </c:pt>
                <c:pt idx="315">
                  <c:v>44474</c:v>
                </c:pt>
                <c:pt idx="316">
                  <c:v>44475</c:v>
                </c:pt>
                <c:pt idx="317">
                  <c:v>44476</c:v>
                </c:pt>
                <c:pt idx="318">
                  <c:v>44477</c:v>
                </c:pt>
                <c:pt idx="319">
                  <c:v>44480</c:v>
                </c:pt>
                <c:pt idx="320">
                  <c:v>44481</c:v>
                </c:pt>
                <c:pt idx="321">
                  <c:v>44482</c:v>
                </c:pt>
                <c:pt idx="322">
                  <c:v>44483</c:v>
                </c:pt>
                <c:pt idx="323">
                  <c:v>44484</c:v>
                </c:pt>
                <c:pt idx="324">
                  <c:v>44487</c:v>
                </c:pt>
                <c:pt idx="325">
                  <c:v>44488</c:v>
                </c:pt>
                <c:pt idx="326">
                  <c:v>44489</c:v>
                </c:pt>
                <c:pt idx="327">
                  <c:v>44490</c:v>
                </c:pt>
                <c:pt idx="328">
                  <c:v>44491</c:v>
                </c:pt>
                <c:pt idx="329">
                  <c:v>44494</c:v>
                </c:pt>
                <c:pt idx="330">
                  <c:v>44495</c:v>
                </c:pt>
                <c:pt idx="331">
                  <c:v>44496</c:v>
                </c:pt>
                <c:pt idx="332">
                  <c:v>44497</c:v>
                </c:pt>
                <c:pt idx="333">
                  <c:v>44498</c:v>
                </c:pt>
                <c:pt idx="334">
                  <c:v>44501</c:v>
                </c:pt>
                <c:pt idx="335">
                  <c:v>44502</c:v>
                </c:pt>
                <c:pt idx="336">
                  <c:v>44503</c:v>
                </c:pt>
                <c:pt idx="337">
                  <c:v>44504</c:v>
                </c:pt>
                <c:pt idx="338">
                  <c:v>44505</c:v>
                </c:pt>
                <c:pt idx="339">
                  <c:v>44508</c:v>
                </c:pt>
                <c:pt idx="340">
                  <c:v>44509</c:v>
                </c:pt>
                <c:pt idx="341">
                  <c:v>44510</c:v>
                </c:pt>
                <c:pt idx="342">
                  <c:v>44511</c:v>
                </c:pt>
                <c:pt idx="343">
                  <c:v>44512</c:v>
                </c:pt>
                <c:pt idx="344">
                  <c:v>44515</c:v>
                </c:pt>
                <c:pt idx="345">
                  <c:v>44516</c:v>
                </c:pt>
                <c:pt idx="346">
                  <c:v>44517</c:v>
                </c:pt>
                <c:pt idx="347">
                  <c:v>44518</c:v>
                </c:pt>
                <c:pt idx="348">
                  <c:v>44519</c:v>
                </c:pt>
                <c:pt idx="349">
                  <c:v>44522</c:v>
                </c:pt>
                <c:pt idx="350">
                  <c:v>44523</c:v>
                </c:pt>
                <c:pt idx="351">
                  <c:v>44524</c:v>
                </c:pt>
                <c:pt idx="352">
                  <c:v>44525</c:v>
                </c:pt>
                <c:pt idx="353">
                  <c:v>44526</c:v>
                </c:pt>
                <c:pt idx="354">
                  <c:v>44529</c:v>
                </c:pt>
                <c:pt idx="355">
                  <c:v>44530</c:v>
                </c:pt>
                <c:pt idx="356">
                  <c:v>44531</c:v>
                </c:pt>
                <c:pt idx="357">
                  <c:v>44532</c:v>
                </c:pt>
                <c:pt idx="358">
                  <c:v>44533</c:v>
                </c:pt>
                <c:pt idx="359">
                  <c:v>44536</c:v>
                </c:pt>
                <c:pt idx="360">
                  <c:v>44537</c:v>
                </c:pt>
                <c:pt idx="361">
                  <c:v>44538</c:v>
                </c:pt>
                <c:pt idx="362">
                  <c:v>44539</c:v>
                </c:pt>
                <c:pt idx="363">
                  <c:v>44540</c:v>
                </c:pt>
                <c:pt idx="364">
                  <c:v>44543</c:v>
                </c:pt>
                <c:pt idx="365">
                  <c:v>44544</c:v>
                </c:pt>
                <c:pt idx="366">
                  <c:v>44545</c:v>
                </c:pt>
                <c:pt idx="367">
                  <c:v>44546</c:v>
                </c:pt>
                <c:pt idx="368">
                  <c:v>44547</c:v>
                </c:pt>
                <c:pt idx="369">
                  <c:v>44550</c:v>
                </c:pt>
                <c:pt idx="370">
                  <c:v>44551</c:v>
                </c:pt>
                <c:pt idx="371">
                  <c:v>44552</c:v>
                </c:pt>
                <c:pt idx="372">
                  <c:v>44553</c:v>
                </c:pt>
                <c:pt idx="373">
                  <c:v>44554</c:v>
                </c:pt>
                <c:pt idx="374">
                  <c:v>44557</c:v>
                </c:pt>
                <c:pt idx="375">
                  <c:v>44558</c:v>
                </c:pt>
                <c:pt idx="376">
                  <c:v>44559</c:v>
                </c:pt>
                <c:pt idx="377">
                  <c:v>44560</c:v>
                </c:pt>
                <c:pt idx="378">
                  <c:v>44561</c:v>
                </c:pt>
                <c:pt idx="379">
                  <c:v>44564</c:v>
                </c:pt>
                <c:pt idx="380">
                  <c:v>44565</c:v>
                </c:pt>
                <c:pt idx="381">
                  <c:v>44566</c:v>
                </c:pt>
                <c:pt idx="382">
                  <c:v>44567</c:v>
                </c:pt>
                <c:pt idx="383">
                  <c:v>44568</c:v>
                </c:pt>
                <c:pt idx="384">
                  <c:v>44571</c:v>
                </c:pt>
                <c:pt idx="385">
                  <c:v>44572</c:v>
                </c:pt>
                <c:pt idx="386">
                  <c:v>44573</c:v>
                </c:pt>
                <c:pt idx="387">
                  <c:v>44574</c:v>
                </c:pt>
                <c:pt idx="388">
                  <c:v>44575</c:v>
                </c:pt>
                <c:pt idx="389">
                  <c:v>44578</c:v>
                </c:pt>
                <c:pt idx="390">
                  <c:v>44579</c:v>
                </c:pt>
                <c:pt idx="391">
                  <c:v>44580</c:v>
                </c:pt>
                <c:pt idx="392">
                  <c:v>44581</c:v>
                </c:pt>
                <c:pt idx="393">
                  <c:v>44582</c:v>
                </c:pt>
                <c:pt idx="394">
                  <c:v>44585</c:v>
                </c:pt>
                <c:pt idx="395">
                  <c:v>44586</c:v>
                </c:pt>
                <c:pt idx="396">
                  <c:v>44587</c:v>
                </c:pt>
                <c:pt idx="397">
                  <c:v>44588</c:v>
                </c:pt>
                <c:pt idx="398">
                  <c:v>44589</c:v>
                </c:pt>
                <c:pt idx="399">
                  <c:v>44592</c:v>
                </c:pt>
                <c:pt idx="400">
                  <c:v>44593</c:v>
                </c:pt>
                <c:pt idx="401">
                  <c:v>44594</c:v>
                </c:pt>
                <c:pt idx="402">
                  <c:v>44595</c:v>
                </c:pt>
                <c:pt idx="403">
                  <c:v>44596</c:v>
                </c:pt>
                <c:pt idx="404">
                  <c:v>44599</c:v>
                </c:pt>
                <c:pt idx="405">
                  <c:v>44600</c:v>
                </c:pt>
                <c:pt idx="406">
                  <c:v>44601</c:v>
                </c:pt>
                <c:pt idx="407">
                  <c:v>44602</c:v>
                </c:pt>
                <c:pt idx="408">
                  <c:v>44603</c:v>
                </c:pt>
                <c:pt idx="409">
                  <c:v>44606</c:v>
                </c:pt>
                <c:pt idx="410">
                  <c:v>44607</c:v>
                </c:pt>
                <c:pt idx="411">
                  <c:v>44608</c:v>
                </c:pt>
                <c:pt idx="412">
                  <c:v>44609</c:v>
                </c:pt>
                <c:pt idx="413">
                  <c:v>44610</c:v>
                </c:pt>
                <c:pt idx="414">
                  <c:v>44613</c:v>
                </c:pt>
                <c:pt idx="415">
                  <c:v>44614</c:v>
                </c:pt>
                <c:pt idx="416">
                  <c:v>44615</c:v>
                </c:pt>
                <c:pt idx="417">
                  <c:v>44616</c:v>
                </c:pt>
                <c:pt idx="418">
                  <c:v>44617</c:v>
                </c:pt>
                <c:pt idx="419">
                  <c:v>44620</c:v>
                </c:pt>
                <c:pt idx="420">
                  <c:v>44621</c:v>
                </c:pt>
                <c:pt idx="421">
                  <c:v>44622</c:v>
                </c:pt>
                <c:pt idx="422">
                  <c:v>44623</c:v>
                </c:pt>
                <c:pt idx="423">
                  <c:v>44624</c:v>
                </c:pt>
                <c:pt idx="424">
                  <c:v>44627</c:v>
                </c:pt>
                <c:pt idx="425">
                  <c:v>44628</c:v>
                </c:pt>
                <c:pt idx="426">
                  <c:v>44629</c:v>
                </c:pt>
                <c:pt idx="427">
                  <c:v>44630</c:v>
                </c:pt>
                <c:pt idx="428">
                  <c:v>44631</c:v>
                </c:pt>
                <c:pt idx="429">
                  <c:v>44634</c:v>
                </c:pt>
                <c:pt idx="430">
                  <c:v>44635</c:v>
                </c:pt>
                <c:pt idx="431">
                  <c:v>44636</c:v>
                </c:pt>
                <c:pt idx="432">
                  <c:v>44637</c:v>
                </c:pt>
                <c:pt idx="433">
                  <c:v>44638</c:v>
                </c:pt>
                <c:pt idx="434">
                  <c:v>44641</c:v>
                </c:pt>
                <c:pt idx="435">
                  <c:v>44642</c:v>
                </c:pt>
                <c:pt idx="436">
                  <c:v>44643</c:v>
                </c:pt>
                <c:pt idx="437">
                  <c:v>44644</c:v>
                </c:pt>
                <c:pt idx="438">
                  <c:v>44645</c:v>
                </c:pt>
                <c:pt idx="439">
                  <c:v>44648</c:v>
                </c:pt>
                <c:pt idx="440">
                  <c:v>44649</c:v>
                </c:pt>
                <c:pt idx="441">
                  <c:v>44650</c:v>
                </c:pt>
                <c:pt idx="442">
                  <c:v>44651</c:v>
                </c:pt>
                <c:pt idx="443">
                  <c:v>44652</c:v>
                </c:pt>
                <c:pt idx="444">
                  <c:v>44655</c:v>
                </c:pt>
                <c:pt idx="445">
                  <c:v>44656</c:v>
                </c:pt>
                <c:pt idx="446">
                  <c:v>44657</c:v>
                </c:pt>
                <c:pt idx="447">
                  <c:v>44658</c:v>
                </c:pt>
                <c:pt idx="448">
                  <c:v>44659</c:v>
                </c:pt>
                <c:pt idx="449">
                  <c:v>44662</c:v>
                </c:pt>
                <c:pt idx="450">
                  <c:v>44663</c:v>
                </c:pt>
                <c:pt idx="451">
                  <c:v>44664</c:v>
                </c:pt>
                <c:pt idx="452">
                  <c:v>44665</c:v>
                </c:pt>
                <c:pt idx="453">
                  <c:v>44666</c:v>
                </c:pt>
                <c:pt idx="454">
                  <c:v>44669</c:v>
                </c:pt>
                <c:pt idx="455">
                  <c:v>44670</c:v>
                </c:pt>
                <c:pt idx="456">
                  <c:v>44671</c:v>
                </c:pt>
                <c:pt idx="457">
                  <c:v>44672</c:v>
                </c:pt>
                <c:pt idx="458">
                  <c:v>44673</c:v>
                </c:pt>
                <c:pt idx="459">
                  <c:v>44676</c:v>
                </c:pt>
                <c:pt idx="460">
                  <c:v>44677</c:v>
                </c:pt>
                <c:pt idx="461">
                  <c:v>44678</c:v>
                </c:pt>
                <c:pt idx="462">
                  <c:v>44679</c:v>
                </c:pt>
                <c:pt idx="463">
                  <c:v>44680</c:v>
                </c:pt>
                <c:pt idx="464">
                  <c:v>44683</c:v>
                </c:pt>
                <c:pt idx="465">
                  <c:v>44684</c:v>
                </c:pt>
                <c:pt idx="466">
                  <c:v>44685</c:v>
                </c:pt>
                <c:pt idx="467">
                  <c:v>44686</c:v>
                </c:pt>
                <c:pt idx="468">
                  <c:v>44687</c:v>
                </c:pt>
                <c:pt idx="469">
                  <c:v>44690</c:v>
                </c:pt>
                <c:pt idx="470">
                  <c:v>44691</c:v>
                </c:pt>
                <c:pt idx="471">
                  <c:v>44692</c:v>
                </c:pt>
                <c:pt idx="472">
                  <c:v>44693</c:v>
                </c:pt>
                <c:pt idx="473">
                  <c:v>44694</c:v>
                </c:pt>
                <c:pt idx="474">
                  <c:v>44697</c:v>
                </c:pt>
                <c:pt idx="475">
                  <c:v>44698</c:v>
                </c:pt>
                <c:pt idx="476">
                  <c:v>44699</c:v>
                </c:pt>
                <c:pt idx="477">
                  <c:v>44700</c:v>
                </c:pt>
                <c:pt idx="478">
                  <c:v>44701</c:v>
                </c:pt>
                <c:pt idx="479">
                  <c:v>44704</c:v>
                </c:pt>
                <c:pt idx="480">
                  <c:v>44705</c:v>
                </c:pt>
                <c:pt idx="481">
                  <c:v>44706</c:v>
                </c:pt>
                <c:pt idx="482">
                  <c:v>44707</c:v>
                </c:pt>
                <c:pt idx="483">
                  <c:v>44708</c:v>
                </c:pt>
                <c:pt idx="484">
                  <c:v>44711</c:v>
                </c:pt>
                <c:pt idx="485">
                  <c:v>44712</c:v>
                </c:pt>
                <c:pt idx="486">
                  <c:v>44713</c:v>
                </c:pt>
                <c:pt idx="487">
                  <c:v>44714</c:v>
                </c:pt>
                <c:pt idx="488">
                  <c:v>44715</c:v>
                </c:pt>
                <c:pt idx="489">
                  <c:v>44718</c:v>
                </c:pt>
                <c:pt idx="490">
                  <c:v>44719</c:v>
                </c:pt>
                <c:pt idx="491">
                  <c:v>44720</c:v>
                </c:pt>
                <c:pt idx="492">
                  <c:v>44721</c:v>
                </c:pt>
                <c:pt idx="493">
                  <c:v>44722</c:v>
                </c:pt>
                <c:pt idx="494">
                  <c:v>44725</c:v>
                </c:pt>
                <c:pt idx="495">
                  <c:v>44726</c:v>
                </c:pt>
                <c:pt idx="496">
                  <c:v>44727</c:v>
                </c:pt>
                <c:pt idx="497">
                  <c:v>44728</c:v>
                </c:pt>
                <c:pt idx="498">
                  <c:v>44729</c:v>
                </c:pt>
                <c:pt idx="499">
                  <c:v>44732</c:v>
                </c:pt>
                <c:pt idx="500">
                  <c:v>44733</c:v>
                </c:pt>
                <c:pt idx="501">
                  <c:v>44734</c:v>
                </c:pt>
                <c:pt idx="502">
                  <c:v>44735</c:v>
                </c:pt>
                <c:pt idx="503">
                  <c:v>44736</c:v>
                </c:pt>
                <c:pt idx="504">
                  <c:v>44739</c:v>
                </c:pt>
                <c:pt idx="505">
                  <c:v>44740</c:v>
                </c:pt>
                <c:pt idx="506">
                  <c:v>44741</c:v>
                </c:pt>
                <c:pt idx="507">
                  <c:v>44742</c:v>
                </c:pt>
                <c:pt idx="508">
                  <c:v>44743</c:v>
                </c:pt>
                <c:pt idx="509">
                  <c:v>44746</c:v>
                </c:pt>
                <c:pt idx="510">
                  <c:v>44747</c:v>
                </c:pt>
                <c:pt idx="511">
                  <c:v>44748</c:v>
                </c:pt>
                <c:pt idx="512">
                  <c:v>44749</c:v>
                </c:pt>
                <c:pt idx="513">
                  <c:v>44750</c:v>
                </c:pt>
                <c:pt idx="514">
                  <c:v>44753</c:v>
                </c:pt>
                <c:pt idx="515">
                  <c:v>44754</c:v>
                </c:pt>
                <c:pt idx="516">
                  <c:v>44755</c:v>
                </c:pt>
                <c:pt idx="517">
                  <c:v>44756</c:v>
                </c:pt>
                <c:pt idx="518">
                  <c:v>44757</c:v>
                </c:pt>
                <c:pt idx="519">
                  <c:v>44760</c:v>
                </c:pt>
                <c:pt idx="520">
                  <c:v>44761</c:v>
                </c:pt>
                <c:pt idx="521">
                  <c:v>44762</c:v>
                </c:pt>
                <c:pt idx="522">
                  <c:v>44763</c:v>
                </c:pt>
                <c:pt idx="523">
                  <c:v>44764</c:v>
                </c:pt>
                <c:pt idx="524">
                  <c:v>44767</c:v>
                </c:pt>
                <c:pt idx="525">
                  <c:v>44768</c:v>
                </c:pt>
                <c:pt idx="526">
                  <c:v>44769</c:v>
                </c:pt>
                <c:pt idx="527">
                  <c:v>44770</c:v>
                </c:pt>
                <c:pt idx="528">
                  <c:v>44771</c:v>
                </c:pt>
                <c:pt idx="529">
                  <c:v>44774</c:v>
                </c:pt>
                <c:pt idx="530">
                  <c:v>44775</c:v>
                </c:pt>
                <c:pt idx="531">
                  <c:v>44776</c:v>
                </c:pt>
                <c:pt idx="532">
                  <c:v>44777</c:v>
                </c:pt>
                <c:pt idx="533">
                  <c:v>44778</c:v>
                </c:pt>
                <c:pt idx="534">
                  <c:v>44781</c:v>
                </c:pt>
                <c:pt idx="535">
                  <c:v>44782</c:v>
                </c:pt>
                <c:pt idx="536">
                  <c:v>44783</c:v>
                </c:pt>
                <c:pt idx="537">
                  <c:v>44784</c:v>
                </c:pt>
                <c:pt idx="538">
                  <c:v>44785</c:v>
                </c:pt>
                <c:pt idx="539">
                  <c:v>44788</c:v>
                </c:pt>
                <c:pt idx="540">
                  <c:v>44789</c:v>
                </c:pt>
                <c:pt idx="541">
                  <c:v>44790</c:v>
                </c:pt>
                <c:pt idx="542">
                  <c:v>44791</c:v>
                </c:pt>
                <c:pt idx="543">
                  <c:v>44792</c:v>
                </c:pt>
                <c:pt idx="544">
                  <c:v>44795</c:v>
                </c:pt>
                <c:pt idx="545">
                  <c:v>44796</c:v>
                </c:pt>
                <c:pt idx="546">
                  <c:v>44797</c:v>
                </c:pt>
                <c:pt idx="547">
                  <c:v>44798</c:v>
                </c:pt>
                <c:pt idx="548">
                  <c:v>44799</c:v>
                </c:pt>
                <c:pt idx="549">
                  <c:v>44802</c:v>
                </c:pt>
                <c:pt idx="550">
                  <c:v>44803</c:v>
                </c:pt>
                <c:pt idx="551">
                  <c:v>44804</c:v>
                </c:pt>
                <c:pt idx="552">
                  <c:v>44805</c:v>
                </c:pt>
                <c:pt idx="553">
                  <c:v>44806</c:v>
                </c:pt>
                <c:pt idx="554">
                  <c:v>44809</c:v>
                </c:pt>
                <c:pt idx="555">
                  <c:v>44810</c:v>
                </c:pt>
                <c:pt idx="556">
                  <c:v>44811</c:v>
                </c:pt>
                <c:pt idx="557">
                  <c:v>44812</c:v>
                </c:pt>
                <c:pt idx="558">
                  <c:v>44813</c:v>
                </c:pt>
                <c:pt idx="559">
                  <c:v>44816</c:v>
                </c:pt>
                <c:pt idx="560">
                  <c:v>44817</c:v>
                </c:pt>
                <c:pt idx="561">
                  <c:v>44818</c:v>
                </c:pt>
                <c:pt idx="562">
                  <c:v>44819</c:v>
                </c:pt>
                <c:pt idx="563">
                  <c:v>44820</c:v>
                </c:pt>
                <c:pt idx="564">
                  <c:v>44823</c:v>
                </c:pt>
                <c:pt idx="565">
                  <c:v>44824</c:v>
                </c:pt>
                <c:pt idx="566">
                  <c:v>44825</c:v>
                </c:pt>
                <c:pt idx="567">
                  <c:v>44826</c:v>
                </c:pt>
                <c:pt idx="568">
                  <c:v>44827</c:v>
                </c:pt>
                <c:pt idx="569">
                  <c:v>44830</c:v>
                </c:pt>
                <c:pt idx="570">
                  <c:v>44831</c:v>
                </c:pt>
                <c:pt idx="571">
                  <c:v>44832</c:v>
                </c:pt>
                <c:pt idx="572">
                  <c:v>44833</c:v>
                </c:pt>
                <c:pt idx="573">
                  <c:v>44834</c:v>
                </c:pt>
                <c:pt idx="574">
                  <c:v>44837</c:v>
                </c:pt>
                <c:pt idx="575">
                  <c:v>44838</c:v>
                </c:pt>
                <c:pt idx="576">
                  <c:v>44839</c:v>
                </c:pt>
                <c:pt idx="577">
                  <c:v>44840</c:v>
                </c:pt>
                <c:pt idx="578">
                  <c:v>44841</c:v>
                </c:pt>
                <c:pt idx="579">
                  <c:v>44844</c:v>
                </c:pt>
                <c:pt idx="580">
                  <c:v>44845</c:v>
                </c:pt>
                <c:pt idx="581">
                  <c:v>44846</c:v>
                </c:pt>
                <c:pt idx="582">
                  <c:v>44847</c:v>
                </c:pt>
                <c:pt idx="583">
                  <c:v>44848</c:v>
                </c:pt>
                <c:pt idx="584">
                  <c:v>44851</c:v>
                </c:pt>
                <c:pt idx="585">
                  <c:v>44852</c:v>
                </c:pt>
                <c:pt idx="586">
                  <c:v>44853</c:v>
                </c:pt>
                <c:pt idx="587">
                  <c:v>44854</c:v>
                </c:pt>
                <c:pt idx="588">
                  <c:v>44855</c:v>
                </c:pt>
                <c:pt idx="589">
                  <c:v>44858</c:v>
                </c:pt>
                <c:pt idx="590">
                  <c:v>44859</c:v>
                </c:pt>
                <c:pt idx="591">
                  <c:v>44860</c:v>
                </c:pt>
                <c:pt idx="592">
                  <c:v>44861</c:v>
                </c:pt>
                <c:pt idx="593">
                  <c:v>44862</c:v>
                </c:pt>
                <c:pt idx="594">
                  <c:v>44865</c:v>
                </c:pt>
                <c:pt idx="595">
                  <c:v>44866</c:v>
                </c:pt>
                <c:pt idx="596">
                  <c:v>44867</c:v>
                </c:pt>
                <c:pt idx="597">
                  <c:v>44868</c:v>
                </c:pt>
                <c:pt idx="598">
                  <c:v>44869</c:v>
                </c:pt>
                <c:pt idx="599">
                  <c:v>44872</c:v>
                </c:pt>
                <c:pt idx="600">
                  <c:v>44873</c:v>
                </c:pt>
                <c:pt idx="601">
                  <c:v>44874</c:v>
                </c:pt>
                <c:pt idx="602">
                  <c:v>44875</c:v>
                </c:pt>
                <c:pt idx="603">
                  <c:v>44876</c:v>
                </c:pt>
                <c:pt idx="604">
                  <c:v>44879</c:v>
                </c:pt>
                <c:pt idx="605">
                  <c:v>44880</c:v>
                </c:pt>
                <c:pt idx="606">
                  <c:v>44881</c:v>
                </c:pt>
                <c:pt idx="607">
                  <c:v>44882</c:v>
                </c:pt>
                <c:pt idx="608">
                  <c:v>44883</c:v>
                </c:pt>
                <c:pt idx="609">
                  <c:v>44886</c:v>
                </c:pt>
                <c:pt idx="610">
                  <c:v>44887</c:v>
                </c:pt>
                <c:pt idx="611">
                  <c:v>44888</c:v>
                </c:pt>
                <c:pt idx="612">
                  <c:v>44889</c:v>
                </c:pt>
                <c:pt idx="613">
                  <c:v>44890</c:v>
                </c:pt>
                <c:pt idx="614">
                  <c:v>44893</c:v>
                </c:pt>
                <c:pt idx="615">
                  <c:v>44894</c:v>
                </c:pt>
                <c:pt idx="616">
                  <c:v>44895</c:v>
                </c:pt>
                <c:pt idx="617">
                  <c:v>44896</c:v>
                </c:pt>
                <c:pt idx="618">
                  <c:v>44897</c:v>
                </c:pt>
                <c:pt idx="619">
                  <c:v>44900</c:v>
                </c:pt>
                <c:pt idx="620">
                  <c:v>44901</c:v>
                </c:pt>
                <c:pt idx="621">
                  <c:v>44902</c:v>
                </c:pt>
                <c:pt idx="622">
                  <c:v>44903</c:v>
                </c:pt>
                <c:pt idx="623">
                  <c:v>44904</c:v>
                </c:pt>
                <c:pt idx="624">
                  <c:v>44907</c:v>
                </c:pt>
                <c:pt idx="625">
                  <c:v>44908</c:v>
                </c:pt>
                <c:pt idx="626">
                  <c:v>44909</c:v>
                </c:pt>
                <c:pt idx="627">
                  <c:v>44910</c:v>
                </c:pt>
                <c:pt idx="628">
                  <c:v>44911</c:v>
                </c:pt>
                <c:pt idx="629">
                  <c:v>44914</c:v>
                </c:pt>
                <c:pt idx="630">
                  <c:v>44915</c:v>
                </c:pt>
                <c:pt idx="631">
                  <c:v>44916</c:v>
                </c:pt>
                <c:pt idx="632">
                  <c:v>44917</c:v>
                </c:pt>
                <c:pt idx="633">
                  <c:v>44918</c:v>
                </c:pt>
                <c:pt idx="634">
                  <c:v>44922</c:v>
                </c:pt>
                <c:pt idx="635">
                  <c:v>44923</c:v>
                </c:pt>
                <c:pt idx="636">
                  <c:v>44924</c:v>
                </c:pt>
                <c:pt idx="637">
                  <c:v>44925</c:v>
                </c:pt>
                <c:pt idx="638">
                  <c:v>44929</c:v>
                </c:pt>
                <c:pt idx="639">
                  <c:v>44930</c:v>
                </c:pt>
                <c:pt idx="640">
                  <c:v>44931</c:v>
                </c:pt>
                <c:pt idx="641">
                  <c:v>44932</c:v>
                </c:pt>
                <c:pt idx="642">
                  <c:v>44935</c:v>
                </c:pt>
                <c:pt idx="643">
                  <c:v>44936</c:v>
                </c:pt>
                <c:pt idx="644">
                  <c:v>44937</c:v>
                </c:pt>
                <c:pt idx="645">
                  <c:v>44938</c:v>
                </c:pt>
                <c:pt idx="646">
                  <c:v>44939</c:v>
                </c:pt>
                <c:pt idx="647">
                  <c:v>44942</c:v>
                </c:pt>
                <c:pt idx="648">
                  <c:v>44943</c:v>
                </c:pt>
                <c:pt idx="649">
                  <c:v>44944</c:v>
                </c:pt>
                <c:pt idx="650">
                  <c:v>44945</c:v>
                </c:pt>
                <c:pt idx="651">
                  <c:v>44946</c:v>
                </c:pt>
                <c:pt idx="652">
                  <c:v>44949</c:v>
                </c:pt>
                <c:pt idx="653">
                  <c:v>44950</c:v>
                </c:pt>
                <c:pt idx="654">
                  <c:v>44951</c:v>
                </c:pt>
                <c:pt idx="655">
                  <c:v>44952</c:v>
                </c:pt>
                <c:pt idx="656">
                  <c:v>44953</c:v>
                </c:pt>
                <c:pt idx="657">
                  <c:v>44956</c:v>
                </c:pt>
                <c:pt idx="658">
                  <c:v>44957</c:v>
                </c:pt>
                <c:pt idx="659">
                  <c:v>44958</c:v>
                </c:pt>
                <c:pt idx="660">
                  <c:v>44959</c:v>
                </c:pt>
                <c:pt idx="661">
                  <c:v>44960</c:v>
                </c:pt>
                <c:pt idx="662">
                  <c:v>44963</c:v>
                </c:pt>
                <c:pt idx="663">
                  <c:v>44964</c:v>
                </c:pt>
                <c:pt idx="664">
                  <c:v>44965</c:v>
                </c:pt>
                <c:pt idx="665">
                  <c:v>44966</c:v>
                </c:pt>
                <c:pt idx="666">
                  <c:v>44967</c:v>
                </c:pt>
                <c:pt idx="667">
                  <c:v>44970</c:v>
                </c:pt>
                <c:pt idx="668">
                  <c:v>44971</c:v>
                </c:pt>
                <c:pt idx="669">
                  <c:v>44972</c:v>
                </c:pt>
                <c:pt idx="670">
                  <c:v>44973</c:v>
                </c:pt>
                <c:pt idx="671">
                  <c:v>44974</c:v>
                </c:pt>
                <c:pt idx="672">
                  <c:v>44977</c:v>
                </c:pt>
                <c:pt idx="673">
                  <c:v>44978</c:v>
                </c:pt>
                <c:pt idx="674">
                  <c:v>44979</c:v>
                </c:pt>
                <c:pt idx="675">
                  <c:v>44980</c:v>
                </c:pt>
                <c:pt idx="676">
                  <c:v>44981</c:v>
                </c:pt>
                <c:pt idx="677">
                  <c:v>44984</c:v>
                </c:pt>
                <c:pt idx="678">
                  <c:v>44985</c:v>
                </c:pt>
                <c:pt idx="679">
                  <c:v>44986</c:v>
                </c:pt>
                <c:pt idx="680">
                  <c:v>44987</c:v>
                </c:pt>
                <c:pt idx="681">
                  <c:v>44988</c:v>
                </c:pt>
                <c:pt idx="682">
                  <c:v>44991</c:v>
                </c:pt>
                <c:pt idx="683">
                  <c:v>44992</c:v>
                </c:pt>
                <c:pt idx="684">
                  <c:v>44993</c:v>
                </c:pt>
                <c:pt idx="685">
                  <c:v>44994</c:v>
                </c:pt>
                <c:pt idx="686">
                  <c:v>44995</c:v>
                </c:pt>
                <c:pt idx="687">
                  <c:v>44998</c:v>
                </c:pt>
                <c:pt idx="688">
                  <c:v>44999</c:v>
                </c:pt>
                <c:pt idx="689">
                  <c:v>45000</c:v>
                </c:pt>
                <c:pt idx="690">
                  <c:v>45001</c:v>
                </c:pt>
                <c:pt idx="691">
                  <c:v>45002</c:v>
                </c:pt>
                <c:pt idx="692">
                  <c:v>45005</c:v>
                </c:pt>
                <c:pt idx="693">
                  <c:v>45006</c:v>
                </c:pt>
                <c:pt idx="694">
                  <c:v>45007</c:v>
                </c:pt>
                <c:pt idx="695">
                  <c:v>45008</c:v>
                </c:pt>
                <c:pt idx="696">
                  <c:v>45009</c:v>
                </c:pt>
                <c:pt idx="697">
                  <c:v>45012</c:v>
                </c:pt>
                <c:pt idx="698">
                  <c:v>45013</c:v>
                </c:pt>
                <c:pt idx="699">
                  <c:v>45014</c:v>
                </c:pt>
                <c:pt idx="700">
                  <c:v>45015</c:v>
                </c:pt>
                <c:pt idx="701">
                  <c:v>45016</c:v>
                </c:pt>
                <c:pt idx="702">
                  <c:v>45019</c:v>
                </c:pt>
                <c:pt idx="703">
                  <c:v>45020</c:v>
                </c:pt>
                <c:pt idx="704">
                  <c:v>45021</c:v>
                </c:pt>
                <c:pt idx="705">
                  <c:v>45022</c:v>
                </c:pt>
                <c:pt idx="706">
                  <c:v>45026</c:v>
                </c:pt>
                <c:pt idx="707">
                  <c:v>45027</c:v>
                </c:pt>
                <c:pt idx="708">
                  <c:v>45028</c:v>
                </c:pt>
                <c:pt idx="709">
                  <c:v>45029</c:v>
                </c:pt>
                <c:pt idx="710">
                  <c:v>45030</c:v>
                </c:pt>
                <c:pt idx="711">
                  <c:v>45033</c:v>
                </c:pt>
                <c:pt idx="712">
                  <c:v>45034</c:v>
                </c:pt>
                <c:pt idx="713">
                  <c:v>45035</c:v>
                </c:pt>
                <c:pt idx="714">
                  <c:v>45036</c:v>
                </c:pt>
                <c:pt idx="715">
                  <c:v>45037</c:v>
                </c:pt>
                <c:pt idx="716">
                  <c:v>45040</c:v>
                </c:pt>
                <c:pt idx="717">
                  <c:v>45041</c:v>
                </c:pt>
                <c:pt idx="718">
                  <c:v>45042</c:v>
                </c:pt>
                <c:pt idx="719">
                  <c:v>45043</c:v>
                </c:pt>
                <c:pt idx="720">
                  <c:v>45044</c:v>
                </c:pt>
                <c:pt idx="721">
                  <c:v>45047</c:v>
                </c:pt>
                <c:pt idx="722">
                  <c:v>45048</c:v>
                </c:pt>
                <c:pt idx="723">
                  <c:v>45049</c:v>
                </c:pt>
                <c:pt idx="724">
                  <c:v>45050</c:v>
                </c:pt>
                <c:pt idx="725">
                  <c:v>45051</c:v>
                </c:pt>
                <c:pt idx="726">
                  <c:v>45054</c:v>
                </c:pt>
                <c:pt idx="727">
                  <c:v>45055</c:v>
                </c:pt>
                <c:pt idx="728">
                  <c:v>45056</c:v>
                </c:pt>
                <c:pt idx="729">
                  <c:v>45057</c:v>
                </c:pt>
                <c:pt idx="730">
                  <c:v>45058</c:v>
                </c:pt>
                <c:pt idx="731">
                  <c:v>45061</c:v>
                </c:pt>
                <c:pt idx="732">
                  <c:v>45062</c:v>
                </c:pt>
                <c:pt idx="733">
                  <c:v>45063</c:v>
                </c:pt>
                <c:pt idx="734">
                  <c:v>45064</c:v>
                </c:pt>
                <c:pt idx="735">
                  <c:v>45065</c:v>
                </c:pt>
                <c:pt idx="736">
                  <c:v>45068</c:v>
                </c:pt>
                <c:pt idx="737">
                  <c:v>45069</c:v>
                </c:pt>
                <c:pt idx="738">
                  <c:v>45070</c:v>
                </c:pt>
                <c:pt idx="739">
                  <c:v>45071</c:v>
                </c:pt>
                <c:pt idx="740">
                  <c:v>45072</c:v>
                </c:pt>
                <c:pt idx="741">
                  <c:v>45075</c:v>
                </c:pt>
                <c:pt idx="742">
                  <c:v>45076</c:v>
                </c:pt>
                <c:pt idx="743">
                  <c:v>45077</c:v>
                </c:pt>
                <c:pt idx="744">
                  <c:v>45078</c:v>
                </c:pt>
                <c:pt idx="745">
                  <c:v>45079</c:v>
                </c:pt>
                <c:pt idx="746">
                  <c:v>45082</c:v>
                </c:pt>
                <c:pt idx="747">
                  <c:v>45083</c:v>
                </c:pt>
                <c:pt idx="748">
                  <c:v>45084</c:v>
                </c:pt>
                <c:pt idx="749">
                  <c:v>45085</c:v>
                </c:pt>
                <c:pt idx="750">
                  <c:v>45086</c:v>
                </c:pt>
                <c:pt idx="751">
                  <c:v>45089</c:v>
                </c:pt>
                <c:pt idx="752">
                  <c:v>45090</c:v>
                </c:pt>
                <c:pt idx="753">
                  <c:v>45091</c:v>
                </c:pt>
                <c:pt idx="754">
                  <c:v>45092</c:v>
                </c:pt>
                <c:pt idx="755">
                  <c:v>45093</c:v>
                </c:pt>
                <c:pt idx="756">
                  <c:v>45096</c:v>
                </c:pt>
                <c:pt idx="757">
                  <c:v>45097</c:v>
                </c:pt>
                <c:pt idx="758">
                  <c:v>45098</c:v>
                </c:pt>
                <c:pt idx="759">
                  <c:v>45099</c:v>
                </c:pt>
                <c:pt idx="760">
                  <c:v>45100</c:v>
                </c:pt>
                <c:pt idx="761">
                  <c:v>45103</c:v>
                </c:pt>
                <c:pt idx="762">
                  <c:v>45104</c:v>
                </c:pt>
                <c:pt idx="763">
                  <c:v>45105</c:v>
                </c:pt>
                <c:pt idx="764">
                  <c:v>45106</c:v>
                </c:pt>
                <c:pt idx="765">
                  <c:v>45107</c:v>
                </c:pt>
                <c:pt idx="766">
                  <c:v>45110</c:v>
                </c:pt>
                <c:pt idx="767">
                  <c:v>45111</c:v>
                </c:pt>
                <c:pt idx="768">
                  <c:v>45112</c:v>
                </c:pt>
                <c:pt idx="769">
                  <c:v>45113</c:v>
                </c:pt>
                <c:pt idx="770">
                  <c:v>45114</c:v>
                </c:pt>
                <c:pt idx="771">
                  <c:v>45117</c:v>
                </c:pt>
                <c:pt idx="772">
                  <c:v>45118</c:v>
                </c:pt>
                <c:pt idx="773">
                  <c:v>45119</c:v>
                </c:pt>
                <c:pt idx="774">
                  <c:v>45120</c:v>
                </c:pt>
                <c:pt idx="775">
                  <c:v>45121</c:v>
                </c:pt>
                <c:pt idx="776">
                  <c:v>45124</c:v>
                </c:pt>
                <c:pt idx="777">
                  <c:v>45125</c:v>
                </c:pt>
                <c:pt idx="778">
                  <c:v>45126</c:v>
                </c:pt>
                <c:pt idx="779">
                  <c:v>45127</c:v>
                </c:pt>
                <c:pt idx="780">
                  <c:v>45128</c:v>
                </c:pt>
                <c:pt idx="781">
                  <c:v>45131</c:v>
                </c:pt>
                <c:pt idx="782">
                  <c:v>45132</c:v>
                </c:pt>
                <c:pt idx="783">
                  <c:v>45133</c:v>
                </c:pt>
                <c:pt idx="784">
                  <c:v>45134</c:v>
                </c:pt>
                <c:pt idx="785">
                  <c:v>45135</c:v>
                </c:pt>
                <c:pt idx="786">
                  <c:v>45138</c:v>
                </c:pt>
                <c:pt idx="787">
                  <c:v>45139</c:v>
                </c:pt>
                <c:pt idx="788">
                  <c:v>45140</c:v>
                </c:pt>
                <c:pt idx="789">
                  <c:v>45141</c:v>
                </c:pt>
                <c:pt idx="790">
                  <c:v>45142</c:v>
                </c:pt>
                <c:pt idx="791">
                  <c:v>45145</c:v>
                </c:pt>
                <c:pt idx="792">
                  <c:v>45146</c:v>
                </c:pt>
                <c:pt idx="793">
                  <c:v>45147</c:v>
                </c:pt>
                <c:pt idx="794">
                  <c:v>45148</c:v>
                </c:pt>
                <c:pt idx="795">
                  <c:v>45149</c:v>
                </c:pt>
                <c:pt idx="796">
                  <c:v>45152</c:v>
                </c:pt>
                <c:pt idx="797">
                  <c:v>45153</c:v>
                </c:pt>
                <c:pt idx="798">
                  <c:v>45154</c:v>
                </c:pt>
                <c:pt idx="799">
                  <c:v>45155</c:v>
                </c:pt>
                <c:pt idx="800">
                  <c:v>45156</c:v>
                </c:pt>
                <c:pt idx="801">
                  <c:v>45159</c:v>
                </c:pt>
                <c:pt idx="802">
                  <c:v>45160</c:v>
                </c:pt>
                <c:pt idx="803">
                  <c:v>45161</c:v>
                </c:pt>
                <c:pt idx="804">
                  <c:v>45162</c:v>
                </c:pt>
                <c:pt idx="805">
                  <c:v>45163</c:v>
                </c:pt>
                <c:pt idx="806">
                  <c:v>45166</c:v>
                </c:pt>
                <c:pt idx="807">
                  <c:v>45167</c:v>
                </c:pt>
                <c:pt idx="808">
                  <c:v>45168</c:v>
                </c:pt>
                <c:pt idx="809">
                  <c:v>45169</c:v>
                </c:pt>
                <c:pt idx="810">
                  <c:v>45170</c:v>
                </c:pt>
                <c:pt idx="811">
                  <c:v>45173</c:v>
                </c:pt>
                <c:pt idx="812">
                  <c:v>45174</c:v>
                </c:pt>
                <c:pt idx="813">
                  <c:v>45175</c:v>
                </c:pt>
                <c:pt idx="814">
                  <c:v>45176</c:v>
                </c:pt>
                <c:pt idx="815">
                  <c:v>45177</c:v>
                </c:pt>
                <c:pt idx="816">
                  <c:v>45180</c:v>
                </c:pt>
                <c:pt idx="817">
                  <c:v>45181</c:v>
                </c:pt>
                <c:pt idx="818">
                  <c:v>45182</c:v>
                </c:pt>
                <c:pt idx="819">
                  <c:v>45183</c:v>
                </c:pt>
                <c:pt idx="820">
                  <c:v>45184</c:v>
                </c:pt>
                <c:pt idx="821">
                  <c:v>45187</c:v>
                </c:pt>
                <c:pt idx="822">
                  <c:v>45188</c:v>
                </c:pt>
                <c:pt idx="823">
                  <c:v>45189</c:v>
                </c:pt>
                <c:pt idx="824">
                  <c:v>45190</c:v>
                </c:pt>
                <c:pt idx="825">
                  <c:v>45191</c:v>
                </c:pt>
                <c:pt idx="826">
                  <c:v>45194</c:v>
                </c:pt>
                <c:pt idx="827">
                  <c:v>45195</c:v>
                </c:pt>
                <c:pt idx="828">
                  <c:v>45196</c:v>
                </c:pt>
                <c:pt idx="829">
                  <c:v>45197</c:v>
                </c:pt>
                <c:pt idx="830">
                  <c:v>45198</c:v>
                </c:pt>
                <c:pt idx="831">
                  <c:v>45201</c:v>
                </c:pt>
                <c:pt idx="832">
                  <c:v>45202</c:v>
                </c:pt>
                <c:pt idx="833">
                  <c:v>45203</c:v>
                </c:pt>
                <c:pt idx="834">
                  <c:v>45204</c:v>
                </c:pt>
                <c:pt idx="835">
                  <c:v>45205</c:v>
                </c:pt>
                <c:pt idx="836">
                  <c:v>45208</c:v>
                </c:pt>
                <c:pt idx="837">
                  <c:v>45209</c:v>
                </c:pt>
                <c:pt idx="838">
                  <c:v>45210</c:v>
                </c:pt>
                <c:pt idx="839">
                  <c:v>45211</c:v>
                </c:pt>
                <c:pt idx="840">
                  <c:v>45212</c:v>
                </c:pt>
                <c:pt idx="841">
                  <c:v>45215</c:v>
                </c:pt>
                <c:pt idx="842">
                  <c:v>45216</c:v>
                </c:pt>
                <c:pt idx="843">
                  <c:v>45217</c:v>
                </c:pt>
                <c:pt idx="844">
                  <c:v>45218</c:v>
                </c:pt>
                <c:pt idx="845">
                  <c:v>45219</c:v>
                </c:pt>
                <c:pt idx="846">
                  <c:v>45222</c:v>
                </c:pt>
                <c:pt idx="847">
                  <c:v>45223</c:v>
                </c:pt>
                <c:pt idx="848">
                  <c:v>45224</c:v>
                </c:pt>
                <c:pt idx="849">
                  <c:v>45225</c:v>
                </c:pt>
                <c:pt idx="850">
                  <c:v>45226</c:v>
                </c:pt>
                <c:pt idx="851">
                  <c:v>45229</c:v>
                </c:pt>
                <c:pt idx="852">
                  <c:v>45230</c:v>
                </c:pt>
                <c:pt idx="853">
                  <c:v>45231</c:v>
                </c:pt>
                <c:pt idx="854">
                  <c:v>45232</c:v>
                </c:pt>
                <c:pt idx="855">
                  <c:v>45233</c:v>
                </c:pt>
                <c:pt idx="856">
                  <c:v>45236</c:v>
                </c:pt>
                <c:pt idx="857">
                  <c:v>45237</c:v>
                </c:pt>
                <c:pt idx="858">
                  <c:v>45238</c:v>
                </c:pt>
                <c:pt idx="859">
                  <c:v>45239</c:v>
                </c:pt>
                <c:pt idx="860">
                  <c:v>45240</c:v>
                </c:pt>
                <c:pt idx="861">
                  <c:v>45243</c:v>
                </c:pt>
                <c:pt idx="862">
                  <c:v>45244</c:v>
                </c:pt>
                <c:pt idx="863">
                  <c:v>45245</c:v>
                </c:pt>
                <c:pt idx="864">
                  <c:v>45246</c:v>
                </c:pt>
                <c:pt idx="865">
                  <c:v>45247</c:v>
                </c:pt>
                <c:pt idx="866">
                  <c:v>45250</c:v>
                </c:pt>
                <c:pt idx="867">
                  <c:v>45251</c:v>
                </c:pt>
                <c:pt idx="868">
                  <c:v>45252</c:v>
                </c:pt>
                <c:pt idx="869">
                  <c:v>45253</c:v>
                </c:pt>
                <c:pt idx="870">
                  <c:v>45254</c:v>
                </c:pt>
                <c:pt idx="871">
                  <c:v>45257</c:v>
                </c:pt>
                <c:pt idx="872">
                  <c:v>45258</c:v>
                </c:pt>
                <c:pt idx="873">
                  <c:v>45259</c:v>
                </c:pt>
                <c:pt idx="874">
                  <c:v>45260</c:v>
                </c:pt>
                <c:pt idx="875">
                  <c:v>45261</c:v>
                </c:pt>
                <c:pt idx="876">
                  <c:v>45264</c:v>
                </c:pt>
                <c:pt idx="877">
                  <c:v>45265</c:v>
                </c:pt>
                <c:pt idx="878">
                  <c:v>45266</c:v>
                </c:pt>
                <c:pt idx="879">
                  <c:v>45267</c:v>
                </c:pt>
                <c:pt idx="880">
                  <c:v>45268</c:v>
                </c:pt>
                <c:pt idx="881">
                  <c:v>45271</c:v>
                </c:pt>
                <c:pt idx="882">
                  <c:v>45272</c:v>
                </c:pt>
                <c:pt idx="883">
                  <c:v>45273</c:v>
                </c:pt>
                <c:pt idx="884">
                  <c:v>45274</c:v>
                </c:pt>
                <c:pt idx="885">
                  <c:v>45275</c:v>
                </c:pt>
                <c:pt idx="886">
                  <c:v>45278</c:v>
                </c:pt>
                <c:pt idx="887">
                  <c:v>45279</c:v>
                </c:pt>
                <c:pt idx="888">
                  <c:v>45280</c:v>
                </c:pt>
                <c:pt idx="889">
                  <c:v>45281</c:v>
                </c:pt>
                <c:pt idx="890">
                  <c:v>45282</c:v>
                </c:pt>
                <c:pt idx="891">
                  <c:v>45286</c:v>
                </c:pt>
                <c:pt idx="892">
                  <c:v>45287</c:v>
                </c:pt>
                <c:pt idx="893">
                  <c:v>45288</c:v>
                </c:pt>
                <c:pt idx="894">
                  <c:v>45289</c:v>
                </c:pt>
                <c:pt idx="895">
                  <c:v>45293</c:v>
                </c:pt>
                <c:pt idx="896">
                  <c:v>45294</c:v>
                </c:pt>
                <c:pt idx="897">
                  <c:v>45295</c:v>
                </c:pt>
                <c:pt idx="898">
                  <c:v>45296</c:v>
                </c:pt>
                <c:pt idx="899">
                  <c:v>45299</c:v>
                </c:pt>
                <c:pt idx="900">
                  <c:v>45300</c:v>
                </c:pt>
                <c:pt idx="901">
                  <c:v>45301</c:v>
                </c:pt>
                <c:pt idx="902">
                  <c:v>45302</c:v>
                </c:pt>
                <c:pt idx="903">
                  <c:v>45303</c:v>
                </c:pt>
                <c:pt idx="904">
                  <c:v>45306</c:v>
                </c:pt>
                <c:pt idx="905">
                  <c:v>45307</c:v>
                </c:pt>
                <c:pt idx="906">
                  <c:v>45308</c:v>
                </c:pt>
                <c:pt idx="907">
                  <c:v>45309</c:v>
                </c:pt>
                <c:pt idx="908">
                  <c:v>45310</c:v>
                </c:pt>
                <c:pt idx="909">
                  <c:v>45313</c:v>
                </c:pt>
                <c:pt idx="910">
                  <c:v>45314</c:v>
                </c:pt>
                <c:pt idx="911">
                  <c:v>45315</c:v>
                </c:pt>
                <c:pt idx="912">
                  <c:v>45316</c:v>
                </c:pt>
                <c:pt idx="913">
                  <c:v>45317</c:v>
                </c:pt>
                <c:pt idx="914">
                  <c:v>45320</c:v>
                </c:pt>
                <c:pt idx="915">
                  <c:v>45321</c:v>
                </c:pt>
                <c:pt idx="916">
                  <c:v>45322</c:v>
                </c:pt>
                <c:pt idx="917">
                  <c:v>45323</c:v>
                </c:pt>
                <c:pt idx="918">
                  <c:v>45324</c:v>
                </c:pt>
                <c:pt idx="919">
                  <c:v>45327</c:v>
                </c:pt>
                <c:pt idx="920">
                  <c:v>45328</c:v>
                </c:pt>
                <c:pt idx="921">
                  <c:v>45329</c:v>
                </c:pt>
                <c:pt idx="922">
                  <c:v>45330</c:v>
                </c:pt>
                <c:pt idx="923">
                  <c:v>45331</c:v>
                </c:pt>
                <c:pt idx="924">
                  <c:v>45334</c:v>
                </c:pt>
                <c:pt idx="925">
                  <c:v>45335</c:v>
                </c:pt>
                <c:pt idx="926">
                  <c:v>45336</c:v>
                </c:pt>
                <c:pt idx="927">
                  <c:v>45337</c:v>
                </c:pt>
                <c:pt idx="928">
                  <c:v>45338</c:v>
                </c:pt>
                <c:pt idx="929">
                  <c:v>45341</c:v>
                </c:pt>
                <c:pt idx="930">
                  <c:v>45342</c:v>
                </c:pt>
                <c:pt idx="931">
                  <c:v>45343</c:v>
                </c:pt>
                <c:pt idx="932">
                  <c:v>45344</c:v>
                </c:pt>
                <c:pt idx="933">
                  <c:v>45345</c:v>
                </c:pt>
                <c:pt idx="934">
                  <c:v>45348</c:v>
                </c:pt>
                <c:pt idx="935">
                  <c:v>45349</c:v>
                </c:pt>
                <c:pt idx="936">
                  <c:v>45350</c:v>
                </c:pt>
                <c:pt idx="937">
                  <c:v>45351</c:v>
                </c:pt>
                <c:pt idx="938">
                  <c:v>45352</c:v>
                </c:pt>
                <c:pt idx="939">
                  <c:v>45355</c:v>
                </c:pt>
                <c:pt idx="940">
                  <c:v>45356</c:v>
                </c:pt>
                <c:pt idx="941">
                  <c:v>45357</c:v>
                </c:pt>
                <c:pt idx="942">
                  <c:v>45358</c:v>
                </c:pt>
                <c:pt idx="943">
                  <c:v>45359</c:v>
                </c:pt>
                <c:pt idx="944">
                  <c:v>45362</c:v>
                </c:pt>
                <c:pt idx="945">
                  <c:v>45363</c:v>
                </c:pt>
                <c:pt idx="946">
                  <c:v>45364</c:v>
                </c:pt>
                <c:pt idx="947">
                  <c:v>45365</c:v>
                </c:pt>
                <c:pt idx="948">
                  <c:v>45366</c:v>
                </c:pt>
                <c:pt idx="949">
                  <c:v>45369</c:v>
                </c:pt>
                <c:pt idx="950">
                  <c:v>45370</c:v>
                </c:pt>
                <c:pt idx="951">
                  <c:v>45371</c:v>
                </c:pt>
                <c:pt idx="952">
                  <c:v>45372</c:v>
                </c:pt>
                <c:pt idx="953">
                  <c:v>45373</c:v>
                </c:pt>
                <c:pt idx="954">
                  <c:v>45376</c:v>
                </c:pt>
                <c:pt idx="955">
                  <c:v>45377</c:v>
                </c:pt>
                <c:pt idx="956">
                  <c:v>45378</c:v>
                </c:pt>
                <c:pt idx="957">
                  <c:v>45379</c:v>
                </c:pt>
                <c:pt idx="958">
                  <c:v>45383</c:v>
                </c:pt>
                <c:pt idx="959">
                  <c:v>45384</c:v>
                </c:pt>
                <c:pt idx="960">
                  <c:v>45385</c:v>
                </c:pt>
                <c:pt idx="961">
                  <c:v>45386</c:v>
                </c:pt>
                <c:pt idx="962">
                  <c:v>45387</c:v>
                </c:pt>
                <c:pt idx="963">
                  <c:v>45390</c:v>
                </c:pt>
                <c:pt idx="964">
                  <c:v>45391</c:v>
                </c:pt>
                <c:pt idx="965">
                  <c:v>45392</c:v>
                </c:pt>
                <c:pt idx="966">
                  <c:v>45393</c:v>
                </c:pt>
                <c:pt idx="967">
                  <c:v>45394</c:v>
                </c:pt>
                <c:pt idx="968">
                  <c:v>45397</c:v>
                </c:pt>
                <c:pt idx="969">
                  <c:v>45398</c:v>
                </c:pt>
                <c:pt idx="970">
                  <c:v>45399</c:v>
                </c:pt>
                <c:pt idx="971">
                  <c:v>45400</c:v>
                </c:pt>
                <c:pt idx="972">
                  <c:v>45401</c:v>
                </c:pt>
                <c:pt idx="973">
                  <c:v>45404</c:v>
                </c:pt>
                <c:pt idx="974">
                  <c:v>45405</c:v>
                </c:pt>
                <c:pt idx="975">
                  <c:v>45406</c:v>
                </c:pt>
                <c:pt idx="976">
                  <c:v>45407</c:v>
                </c:pt>
                <c:pt idx="977">
                  <c:v>45408</c:v>
                </c:pt>
                <c:pt idx="978">
                  <c:v>45411</c:v>
                </c:pt>
                <c:pt idx="979">
                  <c:v>45412</c:v>
                </c:pt>
                <c:pt idx="980">
                  <c:v>45413</c:v>
                </c:pt>
                <c:pt idx="981">
                  <c:v>45414</c:v>
                </c:pt>
                <c:pt idx="982">
                  <c:v>45415</c:v>
                </c:pt>
                <c:pt idx="983">
                  <c:v>45418</c:v>
                </c:pt>
                <c:pt idx="984">
                  <c:v>45419</c:v>
                </c:pt>
                <c:pt idx="985">
                  <c:v>45420</c:v>
                </c:pt>
                <c:pt idx="986">
                  <c:v>45421</c:v>
                </c:pt>
                <c:pt idx="987">
                  <c:v>45422</c:v>
                </c:pt>
                <c:pt idx="988">
                  <c:v>45425</c:v>
                </c:pt>
                <c:pt idx="989">
                  <c:v>45426</c:v>
                </c:pt>
                <c:pt idx="990">
                  <c:v>45427</c:v>
                </c:pt>
                <c:pt idx="991">
                  <c:v>45428</c:v>
                </c:pt>
                <c:pt idx="992">
                  <c:v>45429</c:v>
                </c:pt>
                <c:pt idx="993">
                  <c:v>45432</c:v>
                </c:pt>
                <c:pt idx="994">
                  <c:v>45433</c:v>
                </c:pt>
                <c:pt idx="995">
                  <c:v>45434</c:v>
                </c:pt>
                <c:pt idx="996">
                  <c:v>45435</c:v>
                </c:pt>
                <c:pt idx="997">
                  <c:v>45436</c:v>
                </c:pt>
                <c:pt idx="998">
                  <c:v>45439</c:v>
                </c:pt>
                <c:pt idx="999">
                  <c:v>45440</c:v>
                </c:pt>
                <c:pt idx="1000">
                  <c:v>45441</c:v>
                </c:pt>
                <c:pt idx="1001">
                  <c:v>45442</c:v>
                </c:pt>
                <c:pt idx="1002">
                  <c:v>45443</c:v>
                </c:pt>
                <c:pt idx="1003">
                  <c:v>45446</c:v>
                </c:pt>
                <c:pt idx="1004">
                  <c:v>45447</c:v>
                </c:pt>
                <c:pt idx="1005">
                  <c:v>45448</c:v>
                </c:pt>
                <c:pt idx="1006">
                  <c:v>45449</c:v>
                </c:pt>
                <c:pt idx="1007">
                  <c:v>45450</c:v>
                </c:pt>
                <c:pt idx="1008">
                  <c:v>45453</c:v>
                </c:pt>
                <c:pt idx="1009">
                  <c:v>45454</c:v>
                </c:pt>
                <c:pt idx="1010">
                  <c:v>45455</c:v>
                </c:pt>
                <c:pt idx="1011">
                  <c:v>45456</c:v>
                </c:pt>
                <c:pt idx="1012">
                  <c:v>45457</c:v>
                </c:pt>
                <c:pt idx="1013">
                  <c:v>45460</c:v>
                </c:pt>
                <c:pt idx="1014">
                  <c:v>45461</c:v>
                </c:pt>
                <c:pt idx="1015">
                  <c:v>45462</c:v>
                </c:pt>
                <c:pt idx="1016">
                  <c:v>45463</c:v>
                </c:pt>
                <c:pt idx="1017">
                  <c:v>45464</c:v>
                </c:pt>
                <c:pt idx="1018">
                  <c:v>45467</c:v>
                </c:pt>
                <c:pt idx="1019">
                  <c:v>45468</c:v>
                </c:pt>
                <c:pt idx="1020">
                  <c:v>45469</c:v>
                </c:pt>
                <c:pt idx="1021">
                  <c:v>45470</c:v>
                </c:pt>
                <c:pt idx="1022">
                  <c:v>45471</c:v>
                </c:pt>
                <c:pt idx="1023">
                  <c:v>45474</c:v>
                </c:pt>
                <c:pt idx="1024">
                  <c:v>45475</c:v>
                </c:pt>
                <c:pt idx="1025">
                  <c:v>45476</c:v>
                </c:pt>
                <c:pt idx="1026">
                  <c:v>45477</c:v>
                </c:pt>
                <c:pt idx="1027">
                  <c:v>45478</c:v>
                </c:pt>
                <c:pt idx="1028">
                  <c:v>45481</c:v>
                </c:pt>
                <c:pt idx="1029">
                  <c:v>45482</c:v>
                </c:pt>
                <c:pt idx="1030">
                  <c:v>45483</c:v>
                </c:pt>
                <c:pt idx="1031">
                  <c:v>45484</c:v>
                </c:pt>
                <c:pt idx="1032">
                  <c:v>45485</c:v>
                </c:pt>
                <c:pt idx="1033">
                  <c:v>45488</c:v>
                </c:pt>
                <c:pt idx="1034">
                  <c:v>45489</c:v>
                </c:pt>
                <c:pt idx="1035">
                  <c:v>45490</c:v>
                </c:pt>
                <c:pt idx="1036">
                  <c:v>45491</c:v>
                </c:pt>
                <c:pt idx="1037">
                  <c:v>45492</c:v>
                </c:pt>
                <c:pt idx="1038">
                  <c:v>45495</c:v>
                </c:pt>
                <c:pt idx="1039">
                  <c:v>45496</c:v>
                </c:pt>
                <c:pt idx="1040">
                  <c:v>45497</c:v>
                </c:pt>
                <c:pt idx="1041">
                  <c:v>45498</c:v>
                </c:pt>
                <c:pt idx="1042">
                  <c:v>45499</c:v>
                </c:pt>
                <c:pt idx="1043">
                  <c:v>45502</c:v>
                </c:pt>
                <c:pt idx="1044">
                  <c:v>45503</c:v>
                </c:pt>
                <c:pt idx="1045">
                  <c:v>45504</c:v>
                </c:pt>
                <c:pt idx="1046">
                  <c:v>45505</c:v>
                </c:pt>
                <c:pt idx="1047">
                  <c:v>45506</c:v>
                </c:pt>
                <c:pt idx="1048">
                  <c:v>45509</c:v>
                </c:pt>
                <c:pt idx="1049">
                  <c:v>45510</c:v>
                </c:pt>
                <c:pt idx="1050">
                  <c:v>45511</c:v>
                </c:pt>
                <c:pt idx="1051">
                  <c:v>45512</c:v>
                </c:pt>
                <c:pt idx="1052">
                  <c:v>45513</c:v>
                </c:pt>
                <c:pt idx="1053">
                  <c:v>45516</c:v>
                </c:pt>
                <c:pt idx="1054">
                  <c:v>45517</c:v>
                </c:pt>
                <c:pt idx="1055">
                  <c:v>45518</c:v>
                </c:pt>
                <c:pt idx="1056">
                  <c:v>45519</c:v>
                </c:pt>
                <c:pt idx="1057">
                  <c:v>45520</c:v>
                </c:pt>
                <c:pt idx="1058">
                  <c:v>45523</c:v>
                </c:pt>
                <c:pt idx="1059">
                  <c:v>45524</c:v>
                </c:pt>
                <c:pt idx="1060">
                  <c:v>45525</c:v>
                </c:pt>
                <c:pt idx="1061">
                  <c:v>45526</c:v>
                </c:pt>
                <c:pt idx="1062">
                  <c:v>45527</c:v>
                </c:pt>
                <c:pt idx="1063">
                  <c:v>45530</c:v>
                </c:pt>
                <c:pt idx="1064">
                  <c:v>45531</c:v>
                </c:pt>
                <c:pt idx="1065">
                  <c:v>45532</c:v>
                </c:pt>
                <c:pt idx="1066">
                  <c:v>45533</c:v>
                </c:pt>
                <c:pt idx="1067">
                  <c:v>45534</c:v>
                </c:pt>
                <c:pt idx="1068">
                  <c:v>45537</c:v>
                </c:pt>
                <c:pt idx="1069">
                  <c:v>45538</c:v>
                </c:pt>
                <c:pt idx="1070">
                  <c:v>45539</c:v>
                </c:pt>
                <c:pt idx="1071">
                  <c:v>45540</c:v>
                </c:pt>
                <c:pt idx="1072">
                  <c:v>45541</c:v>
                </c:pt>
                <c:pt idx="1073">
                  <c:v>45544</c:v>
                </c:pt>
                <c:pt idx="1074">
                  <c:v>45545</c:v>
                </c:pt>
                <c:pt idx="1075">
                  <c:v>45546</c:v>
                </c:pt>
                <c:pt idx="1076">
                  <c:v>45547</c:v>
                </c:pt>
                <c:pt idx="1077">
                  <c:v>45548</c:v>
                </c:pt>
                <c:pt idx="1078">
                  <c:v>45551</c:v>
                </c:pt>
                <c:pt idx="1079">
                  <c:v>45552</c:v>
                </c:pt>
                <c:pt idx="1080">
                  <c:v>45553</c:v>
                </c:pt>
                <c:pt idx="1081">
                  <c:v>45554</c:v>
                </c:pt>
                <c:pt idx="1082">
                  <c:v>45555</c:v>
                </c:pt>
                <c:pt idx="1083">
                  <c:v>45558</c:v>
                </c:pt>
                <c:pt idx="1084">
                  <c:v>45559</c:v>
                </c:pt>
                <c:pt idx="1085">
                  <c:v>45560</c:v>
                </c:pt>
                <c:pt idx="1086">
                  <c:v>45561</c:v>
                </c:pt>
                <c:pt idx="1087">
                  <c:v>45562</c:v>
                </c:pt>
                <c:pt idx="1088">
                  <c:v>45565</c:v>
                </c:pt>
                <c:pt idx="1089">
                  <c:v>45566</c:v>
                </c:pt>
                <c:pt idx="1090">
                  <c:v>45567</c:v>
                </c:pt>
                <c:pt idx="1091">
                  <c:v>45568</c:v>
                </c:pt>
                <c:pt idx="1092">
                  <c:v>45569</c:v>
                </c:pt>
                <c:pt idx="1093">
                  <c:v>45572</c:v>
                </c:pt>
                <c:pt idx="1094">
                  <c:v>45573</c:v>
                </c:pt>
                <c:pt idx="1095">
                  <c:v>45574</c:v>
                </c:pt>
                <c:pt idx="1096">
                  <c:v>45575</c:v>
                </c:pt>
                <c:pt idx="1097">
                  <c:v>45576</c:v>
                </c:pt>
                <c:pt idx="1098">
                  <c:v>45579</c:v>
                </c:pt>
                <c:pt idx="1099">
                  <c:v>45580</c:v>
                </c:pt>
                <c:pt idx="1100">
                  <c:v>45581</c:v>
                </c:pt>
                <c:pt idx="1101">
                  <c:v>45582</c:v>
                </c:pt>
                <c:pt idx="1102">
                  <c:v>45583</c:v>
                </c:pt>
                <c:pt idx="1103">
                  <c:v>45586</c:v>
                </c:pt>
                <c:pt idx="1104">
                  <c:v>45587</c:v>
                </c:pt>
                <c:pt idx="1105">
                  <c:v>45588</c:v>
                </c:pt>
                <c:pt idx="1106">
                  <c:v>45589</c:v>
                </c:pt>
                <c:pt idx="1107">
                  <c:v>45590</c:v>
                </c:pt>
                <c:pt idx="1108">
                  <c:v>45593</c:v>
                </c:pt>
                <c:pt idx="1109">
                  <c:v>45594</c:v>
                </c:pt>
                <c:pt idx="1110">
                  <c:v>45595</c:v>
                </c:pt>
                <c:pt idx="1111">
                  <c:v>45596</c:v>
                </c:pt>
                <c:pt idx="1112">
                  <c:v>45597</c:v>
                </c:pt>
                <c:pt idx="1113">
                  <c:v>45600</c:v>
                </c:pt>
                <c:pt idx="1114">
                  <c:v>45601</c:v>
                </c:pt>
                <c:pt idx="1115">
                  <c:v>45602</c:v>
                </c:pt>
                <c:pt idx="1116">
                  <c:v>45603</c:v>
                </c:pt>
                <c:pt idx="1117">
                  <c:v>45604</c:v>
                </c:pt>
                <c:pt idx="1118">
                  <c:v>45607</c:v>
                </c:pt>
                <c:pt idx="1119">
                  <c:v>45608</c:v>
                </c:pt>
                <c:pt idx="1120">
                  <c:v>45609</c:v>
                </c:pt>
                <c:pt idx="1121">
                  <c:v>45610</c:v>
                </c:pt>
                <c:pt idx="1122">
                  <c:v>45611</c:v>
                </c:pt>
                <c:pt idx="1123">
                  <c:v>45614</c:v>
                </c:pt>
                <c:pt idx="1124">
                  <c:v>45615</c:v>
                </c:pt>
                <c:pt idx="1125">
                  <c:v>45616</c:v>
                </c:pt>
                <c:pt idx="1126">
                  <c:v>45617</c:v>
                </c:pt>
                <c:pt idx="1127">
                  <c:v>45618</c:v>
                </c:pt>
                <c:pt idx="1128">
                  <c:v>45621</c:v>
                </c:pt>
                <c:pt idx="1129">
                  <c:v>45622</c:v>
                </c:pt>
                <c:pt idx="1130">
                  <c:v>45623</c:v>
                </c:pt>
                <c:pt idx="1131">
                  <c:v>45624</c:v>
                </c:pt>
                <c:pt idx="1132">
                  <c:v>45625</c:v>
                </c:pt>
                <c:pt idx="1133">
                  <c:v>45628</c:v>
                </c:pt>
                <c:pt idx="1134">
                  <c:v>45629</c:v>
                </c:pt>
                <c:pt idx="1135">
                  <c:v>45630</c:v>
                </c:pt>
                <c:pt idx="1136">
                  <c:v>45631</c:v>
                </c:pt>
                <c:pt idx="1137">
                  <c:v>45632</c:v>
                </c:pt>
                <c:pt idx="1138">
                  <c:v>45635</c:v>
                </c:pt>
                <c:pt idx="1139">
                  <c:v>45636</c:v>
                </c:pt>
                <c:pt idx="1140">
                  <c:v>45637</c:v>
                </c:pt>
                <c:pt idx="1141">
                  <c:v>45638</c:v>
                </c:pt>
                <c:pt idx="1142">
                  <c:v>45639</c:v>
                </c:pt>
                <c:pt idx="1143">
                  <c:v>45642</c:v>
                </c:pt>
                <c:pt idx="1144">
                  <c:v>45643</c:v>
                </c:pt>
                <c:pt idx="1145">
                  <c:v>45644</c:v>
                </c:pt>
                <c:pt idx="1146">
                  <c:v>45645</c:v>
                </c:pt>
                <c:pt idx="1147">
                  <c:v>45646</c:v>
                </c:pt>
                <c:pt idx="1148">
                  <c:v>45649</c:v>
                </c:pt>
                <c:pt idx="1149">
                  <c:v>45650</c:v>
                </c:pt>
                <c:pt idx="1150">
                  <c:v>45652</c:v>
                </c:pt>
                <c:pt idx="1151">
                  <c:v>45653</c:v>
                </c:pt>
                <c:pt idx="1152">
                  <c:v>45656</c:v>
                </c:pt>
                <c:pt idx="1153">
                  <c:v>45657</c:v>
                </c:pt>
                <c:pt idx="1154">
                  <c:v>45659</c:v>
                </c:pt>
                <c:pt idx="1155">
                  <c:v>45660</c:v>
                </c:pt>
                <c:pt idx="1156">
                  <c:v>45663</c:v>
                </c:pt>
                <c:pt idx="1157">
                  <c:v>45664</c:v>
                </c:pt>
                <c:pt idx="1158">
                  <c:v>45665</c:v>
                </c:pt>
                <c:pt idx="1159">
                  <c:v>45666</c:v>
                </c:pt>
                <c:pt idx="1160">
                  <c:v>45667</c:v>
                </c:pt>
                <c:pt idx="1161">
                  <c:v>45670</c:v>
                </c:pt>
                <c:pt idx="1162">
                  <c:v>45671</c:v>
                </c:pt>
                <c:pt idx="1163">
                  <c:v>45672</c:v>
                </c:pt>
                <c:pt idx="1164">
                  <c:v>45673</c:v>
                </c:pt>
                <c:pt idx="1165">
                  <c:v>45674</c:v>
                </c:pt>
                <c:pt idx="1166">
                  <c:v>45677</c:v>
                </c:pt>
                <c:pt idx="1167">
                  <c:v>45678</c:v>
                </c:pt>
                <c:pt idx="1168">
                  <c:v>45679</c:v>
                </c:pt>
                <c:pt idx="1169">
                  <c:v>45680</c:v>
                </c:pt>
                <c:pt idx="1170">
                  <c:v>45681</c:v>
                </c:pt>
                <c:pt idx="1171">
                  <c:v>45684</c:v>
                </c:pt>
                <c:pt idx="1172">
                  <c:v>45685</c:v>
                </c:pt>
                <c:pt idx="1173">
                  <c:v>45686</c:v>
                </c:pt>
                <c:pt idx="1174">
                  <c:v>45687</c:v>
                </c:pt>
                <c:pt idx="1175">
                  <c:v>45688</c:v>
                </c:pt>
                <c:pt idx="1176">
                  <c:v>45691</c:v>
                </c:pt>
                <c:pt idx="1177">
                  <c:v>45692</c:v>
                </c:pt>
                <c:pt idx="1178">
                  <c:v>45693</c:v>
                </c:pt>
                <c:pt idx="1179">
                  <c:v>45694</c:v>
                </c:pt>
                <c:pt idx="1180">
                  <c:v>45695</c:v>
                </c:pt>
                <c:pt idx="1181">
                  <c:v>45698</c:v>
                </c:pt>
                <c:pt idx="1182">
                  <c:v>45699</c:v>
                </c:pt>
                <c:pt idx="1183">
                  <c:v>45700</c:v>
                </c:pt>
                <c:pt idx="1184">
                  <c:v>45701</c:v>
                </c:pt>
                <c:pt idx="1185">
                  <c:v>45702</c:v>
                </c:pt>
                <c:pt idx="1186">
                  <c:v>45705</c:v>
                </c:pt>
                <c:pt idx="1187">
                  <c:v>45706</c:v>
                </c:pt>
                <c:pt idx="1188">
                  <c:v>45707</c:v>
                </c:pt>
                <c:pt idx="1189">
                  <c:v>45708</c:v>
                </c:pt>
                <c:pt idx="1190">
                  <c:v>45709</c:v>
                </c:pt>
                <c:pt idx="1191">
                  <c:v>45712</c:v>
                </c:pt>
                <c:pt idx="1192">
                  <c:v>45713</c:v>
                </c:pt>
                <c:pt idx="1193">
                  <c:v>45714</c:v>
                </c:pt>
                <c:pt idx="1194">
                  <c:v>45715</c:v>
                </c:pt>
                <c:pt idx="1195">
                  <c:v>45716</c:v>
                </c:pt>
                <c:pt idx="1196">
                  <c:v>45719</c:v>
                </c:pt>
                <c:pt idx="1197">
                  <c:v>45720</c:v>
                </c:pt>
                <c:pt idx="1198">
                  <c:v>45721</c:v>
                </c:pt>
                <c:pt idx="1199">
                  <c:v>45722</c:v>
                </c:pt>
                <c:pt idx="1200">
                  <c:v>45723</c:v>
                </c:pt>
                <c:pt idx="1201">
                  <c:v>45726</c:v>
                </c:pt>
                <c:pt idx="1202">
                  <c:v>45727</c:v>
                </c:pt>
                <c:pt idx="1203">
                  <c:v>45728</c:v>
                </c:pt>
                <c:pt idx="1204">
                  <c:v>45729</c:v>
                </c:pt>
                <c:pt idx="1205">
                  <c:v>45730</c:v>
                </c:pt>
                <c:pt idx="1206">
                  <c:v>45733</c:v>
                </c:pt>
                <c:pt idx="1207">
                  <c:v>45734</c:v>
                </c:pt>
                <c:pt idx="1208">
                  <c:v>45735</c:v>
                </c:pt>
                <c:pt idx="1209">
                  <c:v>45736</c:v>
                </c:pt>
                <c:pt idx="1210">
                  <c:v>45737</c:v>
                </c:pt>
                <c:pt idx="1211">
                  <c:v>45740</c:v>
                </c:pt>
                <c:pt idx="1212">
                  <c:v>45741</c:v>
                </c:pt>
                <c:pt idx="1213">
                  <c:v>45742</c:v>
                </c:pt>
                <c:pt idx="1214">
                  <c:v>45743</c:v>
                </c:pt>
                <c:pt idx="1215">
                  <c:v>45744</c:v>
                </c:pt>
                <c:pt idx="1216">
                  <c:v>45747</c:v>
                </c:pt>
                <c:pt idx="1217">
                  <c:v>45748</c:v>
                </c:pt>
                <c:pt idx="1218">
                  <c:v>45749</c:v>
                </c:pt>
                <c:pt idx="1219">
                  <c:v>45750</c:v>
                </c:pt>
                <c:pt idx="1220">
                  <c:v>45751</c:v>
                </c:pt>
                <c:pt idx="1221">
                  <c:v>45754</c:v>
                </c:pt>
                <c:pt idx="1222">
                  <c:v>45755</c:v>
                </c:pt>
                <c:pt idx="1223">
                  <c:v>45756</c:v>
                </c:pt>
                <c:pt idx="1224">
                  <c:v>45757</c:v>
                </c:pt>
                <c:pt idx="1225">
                  <c:v>45758</c:v>
                </c:pt>
                <c:pt idx="1226">
                  <c:v>45761</c:v>
                </c:pt>
                <c:pt idx="1227">
                  <c:v>45762</c:v>
                </c:pt>
                <c:pt idx="1228">
                  <c:v>45763</c:v>
                </c:pt>
                <c:pt idx="1229">
                  <c:v>45764</c:v>
                </c:pt>
                <c:pt idx="1230">
                  <c:v>45768</c:v>
                </c:pt>
                <c:pt idx="1231">
                  <c:v>45769</c:v>
                </c:pt>
                <c:pt idx="1232">
                  <c:v>45770</c:v>
                </c:pt>
                <c:pt idx="1233">
                  <c:v>45771</c:v>
                </c:pt>
                <c:pt idx="1234">
                  <c:v>45772</c:v>
                </c:pt>
                <c:pt idx="1235">
                  <c:v>45775</c:v>
                </c:pt>
                <c:pt idx="1236">
                  <c:v>45776</c:v>
                </c:pt>
                <c:pt idx="1237">
                  <c:v>45777</c:v>
                </c:pt>
                <c:pt idx="1238">
                  <c:v>45778</c:v>
                </c:pt>
                <c:pt idx="1239">
                  <c:v>45779</c:v>
                </c:pt>
                <c:pt idx="1240">
                  <c:v>45782</c:v>
                </c:pt>
                <c:pt idx="1241">
                  <c:v>45783</c:v>
                </c:pt>
                <c:pt idx="1242">
                  <c:v>45784</c:v>
                </c:pt>
                <c:pt idx="1243">
                  <c:v>45785</c:v>
                </c:pt>
                <c:pt idx="1244">
                  <c:v>45786</c:v>
                </c:pt>
                <c:pt idx="1245">
                  <c:v>45789</c:v>
                </c:pt>
                <c:pt idx="1246">
                  <c:v>45790</c:v>
                </c:pt>
                <c:pt idx="1247">
                  <c:v>45791</c:v>
                </c:pt>
                <c:pt idx="1248">
                  <c:v>45792</c:v>
                </c:pt>
                <c:pt idx="1249">
                  <c:v>45793</c:v>
                </c:pt>
                <c:pt idx="1250">
                  <c:v>45796</c:v>
                </c:pt>
                <c:pt idx="1251">
                  <c:v>45797</c:v>
                </c:pt>
                <c:pt idx="1252">
                  <c:v>45798</c:v>
                </c:pt>
                <c:pt idx="1253">
                  <c:v>45799</c:v>
                </c:pt>
                <c:pt idx="1254">
                  <c:v>45800</c:v>
                </c:pt>
                <c:pt idx="1255">
                  <c:v>45803</c:v>
                </c:pt>
                <c:pt idx="1256">
                  <c:v>45804</c:v>
                </c:pt>
                <c:pt idx="1257">
                  <c:v>45805</c:v>
                </c:pt>
                <c:pt idx="1258">
                  <c:v>45806</c:v>
                </c:pt>
                <c:pt idx="1259">
                  <c:v>45807</c:v>
                </c:pt>
                <c:pt idx="1260">
                  <c:v>45810</c:v>
                </c:pt>
                <c:pt idx="1261">
                  <c:v>45811</c:v>
                </c:pt>
                <c:pt idx="1262">
                  <c:v>45812</c:v>
                </c:pt>
                <c:pt idx="1263">
                  <c:v>45813</c:v>
                </c:pt>
                <c:pt idx="1264">
                  <c:v>45814</c:v>
                </c:pt>
                <c:pt idx="1265">
                  <c:v>45817</c:v>
                </c:pt>
                <c:pt idx="1266">
                  <c:v>45818</c:v>
                </c:pt>
                <c:pt idx="1267">
                  <c:v>45819</c:v>
                </c:pt>
                <c:pt idx="1268">
                  <c:v>45820</c:v>
                </c:pt>
                <c:pt idx="1269">
                  <c:v>45821</c:v>
                </c:pt>
                <c:pt idx="1270">
                  <c:v>45824</c:v>
                </c:pt>
                <c:pt idx="1271">
                  <c:v>45825</c:v>
                </c:pt>
                <c:pt idx="1272">
                  <c:v>45826</c:v>
                </c:pt>
                <c:pt idx="1273">
                  <c:v>45827</c:v>
                </c:pt>
                <c:pt idx="1274">
                  <c:v>45828</c:v>
                </c:pt>
                <c:pt idx="1275">
                  <c:v>45831</c:v>
                </c:pt>
                <c:pt idx="1276">
                  <c:v>45832</c:v>
                </c:pt>
                <c:pt idx="1277">
                  <c:v>45833</c:v>
                </c:pt>
                <c:pt idx="1278">
                  <c:v>45834</c:v>
                </c:pt>
                <c:pt idx="1279">
                  <c:v>45835</c:v>
                </c:pt>
                <c:pt idx="1280">
                  <c:v>45838</c:v>
                </c:pt>
                <c:pt idx="1281">
                  <c:v>45839</c:v>
                </c:pt>
                <c:pt idx="1282">
                  <c:v>45840</c:v>
                </c:pt>
                <c:pt idx="1283">
                  <c:v>45841</c:v>
                </c:pt>
                <c:pt idx="1284">
                  <c:v>45842</c:v>
                </c:pt>
                <c:pt idx="1285">
                  <c:v>45845</c:v>
                </c:pt>
                <c:pt idx="1286">
                  <c:v>45846</c:v>
                </c:pt>
                <c:pt idx="1287">
                  <c:v>45847</c:v>
                </c:pt>
                <c:pt idx="1288">
                  <c:v>45848</c:v>
                </c:pt>
                <c:pt idx="1289">
                  <c:v>45849</c:v>
                </c:pt>
                <c:pt idx="1290">
                  <c:v>45852</c:v>
                </c:pt>
                <c:pt idx="1291">
                  <c:v>45853</c:v>
                </c:pt>
                <c:pt idx="1292">
                  <c:v>45854</c:v>
                </c:pt>
                <c:pt idx="1293">
                  <c:v>45855</c:v>
                </c:pt>
                <c:pt idx="1294">
                  <c:v>45856</c:v>
                </c:pt>
              </c:numCache>
            </c:numRef>
          </c:cat>
          <c:val>
            <c:numRef>
              <c:f>'5y'!$F$3:$F$1297</c:f>
              <c:numCache>
                <c:formatCode>0%</c:formatCode>
                <c:ptCount val="1295"/>
                <c:pt idx="0">
                  <c:v>0</c:v>
                </c:pt>
                <c:pt idx="1">
                  <c:v>-1.2790000000000002E-3</c:v>
                </c:pt>
                <c:pt idx="2">
                  <c:v>-7.7899999999999996E-4</c:v>
                </c:pt>
                <c:pt idx="3">
                  <c:v>-1.0196E-2</c:v>
                </c:pt>
                <c:pt idx="4">
                  <c:v>-1.153E-2</c:v>
                </c:pt>
                <c:pt idx="5">
                  <c:v>-1.3800000000000002E-3</c:v>
                </c:pt>
                <c:pt idx="6">
                  <c:v>-3.852E-3</c:v>
                </c:pt>
                <c:pt idx="7">
                  <c:v>6.8589999999999996E-3</c:v>
                </c:pt>
                <c:pt idx="8">
                  <c:v>7.1450000000000003E-3</c:v>
                </c:pt>
                <c:pt idx="9">
                  <c:v>-8.9300000000000002E-4</c:v>
                </c:pt>
                <c:pt idx="11">
                  <c:v>1.1391999999999999E-2</c:v>
                </c:pt>
                <c:pt idx="12">
                  <c:v>1.9646E-2</c:v>
                </c:pt>
                <c:pt idx="13">
                  <c:v>2.4434999999999998E-2</c:v>
                </c:pt>
                <c:pt idx="14">
                  <c:v>2.2294999999999999E-2</c:v>
                </c:pt>
                <c:pt idx="15">
                  <c:v>2.6065999999999999E-2</c:v>
                </c:pt>
                <c:pt idx="16">
                  <c:v>1.9362000000000001E-2</c:v>
                </c:pt>
                <c:pt idx="17">
                  <c:v>2.4198000000000001E-2</c:v>
                </c:pt>
                <c:pt idx="18">
                  <c:v>2.1403999999999999E-2</c:v>
                </c:pt>
                <c:pt idx="19">
                  <c:v>2.0449999999999999E-2</c:v>
                </c:pt>
                <c:pt idx="20">
                  <c:v>2.9194000000000001E-2</c:v>
                </c:pt>
                <c:pt idx="21">
                  <c:v>2.7335999999999999E-2</c:v>
                </c:pt>
                <c:pt idx="22">
                  <c:v>2.4327999999999999E-2</c:v>
                </c:pt>
                <c:pt idx="23">
                  <c:v>2.6143999999999997E-2</c:v>
                </c:pt>
                <c:pt idx="24">
                  <c:v>2.0649999999999998E-2</c:v>
                </c:pt>
                <c:pt idx="25">
                  <c:v>2.7372E-2</c:v>
                </c:pt>
                <c:pt idx="26">
                  <c:v>2.6806E-2</c:v>
                </c:pt>
                <c:pt idx="27">
                  <c:v>3.7463999999999997E-2</c:v>
                </c:pt>
                <c:pt idx="28">
                  <c:v>3.3850999999999999E-2</c:v>
                </c:pt>
                <c:pt idx="29">
                  <c:v>3.2263E-2</c:v>
                </c:pt>
                <c:pt idx="30">
                  <c:v>2.0438999999999999E-2</c:v>
                </c:pt>
                <c:pt idx="31">
                  <c:v>2.8506E-2</c:v>
                </c:pt>
                <c:pt idx="32">
                  <c:v>3.1779000000000002E-2</c:v>
                </c:pt>
                <c:pt idx="33">
                  <c:v>1.6389000000000001E-2</c:v>
                </c:pt>
                <c:pt idx="34">
                  <c:v>2.1229999999999999E-3</c:v>
                </c:pt>
                <c:pt idx="36">
                  <c:v>-5.1999999999999998E-3</c:v>
                </c:pt>
                <c:pt idx="37">
                  <c:v>1.2354E-2</c:v>
                </c:pt>
                <c:pt idx="38">
                  <c:v>1.03E-4</c:v>
                </c:pt>
                <c:pt idx="39">
                  <c:v>2.3969999999999998E-3</c:v>
                </c:pt>
                <c:pt idx="40">
                  <c:v>1.0905E-2</c:v>
                </c:pt>
                <c:pt idx="41">
                  <c:v>1.5300000000000001E-2</c:v>
                </c:pt>
                <c:pt idx="42">
                  <c:v>6.9210000000000001E-3</c:v>
                </c:pt>
                <c:pt idx="43">
                  <c:v>3.8969999999999999E-3</c:v>
                </c:pt>
                <c:pt idx="44">
                  <c:v>9.4600000000000001E-4</c:v>
                </c:pt>
                <c:pt idx="45">
                  <c:v>-1.2475E-2</c:v>
                </c:pt>
                <c:pt idx="46">
                  <c:v>-2.519E-3</c:v>
                </c:pt>
                <c:pt idx="47">
                  <c:v>-2.2648999999999999E-2</c:v>
                </c:pt>
                <c:pt idx="48">
                  <c:v>-1.677E-2</c:v>
                </c:pt>
                <c:pt idx="49">
                  <c:v>-7.3099999999999997E-3</c:v>
                </c:pt>
                <c:pt idx="50">
                  <c:v>3.6549999999999998E-3</c:v>
                </c:pt>
                <c:pt idx="51">
                  <c:v>1.7210000000000001E-3</c:v>
                </c:pt>
                <c:pt idx="52">
                  <c:v>-3.8479999999999999E-3</c:v>
                </c:pt>
                <c:pt idx="53">
                  <c:v>5.4000000000000005E-5</c:v>
                </c:pt>
                <c:pt idx="54">
                  <c:v>9.6299999999999999E-4</c:v>
                </c:pt>
                <c:pt idx="55">
                  <c:v>1.3996999999999999E-2</c:v>
                </c:pt>
                <c:pt idx="56">
                  <c:v>3.2420000000000001E-3</c:v>
                </c:pt>
                <c:pt idx="57">
                  <c:v>1.5116000000000001E-2</c:v>
                </c:pt>
                <c:pt idx="58">
                  <c:v>2.1680999999999999E-2</c:v>
                </c:pt>
                <c:pt idx="59">
                  <c:v>2.3428000000000001E-2</c:v>
                </c:pt>
                <c:pt idx="61">
                  <c:v>2.0215999999999998E-2</c:v>
                </c:pt>
                <c:pt idx="62">
                  <c:v>1.6791E-2</c:v>
                </c:pt>
                <c:pt idx="63">
                  <c:v>1.9611E-2</c:v>
                </c:pt>
                <c:pt idx="64">
                  <c:v>1.5762000000000002E-2</c:v>
                </c:pt>
                <c:pt idx="65">
                  <c:v>5.5859999999999998E-3</c:v>
                </c:pt>
                <c:pt idx="66">
                  <c:v>5.5360000000000001E-3</c:v>
                </c:pt>
                <c:pt idx="67">
                  <c:v>2.8779999999999999E-3</c:v>
                </c:pt>
                <c:pt idx="68">
                  <c:v>5.9130000000000007E-3</c:v>
                </c:pt>
                <c:pt idx="69">
                  <c:v>7.4409999999999997E-3</c:v>
                </c:pt>
                <c:pt idx="70">
                  <c:v>-6.4329999999999995E-3</c:v>
                </c:pt>
                <c:pt idx="71">
                  <c:v>-1.0055000000000001E-2</c:v>
                </c:pt>
                <c:pt idx="72">
                  <c:v>-3.6894999999999997E-2</c:v>
                </c:pt>
                <c:pt idx="73">
                  <c:v>-3.1696000000000002E-2</c:v>
                </c:pt>
                <c:pt idx="74">
                  <c:v>-3.7261000000000002E-2</c:v>
                </c:pt>
                <c:pt idx="75">
                  <c:v>-3.0078999999999998E-2</c:v>
                </c:pt>
                <c:pt idx="76">
                  <c:v>-1.5108E-2</c:v>
                </c:pt>
                <c:pt idx="77">
                  <c:v>-1.1426E-2</c:v>
                </c:pt>
                <c:pt idx="78">
                  <c:v>7.0759999999999998E-3</c:v>
                </c:pt>
                <c:pt idx="79">
                  <c:v>6.1279999999999998E-3</c:v>
                </c:pt>
                <c:pt idx="80">
                  <c:v>1.8055000000000002E-2</c:v>
                </c:pt>
                <c:pt idx="81">
                  <c:v>2.6676000000000002E-2</c:v>
                </c:pt>
                <c:pt idx="82">
                  <c:v>3.6485999999999998E-2</c:v>
                </c:pt>
                <c:pt idx="83">
                  <c:v>2.4624999999999998E-2</c:v>
                </c:pt>
                <c:pt idx="84">
                  <c:v>3.04E-2</c:v>
                </c:pt>
                <c:pt idx="85">
                  <c:v>4.3634000000000006E-2</c:v>
                </c:pt>
                <c:pt idx="86">
                  <c:v>4.7232999999999997E-2</c:v>
                </c:pt>
                <c:pt idx="87">
                  <c:v>4.3634000000000006E-2</c:v>
                </c:pt>
                <c:pt idx="88">
                  <c:v>4.4869000000000006E-2</c:v>
                </c:pt>
                <c:pt idx="89">
                  <c:v>5.1622000000000001E-2</c:v>
                </c:pt>
                <c:pt idx="90">
                  <c:v>5.6284000000000001E-2</c:v>
                </c:pt>
                <c:pt idx="91">
                  <c:v>6.7388000000000003E-2</c:v>
                </c:pt>
                <c:pt idx="92">
                  <c:v>6.9787000000000002E-2</c:v>
                </c:pt>
                <c:pt idx="93">
                  <c:v>7.2152000000000008E-2</c:v>
                </c:pt>
                <c:pt idx="94">
                  <c:v>7.4945999999999999E-2</c:v>
                </c:pt>
                <c:pt idx="95">
                  <c:v>6.2198000000000003E-2</c:v>
                </c:pt>
                <c:pt idx="96">
                  <c:v>6.878999999999999E-2</c:v>
                </c:pt>
                <c:pt idx="97">
                  <c:v>7.2576000000000002E-2</c:v>
                </c:pt>
                <c:pt idx="98">
                  <c:v>7.5035999999999992E-2</c:v>
                </c:pt>
                <c:pt idx="99">
                  <c:v>8.2632999999999998E-2</c:v>
                </c:pt>
                <c:pt idx="100">
                  <c:v>8.6426000000000003E-2</c:v>
                </c:pt>
                <c:pt idx="101">
                  <c:v>8.9926999999999993E-2</c:v>
                </c:pt>
                <c:pt idx="102">
                  <c:v>8.5036E-2</c:v>
                </c:pt>
                <c:pt idx="103">
                  <c:v>8.7105000000000002E-2</c:v>
                </c:pt>
                <c:pt idx="104">
                  <c:v>8.4360000000000004E-2</c:v>
                </c:pt>
                <c:pt idx="105">
                  <c:v>7.4380000000000002E-2</c:v>
                </c:pt>
                <c:pt idx="106">
                  <c:v>8.1738000000000005E-2</c:v>
                </c:pt>
                <c:pt idx="107">
                  <c:v>8.5503999999999997E-2</c:v>
                </c:pt>
                <c:pt idx="108">
                  <c:v>9.0787999999999994E-2</c:v>
                </c:pt>
                <c:pt idx="109">
                  <c:v>8.3476999999999996E-2</c:v>
                </c:pt>
                <c:pt idx="110">
                  <c:v>8.1393000000000007E-2</c:v>
                </c:pt>
                <c:pt idx="111">
                  <c:v>8.4579000000000001E-2</c:v>
                </c:pt>
                <c:pt idx="112">
                  <c:v>8.7119000000000002E-2</c:v>
                </c:pt>
                <c:pt idx="113">
                  <c:v>8.8992000000000002E-2</c:v>
                </c:pt>
                <c:pt idx="115">
                  <c:v>8.4021000000000012E-2</c:v>
                </c:pt>
                <c:pt idx="116">
                  <c:v>8.4168000000000007E-2</c:v>
                </c:pt>
                <c:pt idx="117">
                  <c:v>7.7220000000000011E-2</c:v>
                </c:pt>
                <c:pt idx="119">
                  <c:v>8.3054000000000003E-2</c:v>
                </c:pt>
                <c:pt idx="120">
                  <c:v>9.2615000000000003E-2</c:v>
                </c:pt>
                <c:pt idx="121">
                  <c:v>0.10161199999999999</c:v>
                </c:pt>
                <c:pt idx="122">
                  <c:v>0.11393700000000001</c:v>
                </c:pt>
                <c:pt idx="123">
                  <c:v>0.114832</c:v>
                </c:pt>
                <c:pt idx="124">
                  <c:v>0.108183</c:v>
                </c:pt>
                <c:pt idx="125">
                  <c:v>0.111356</c:v>
                </c:pt>
                <c:pt idx="126">
                  <c:v>0.1082</c:v>
                </c:pt>
                <c:pt idx="127">
                  <c:v>0.10964299999999999</c:v>
                </c:pt>
                <c:pt idx="128">
                  <c:v>0.10661199999999998</c:v>
                </c:pt>
                <c:pt idx="129">
                  <c:v>0.10882699999999999</c:v>
                </c:pt>
                <c:pt idx="130">
                  <c:v>0.10959899999999999</c:v>
                </c:pt>
                <c:pt idx="131">
                  <c:v>0.113154</c:v>
                </c:pt>
                <c:pt idx="132">
                  <c:v>0.10705500000000001</c:v>
                </c:pt>
                <c:pt idx="133">
                  <c:v>0.102712</c:v>
                </c:pt>
                <c:pt idx="134">
                  <c:v>0.10642599999999999</c:v>
                </c:pt>
                <c:pt idx="135">
                  <c:v>9.860300000000001E-2</c:v>
                </c:pt>
                <c:pt idx="136">
                  <c:v>7.6668E-2</c:v>
                </c:pt>
                <c:pt idx="137">
                  <c:v>9.1051000000000007E-2</c:v>
                </c:pt>
                <c:pt idx="138">
                  <c:v>7.1267999999999998E-2</c:v>
                </c:pt>
                <c:pt idx="139">
                  <c:v>9.3229000000000006E-2</c:v>
                </c:pt>
                <c:pt idx="140">
                  <c:v>0.10447800000000002</c:v>
                </c:pt>
                <c:pt idx="141">
                  <c:v>0.10703699999999999</c:v>
                </c:pt>
                <c:pt idx="142">
                  <c:v>0.114826</c:v>
                </c:pt>
                <c:pt idx="143">
                  <c:v>0.12063</c:v>
                </c:pt>
                <c:pt idx="144">
                  <c:v>0.13263999999999998</c:v>
                </c:pt>
                <c:pt idx="145">
                  <c:v>0.13748199999999999</c:v>
                </c:pt>
                <c:pt idx="146">
                  <c:v>0.14052000000000001</c:v>
                </c:pt>
                <c:pt idx="147">
                  <c:v>0.136516</c:v>
                </c:pt>
                <c:pt idx="148">
                  <c:v>0.14066999999999999</c:v>
                </c:pt>
                <c:pt idx="150">
                  <c:v>0.142678</c:v>
                </c:pt>
                <c:pt idx="151">
                  <c:v>0.13539099999999998</c:v>
                </c:pt>
                <c:pt idx="152">
                  <c:v>0.129167</c:v>
                </c:pt>
                <c:pt idx="153">
                  <c:v>0.13597699999999999</c:v>
                </c:pt>
                <c:pt idx="154">
                  <c:v>0.137984</c:v>
                </c:pt>
                <c:pt idx="155">
                  <c:v>0.132629</c:v>
                </c:pt>
                <c:pt idx="156">
                  <c:v>0.14217199999999999</c:v>
                </c:pt>
                <c:pt idx="157">
                  <c:v>0.12604599999999999</c:v>
                </c:pt>
                <c:pt idx="158">
                  <c:v>0.11595599999999999</c:v>
                </c:pt>
                <c:pt idx="159">
                  <c:v>0.130747</c:v>
                </c:pt>
                <c:pt idx="160">
                  <c:v>0.13828399999999999</c:v>
                </c:pt>
                <c:pt idx="161">
                  <c:v>0.132047</c:v>
                </c:pt>
                <c:pt idx="162">
                  <c:v>0.120001</c:v>
                </c:pt>
                <c:pt idx="163">
                  <c:v>0.135773</c:v>
                </c:pt>
                <c:pt idx="164">
                  <c:v>0.14052000000000001</c:v>
                </c:pt>
                <c:pt idx="165">
                  <c:v>0.149257</c:v>
                </c:pt>
                <c:pt idx="166">
                  <c:v>0.15486900000000001</c:v>
                </c:pt>
                <c:pt idx="167">
                  <c:v>0.16442000000000001</c:v>
                </c:pt>
                <c:pt idx="168">
                  <c:v>0.16483699999999998</c:v>
                </c:pt>
                <c:pt idx="169">
                  <c:v>0.17122800000000002</c:v>
                </c:pt>
                <c:pt idx="170">
                  <c:v>0.166239</c:v>
                </c:pt>
                <c:pt idx="171">
                  <c:v>0.17297899999999999</c:v>
                </c:pt>
                <c:pt idx="172">
                  <c:v>0.16391900000000001</c:v>
                </c:pt>
                <c:pt idx="173">
                  <c:v>0.16500299999999998</c:v>
                </c:pt>
                <c:pt idx="174">
                  <c:v>0.16260000000000002</c:v>
                </c:pt>
                <c:pt idx="175">
                  <c:v>0.15362000000000001</c:v>
                </c:pt>
                <c:pt idx="176">
                  <c:v>0.15105499999999999</c:v>
                </c:pt>
                <c:pt idx="177">
                  <c:v>0.15246499999999999</c:v>
                </c:pt>
                <c:pt idx="178">
                  <c:v>0.15873499999999999</c:v>
                </c:pt>
                <c:pt idx="179">
                  <c:v>0.15667400000000001</c:v>
                </c:pt>
                <c:pt idx="180">
                  <c:v>0.15583</c:v>
                </c:pt>
                <c:pt idx="181">
                  <c:v>0.155528</c:v>
                </c:pt>
                <c:pt idx="182">
                  <c:v>0.173426</c:v>
                </c:pt>
                <c:pt idx="184">
                  <c:v>0.17567900000000003</c:v>
                </c:pt>
                <c:pt idx="185">
                  <c:v>0.18045900000000001</c:v>
                </c:pt>
                <c:pt idx="186">
                  <c:v>0.18199899999999999</c:v>
                </c:pt>
                <c:pt idx="187">
                  <c:v>0.188166</c:v>
                </c:pt>
                <c:pt idx="188">
                  <c:v>0.188114</c:v>
                </c:pt>
                <c:pt idx="189">
                  <c:v>0.18646100000000002</c:v>
                </c:pt>
                <c:pt idx="190">
                  <c:v>0.18661000000000003</c:v>
                </c:pt>
                <c:pt idx="191">
                  <c:v>0.18463100000000002</c:v>
                </c:pt>
                <c:pt idx="192">
                  <c:v>0.193915</c:v>
                </c:pt>
                <c:pt idx="193">
                  <c:v>0.19573199999999999</c:v>
                </c:pt>
                <c:pt idx="194">
                  <c:v>0.18665500000000002</c:v>
                </c:pt>
                <c:pt idx="195">
                  <c:v>0.17654399999999998</c:v>
                </c:pt>
                <c:pt idx="196">
                  <c:v>0.18287500000000001</c:v>
                </c:pt>
                <c:pt idx="197">
                  <c:v>0.175979</c:v>
                </c:pt>
                <c:pt idx="198">
                  <c:v>0.18034700000000001</c:v>
                </c:pt>
                <c:pt idx="199">
                  <c:v>0.18456299999999998</c:v>
                </c:pt>
                <c:pt idx="200">
                  <c:v>0.18484300000000001</c:v>
                </c:pt>
                <c:pt idx="201">
                  <c:v>0.19608</c:v>
                </c:pt>
                <c:pt idx="202">
                  <c:v>0.18983699999999998</c:v>
                </c:pt>
                <c:pt idx="203">
                  <c:v>0.18071699999999999</c:v>
                </c:pt>
                <c:pt idx="204">
                  <c:v>0.187195</c:v>
                </c:pt>
                <c:pt idx="205">
                  <c:v>0.185642</c:v>
                </c:pt>
                <c:pt idx="206">
                  <c:v>0.19322500000000001</c:v>
                </c:pt>
                <c:pt idx="207">
                  <c:v>0.19200299999999998</c:v>
                </c:pt>
                <c:pt idx="208">
                  <c:v>0.203235</c:v>
                </c:pt>
                <c:pt idx="209">
                  <c:v>0.196385</c:v>
                </c:pt>
                <c:pt idx="210">
                  <c:v>0.19095700000000002</c:v>
                </c:pt>
                <c:pt idx="211">
                  <c:v>0.18068300000000001</c:v>
                </c:pt>
                <c:pt idx="212">
                  <c:v>0.18241499999999999</c:v>
                </c:pt>
                <c:pt idx="213">
                  <c:v>0.196682</c:v>
                </c:pt>
                <c:pt idx="214">
                  <c:v>0.20335300000000001</c:v>
                </c:pt>
                <c:pt idx="215">
                  <c:v>0.20535499999999998</c:v>
                </c:pt>
                <c:pt idx="216">
                  <c:v>0.199792</c:v>
                </c:pt>
                <c:pt idx="217">
                  <c:v>0.20757300000000001</c:v>
                </c:pt>
                <c:pt idx="218">
                  <c:v>0.20660599999999998</c:v>
                </c:pt>
                <c:pt idx="220">
                  <c:v>0.20888100000000001</c:v>
                </c:pt>
                <c:pt idx="221">
                  <c:v>0.220087</c:v>
                </c:pt>
                <c:pt idx="222">
                  <c:v>0.22187499999999999</c:v>
                </c:pt>
                <c:pt idx="223">
                  <c:v>0.22667999999999999</c:v>
                </c:pt>
                <c:pt idx="224">
                  <c:v>0.219192</c:v>
                </c:pt>
                <c:pt idx="225">
                  <c:v>0.23433199999999998</c:v>
                </c:pt>
                <c:pt idx="226">
                  <c:v>0.23403199999999999</c:v>
                </c:pt>
                <c:pt idx="227">
                  <c:v>0.23219300000000001</c:v>
                </c:pt>
                <c:pt idx="228">
                  <c:v>0.237618</c:v>
                </c:pt>
                <c:pt idx="229">
                  <c:v>0.23799600000000001</c:v>
                </c:pt>
                <c:pt idx="230">
                  <c:v>0.23988800000000002</c:v>
                </c:pt>
                <c:pt idx="231">
                  <c:v>0.23595500000000003</c:v>
                </c:pt>
                <c:pt idx="232">
                  <c:v>0.238871</c:v>
                </c:pt>
                <c:pt idx="233">
                  <c:v>0.244363</c:v>
                </c:pt>
                <c:pt idx="234">
                  <c:v>0.245556</c:v>
                </c:pt>
                <c:pt idx="235">
                  <c:v>0.250108</c:v>
                </c:pt>
                <c:pt idx="236">
                  <c:v>0.25008600000000003</c:v>
                </c:pt>
                <c:pt idx="237">
                  <c:v>0.24471499999999999</c:v>
                </c:pt>
                <c:pt idx="238">
                  <c:v>0.235789</c:v>
                </c:pt>
                <c:pt idx="239">
                  <c:v>0.245476</c:v>
                </c:pt>
                <c:pt idx="240">
                  <c:v>0.24821300000000002</c:v>
                </c:pt>
                <c:pt idx="241">
                  <c:v>0.245972</c:v>
                </c:pt>
                <c:pt idx="242">
                  <c:v>0.249107</c:v>
                </c:pt>
                <c:pt idx="243">
                  <c:v>0.25004199999999999</c:v>
                </c:pt>
                <c:pt idx="244">
                  <c:v>0.24478999999999998</c:v>
                </c:pt>
                <c:pt idx="245">
                  <c:v>0.24638200000000002</c:v>
                </c:pt>
                <c:pt idx="246">
                  <c:v>0.24604600000000001</c:v>
                </c:pt>
                <c:pt idx="248">
                  <c:v>0.24978600000000001</c:v>
                </c:pt>
                <c:pt idx="249">
                  <c:v>0.25320599999999999</c:v>
                </c:pt>
                <c:pt idx="250">
                  <c:v>0.254353</c:v>
                </c:pt>
                <c:pt idx="251">
                  <c:v>0.25377099999999997</c:v>
                </c:pt>
                <c:pt idx="252">
                  <c:v>0.239597</c:v>
                </c:pt>
                <c:pt idx="253">
                  <c:v>0.251753</c:v>
                </c:pt>
                <c:pt idx="254">
                  <c:v>0.25021699999999997</c:v>
                </c:pt>
                <c:pt idx="255">
                  <c:v>0.25253799999999998</c:v>
                </c:pt>
                <c:pt idx="256">
                  <c:v>0.24491199999999999</c:v>
                </c:pt>
                <c:pt idx="257">
                  <c:v>0.247167</c:v>
                </c:pt>
                <c:pt idx="258">
                  <c:v>0.23492100000000002</c:v>
                </c:pt>
                <c:pt idx="259">
                  <c:v>0.21891200000000002</c:v>
                </c:pt>
                <c:pt idx="260">
                  <c:v>0.23227399999999998</c:v>
                </c:pt>
                <c:pt idx="261">
                  <c:v>0.242614</c:v>
                </c:pt>
                <c:pt idx="262">
                  <c:v>0.24184</c:v>
                </c:pt>
                <c:pt idx="263">
                  <c:v>0.24745799999999998</c:v>
                </c:pt>
                <c:pt idx="264">
                  <c:v>0.246007</c:v>
                </c:pt>
                <c:pt idx="265">
                  <c:v>0.246526</c:v>
                </c:pt>
                <c:pt idx="266">
                  <c:v>0.25005099999999997</c:v>
                </c:pt>
                <c:pt idx="267">
                  <c:v>0.25507999999999997</c:v>
                </c:pt>
                <c:pt idx="268">
                  <c:v>0.25359799999999999</c:v>
                </c:pt>
                <c:pt idx="270">
                  <c:v>0.25842100000000001</c:v>
                </c:pt>
                <c:pt idx="271">
                  <c:v>0.256189</c:v>
                </c:pt>
                <c:pt idx="272">
                  <c:v>0.25901599999999997</c:v>
                </c:pt>
                <c:pt idx="273">
                  <c:v>0.26519100000000001</c:v>
                </c:pt>
                <c:pt idx="274">
                  <c:v>0.26284299999999999</c:v>
                </c:pt>
                <c:pt idx="275">
                  <c:v>0.26644699999999999</c:v>
                </c:pt>
                <c:pt idx="276">
                  <c:v>0.27004699999999998</c:v>
                </c:pt>
                <c:pt idx="277">
                  <c:v>0.26798300000000003</c:v>
                </c:pt>
                <c:pt idx="278">
                  <c:v>0.26782600000000001</c:v>
                </c:pt>
                <c:pt idx="279">
                  <c:v>0.265685</c:v>
                </c:pt>
                <c:pt idx="280">
                  <c:v>0.25828099999999998</c:v>
                </c:pt>
                <c:pt idx="281">
                  <c:v>0.25448199999999999</c:v>
                </c:pt>
                <c:pt idx="282">
                  <c:v>0.24912199999999998</c:v>
                </c:pt>
                <c:pt idx="283">
                  <c:v>0.25676300000000002</c:v>
                </c:pt>
                <c:pt idx="284">
                  <c:v>0.26530500000000001</c:v>
                </c:pt>
                <c:pt idx="285">
                  <c:v>0.26966099999999998</c:v>
                </c:pt>
                <c:pt idx="286">
                  <c:v>0.27210499999999999</c:v>
                </c:pt>
                <c:pt idx="287">
                  <c:v>0.26696599999999998</c:v>
                </c:pt>
                <c:pt idx="288">
                  <c:v>0.27564699999999998</c:v>
                </c:pt>
                <c:pt idx="289">
                  <c:v>0.27257799999999999</c:v>
                </c:pt>
                <c:pt idx="290">
                  <c:v>0.27183499999999999</c:v>
                </c:pt>
                <c:pt idx="291">
                  <c:v>0.278424</c:v>
                </c:pt>
                <c:pt idx="292">
                  <c:v>0.284945</c:v>
                </c:pt>
                <c:pt idx="293">
                  <c:v>0.28657100000000002</c:v>
                </c:pt>
                <c:pt idx="295">
                  <c:v>0.28565699999999999</c:v>
                </c:pt>
                <c:pt idx="296">
                  <c:v>0.28165000000000001</c:v>
                </c:pt>
                <c:pt idx="297">
                  <c:v>0.27939399999999998</c:v>
                </c:pt>
                <c:pt idx="298">
                  <c:v>0.27493200000000001</c:v>
                </c:pt>
                <c:pt idx="299">
                  <c:v>0.27699200000000002</c:v>
                </c:pt>
                <c:pt idx="300">
                  <c:v>0.27</c:v>
                </c:pt>
                <c:pt idx="301">
                  <c:v>0.27868399999999999</c:v>
                </c:pt>
                <c:pt idx="302">
                  <c:v>0.27301900000000001</c:v>
                </c:pt>
                <c:pt idx="303">
                  <c:v>0.26611400000000002</c:v>
                </c:pt>
                <c:pt idx="304">
                  <c:v>0.245364</c:v>
                </c:pt>
                <c:pt idx="305">
                  <c:v>0.25090899999999999</c:v>
                </c:pt>
                <c:pt idx="306">
                  <c:v>0.26062299999999999</c:v>
                </c:pt>
                <c:pt idx="307">
                  <c:v>0.26435700000000001</c:v>
                </c:pt>
                <c:pt idx="308">
                  <c:v>0.26069500000000001</c:v>
                </c:pt>
                <c:pt idx="309">
                  <c:v>0.26444899999999999</c:v>
                </c:pt>
                <c:pt idx="310">
                  <c:v>0.24657499999999999</c:v>
                </c:pt>
                <c:pt idx="311">
                  <c:v>0.24558599999999997</c:v>
                </c:pt>
                <c:pt idx="312">
                  <c:v>0.24015500000000001</c:v>
                </c:pt>
                <c:pt idx="313">
                  <c:v>0.24513699999999999</c:v>
                </c:pt>
                <c:pt idx="314">
                  <c:v>0.23904399999999998</c:v>
                </c:pt>
                <c:pt idx="315">
                  <c:v>0.24714900000000001</c:v>
                </c:pt>
                <c:pt idx="316">
                  <c:v>0.24765699999999999</c:v>
                </c:pt>
                <c:pt idx="317">
                  <c:v>0.26153199999999999</c:v>
                </c:pt>
                <c:pt idx="318">
                  <c:v>0.26153799999999999</c:v>
                </c:pt>
                <c:pt idx="320">
                  <c:v>0.262824</c:v>
                </c:pt>
                <c:pt idx="321">
                  <c:v>0.27403</c:v>
                </c:pt>
                <c:pt idx="322">
                  <c:v>0.28647899999999998</c:v>
                </c:pt>
                <c:pt idx="323">
                  <c:v>0.29316199999999998</c:v>
                </c:pt>
                <c:pt idx="324">
                  <c:v>0.29670099999999999</c:v>
                </c:pt>
                <c:pt idx="325">
                  <c:v>0.30297999999999997</c:v>
                </c:pt>
                <c:pt idx="326">
                  <c:v>0.30923400000000001</c:v>
                </c:pt>
                <c:pt idx="327">
                  <c:v>0.31072900000000003</c:v>
                </c:pt>
                <c:pt idx="328">
                  <c:v>0.31096099999999999</c:v>
                </c:pt>
                <c:pt idx="329">
                  <c:v>0.31520600000000004</c:v>
                </c:pt>
                <c:pt idx="330">
                  <c:v>0.30832300000000001</c:v>
                </c:pt>
                <c:pt idx="331">
                  <c:v>0.294823</c:v>
                </c:pt>
                <c:pt idx="332">
                  <c:v>0.309811</c:v>
                </c:pt>
                <c:pt idx="333">
                  <c:v>0.299896</c:v>
                </c:pt>
                <c:pt idx="334">
                  <c:v>0.31286799999999998</c:v>
                </c:pt>
                <c:pt idx="335">
                  <c:v>0.30810999999999999</c:v>
                </c:pt>
                <c:pt idx="336">
                  <c:v>0.31398599999999999</c:v>
                </c:pt>
                <c:pt idx="337">
                  <c:v>0.31874600000000003</c:v>
                </c:pt>
                <c:pt idx="338">
                  <c:v>0.32577100000000003</c:v>
                </c:pt>
                <c:pt idx="339">
                  <c:v>0.33199399999999996</c:v>
                </c:pt>
                <c:pt idx="340">
                  <c:v>0.334341</c:v>
                </c:pt>
                <c:pt idx="341">
                  <c:v>0.32614800000000005</c:v>
                </c:pt>
                <c:pt idx="342">
                  <c:v>0.33356600000000003</c:v>
                </c:pt>
                <c:pt idx="343">
                  <c:v>0.34509300000000004</c:v>
                </c:pt>
                <c:pt idx="344">
                  <c:v>0.33981299999999998</c:v>
                </c:pt>
                <c:pt idx="345">
                  <c:v>0.34191899999999997</c:v>
                </c:pt>
                <c:pt idx="346">
                  <c:v>0.33795599999999998</c:v>
                </c:pt>
                <c:pt idx="347">
                  <c:v>0.33699899999999999</c:v>
                </c:pt>
                <c:pt idx="348">
                  <c:v>0.331901</c:v>
                </c:pt>
                <c:pt idx="349">
                  <c:v>0.32360500000000003</c:v>
                </c:pt>
                <c:pt idx="350">
                  <c:v>0.32564399999999999</c:v>
                </c:pt>
                <c:pt idx="351">
                  <c:v>0.33149299999999998</c:v>
                </c:pt>
                <c:pt idx="352">
                  <c:v>0.33549399999999996</c:v>
                </c:pt>
                <c:pt idx="353">
                  <c:v>0.30538500000000002</c:v>
                </c:pt>
                <c:pt idx="354">
                  <c:v>0.30681200000000003</c:v>
                </c:pt>
                <c:pt idx="355">
                  <c:v>0.27659600000000001</c:v>
                </c:pt>
                <c:pt idx="356">
                  <c:v>0.26452200000000003</c:v>
                </c:pt>
                <c:pt idx="357">
                  <c:v>0.28290100000000001</c:v>
                </c:pt>
                <c:pt idx="358">
                  <c:v>0.27494499999999999</c:v>
                </c:pt>
                <c:pt idx="359">
                  <c:v>0.289022</c:v>
                </c:pt>
                <c:pt idx="360">
                  <c:v>0.30765500000000001</c:v>
                </c:pt>
                <c:pt idx="361">
                  <c:v>0.30238499999999996</c:v>
                </c:pt>
                <c:pt idx="362">
                  <c:v>0.29300100000000001</c:v>
                </c:pt>
                <c:pt idx="363">
                  <c:v>0.29084599999999999</c:v>
                </c:pt>
                <c:pt idx="364">
                  <c:v>0.28206199999999998</c:v>
                </c:pt>
                <c:pt idx="365">
                  <c:v>0.27588999999999997</c:v>
                </c:pt>
                <c:pt idx="366">
                  <c:v>0.28334100000000001</c:v>
                </c:pt>
                <c:pt idx="367">
                  <c:v>0.281526</c:v>
                </c:pt>
                <c:pt idx="368">
                  <c:v>0.28148899999999999</c:v>
                </c:pt>
                <c:pt idx="369">
                  <c:v>0.269071</c:v>
                </c:pt>
                <c:pt idx="370">
                  <c:v>0.29296299999999997</c:v>
                </c:pt>
                <c:pt idx="371">
                  <c:v>0.30193399999999998</c:v>
                </c:pt>
                <c:pt idx="372">
                  <c:v>0.31113399999999997</c:v>
                </c:pt>
                <c:pt idx="373">
                  <c:v>0.31179699999999999</c:v>
                </c:pt>
                <c:pt idx="376">
                  <c:v>0.31890099999999999</c:v>
                </c:pt>
                <c:pt idx="377">
                  <c:v>0.31581100000000001</c:v>
                </c:pt>
                <c:pt idx="378">
                  <c:v>0.31137500000000001</c:v>
                </c:pt>
                <c:pt idx="380">
                  <c:v>0.31222</c:v>
                </c:pt>
                <c:pt idx="381">
                  <c:v>0.30005599999999999</c:v>
                </c:pt>
                <c:pt idx="382">
                  <c:v>0.302066</c:v>
                </c:pt>
                <c:pt idx="383">
                  <c:v>0.30282300000000001</c:v>
                </c:pt>
                <c:pt idx="384">
                  <c:v>0.30207400000000001</c:v>
                </c:pt>
                <c:pt idx="385">
                  <c:v>0.31458600000000003</c:v>
                </c:pt>
                <c:pt idx="386">
                  <c:v>0.32201200000000002</c:v>
                </c:pt>
                <c:pt idx="387">
                  <c:v>0.31570699999999996</c:v>
                </c:pt>
                <c:pt idx="388">
                  <c:v>0.31969900000000001</c:v>
                </c:pt>
                <c:pt idx="389">
                  <c:v>0.33081499999999997</c:v>
                </c:pt>
                <c:pt idx="390">
                  <c:v>0.31457099999999999</c:v>
                </c:pt>
                <c:pt idx="391">
                  <c:v>0.310282</c:v>
                </c:pt>
                <c:pt idx="392">
                  <c:v>0.30120000000000002</c:v>
                </c:pt>
                <c:pt idx="393">
                  <c:v>0.27421099999999998</c:v>
                </c:pt>
                <c:pt idx="394">
                  <c:v>0.27111499999999999</c:v>
                </c:pt>
                <c:pt idx="395">
                  <c:v>0.27233099999999999</c:v>
                </c:pt>
                <c:pt idx="396">
                  <c:v>0.27263500000000002</c:v>
                </c:pt>
                <c:pt idx="397">
                  <c:v>0.26943499999999998</c:v>
                </c:pt>
                <c:pt idx="398">
                  <c:v>0.28164800000000001</c:v>
                </c:pt>
                <c:pt idx="399">
                  <c:v>0.30367899999999998</c:v>
                </c:pt>
                <c:pt idx="400">
                  <c:v>0.31737300000000002</c:v>
                </c:pt>
                <c:pt idx="401">
                  <c:v>0.319996</c:v>
                </c:pt>
                <c:pt idx="402">
                  <c:v>0.30341400000000002</c:v>
                </c:pt>
                <c:pt idx="403">
                  <c:v>0.31440299999999999</c:v>
                </c:pt>
                <c:pt idx="404">
                  <c:v>0.31215699999999996</c:v>
                </c:pt>
                <c:pt idx="405">
                  <c:v>0.32091099999999995</c:v>
                </c:pt>
                <c:pt idx="406">
                  <c:v>0.33493800000000001</c:v>
                </c:pt>
                <c:pt idx="407">
                  <c:v>0.33045999999999998</c:v>
                </c:pt>
                <c:pt idx="408">
                  <c:v>0.33151800000000003</c:v>
                </c:pt>
                <c:pt idx="409">
                  <c:v>0.31938700000000003</c:v>
                </c:pt>
                <c:pt idx="410">
                  <c:v>0.32865800000000001</c:v>
                </c:pt>
                <c:pt idx="411">
                  <c:v>0.32131100000000001</c:v>
                </c:pt>
                <c:pt idx="412">
                  <c:v>0.30850100000000003</c:v>
                </c:pt>
                <c:pt idx="413">
                  <c:v>0.29811199999999999</c:v>
                </c:pt>
                <c:pt idx="415">
                  <c:v>0.29190899999999997</c:v>
                </c:pt>
                <c:pt idx="416">
                  <c:v>0.28179700000000002</c:v>
                </c:pt>
                <c:pt idx="417">
                  <c:v>0.28289500000000001</c:v>
                </c:pt>
                <c:pt idx="418">
                  <c:v>0.30415500000000001</c:v>
                </c:pt>
                <c:pt idx="419">
                  <c:v>0.30541299999999999</c:v>
                </c:pt>
                <c:pt idx="420">
                  <c:v>0.29788399999999998</c:v>
                </c:pt>
                <c:pt idx="421">
                  <c:v>0.31340099999999999</c:v>
                </c:pt>
                <c:pt idx="422">
                  <c:v>0.31307800000000002</c:v>
                </c:pt>
                <c:pt idx="423">
                  <c:v>0.32247199999999998</c:v>
                </c:pt>
                <c:pt idx="424">
                  <c:v>0.31641400000000003</c:v>
                </c:pt>
                <c:pt idx="425">
                  <c:v>0.311942</c:v>
                </c:pt>
                <c:pt idx="426">
                  <c:v>0.32808199999999998</c:v>
                </c:pt>
                <c:pt idx="427">
                  <c:v>0.33354899999999998</c:v>
                </c:pt>
                <c:pt idx="428">
                  <c:v>0.32614199999999999</c:v>
                </c:pt>
                <c:pt idx="429">
                  <c:v>0.30877599999999999</c:v>
                </c:pt>
                <c:pt idx="430">
                  <c:v>0.30921199999999999</c:v>
                </c:pt>
                <c:pt idx="431">
                  <c:v>0.32657400000000003</c:v>
                </c:pt>
                <c:pt idx="432">
                  <c:v>0.34525899999999998</c:v>
                </c:pt>
                <c:pt idx="433">
                  <c:v>0.34817900000000002</c:v>
                </c:pt>
                <c:pt idx="434">
                  <c:v>0.35996</c:v>
                </c:pt>
                <c:pt idx="435">
                  <c:v>0.36399000000000004</c:v>
                </c:pt>
                <c:pt idx="436">
                  <c:v>0.35520499999999999</c:v>
                </c:pt>
                <c:pt idx="437">
                  <c:v>0.35555799999999999</c:v>
                </c:pt>
                <c:pt idx="438">
                  <c:v>0.359763</c:v>
                </c:pt>
                <c:pt idx="439">
                  <c:v>0.35802599999999996</c:v>
                </c:pt>
                <c:pt idx="440">
                  <c:v>0.36478499999999997</c:v>
                </c:pt>
                <c:pt idx="441">
                  <c:v>0.36408900000000005</c:v>
                </c:pt>
                <c:pt idx="442">
                  <c:v>0.35260900000000001</c:v>
                </c:pt>
                <c:pt idx="443">
                  <c:v>0.356489</c:v>
                </c:pt>
                <c:pt idx="444">
                  <c:v>0.36468499999999998</c:v>
                </c:pt>
                <c:pt idx="445">
                  <c:v>0.35512199999999999</c:v>
                </c:pt>
                <c:pt idx="446">
                  <c:v>0.346333</c:v>
                </c:pt>
                <c:pt idx="447">
                  <c:v>0.349194</c:v>
                </c:pt>
                <c:pt idx="448">
                  <c:v>0.35163200000000006</c:v>
                </c:pt>
                <c:pt idx="449">
                  <c:v>0.34645000000000004</c:v>
                </c:pt>
                <c:pt idx="450">
                  <c:v>0.34181100000000003</c:v>
                </c:pt>
                <c:pt idx="451">
                  <c:v>0.34938699999999995</c:v>
                </c:pt>
                <c:pt idx="452">
                  <c:v>0.35047899999999998</c:v>
                </c:pt>
                <c:pt idx="454">
                  <c:v>0.351883</c:v>
                </c:pt>
                <c:pt idx="455">
                  <c:v>0.36055900000000002</c:v>
                </c:pt>
                <c:pt idx="456">
                  <c:v>0.359296</c:v>
                </c:pt>
                <c:pt idx="457">
                  <c:v>0.33779400000000004</c:v>
                </c:pt>
                <c:pt idx="458">
                  <c:v>0.30912200000000001</c:v>
                </c:pt>
                <c:pt idx="459">
                  <c:v>0.29833999999999999</c:v>
                </c:pt>
                <c:pt idx="460">
                  <c:v>0.27850000000000003</c:v>
                </c:pt>
                <c:pt idx="461">
                  <c:v>0.28180099999999997</c:v>
                </c:pt>
                <c:pt idx="462">
                  <c:v>0.30508600000000002</c:v>
                </c:pt>
                <c:pt idx="463">
                  <c:v>0.28289900000000001</c:v>
                </c:pt>
                <c:pt idx="464">
                  <c:v>0.27858699999999997</c:v>
                </c:pt>
                <c:pt idx="465">
                  <c:v>0.29175200000000001</c:v>
                </c:pt>
                <c:pt idx="466">
                  <c:v>0.309033</c:v>
                </c:pt>
                <c:pt idx="467">
                  <c:v>0.278831</c:v>
                </c:pt>
                <c:pt idx="468">
                  <c:v>0.27494499999999999</c:v>
                </c:pt>
                <c:pt idx="469">
                  <c:v>0.235795</c:v>
                </c:pt>
                <c:pt idx="470">
                  <c:v>0.229021</c:v>
                </c:pt>
                <c:pt idx="471">
                  <c:v>0.22575800000000001</c:v>
                </c:pt>
                <c:pt idx="472">
                  <c:v>0.21721800000000002</c:v>
                </c:pt>
                <c:pt idx="473">
                  <c:v>0.241982</c:v>
                </c:pt>
                <c:pt idx="474">
                  <c:v>0.24856800000000001</c:v>
                </c:pt>
                <c:pt idx="475">
                  <c:v>0.266154</c:v>
                </c:pt>
                <c:pt idx="476">
                  <c:v>0.24207899999999999</c:v>
                </c:pt>
                <c:pt idx="477">
                  <c:v>0.247055</c:v>
                </c:pt>
                <c:pt idx="478">
                  <c:v>0.248025</c:v>
                </c:pt>
                <c:pt idx="480">
                  <c:v>0.25349900000000003</c:v>
                </c:pt>
                <c:pt idx="481">
                  <c:v>0.25952700000000001</c:v>
                </c:pt>
                <c:pt idx="482">
                  <c:v>0.26869799999999999</c:v>
                </c:pt>
                <c:pt idx="483">
                  <c:v>0.28206999999999999</c:v>
                </c:pt>
                <c:pt idx="484">
                  <c:v>0.29262499999999997</c:v>
                </c:pt>
                <c:pt idx="485">
                  <c:v>0.28088099999999999</c:v>
                </c:pt>
                <c:pt idx="486">
                  <c:v>0.279916</c:v>
                </c:pt>
                <c:pt idx="487">
                  <c:v>0.29957</c:v>
                </c:pt>
                <c:pt idx="488">
                  <c:v>0.28467400000000004</c:v>
                </c:pt>
                <c:pt idx="489">
                  <c:v>0.28642699999999999</c:v>
                </c:pt>
                <c:pt idx="490">
                  <c:v>0.29316900000000001</c:v>
                </c:pt>
                <c:pt idx="491">
                  <c:v>0.284779</c:v>
                </c:pt>
                <c:pt idx="492">
                  <c:v>0.27065800000000001</c:v>
                </c:pt>
                <c:pt idx="493">
                  <c:v>0.25279599999999997</c:v>
                </c:pt>
                <c:pt idx="494">
                  <c:v>0.21990600000000002</c:v>
                </c:pt>
                <c:pt idx="495">
                  <c:v>0.20791699999999999</c:v>
                </c:pt>
                <c:pt idx="496">
                  <c:v>0.211812</c:v>
                </c:pt>
                <c:pt idx="497">
                  <c:v>0.17427499999999999</c:v>
                </c:pt>
                <c:pt idx="498">
                  <c:v>0.16972799999999999</c:v>
                </c:pt>
                <c:pt idx="499">
                  <c:v>0.18536999999999998</c:v>
                </c:pt>
                <c:pt idx="500">
                  <c:v>0.18992200000000001</c:v>
                </c:pt>
                <c:pt idx="501">
                  <c:v>0.17427299999999998</c:v>
                </c:pt>
                <c:pt idx="502">
                  <c:v>0.15654400000000002</c:v>
                </c:pt>
                <c:pt idx="503">
                  <c:v>0.17791100000000001</c:v>
                </c:pt>
                <c:pt idx="504">
                  <c:v>0.18998499999999999</c:v>
                </c:pt>
                <c:pt idx="505">
                  <c:v>0.18778700000000001</c:v>
                </c:pt>
                <c:pt idx="506">
                  <c:v>0.17888300000000001</c:v>
                </c:pt>
                <c:pt idx="507">
                  <c:v>0.16545699999999999</c:v>
                </c:pt>
                <c:pt idx="509">
                  <c:v>0.17580699999999999</c:v>
                </c:pt>
                <c:pt idx="510">
                  <c:v>0.163776</c:v>
                </c:pt>
                <c:pt idx="511">
                  <c:v>0.15731899999999999</c:v>
                </c:pt>
                <c:pt idx="512">
                  <c:v>0.177927</c:v>
                </c:pt>
                <c:pt idx="513">
                  <c:v>0.17543600000000001</c:v>
                </c:pt>
                <c:pt idx="514">
                  <c:v>0.16270299999999999</c:v>
                </c:pt>
                <c:pt idx="515">
                  <c:v>0.154167</c:v>
                </c:pt>
                <c:pt idx="516">
                  <c:v>0.15024599999999999</c:v>
                </c:pt>
                <c:pt idx="517">
                  <c:v>0.13256600000000002</c:v>
                </c:pt>
                <c:pt idx="518">
                  <c:v>0.13660600000000001</c:v>
                </c:pt>
                <c:pt idx="519">
                  <c:v>0.149037</c:v>
                </c:pt>
                <c:pt idx="520">
                  <c:v>0.17017499999999999</c:v>
                </c:pt>
                <c:pt idx="521">
                  <c:v>0.17530100000000001</c:v>
                </c:pt>
                <c:pt idx="522">
                  <c:v>0.17790700000000001</c:v>
                </c:pt>
                <c:pt idx="523">
                  <c:v>0.17296800000000001</c:v>
                </c:pt>
                <c:pt idx="524">
                  <c:v>0.18047999999999997</c:v>
                </c:pt>
                <c:pt idx="525">
                  <c:v>0.17233599999999999</c:v>
                </c:pt>
                <c:pt idx="526">
                  <c:v>0.189753</c:v>
                </c:pt>
                <c:pt idx="527">
                  <c:v>0.20224399999999998</c:v>
                </c:pt>
                <c:pt idx="528">
                  <c:v>0.21684</c:v>
                </c:pt>
                <c:pt idx="530">
                  <c:v>0.20524799999999999</c:v>
                </c:pt>
                <c:pt idx="531">
                  <c:v>0.207758</c:v>
                </c:pt>
                <c:pt idx="532">
                  <c:v>0.209679</c:v>
                </c:pt>
                <c:pt idx="533">
                  <c:v>0.212342</c:v>
                </c:pt>
                <c:pt idx="534">
                  <c:v>0.21537199999999998</c:v>
                </c:pt>
                <c:pt idx="535">
                  <c:v>0.209757</c:v>
                </c:pt>
                <c:pt idx="536">
                  <c:v>0.228767</c:v>
                </c:pt>
                <c:pt idx="537">
                  <c:v>0.23531300000000002</c:v>
                </c:pt>
                <c:pt idx="538">
                  <c:v>0.24692499999999998</c:v>
                </c:pt>
                <c:pt idx="539">
                  <c:v>0.24697399999999997</c:v>
                </c:pt>
                <c:pt idx="540">
                  <c:v>0.252496</c:v>
                </c:pt>
                <c:pt idx="541">
                  <c:v>0.247026</c:v>
                </c:pt>
                <c:pt idx="542">
                  <c:v>0.25221199999999999</c:v>
                </c:pt>
                <c:pt idx="543">
                  <c:v>0.242697</c:v>
                </c:pt>
                <c:pt idx="544">
                  <c:v>0.234265</c:v>
                </c:pt>
                <c:pt idx="545">
                  <c:v>0.23490900000000001</c:v>
                </c:pt>
                <c:pt idx="546">
                  <c:v>0.23713499999999998</c:v>
                </c:pt>
                <c:pt idx="547">
                  <c:v>0.24646299999999999</c:v>
                </c:pt>
                <c:pt idx="548">
                  <c:v>0.22798499999999999</c:v>
                </c:pt>
                <c:pt idx="549">
                  <c:v>0.225688</c:v>
                </c:pt>
                <c:pt idx="550">
                  <c:v>0.20571600000000001</c:v>
                </c:pt>
                <c:pt idx="551">
                  <c:v>0.194465</c:v>
                </c:pt>
                <c:pt idx="552">
                  <c:v>0.18284199999999998</c:v>
                </c:pt>
                <c:pt idx="553">
                  <c:v>0.19076000000000001</c:v>
                </c:pt>
                <c:pt idx="555">
                  <c:v>0.17947099999999999</c:v>
                </c:pt>
                <c:pt idx="556">
                  <c:v>0.18894200000000003</c:v>
                </c:pt>
                <c:pt idx="557">
                  <c:v>0.199543</c:v>
                </c:pt>
                <c:pt idx="558">
                  <c:v>0.22180900000000001</c:v>
                </c:pt>
                <c:pt idx="559">
                  <c:v>0.23502500000000001</c:v>
                </c:pt>
                <c:pt idx="560">
                  <c:v>0.21390300000000001</c:v>
                </c:pt>
                <c:pt idx="561">
                  <c:v>0.21889199999999998</c:v>
                </c:pt>
                <c:pt idx="562">
                  <c:v>0.20863600000000002</c:v>
                </c:pt>
                <c:pt idx="563">
                  <c:v>0.19786699999999999</c:v>
                </c:pt>
                <c:pt idx="564">
                  <c:v>0.20877400000000002</c:v>
                </c:pt>
                <c:pt idx="565">
                  <c:v>0.19680499999999998</c:v>
                </c:pt>
                <c:pt idx="566">
                  <c:v>0.18542700000000001</c:v>
                </c:pt>
                <c:pt idx="567">
                  <c:v>0.17418900000000001</c:v>
                </c:pt>
                <c:pt idx="568">
                  <c:v>0.141953</c:v>
                </c:pt>
                <c:pt idx="569">
                  <c:v>0.132441</c:v>
                </c:pt>
                <c:pt idx="570">
                  <c:v>0.13125899999999999</c:v>
                </c:pt>
                <c:pt idx="571">
                  <c:v>0.15232999999999999</c:v>
                </c:pt>
                <c:pt idx="572">
                  <c:v>0.13953499999999999</c:v>
                </c:pt>
                <c:pt idx="573">
                  <c:v>0.139682</c:v>
                </c:pt>
                <c:pt idx="574">
                  <c:v>0.166682</c:v>
                </c:pt>
                <c:pt idx="575">
                  <c:v>0.19694700000000001</c:v>
                </c:pt>
                <c:pt idx="576">
                  <c:v>0.18855</c:v>
                </c:pt>
                <c:pt idx="577">
                  <c:v>0.17272699999999999</c:v>
                </c:pt>
                <c:pt idx="578">
                  <c:v>0.14826499999999998</c:v>
                </c:pt>
                <c:pt idx="580">
                  <c:v>0.12562200000000001</c:v>
                </c:pt>
                <c:pt idx="581">
                  <c:v>0.12497899999999999</c:v>
                </c:pt>
                <c:pt idx="582">
                  <c:v>0.15015000000000001</c:v>
                </c:pt>
                <c:pt idx="583">
                  <c:v>0.13239800000000002</c:v>
                </c:pt>
                <c:pt idx="584">
                  <c:v>0.15060600000000002</c:v>
                </c:pt>
                <c:pt idx="585">
                  <c:v>0.161553</c:v>
                </c:pt>
                <c:pt idx="586">
                  <c:v>0.15390499999999999</c:v>
                </c:pt>
                <c:pt idx="587">
                  <c:v>0.14802799999999999</c:v>
                </c:pt>
                <c:pt idx="588">
                  <c:v>0.165432</c:v>
                </c:pt>
                <c:pt idx="589">
                  <c:v>0.16898199999999999</c:v>
                </c:pt>
                <c:pt idx="590">
                  <c:v>0.18001799999999998</c:v>
                </c:pt>
                <c:pt idx="591">
                  <c:v>0.19131000000000001</c:v>
                </c:pt>
                <c:pt idx="592">
                  <c:v>0.19578099999999998</c:v>
                </c:pt>
                <c:pt idx="593">
                  <c:v>0.20313900000000001</c:v>
                </c:pt>
                <c:pt idx="594">
                  <c:v>0.20035499999999998</c:v>
                </c:pt>
                <c:pt idx="595">
                  <c:v>0.20601299999999997</c:v>
                </c:pt>
                <c:pt idx="596">
                  <c:v>0.19114</c:v>
                </c:pt>
                <c:pt idx="597">
                  <c:v>0.18892900000000001</c:v>
                </c:pt>
                <c:pt idx="598">
                  <c:v>0.201818</c:v>
                </c:pt>
                <c:pt idx="599">
                  <c:v>0.207756</c:v>
                </c:pt>
                <c:pt idx="600">
                  <c:v>0.21482500000000002</c:v>
                </c:pt>
                <c:pt idx="601">
                  <c:v>0.195295</c:v>
                </c:pt>
                <c:pt idx="602">
                  <c:v>0.23521899999999998</c:v>
                </c:pt>
                <c:pt idx="603">
                  <c:v>0.24270499999999998</c:v>
                </c:pt>
                <c:pt idx="604">
                  <c:v>0.23098299999999999</c:v>
                </c:pt>
                <c:pt idx="605">
                  <c:v>0.23549199999999998</c:v>
                </c:pt>
                <c:pt idx="606">
                  <c:v>0.23321700000000001</c:v>
                </c:pt>
                <c:pt idx="607">
                  <c:v>0.22868300000000003</c:v>
                </c:pt>
                <c:pt idx="608">
                  <c:v>0.23463500000000001</c:v>
                </c:pt>
                <c:pt idx="609">
                  <c:v>0.234401</c:v>
                </c:pt>
                <c:pt idx="610">
                  <c:v>0.24940899999999999</c:v>
                </c:pt>
                <c:pt idx="611">
                  <c:v>0.25325500000000001</c:v>
                </c:pt>
                <c:pt idx="612">
                  <c:v>0.257075</c:v>
                </c:pt>
                <c:pt idx="613">
                  <c:v>0.25952799999999998</c:v>
                </c:pt>
                <c:pt idx="614">
                  <c:v>0.24943899999999999</c:v>
                </c:pt>
                <c:pt idx="615">
                  <c:v>0.25295600000000001</c:v>
                </c:pt>
                <c:pt idx="616">
                  <c:v>0.263822</c:v>
                </c:pt>
                <c:pt idx="617">
                  <c:v>0.26828199999999996</c:v>
                </c:pt>
                <c:pt idx="618">
                  <c:v>0.265824</c:v>
                </c:pt>
                <c:pt idx="619">
                  <c:v>0.25078400000000001</c:v>
                </c:pt>
                <c:pt idx="620">
                  <c:v>0.23520700000000003</c:v>
                </c:pt>
                <c:pt idx="621">
                  <c:v>0.23416000000000001</c:v>
                </c:pt>
                <c:pt idx="622">
                  <c:v>0.23391100000000001</c:v>
                </c:pt>
                <c:pt idx="623">
                  <c:v>0.232544</c:v>
                </c:pt>
                <c:pt idx="624">
                  <c:v>0.23703199999999999</c:v>
                </c:pt>
                <c:pt idx="625">
                  <c:v>0.23726400000000003</c:v>
                </c:pt>
                <c:pt idx="626">
                  <c:v>0.22911899999999999</c:v>
                </c:pt>
                <c:pt idx="627">
                  <c:v>0.21113700000000002</c:v>
                </c:pt>
                <c:pt idx="628">
                  <c:v>0.20141400000000001</c:v>
                </c:pt>
                <c:pt idx="629">
                  <c:v>0.18642900000000001</c:v>
                </c:pt>
                <c:pt idx="630">
                  <c:v>0.19298699999999999</c:v>
                </c:pt>
                <c:pt idx="631">
                  <c:v>0.209312</c:v>
                </c:pt>
                <c:pt idx="632">
                  <c:v>0.195629</c:v>
                </c:pt>
                <c:pt idx="633">
                  <c:v>0.20533000000000001</c:v>
                </c:pt>
                <c:pt idx="635">
                  <c:v>0.19157800000000003</c:v>
                </c:pt>
                <c:pt idx="636">
                  <c:v>0.20404699999999998</c:v>
                </c:pt>
                <c:pt idx="637">
                  <c:v>0.19780799999999998</c:v>
                </c:pt>
                <c:pt idx="638">
                  <c:v>0.20144500000000001</c:v>
                </c:pt>
                <c:pt idx="639">
                  <c:v>0.21040800000000001</c:v>
                </c:pt>
                <c:pt idx="640">
                  <c:v>0.205342</c:v>
                </c:pt>
                <c:pt idx="641">
                  <c:v>0.22435300000000002</c:v>
                </c:pt>
                <c:pt idx="642">
                  <c:v>0.22698299999999999</c:v>
                </c:pt>
                <c:pt idx="643">
                  <c:v>0.22956600000000002</c:v>
                </c:pt>
                <c:pt idx="644">
                  <c:v>0.23736199999999999</c:v>
                </c:pt>
                <c:pt idx="645">
                  <c:v>0.248865</c:v>
                </c:pt>
                <c:pt idx="646">
                  <c:v>0.25806499999999999</c:v>
                </c:pt>
                <c:pt idx="647">
                  <c:v>0.25993300000000003</c:v>
                </c:pt>
                <c:pt idx="648">
                  <c:v>0.26408100000000001</c:v>
                </c:pt>
                <c:pt idx="649">
                  <c:v>0.25906099999999999</c:v>
                </c:pt>
                <c:pt idx="650">
                  <c:v>0.25691199999999997</c:v>
                </c:pt>
                <c:pt idx="651">
                  <c:v>0.26690799999999998</c:v>
                </c:pt>
                <c:pt idx="652">
                  <c:v>0.27484000000000003</c:v>
                </c:pt>
                <c:pt idx="653">
                  <c:v>0.27471499999999999</c:v>
                </c:pt>
                <c:pt idx="654">
                  <c:v>0.272864</c:v>
                </c:pt>
                <c:pt idx="655">
                  <c:v>0.27909899999999999</c:v>
                </c:pt>
                <c:pt idx="656">
                  <c:v>0.27996200000000004</c:v>
                </c:pt>
                <c:pt idx="657">
                  <c:v>0.27116499999999999</c:v>
                </c:pt>
                <c:pt idx="658">
                  <c:v>0.28323100000000001</c:v>
                </c:pt>
                <c:pt idx="659">
                  <c:v>0.28222200000000003</c:v>
                </c:pt>
                <c:pt idx="660">
                  <c:v>0.28156700000000001</c:v>
                </c:pt>
                <c:pt idx="661">
                  <c:v>0.28267300000000001</c:v>
                </c:pt>
                <c:pt idx="662">
                  <c:v>0.27467600000000003</c:v>
                </c:pt>
                <c:pt idx="663">
                  <c:v>0.280613</c:v>
                </c:pt>
                <c:pt idx="664">
                  <c:v>0.277804</c:v>
                </c:pt>
                <c:pt idx="665">
                  <c:v>0.27274999999999999</c:v>
                </c:pt>
                <c:pt idx="666">
                  <c:v>0.27363799999999999</c:v>
                </c:pt>
                <c:pt idx="667">
                  <c:v>0.27920600000000001</c:v>
                </c:pt>
                <c:pt idx="668">
                  <c:v>0.279364</c:v>
                </c:pt>
                <c:pt idx="669">
                  <c:v>0.28032800000000002</c:v>
                </c:pt>
                <c:pt idx="670">
                  <c:v>0.27328600000000003</c:v>
                </c:pt>
                <c:pt idx="671">
                  <c:v>0.26765100000000003</c:v>
                </c:pt>
                <c:pt idx="673">
                  <c:v>0.25142500000000001</c:v>
                </c:pt>
                <c:pt idx="674">
                  <c:v>0.24776000000000001</c:v>
                </c:pt>
                <c:pt idx="675">
                  <c:v>0.247443</c:v>
                </c:pt>
                <c:pt idx="676">
                  <c:v>0.249358</c:v>
                </c:pt>
                <c:pt idx="677">
                  <c:v>0.251888</c:v>
                </c:pt>
                <c:pt idx="678">
                  <c:v>0.24948200000000001</c:v>
                </c:pt>
                <c:pt idx="679">
                  <c:v>0.25186599999999998</c:v>
                </c:pt>
                <c:pt idx="680">
                  <c:v>0.25665099999999996</c:v>
                </c:pt>
                <c:pt idx="681">
                  <c:v>0.27175100000000002</c:v>
                </c:pt>
                <c:pt idx="682">
                  <c:v>0.26762399999999997</c:v>
                </c:pt>
                <c:pt idx="683">
                  <c:v>0.25284000000000001</c:v>
                </c:pt>
                <c:pt idx="684">
                  <c:v>0.25722699999999998</c:v>
                </c:pt>
                <c:pt idx="685">
                  <c:v>0.241173</c:v>
                </c:pt>
                <c:pt idx="686">
                  <c:v>0.22190699999999999</c:v>
                </c:pt>
                <c:pt idx="687">
                  <c:v>0.21041199999999999</c:v>
                </c:pt>
                <c:pt idx="688">
                  <c:v>0.216916</c:v>
                </c:pt>
                <c:pt idx="689">
                  <c:v>0.19743200000000002</c:v>
                </c:pt>
                <c:pt idx="690">
                  <c:v>0.20732900000000001</c:v>
                </c:pt>
                <c:pt idx="691">
                  <c:v>0.19798100000000002</c:v>
                </c:pt>
                <c:pt idx="692">
                  <c:v>0.20611999999999997</c:v>
                </c:pt>
                <c:pt idx="693">
                  <c:v>0.21449200000000002</c:v>
                </c:pt>
                <c:pt idx="694">
                  <c:v>0.20694500000000002</c:v>
                </c:pt>
                <c:pt idx="695">
                  <c:v>0.20244199999999998</c:v>
                </c:pt>
                <c:pt idx="696">
                  <c:v>0.20501000000000003</c:v>
                </c:pt>
                <c:pt idx="697">
                  <c:v>0.21262699999999998</c:v>
                </c:pt>
                <c:pt idx="698">
                  <c:v>0.21465299999999998</c:v>
                </c:pt>
                <c:pt idx="699">
                  <c:v>0.22578299999999998</c:v>
                </c:pt>
                <c:pt idx="700">
                  <c:v>0.23216799999999999</c:v>
                </c:pt>
                <c:pt idx="701">
                  <c:v>0.24198699999999998</c:v>
                </c:pt>
                <c:pt idx="702">
                  <c:v>0.25300999999999996</c:v>
                </c:pt>
                <c:pt idx="703">
                  <c:v>0.25285399999999997</c:v>
                </c:pt>
                <c:pt idx="704">
                  <c:v>0.245673</c:v>
                </c:pt>
                <c:pt idx="705">
                  <c:v>0.24796800000000002</c:v>
                </c:pt>
                <c:pt idx="706">
                  <c:v>0.25285799999999997</c:v>
                </c:pt>
                <c:pt idx="707">
                  <c:v>0.26188099999999997</c:v>
                </c:pt>
                <c:pt idx="708">
                  <c:v>0.26388699999999998</c:v>
                </c:pt>
                <c:pt idx="709">
                  <c:v>0.27069500000000002</c:v>
                </c:pt>
                <c:pt idx="710">
                  <c:v>0.27164699999999997</c:v>
                </c:pt>
                <c:pt idx="711">
                  <c:v>0.275482</c:v>
                </c:pt>
                <c:pt idx="712">
                  <c:v>0.27812100000000001</c:v>
                </c:pt>
                <c:pt idx="713">
                  <c:v>0.27788299999999999</c:v>
                </c:pt>
                <c:pt idx="714">
                  <c:v>0.274785</c:v>
                </c:pt>
                <c:pt idx="715">
                  <c:v>0.27864499999999998</c:v>
                </c:pt>
                <c:pt idx="716">
                  <c:v>0.27763100000000002</c:v>
                </c:pt>
                <c:pt idx="717">
                  <c:v>0.26299400000000001</c:v>
                </c:pt>
                <c:pt idx="718">
                  <c:v>0.25847399999999998</c:v>
                </c:pt>
                <c:pt idx="719">
                  <c:v>0.26810899999999999</c:v>
                </c:pt>
                <c:pt idx="720">
                  <c:v>0.27514700000000003</c:v>
                </c:pt>
                <c:pt idx="721">
                  <c:v>0.27382200000000001</c:v>
                </c:pt>
                <c:pt idx="722">
                  <c:v>0.26099699999999998</c:v>
                </c:pt>
                <c:pt idx="723">
                  <c:v>0.25773000000000001</c:v>
                </c:pt>
                <c:pt idx="724">
                  <c:v>0.25053199999999998</c:v>
                </c:pt>
                <c:pt idx="725">
                  <c:v>0.26930700000000002</c:v>
                </c:pt>
                <c:pt idx="726">
                  <c:v>0.27197099999999996</c:v>
                </c:pt>
                <c:pt idx="727">
                  <c:v>0.272007</c:v>
                </c:pt>
                <c:pt idx="728">
                  <c:v>0.26666699999999999</c:v>
                </c:pt>
                <c:pt idx="729">
                  <c:v>0.26161899999999999</c:v>
                </c:pt>
                <c:pt idx="730">
                  <c:v>0.261743</c:v>
                </c:pt>
                <c:pt idx="731">
                  <c:v>0.26917999999999997</c:v>
                </c:pt>
                <c:pt idx="732">
                  <c:v>0.25077199999999999</c:v>
                </c:pt>
                <c:pt idx="733">
                  <c:v>0.254131</c:v>
                </c:pt>
                <c:pt idx="734">
                  <c:v>0.25417200000000001</c:v>
                </c:pt>
                <c:pt idx="735">
                  <c:v>0.25750699999999999</c:v>
                </c:pt>
                <c:pt idx="737">
                  <c:v>0.244836</c:v>
                </c:pt>
                <c:pt idx="738">
                  <c:v>0.231346</c:v>
                </c:pt>
                <c:pt idx="739">
                  <c:v>0.22185500000000002</c:v>
                </c:pt>
                <c:pt idx="740">
                  <c:v>0.23088999999999998</c:v>
                </c:pt>
                <c:pt idx="741">
                  <c:v>0.23383400000000001</c:v>
                </c:pt>
                <c:pt idx="742">
                  <c:v>0.21972999999999998</c:v>
                </c:pt>
                <c:pt idx="743">
                  <c:v>0.20938300000000001</c:v>
                </c:pt>
                <c:pt idx="744">
                  <c:v>0.215562</c:v>
                </c:pt>
                <c:pt idx="745">
                  <c:v>0.23733599999999999</c:v>
                </c:pt>
                <c:pt idx="746">
                  <c:v>0.23158899999999999</c:v>
                </c:pt>
                <c:pt idx="747">
                  <c:v>0.23925000000000002</c:v>
                </c:pt>
                <c:pt idx="748">
                  <c:v>0.23480699999999999</c:v>
                </c:pt>
                <c:pt idx="749">
                  <c:v>0.23227399999999998</c:v>
                </c:pt>
                <c:pt idx="750">
                  <c:v>0.22914500000000002</c:v>
                </c:pt>
                <c:pt idx="751">
                  <c:v>0.23095199999999999</c:v>
                </c:pt>
                <c:pt idx="752">
                  <c:v>0.23522099999999999</c:v>
                </c:pt>
                <c:pt idx="753">
                  <c:v>0.23674700000000001</c:v>
                </c:pt>
                <c:pt idx="754">
                  <c:v>0.23750399999999999</c:v>
                </c:pt>
                <c:pt idx="755">
                  <c:v>0.23429200000000003</c:v>
                </c:pt>
                <c:pt idx="756">
                  <c:v>0.23174900000000001</c:v>
                </c:pt>
                <c:pt idx="757">
                  <c:v>0.22062300000000001</c:v>
                </c:pt>
                <c:pt idx="758">
                  <c:v>0.21764500000000001</c:v>
                </c:pt>
                <c:pt idx="759">
                  <c:v>0.20991800000000002</c:v>
                </c:pt>
                <c:pt idx="760">
                  <c:v>0.19986599999999999</c:v>
                </c:pt>
                <c:pt idx="761">
                  <c:v>0.210315</c:v>
                </c:pt>
                <c:pt idx="762">
                  <c:v>0.21932200000000002</c:v>
                </c:pt>
                <c:pt idx="763">
                  <c:v>0.22462099999999999</c:v>
                </c:pt>
                <c:pt idx="764">
                  <c:v>0.23044899999999999</c:v>
                </c:pt>
                <c:pt idx="765">
                  <c:v>0.24541000000000002</c:v>
                </c:pt>
                <c:pt idx="767">
                  <c:v>0.248473</c:v>
                </c:pt>
                <c:pt idx="768">
                  <c:v>0.242234</c:v>
                </c:pt>
                <c:pt idx="769">
                  <c:v>0.22411700000000001</c:v>
                </c:pt>
                <c:pt idx="770">
                  <c:v>0.22537400000000002</c:v>
                </c:pt>
                <c:pt idx="771">
                  <c:v>0.22484300000000002</c:v>
                </c:pt>
                <c:pt idx="772">
                  <c:v>0.22831099999999999</c:v>
                </c:pt>
                <c:pt idx="773">
                  <c:v>0.24018699999999998</c:v>
                </c:pt>
                <c:pt idx="774">
                  <c:v>0.25297000000000003</c:v>
                </c:pt>
                <c:pt idx="775">
                  <c:v>0.25200800000000001</c:v>
                </c:pt>
                <c:pt idx="776">
                  <c:v>0.24982800000000002</c:v>
                </c:pt>
                <c:pt idx="777">
                  <c:v>0.25908300000000001</c:v>
                </c:pt>
                <c:pt idx="778">
                  <c:v>0.26616400000000001</c:v>
                </c:pt>
                <c:pt idx="779">
                  <c:v>0.26280900000000001</c:v>
                </c:pt>
                <c:pt idx="780">
                  <c:v>0.26964500000000002</c:v>
                </c:pt>
                <c:pt idx="781">
                  <c:v>0.27178400000000003</c:v>
                </c:pt>
                <c:pt idx="782">
                  <c:v>0.26989400000000002</c:v>
                </c:pt>
                <c:pt idx="783">
                  <c:v>0.27051900000000001</c:v>
                </c:pt>
                <c:pt idx="784">
                  <c:v>0.259633</c:v>
                </c:pt>
                <c:pt idx="785">
                  <c:v>0.26790700000000001</c:v>
                </c:pt>
                <c:pt idx="786">
                  <c:v>0.27453499999999997</c:v>
                </c:pt>
                <c:pt idx="787">
                  <c:v>0.26874500000000001</c:v>
                </c:pt>
                <c:pt idx="788">
                  <c:v>0.24929799999999999</c:v>
                </c:pt>
                <c:pt idx="789">
                  <c:v>0.24327500000000002</c:v>
                </c:pt>
                <c:pt idx="790">
                  <c:v>0.25039899999999998</c:v>
                </c:pt>
                <c:pt idx="792">
                  <c:v>0.24854199999999999</c:v>
                </c:pt>
                <c:pt idx="793">
                  <c:v>0.25282399999999999</c:v>
                </c:pt>
                <c:pt idx="794">
                  <c:v>0.25700099999999998</c:v>
                </c:pt>
                <c:pt idx="795">
                  <c:v>0.26099800000000001</c:v>
                </c:pt>
                <c:pt idx="796">
                  <c:v>0.25376700000000002</c:v>
                </c:pt>
                <c:pt idx="797">
                  <c:v>0.22962199999999999</c:v>
                </c:pt>
                <c:pt idx="798">
                  <c:v>0.22957799999999998</c:v>
                </c:pt>
                <c:pt idx="799">
                  <c:v>0.22421199999999999</c:v>
                </c:pt>
                <c:pt idx="800">
                  <c:v>0.22459299999999999</c:v>
                </c:pt>
                <c:pt idx="801">
                  <c:v>0.222521</c:v>
                </c:pt>
                <c:pt idx="802">
                  <c:v>0.21673400000000001</c:v>
                </c:pt>
                <c:pt idx="803">
                  <c:v>0.22838700000000001</c:v>
                </c:pt>
                <c:pt idx="804">
                  <c:v>0.22196300000000002</c:v>
                </c:pt>
                <c:pt idx="805">
                  <c:v>0.225665</c:v>
                </c:pt>
                <c:pt idx="806">
                  <c:v>0.237368</c:v>
                </c:pt>
                <c:pt idx="807">
                  <c:v>0.25375900000000001</c:v>
                </c:pt>
                <c:pt idx="808">
                  <c:v>0.25622499999999998</c:v>
                </c:pt>
                <c:pt idx="809">
                  <c:v>0.25389600000000001</c:v>
                </c:pt>
                <c:pt idx="810">
                  <c:v>0.269513</c:v>
                </c:pt>
                <c:pt idx="812">
                  <c:v>0.26138100000000003</c:v>
                </c:pt>
                <c:pt idx="813">
                  <c:v>0.24983799999999998</c:v>
                </c:pt>
                <c:pt idx="814">
                  <c:v>0.243976</c:v>
                </c:pt>
                <c:pt idx="815">
                  <c:v>0.240427</c:v>
                </c:pt>
                <c:pt idx="816">
                  <c:v>0.24710699999999999</c:v>
                </c:pt>
                <c:pt idx="817">
                  <c:v>0.24959900000000002</c:v>
                </c:pt>
                <c:pt idx="818">
                  <c:v>0.25305</c:v>
                </c:pt>
                <c:pt idx="819">
                  <c:v>0.27090199999999998</c:v>
                </c:pt>
                <c:pt idx="820">
                  <c:v>0.27426899999999999</c:v>
                </c:pt>
                <c:pt idx="821">
                  <c:v>0.26626699999999998</c:v>
                </c:pt>
                <c:pt idx="822">
                  <c:v>0.24934000000000001</c:v>
                </c:pt>
                <c:pt idx="823">
                  <c:v>0.24908000000000002</c:v>
                </c:pt>
                <c:pt idx="824">
                  <c:v>0.222938</c:v>
                </c:pt>
                <c:pt idx="825">
                  <c:v>0.22221900000000003</c:v>
                </c:pt>
                <c:pt idx="826">
                  <c:v>0.223494</c:v>
                </c:pt>
                <c:pt idx="827">
                  <c:v>0.20838899999999999</c:v>
                </c:pt>
                <c:pt idx="828">
                  <c:v>0.200963</c:v>
                </c:pt>
                <c:pt idx="829">
                  <c:v>0.21052600000000002</c:v>
                </c:pt>
                <c:pt idx="830">
                  <c:v>0.20746900000000001</c:v>
                </c:pt>
                <c:pt idx="831">
                  <c:v>0.184972</c:v>
                </c:pt>
                <c:pt idx="832">
                  <c:v>0.175316</c:v>
                </c:pt>
                <c:pt idx="833">
                  <c:v>0.176175</c:v>
                </c:pt>
                <c:pt idx="834">
                  <c:v>0.18253900000000001</c:v>
                </c:pt>
                <c:pt idx="835">
                  <c:v>0.18922899999999998</c:v>
                </c:pt>
                <c:pt idx="837">
                  <c:v>0.20499300000000001</c:v>
                </c:pt>
                <c:pt idx="838">
                  <c:v>0.21504300000000001</c:v>
                </c:pt>
                <c:pt idx="839">
                  <c:v>0.20493400000000001</c:v>
                </c:pt>
                <c:pt idx="840">
                  <c:v>0.202624</c:v>
                </c:pt>
                <c:pt idx="841">
                  <c:v>0.21238299999999999</c:v>
                </c:pt>
                <c:pt idx="842">
                  <c:v>0.216832</c:v>
                </c:pt>
                <c:pt idx="843">
                  <c:v>0.201873</c:v>
                </c:pt>
                <c:pt idx="844">
                  <c:v>0.195577</c:v>
                </c:pt>
                <c:pt idx="845">
                  <c:v>0.18116900000000002</c:v>
                </c:pt>
                <c:pt idx="846">
                  <c:v>0.17691199999999999</c:v>
                </c:pt>
                <c:pt idx="847">
                  <c:v>0.17318899999999998</c:v>
                </c:pt>
                <c:pt idx="848">
                  <c:v>0.17080100000000001</c:v>
                </c:pt>
                <c:pt idx="849">
                  <c:v>0.16631900000000002</c:v>
                </c:pt>
                <c:pt idx="850">
                  <c:v>0.15779699999999999</c:v>
                </c:pt>
                <c:pt idx="851">
                  <c:v>0.16517299999999999</c:v>
                </c:pt>
                <c:pt idx="852">
                  <c:v>0.16620499999999999</c:v>
                </c:pt>
                <c:pt idx="853">
                  <c:v>0.17890499999999998</c:v>
                </c:pt>
                <c:pt idx="854">
                  <c:v>0.212726</c:v>
                </c:pt>
                <c:pt idx="855">
                  <c:v>0.22499199999999997</c:v>
                </c:pt>
                <c:pt idx="856">
                  <c:v>0.21999199999999999</c:v>
                </c:pt>
                <c:pt idx="857">
                  <c:v>0.20959</c:v>
                </c:pt>
                <c:pt idx="858">
                  <c:v>0.206786</c:v>
                </c:pt>
                <c:pt idx="859">
                  <c:v>0.21032000000000001</c:v>
                </c:pt>
                <c:pt idx="860">
                  <c:v>0.21446400000000002</c:v>
                </c:pt>
                <c:pt idx="861">
                  <c:v>0.21784300000000001</c:v>
                </c:pt>
                <c:pt idx="862">
                  <c:v>0.23728100000000002</c:v>
                </c:pt>
                <c:pt idx="863">
                  <c:v>0.23939099999999999</c:v>
                </c:pt>
                <c:pt idx="864">
                  <c:v>0.23909400000000003</c:v>
                </c:pt>
                <c:pt idx="865">
                  <c:v>0.24667500000000001</c:v>
                </c:pt>
                <c:pt idx="866">
                  <c:v>0.25104399999999999</c:v>
                </c:pt>
                <c:pt idx="867">
                  <c:v>0.24260999999999999</c:v>
                </c:pt>
                <c:pt idx="868">
                  <c:v>0.24285599999999999</c:v>
                </c:pt>
                <c:pt idx="869">
                  <c:v>0.24302299999999999</c:v>
                </c:pt>
                <c:pt idx="870">
                  <c:v>0.24218599999999998</c:v>
                </c:pt>
                <c:pt idx="871">
                  <c:v>0.23783200000000002</c:v>
                </c:pt>
                <c:pt idx="872">
                  <c:v>0.23808599999999999</c:v>
                </c:pt>
                <c:pt idx="873">
                  <c:v>0.24299399999999999</c:v>
                </c:pt>
                <c:pt idx="874">
                  <c:v>0.250415</c:v>
                </c:pt>
                <c:pt idx="875">
                  <c:v>0.26379799999999998</c:v>
                </c:pt>
                <c:pt idx="876">
                  <c:v>0.26116200000000001</c:v>
                </c:pt>
                <c:pt idx="877">
                  <c:v>0.25904299999999997</c:v>
                </c:pt>
                <c:pt idx="878">
                  <c:v>0.25275799999999998</c:v>
                </c:pt>
                <c:pt idx="879">
                  <c:v>0.25302399999999997</c:v>
                </c:pt>
                <c:pt idx="880">
                  <c:v>0.25629999999999997</c:v>
                </c:pt>
                <c:pt idx="881">
                  <c:v>0.25548599999999999</c:v>
                </c:pt>
                <c:pt idx="882">
                  <c:v>0.25026399999999999</c:v>
                </c:pt>
                <c:pt idx="883">
                  <c:v>0.27470899999999998</c:v>
                </c:pt>
                <c:pt idx="884">
                  <c:v>0.28393699999999999</c:v>
                </c:pt>
                <c:pt idx="885">
                  <c:v>0.268511</c:v>
                </c:pt>
                <c:pt idx="886">
                  <c:v>0.27429200000000004</c:v>
                </c:pt>
                <c:pt idx="887">
                  <c:v>0.28769600000000001</c:v>
                </c:pt>
                <c:pt idx="888">
                  <c:v>0.27293899999999999</c:v>
                </c:pt>
                <c:pt idx="889">
                  <c:v>0.28312899999999996</c:v>
                </c:pt>
                <c:pt idx="890">
                  <c:v>0.29026399999999997</c:v>
                </c:pt>
                <c:pt idx="892">
                  <c:v>0.29858799999999996</c:v>
                </c:pt>
                <c:pt idx="893">
                  <c:v>0.29324100000000003</c:v>
                </c:pt>
                <c:pt idx="894">
                  <c:v>0.29503699999999999</c:v>
                </c:pt>
                <c:pt idx="895">
                  <c:v>0.28970499999999999</c:v>
                </c:pt>
                <c:pt idx="896">
                  <c:v>0.28639500000000001</c:v>
                </c:pt>
                <c:pt idx="897">
                  <c:v>0.28965599999999997</c:v>
                </c:pt>
                <c:pt idx="898">
                  <c:v>0.29374600000000001</c:v>
                </c:pt>
                <c:pt idx="899">
                  <c:v>0.302234</c:v>
                </c:pt>
                <c:pt idx="900">
                  <c:v>0.29581199999999996</c:v>
                </c:pt>
                <c:pt idx="901">
                  <c:v>0.29695100000000002</c:v>
                </c:pt>
                <c:pt idx="902">
                  <c:v>0.29256300000000002</c:v>
                </c:pt>
                <c:pt idx="903">
                  <c:v>0.29700100000000001</c:v>
                </c:pt>
                <c:pt idx="904">
                  <c:v>0.301429</c:v>
                </c:pt>
                <c:pt idx="905">
                  <c:v>0.29439799999999999</c:v>
                </c:pt>
                <c:pt idx="906">
                  <c:v>0.27876000000000001</c:v>
                </c:pt>
                <c:pt idx="907">
                  <c:v>0.28257300000000002</c:v>
                </c:pt>
                <c:pt idx="908">
                  <c:v>0.29182900000000001</c:v>
                </c:pt>
                <c:pt idx="909">
                  <c:v>0.29292800000000002</c:v>
                </c:pt>
                <c:pt idx="910">
                  <c:v>0.29974200000000001</c:v>
                </c:pt>
                <c:pt idx="911">
                  <c:v>0.29919799999999996</c:v>
                </c:pt>
                <c:pt idx="912">
                  <c:v>0.30387900000000001</c:v>
                </c:pt>
                <c:pt idx="913">
                  <c:v>0.30534600000000001</c:v>
                </c:pt>
                <c:pt idx="914">
                  <c:v>0.30996699999999999</c:v>
                </c:pt>
                <c:pt idx="915">
                  <c:v>0.31168499999999999</c:v>
                </c:pt>
                <c:pt idx="916">
                  <c:v>0.29895700000000003</c:v>
                </c:pt>
                <c:pt idx="917">
                  <c:v>0.30497099999999999</c:v>
                </c:pt>
                <c:pt idx="918">
                  <c:v>0.30286299999999999</c:v>
                </c:pt>
                <c:pt idx="919">
                  <c:v>0.28968900000000003</c:v>
                </c:pt>
                <c:pt idx="920">
                  <c:v>0.29499400000000003</c:v>
                </c:pt>
                <c:pt idx="921">
                  <c:v>0.29570099999999999</c:v>
                </c:pt>
                <c:pt idx="922">
                  <c:v>0.29264000000000001</c:v>
                </c:pt>
                <c:pt idx="923">
                  <c:v>0.29819800000000002</c:v>
                </c:pt>
                <c:pt idx="924">
                  <c:v>0.30176400000000003</c:v>
                </c:pt>
                <c:pt idx="925">
                  <c:v>0.27196000000000004</c:v>
                </c:pt>
                <c:pt idx="926">
                  <c:v>0.290771</c:v>
                </c:pt>
                <c:pt idx="927">
                  <c:v>0.311365</c:v>
                </c:pt>
                <c:pt idx="928">
                  <c:v>0.31340000000000001</c:v>
                </c:pt>
                <c:pt idx="930">
                  <c:v>0.31104599999999999</c:v>
                </c:pt>
                <c:pt idx="931">
                  <c:v>0.308257</c:v>
                </c:pt>
                <c:pt idx="932">
                  <c:v>0.31725999999999999</c:v>
                </c:pt>
                <c:pt idx="933">
                  <c:v>0.32313400000000003</c:v>
                </c:pt>
                <c:pt idx="934">
                  <c:v>0.31764399999999998</c:v>
                </c:pt>
                <c:pt idx="935">
                  <c:v>0.31731000000000004</c:v>
                </c:pt>
                <c:pt idx="936">
                  <c:v>0.312668</c:v>
                </c:pt>
                <c:pt idx="937">
                  <c:v>0.320073</c:v>
                </c:pt>
                <c:pt idx="938">
                  <c:v>0.33173499999999995</c:v>
                </c:pt>
                <c:pt idx="939">
                  <c:v>0.33041999999999999</c:v>
                </c:pt>
                <c:pt idx="940">
                  <c:v>0.33010300000000004</c:v>
                </c:pt>
                <c:pt idx="941">
                  <c:v>0.33430599999999999</c:v>
                </c:pt>
                <c:pt idx="942">
                  <c:v>0.34670200000000001</c:v>
                </c:pt>
                <c:pt idx="943">
                  <c:v>0.34317799999999998</c:v>
                </c:pt>
                <c:pt idx="944">
                  <c:v>0.34513599999999994</c:v>
                </c:pt>
                <c:pt idx="945">
                  <c:v>0.34895400000000004</c:v>
                </c:pt>
                <c:pt idx="946">
                  <c:v>0.35754900000000001</c:v>
                </c:pt>
                <c:pt idx="947">
                  <c:v>0.34888199999999997</c:v>
                </c:pt>
                <c:pt idx="948">
                  <c:v>0.35007500000000003</c:v>
                </c:pt>
                <c:pt idx="949">
                  <c:v>0.34933500000000001</c:v>
                </c:pt>
                <c:pt idx="950">
                  <c:v>0.35078100000000001</c:v>
                </c:pt>
                <c:pt idx="951">
                  <c:v>0.36221999999999999</c:v>
                </c:pt>
                <c:pt idx="952">
                  <c:v>0.364788</c:v>
                </c:pt>
                <c:pt idx="953">
                  <c:v>0.35841200000000001</c:v>
                </c:pt>
                <c:pt idx="954">
                  <c:v>0.35582900000000001</c:v>
                </c:pt>
                <c:pt idx="955">
                  <c:v>0.35399000000000003</c:v>
                </c:pt>
                <c:pt idx="956">
                  <c:v>0.366012</c:v>
                </c:pt>
                <c:pt idx="957">
                  <c:v>0.36971699999999996</c:v>
                </c:pt>
                <c:pt idx="958">
                  <c:v>0.37084299999999998</c:v>
                </c:pt>
                <c:pt idx="959">
                  <c:v>0.36403599999999997</c:v>
                </c:pt>
                <c:pt idx="960">
                  <c:v>0.36634500000000003</c:v>
                </c:pt>
                <c:pt idx="961">
                  <c:v>0.36259599999999997</c:v>
                </c:pt>
                <c:pt idx="962">
                  <c:v>0.37573200000000001</c:v>
                </c:pt>
                <c:pt idx="963">
                  <c:v>0.37548000000000004</c:v>
                </c:pt>
                <c:pt idx="964">
                  <c:v>0.38174999999999998</c:v>
                </c:pt>
                <c:pt idx="965">
                  <c:v>0.37170000000000003</c:v>
                </c:pt>
                <c:pt idx="966">
                  <c:v>0.36619999999999997</c:v>
                </c:pt>
                <c:pt idx="967">
                  <c:v>0.35321599999999997</c:v>
                </c:pt>
                <c:pt idx="968">
                  <c:v>0.34334300000000001</c:v>
                </c:pt>
                <c:pt idx="969">
                  <c:v>0.33732899999999999</c:v>
                </c:pt>
                <c:pt idx="970">
                  <c:v>0.33814300000000003</c:v>
                </c:pt>
                <c:pt idx="971">
                  <c:v>0.34137999999999996</c:v>
                </c:pt>
                <c:pt idx="972">
                  <c:v>0.347493</c:v>
                </c:pt>
                <c:pt idx="973">
                  <c:v>0.35148400000000002</c:v>
                </c:pt>
                <c:pt idx="974">
                  <c:v>0.36012</c:v>
                </c:pt>
                <c:pt idx="975">
                  <c:v>0.35159300000000004</c:v>
                </c:pt>
                <c:pt idx="976">
                  <c:v>0.35231299999999999</c:v>
                </c:pt>
                <c:pt idx="977">
                  <c:v>0.35749499999999995</c:v>
                </c:pt>
                <c:pt idx="978">
                  <c:v>0.36011400000000005</c:v>
                </c:pt>
                <c:pt idx="979">
                  <c:v>0.34175699999999998</c:v>
                </c:pt>
                <c:pt idx="980">
                  <c:v>0.34262199999999998</c:v>
                </c:pt>
                <c:pt idx="981">
                  <c:v>0.348472</c:v>
                </c:pt>
                <c:pt idx="982">
                  <c:v>0.35614600000000002</c:v>
                </c:pt>
                <c:pt idx="983">
                  <c:v>0.37542900000000001</c:v>
                </c:pt>
                <c:pt idx="984">
                  <c:v>0.37735300000000005</c:v>
                </c:pt>
                <c:pt idx="985">
                  <c:v>0.37540999999999997</c:v>
                </c:pt>
                <c:pt idx="986">
                  <c:v>0.38261899999999999</c:v>
                </c:pt>
                <c:pt idx="987">
                  <c:v>0.37848500000000002</c:v>
                </c:pt>
                <c:pt idx="988">
                  <c:v>0.37540999999999997</c:v>
                </c:pt>
                <c:pt idx="989">
                  <c:v>0.37443199999999999</c:v>
                </c:pt>
                <c:pt idx="990">
                  <c:v>0.37699100000000002</c:v>
                </c:pt>
                <c:pt idx="991">
                  <c:v>0.37792299999999995</c:v>
                </c:pt>
                <c:pt idx="992">
                  <c:v>0.38815100000000002</c:v>
                </c:pt>
                <c:pt idx="994">
                  <c:v>0.388324</c:v>
                </c:pt>
                <c:pt idx="995">
                  <c:v>0.38082199999999999</c:v>
                </c:pt>
                <c:pt idx="996">
                  <c:v>0.37180300000000005</c:v>
                </c:pt>
                <c:pt idx="997">
                  <c:v>0.37922299999999998</c:v>
                </c:pt>
                <c:pt idx="998">
                  <c:v>0.38246699999999995</c:v>
                </c:pt>
                <c:pt idx="999">
                  <c:v>0.37577300000000002</c:v>
                </c:pt>
                <c:pt idx="1000">
                  <c:v>0.35309199999999996</c:v>
                </c:pt>
                <c:pt idx="1001">
                  <c:v>0.36382700000000001</c:v>
                </c:pt>
                <c:pt idx="1002">
                  <c:v>0.376025</c:v>
                </c:pt>
                <c:pt idx="1003">
                  <c:v>0.36660600000000004</c:v>
                </c:pt>
                <c:pt idx="1004">
                  <c:v>0.35804799999999998</c:v>
                </c:pt>
                <c:pt idx="1005">
                  <c:v>0.36835700000000005</c:v>
                </c:pt>
                <c:pt idx="1006">
                  <c:v>0.37355200000000005</c:v>
                </c:pt>
                <c:pt idx="1007">
                  <c:v>0.35982799999999998</c:v>
                </c:pt>
                <c:pt idx="1008">
                  <c:v>0.36370600000000003</c:v>
                </c:pt>
                <c:pt idx="1009">
                  <c:v>0.352435</c:v>
                </c:pt>
                <c:pt idx="1010">
                  <c:v>0.35702</c:v>
                </c:pt>
                <c:pt idx="1011">
                  <c:v>0.34074199999999999</c:v>
                </c:pt>
                <c:pt idx="1012">
                  <c:v>0.33709600000000001</c:v>
                </c:pt>
                <c:pt idx="1013">
                  <c:v>0.33393099999999998</c:v>
                </c:pt>
                <c:pt idx="1014">
                  <c:v>0.33537799999999995</c:v>
                </c:pt>
                <c:pt idx="1015">
                  <c:v>0.32954500000000003</c:v>
                </c:pt>
                <c:pt idx="1016">
                  <c:v>0.33352699999999996</c:v>
                </c:pt>
                <c:pt idx="1017">
                  <c:v>0.33189000000000002</c:v>
                </c:pt>
                <c:pt idx="1018">
                  <c:v>0.35003999999999996</c:v>
                </c:pt>
                <c:pt idx="1019">
                  <c:v>0.34632599999999997</c:v>
                </c:pt>
                <c:pt idx="1020">
                  <c:v>0.346661</c:v>
                </c:pt>
                <c:pt idx="1021">
                  <c:v>0.35582200000000003</c:v>
                </c:pt>
                <c:pt idx="1022">
                  <c:v>0.35172100000000001</c:v>
                </c:pt>
                <c:pt idx="1024">
                  <c:v>0.356541</c:v>
                </c:pt>
                <c:pt idx="1025">
                  <c:v>0.37321700000000002</c:v>
                </c:pt>
                <c:pt idx="1026">
                  <c:v>0.37447400000000003</c:v>
                </c:pt>
                <c:pt idx="1027">
                  <c:v>0.363043</c:v>
                </c:pt>
                <c:pt idx="1028">
                  <c:v>0.36718899999999999</c:v>
                </c:pt>
                <c:pt idx="1029">
                  <c:v>0.36202199999999995</c:v>
                </c:pt>
                <c:pt idx="1030">
                  <c:v>0.38103700000000001</c:v>
                </c:pt>
                <c:pt idx="1031">
                  <c:v>0.39301799999999998</c:v>
                </c:pt>
                <c:pt idx="1032">
                  <c:v>0.40101300000000001</c:v>
                </c:pt>
                <c:pt idx="1033">
                  <c:v>0.40584300000000001</c:v>
                </c:pt>
                <c:pt idx="1034">
                  <c:v>0.42090200000000005</c:v>
                </c:pt>
                <c:pt idx="1035">
                  <c:v>0.41198999999999997</c:v>
                </c:pt>
                <c:pt idx="1036">
                  <c:v>0.40430300000000002</c:v>
                </c:pt>
                <c:pt idx="1037">
                  <c:v>0.40205599999999997</c:v>
                </c:pt>
                <c:pt idx="1038">
                  <c:v>0.41331699999999999</c:v>
                </c:pt>
                <c:pt idx="1039">
                  <c:v>0.40967799999999999</c:v>
                </c:pt>
                <c:pt idx="1040">
                  <c:v>0.39891500000000002</c:v>
                </c:pt>
                <c:pt idx="1041">
                  <c:v>0.39696599999999999</c:v>
                </c:pt>
                <c:pt idx="1042">
                  <c:v>0.40974400000000005</c:v>
                </c:pt>
                <c:pt idx="1043">
                  <c:v>0.40756500000000001</c:v>
                </c:pt>
                <c:pt idx="1044">
                  <c:v>0.41035299999999997</c:v>
                </c:pt>
                <c:pt idx="1045">
                  <c:v>0.42803400000000003</c:v>
                </c:pt>
                <c:pt idx="1046">
                  <c:v>0.404084</c:v>
                </c:pt>
                <c:pt idx="1047">
                  <c:v>0.37346099999999999</c:v>
                </c:pt>
                <c:pt idx="1049">
                  <c:v>0.35811999999999999</c:v>
                </c:pt>
                <c:pt idx="1050">
                  <c:v>0.35204000000000002</c:v>
                </c:pt>
                <c:pt idx="1051">
                  <c:v>0.37333700000000003</c:v>
                </c:pt>
                <c:pt idx="1052">
                  <c:v>0.37863100000000005</c:v>
                </c:pt>
                <c:pt idx="1053">
                  <c:v>0.384046</c:v>
                </c:pt>
                <c:pt idx="1054">
                  <c:v>0.397594</c:v>
                </c:pt>
                <c:pt idx="1055">
                  <c:v>0.40635700000000002</c:v>
                </c:pt>
                <c:pt idx="1056">
                  <c:v>0.42320799999999997</c:v>
                </c:pt>
                <c:pt idx="1057">
                  <c:v>0.42456099999999997</c:v>
                </c:pt>
                <c:pt idx="1058">
                  <c:v>0.42837800000000004</c:v>
                </c:pt>
                <c:pt idx="1059">
                  <c:v>0.42349999999999999</c:v>
                </c:pt>
                <c:pt idx="1060">
                  <c:v>0.42870800000000003</c:v>
                </c:pt>
                <c:pt idx="1061">
                  <c:v>0.42350199999999999</c:v>
                </c:pt>
                <c:pt idx="1062">
                  <c:v>0.43886400000000003</c:v>
                </c:pt>
                <c:pt idx="1063">
                  <c:v>0.44274999999999998</c:v>
                </c:pt>
                <c:pt idx="1064">
                  <c:v>0.43725000000000003</c:v>
                </c:pt>
                <c:pt idx="1065">
                  <c:v>0.429033</c:v>
                </c:pt>
                <c:pt idx="1066">
                  <c:v>0.43524299999999999</c:v>
                </c:pt>
                <c:pt idx="1067">
                  <c:v>0.442577</c:v>
                </c:pt>
                <c:pt idx="1069">
                  <c:v>0.42381000000000002</c:v>
                </c:pt>
                <c:pt idx="1070">
                  <c:v>0.423705</c:v>
                </c:pt>
                <c:pt idx="1071">
                  <c:v>0.420462</c:v>
                </c:pt>
                <c:pt idx="1072">
                  <c:v>0.40768099999999996</c:v>
                </c:pt>
                <c:pt idx="1073">
                  <c:v>0.42286400000000002</c:v>
                </c:pt>
                <c:pt idx="1074">
                  <c:v>0.421377</c:v>
                </c:pt>
                <c:pt idx="1075">
                  <c:v>0.43423499999999998</c:v>
                </c:pt>
                <c:pt idx="1076">
                  <c:v>0.450546</c:v>
                </c:pt>
                <c:pt idx="1077">
                  <c:v>0.45632399999999995</c:v>
                </c:pt>
                <c:pt idx="1078">
                  <c:v>0.46456800000000004</c:v>
                </c:pt>
                <c:pt idx="1079">
                  <c:v>0.463063</c:v>
                </c:pt>
                <c:pt idx="1080">
                  <c:v>0.45780399999999999</c:v>
                </c:pt>
                <c:pt idx="1081">
                  <c:v>0.47471400000000002</c:v>
                </c:pt>
                <c:pt idx="1082">
                  <c:v>0.47478200000000004</c:v>
                </c:pt>
                <c:pt idx="1083">
                  <c:v>0.47647100000000003</c:v>
                </c:pt>
                <c:pt idx="1084">
                  <c:v>0.48002499999999998</c:v>
                </c:pt>
                <c:pt idx="1085">
                  <c:v>0.47716200000000003</c:v>
                </c:pt>
                <c:pt idx="1086">
                  <c:v>0.485068</c:v>
                </c:pt>
                <c:pt idx="1087">
                  <c:v>0.48030900000000004</c:v>
                </c:pt>
                <c:pt idx="1088">
                  <c:v>0.48299999999999998</c:v>
                </c:pt>
                <c:pt idx="1089">
                  <c:v>0.48507800000000001</c:v>
                </c:pt>
                <c:pt idx="1090">
                  <c:v>0.48307299999999997</c:v>
                </c:pt>
                <c:pt idx="1091">
                  <c:v>0.48103099999999999</c:v>
                </c:pt>
                <c:pt idx="1092">
                  <c:v>0.49303900000000001</c:v>
                </c:pt>
                <c:pt idx="1093">
                  <c:v>0.48932400000000004</c:v>
                </c:pt>
                <c:pt idx="1094">
                  <c:v>0.487458</c:v>
                </c:pt>
                <c:pt idx="1095">
                  <c:v>0.49687399999999998</c:v>
                </c:pt>
                <c:pt idx="1096">
                  <c:v>0.50165399999999993</c:v>
                </c:pt>
                <c:pt idx="1097">
                  <c:v>0.51209099999999996</c:v>
                </c:pt>
                <c:pt idx="1099">
                  <c:v>0.51010800000000001</c:v>
                </c:pt>
                <c:pt idx="1100">
                  <c:v>0.51765399999999995</c:v>
                </c:pt>
                <c:pt idx="1101">
                  <c:v>0.52564300000000008</c:v>
                </c:pt>
                <c:pt idx="1102">
                  <c:v>0.53380300000000003</c:v>
                </c:pt>
                <c:pt idx="1103">
                  <c:v>0.52767200000000003</c:v>
                </c:pt>
                <c:pt idx="1104">
                  <c:v>0.52726300000000004</c:v>
                </c:pt>
                <c:pt idx="1105">
                  <c:v>0.51842199999999994</c:v>
                </c:pt>
                <c:pt idx="1106">
                  <c:v>0.51705800000000002</c:v>
                </c:pt>
                <c:pt idx="1107">
                  <c:v>0.51162799999999997</c:v>
                </c:pt>
                <c:pt idx="1108">
                  <c:v>0.51793</c:v>
                </c:pt>
                <c:pt idx="1109">
                  <c:v>0.51773800000000003</c:v>
                </c:pt>
                <c:pt idx="1110">
                  <c:v>0.51435399999999998</c:v>
                </c:pt>
                <c:pt idx="1111">
                  <c:v>0.49267000000000005</c:v>
                </c:pt>
                <c:pt idx="1112">
                  <c:v>0.49874400000000002</c:v>
                </c:pt>
                <c:pt idx="1113">
                  <c:v>0.49879899999999999</c:v>
                </c:pt>
                <c:pt idx="1114">
                  <c:v>0.50694600000000001</c:v>
                </c:pt>
                <c:pt idx="1115">
                  <c:v>0.522366</c:v>
                </c:pt>
                <c:pt idx="1116">
                  <c:v>0.53524799999999995</c:v>
                </c:pt>
                <c:pt idx="1117">
                  <c:v>0.52990099999999996</c:v>
                </c:pt>
                <c:pt idx="1118">
                  <c:v>0.53174699999999997</c:v>
                </c:pt>
                <c:pt idx="1119">
                  <c:v>0.54001100000000002</c:v>
                </c:pt>
                <c:pt idx="1120">
                  <c:v>0.54408999999999996</c:v>
                </c:pt>
                <c:pt idx="1121">
                  <c:v>0.54783700000000002</c:v>
                </c:pt>
                <c:pt idx="1122">
                  <c:v>0.53801299999999996</c:v>
                </c:pt>
                <c:pt idx="1123">
                  <c:v>0.54334400000000005</c:v>
                </c:pt>
                <c:pt idx="1124">
                  <c:v>0.54543300000000006</c:v>
                </c:pt>
                <c:pt idx="1125">
                  <c:v>0.54702099999999998</c:v>
                </c:pt>
                <c:pt idx="1126">
                  <c:v>0.568909</c:v>
                </c:pt>
                <c:pt idx="1127">
                  <c:v>0.57222000000000006</c:v>
                </c:pt>
                <c:pt idx="1128">
                  <c:v>0.57012399999999996</c:v>
                </c:pt>
                <c:pt idx="1129">
                  <c:v>0.56980200000000003</c:v>
                </c:pt>
                <c:pt idx="1130">
                  <c:v>0.57494000000000001</c:v>
                </c:pt>
                <c:pt idx="1131">
                  <c:v>0.57835199999999998</c:v>
                </c:pt>
                <c:pt idx="1132">
                  <c:v>0.58480799999999999</c:v>
                </c:pt>
                <c:pt idx="1133">
                  <c:v>0.58124500000000001</c:v>
                </c:pt>
                <c:pt idx="1134">
                  <c:v>0.58404999999999996</c:v>
                </c:pt>
                <c:pt idx="1135">
                  <c:v>0.58438699999999999</c:v>
                </c:pt>
                <c:pt idx="1136">
                  <c:v>0.58678799999999998</c:v>
                </c:pt>
                <c:pt idx="1137">
                  <c:v>0.58751500000000001</c:v>
                </c:pt>
                <c:pt idx="1138">
                  <c:v>0.58341299999999996</c:v>
                </c:pt>
                <c:pt idx="1139">
                  <c:v>0.57593099999999997</c:v>
                </c:pt>
                <c:pt idx="1140">
                  <c:v>0.58540799999999993</c:v>
                </c:pt>
                <c:pt idx="1141">
                  <c:v>0.57014600000000004</c:v>
                </c:pt>
                <c:pt idx="1142">
                  <c:v>0.56171700000000002</c:v>
                </c:pt>
                <c:pt idx="1143">
                  <c:v>0.55386400000000002</c:v>
                </c:pt>
                <c:pt idx="1144">
                  <c:v>0.55216500000000002</c:v>
                </c:pt>
                <c:pt idx="1145">
                  <c:v>0.51739500000000005</c:v>
                </c:pt>
                <c:pt idx="1146">
                  <c:v>0.50855499999999998</c:v>
                </c:pt>
                <c:pt idx="1147">
                  <c:v>0.52002000000000004</c:v>
                </c:pt>
                <c:pt idx="1148">
                  <c:v>0.52925699999999998</c:v>
                </c:pt>
                <c:pt idx="1149">
                  <c:v>0.53530299999999997</c:v>
                </c:pt>
                <c:pt idx="1151">
                  <c:v>0.53218699999999997</c:v>
                </c:pt>
                <c:pt idx="1152">
                  <c:v>0.52132400000000001</c:v>
                </c:pt>
                <c:pt idx="1153">
                  <c:v>0.52795700000000001</c:v>
                </c:pt>
                <c:pt idx="1154">
                  <c:v>0.53846700000000003</c:v>
                </c:pt>
                <c:pt idx="1155">
                  <c:v>0.54931200000000002</c:v>
                </c:pt>
                <c:pt idx="1156">
                  <c:v>0.54475499999999999</c:v>
                </c:pt>
                <c:pt idx="1157">
                  <c:v>0.54043600000000003</c:v>
                </c:pt>
                <c:pt idx="1158">
                  <c:v>0.54796100000000003</c:v>
                </c:pt>
                <c:pt idx="1159">
                  <c:v>0.54930100000000004</c:v>
                </c:pt>
                <c:pt idx="1160">
                  <c:v>0.530416</c:v>
                </c:pt>
                <c:pt idx="1161">
                  <c:v>0.51611699999999994</c:v>
                </c:pt>
                <c:pt idx="1162">
                  <c:v>0.51934600000000009</c:v>
                </c:pt>
                <c:pt idx="1163">
                  <c:v>0.53174900000000003</c:v>
                </c:pt>
                <c:pt idx="1164">
                  <c:v>0.53526499999999999</c:v>
                </c:pt>
                <c:pt idx="1165">
                  <c:v>0.54896500000000004</c:v>
                </c:pt>
                <c:pt idx="1166">
                  <c:v>0.55537000000000003</c:v>
                </c:pt>
                <c:pt idx="1167">
                  <c:v>0.56216999999999995</c:v>
                </c:pt>
                <c:pt idx="1168">
                  <c:v>0.56401600000000007</c:v>
                </c:pt>
                <c:pt idx="1169">
                  <c:v>0.57159000000000004</c:v>
                </c:pt>
                <c:pt idx="1170">
                  <c:v>0.573716</c:v>
                </c:pt>
                <c:pt idx="1171">
                  <c:v>0.562635</c:v>
                </c:pt>
                <c:pt idx="1172">
                  <c:v>0.57068699999999994</c:v>
                </c:pt>
                <c:pt idx="1173">
                  <c:v>0.574013</c:v>
                </c:pt>
                <c:pt idx="1174">
                  <c:v>0.59470999999999996</c:v>
                </c:pt>
                <c:pt idx="1175">
                  <c:v>0.57770900000000003</c:v>
                </c:pt>
                <c:pt idx="1176">
                  <c:v>0.55970699999999995</c:v>
                </c:pt>
                <c:pt idx="1177">
                  <c:v>0.562029</c:v>
                </c:pt>
                <c:pt idx="1178">
                  <c:v>0.57997900000000002</c:v>
                </c:pt>
                <c:pt idx="1179">
                  <c:v>0.57779499999999995</c:v>
                </c:pt>
                <c:pt idx="1180">
                  <c:v>0.57213599999999998</c:v>
                </c:pt>
                <c:pt idx="1181">
                  <c:v>0.58547899999999997</c:v>
                </c:pt>
                <c:pt idx="1182">
                  <c:v>0.58380900000000002</c:v>
                </c:pt>
                <c:pt idx="1183">
                  <c:v>0.57956299999999994</c:v>
                </c:pt>
                <c:pt idx="1184">
                  <c:v>0.58792900000000003</c:v>
                </c:pt>
                <c:pt idx="1185">
                  <c:v>0.574627</c:v>
                </c:pt>
                <c:pt idx="1187">
                  <c:v>0.58485999999999994</c:v>
                </c:pt>
                <c:pt idx="1188">
                  <c:v>0.58345899999999995</c:v>
                </c:pt>
                <c:pt idx="1189">
                  <c:v>0.57653299999999996</c:v>
                </c:pt>
                <c:pt idx="1190">
                  <c:v>0.55385300000000004</c:v>
                </c:pt>
                <c:pt idx="1191">
                  <c:v>0.554114</c:v>
                </c:pt>
                <c:pt idx="1192">
                  <c:v>0.55737199999999998</c:v>
                </c:pt>
                <c:pt idx="1193">
                  <c:v>0.56505800000000006</c:v>
                </c:pt>
                <c:pt idx="1194">
                  <c:v>0.55269199999999996</c:v>
                </c:pt>
                <c:pt idx="1195">
                  <c:v>0.56908000000000003</c:v>
                </c:pt>
                <c:pt idx="1196">
                  <c:v>0.54486500000000004</c:v>
                </c:pt>
                <c:pt idx="1197">
                  <c:v>0.51832199999999995</c:v>
                </c:pt>
                <c:pt idx="1198">
                  <c:v>0.53678599999999999</c:v>
                </c:pt>
                <c:pt idx="1199">
                  <c:v>0.51906600000000003</c:v>
                </c:pt>
                <c:pt idx="1200">
                  <c:v>0.52986199999999994</c:v>
                </c:pt>
                <c:pt idx="1201">
                  <c:v>0.50650200000000001</c:v>
                </c:pt>
                <c:pt idx="1202">
                  <c:v>0.49831400000000003</c:v>
                </c:pt>
                <c:pt idx="1203">
                  <c:v>0.50913600000000003</c:v>
                </c:pt>
                <c:pt idx="1204">
                  <c:v>0.495535</c:v>
                </c:pt>
                <c:pt idx="1205">
                  <c:v>0.51717199999999997</c:v>
                </c:pt>
                <c:pt idx="1206">
                  <c:v>0.53149000000000002</c:v>
                </c:pt>
                <c:pt idx="1207">
                  <c:v>0.52660600000000002</c:v>
                </c:pt>
                <c:pt idx="1208">
                  <c:v>0.54904500000000001</c:v>
                </c:pt>
                <c:pt idx="1209">
                  <c:v>0.54848999999999992</c:v>
                </c:pt>
                <c:pt idx="1210">
                  <c:v>0.542821</c:v>
                </c:pt>
                <c:pt idx="1211">
                  <c:v>0.56355900000000003</c:v>
                </c:pt>
                <c:pt idx="1212">
                  <c:v>0.565747</c:v>
                </c:pt>
                <c:pt idx="1213">
                  <c:v>0.55471999999999999</c:v>
                </c:pt>
                <c:pt idx="1214">
                  <c:v>0.55471999999999999</c:v>
                </c:pt>
                <c:pt idx="1215">
                  <c:v>0.52988599999999997</c:v>
                </c:pt>
                <c:pt idx="1216">
                  <c:v>0.53966999999999998</c:v>
                </c:pt>
                <c:pt idx="1217">
                  <c:v>0.54682399999999998</c:v>
                </c:pt>
                <c:pt idx="1218">
                  <c:v>0.56374999999999997</c:v>
                </c:pt>
                <c:pt idx="1219">
                  <c:v>0.50372499999999998</c:v>
                </c:pt>
                <c:pt idx="1220">
                  <c:v>0.43314100000000005</c:v>
                </c:pt>
                <c:pt idx="1221">
                  <c:v>0.41250199999999998</c:v>
                </c:pt>
                <c:pt idx="1222">
                  <c:v>0.39071699999999998</c:v>
                </c:pt>
                <c:pt idx="1223">
                  <c:v>0.46610999999999997</c:v>
                </c:pt>
                <c:pt idx="1224">
                  <c:v>0.42210500000000001</c:v>
                </c:pt>
                <c:pt idx="1225">
                  <c:v>0.457507</c:v>
                </c:pt>
                <c:pt idx="1226">
                  <c:v>0.47472999999999999</c:v>
                </c:pt>
                <c:pt idx="1227">
                  <c:v>0.48717500000000002</c:v>
                </c:pt>
                <c:pt idx="1228">
                  <c:v>0.48957600000000001</c:v>
                </c:pt>
                <c:pt idx="1229">
                  <c:v>0.49489100000000003</c:v>
                </c:pt>
                <c:pt idx="1230">
                  <c:v>0.48352499999999998</c:v>
                </c:pt>
                <c:pt idx="1231">
                  <c:v>0.501884</c:v>
                </c:pt>
                <c:pt idx="1232">
                  <c:v>0.512185</c:v>
                </c:pt>
                <c:pt idx="1233">
                  <c:v>0.52793199999999996</c:v>
                </c:pt>
                <c:pt idx="1234">
                  <c:v>0.52688000000000001</c:v>
                </c:pt>
                <c:pt idx="1235">
                  <c:v>0.53232299999999999</c:v>
                </c:pt>
                <c:pt idx="1236">
                  <c:v>0.53701200000000004</c:v>
                </c:pt>
                <c:pt idx="1237">
                  <c:v>0.53498500000000004</c:v>
                </c:pt>
                <c:pt idx="1238">
                  <c:v>0.53213500000000002</c:v>
                </c:pt>
                <c:pt idx="1239">
                  <c:v>0.54671500000000006</c:v>
                </c:pt>
                <c:pt idx="1240">
                  <c:v>0.54189599999999993</c:v>
                </c:pt>
                <c:pt idx="1241">
                  <c:v>0.54320599999999997</c:v>
                </c:pt>
                <c:pt idx="1242">
                  <c:v>0.55472700000000008</c:v>
                </c:pt>
                <c:pt idx="1243">
                  <c:v>0.56046700000000005</c:v>
                </c:pt>
                <c:pt idx="1244">
                  <c:v>0.56687299999999996</c:v>
                </c:pt>
                <c:pt idx="1245">
                  <c:v>0.57765200000000005</c:v>
                </c:pt>
                <c:pt idx="1246">
                  <c:v>0.58288400000000007</c:v>
                </c:pt>
                <c:pt idx="1247">
                  <c:v>0.58755499999999994</c:v>
                </c:pt>
                <c:pt idx="1248">
                  <c:v>0.60022399999999998</c:v>
                </c:pt>
                <c:pt idx="1249">
                  <c:v>0.60482400000000003</c:v>
                </c:pt>
                <c:pt idx="1251">
                  <c:v>0.60999599999999998</c:v>
                </c:pt>
                <c:pt idx="1252">
                  <c:v>0.59662100000000007</c:v>
                </c:pt>
                <c:pt idx="1253">
                  <c:v>0.59753800000000001</c:v>
                </c:pt>
                <c:pt idx="1254">
                  <c:v>0.59914099999999992</c:v>
                </c:pt>
                <c:pt idx="1255">
                  <c:v>0.61107699999999998</c:v>
                </c:pt>
                <c:pt idx="1256">
                  <c:v>0.62317999999999996</c:v>
                </c:pt>
                <c:pt idx="1257">
                  <c:v>0.62407299999999999</c:v>
                </c:pt>
                <c:pt idx="1258">
                  <c:v>0.61956899999999993</c:v>
                </c:pt>
                <c:pt idx="1259">
                  <c:v>0.61737500000000001</c:v>
                </c:pt>
                <c:pt idx="1260">
                  <c:v>0.63059299999999996</c:v>
                </c:pt>
                <c:pt idx="1261">
                  <c:v>0.63292099999999996</c:v>
                </c:pt>
                <c:pt idx="1262">
                  <c:v>0.626888</c:v>
                </c:pt>
                <c:pt idx="1263">
                  <c:v>0.62770899999999996</c:v>
                </c:pt>
                <c:pt idx="1264">
                  <c:v>0.63307499999999994</c:v>
                </c:pt>
                <c:pt idx="1265">
                  <c:v>0.62978000000000001</c:v>
                </c:pt>
                <c:pt idx="1266">
                  <c:v>0.63290100000000005</c:v>
                </c:pt>
                <c:pt idx="1267">
                  <c:v>0.63894700000000004</c:v>
                </c:pt>
                <c:pt idx="1268">
                  <c:v>0.64460600000000001</c:v>
                </c:pt>
                <c:pt idx="1269">
                  <c:v>0.63772300000000004</c:v>
                </c:pt>
                <c:pt idx="1270">
                  <c:v>0.64169399999999999</c:v>
                </c:pt>
                <c:pt idx="1271">
                  <c:v>0.64001200000000003</c:v>
                </c:pt>
                <c:pt idx="1272">
                  <c:v>0.64115200000000006</c:v>
                </c:pt>
                <c:pt idx="1273">
                  <c:v>0.63782499999999998</c:v>
                </c:pt>
                <c:pt idx="1274">
                  <c:v>0.63730399999999998</c:v>
                </c:pt>
                <c:pt idx="1275">
                  <c:v>0.64421200000000001</c:v>
                </c:pt>
                <c:pt idx="1276">
                  <c:v>0.65096299999999996</c:v>
                </c:pt>
                <c:pt idx="1277">
                  <c:v>0.6415519999999999</c:v>
                </c:pt>
                <c:pt idx="1278">
                  <c:v>0.65302199999999999</c:v>
                </c:pt>
                <c:pt idx="1279">
                  <c:v>0.64933800000000008</c:v>
                </c:pt>
                <c:pt idx="1280">
                  <c:v>0.65952100000000002</c:v>
                </c:pt>
                <c:pt idx="1282">
                  <c:v>0.66029599999999999</c:v>
                </c:pt>
                <c:pt idx="1283">
                  <c:v>0.67046600000000001</c:v>
                </c:pt>
                <c:pt idx="1284">
                  <c:v>0.67058400000000007</c:v>
                </c:pt>
                <c:pt idx="1285">
                  <c:v>0.66960300000000006</c:v>
                </c:pt>
                <c:pt idx="1286">
                  <c:v>0.66239099999999995</c:v>
                </c:pt>
                <c:pt idx="1287">
                  <c:v>0.66663899999999998</c:v>
                </c:pt>
                <c:pt idx="1288">
                  <c:v>0.67343500000000001</c:v>
                </c:pt>
                <c:pt idx="1289">
                  <c:v>0.66978599999999999</c:v>
                </c:pt>
                <c:pt idx="1290">
                  <c:v>0.68063699999999994</c:v>
                </c:pt>
                <c:pt idx="1291">
                  <c:v>0.67169500000000004</c:v>
                </c:pt>
                <c:pt idx="1292">
                  <c:v>0.6778019999999999</c:v>
                </c:pt>
                <c:pt idx="1293">
                  <c:v>0.69225800000000004</c:v>
                </c:pt>
                <c:pt idx="1294">
                  <c:v>0.68775200000000003</c:v>
                </c:pt>
              </c:numCache>
            </c:numRef>
          </c:val>
          <c:smooth val="0"/>
          <c:extLst>
            <c:ext xmlns:c16="http://schemas.microsoft.com/office/drawing/2014/chart" uri="{C3380CC4-5D6E-409C-BE32-E72D297353CC}">
              <c16:uniqueId val="{00000003-455D-4922-B8B9-300ACBB171D1}"/>
            </c:ext>
          </c:extLst>
        </c:ser>
        <c:ser>
          <c:idx val="4"/>
          <c:order val="2"/>
          <c:tx>
            <c:strRef>
              <c:f>'5y'!$G$2</c:f>
              <c:strCache>
                <c:ptCount val="1"/>
                <c:pt idx="0">
                  <c:v>Gold</c:v>
                </c:pt>
              </c:strCache>
            </c:strRef>
          </c:tx>
          <c:spPr>
            <a:ln w="28575" cap="rnd">
              <a:solidFill>
                <a:srgbClr val="FFC000"/>
              </a:solidFill>
              <a:round/>
            </a:ln>
            <a:effectLst/>
          </c:spPr>
          <c:marker>
            <c:symbol val="none"/>
          </c:marker>
          <c:cat>
            <c:numRef>
              <c:f>'5y'!$B$3:$B$1297</c:f>
              <c:numCache>
                <c:formatCode>m/d/yyyy</c:formatCode>
                <c:ptCount val="1295"/>
                <c:pt idx="0">
                  <c:v>44032</c:v>
                </c:pt>
                <c:pt idx="1">
                  <c:v>44033</c:v>
                </c:pt>
                <c:pt idx="2">
                  <c:v>44034</c:v>
                </c:pt>
                <c:pt idx="3">
                  <c:v>44035</c:v>
                </c:pt>
                <c:pt idx="4">
                  <c:v>44036</c:v>
                </c:pt>
                <c:pt idx="5">
                  <c:v>44039</c:v>
                </c:pt>
                <c:pt idx="6">
                  <c:v>44040</c:v>
                </c:pt>
                <c:pt idx="7">
                  <c:v>44041</c:v>
                </c:pt>
                <c:pt idx="8">
                  <c:v>44042</c:v>
                </c:pt>
                <c:pt idx="9">
                  <c:v>44043</c:v>
                </c:pt>
                <c:pt idx="10">
                  <c:v>44046</c:v>
                </c:pt>
                <c:pt idx="11">
                  <c:v>44047</c:v>
                </c:pt>
                <c:pt idx="12">
                  <c:v>44048</c:v>
                </c:pt>
                <c:pt idx="13">
                  <c:v>44049</c:v>
                </c:pt>
                <c:pt idx="14">
                  <c:v>44050</c:v>
                </c:pt>
                <c:pt idx="15">
                  <c:v>44053</c:v>
                </c:pt>
                <c:pt idx="16">
                  <c:v>44054</c:v>
                </c:pt>
                <c:pt idx="17">
                  <c:v>44055</c:v>
                </c:pt>
                <c:pt idx="18">
                  <c:v>44056</c:v>
                </c:pt>
                <c:pt idx="19">
                  <c:v>44057</c:v>
                </c:pt>
                <c:pt idx="20">
                  <c:v>44060</c:v>
                </c:pt>
                <c:pt idx="21">
                  <c:v>44061</c:v>
                </c:pt>
                <c:pt idx="22">
                  <c:v>44062</c:v>
                </c:pt>
                <c:pt idx="23">
                  <c:v>44063</c:v>
                </c:pt>
                <c:pt idx="24">
                  <c:v>44064</c:v>
                </c:pt>
                <c:pt idx="25">
                  <c:v>44067</c:v>
                </c:pt>
                <c:pt idx="26">
                  <c:v>44068</c:v>
                </c:pt>
                <c:pt idx="27">
                  <c:v>44069</c:v>
                </c:pt>
                <c:pt idx="28">
                  <c:v>44070</c:v>
                </c:pt>
                <c:pt idx="29">
                  <c:v>44071</c:v>
                </c:pt>
                <c:pt idx="30">
                  <c:v>44074</c:v>
                </c:pt>
                <c:pt idx="31">
                  <c:v>44075</c:v>
                </c:pt>
                <c:pt idx="32">
                  <c:v>44076</c:v>
                </c:pt>
                <c:pt idx="33">
                  <c:v>44077</c:v>
                </c:pt>
                <c:pt idx="34">
                  <c:v>44078</c:v>
                </c:pt>
                <c:pt idx="35">
                  <c:v>44081</c:v>
                </c:pt>
                <c:pt idx="36">
                  <c:v>44082</c:v>
                </c:pt>
                <c:pt idx="37">
                  <c:v>44083</c:v>
                </c:pt>
                <c:pt idx="38">
                  <c:v>44084</c:v>
                </c:pt>
                <c:pt idx="39">
                  <c:v>44085</c:v>
                </c:pt>
                <c:pt idx="40">
                  <c:v>44088</c:v>
                </c:pt>
                <c:pt idx="41">
                  <c:v>44089</c:v>
                </c:pt>
                <c:pt idx="42">
                  <c:v>44090</c:v>
                </c:pt>
                <c:pt idx="43">
                  <c:v>44091</c:v>
                </c:pt>
                <c:pt idx="44">
                  <c:v>44092</c:v>
                </c:pt>
                <c:pt idx="45">
                  <c:v>44095</c:v>
                </c:pt>
                <c:pt idx="46">
                  <c:v>44096</c:v>
                </c:pt>
                <c:pt idx="47">
                  <c:v>44097</c:v>
                </c:pt>
                <c:pt idx="48">
                  <c:v>44098</c:v>
                </c:pt>
                <c:pt idx="49">
                  <c:v>44099</c:v>
                </c:pt>
                <c:pt idx="50">
                  <c:v>44102</c:v>
                </c:pt>
                <c:pt idx="51">
                  <c:v>44103</c:v>
                </c:pt>
                <c:pt idx="52">
                  <c:v>44104</c:v>
                </c:pt>
                <c:pt idx="53">
                  <c:v>44105</c:v>
                </c:pt>
                <c:pt idx="54">
                  <c:v>44106</c:v>
                </c:pt>
                <c:pt idx="55">
                  <c:v>44109</c:v>
                </c:pt>
                <c:pt idx="56">
                  <c:v>44110</c:v>
                </c:pt>
                <c:pt idx="57">
                  <c:v>44111</c:v>
                </c:pt>
                <c:pt idx="58">
                  <c:v>44112</c:v>
                </c:pt>
                <c:pt idx="59">
                  <c:v>44113</c:v>
                </c:pt>
                <c:pt idx="60">
                  <c:v>44116</c:v>
                </c:pt>
                <c:pt idx="61">
                  <c:v>44117</c:v>
                </c:pt>
                <c:pt idx="62">
                  <c:v>44118</c:v>
                </c:pt>
                <c:pt idx="63">
                  <c:v>44119</c:v>
                </c:pt>
                <c:pt idx="64">
                  <c:v>44120</c:v>
                </c:pt>
                <c:pt idx="65">
                  <c:v>44123</c:v>
                </c:pt>
                <c:pt idx="66">
                  <c:v>44124</c:v>
                </c:pt>
                <c:pt idx="67">
                  <c:v>44125</c:v>
                </c:pt>
                <c:pt idx="68">
                  <c:v>44126</c:v>
                </c:pt>
                <c:pt idx="69">
                  <c:v>44127</c:v>
                </c:pt>
                <c:pt idx="70">
                  <c:v>44130</c:v>
                </c:pt>
                <c:pt idx="71">
                  <c:v>44131</c:v>
                </c:pt>
                <c:pt idx="72">
                  <c:v>44132</c:v>
                </c:pt>
                <c:pt idx="73">
                  <c:v>44133</c:v>
                </c:pt>
                <c:pt idx="74">
                  <c:v>44134</c:v>
                </c:pt>
                <c:pt idx="75">
                  <c:v>44137</c:v>
                </c:pt>
                <c:pt idx="76">
                  <c:v>44138</c:v>
                </c:pt>
                <c:pt idx="77">
                  <c:v>44139</c:v>
                </c:pt>
                <c:pt idx="78">
                  <c:v>44140</c:v>
                </c:pt>
                <c:pt idx="79">
                  <c:v>44141</c:v>
                </c:pt>
                <c:pt idx="80">
                  <c:v>44144</c:v>
                </c:pt>
                <c:pt idx="81">
                  <c:v>44145</c:v>
                </c:pt>
                <c:pt idx="82">
                  <c:v>44146</c:v>
                </c:pt>
                <c:pt idx="83">
                  <c:v>44147</c:v>
                </c:pt>
                <c:pt idx="84">
                  <c:v>44148</c:v>
                </c:pt>
                <c:pt idx="85">
                  <c:v>44151</c:v>
                </c:pt>
                <c:pt idx="86">
                  <c:v>44152</c:v>
                </c:pt>
                <c:pt idx="87">
                  <c:v>44153</c:v>
                </c:pt>
                <c:pt idx="88">
                  <c:v>44154</c:v>
                </c:pt>
                <c:pt idx="89">
                  <c:v>44155</c:v>
                </c:pt>
                <c:pt idx="90">
                  <c:v>44158</c:v>
                </c:pt>
                <c:pt idx="91">
                  <c:v>44159</c:v>
                </c:pt>
                <c:pt idx="92">
                  <c:v>44160</c:v>
                </c:pt>
                <c:pt idx="93">
                  <c:v>44161</c:v>
                </c:pt>
                <c:pt idx="94">
                  <c:v>44162</c:v>
                </c:pt>
                <c:pt idx="95">
                  <c:v>44165</c:v>
                </c:pt>
                <c:pt idx="96">
                  <c:v>44166</c:v>
                </c:pt>
                <c:pt idx="97">
                  <c:v>44167</c:v>
                </c:pt>
                <c:pt idx="98">
                  <c:v>44168</c:v>
                </c:pt>
                <c:pt idx="99">
                  <c:v>44169</c:v>
                </c:pt>
                <c:pt idx="100">
                  <c:v>44172</c:v>
                </c:pt>
                <c:pt idx="101">
                  <c:v>44173</c:v>
                </c:pt>
                <c:pt idx="102">
                  <c:v>44174</c:v>
                </c:pt>
                <c:pt idx="103">
                  <c:v>44175</c:v>
                </c:pt>
                <c:pt idx="104">
                  <c:v>44176</c:v>
                </c:pt>
                <c:pt idx="105">
                  <c:v>44179</c:v>
                </c:pt>
                <c:pt idx="106">
                  <c:v>44180</c:v>
                </c:pt>
                <c:pt idx="107">
                  <c:v>44181</c:v>
                </c:pt>
                <c:pt idx="108">
                  <c:v>44182</c:v>
                </c:pt>
                <c:pt idx="109">
                  <c:v>44183</c:v>
                </c:pt>
                <c:pt idx="110">
                  <c:v>44186</c:v>
                </c:pt>
                <c:pt idx="111">
                  <c:v>44187</c:v>
                </c:pt>
                <c:pt idx="112">
                  <c:v>44188</c:v>
                </c:pt>
                <c:pt idx="113">
                  <c:v>44189</c:v>
                </c:pt>
                <c:pt idx="114">
                  <c:v>44193</c:v>
                </c:pt>
                <c:pt idx="115">
                  <c:v>44194</c:v>
                </c:pt>
                <c:pt idx="116">
                  <c:v>44195</c:v>
                </c:pt>
                <c:pt idx="117">
                  <c:v>44196</c:v>
                </c:pt>
                <c:pt idx="118">
                  <c:v>44197</c:v>
                </c:pt>
                <c:pt idx="119">
                  <c:v>44200</c:v>
                </c:pt>
                <c:pt idx="120">
                  <c:v>44201</c:v>
                </c:pt>
                <c:pt idx="121">
                  <c:v>44202</c:v>
                </c:pt>
                <c:pt idx="122">
                  <c:v>44203</c:v>
                </c:pt>
                <c:pt idx="123">
                  <c:v>44204</c:v>
                </c:pt>
                <c:pt idx="124">
                  <c:v>44207</c:v>
                </c:pt>
                <c:pt idx="125">
                  <c:v>44208</c:v>
                </c:pt>
                <c:pt idx="126">
                  <c:v>44209</c:v>
                </c:pt>
                <c:pt idx="127">
                  <c:v>44210</c:v>
                </c:pt>
                <c:pt idx="128">
                  <c:v>44211</c:v>
                </c:pt>
                <c:pt idx="129">
                  <c:v>44214</c:v>
                </c:pt>
                <c:pt idx="130">
                  <c:v>44215</c:v>
                </c:pt>
                <c:pt idx="131">
                  <c:v>44216</c:v>
                </c:pt>
                <c:pt idx="132">
                  <c:v>44217</c:v>
                </c:pt>
                <c:pt idx="133">
                  <c:v>44218</c:v>
                </c:pt>
                <c:pt idx="134">
                  <c:v>44221</c:v>
                </c:pt>
                <c:pt idx="135">
                  <c:v>44222</c:v>
                </c:pt>
                <c:pt idx="136">
                  <c:v>44223</c:v>
                </c:pt>
                <c:pt idx="137">
                  <c:v>44224</c:v>
                </c:pt>
                <c:pt idx="138">
                  <c:v>44225</c:v>
                </c:pt>
                <c:pt idx="139">
                  <c:v>44228</c:v>
                </c:pt>
                <c:pt idx="140">
                  <c:v>44229</c:v>
                </c:pt>
                <c:pt idx="141">
                  <c:v>44230</c:v>
                </c:pt>
                <c:pt idx="142">
                  <c:v>44231</c:v>
                </c:pt>
                <c:pt idx="143">
                  <c:v>44232</c:v>
                </c:pt>
                <c:pt idx="144">
                  <c:v>44235</c:v>
                </c:pt>
                <c:pt idx="145">
                  <c:v>44236</c:v>
                </c:pt>
                <c:pt idx="146">
                  <c:v>44237</c:v>
                </c:pt>
                <c:pt idx="147">
                  <c:v>44238</c:v>
                </c:pt>
                <c:pt idx="148">
                  <c:v>44239</c:v>
                </c:pt>
                <c:pt idx="149">
                  <c:v>44242</c:v>
                </c:pt>
                <c:pt idx="150">
                  <c:v>44243</c:v>
                </c:pt>
                <c:pt idx="151">
                  <c:v>44244</c:v>
                </c:pt>
                <c:pt idx="152">
                  <c:v>44245</c:v>
                </c:pt>
                <c:pt idx="153">
                  <c:v>44246</c:v>
                </c:pt>
                <c:pt idx="154">
                  <c:v>44249</c:v>
                </c:pt>
                <c:pt idx="155">
                  <c:v>44250</c:v>
                </c:pt>
                <c:pt idx="156">
                  <c:v>44251</c:v>
                </c:pt>
                <c:pt idx="157">
                  <c:v>44252</c:v>
                </c:pt>
                <c:pt idx="158">
                  <c:v>44253</c:v>
                </c:pt>
                <c:pt idx="159">
                  <c:v>44256</c:v>
                </c:pt>
                <c:pt idx="160">
                  <c:v>44257</c:v>
                </c:pt>
                <c:pt idx="161">
                  <c:v>44258</c:v>
                </c:pt>
                <c:pt idx="162">
                  <c:v>44259</c:v>
                </c:pt>
                <c:pt idx="163">
                  <c:v>44260</c:v>
                </c:pt>
                <c:pt idx="164">
                  <c:v>44263</c:v>
                </c:pt>
                <c:pt idx="165">
                  <c:v>44264</c:v>
                </c:pt>
                <c:pt idx="166">
                  <c:v>44265</c:v>
                </c:pt>
                <c:pt idx="167">
                  <c:v>44266</c:v>
                </c:pt>
                <c:pt idx="168">
                  <c:v>44267</c:v>
                </c:pt>
                <c:pt idx="169">
                  <c:v>44270</c:v>
                </c:pt>
                <c:pt idx="170">
                  <c:v>44271</c:v>
                </c:pt>
                <c:pt idx="171">
                  <c:v>44272</c:v>
                </c:pt>
                <c:pt idx="172">
                  <c:v>44273</c:v>
                </c:pt>
                <c:pt idx="173">
                  <c:v>44274</c:v>
                </c:pt>
                <c:pt idx="174">
                  <c:v>44277</c:v>
                </c:pt>
                <c:pt idx="175">
                  <c:v>44278</c:v>
                </c:pt>
                <c:pt idx="176">
                  <c:v>44279</c:v>
                </c:pt>
                <c:pt idx="177">
                  <c:v>44280</c:v>
                </c:pt>
                <c:pt idx="178">
                  <c:v>44281</c:v>
                </c:pt>
                <c:pt idx="179">
                  <c:v>44284</c:v>
                </c:pt>
                <c:pt idx="180">
                  <c:v>44285</c:v>
                </c:pt>
                <c:pt idx="181">
                  <c:v>44286</c:v>
                </c:pt>
                <c:pt idx="182">
                  <c:v>44287</c:v>
                </c:pt>
                <c:pt idx="183">
                  <c:v>44288</c:v>
                </c:pt>
                <c:pt idx="184">
                  <c:v>44291</c:v>
                </c:pt>
                <c:pt idx="185">
                  <c:v>44292</c:v>
                </c:pt>
                <c:pt idx="186">
                  <c:v>44293</c:v>
                </c:pt>
                <c:pt idx="187">
                  <c:v>44294</c:v>
                </c:pt>
                <c:pt idx="188">
                  <c:v>44295</c:v>
                </c:pt>
                <c:pt idx="189">
                  <c:v>44298</c:v>
                </c:pt>
                <c:pt idx="190">
                  <c:v>44299</c:v>
                </c:pt>
                <c:pt idx="191">
                  <c:v>44300</c:v>
                </c:pt>
                <c:pt idx="192">
                  <c:v>44301</c:v>
                </c:pt>
                <c:pt idx="193">
                  <c:v>44302</c:v>
                </c:pt>
                <c:pt idx="194">
                  <c:v>44305</c:v>
                </c:pt>
                <c:pt idx="195">
                  <c:v>44306</c:v>
                </c:pt>
                <c:pt idx="196">
                  <c:v>44307</c:v>
                </c:pt>
                <c:pt idx="197">
                  <c:v>44308</c:v>
                </c:pt>
                <c:pt idx="198">
                  <c:v>44309</c:v>
                </c:pt>
                <c:pt idx="199">
                  <c:v>44312</c:v>
                </c:pt>
                <c:pt idx="200">
                  <c:v>44313</c:v>
                </c:pt>
                <c:pt idx="201">
                  <c:v>44314</c:v>
                </c:pt>
                <c:pt idx="202">
                  <c:v>44315</c:v>
                </c:pt>
                <c:pt idx="203">
                  <c:v>44316</c:v>
                </c:pt>
                <c:pt idx="204">
                  <c:v>44319</c:v>
                </c:pt>
                <c:pt idx="205">
                  <c:v>44320</c:v>
                </c:pt>
                <c:pt idx="206">
                  <c:v>44321</c:v>
                </c:pt>
                <c:pt idx="207">
                  <c:v>44322</c:v>
                </c:pt>
                <c:pt idx="208">
                  <c:v>44323</c:v>
                </c:pt>
                <c:pt idx="209">
                  <c:v>44326</c:v>
                </c:pt>
                <c:pt idx="210">
                  <c:v>44327</c:v>
                </c:pt>
                <c:pt idx="211">
                  <c:v>44328</c:v>
                </c:pt>
                <c:pt idx="212">
                  <c:v>44329</c:v>
                </c:pt>
                <c:pt idx="213">
                  <c:v>44330</c:v>
                </c:pt>
                <c:pt idx="214">
                  <c:v>44333</c:v>
                </c:pt>
                <c:pt idx="215">
                  <c:v>44334</c:v>
                </c:pt>
                <c:pt idx="216">
                  <c:v>44335</c:v>
                </c:pt>
                <c:pt idx="217">
                  <c:v>44336</c:v>
                </c:pt>
                <c:pt idx="218">
                  <c:v>44337</c:v>
                </c:pt>
                <c:pt idx="219">
                  <c:v>44340</c:v>
                </c:pt>
                <c:pt idx="220">
                  <c:v>44341</c:v>
                </c:pt>
                <c:pt idx="221">
                  <c:v>44342</c:v>
                </c:pt>
                <c:pt idx="222">
                  <c:v>44343</c:v>
                </c:pt>
                <c:pt idx="223">
                  <c:v>44344</c:v>
                </c:pt>
                <c:pt idx="224">
                  <c:v>44347</c:v>
                </c:pt>
                <c:pt idx="225">
                  <c:v>44348</c:v>
                </c:pt>
                <c:pt idx="226">
                  <c:v>44349</c:v>
                </c:pt>
                <c:pt idx="227">
                  <c:v>44350</c:v>
                </c:pt>
                <c:pt idx="228">
                  <c:v>44351</c:v>
                </c:pt>
                <c:pt idx="229">
                  <c:v>44354</c:v>
                </c:pt>
                <c:pt idx="230">
                  <c:v>44355</c:v>
                </c:pt>
                <c:pt idx="231">
                  <c:v>44356</c:v>
                </c:pt>
                <c:pt idx="232">
                  <c:v>44357</c:v>
                </c:pt>
                <c:pt idx="233">
                  <c:v>44358</c:v>
                </c:pt>
                <c:pt idx="234">
                  <c:v>44361</c:v>
                </c:pt>
                <c:pt idx="235">
                  <c:v>44362</c:v>
                </c:pt>
                <c:pt idx="236">
                  <c:v>44363</c:v>
                </c:pt>
                <c:pt idx="237">
                  <c:v>44364</c:v>
                </c:pt>
                <c:pt idx="238">
                  <c:v>44365</c:v>
                </c:pt>
                <c:pt idx="239">
                  <c:v>44368</c:v>
                </c:pt>
                <c:pt idx="240">
                  <c:v>44369</c:v>
                </c:pt>
                <c:pt idx="241">
                  <c:v>44370</c:v>
                </c:pt>
                <c:pt idx="242">
                  <c:v>44371</c:v>
                </c:pt>
                <c:pt idx="243">
                  <c:v>44372</c:v>
                </c:pt>
                <c:pt idx="244">
                  <c:v>44375</c:v>
                </c:pt>
                <c:pt idx="245">
                  <c:v>44376</c:v>
                </c:pt>
                <c:pt idx="246">
                  <c:v>44377</c:v>
                </c:pt>
                <c:pt idx="247">
                  <c:v>44378</c:v>
                </c:pt>
                <c:pt idx="248">
                  <c:v>44379</c:v>
                </c:pt>
                <c:pt idx="249">
                  <c:v>44382</c:v>
                </c:pt>
                <c:pt idx="250">
                  <c:v>44383</c:v>
                </c:pt>
                <c:pt idx="251">
                  <c:v>44384</c:v>
                </c:pt>
                <c:pt idx="252">
                  <c:v>44385</c:v>
                </c:pt>
                <c:pt idx="253">
                  <c:v>44386</c:v>
                </c:pt>
                <c:pt idx="254">
                  <c:v>44389</c:v>
                </c:pt>
                <c:pt idx="255">
                  <c:v>44390</c:v>
                </c:pt>
                <c:pt idx="256">
                  <c:v>44391</c:v>
                </c:pt>
                <c:pt idx="257">
                  <c:v>44392</c:v>
                </c:pt>
                <c:pt idx="258">
                  <c:v>44393</c:v>
                </c:pt>
                <c:pt idx="259">
                  <c:v>44396</c:v>
                </c:pt>
                <c:pt idx="260">
                  <c:v>44397</c:v>
                </c:pt>
                <c:pt idx="261">
                  <c:v>44398</c:v>
                </c:pt>
                <c:pt idx="262">
                  <c:v>44399</c:v>
                </c:pt>
                <c:pt idx="263">
                  <c:v>44400</c:v>
                </c:pt>
                <c:pt idx="264">
                  <c:v>44403</c:v>
                </c:pt>
                <c:pt idx="265">
                  <c:v>44404</c:v>
                </c:pt>
                <c:pt idx="266">
                  <c:v>44405</c:v>
                </c:pt>
                <c:pt idx="267">
                  <c:v>44406</c:v>
                </c:pt>
                <c:pt idx="268">
                  <c:v>44407</c:v>
                </c:pt>
                <c:pt idx="269">
                  <c:v>44410</c:v>
                </c:pt>
                <c:pt idx="270">
                  <c:v>44411</c:v>
                </c:pt>
                <c:pt idx="271">
                  <c:v>44412</c:v>
                </c:pt>
                <c:pt idx="272">
                  <c:v>44413</c:v>
                </c:pt>
                <c:pt idx="273">
                  <c:v>44414</c:v>
                </c:pt>
                <c:pt idx="274">
                  <c:v>44417</c:v>
                </c:pt>
                <c:pt idx="275">
                  <c:v>44418</c:v>
                </c:pt>
                <c:pt idx="276">
                  <c:v>44419</c:v>
                </c:pt>
                <c:pt idx="277">
                  <c:v>44420</c:v>
                </c:pt>
                <c:pt idx="278">
                  <c:v>44421</c:v>
                </c:pt>
                <c:pt idx="279">
                  <c:v>44424</c:v>
                </c:pt>
                <c:pt idx="280">
                  <c:v>44425</c:v>
                </c:pt>
                <c:pt idx="281">
                  <c:v>44426</c:v>
                </c:pt>
                <c:pt idx="282">
                  <c:v>44427</c:v>
                </c:pt>
                <c:pt idx="283">
                  <c:v>44428</c:v>
                </c:pt>
                <c:pt idx="284">
                  <c:v>44431</c:v>
                </c:pt>
                <c:pt idx="285">
                  <c:v>44432</c:v>
                </c:pt>
                <c:pt idx="286">
                  <c:v>44433</c:v>
                </c:pt>
                <c:pt idx="287">
                  <c:v>44434</c:v>
                </c:pt>
                <c:pt idx="288">
                  <c:v>44435</c:v>
                </c:pt>
                <c:pt idx="289">
                  <c:v>44438</c:v>
                </c:pt>
                <c:pt idx="290">
                  <c:v>44439</c:v>
                </c:pt>
                <c:pt idx="291">
                  <c:v>44440</c:v>
                </c:pt>
                <c:pt idx="292">
                  <c:v>44441</c:v>
                </c:pt>
                <c:pt idx="293">
                  <c:v>44442</c:v>
                </c:pt>
                <c:pt idx="294">
                  <c:v>44445</c:v>
                </c:pt>
                <c:pt idx="295">
                  <c:v>44446</c:v>
                </c:pt>
                <c:pt idx="296">
                  <c:v>44447</c:v>
                </c:pt>
                <c:pt idx="297">
                  <c:v>44448</c:v>
                </c:pt>
                <c:pt idx="298">
                  <c:v>44449</c:v>
                </c:pt>
                <c:pt idx="299">
                  <c:v>44452</c:v>
                </c:pt>
                <c:pt idx="300">
                  <c:v>44453</c:v>
                </c:pt>
                <c:pt idx="301">
                  <c:v>44454</c:v>
                </c:pt>
                <c:pt idx="302">
                  <c:v>44455</c:v>
                </c:pt>
                <c:pt idx="303">
                  <c:v>44456</c:v>
                </c:pt>
                <c:pt idx="304">
                  <c:v>44459</c:v>
                </c:pt>
                <c:pt idx="305">
                  <c:v>44460</c:v>
                </c:pt>
                <c:pt idx="306">
                  <c:v>44461</c:v>
                </c:pt>
                <c:pt idx="307">
                  <c:v>44462</c:v>
                </c:pt>
                <c:pt idx="308">
                  <c:v>44463</c:v>
                </c:pt>
                <c:pt idx="309">
                  <c:v>44466</c:v>
                </c:pt>
                <c:pt idx="310">
                  <c:v>44467</c:v>
                </c:pt>
                <c:pt idx="311">
                  <c:v>44468</c:v>
                </c:pt>
                <c:pt idx="312">
                  <c:v>44469</c:v>
                </c:pt>
                <c:pt idx="313">
                  <c:v>44470</c:v>
                </c:pt>
                <c:pt idx="314">
                  <c:v>44473</c:v>
                </c:pt>
                <c:pt idx="315">
                  <c:v>44474</c:v>
                </c:pt>
                <c:pt idx="316">
                  <c:v>44475</c:v>
                </c:pt>
                <c:pt idx="317">
                  <c:v>44476</c:v>
                </c:pt>
                <c:pt idx="318">
                  <c:v>44477</c:v>
                </c:pt>
                <c:pt idx="319">
                  <c:v>44480</c:v>
                </c:pt>
                <c:pt idx="320">
                  <c:v>44481</c:v>
                </c:pt>
                <c:pt idx="321">
                  <c:v>44482</c:v>
                </c:pt>
                <c:pt idx="322">
                  <c:v>44483</c:v>
                </c:pt>
                <c:pt idx="323">
                  <c:v>44484</c:v>
                </c:pt>
                <c:pt idx="324">
                  <c:v>44487</c:v>
                </c:pt>
                <c:pt idx="325">
                  <c:v>44488</c:v>
                </c:pt>
                <c:pt idx="326">
                  <c:v>44489</c:v>
                </c:pt>
                <c:pt idx="327">
                  <c:v>44490</c:v>
                </c:pt>
                <c:pt idx="328">
                  <c:v>44491</c:v>
                </c:pt>
                <c:pt idx="329">
                  <c:v>44494</c:v>
                </c:pt>
                <c:pt idx="330">
                  <c:v>44495</c:v>
                </c:pt>
                <c:pt idx="331">
                  <c:v>44496</c:v>
                </c:pt>
                <c:pt idx="332">
                  <c:v>44497</c:v>
                </c:pt>
                <c:pt idx="333">
                  <c:v>44498</c:v>
                </c:pt>
                <c:pt idx="334">
                  <c:v>44501</c:v>
                </c:pt>
                <c:pt idx="335">
                  <c:v>44502</c:v>
                </c:pt>
                <c:pt idx="336">
                  <c:v>44503</c:v>
                </c:pt>
                <c:pt idx="337">
                  <c:v>44504</c:v>
                </c:pt>
                <c:pt idx="338">
                  <c:v>44505</c:v>
                </c:pt>
                <c:pt idx="339">
                  <c:v>44508</c:v>
                </c:pt>
                <c:pt idx="340">
                  <c:v>44509</c:v>
                </c:pt>
                <c:pt idx="341">
                  <c:v>44510</c:v>
                </c:pt>
                <c:pt idx="342">
                  <c:v>44511</c:v>
                </c:pt>
                <c:pt idx="343">
                  <c:v>44512</c:v>
                </c:pt>
                <c:pt idx="344">
                  <c:v>44515</c:v>
                </c:pt>
                <c:pt idx="345">
                  <c:v>44516</c:v>
                </c:pt>
                <c:pt idx="346">
                  <c:v>44517</c:v>
                </c:pt>
                <c:pt idx="347">
                  <c:v>44518</c:v>
                </c:pt>
                <c:pt idx="348">
                  <c:v>44519</c:v>
                </c:pt>
                <c:pt idx="349">
                  <c:v>44522</c:v>
                </c:pt>
                <c:pt idx="350">
                  <c:v>44523</c:v>
                </c:pt>
                <c:pt idx="351">
                  <c:v>44524</c:v>
                </c:pt>
                <c:pt idx="352">
                  <c:v>44525</c:v>
                </c:pt>
                <c:pt idx="353">
                  <c:v>44526</c:v>
                </c:pt>
                <c:pt idx="354">
                  <c:v>44529</c:v>
                </c:pt>
                <c:pt idx="355">
                  <c:v>44530</c:v>
                </c:pt>
                <c:pt idx="356">
                  <c:v>44531</c:v>
                </c:pt>
                <c:pt idx="357">
                  <c:v>44532</c:v>
                </c:pt>
                <c:pt idx="358">
                  <c:v>44533</c:v>
                </c:pt>
                <c:pt idx="359">
                  <c:v>44536</c:v>
                </c:pt>
                <c:pt idx="360">
                  <c:v>44537</c:v>
                </c:pt>
                <c:pt idx="361">
                  <c:v>44538</c:v>
                </c:pt>
                <c:pt idx="362">
                  <c:v>44539</c:v>
                </c:pt>
                <c:pt idx="363">
                  <c:v>44540</c:v>
                </c:pt>
                <c:pt idx="364">
                  <c:v>44543</c:v>
                </c:pt>
                <c:pt idx="365">
                  <c:v>44544</c:v>
                </c:pt>
                <c:pt idx="366">
                  <c:v>44545</c:v>
                </c:pt>
                <c:pt idx="367">
                  <c:v>44546</c:v>
                </c:pt>
                <c:pt idx="368">
                  <c:v>44547</c:v>
                </c:pt>
                <c:pt idx="369">
                  <c:v>44550</c:v>
                </c:pt>
                <c:pt idx="370">
                  <c:v>44551</c:v>
                </c:pt>
                <c:pt idx="371">
                  <c:v>44552</c:v>
                </c:pt>
                <c:pt idx="372">
                  <c:v>44553</c:v>
                </c:pt>
                <c:pt idx="373">
                  <c:v>44554</c:v>
                </c:pt>
                <c:pt idx="374">
                  <c:v>44557</c:v>
                </c:pt>
                <c:pt idx="375">
                  <c:v>44558</c:v>
                </c:pt>
                <c:pt idx="376">
                  <c:v>44559</c:v>
                </c:pt>
                <c:pt idx="377">
                  <c:v>44560</c:v>
                </c:pt>
                <c:pt idx="378">
                  <c:v>44561</c:v>
                </c:pt>
                <c:pt idx="379">
                  <c:v>44564</c:v>
                </c:pt>
                <c:pt idx="380">
                  <c:v>44565</c:v>
                </c:pt>
                <c:pt idx="381">
                  <c:v>44566</c:v>
                </c:pt>
                <c:pt idx="382">
                  <c:v>44567</c:v>
                </c:pt>
                <c:pt idx="383">
                  <c:v>44568</c:v>
                </c:pt>
                <c:pt idx="384">
                  <c:v>44571</c:v>
                </c:pt>
                <c:pt idx="385">
                  <c:v>44572</c:v>
                </c:pt>
                <c:pt idx="386">
                  <c:v>44573</c:v>
                </c:pt>
                <c:pt idx="387">
                  <c:v>44574</c:v>
                </c:pt>
                <c:pt idx="388">
                  <c:v>44575</c:v>
                </c:pt>
                <c:pt idx="389">
                  <c:v>44578</c:v>
                </c:pt>
                <c:pt idx="390">
                  <c:v>44579</c:v>
                </c:pt>
                <c:pt idx="391">
                  <c:v>44580</c:v>
                </c:pt>
                <c:pt idx="392">
                  <c:v>44581</c:v>
                </c:pt>
                <c:pt idx="393">
                  <c:v>44582</c:v>
                </c:pt>
                <c:pt idx="394">
                  <c:v>44585</c:v>
                </c:pt>
                <c:pt idx="395">
                  <c:v>44586</c:v>
                </c:pt>
                <c:pt idx="396">
                  <c:v>44587</c:v>
                </c:pt>
                <c:pt idx="397">
                  <c:v>44588</c:v>
                </c:pt>
                <c:pt idx="398">
                  <c:v>44589</c:v>
                </c:pt>
                <c:pt idx="399">
                  <c:v>44592</c:v>
                </c:pt>
                <c:pt idx="400">
                  <c:v>44593</c:v>
                </c:pt>
                <c:pt idx="401">
                  <c:v>44594</c:v>
                </c:pt>
                <c:pt idx="402">
                  <c:v>44595</c:v>
                </c:pt>
                <c:pt idx="403">
                  <c:v>44596</c:v>
                </c:pt>
                <c:pt idx="404">
                  <c:v>44599</c:v>
                </c:pt>
                <c:pt idx="405">
                  <c:v>44600</c:v>
                </c:pt>
                <c:pt idx="406">
                  <c:v>44601</c:v>
                </c:pt>
                <c:pt idx="407">
                  <c:v>44602</c:v>
                </c:pt>
                <c:pt idx="408">
                  <c:v>44603</c:v>
                </c:pt>
                <c:pt idx="409">
                  <c:v>44606</c:v>
                </c:pt>
                <c:pt idx="410">
                  <c:v>44607</c:v>
                </c:pt>
                <c:pt idx="411">
                  <c:v>44608</c:v>
                </c:pt>
                <c:pt idx="412">
                  <c:v>44609</c:v>
                </c:pt>
                <c:pt idx="413">
                  <c:v>44610</c:v>
                </c:pt>
                <c:pt idx="414">
                  <c:v>44613</c:v>
                </c:pt>
                <c:pt idx="415">
                  <c:v>44614</c:v>
                </c:pt>
                <c:pt idx="416">
                  <c:v>44615</c:v>
                </c:pt>
                <c:pt idx="417">
                  <c:v>44616</c:v>
                </c:pt>
                <c:pt idx="418">
                  <c:v>44617</c:v>
                </c:pt>
                <c:pt idx="419">
                  <c:v>44620</c:v>
                </c:pt>
                <c:pt idx="420">
                  <c:v>44621</c:v>
                </c:pt>
                <c:pt idx="421">
                  <c:v>44622</c:v>
                </c:pt>
                <c:pt idx="422">
                  <c:v>44623</c:v>
                </c:pt>
                <c:pt idx="423">
                  <c:v>44624</c:v>
                </c:pt>
                <c:pt idx="424">
                  <c:v>44627</c:v>
                </c:pt>
                <c:pt idx="425">
                  <c:v>44628</c:v>
                </c:pt>
                <c:pt idx="426">
                  <c:v>44629</c:v>
                </c:pt>
                <c:pt idx="427">
                  <c:v>44630</c:v>
                </c:pt>
                <c:pt idx="428">
                  <c:v>44631</c:v>
                </c:pt>
                <c:pt idx="429">
                  <c:v>44634</c:v>
                </c:pt>
                <c:pt idx="430">
                  <c:v>44635</c:v>
                </c:pt>
                <c:pt idx="431">
                  <c:v>44636</c:v>
                </c:pt>
                <c:pt idx="432">
                  <c:v>44637</c:v>
                </c:pt>
                <c:pt idx="433">
                  <c:v>44638</c:v>
                </c:pt>
                <c:pt idx="434">
                  <c:v>44641</c:v>
                </c:pt>
                <c:pt idx="435">
                  <c:v>44642</c:v>
                </c:pt>
                <c:pt idx="436">
                  <c:v>44643</c:v>
                </c:pt>
                <c:pt idx="437">
                  <c:v>44644</c:v>
                </c:pt>
                <c:pt idx="438">
                  <c:v>44645</c:v>
                </c:pt>
                <c:pt idx="439">
                  <c:v>44648</c:v>
                </c:pt>
                <c:pt idx="440">
                  <c:v>44649</c:v>
                </c:pt>
                <c:pt idx="441">
                  <c:v>44650</c:v>
                </c:pt>
                <c:pt idx="442">
                  <c:v>44651</c:v>
                </c:pt>
                <c:pt idx="443">
                  <c:v>44652</c:v>
                </c:pt>
                <c:pt idx="444">
                  <c:v>44655</c:v>
                </c:pt>
                <c:pt idx="445">
                  <c:v>44656</c:v>
                </c:pt>
                <c:pt idx="446">
                  <c:v>44657</c:v>
                </c:pt>
                <c:pt idx="447">
                  <c:v>44658</c:v>
                </c:pt>
                <c:pt idx="448">
                  <c:v>44659</c:v>
                </c:pt>
                <c:pt idx="449">
                  <c:v>44662</c:v>
                </c:pt>
                <c:pt idx="450">
                  <c:v>44663</c:v>
                </c:pt>
                <c:pt idx="451">
                  <c:v>44664</c:v>
                </c:pt>
                <c:pt idx="452">
                  <c:v>44665</c:v>
                </c:pt>
                <c:pt idx="453">
                  <c:v>44666</c:v>
                </c:pt>
                <c:pt idx="454">
                  <c:v>44669</c:v>
                </c:pt>
                <c:pt idx="455">
                  <c:v>44670</c:v>
                </c:pt>
                <c:pt idx="456">
                  <c:v>44671</c:v>
                </c:pt>
                <c:pt idx="457">
                  <c:v>44672</c:v>
                </c:pt>
                <c:pt idx="458">
                  <c:v>44673</c:v>
                </c:pt>
                <c:pt idx="459">
                  <c:v>44676</c:v>
                </c:pt>
                <c:pt idx="460">
                  <c:v>44677</c:v>
                </c:pt>
                <c:pt idx="461">
                  <c:v>44678</c:v>
                </c:pt>
                <c:pt idx="462">
                  <c:v>44679</c:v>
                </c:pt>
                <c:pt idx="463">
                  <c:v>44680</c:v>
                </c:pt>
                <c:pt idx="464">
                  <c:v>44683</c:v>
                </c:pt>
                <c:pt idx="465">
                  <c:v>44684</c:v>
                </c:pt>
                <c:pt idx="466">
                  <c:v>44685</c:v>
                </c:pt>
                <c:pt idx="467">
                  <c:v>44686</c:v>
                </c:pt>
                <c:pt idx="468">
                  <c:v>44687</c:v>
                </c:pt>
                <c:pt idx="469">
                  <c:v>44690</c:v>
                </c:pt>
                <c:pt idx="470">
                  <c:v>44691</c:v>
                </c:pt>
                <c:pt idx="471">
                  <c:v>44692</c:v>
                </c:pt>
                <c:pt idx="472">
                  <c:v>44693</c:v>
                </c:pt>
                <c:pt idx="473">
                  <c:v>44694</c:v>
                </c:pt>
                <c:pt idx="474">
                  <c:v>44697</c:v>
                </c:pt>
                <c:pt idx="475">
                  <c:v>44698</c:v>
                </c:pt>
                <c:pt idx="476">
                  <c:v>44699</c:v>
                </c:pt>
                <c:pt idx="477">
                  <c:v>44700</c:v>
                </c:pt>
                <c:pt idx="478">
                  <c:v>44701</c:v>
                </c:pt>
                <c:pt idx="479">
                  <c:v>44704</c:v>
                </c:pt>
                <c:pt idx="480">
                  <c:v>44705</c:v>
                </c:pt>
                <c:pt idx="481">
                  <c:v>44706</c:v>
                </c:pt>
                <c:pt idx="482">
                  <c:v>44707</c:v>
                </c:pt>
                <c:pt idx="483">
                  <c:v>44708</c:v>
                </c:pt>
                <c:pt idx="484">
                  <c:v>44711</c:v>
                </c:pt>
                <c:pt idx="485">
                  <c:v>44712</c:v>
                </c:pt>
                <c:pt idx="486">
                  <c:v>44713</c:v>
                </c:pt>
                <c:pt idx="487">
                  <c:v>44714</c:v>
                </c:pt>
                <c:pt idx="488">
                  <c:v>44715</c:v>
                </c:pt>
                <c:pt idx="489">
                  <c:v>44718</c:v>
                </c:pt>
                <c:pt idx="490">
                  <c:v>44719</c:v>
                </c:pt>
                <c:pt idx="491">
                  <c:v>44720</c:v>
                </c:pt>
                <c:pt idx="492">
                  <c:v>44721</c:v>
                </c:pt>
                <c:pt idx="493">
                  <c:v>44722</c:v>
                </c:pt>
                <c:pt idx="494">
                  <c:v>44725</c:v>
                </c:pt>
                <c:pt idx="495">
                  <c:v>44726</c:v>
                </c:pt>
                <c:pt idx="496">
                  <c:v>44727</c:v>
                </c:pt>
                <c:pt idx="497">
                  <c:v>44728</c:v>
                </c:pt>
                <c:pt idx="498">
                  <c:v>44729</c:v>
                </c:pt>
                <c:pt idx="499">
                  <c:v>44732</c:v>
                </c:pt>
                <c:pt idx="500">
                  <c:v>44733</c:v>
                </c:pt>
                <c:pt idx="501">
                  <c:v>44734</c:v>
                </c:pt>
                <c:pt idx="502">
                  <c:v>44735</c:v>
                </c:pt>
                <c:pt idx="503">
                  <c:v>44736</c:v>
                </c:pt>
                <c:pt idx="504">
                  <c:v>44739</c:v>
                </c:pt>
                <c:pt idx="505">
                  <c:v>44740</c:v>
                </c:pt>
                <c:pt idx="506">
                  <c:v>44741</c:v>
                </c:pt>
                <c:pt idx="507">
                  <c:v>44742</c:v>
                </c:pt>
                <c:pt idx="508">
                  <c:v>44743</c:v>
                </c:pt>
                <c:pt idx="509">
                  <c:v>44746</c:v>
                </c:pt>
                <c:pt idx="510">
                  <c:v>44747</c:v>
                </c:pt>
                <c:pt idx="511">
                  <c:v>44748</c:v>
                </c:pt>
                <c:pt idx="512">
                  <c:v>44749</c:v>
                </c:pt>
                <c:pt idx="513">
                  <c:v>44750</c:v>
                </c:pt>
                <c:pt idx="514">
                  <c:v>44753</c:v>
                </c:pt>
                <c:pt idx="515">
                  <c:v>44754</c:v>
                </c:pt>
                <c:pt idx="516">
                  <c:v>44755</c:v>
                </c:pt>
                <c:pt idx="517">
                  <c:v>44756</c:v>
                </c:pt>
                <c:pt idx="518">
                  <c:v>44757</c:v>
                </c:pt>
                <c:pt idx="519">
                  <c:v>44760</c:v>
                </c:pt>
                <c:pt idx="520">
                  <c:v>44761</c:v>
                </c:pt>
                <c:pt idx="521">
                  <c:v>44762</c:v>
                </c:pt>
                <c:pt idx="522">
                  <c:v>44763</c:v>
                </c:pt>
                <c:pt idx="523">
                  <c:v>44764</c:v>
                </c:pt>
                <c:pt idx="524">
                  <c:v>44767</c:v>
                </c:pt>
                <c:pt idx="525">
                  <c:v>44768</c:v>
                </c:pt>
                <c:pt idx="526">
                  <c:v>44769</c:v>
                </c:pt>
                <c:pt idx="527">
                  <c:v>44770</c:v>
                </c:pt>
                <c:pt idx="528">
                  <c:v>44771</c:v>
                </c:pt>
                <c:pt idx="529">
                  <c:v>44774</c:v>
                </c:pt>
                <c:pt idx="530">
                  <c:v>44775</c:v>
                </c:pt>
                <c:pt idx="531">
                  <c:v>44776</c:v>
                </c:pt>
                <c:pt idx="532">
                  <c:v>44777</c:v>
                </c:pt>
                <c:pt idx="533">
                  <c:v>44778</c:v>
                </c:pt>
                <c:pt idx="534">
                  <c:v>44781</c:v>
                </c:pt>
                <c:pt idx="535">
                  <c:v>44782</c:v>
                </c:pt>
                <c:pt idx="536">
                  <c:v>44783</c:v>
                </c:pt>
                <c:pt idx="537">
                  <c:v>44784</c:v>
                </c:pt>
                <c:pt idx="538">
                  <c:v>44785</c:v>
                </c:pt>
                <c:pt idx="539">
                  <c:v>44788</c:v>
                </c:pt>
                <c:pt idx="540">
                  <c:v>44789</c:v>
                </c:pt>
                <c:pt idx="541">
                  <c:v>44790</c:v>
                </c:pt>
                <c:pt idx="542">
                  <c:v>44791</c:v>
                </c:pt>
                <c:pt idx="543">
                  <c:v>44792</c:v>
                </c:pt>
                <c:pt idx="544">
                  <c:v>44795</c:v>
                </c:pt>
                <c:pt idx="545">
                  <c:v>44796</c:v>
                </c:pt>
                <c:pt idx="546">
                  <c:v>44797</c:v>
                </c:pt>
                <c:pt idx="547">
                  <c:v>44798</c:v>
                </c:pt>
                <c:pt idx="548">
                  <c:v>44799</c:v>
                </c:pt>
                <c:pt idx="549">
                  <c:v>44802</c:v>
                </c:pt>
                <c:pt idx="550">
                  <c:v>44803</c:v>
                </c:pt>
                <c:pt idx="551">
                  <c:v>44804</c:v>
                </c:pt>
                <c:pt idx="552">
                  <c:v>44805</c:v>
                </c:pt>
                <c:pt idx="553">
                  <c:v>44806</c:v>
                </c:pt>
                <c:pt idx="554">
                  <c:v>44809</c:v>
                </c:pt>
                <c:pt idx="555">
                  <c:v>44810</c:v>
                </c:pt>
                <c:pt idx="556">
                  <c:v>44811</c:v>
                </c:pt>
                <c:pt idx="557">
                  <c:v>44812</c:v>
                </c:pt>
                <c:pt idx="558">
                  <c:v>44813</c:v>
                </c:pt>
                <c:pt idx="559">
                  <c:v>44816</c:v>
                </c:pt>
                <c:pt idx="560">
                  <c:v>44817</c:v>
                </c:pt>
                <c:pt idx="561">
                  <c:v>44818</c:v>
                </c:pt>
                <c:pt idx="562">
                  <c:v>44819</c:v>
                </c:pt>
                <c:pt idx="563">
                  <c:v>44820</c:v>
                </c:pt>
                <c:pt idx="564">
                  <c:v>44823</c:v>
                </c:pt>
                <c:pt idx="565">
                  <c:v>44824</c:v>
                </c:pt>
                <c:pt idx="566">
                  <c:v>44825</c:v>
                </c:pt>
                <c:pt idx="567">
                  <c:v>44826</c:v>
                </c:pt>
                <c:pt idx="568">
                  <c:v>44827</c:v>
                </c:pt>
                <c:pt idx="569">
                  <c:v>44830</c:v>
                </c:pt>
                <c:pt idx="570">
                  <c:v>44831</c:v>
                </c:pt>
                <c:pt idx="571">
                  <c:v>44832</c:v>
                </c:pt>
                <c:pt idx="572">
                  <c:v>44833</c:v>
                </c:pt>
                <c:pt idx="573">
                  <c:v>44834</c:v>
                </c:pt>
                <c:pt idx="574">
                  <c:v>44837</c:v>
                </c:pt>
                <c:pt idx="575">
                  <c:v>44838</c:v>
                </c:pt>
                <c:pt idx="576">
                  <c:v>44839</c:v>
                </c:pt>
                <c:pt idx="577">
                  <c:v>44840</c:v>
                </c:pt>
                <c:pt idx="578">
                  <c:v>44841</c:v>
                </c:pt>
                <c:pt idx="579">
                  <c:v>44844</c:v>
                </c:pt>
                <c:pt idx="580">
                  <c:v>44845</c:v>
                </c:pt>
                <c:pt idx="581">
                  <c:v>44846</c:v>
                </c:pt>
                <c:pt idx="582">
                  <c:v>44847</c:v>
                </c:pt>
                <c:pt idx="583">
                  <c:v>44848</c:v>
                </c:pt>
                <c:pt idx="584">
                  <c:v>44851</c:v>
                </c:pt>
                <c:pt idx="585">
                  <c:v>44852</c:v>
                </c:pt>
                <c:pt idx="586">
                  <c:v>44853</c:v>
                </c:pt>
                <c:pt idx="587">
                  <c:v>44854</c:v>
                </c:pt>
                <c:pt idx="588">
                  <c:v>44855</c:v>
                </c:pt>
                <c:pt idx="589">
                  <c:v>44858</c:v>
                </c:pt>
                <c:pt idx="590">
                  <c:v>44859</c:v>
                </c:pt>
                <c:pt idx="591">
                  <c:v>44860</c:v>
                </c:pt>
                <c:pt idx="592">
                  <c:v>44861</c:v>
                </c:pt>
                <c:pt idx="593">
                  <c:v>44862</c:v>
                </c:pt>
                <c:pt idx="594">
                  <c:v>44865</c:v>
                </c:pt>
                <c:pt idx="595">
                  <c:v>44866</c:v>
                </c:pt>
                <c:pt idx="596">
                  <c:v>44867</c:v>
                </c:pt>
                <c:pt idx="597">
                  <c:v>44868</c:v>
                </c:pt>
                <c:pt idx="598">
                  <c:v>44869</c:v>
                </c:pt>
                <c:pt idx="599">
                  <c:v>44872</c:v>
                </c:pt>
                <c:pt idx="600">
                  <c:v>44873</c:v>
                </c:pt>
                <c:pt idx="601">
                  <c:v>44874</c:v>
                </c:pt>
                <c:pt idx="602">
                  <c:v>44875</c:v>
                </c:pt>
                <c:pt idx="603">
                  <c:v>44876</c:v>
                </c:pt>
                <c:pt idx="604">
                  <c:v>44879</c:v>
                </c:pt>
                <c:pt idx="605">
                  <c:v>44880</c:v>
                </c:pt>
                <c:pt idx="606">
                  <c:v>44881</c:v>
                </c:pt>
                <c:pt idx="607">
                  <c:v>44882</c:v>
                </c:pt>
                <c:pt idx="608">
                  <c:v>44883</c:v>
                </c:pt>
                <c:pt idx="609">
                  <c:v>44886</c:v>
                </c:pt>
                <c:pt idx="610">
                  <c:v>44887</c:v>
                </c:pt>
                <c:pt idx="611">
                  <c:v>44888</c:v>
                </c:pt>
                <c:pt idx="612">
                  <c:v>44889</c:v>
                </c:pt>
                <c:pt idx="613">
                  <c:v>44890</c:v>
                </c:pt>
                <c:pt idx="614">
                  <c:v>44893</c:v>
                </c:pt>
                <c:pt idx="615">
                  <c:v>44894</c:v>
                </c:pt>
                <c:pt idx="616">
                  <c:v>44895</c:v>
                </c:pt>
                <c:pt idx="617">
                  <c:v>44896</c:v>
                </c:pt>
                <c:pt idx="618">
                  <c:v>44897</c:v>
                </c:pt>
                <c:pt idx="619">
                  <c:v>44900</c:v>
                </c:pt>
                <c:pt idx="620">
                  <c:v>44901</c:v>
                </c:pt>
                <c:pt idx="621">
                  <c:v>44902</c:v>
                </c:pt>
                <c:pt idx="622">
                  <c:v>44903</c:v>
                </c:pt>
                <c:pt idx="623">
                  <c:v>44904</c:v>
                </c:pt>
                <c:pt idx="624">
                  <c:v>44907</c:v>
                </c:pt>
                <c:pt idx="625">
                  <c:v>44908</c:v>
                </c:pt>
                <c:pt idx="626">
                  <c:v>44909</c:v>
                </c:pt>
                <c:pt idx="627">
                  <c:v>44910</c:v>
                </c:pt>
                <c:pt idx="628">
                  <c:v>44911</c:v>
                </c:pt>
                <c:pt idx="629">
                  <c:v>44914</c:v>
                </c:pt>
                <c:pt idx="630">
                  <c:v>44915</c:v>
                </c:pt>
                <c:pt idx="631">
                  <c:v>44916</c:v>
                </c:pt>
                <c:pt idx="632">
                  <c:v>44917</c:v>
                </c:pt>
                <c:pt idx="633">
                  <c:v>44918</c:v>
                </c:pt>
                <c:pt idx="634">
                  <c:v>44922</c:v>
                </c:pt>
                <c:pt idx="635">
                  <c:v>44923</c:v>
                </c:pt>
                <c:pt idx="636">
                  <c:v>44924</c:v>
                </c:pt>
                <c:pt idx="637">
                  <c:v>44925</c:v>
                </c:pt>
                <c:pt idx="638">
                  <c:v>44929</c:v>
                </c:pt>
                <c:pt idx="639">
                  <c:v>44930</c:v>
                </c:pt>
                <c:pt idx="640">
                  <c:v>44931</c:v>
                </c:pt>
                <c:pt idx="641">
                  <c:v>44932</c:v>
                </c:pt>
                <c:pt idx="642">
                  <c:v>44935</c:v>
                </c:pt>
                <c:pt idx="643">
                  <c:v>44936</c:v>
                </c:pt>
                <c:pt idx="644">
                  <c:v>44937</c:v>
                </c:pt>
                <c:pt idx="645">
                  <c:v>44938</c:v>
                </c:pt>
                <c:pt idx="646">
                  <c:v>44939</c:v>
                </c:pt>
                <c:pt idx="647">
                  <c:v>44942</c:v>
                </c:pt>
                <c:pt idx="648">
                  <c:v>44943</c:v>
                </c:pt>
                <c:pt idx="649">
                  <c:v>44944</c:v>
                </c:pt>
                <c:pt idx="650">
                  <c:v>44945</c:v>
                </c:pt>
                <c:pt idx="651">
                  <c:v>44946</c:v>
                </c:pt>
                <c:pt idx="652">
                  <c:v>44949</c:v>
                </c:pt>
                <c:pt idx="653">
                  <c:v>44950</c:v>
                </c:pt>
                <c:pt idx="654">
                  <c:v>44951</c:v>
                </c:pt>
                <c:pt idx="655">
                  <c:v>44952</c:v>
                </c:pt>
                <c:pt idx="656">
                  <c:v>44953</c:v>
                </c:pt>
                <c:pt idx="657">
                  <c:v>44956</c:v>
                </c:pt>
                <c:pt idx="658">
                  <c:v>44957</c:v>
                </c:pt>
                <c:pt idx="659">
                  <c:v>44958</c:v>
                </c:pt>
                <c:pt idx="660">
                  <c:v>44959</c:v>
                </c:pt>
                <c:pt idx="661">
                  <c:v>44960</c:v>
                </c:pt>
                <c:pt idx="662">
                  <c:v>44963</c:v>
                </c:pt>
                <c:pt idx="663">
                  <c:v>44964</c:v>
                </c:pt>
                <c:pt idx="664">
                  <c:v>44965</c:v>
                </c:pt>
                <c:pt idx="665">
                  <c:v>44966</c:v>
                </c:pt>
                <c:pt idx="666">
                  <c:v>44967</c:v>
                </c:pt>
                <c:pt idx="667">
                  <c:v>44970</c:v>
                </c:pt>
                <c:pt idx="668">
                  <c:v>44971</c:v>
                </c:pt>
                <c:pt idx="669">
                  <c:v>44972</c:v>
                </c:pt>
                <c:pt idx="670">
                  <c:v>44973</c:v>
                </c:pt>
                <c:pt idx="671">
                  <c:v>44974</c:v>
                </c:pt>
                <c:pt idx="672">
                  <c:v>44977</c:v>
                </c:pt>
                <c:pt idx="673">
                  <c:v>44978</c:v>
                </c:pt>
                <c:pt idx="674">
                  <c:v>44979</c:v>
                </c:pt>
                <c:pt idx="675">
                  <c:v>44980</c:v>
                </c:pt>
                <c:pt idx="676">
                  <c:v>44981</c:v>
                </c:pt>
                <c:pt idx="677">
                  <c:v>44984</c:v>
                </c:pt>
                <c:pt idx="678">
                  <c:v>44985</c:v>
                </c:pt>
                <c:pt idx="679">
                  <c:v>44986</c:v>
                </c:pt>
                <c:pt idx="680">
                  <c:v>44987</c:v>
                </c:pt>
                <c:pt idx="681">
                  <c:v>44988</c:v>
                </c:pt>
                <c:pt idx="682">
                  <c:v>44991</c:v>
                </c:pt>
                <c:pt idx="683">
                  <c:v>44992</c:v>
                </c:pt>
                <c:pt idx="684">
                  <c:v>44993</c:v>
                </c:pt>
                <c:pt idx="685">
                  <c:v>44994</c:v>
                </c:pt>
                <c:pt idx="686">
                  <c:v>44995</c:v>
                </c:pt>
                <c:pt idx="687">
                  <c:v>44998</c:v>
                </c:pt>
                <c:pt idx="688">
                  <c:v>44999</c:v>
                </c:pt>
                <c:pt idx="689">
                  <c:v>45000</c:v>
                </c:pt>
                <c:pt idx="690">
                  <c:v>45001</c:v>
                </c:pt>
                <c:pt idx="691">
                  <c:v>45002</c:v>
                </c:pt>
                <c:pt idx="692">
                  <c:v>45005</c:v>
                </c:pt>
                <c:pt idx="693">
                  <c:v>45006</c:v>
                </c:pt>
                <c:pt idx="694">
                  <c:v>45007</c:v>
                </c:pt>
                <c:pt idx="695">
                  <c:v>45008</c:v>
                </c:pt>
                <c:pt idx="696">
                  <c:v>45009</c:v>
                </c:pt>
                <c:pt idx="697">
                  <c:v>45012</c:v>
                </c:pt>
                <c:pt idx="698">
                  <c:v>45013</c:v>
                </c:pt>
                <c:pt idx="699">
                  <c:v>45014</c:v>
                </c:pt>
                <c:pt idx="700">
                  <c:v>45015</c:v>
                </c:pt>
                <c:pt idx="701">
                  <c:v>45016</c:v>
                </c:pt>
                <c:pt idx="702">
                  <c:v>45019</c:v>
                </c:pt>
                <c:pt idx="703">
                  <c:v>45020</c:v>
                </c:pt>
                <c:pt idx="704">
                  <c:v>45021</c:v>
                </c:pt>
                <c:pt idx="705">
                  <c:v>45022</c:v>
                </c:pt>
                <c:pt idx="706">
                  <c:v>45026</c:v>
                </c:pt>
                <c:pt idx="707">
                  <c:v>45027</c:v>
                </c:pt>
                <c:pt idx="708">
                  <c:v>45028</c:v>
                </c:pt>
                <c:pt idx="709">
                  <c:v>45029</c:v>
                </c:pt>
                <c:pt idx="710">
                  <c:v>45030</c:v>
                </c:pt>
                <c:pt idx="711">
                  <c:v>45033</c:v>
                </c:pt>
                <c:pt idx="712">
                  <c:v>45034</c:v>
                </c:pt>
                <c:pt idx="713">
                  <c:v>45035</c:v>
                </c:pt>
                <c:pt idx="714">
                  <c:v>45036</c:v>
                </c:pt>
                <c:pt idx="715">
                  <c:v>45037</c:v>
                </c:pt>
                <c:pt idx="716">
                  <c:v>45040</c:v>
                </c:pt>
                <c:pt idx="717">
                  <c:v>45041</c:v>
                </c:pt>
                <c:pt idx="718">
                  <c:v>45042</c:v>
                </c:pt>
                <c:pt idx="719">
                  <c:v>45043</c:v>
                </c:pt>
                <c:pt idx="720">
                  <c:v>45044</c:v>
                </c:pt>
                <c:pt idx="721">
                  <c:v>45047</c:v>
                </c:pt>
                <c:pt idx="722">
                  <c:v>45048</c:v>
                </c:pt>
                <c:pt idx="723">
                  <c:v>45049</c:v>
                </c:pt>
                <c:pt idx="724">
                  <c:v>45050</c:v>
                </c:pt>
                <c:pt idx="725">
                  <c:v>45051</c:v>
                </c:pt>
                <c:pt idx="726">
                  <c:v>45054</c:v>
                </c:pt>
                <c:pt idx="727">
                  <c:v>45055</c:v>
                </c:pt>
                <c:pt idx="728">
                  <c:v>45056</c:v>
                </c:pt>
                <c:pt idx="729">
                  <c:v>45057</c:v>
                </c:pt>
                <c:pt idx="730">
                  <c:v>45058</c:v>
                </c:pt>
                <c:pt idx="731">
                  <c:v>45061</c:v>
                </c:pt>
                <c:pt idx="732">
                  <c:v>45062</c:v>
                </c:pt>
                <c:pt idx="733">
                  <c:v>45063</c:v>
                </c:pt>
                <c:pt idx="734">
                  <c:v>45064</c:v>
                </c:pt>
                <c:pt idx="735">
                  <c:v>45065</c:v>
                </c:pt>
                <c:pt idx="736">
                  <c:v>45068</c:v>
                </c:pt>
                <c:pt idx="737">
                  <c:v>45069</c:v>
                </c:pt>
                <c:pt idx="738">
                  <c:v>45070</c:v>
                </c:pt>
                <c:pt idx="739">
                  <c:v>45071</c:v>
                </c:pt>
                <c:pt idx="740">
                  <c:v>45072</c:v>
                </c:pt>
                <c:pt idx="741">
                  <c:v>45075</c:v>
                </c:pt>
                <c:pt idx="742">
                  <c:v>45076</c:v>
                </c:pt>
                <c:pt idx="743">
                  <c:v>45077</c:v>
                </c:pt>
                <c:pt idx="744">
                  <c:v>45078</c:v>
                </c:pt>
                <c:pt idx="745">
                  <c:v>45079</c:v>
                </c:pt>
                <c:pt idx="746">
                  <c:v>45082</c:v>
                </c:pt>
                <c:pt idx="747">
                  <c:v>45083</c:v>
                </c:pt>
                <c:pt idx="748">
                  <c:v>45084</c:v>
                </c:pt>
                <c:pt idx="749">
                  <c:v>45085</c:v>
                </c:pt>
                <c:pt idx="750">
                  <c:v>45086</c:v>
                </c:pt>
                <c:pt idx="751">
                  <c:v>45089</c:v>
                </c:pt>
                <c:pt idx="752">
                  <c:v>45090</c:v>
                </c:pt>
                <c:pt idx="753">
                  <c:v>45091</c:v>
                </c:pt>
                <c:pt idx="754">
                  <c:v>45092</c:v>
                </c:pt>
                <c:pt idx="755">
                  <c:v>45093</c:v>
                </c:pt>
                <c:pt idx="756">
                  <c:v>45096</c:v>
                </c:pt>
                <c:pt idx="757">
                  <c:v>45097</c:v>
                </c:pt>
                <c:pt idx="758">
                  <c:v>45098</c:v>
                </c:pt>
                <c:pt idx="759">
                  <c:v>45099</c:v>
                </c:pt>
                <c:pt idx="760">
                  <c:v>45100</c:v>
                </c:pt>
                <c:pt idx="761">
                  <c:v>45103</c:v>
                </c:pt>
                <c:pt idx="762">
                  <c:v>45104</c:v>
                </c:pt>
                <c:pt idx="763">
                  <c:v>45105</c:v>
                </c:pt>
                <c:pt idx="764">
                  <c:v>45106</c:v>
                </c:pt>
                <c:pt idx="765">
                  <c:v>45107</c:v>
                </c:pt>
                <c:pt idx="766">
                  <c:v>45110</c:v>
                </c:pt>
                <c:pt idx="767">
                  <c:v>45111</c:v>
                </c:pt>
                <c:pt idx="768">
                  <c:v>45112</c:v>
                </c:pt>
                <c:pt idx="769">
                  <c:v>45113</c:v>
                </c:pt>
                <c:pt idx="770">
                  <c:v>45114</c:v>
                </c:pt>
                <c:pt idx="771">
                  <c:v>45117</c:v>
                </c:pt>
                <c:pt idx="772">
                  <c:v>45118</c:v>
                </c:pt>
                <c:pt idx="773">
                  <c:v>45119</c:v>
                </c:pt>
                <c:pt idx="774">
                  <c:v>45120</c:v>
                </c:pt>
                <c:pt idx="775">
                  <c:v>45121</c:v>
                </c:pt>
                <c:pt idx="776">
                  <c:v>45124</c:v>
                </c:pt>
                <c:pt idx="777">
                  <c:v>45125</c:v>
                </c:pt>
                <c:pt idx="778">
                  <c:v>45126</c:v>
                </c:pt>
                <c:pt idx="779">
                  <c:v>45127</c:v>
                </c:pt>
                <c:pt idx="780">
                  <c:v>45128</c:v>
                </c:pt>
                <c:pt idx="781">
                  <c:v>45131</c:v>
                </c:pt>
                <c:pt idx="782">
                  <c:v>45132</c:v>
                </c:pt>
                <c:pt idx="783">
                  <c:v>45133</c:v>
                </c:pt>
                <c:pt idx="784">
                  <c:v>45134</c:v>
                </c:pt>
                <c:pt idx="785">
                  <c:v>45135</c:v>
                </c:pt>
                <c:pt idx="786">
                  <c:v>45138</c:v>
                </c:pt>
                <c:pt idx="787">
                  <c:v>45139</c:v>
                </c:pt>
                <c:pt idx="788">
                  <c:v>45140</c:v>
                </c:pt>
                <c:pt idx="789">
                  <c:v>45141</c:v>
                </c:pt>
                <c:pt idx="790">
                  <c:v>45142</c:v>
                </c:pt>
                <c:pt idx="791">
                  <c:v>45145</c:v>
                </c:pt>
                <c:pt idx="792">
                  <c:v>45146</c:v>
                </c:pt>
                <c:pt idx="793">
                  <c:v>45147</c:v>
                </c:pt>
                <c:pt idx="794">
                  <c:v>45148</c:v>
                </c:pt>
                <c:pt idx="795">
                  <c:v>45149</c:v>
                </c:pt>
                <c:pt idx="796">
                  <c:v>45152</c:v>
                </c:pt>
                <c:pt idx="797">
                  <c:v>45153</c:v>
                </c:pt>
                <c:pt idx="798">
                  <c:v>45154</c:v>
                </c:pt>
                <c:pt idx="799">
                  <c:v>45155</c:v>
                </c:pt>
                <c:pt idx="800">
                  <c:v>45156</c:v>
                </c:pt>
                <c:pt idx="801">
                  <c:v>45159</c:v>
                </c:pt>
                <c:pt idx="802">
                  <c:v>45160</c:v>
                </c:pt>
                <c:pt idx="803">
                  <c:v>45161</c:v>
                </c:pt>
                <c:pt idx="804">
                  <c:v>45162</c:v>
                </c:pt>
                <c:pt idx="805">
                  <c:v>45163</c:v>
                </c:pt>
                <c:pt idx="806">
                  <c:v>45166</c:v>
                </c:pt>
                <c:pt idx="807">
                  <c:v>45167</c:v>
                </c:pt>
                <c:pt idx="808">
                  <c:v>45168</c:v>
                </c:pt>
                <c:pt idx="809">
                  <c:v>45169</c:v>
                </c:pt>
                <c:pt idx="810">
                  <c:v>45170</c:v>
                </c:pt>
                <c:pt idx="811">
                  <c:v>45173</c:v>
                </c:pt>
                <c:pt idx="812">
                  <c:v>45174</c:v>
                </c:pt>
                <c:pt idx="813">
                  <c:v>45175</c:v>
                </c:pt>
                <c:pt idx="814">
                  <c:v>45176</c:v>
                </c:pt>
                <c:pt idx="815">
                  <c:v>45177</c:v>
                </c:pt>
                <c:pt idx="816">
                  <c:v>45180</c:v>
                </c:pt>
                <c:pt idx="817">
                  <c:v>45181</c:v>
                </c:pt>
                <c:pt idx="818">
                  <c:v>45182</c:v>
                </c:pt>
                <c:pt idx="819">
                  <c:v>45183</c:v>
                </c:pt>
                <c:pt idx="820">
                  <c:v>45184</c:v>
                </c:pt>
                <c:pt idx="821">
                  <c:v>45187</c:v>
                </c:pt>
                <c:pt idx="822">
                  <c:v>45188</c:v>
                </c:pt>
                <c:pt idx="823">
                  <c:v>45189</c:v>
                </c:pt>
                <c:pt idx="824">
                  <c:v>45190</c:v>
                </c:pt>
                <c:pt idx="825">
                  <c:v>45191</c:v>
                </c:pt>
                <c:pt idx="826">
                  <c:v>45194</c:v>
                </c:pt>
                <c:pt idx="827">
                  <c:v>45195</c:v>
                </c:pt>
                <c:pt idx="828">
                  <c:v>45196</c:v>
                </c:pt>
                <c:pt idx="829">
                  <c:v>45197</c:v>
                </c:pt>
                <c:pt idx="830">
                  <c:v>45198</c:v>
                </c:pt>
                <c:pt idx="831">
                  <c:v>45201</c:v>
                </c:pt>
                <c:pt idx="832">
                  <c:v>45202</c:v>
                </c:pt>
                <c:pt idx="833">
                  <c:v>45203</c:v>
                </c:pt>
                <c:pt idx="834">
                  <c:v>45204</c:v>
                </c:pt>
                <c:pt idx="835">
                  <c:v>45205</c:v>
                </c:pt>
                <c:pt idx="836">
                  <c:v>45208</c:v>
                </c:pt>
                <c:pt idx="837">
                  <c:v>45209</c:v>
                </c:pt>
                <c:pt idx="838">
                  <c:v>45210</c:v>
                </c:pt>
                <c:pt idx="839">
                  <c:v>45211</c:v>
                </c:pt>
                <c:pt idx="840">
                  <c:v>45212</c:v>
                </c:pt>
                <c:pt idx="841">
                  <c:v>45215</c:v>
                </c:pt>
                <c:pt idx="842">
                  <c:v>45216</c:v>
                </c:pt>
                <c:pt idx="843">
                  <c:v>45217</c:v>
                </c:pt>
                <c:pt idx="844">
                  <c:v>45218</c:v>
                </c:pt>
                <c:pt idx="845">
                  <c:v>45219</c:v>
                </c:pt>
                <c:pt idx="846">
                  <c:v>45222</c:v>
                </c:pt>
                <c:pt idx="847">
                  <c:v>45223</c:v>
                </c:pt>
                <c:pt idx="848">
                  <c:v>45224</c:v>
                </c:pt>
                <c:pt idx="849">
                  <c:v>45225</c:v>
                </c:pt>
                <c:pt idx="850">
                  <c:v>45226</c:v>
                </c:pt>
                <c:pt idx="851">
                  <c:v>45229</c:v>
                </c:pt>
                <c:pt idx="852">
                  <c:v>45230</c:v>
                </c:pt>
                <c:pt idx="853">
                  <c:v>45231</c:v>
                </c:pt>
                <c:pt idx="854">
                  <c:v>45232</c:v>
                </c:pt>
                <c:pt idx="855">
                  <c:v>45233</c:v>
                </c:pt>
                <c:pt idx="856">
                  <c:v>45236</c:v>
                </c:pt>
                <c:pt idx="857">
                  <c:v>45237</c:v>
                </c:pt>
                <c:pt idx="858">
                  <c:v>45238</c:v>
                </c:pt>
                <c:pt idx="859">
                  <c:v>45239</c:v>
                </c:pt>
                <c:pt idx="860">
                  <c:v>45240</c:v>
                </c:pt>
                <c:pt idx="861">
                  <c:v>45243</c:v>
                </c:pt>
                <c:pt idx="862">
                  <c:v>45244</c:v>
                </c:pt>
                <c:pt idx="863">
                  <c:v>45245</c:v>
                </c:pt>
                <c:pt idx="864">
                  <c:v>45246</c:v>
                </c:pt>
                <c:pt idx="865">
                  <c:v>45247</c:v>
                </c:pt>
                <c:pt idx="866">
                  <c:v>45250</c:v>
                </c:pt>
                <c:pt idx="867">
                  <c:v>45251</c:v>
                </c:pt>
                <c:pt idx="868">
                  <c:v>45252</c:v>
                </c:pt>
                <c:pt idx="869">
                  <c:v>45253</c:v>
                </c:pt>
                <c:pt idx="870">
                  <c:v>45254</c:v>
                </c:pt>
                <c:pt idx="871">
                  <c:v>45257</c:v>
                </c:pt>
                <c:pt idx="872">
                  <c:v>45258</c:v>
                </c:pt>
                <c:pt idx="873">
                  <c:v>45259</c:v>
                </c:pt>
                <c:pt idx="874">
                  <c:v>45260</c:v>
                </c:pt>
                <c:pt idx="875">
                  <c:v>45261</c:v>
                </c:pt>
                <c:pt idx="876">
                  <c:v>45264</c:v>
                </c:pt>
                <c:pt idx="877">
                  <c:v>45265</c:v>
                </c:pt>
                <c:pt idx="878">
                  <c:v>45266</c:v>
                </c:pt>
                <c:pt idx="879">
                  <c:v>45267</c:v>
                </c:pt>
                <c:pt idx="880">
                  <c:v>45268</c:v>
                </c:pt>
                <c:pt idx="881">
                  <c:v>45271</c:v>
                </c:pt>
                <c:pt idx="882">
                  <c:v>45272</c:v>
                </c:pt>
                <c:pt idx="883">
                  <c:v>45273</c:v>
                </c:pt>
                <c:pt idx="884">
                  <c:v>45274</c:v>
                </c:pt>
                <c:pt idx="885">
                  <c:v>45275</c:v>
                </c:pt>
                <c:pt idx="886">
                  <c:v>45278</c:v>
                </c:pt>
                <c:pt idx="887">
                  <c:v>45279</c:v>
                </c:pt>
                <c:pt idx="888">
                  <c:v>45280</c:v>
                </c:pt>
                <c:pt idx="889">
                  <c:v>45281</c:v>
                </c:pt>
                <c:pt idx="890">
                  <c:v>45282</c:v>
                </c:pt>
                <c:pt idx="891">
                  <c:v>45286</c:v>
                </c:pt>
                <c:pt idx="892">
                  <c:v>45287</c:v>
                </c:pt>
                <c:pt idx="893">
                  <c:v>45288</c:v>
                </c:pt>
                <c:pt idx="894">
                  <c:v>45289</c:v>
                </c:pt>
                <c:pt idx="895">
                  <c:v>45293</c:v>
                </c:pt>
                <c:pt idx="896">
                  <c:v>45294</c:v>
                </c:pt>
                <c:pt idx="897">
                  <c:v>45295</c:v>
                </c:pt>
                <c:pt idx="898">
                  <c:v>45296</c:v>
                </c:pt>
                <c:pt idx="899">
                  <c:v>45299</c:v>
                </c:pt>
                <c:pt idx="900">
                  <c:v>45300</c:v>
                </c:pt>
                <c:pt idx="901">
                  <c:v>45301</c:v>
                </c:pt>
                <c:pt idx="902">
                  <c:v>45302</c:v>
                </c:pt>
                <c:pt idx="903">
                  <c:v>45303</c:v>
                </c:pt>
                <c:pt idx="904">
                  <c:v>45306</c:v>
                </c:pt>
                <c:pt idx="905">
                  <c:v>45307</c:v>
                </c:pt>
                <c:pt idx="906">
                  <c:v>45308</c:v>
                </c:pt>
                <c:pt idx="907">
                  <c:v>45309</c:v>
                </c:pt>
                <c:pt idx="908">
                  <c:v>45310</c:v>
                </c:pt>
                <c:pt idx="909">
                  <c:v>45313</c:v>
                </c:pt>
                <c:pt idx="910">
                  <c:v>45314</c:v>
                </c:pt>
                <c:pt idx="911">
                  <c:v>45315</c:v>
                </c:pt>
                <c:pt idx="912">
                  <c:v>45316</c:v>
                </c:pt>
                <c:pt idx="913">
                  <c:v>45317</c:v>
                </c:pt>
                <c:pt idx="914">
                  <c:v>45320</c:v>
                </c:pt>
                <c:pt idx="915">
                  <c:v>45321</c:v>
                </c:pt>
                <c:pt idx="916">
                  <c:v>45322</c:v>
                </c:pt>
                <c:pt idx="917">
                  <c:v>45323</c:v>
                </c:pt>
                <c:pt idx="918">
                  <c:v>45324</c:v>
                </c:pt>
                <c:pt idx="919">
                  <c:v>45327</c:v>
                </c:pt>
                <c:pt idx="920">
                  <c:v>45328</c:v>
                </c:pt>
                <c:pt idx="921">
                  <c:v>45329</c:v>
                </c:pt>
                <c:pt idx="922">
                  <c:v>45330</c:v>
                </c:pt>
                <c:pt idx="923">
                  <c:v>45331</c:v>
                </c:pt>
                <c:pt idx="924">
                  <c:v>45334</c:v>
                </c:pt>
                <c:pt idx="925">
                  <c:v>45335</c:v>
                </c:pt>
                <c:pt idx="926">
                  <c:v>45336</c:v>
                </c:pt>
                <c:pt idx="927">
                  <c:v>45337</c:v>
                </c:pt>
                <c:pt idx="928">
                  <c:v>45338</c:v>
                </c:pt>
                <c:pt idx="929">
                  <c:v>45341</c:v>
                </c:pt>
                <c:pt idx="930">
                  <c:v>45342</c:v>
                </c:pt>
                <c:pt idx="931">
                  <c:v>45343</c:v>
                </c:pt>
                <c:pt idx="932">
                  <c:v>45344</c:v>
                </c:pt>
                <c:pt idx="933">
                  <c:v>45345</c:v>
                </c:pt>
                <c:pt idx="934">
                  <c:v>45348</c:v>
                </c:pt>
                <c:pt idx="935">
                  <c:v>45349</c:v>
                </c:pt>
                <c:pt idx="936">
                  <c:v>45350</c:v>
                </c:pt>
                <c:pt idx="937">
                  <c:v>45351</c:v>
                </c:pt>
                <c:pt idx="938">
                  <c:v>45352</c:v>
                </c:pt>
                <c:pt idx="939">
                  <c:v>45355</c:v>
                </c:pt>
                <c:pt idx="940">
                  <c:v>45356</c:v>
                </c:pt>
                <c:pt idx="941">
                  <c:v>45357</c:v>
                </c:pt>
                <c:pt idx="942">
                  <c:v>45358</c:v>
                </c:pt>
                <c:pt idx="943">
                  <c:v>45359</c:v>
                </c:pt>
                <c:pt idx="944">
                  <c:v>45362</c:v>
                </c:pt>
                <c:pt idx="945">
                  <c:v>45363</c:v>
                </c:pt>
                <c:pt idx="946">
                  <c:v>45364</c:v>
                </c:pt>
                <c:pt idx="947">
                  <c:v>45365</c:v>
                </c:pt>
                <c:pt idx="948">
                  <c:v>45366</c:v>
                </c:pt>
                <c:pt idx="949">
                  <c:v>45369</c:v>
                </c:pt>
                <c:pt idx="950">
                  <c:v>45370</c:v>
                </c:pt>
                <c:pt idx="951">
                  <c:v>45371</c:v>
                </c:pt>
                <c:pt idx="952">
                  <c:v>45372</c:v>
                </c:pt>
                <c:pt idx="953">
                  <c:v>45373</c:v>
                </c:pt>
                <c:pt idx="954">
                  <c:v>45376</c:v>
                </c:pt>
                <c:pt idx="955">
                  <c:v>45377</c:v>
                </c:pt>
                <c:pt idx="956">
                  <c:v>45378</c:v>
                </c:pt>
                <c:pt idx="957">
                  <c:v>45379</c:v>
                </c:pt>
                <c:pt idx="958">
                  <c:v>45383</c:v>
                </c:pt>
                <c:pt idx="959">
                  <c:v>45384</c:v>
                </c:pt>
                <c:pt idx="960">
                  <c:v>45385</c:v>
                </c:pt>
                <c:pt idx="961">
                  <c:v>45386</c:v>
                </c:pt>
                <c:pt idx="962">
                  <c:v>45387</c:v>
                </c:pt>
                <c:pt idx="963">
                  <c:v>45390</c:v>
                </c:pt>
                <c:pt idx="964">
                  <c:v>45391</c:v>
                </c:pt>
                <c:pt idx="965">
                  <c:v>45392</c:v>
                </c:pt>
                <c:pt idx="966">
                  <c:v>45393</c:v>
                </c:pt>
                <c:pt idx="967">
                  <c:v>45394</c:v>
                </c:pt>
                <c:pt idx="968">
                  <c:v>45397</c:v>
                </c:pt>
                <c:pt idx="969">
                  <c:v>45398</c:v>
                </c:pt>
                <c:pt idx="970">
                  <c:v>45399</c:v>
                </c:pt>
                <c:pt idx="971">
                  <c:v>45400</c:v>
                </c:pt>
                <c:pt idx="972">
                  <c:v>45401</c:v>
                </c:pt>
                <c:pt idx="973">
                  <c:v>45404</c:v>
                </c:pt>
                <c:pt idx="974">
                  <c:v>45405</c:v>
                </c:pt>
                <c:pt idx="975">
                  <c:v>45406</c:v>
                </c:pt>
                <c:pt idx="976">
                  <c:v>45407</c:v>
                </c:pt>
                <c:pt idx="977">
                  <c:v>45408</c:v>
                </c:pt>
                <c:pt idx="978">
                  <c:v>45411</c:v>
                </c:pt>
                <c:pt idx="979">
                  <c:v>45412</c:v>
                </c:pt>
                <c:pt idx="980">
                  <c:v>45413</c:v>
                </c:pt>
                <c:pt idx="981">
                  <c:v>45414</c:v>
                </c:pt>
                <c:pt idx="982">
                  <c:v>45415</c:v>
                </c:pt>
                <c:pt idx="983">
                  <c:v>45418</c:v>
                </c:pt>
                <c:pt idx="984">
                  <c:v>45419</c:v>
                </c:pt>
                <c:pt idx="985">
                  <c:v>45420</c:v>
                </c:pt>
                <c:pt idx="986">
                  <c:v>45421</c:v>
                </c:pt>
                <c:pt idx="987">
                  <c:v>45422</c:v>
                </c:pt>
                <c:pt idx="988">
                  <c:v>45425</c:v>
                </c:pt>
                <c:pt idx="989">
                  <c:v>45426</c:v>
                </c:pt>
                <c:pt idx="990">
                  <c:v>45427</c:v>
                </c:pt>
                <c:pt idx="991">
                  <c:v>45428</c:v>
                </c:pt>
                <c:pt idx="992">
                  <c:v>45429</c:v>
                </c:pt>
                <c:pt idx="993">
                  <c:v>45432</c:v>
                </c:pt>
                <c:pt idx="994">
                  <c:v>45433</c:v>
                </c:pt>
                <c:pt idx="995">
                  <c:v>45434</c:v>
                </c:pt>
                <c:pt idx="996">
                  <c:v>45435</c:v>
                </c:pt>
                <c:pt idx="997">
                  <c:v>45436</c:v>
                </c:pt>
                <c:pt idx="998">
                  <c:v>45439</c:v>
                </c:pt>
                <c:pt idx="999">
                  <c:v>45440</c:v>
                </c:pt>
                <c:pt idx="1000">
                  <c:v>45441</c:v>
                </c:pt>
                <c:pt idx="1001">
                  <c:v>45442</c:v>
                </c:pt>
                <c:pt idx="1002">
                  <c:v>45443</c:v>
                </c:pt>
                <c:pt idx="1003">
                  <c:v>45446</c:v>
                </c:pt>
                <c:pt idx="1004">
                  <c:v>45447</c:v>
                </c:pt>
                <c:pt idx="1005">
                  <c:v>45448</c:v>
                </c:pt>
                <c:pt idx="1006">
                  <c:v>45449</c:v>
                </c:pt>
                <c:pt idx="1007">
                  <c:v>45450</c:v>
                </c:pt>
                <c:pt idx="1008">
                  <c:v>45453</c:v>
                </c:pt>
                <c:pt idx="1009">
                  <c:v>45454</c:v>
                </c:pt>
                <c:pt idx="1010">
                  <c:v>45455</c:v>
                </c:pt>
                <c:pt idx="1011">
                  <c:v>45456</c:v>
                </c:pt>
                <c:pt idx="1012">
                  <c:v>45457</c:v>
                </c:pt>
                <c:pt idx="1013">
                  <c:v>45460</c:v>
                </c:pt>
                <c:pt idx="1014">
                  <c:v>45461</c:v>
                </c:pt>
                <c:pt idx="1015">
                  <c:v>45462</c:v>
                </c:pt>
                <c:pt idx="1016">
                  <c:v>45463</c:v>
                </c:pt>
                <c:pt idx="1017">
                  <c:v>45464</c:v>
                </c:pt>
                <c:pt idx="1018">
                  <c:v>45467</c:v>
                </c:pt>
                <c:pt idx="1019">
                  <c:v>45468</c:v>
                </c:pt>
                <c:pt idx="1020">
                  <c:v>45469</c:v>
                </c:pt>
                <c:pt idx="1021">
                  <c:v>45470</c:v>
                </c:pt>
                <c:pt idx="1022">
                  <c:v>45471</c:v>
                </c:pt>
                <c:pt idx="1023">
                  <c:v>45474</c:v>
                </c:pt>
                <c:pt idx="1024">
                  <c:v>45475</c:v>
                </c:pt>
                <c:pt idx="1025">
                  <c:v>45476</c:v>
                </c:pt>
                <c:pt idx="1026">
                  <c:v>45477</c:v>
                </c:pt>
                <c:pt idx="1027">
                  <c:v>45478</c:v>
                </c:pt>
                <c:pt idx="1028">
                  <c:v>45481</c:v>
                </c:pt>
                <c:pt idx="1029">
                  <c:v>45482</c:v>
                </c:pt>
                <c:pt idx="1030">
                  <c:v>45483</c:v>
                </c:pt>
                <c:pt idx="1031">
                  <c:v>45484</c:v>
                </c:pt>
                <c:pt idx="1032">
                  <c:v>45485</c:v>
                </c:pt>
                <c:pt idx="1033">
                  <c:v>45488</c:v>
                </c:pt>
                <c:pt idx="1034">
                  <c:v>45489</c:v>
                </c:pt>
                <c:pt idx="1035">
                  <c:v>45490</c:v>
                </c:pt>
                <c:pt idx="1036">
                  <c:v>45491</c:v>
                </c:pt>
                <c:pt idx="1037">
                  <c:v>45492</c:v>
                </c:pt>
                <c:pt idx="1038">
                  <c:v>45495</c:v>
                </c:pt>
                <c:pt idx="1039">
                  <c:v>45496</c:v>
                </c:pt>
                <c:pt idx="1040">
                  <c:v>45497</c:v>
                </c:pt>
                <c:pt idx="1041">
                  <c:v>45498</c:v>
                </c:pt>
                <c:pt idx="1042">
                  <c:v>45499</c:v>
                </c:pt>
                <c:pt idx="1043">
                  <c:v>45502</c:v>
                </c:pt>
                <c:pt idx="1044">
                  <c:v>45503</c:v>
                </c:pt>
                <c:pt idx="1045">
                  <c:v>45504</c:v>
                </c:pt>
                <c:pt idx="1046">
                  <c:v>45505</c:v>
                </c:pt>
                <c:pt idx="1047">
                  <c:v>45506</c:v>
                </c:pt>
                <c:pt idx="1048">
                  <c:v>45509</c:v>
                </c:pt>
                <c:pt idx="1049">
                  <c:v>45510</c:v>
                </c:pt>
                <c:pt idx="1050">
                  <c:v>45511</c:v>
                </c:pt>
                <c:pt idx="1051">
                  <c:v>45512</c:v>
                </c:pt>
                <c:pt idx="1052">
                  <c:v>45513</c:v>
                </c:pt>
                <c:pt idx="1053">
                  <c:v>45516</c:v>
                </c:pt>
                <c:pt idx="1054">
                  <c:v>45517</c:v>
                </c:pt>
                <c:pt idx="1055">
                  <c:v>45518</c:v>
                </c:pt>
                <c:pt idx="1056">
                  <c:v>45519</c:v>
                </c:pt>
                <c:pt idx="1057">
                  <c:v>45520</c:v>
                </c:pt>
                <c:pt idx="1058">
                  <c:v>45523</c:v>
                </c:pt>
                <c:pt idx="1059">
                  <c:v>45524</c:v>
                </c:pt>
                <c:pt idx="1060">
                  <c:v>45525</c:v>
                </c:pt>
                <c:pt idx="1061">
                  <c:v>45526</c:v>
                </c:pt>
                <c:pt idx="1062">
                  <c:v>45527</c:v>
                </c:pt>
                <c:pt idx="1063">
                  <c:v>45530</c:v>
                </c:pt>
                <c:pt idx="1064">
                  <c:v>45531</c:v>
                </c:pt>
                <c:pt idx="1065">
                  <c:v>45532</c:v>
                </c:pt>
                <c:pt idx="1066">
                  <c:v>45533</c:v>
                </c:pt>
                <c:pt idx="1067">
                  <c:v>45534</c:v>
                </c:pt>
                <c:pt idx="1068">
                  <c:v>45537</c:v>
                </c:pt>
                <c:pt idx="1069">
                  <c:v>45538</c:v>
                </c:pt>
                <c:pt idx="1070">
                  <c:v>45539</c:v>
                </c:pt>
                <c:pt idx="1071">
                  <c:v>45540</c:v>
                </c:pt>
                <c:pt idx="1072">
                  <c:v>45541</c:v>
                </c:pt>
                <c:pt idx="1073">
                  <c:v>45544</c:v>
                </c:pt>
                <c:pt idx="1074">
                  <c:v>45545</c:v>
                </c:pt>
                <c:pt idx="1075">
                  <c:v>45546</c:v>
                </c:pt>
                <c:pt idx="1076">
                  <c:v>45547</c:v>
                </c:pt>
                <c:pt idx="1077">
                  <c:v>45548</c:v>
                </c:pt>
                <c:pt idx="1078">
                  <c:v>45551</c:v>
                </c:pt>
                <c:pt idx="1079">
                  <c:v>45552</c:v>
                </c:pt>
                <c:pt idx="1080">
                  <c:v>45553</c:v>
                </c:pt>
                <c:pt idx="1081">
                  <c:v>45554</c:v>
                </c:pt>
                <c:pt idx="1082">
                  <c:v>45555</c:v>
                </c:pt>
                <c:pt idx="1083">
                  <c:v>45558</c:v>
                </c:pt>
                <c:pt idx="1084">
                  <c:v>45559</c:v>
                </c:pt>
                <c:pt idx="1085">
                  <c:v>45560</c:v>
                </c:pt>
                <c:pt idx="1086">
                  <c:v>45561</c:v>
                </c:pt>
                <c:pt idx="1087">
                  <c:v>45562</c:v>
                </c:pt>
                <c:pt idx="1088">
                  <c:v>45565</c:v>
                </c:pt>
                <c:pt idx="1089">
                  <c:v>45566</c:v>
                </c:pt>
                <c:pt idx="1090">
                  <c:v>45567</c:v>
                </c:pt>
                <c:pt idx="1091">
                  <c:v>45568</c:v>
                </c:pt>
                <c:pt idx="1092">
                  <c:v>45569</c:v>
                </c:pt>
                <c:pt idx="1093">
                  <c:v>45572</c:v>
                </c:pt>
                <c:pt idx="1094">
                  <c:v>45573</c:v>
                </c:pt>
                <c:pt idx="1095">
                  <c:v>45574</c:v>
                </c:pt>
                <c:pt idx="1096">
                  <c:v>45575</c:v>
                </c:pt>
                <c:pt idx="1097">
                  <c:v>45576</c:v>
                </c:pt>
                <c:pt idx="1098">
                  <c:v>45579</c:v>
                </c:pt>
                <c:pt idx="1099">
                  <c:v>45580</c:v>
                </c:pt>
                <c:pt idx="1100">
                  <c:v>45581</c:v>
                </c:pt>
                <c:pt idx="1101">
                  <c:v>45582</c:v>
                </c:pt>
                <c:pt idx="1102">
                  <c:v>45583</c:v>
                </c:pt>
                <c:pt idx="1103">
                  <c:v>45586</c:v>
                </c:pt>
                <c:pt idx="1104">
                  <c:v>45587</c:v>
                </c:pt>
                <c:pt idx="1105">
                  <c:v>45588</c:v>
                </c:pt>
                <c:pt idx="1106">
                  <c:v>45589</c:v>
                </c:pt>
                <c:pt idx="1107">
                  <c:v>45590</c:v>
                </c:pt>
                <c:pt idx="1108">
                  <c:v>45593</c:v>
                </c:pt>
                <c:pt idx="1109">
                  <c:v>45594</c:v>
                </c:pt>
                <c:pt idx="1110">
                  <c:v>45595</c:v>
                </c:pt>
                <c:pt idx="1111">
                  <c:v>45596</c:v>
                </c:pt>
                <c:pt idx="1112">
                  <c:v>45597</c:v>
                </c:pt>
                <c:pt idx="1113">
                  <c:v>45600</c:v>
                </c:pt>
                <c:pt idx="1114">
                  <c:v>45601</c:v>
                </c:pt>
                <c:pt idx="1115">
                  <c:v>45602</c:v>
                </c:pt>
                <c:pt idx="1116">
                  <c:v>45603</c:v>
                </c:pt>
                <c:pt idx="1117">
                  <c:v>45604</c:v>
                </c:pt>
                <c:pt idx="1118">
                  <c:v>45607</c:v>
                </c:pt>
                <c:pt idx="1119">
                  <c:v>45608</c:v>
                </c:pt>
                <c:pt idx="1120">
                  <c:v>45609</c:v>
                </c:pt>
                <c:pt idx="1121">
                  <c:v>45610</c:v>
                </c:pt>
                <c:pt idx="1122">
                  <c:v>45611</c:v>
                </c:pt>
                <c:pt idx="1123">
                  <c:v>45614</c:v>
                </c:pt>
                <c:pt idx="1124">
                  <c:v>45615</c:v>
                </c:pt>
                <c:pt idx="1125">
                  <c:v>45616</c:v>
                </c:pt>
                <c:pt idx="1126">
                  <c:v>45617</c:v>
                </c:pt>
                <c:pt idx="1127">
                  <c:v>45618</c:v>
                </c:pt>
                <c:pt idx="1128">
                  <c:v>45621</c:v>
                </c:pt>
                <c:pt idx="1129">
                  <c:v>45622</c:v>
                </c:pt>
                <c:pt idx="1130">
                  <c:v>45623</c:v>
                </c:pt>
                <c:pt idx="1131">
                  <c:v>45624</c:v>
                </c:pt>
                <c:pt idx="1132">
                  <c:v>45625</c:v>
                </c:pt>
                <c:pt idx="1133">
                  <c:v>45628</c:v>
                </c:pt>
                <c:pt idx="1134">
                  <c:v>45629</c:v>
                </c:pt>
                <c:pt idx="1135">
                  <c:v>45630</c:v>
                </c:pt>
                <c:pt idx="1136">
                  <c:v>45631</c:v>
                </c:pt>
                <c:pt idx="1137">
                  <c:v>45632</c:v>
                </c:pt>
                <c:pt idx="1138">
                  <c:v>45635</c:v>
                </c:pt>
                <c:pt idx="1139">
                  <c:v>45636</c:v>
                </c:pt>
                <c:pt idx="1140">
                  <c:v>45637</c:v>
                </c:pt>
                <c:pt idx="1141">
                  <c:v>45638</c:v>
                </c:pt>
                <c:pt idx="1142">
                  <c:v>45639</c:v>
                </c:pt>
                <c:pt idx="1143">
                  <c:v>45642</c:v>
                </c:pt>
                <c:pt idx="1144">
                  <c:v>45643</c:v>
                </c:pt>
                <c:pt idx="1145">
                  <c:v>45644</c:v>
                </c:pt>
                <c:pt idx="1146">
                  <c:v>45645</c:v>
                </c:pt>
                <c:pt idx="1147">
                  <c:v>45646</c:v>
                </c:pt>
                <c:pt idx="1148">
                  <c:v>45649</c:v>
                </c:pt>
                <c:pt idx="1149">
                  <c:v>45650</c:v>
                </c:pt>
                <c:pt idx="1150">
                  <c:v>45652</c:v>
                </c:pt>
                <c:pt idx="1151">
                  <c:v>45653</c:v>
                </c:pt>
                <c:pt idx="1152">
                  <c:v>45656</c:v>
                </c:pt>
                <c:pt idx="1153">
                  <c:v>45657</c:v>
                </c:pt>
                <c:pt idx="1154">
                  <c:v>45659</c:v>
                </c:pt>
                <c:pt idx="1155">
                  <c:v>45660</c:v>
                </c:pt>
                <c:pt idx="1156">
                  <c:v>45663</c:v>
                </c:pt>
                <c:pt idx="1157">
                  <c:v>45664</c:v>
                </c:pt>
                <c:pt idx="1158">
                  <c:v>45665</c:v>
                </c:pt>
                <c:pt idx="1159">
                  <c:v>45666</c:v>
                </c:pt>
                <c:pt idx="1160">
                  <c:v>45667</c:v>
                </c:pt>
                <c:pt idx="1161">
                  <c:v>45670</c:v>
                </c:pt>
                <c:pt idx="1162">
                  <c:v>45671</c:v>
                </c:pt>
                <c:pt idx="1163">
                  <c:v>45672</c:v>
                </c:pt>
                <c:pt idx="1164">
                  <c:v>45673</c:v>
                </c:pt>
                <c:pt idx="1165">
                  <c:v>45674</c:v>
                </c:pt>
                <c:pt idx="1166">
                  <c:v>45677</c:v>
                </c:pt>
                <c:pt idx="1167">
                  <c:v>45678</c:v>
                </c:pt>
                <c:pt idx="1168">
                  <c:v>45679</c:v>
                </c:pt>
                <c:pt idx="1169">
                  <c:v>45680</c:v>
                </c:pt>
                <c:pt idx="1170">
                  <c:v>45681</c:v>
                </c:pt>
                <c:pt idx="1171">
                  <c:v>45684</c:v>
                </c:pt>
                <c:pt idx="1172">
                  <c:v>45685</c:v>
                </c:pt>
                <c:pt idx="1173">
                  <c:v>45686</c:v>
                </c:pt>
                <c:pt idx="1174">
                  <c:v>45687</c:v>
                </c:pt>
                <c:pt idx="1175">
                  <c:v>45688</c:v>
                </c:pt>
                <c:pt idx="1176">
                  <c:v>45691</c:v>
                </c:pt>
                <c:pt idx="1177">
                  <c:v>45692</c:v>
                </c:pt>
                <c:pt idx="1178">
                  <c:v>45693</c:v>
                </c:pt>
                <c:pt idx="1179">
                  <c:v>45694</c:v>
                </c:pt>
                <c:pt idx="1180">
                  <c:v>45695</c:v>
                </c:pt>
                <c:pt idx="1181">
                  <c:v>45698</c:v>
                </c:pt>
                <c:pt idx="1182">
                  <c:v>45699</c:v>
                </c:pt>
                <c:pt idx="1183">
                  <c:v>45700</c:v>
                </c:pt>
                <c:pt idx="1184">
                  <c:v>45701</c:v>
                </c:pt>
                <c:pt idx="1185">
                  <c:v>45702</c:v>
                </c:pt>
                <c:pt idx="1186">
                  <c:v>45705</c:v>
                </c:pt>
                <c:pt idx="1187">
                  <c:v>45706</c:v>
                </c:pt>
                <c:pt idx="1188">
                  <c:v>45707</c:v>
                </c:pt>
                <c:pt idx="1189">
                  <c:v>45708</c:v>
                </c:pt>
                <c:pt idx="1190">
                  <c:v>45709</c:v>
                </c:pt>
                <c:pt idx="1191">
                  <c:v>45712</c:v>
                </c:pt>
                <c:pt idx="1192">
                  <c:v>45713</c:v>
                </c:pt>
                <c:pt idx="1193">
                  <c:v>45714</c:v>
                </c:pt>
                <c:pt idx="1194">
                  <c:v>45715</c:v>
                </c:pt>
                <c:pt idx="1195">
                  <c:v>45716</c:v>
                </c:pt>
                <c:pt idx="1196">
                  <c:v>45719</c:v>
                </c:pt>
                <c:pt idx="1197">
                  <c:v>45720</c:v>
                </c:pt>
                <c:pt idx="1198">
                  <c:v>45721</c:v>
                </c:pt>
                <c:pt idx="1199">
                  <c:v>45722</c:v>
                </c:pt>
                <c:pt idx="1200">
                  <c:v>45723</c:v>
                </c:pt>
                <c:pt idx="1201">
                  <c:v>45726</c:v>
                </c:pt>
                <c:pt idx="1202">
                  <c:v>45727</c:v>
                </c:pt>
                <c:pt idx="1203">
                  <c:v>45728</c:v>
                </c:pt>
                <c:pt idx="1204">
                  <c:v>45729</c:v>
                </c:pt>
                <c:pt idx="1205">
                  <c:v>45730</c:v>
                </c:pt>
                <c:pt idx="1206">
                  <c:v>45733</c:v>
                </c:pt>
                <c:pt idx="1207">
                  <c:v>45734</c:v>
                </c:pt>
                <c:pt idx="1208">
                  <c:v>45735</c:v>
                </c:pt>
                <c:pt idx="1209">
                  <c:v>45736</c:v>
                </c:pt>
                <c:pt idx="1210">
                  <c:v>45737</c:v>
                </c:pt>
                <c:pt idx="1211">
                  <c:v>45740</c:v>
                </c:pt>
                <c:pt idx="1212">
                  <c:v>45741</c:v>
                </c:pt>
                <c:pt idx="1213">
                  <c:v>45742</c:v>
                </c:pt>
                <c:pt idx="1214">
                  <c:v>45743</c:v>
                </c:pt>
                <c:pt idx="1215">
                  <c:v>45744</c:v>
                </c:pt>
                <c:pt idx="1216">
                  <c:v>45747</c:v>
                </c:pt>
                <c:pt idx="1217">
                  <c:v>45748</c:v>
                </c:pt>
                <c:pt idx="1218">
                  <c:v>45749</c:v>
                </c:pt>
                <c:pt idx="1219">
                  <c:v>45750</c:v>
                </c:pt>
                <c:pt idx="1220">
                  <c:v>45751</c:v>
                </c:pt>
                <c:pt idx="1221">
                  <c:v>45754</c:v>
                </c:pt>
                <c:pt idx="1222">
                  <c:v>45755</c:v>
                </c:pt>
                <c:pt idx="1223">
                  <c:v>45756</c:v>
                </c:pt>
                <c:pt idx="1224">
                  <c:v>45757</c:v>
                </c:pt>
                <c:pt idx="1225">
                  <c:v>45758</c:v>
                </c:pt>
                <c:pt idx="1226">
                  <c:v>45761</c:v>
                </c:pt>
                <c:pt idx="1227">
                  <c:v>45762</c:v>
                </c:pt>
                <c:pt idx="1228">
                  <c:v>45763</c:v>
                </c:pt>
                <c:pt idx="1229">
                  <c:v>45764</c:v>
                </c:pt>
                <c:pt idx="1230">
                  <c:v>45768</c:v>
                </c:pt>
                <c:pt idx="1231">
                  <c:v>45769</c:v>
                </c:pt>
                <c:pt idx="1232">
                  <c:v>45770</c:v>
                </c:pt>
                <c:pt idx="1233">
                  <c:v>45771</c:v>
                </c:pt>
                <c:pt idx="1234">
                  <c:v>45772</c:v>
                </c:pt>
                <c:pt idx="1235">
                  <c:v>45775</c:v>
                </c:pt>
                <c:pt idx="1236">
                  <c:v>45776</c:v>
                </c:pt>
                <c:pt idx="1237">
                  <c:v>45777</c:v>
                </c:pt>
                <c:pt idx="1238">
                  <c:v>45778</c:v>
                </c:pt>
                <c:pt idx="1239">
                  <c:v>45779</c:v>
                </c:pt>
                <c:pt idx="1240">
                  <c:v>45782</c:v>
                </c:pt>
                <c:pt idx="1241">
                  <c:v>45783</c:v>
                </c:pt>
                <c:pt idx="1242">
                  <c:v>45784</c:v>
                </c:pt>
                <c:pt idx="1243">
                  <c:v>45785</c:v>
                </c:pt>
                <c:pt idx="1244">
                  <c:v>45786</c:v>
                </c:pt>
                <c:pt idx="1245">
                  <c:v>45789</c:v>
                </c:pt>
                <c:pt idx="1246">
                  <c:v>45790</c:v>
                </c:pt>
                <c:pt idx="1247">
                  <c:v>45791</c:v>
                </c:pt>
                <c:pt idx="1248">
                  <c:v>45792</c:v>
                </c:pt>
                <c:pt idx="1249">
                  <c:v>45793</c:v>
                </c:pt>
                <c:pt idx="1250">
                  <c:v>45796</c:v>
                </c:pt>
                <c:pt idx="1251">
                  <c:v>45797</c:v>
                </c:pt>
                <c:pt idx="1252">
                  <c:v>45798</c:v>
                </c:pt>
                <c:pt idx="1253">
                  <c:v>45799</c:v>
                </c:pt>
                <c:pt idx="1254">
                  <c:v>45800</c:v>
                </c:pt>
                <c:pt idx="1255">
                  <c:v>45803</c:v>
                </c:pt>
                <c:pt idx="1256">
                  <c:v>45804</c:v>
                </c:pt>
                <c:pt idx="1257">
                  <c:v>45805</c:v>
                </c:pt>
                <c:pt idx="1258">
                  <c:v>45806</c:v>
                </c:pt>
                <c:pt idx="1259">
                  <c:v>45807</c:v>
                </c:pt>
                <c:pt idx="1260">
                  <c:v>45810</c:v>
                </c:pt>
                <c:pt idx="1261">
                  <c:v>45811</c:v>
                </c:pt>
                <c:pt idx="1262">
                  <c:v>45812</c:v>
                </c:pt>
                <c:pt idx="1263">
                  <c:v>45813</c:v>
                </c:pt>
                <c:pt idx="1264">
                  <c:v>45814</c:v>
                </c:pt>
                <c:pt idx="1265">
                  <c:v>45817</c:v>
                </c:pt>
                <c:pt idx="1266">
                  <c:v>45818</c:v>
                </c:pt>
                <c:pt idx="1267">
                  <c:v>45819</c:v>
                </c:pt>
                <c:pt idx="1268">
                  <c:v>45820</c:v>
                </c:pt>
                <c:pt idx="1269">
                  <c:v>45821</c:v>
                </c:pt>
                <c:pt idx="1270">
                  <c:v>45824</c:v>
                </c:pt>
                <c:pt idx="1271">
                  <c:v>45825</c:v>
                </c:pt>
                <c:pt idx="1272">
                  <c:v>45826</c:v>
                </c:pt>
                <c:pt idx="1273">
                  <c:v>45827</c:v>
                </c:pt>
                <c:pt idx="1274">
                  <c:v>45828</c:v>
                </c:pt>
                <c:pt idx="1275">
                  <c:v>45831</c:v>
                </c:pt>
                <c:pt idx="1276">
                  <c:v>45832</c:v>
                </c:pt>
                <c:pt idx="1277">
                  <c:v>45833</c:v>
                </c:pt>
                <c:pt idx="1278">
                  <c:v>45834</c:v>
                </c:pt>
                <c:pt idx="1279">
                  <c:v>45835</c:v>
                </c:pt>
                <c:pt idx="1280">
                  <c:v>45838</c:v>
                </c:pt>
                <c:pt idx="1281">
                  <c:v>45839</c:v>
                </c:pt>
                <c:pt idx="1282">
                  <c:v>45840</c:v>
                </c:pt>
                <c:pt idx="1283">
                  <c:v>45841</c:v>
                </c:pt>
                <c:pt idx="1284">
                  <c:v>45842</c:v>
                </c:pt>
                <c:pt idx="1285">
                  <c:v>45845</c:v>
                </c:pt>
                <c:pt idx="1286">
                  <c:v>45846</c:v>
                </c:pt>
                <c:pt idx="1287">
                  <c:v>45847</c:v>
                </c:pt>
                <c:pt idx="1288">
                  <c:v>45848</c:v>
                </c:pt>
                <c:pt idx="1289">
                  <c:v>45849</c:v>
                </c:pt>
                <c:pt idx="1290">
                  <c:v>45852</c:v>
                </c:pt>
                <c:pt idx="1291">
                  <c:v>45853</c:v>
                </c:pt>
                <c:pt idx="1292">
                  <c:v>45854</c:v>
                </c:pt>
                <c:pt idx="1293">
                  <c:v>45855</c:v>
                </c:pt>
                <c:pt idx="1294">
                  <c:v>45856</c:v>
                </c:pt>
              </c:numCache>
            </c:numRef>
          </c:cat>
          <c:val>
            <c:numRef>
              <c:f>'5y'!$G$3:$G$1297</c:f>
              <c:numCache>
                <c:formatCode>0%</c:formatCode>
                <c:ptCount val="1295"/>
                <c:pt idx="0">
                  <c:v>0</c:v>
                </c:pt>
                <c:pt idx="1">
                  <c:v>1.328E-2</c:v>
                </c:pt>
                <c:pt idx="2">
                  <c:v>2.9508999999999997E-2</c:v>
                </c:pt>
                <c:pt idx="3">
                  <c:v>3.8327E-2</c:v>
                </c:pt>
                <c:pt idx="4">
                  <c:v>4.6348E-2</c:v>
                </c:pt>
                <c:pt idx="5">
                  <c:v>6.8474000000000007E-2</c:v>
                </c:pt>
                <c:pt idx="6">
                  <c:v>7.7381000000000005E-2</c:v>
                </c:pt>
                <c:pt idx="7">
                  <c:v>8.4179999999999991E-2</c:v>
                </c:pt>
                <c:pt idx="8">
                  <c:v>7.6395999999999992E-2</c:v>
                </c:pt>
                <c:pt idx="9">
                  <c:v>8.6968999999999991E-2</c:v>
                </c:pt>
                <c:pt idx="10">
                  <c:v>8.7584999999999996E-2</c:v>
                </c:pt>
                <c:pt idx="11">
                  <c:v>0.110817</c:v>
                </c:pt>
                <c:pt idx="12">
                  <c:v>0.12121999999999999</c:v>
                </c:pt>
                <c:pt idx="13">
                  <c:v>0.13520399999999999</c:v>
                </c:pt>
                <c:pt idx="14">
                  <c:v>0.11980600000000001</c:v>
                </c:pt>
                <c:pt idx="15">
                  <c:v>0.11529</c:v>
                </c:pt>
                <c:pt idx="16">
                  <c:v>5.1778000000000005E-2</c:v>
                </c:pt>
                <c:pt idx="17">
                  <c:v>5.3945E-2</c:v>
                </c:pt>
                <c:pt idx="18">
                  <c:v>7.4784000000000003E-2</c:v>
                </c:pt>
                <c:pt idx="19">
                  <c:v>7.0057999999999995E-2</c:v>
                </c:pt>
                <c:pt idx="20">
                  <c:v>9.2162000000000008E-2</c:v>
                </c:pt>
                <c:pt idx="21">
                  <c:v>0.101592</c:v>
                </c:pt>
                <c:pt idx="22">
                  <c:v>6.1178999999999997E-2</c:v>
                </c:pt>
                <c:pt idx="23">
                  <c:v>7.1235999999999994E-2</c:v>
                </c:pt>
                <c:pt idx="24">
                  <c:v>6.750600000000001E-2</c:v>
                </c:pt>
                <c:pt idx="25">
                  <c:v>6.1123999999999998E-2</c:v>
                </c:pt>
                <c:pt idx="26">
                  <c:v>6.0739000000000001E-2</c:v>
                </c:pt>
                <c:pt idx="27">
                  <c:v>7.5197E-2</c:v>
                </c:pt>
                <c:pt idx="28">
                  <c:v>6.1487E-2</c:v>
                </c:pt>
                <c:pt idx="29">
                  <c:v>8.0901000000000001E-2</c:v>
                </c:pt>
                <c:pt idx="30">
                  <c:v>8.2535000000000011E-2</c:v>
                </c:pt>
                <c:pt idx="31">
                  <c:v>8.3843999999999988E-2</c:v>
                </c:pt>
                <c:pt idx="32">
                  <c:v>6.8848000000000006E-2</c:v>
                </c:pt>
                <c:pt idx="33">
                  <c:v>6.2240999999999998E-2</c:v>
                </c:pt>
                <c:pt idx="34">
                  <c:v>6.3907999999999993E-2</c:v>
                </c:pt>
                <c:pt idx="35">
                  <c:v>6.3742999999999994E-2</c:v>
                </c:pt>
                <c:pt idx="36">
                  <c:v>6.2856999999999996E-2</c:v>
                </c:pt>
                <c:pt idx="37">
                  <c:v>7.1004999999999999E-2</c:v>
                </c:pt>
                <c:pt idx="38">
                  <c:v>7.0592000000000002E-2</c:v>
                </c:pt>
                <c:pt idx="39">
                  <c:v>6.7544000000000007E-2</c:v>
                </c:pt>
                <c:pt idx="40">
                  <c:v>7.6517000000000002E-2</c:v>
                </c:pt>
                <c:pt idx="41">
                  <c:v>7.5025999999999995E-2</c:v>
                </c:pt>
                <c:pt idx="42">
                  <c:v>7.783699999999999E-2</c:v>
                </c:pt>
                <c:pt idx="43">
                  <c:v>6.9683999999999996E-2</c:v>
                </c:pt>
                <c:pt idx="44">
                  <c:v>7.3216000000000003E-2</c:v>
                </c:pt>
                <c:pt idx="45">
                  <c:v>5.2118999999999999E-2</c:v>
                </c:pt>
                <c:pt idx="46">
                  <c:v>4.5351999999999996E-2</c:v>
                </c:pt>
                <c:pt idx="47">
                  <c:v>2.5068999999999998E-2</c:v>
                </c:pt>
                <c:pt idx="48">
                  <c:v>2.7671000000000001E-2</c:v>
                </c:pt>
                <c:pt idx="49">
                  <c:v>2.4100999999999997E-2</c:v>
                </c:pt>
                <c:pt idx="50">
                  <c:v>3.5047999999999996E-2</c:v>
                </c:pt>
                <c:pt idx="51">
                  <c:v>4.4175000000000006E-2</c:v>
                </c:pt>
                <c:pt idx="52">
                  <c:v>3.7435999999999997E-2</c:v>
                </c:pt>
                <c:pt idx="53">
                  <c:v>4.8543000000000003E-2</c:v>
                </c:pt>
                <c:pt idx="54">
                  <c:v>4.5149000000000002E-2</c:v>
                </c:pt>
                <c:pt idx="55">
                  <c:v>5.2679999999999998E-2</c:v>
                </c:pt>
                <c:pt idx="56">
                  <c:v>3.3232999999999999E-2</c:v>
                </c:pt>
                <c:pt idx="57">
                  <c:v>3.8315999999999996E-2</c:v>
                </c:pt>
                <c:pt idx="58">
                  <c:v>4.1836999999999999E-2</c:v>
                </c:pt>
                <c:pt idx="59">
                  <c:v>6.1961000000000002E-2</c:v>
                </c:pt>
                <c:pt idx="60">
                  <c:v>5.7763000000000002E-2</c:v>
                </c:pt>
                <c:pt idx="61">
                  <c:v>4.0483999999999999E-2</c:v>
                </c:pt>
                <c:pt idx="62">
                  <c:v>4.6073000000000003E-2</c:v>
                </c:pt>
                <c:pt idx="63">
                  <c:v>5.0027999999999996E-2</c:v>
                </c:pt>
                <c:pt idx="64">
                  <c:v>4.4846000000000004E-2</c:v>
                </c:pt>
                <c:pt idx="65">
                  <c:v>4.7481000000000002E-2</c:v>
                </c:pt>
                <c:pt idx="66">
                  <c:v>4.9059999999999999E-2</c:v>
                </c:pt>
                <c:pt idx="67">
                  <c:v>5.8620999999999999E-2</c:v>
                </c:pt>
                <c:pt idx="68">
                  <c:v>4.7497999999999999E-2</c:v>
                </c:pt>
                <c:pt idx="69">
                  <c:v>4.6364999999999996E-2</c:v>
                </c:pt>
                <c:pt idx="70">
                  <c:v>4.6380999999999999E-2</c:v>
                </c:pt>
                <c:pt idx="71">
                  <c:v>4.9631999999999996E-2</c:v>
                </c:pt>
                <c:pt idx="72">
                  <c:v>3.2688000000000002E-2</c:v>
                </c:pt>
                <c:pt idx="73">
                  <c:v>2.7407000000000001E-2</c:v>
                </c:pt>
                <c:pt idx="74">
                  <c:v>3.3579999999999999E-2</c:v>
                </c:pt>
                <c:pt idx="75">
                  <c:v>4.2750000000000003E-2</c:v>
                </c:pt>
                <c:pt idx="76">
                  <c:v>5.0280999999999999E-2</c:v>
                </c:pt>
                <c:pt idx="77">
                  <c:v>4.6843000000000003E-2</c:v>
                </c:pt>
                <c:pt idx="78">
                  <c:v>7.2556000000000009E-2</c:v>
                </c:pt>
                <c:pt idx="79">
                  <c:v>7.3485999999999996E-2</c:v>
                </c:pt>
                <c:pt idx="80">
                  <c:v>2.4904000000000003E-2</c:v>
                </c:pt>
                <c:pt idx="81">
                  <c:v>3.2759999999999997E-2</c:v>
                </c:pt>
                <c:pt idx="82">
                  <c:v>2.6383999999999998E-2</c:v>
                </c:pt>
                <c:pt idx="83">
                  <c:v>3.2489999999999998E-2</c:v>
                </c:pt>
                <c:pt idx="84">
                  <c:v>3.9294999999999997E-2</c:v>
                </c:pt>
                <c:pt idx="85">
                  <c:v>3.9157999999999998E-2</c:v>
                </c:pt>
                <c:pt idx="86">
                  <c:v>3.4443000000000001E-2</c:v>
                </c:pt>
                <c:pt idx="87">
                  <c:v>2.9965000000000002E-2</c:v>
                </c:pt>
                <c:pt idx="88">
                  <c:v>2.683E-2</c:v>
                </c:pt>
                <c:pt idx="89">
                  <c:v>2.9277999999999998E-2</c:v>
                </c:pt>
                <c:pt idx="90">
                  <c:v>1.1051999999999999E-2</c:v>
                </c:pt>
                <c:pt idx="91">
                  <c:v>-5.6000000000000008E-3</c:v>
                </c:pt>
                <c:pt idx="92">
                  <c:v>-5.6169999999999996E-3</c:v>
                </c:pt>
                <c:pt idx="93">
                  <c:v>-1.0839999999999999E-3</c:v>
                </c:pt>
                <c:pt idx="94">
                  <c:v>-1.6493000000000001E-2</c:v>
                </c:pt>
                <c:pt idx="95">
                  <c:v>-2.2456E-2</c:v>
                </c:pt>
                <c:pt idx="96">
                  <c:v>-1.392E-3</c:v>
                </c:pt>
                <c:pt idx="97">
                  <c:v>7.4319999999999994E-3</c:v>
                </c:pt>
                <c:pt idx="98">
                  <c:v>1.2822999999999999E-2</c:v>
                </c:pt>
                <c:pt idx="99">
                  <c:v>1.1601999999999999E-2</c:v>
                </c:pt>
                <c:pt idx="100">
                  <c:v>2.4733999999999999E-2</c:v>
                </c:pt>
                <c:pt idx="101">
                  <c:v>2.9041000000000001E-2</c:v>
                </c:pt>
                <c:pt idx="102">
                  <c:v>1.1982E-2</c:v>
                </c:pt>
                <c:pt idx="103">
                  <c:v>1.0342E-2</c:v>
                </c:pt>
                <c:pt idx="104">
                  <c:v>1.2146999999999998E-2</c:v>
                </c:pt>
                <c:pt idx="105">
                  <c:v>5.2700000000000004E-3</c:v>
                </c:pt>
                <c:pt idx="106">
                  <c:v>1.9733000000000001E-2</c:v>
                </c:pt>
                <c:pt idx="107">
                  <c:v>2.5872000000000003E-2</c:v>
                </c:pt>
                <c:pt idx="108">
                  <c:v>3.7215999999999999E-2</c:v>
                </c:pt>
                <c:pt idx="109">
                  <c:v>3.4977000000000001E-2</c:v>
                </c:pt>
                <c:pt idx="110">
                  <c:v>3.2522999999999996E-2</c:v>
                </c:pt>
                <c:pt idx="111">
                  <c:v>2.3694000000000003E-2</c:v>
                </c:pt>
                <c:pt idx="112">
                  <c:v>3.0323000000000003E-2</c:v>
                </c:pt>
                <c:pt idx="113">
                  <c:v>3.6137999999999997E-2</c:v>
                </c:pt>
                <c:pt idx="114">
                  <c:v>3.0762999999999999E-2</c:v>
                </c:pt>
                <c:pt idx="115">
                  <c:v>3.3232999999999999E-2</c:v>
                </c:pt>
                <c:pt idx="116">
                  <c:v>4.2150999999999994E-2</c:v>
                </c:pt>
                <c:pt idx="117">
                  <c:v>4.4335000000000006E-2</c:v>
                </c:pt>
                <c:pt idx="118">
                  <c:v>4.4504999999999996E-2</c:v>
                </c:pt>
                <c:pt idx="119">
                  <c:v>6.8836999999999995E-2</c:v>
                </c:pt>
                <c:pt idx="120">
                  <c:v>7.2747999999999993E-2</c:v>
                </c:pt>
                <c:pt idx="121">
                  <c:v>5.5475000000000003E-2</c:v>
                </c:pt>
                <c:pt idx="122">
                  <c:v>5.2911E-2</c:v>
                </c:pt>
                <c:pt idx="123">
                  <c:v>1.7186E-2</c:v>
                </c:pt>
                <c:pt idx="124">
                  <c:v>1.4369E-2</c:v>
                </c:pt>
                <c:pt idx="125">
                  <c:v>2.0354999999999998E-2</c:v>
                </c:pt>
                <c:pt idx="126">
                  <c:v>1.5260000000000001E-2</c:v>
                </c:pt>
                <c:pt idx="127">
                  <c:v>1.5821999999999999E-2</c:v>
                </c:pt>
                <c:pt idx="128">
                  <c:v>5.875E-3</c:v>
                </c:pt>
                <c:pt idx="129">
                  <c:v>1.2921999999999999E-2</c:v>
                </c:pt>
                <c:pt idx="130">
                  <c:v>1.2383E-2</c:v>
                </c:pt>
                <c:pt idx="131">
                  <c:v>2.9745000000000001E-2</c:v>
                </c:pt>
                <c:pt idx="132">
                  <c:v>2.8744000000000002E-2</c:v>
                </c:pt>
                <c:pt idx="133">
                  <c:v>2.0817000000000002E-2</c:v>
                </c:pt>
                <c:pt idx="134">
                  <c:v>2.0992999999999998E-2</c:v>
                </c:pt>
                <c:pt idx="135">
                  <c:v>1.8237E-2</c:v>
                </c:pt>
                <c:pt idx="136">
                  <c:v>1.4419E-2</c:v>
                </c:pt>
                <c:pt idx="137">
                  <c:v>1.3972999999999999E-2</c:v>
                </c:pt>
                <c:pt idx="138">
                  <c:v>1.6437999999999998E-2</c:v>
                </c:pt>
                <c:pt idx="139">
                  <c:v>2.3660999999999998E-2</c:v>
                </c:pt>
                <c:pt idx="140">
                  <c:v>1.1146E-2</c:v>
                </c:pt>
                <c:pt idx="141">
                  <c:v>8.9510000000000006E-3</c:v>
                </c:pt>
                <c:pt idx="142">
                  <c:v>-1.306E-2</c:v>
                </c:pt>
                <c:pt idx="143">
                  <c:v>-2.013E-3</c:v>
                </c:pt>
                <c:pt idx="144">
                  <c:v>7.1740000000000007E-3</c:v>
                </c:pt>
                <c:pt idx="145">
                  <c:v>1.1305000000000001E-2</c:v>
                </c:pt>
                <c:pt idx="146">
                  <c:v>1.3819E-2</c:v>
                </c:pt>
                <c:pt idx="147">
                  <c:v>4.2580000000000005E-3</c:v>
                </c:pt>
                <c:pt idx="148">
                  <c:v>3.5539999999999999E-3</c:v>
                </c:pt>
                <c:pt idx="149">
                  <c:v>5.9999999999999995E-4</c:v>
                </c:pt>
                <c:pt idx="150">
                  <c:v>-1.2818000000000001E-2</c:v>
                </c:pt>
                <c:pt idx="151">
                  <c:v>-2.2907E-2</c:v>
                </c:pt>
                <c:pt idx="152">
                  <c:v>-2.316E-2</c:v>
                </c:pt>
                <c:pt idx="153">
                  <c:v>-1.8440000000000002E-2</c:v>
                </c:pt>
                <c:pt idx="154">
                  <c:v>-4.4559999999999999E-3</c:v>
                </c:pt>
                <c:pt idx="155">
                  <c:v>-6.6230000000000004E-3</c:v>
                </c:pt>
                <c:pt idx="156">
                  <c:v>-6.9920000000000008E-3</c:v>
                </c:pt>
                <c:pt idx="157">
                  <c:v>-2.5971000000000001E-2</c:v>
                </c:pt>
                <c:pt idx="158">
                  <c:v>-4.6062000000000006E-2</c:v>
                </c:pt>
                <c:pt idx="159">
                  <c:v>-5.1013000000000003E-2</c:v>
                </c:pt>
                <c:pt idx="160">
                  <c:v>-4.3685000000000002E-2</c:v>
                </c:pt>
                <c:pt idx="161">
                  <c:v>-5.8609999999999995E-2</c:v>
                </c:pt>
                <c:pt idx="162">
                  <c:v>-6.6152000000000002E-2</c:v>
                </c:pt>
                <c:pt idx="163">
                  <c:v>-6.4435999999999993E-2</c:v>
                </c:pt>
                <c:pt idx="164">
                  <c:v>-7.3842999999999992E-2</c:v>
                </c:pt>
                <c:pt idx="165">
                  <c:v>-5.5930999999999995E-2</c:v>
                </c:pt>
                <c:pt idx="166">
                  <c:v>-5.0094E-2</c:v>
                </c:pt>
                <c:pt idx="167">
                  <c:v>-5.2354999999999999E-2</c:v>
                </c:pt>
                <c:pt idx="168">
                  <c:v>-4.9874000000000002E-2</c:v>
                </c:pt>
                <c:pt idx="169">
                  <c:v>-4.7365999999999998E-2</c:v>
                </c:pt>
                <c:pt idx="170">
                  <c:v>-4.7514000000000001E-2</c:v>
                </c:pt>
                <c:pt idx="171">
                  <c:v>-3.9850999999999998E-2</c:v>
                </c:pt>
                <c:pt idx="172">
                  <c:v>-4.4753000000000001E-2</c:v>
                </c:pt>
                <c:pt idx="173">
                  <c:v>-3.9906000000000004E-2</c:v>
                </c:pt>
                <c:pt idx="174">
                  <c:v>-4.3316999999999994E-2</c:v>
                </c:pt>
                <c:pt idx="175">
                  <c:v>-4.9896000000000003E-2</c:v>
                </c:pt>
                <c:pt idx="176">
                  <c:v>-4.5704000000000002E-2</c:v>
                </c:pt>
                <c:pt idx="177">
                  <c:v>-4.9973000000000004E-2</c:v>
                </c:pt>
                <c:pt idx="178">
                  <c:v>-4.6898000000000002E-2</c:v>
                </c:pt>
                <c:pt idx="179">
                  <c:v>-5.8076999999999997E-2</c:v>
                </c:pt>
                <c:pt idx="180">
                  <c:v>-7.2929999999999995E-2</c:v>
                </c:pt>
                <c:pt idx="181">
                  <c:v>-6.0547000000000004E-2</c:v>
                </c:pt>
                <c:pt idx="182">
                  <c:v>-4.8663999999999999E-2</c:v>
                </c:pt>
                <c:pt idx="183">
                  <c:v>-4.8905999999999998E-2</c:v>
                </c:pt>
                <c:pt idx="184">
                  <c:v>-4.9236000000000002E-2</c:v>
                </c:pt>
                <c:pt idx="185">
                  <c:v>-4.0984E-2</c:v>
                </c:pt>
                <c:pt idx="186">
                  <c:v>-4.4037E-2</c:v>
                </c:pt>
                <c:pt idx="187">
                  <c:v>-3.4068999999999995E-2</c:v>
                </c:pt>
                <c:pt idx="188">
                  <c:v>-4.0648999999999998E-2</c:v>
                </c:pt>
                <c:pt idx="189">
                  <c:v>-4.6765999999999995E-2</c:v>
                </c:pt>
                <c:pt idx="190">
                  <c:v>-3.9752000000000003E-2</c:v>
                </c:pt>
                <c:pt idx="191">
                  <c:v>-4.4747000000000002E-2</c:v>
                </c:pt>
                <c:pt idx="192">
                  <c:v>-2.9607999999999999E-2</c:v>
                </c:pt>
                <c:pt idx="193">
                  <c:v>-2.2697999999999999E-2</c:v>
                </c:pt>
                <c:pt idx="194">
                  <c:v>-2.5493000000000002E-2</c:v>
                </c:pt>
                <c:pt idx="195">
                  <c:v>-2.1465999999999999E-2</c:v>
                </c:pt>
                <c:pt idx="196">
                  <c:v>-1.3191999999999999E-2</c:v>
                </c:pt>
                <c:pt idx="197">
                  <c:v>-1.8610999999999999E-2</c:v>
                </c:pt>
                <c:pt idx="198">
                  <c:v>-2.2318999999999999E-2</c:v>
                </c:pt>
                <c:pt idx="199">
                  <c:v>-2.0018999999999999E-2</c:v>
                </c:pt>
                <c:pt idx="200">
                  <c:v>-2.2648999999999999E-2</c:v>
                </c:pt>
                <c:pt idx="201">
                  <c:v>-1.9854E-2</c:v>
                </c:pt>
                <c:pt idx="202">
                  <c:v>-2.5080000000000002E-2</c:v>
                </c:pt>
                <c:pt idx="203">
                  <c:v>-2.6758000000000001E-2</c:v>
                </c:pt>
                <c:pt idx="204">
                  <c:v>-1.3693E-2</c:v>
                </c:pt>
                <c:pt idx="205">
                  <c:v>-2.1295000000000001E-2</c:v>
                </c:pt>
                <c:pt idx="206">
                  <c:v>-1.6999E-2</c:v>
                </c:pt>
                <c:pt idx="207">
                  <c:v>-1.4030000000000002E-3</c:v>
                </c:pt>
                <c:pt idx="208">
                  <c:v>7.4099999999999999E-3</c:v>
                </c:pt>
                <c:pt idx="209">
                  <c:v>1.0067E-2</c:v>
                </c:pt>
                <c:pt idx="210">
                  <c:v>1.0837000000000001E-2</c:v>
                </c:pt>
                <c:pt idx="211">
                  <c:v>-1.1440000000000001E-3</c:v>
                </c:pt>
                <c:pt idx="212">
                  <c:v>4.9240000000000004E-3</c:v>
                </c:pt>
                <c:pt idx="213">
                  <c:v>1.4116E-2</c:v>
                </c:pt>
                <c:pt idx="214">
                  <c:v>2.7028E-2</c:v>
                </c:pt>
                <c:pt idx="215">
                  <c:v>2.8424999999999999E-2</c:v>
                </c:pt>
                <c:pt idx="216">
                  <c:v>2.8523999999999997E-2</c:v>
                </c:pt>
                <c:pt idx="217">
                  <c:v>3.2698999999999999E-2</c:v>
                </c:pt>
                <c:pt idx="218">
                  <c:v>3.4922000000000002E-2</c:v>
                </c:pt>
                <c:pt idx="219">
                  <c:v>3.4795E-2</c:v>
                </c:pt>
                <c:pt idx="220">
                  <c:v>4.4824000000000003E-2</c:v>
                </c:pt>
                <c:pt idx="221">
                  <c:v>4.3404999999999999E-2</c:v>
                </c:pt>
                <c:pt idx="222">
                  <c:v>4.3333000000000003E-2</c:v>
                </c:pt>
                <c:pt idx="223">
                  <c:v>4.7310999999999999E-2</c:v>
                </c:pt>
                <c:pt idx="224">
                  <c:v>4.9016000000000004E-2</c:v>
                </c:pt>
                <c:pt idx="225">
                  <c:v>4.5479000000000006E-2</c:v>
                </c:pt>
                <c:pt idx="226">
                  <c:v>4.9847000000000002E-2</c:v>
                </c:pt>
                <c:pt idx="227">
                  <c:v>2.9150999999999996E-2</c:v>
                </c:pt>
                <c:pt idx="228">
                  <c:v>4.061E-2</c:v>
                </c:pt>
                <c:pt idx="229">
                  <c:v>4.4802000000000002E-2</c:v>
                </c:pt>
                <c:pt idx="230">
                  <c:v>4.1325000000000001E-2</c:v>
                </c:pt>
                <c:pt idx="231">
                  <c:v>3.8948999999999998E-2</c:v>
                </c:pt>
                <c:pt idx="232">
                  <c:v>4.4416999999999998E-2</c:v>
                </c:pt>
                <c:pt idx="233">
                  <c:v>3.2875000000000001E-2</c:v>
                </c:pt>
                <c:pt idx="234">
                  <c:v>2.6631999999999999E-2</c:v>
                </c:pt>
                <c:pt idx="235">
                  <c:v>2.2692999999999998E-2</c:v>
                </c:pt>
                <c:pt idx="236">
                  <c:v>-3.4660000000000003E-3</c:v>
                </c:pt>
                <c:pt idx="237">
                  <c:v>-2.4354000000000001E-2</c:v>
                </c:pt>
                <c:pt idx="238">
                  <c:v>-2.9491999999999997E-2</c:v>
                </c:pt>
                <c:pt idx="239">
                  <c:v>-1.8978999999999999E-2</c:v>
                </c:pt>
                <c:pt idx="240">
                  <c:v>-2.1471000000000001E-2</c:v>
                </c:pt>
                <c:pt idx="241">
                  <c:v>-2.1503999999999999E-2</c:v>
                </c:pt>
                <c:pt idx="242">
                  <c:v>-2.3435000000000001E-2</c:v>
                </c:pt>
                <c:pt idx="243">
                  <c:v>-1.9986E-2</c:v>
                </c:pt>
                <c:pt idx="244">
                  <c:v>-2.1614000000000001E-2</c:v>
                </c:pt>
                <c:pt idx="245">
                  <c:v>-3.1099000000000002E-2</c:v>
                </c:pt>
                <c:pt idx="246">
                  <c:v>-2.6219000000000003E-2</c:v>
                </c:pt>
                <c:pt idx="247">
                  <c:v>-2.2516999999999999E-2</c:v>
                </c:pt>
                <c:pt idx="248">
                  <c:v>-1.6761999999999999E-2</c:v>
                </c:pt>
                <c:pt idx="249">
                  <c:v>-1.4303E-2</c:v>
                </c:pt>
                <c:pt idx="250">
                  <c:v>-1.1382000000000001E-2</c:v>
                </c:pt>
                <c:pt idx="251">
                  <c:v>-7.7790000000000003E-3</c:v>
                </c:pt>
                <c:pt idx="252">
                  <c:v>-8.2189999999999989E-3</c:v>
                </c:pt>
                <c:pt idx="253">
                  <c:v>-5.1990000000000005E-3</c:v>
                </c:pt>
                <c:pt idx="254">
                  <c:v>-6.3210000000000002E-3</c:v>
                </c:pt>
                <c:pt idx="255">
                  <c:v>-5.5069999999999997E-3</c:v>
                </c:pt>
                <c:pt idx="256">
                  <c:v>5.3690000000000005E-3</c:v>
                </c:pt>
                <c:pt idx="257">
                  <c:v>6.4359999999999999E-3</c:v>
                </c:pt>
                <c:pt idx="258">
                  <c:v>-3.1469999999999996E-3</c:v>
                </c:pt>
                <c:pt idx="259">
                  <c:v>-2.8219999999999999E-3</c:v>
                </c:pt>
                <c:pt idx="260">
                  <c:v>-4.0759999999999998E-3</c:v>
                </c:pt>
                <c:pt idx="261">
                  <c:v>-7.7619999999999998E-3</c:v>
                </c:pt>
                <c:pt idx="262">
                  <c:v>-5.9689999999999995E-3</c:v>
                </c:pt>
                <c:pt idx="263">
                  <c:v>-8.5929999999999999E-3</c:v>
                </c:pt>
                <c:pt idx="264">
                  <c:v>-1.1080000000000001E-2</c:v>
                </c:pt>
                <c:pt idx="265">
                  <c:v>-1.0276E-2</c:v>
                </c:pt>
                <c:pt idx="266">
                  <c:v>-5.8640000000000003E-3</c:v>
                </c:pt>
                <c:pt idx="267">
                  <c:v>5.7210000000000004E-3</c:v>
                </c:pt>
                <c:pt idx="268">
                  <c:v>-1.9689999999999998E-3</c:v>
                </c:pt>
                <c:pt idx="269">
                  <c:v>-2.366E-3</c:v>
                </c:pt>
                <c:pt idx="270">
                  <c:v>-4.032E-3</c:v>
                </c:pt>
                <c:pt idx="271">
                  <c:v>-3.3170000000000001E-3</c:v>
                </c:pt>
                <c:pt idx="272">
                  <c:v>-7.3499999999999998E-3</c:v>
                </c:pt>
                <c:pt idx="273">
                  <c:v>-3.0114000000000002E-2</c:v>
                </c:pt>
                <c:pt idx="274">
                  <c:v>-4.8316999999999999E-2</c:v>
                </c:pt>
                <c:pt idx="275">
                  <c:v>-4.8873E-2</c:v>
                </c:pt>
                <c:pt idx="276">
                  <c:v>-3.6346999999999997E-2</c:v>
                </c:pt>
                <c:pt idx="277">
                  <c:v>-3.5687000000000003E-2</c:v>
                </c:pt>
                <c:pt idx="278">
                  <c:v>-2.0920999999999999E-2</c:v>
                </c:pt>
                <c:pt idx="279">
                  <c:v>-1.668E-2</c:v>
                </c:pt>
                <c:pt idx="280">
                  <c:v>-1.7373E-2</c:v>
                </c:pt>
                <c:pt idx="281">
                  <c:v>-1.6476000000000001E-2</c:v>
                </c:pt>
                <c:pt idx="282">
                  <c:v>-2.0569E-2</c:v>
                </c:pt>
                <c:pt idx="283">
                  <c:v>-2.0167999999999998E-2</c:v>
                </c:pt>
                <c:pt idx="284">
                  <c:v>-6.7889999999999999E-3</c:v>
                </c:pt>
                <c:pt idx="285">
                  <c:v>-8.1799999999999998E-3</c:v>
                </c:pt>
                <c:pt idx="286">
                  <c:v>-1.4726999999999999E-2</c:v>
                </c:pt>
                <c:pt idx="287">
                  <c:v>-1.3939999999999999E-2</c:v>
                </c:pt>
                <c:pt idx="288">
                  <c:v>-1.0999999999999999E-4</c:v>
                </c:pt>
                <c:pt idx="289">
                  <c:v>-4.0870000000000004E-3</c:v>
                </c:pt>
                <c:pt idx="290">
                  <c:v>-2.2829999999999999E-3</c:v>
                </c:pt>
                <c:pt idx="291">
                  <c:v>-2.1290000000000002E-3</c:v>
                </c:pt>
                <c:pt idx="292">
                  <c:v>-4.4619999999999998E-3</c:v>
                </c:pt>
                <c:pt idx="293">
                  <c:v>5.4790000000000004E-3</c:v>
                </c:pt>
                <c:pt idx="294">
                  <c:v>3.0370000000000002E-3</c:v>
                </c:pt>
                <c:pt idx="295">
                  <c:v>-1.2878000000000001E-2</c:v>
                </c:pt>
                <c:pt idx="296">
                  <c:v>-1.5684E-2</c:v>
                </c:pt>
                <c:pt idx="297">
                  <c:v>-1.2757000000000001E-2</c:v>
                </c:pt>
                <c:pt idx="298">
                  <c:v>-1.6608000000000001E-2</c:v>
                </c:pt>
                <c:pt idx="299">
                  <c:v>-1.3213999999999998E-2</c:v>
                </c:pt>
                <c:pt idx="300">
                  <c:v>-7.2950000000000003E-3</c:v>
                </c:pt>
                <c:pt idx="301">
                  <c:v>-1.3043000000000001E-2</c:v>
                </c:pt>
                <c:pt idx="302">
                  <c:v>-3.5207999999999996E-2</c:v>
                </c:pt>
                <c:pt idx="303">
                  <c:v>-3.4894000000000001E-2</c:v>
                </c:pt>
                <c:pt idx="304">
                  <c:v>-2.9491999999999997E-2</c:v>
                </c:pt>
                <c:pt idx="305">
                  <c:v>-2.3798E-2</c:v>
                </c:pt>
                <c:pt idx="306">
                  <c:v>-2.7292E-2</c:v>
                </c:pt>
                <c:pt idx="307">
                  <c:v>-4.1265000000000003E-2</c:v>
                </c:pt>
                <c:pt idx="308">
                  <c:v>-3.7051000000000001E-2</c:v>
                </c:pt>
                <c:pt idx="309">
                  <c:v>-3.7193999999999998E-2</c:v>
                </c:pt>
                <c:pt idx="310">
                  <c:v>-4.6078000000000001E-2</c:v>
                </c:pt>
                <c:pt idx="311">
                  <c:v>-5.0280999999999999E-2</c:v>
                </c:pt>
                <c:pt idx="312">
                  <c:v>-3.3458999999999996E-2</c:v>
                </c:pt>
                <c:pt idx="313">
                  <c:v>-3.1242000000000002E-2</c:v>
                </c:pt>
                <c:pt idx="314">
                  <c:v>-2.6516000000000001E-2</c:v>
                </c:pt>
                <c:pt idx="315">
                  <c:v>-3.1682000000000002E-2</c:v>
                </c:pt>
                <c:pt idx="316">
                  <c:v>-3.0272999999999998E-2</c:v>
                </c:pt>
                <c:pt idx="317">
                  <c:v>-3.4102E-2</c:v>
                </c:pt>
                <c:pt idx="318">
                  <c:v>-3.3360000000000001E-2</c:v>
                </c:pt>
                <c:pt idx="319">
                  <c:v>-3.4998999999999995E-2</c:v>
                </c:pt>
                <c:pt idx="320">
                  <c:v>-3.1682000000000002E-2</c:v>
                </c:pt>
                <c:pt idx="321">
                  <c:v>-1.3643000000000001E-2</c:v>
                </c:pt>
                <c:pt idx="322">
                  <c:v>-1.2048000000000001E-2</c:v>
                </c:pt>
                <c:pt idx="323">
                  <c:v>-2.7589000000000002E-2</c:v>
                </c:pt>
                <c:pt idx="324">
                  <c:v>-2.9106999999999997E-2</c:v>
                </c:pt>
                <c:pt idx="325">
                  <c:v>-2.6669999999999999E-2</c:v>
                </c:pt>
                <c:pt idx="326">
                  <c:v>-1.9633999999999999E-2</c:v>
                </c:pt>
                <c:pt idx="327">
                  <c:v>-1.9182999999999999E-2</c:v>
                </c:pt>
                <c:pt idx="328">
                  <c:v>-1.3819E-2</c:v>
                </c:pt>
                <c:pt idx="329">
                  <c:v>-5.5230000000000001E-3</c:v>
                </c:pt>
                <c:pt idx="330">
                  <c:v>-1.3675999999999999E-2</c:v>
                </c:pt>
                <c:pt idx="331">
                  <c:v>-1.1531E-2</c:v>
                </c:pt>
                <c:pt idx="332">
                  <c:v>-1.0375000000000001E-2</c:v>
                </c:pt>
                <c:pt idx="333">
                  <c:v>-1.8918999999999998E-2</c:v>
                </c:pt>
                <c:pt idx="334">
                  <c:v>-1.3472999999999999E-2</c:v>
                </c:pt>
                <c:pt idx="335">
                  <c:v>-1.6508999999999999E-2</c:v>
                </c:pt>
                <c:pt idx="336">
                  <c:v>-2.6366999999999998E-2</c:v>
                </c:pt>
                <c:pt idx="337">
                  <c:v>-1.4154999999999999E-2</c:v>
                </c:pt>
                <c:pt idx="338">
                  <c:v>3.2499999999999999E-4</c:v>
                </c:pt>
                <c:pt idx="339">
                  <c:v>3.5260000000000001E-3</c:v>
                </c:pt>
                <c:pt idx="340">
                  <c:v>7.7840000000000001E-3</c:v>
                </c:pt>
                <c:pt idx="341">
                  <c:v>1.7509999999999998E-2</c:v>
                </c:pt>
                <c:pt idx="342">
                  <c:v>2.4392999999999998E-2</c:v>
                </c:pt>
                <c:pt idx="343">
                  <c:v>2.5926999999999999E-2</c:v>
                </c:pt>
                <c:pt idx="344">
                  <c:v>2.4794E-2</c:v>
                </c:pt>
                <c:pt idx="345">
                  <c:v>1.8076999999999999E-2</c:v>
                </c:pt>
                <c:pt idx="346">
                  <c:v>2.7347E-2</c:v>
                </c:pt>
                <c:pt idx="347">
                  <c:v>2.2648999999999999E-2</c:v>
                </c:pt>
                <c:pt idx="348">
                  <c:v>1.5381000000000001E-2</c:v>
                </c:pt>
                <c:pt idx="349">
                  <c:v>-7.2179999999999996E-3</c:v>
                </c:pt>
                <c:pt idx="350">
                  <c:v>-1.5739E-2</c:v>
                </c:pt>
                <c:pt idx="351">
                  <c:v>-1.6042000000000001E-2</c:v>
                </c:pt>
                <c:pt idx="352">
                  <c:v>-1.5910000000000001E-2</c:v>
                </c:pt>
                <c:pt idx="353">
                  <c:v>-8.350999999999999E-3</c:v>
                </c:pt>
                <c:pt idx="354">
                  <c:v>-1.8248E-2</c:v>
                </c:pt>
                <c:pt idx="355">
                  <c:v>-2.3793000000000002E-2</c:v>
                </c:pt>
                <c:pt idx="356">
                  <c:v>-1.9826E-2</c:v>
                </c:pt>
                <c:pt idx="357">
                  <c:v>-2.6972999999999997E-2</c:v>
                </c:pt>
                <c:pt idx="358">
                  <c:v>-1.8967999999999999E-2</c:v>
                </c:pt>
                <c:pt idx="359">
                  <c:v>-2.1509999999999998E-2</c:v>
                </c:pt>
                <c:pt idx="360">
                  <c:v>-1.8506000000000002E-2</c:v>
                </c:pt>
                <c:pt idx="361">
                  <c:v>-1.9133000000000001E-2</c:v>
                </c:pt>
                <c:pt idx="362">
                  <c:v>-2.3347000000000003E-2</c:v>
                </c:pt>
                <c:pt idx="363">
                  <c:v>-1.9216E-2</c:v>
                </c:pt>
                <c:pt idx="364">
                  <c:v>-1.7108999999999999E-2</c:v>
                </c:pt>
                <c:pt idx="365">
                  <c:v>-2.5811999999999998E-2</c:v>
                </c:pt>
                <c:pt idx="366">
                  <c:v>-2.2473E-2</c:v>
                </c:pt>
                <c:pt idx="367">
                  <c:v>-1.0133000000000001E-2</c:v>
                </c:pt>
                <c:pt idx="368">
                  <c:v>-1.0814999999999998E-2</c:v>
                </c:pt>
                <c:pt idx="369">
                  <c:v>-1.4764999999999999E-2</c:v>
                </c:pt>
                <c:pt idx="370">
                  <c:v>-1.5679000000000002E-2</c:v>
                </c:pt>
                <c:pt idx="371">
                  <c:v>-7.7569999999999991E-3</c:v>
                </c:pt>
                <c:pt idx="372">
                  <c:v>-4.9290000000000002E-3</c:v>
                </c:pt>
                <c:pt idx="373">
                  <c:v>-4.1310000000000001E-3</c:v>
                </c:pt>
                <c:pt idx="374">
                  <c:v>-3.1030000000000003E-3</c:v>
                </c:pt>
                <c:pt idx="375">
                  <c:v>-6.3759999999999997E-3</c:v>
                </c:pt>
                <c:pt idx="376">
                  <c:v>-7.1850000000000004E-3</c:v>
                </c:pt>
                <c:pt idx="377">
                  <c:v>-1.7050000000000001E-3</c:v>
                </c:pt>
                <c:pt idx="378">
                  <c:v>6.2880000000000002E-3</c:v>
                </c:pt>
                <c:pt idx="379">
                  <c:v>-8.9779999999999999E-3</c:v>
                </c:pt>
                <c:pt idx="380">
                  <c:v>-1.7439999999999999E-3</c:v>
                </c:pt>
                <c:pt idx="381">
                  <c:v>-4.032E-3</c:v>
                </c:pt>
                <c:pt idx="382">
                  <c:v>-1.4638999999999999E-2</c:v>
                </c:pt>
                <c:pt idx="383">
                  <c:v>-1.1674E-2</c:v>
                </c:pt>
                <c:pt idx="384">
                  <c:v>-8.8520000000000005E-3</c:v>
                </c:pt>
                <c:pt idx="385">
                  <c:v>2.1069999999999999E-3</c:v>
                </c:pt>
                <c:pt idx="386">
                  <c:v>4.6100000000000004E-3</c:v>
                </c:pt>
                <c:pt idx="387">
                  <c:v>2.624E-3</c:v>
                </c:pt>
                <c:pt idx="388">
                  <c:v>9.4000000000000008E-5</c:v>
                </c:pt>
                <c:pt idx="389">
                  <c:v>8.03E-4</c:v>
                </c:pt>
                <c:pt idx="390">
                  <c:v>-2.2170000000000002E-3</c:v>
                </c:pt>
                <c:pt idx="391">
                  <c:v>1.2525999999999999E-2</c:v>
                </c:pt>
                <c:pt idx="392">
                  <c:v>1.1838999999999999E-2</c:v>
                </c:pt>
                <c:pt idx="393">
                  <c:v>9.6880000000000004E-3</c:v>
                </c:pt>
                <c:pt idx="394">
                  <c:v>1.3913E-2</c:v>
                </c:pt>
                <c:pt idx="395">
                  <c:v>1.6641E-2</c:v>
                </c:pt>
                <c:pt idx="396">
                  <c:v>1.0009999999999999E-3</c:v>
                </c:pt>
                <c:pt idx="397">
                  <c:v>-1.119E-2</c:v>
                </c:pt>
                <c:pt idx="398">
                  <c:v>-1.4435E-2</c:v>
                </c:pt>
                <c:pt idx="399">
                  <c:v>-1.1332999999999999E-2</c:v>
                </c:pt>
                <c:pt idx="400">
                  <c:v>-9.1210000000000006E-3</c:v>
                </c:pt>
                <c:pt idx="401">
                  <c:v>-6.0350000000000004E-3</c:v>
                </c:pt>
                <c:pt idx="402">
                  <c:v>-7.1079999999999997E-3</c:v>
                </c:pt>
                <c:pt idx="403">
                  <c:v>-5.2209999999999999E-3</c:v>
                </c:pt>
                <c:pt idx="404">
                  <c:v>1.485E-3</c:v>
                </c:pt>
                <c:pt idx="405">
                  <c:v>4.4840000000000001E-3</c:v>
                </c:pt>
                <c:pt idx="406">
                  <c:v>8.5760000000000003E-3</c:v>
                </c:pt>
                <c:pt idx="407">
                  <c:v>4.9950000000000003E-3</c:v>
                </c:pt>
                <c:pt idx="408">
                  <c:v>2.2550000000000001E-2</c:v>
                </c:pt>
                <c:pt idx="409">
                  <c:v>2.9382000000000002E-2</c:v>
                </c:pt>
                <c:pt idx="410">
                  <c:v>1.9716000000000001E-2</c:v>
                </c:pt>
                <c:pt idx="411">
                  <c:v>2.8622999999999999E-2</c:v>
                </c:pt>
                <c:pt idx="412">
                  <c:v>4.4372999999999996E-2</c:v>
                </c:pt>
                <c:pt idx="413">
                  <c:v>4.4372999999999996E-2</c:v>
                </c:pt>
                <c:pt idx="414">
                  <c:v>4.8696999999999997E-2</c:v>
                </c:pt>
                <c:pt idx="415">
                  <c:v>4.4489000000000001E-2</c:v>
                </c:pt>
                <c:pt idx="416">
                  <c:v>5.0193000000000002E-2</c:v>
                </c:pt>
                <c:pt idx="417">
                  <c:v>4.7377000000000002E-2</c:v>
                </c:pt>
                <c:pt idx="418">
                  <c:v>3.9371999999999997E-2</c:v>
                </c:pt>
                <c:pt idx="419">
                  <c:v>5.0182000000000004E-2</c:v>
                </c:pt>
                <c:pt idx="420">
                  <c:v>7.0146E-2</c:v>
                </c:pt>
                <c:pt idx="421">
                  <c:v>6.1036E-2</c:v>
                </c:pt>
                <c:pt idx="422">
                  <c:v>6.5014000000000002E-2</c:v>
                </c:pt>
                <c:pt idx="423">
                  <c:v>8.4130999999999997E-2</c:v>
                </c:pt>
                <c:pt idx="424">
                  <c:v>9.9208999999999992E-2</c:v>
                </c:pt>
                <c:pt idx="425">
                  <c:v>0.12817399999999998</c:v>
                </c:pt>
                <c:pt idx="426">
                  <c:v>9.5754999999999993E-2</c:v>
                </c:pt>
                <c:pt idx="427">
                  <c:v>9.8588000000000009E-2</c:v>
                </c:pt>
                <c:pt idx="428">
                  <c:v>9.3900999999999998E-2</c:v>
                </c:pt>
                <c:pt idx="429">
                  <c:v>7.3227E-2</c:v>
                </c:pt>
                <c:pt idx="430">
                  <c:v>5.5106000000000002E-2</c:v>
                </c:pt>
                <c:pt idx="431">
                  <c:v>6.0250000000000005E-2</c:v>
                </c:pt>
                <c:pt idx="432">
                  <c:v>6.8832000000000004E-2</c:v>
                </c:pt>
                <c:pt idx="433">
                  <c:v>5.713E-2</c:v>
                </c:pt>
                <c:pt idx="434">
                  <c:v>6.4991999999999994E-2</c:v>
                </c:pt>
                <c:pt idx="435">
                  <c:v>5.7168999999999998E-2</c:v>
                </c:pt>
                <c:pt idx="436">
                  <c:v>6.9364999999999996E-2</c:v>
                </c:pt>
                <c:pt idx="437">
                  <c:v>7.6973E-2</c:v>
                </c:pt>
                <c:pt idx="438">
                  <c:v>7.7303999999999998E-2</c:v>
                </c:pt>
                <c:pt idx="439">
                  <c:v>5.7779999999999998E-2</c:v>
                </c:pt>
                <c:pt idx="440">
                  <c:v>5.5926000000000003E-2</c:v>
                </c:pt>
                <c:pt idx="441">
                  <c:v>6.3319E-2</c:v>
                </c:pt>
                <c:pt idx="442">
                  <c:v>6.5833000000000003E-2</c:v>
                </c:pt>
                <c:pt idx="443">
                  <c:v>5.9364E-2</c:v>
                </c:pt>
                <c:pt idx="444">
                  <c:v>6.3242000000000007E-2</c:v>
                </c:pt>
                <c:pt idx="445">
                  <c:v>5.8220000000000001E-2</c:v>
                </c:pt>
                <c:pt idx="446">
                  <c:v>5.9181999999999998E-2</c:v>
                </c:pt>
                <c:pt idx="447">
                  <c:v>6.2764E-2</c:v>
                </c:pt>
                <c:pt idx="448">
                  <c:v>7.1390000000000009E-2</c:v>
                </c:pt>
                <c:pt idx="449">
                  <c:v>7.4678999999999995E-2</c:v>
                </c:pt>
                <c:pt idx="450">
                  <c:v>8.1963000000000008E-2</c:v>
                </c:pt>
                <c:pt idx="451">
                  <c:v>8.8035999999999989E-2</c:v>
                </c:pt>
                <c:pt idx="452">
                  <c:v>8.5786000000000001E-2</c:v>
                </c:pt>
                <c:pt idx="453">
                  <c:v>8.8277999999999995E-2</c:v>
                </c:pt>
                <c:pt idx="454">
                  <c:v>8.864699999999999E-2</c:v>
                </c:pt>
                <c:pt idx="455">
                  <c:v>7.2792000000000009E-2</c:v>
                </c:pt>
                <c:pt idx="456">
                  <c:v>7.7017000000000002E-2</c:v>
                </c:pt>
                <c:pt idx="457">
                  <c:v>7.3634000000000005E-2</c:v>
                </c:pt>
                <c:pt idx="458">
                  <c:v>6.2620999999999996E-2</c:v>
                </c:pt>
                <c:pt idx="459">
                  <c:v>4.4042999999999999E-2</c:v>
                </c:pt>
                <c:pt idx="460">
                  <c:v>4.8268000000000005E-2</c:v>
                </c:pt>
                <c:pt idx="461">
                  <c:v>3.7589999999999998E-2</c:v>
                </c:pt>
                <c:pt idx="462">
                  <c:v>4.2183999999999999E-2</c:v>
                </c:pt>
                <c:pt idx="463">
                  <c:v>4.3548000000000003E-2</c:v>
                </c:pt>
                <c:pt idx="464">
                  <c:v>2.4893000000000002E-2</c:v>
                </c:pt>
                <c:pt idx="465">
                  <c:v>2.7698999999999998E-2</c:v>
                </c:pt>
                <c:pt idx="466">
                  <c:v>3.4904999999999999E-2</c:v>
                </c:pt>
                <c:pt idx="467">
                  <c:v>3.2682999999999997E-2</c:v>
                </c:pt>
                <c:pt idx="468">
                  <c:v>3.6330000000000001E-2</c:v>
                </c:pt>
                <c:pt idx="469">
                  <c:v>2.0025000000000001E-2</c:v>
                </c:pt>
                <c:pt idx="470">
                  <c:v>1.1278E-2</c:v>
                </c:pt>
                <c:pt idx="471">
                  <c:v>1.9050999999999998E-2</c:v>
                </c:pt>
                <c:pt idx="472">
                  <c:v>2.2279999999999999E-3</c:v>
                </c:pt>
                <c:pt idx="473">
                  <c:v>-3.29E-3</c:v>
                </c:pt>
                <c:pt idx="474">
                  <c:v>3.5039999999999997E-3</c:v>
                </c:pt>
                <c:pt idx="475">
                  <c:v>-1.436E-3</c:v>
                </c:pt>
                <c:pt idx="476">
                  <c:v>-6.4400000000000004E-4</c:v>
                </c:pt>
                <c:pt idx="477">
                  <c:v>1.3247E-2</c:v>
                </c:pt>
                <c:pt idx="478">
                  <c:v>1.5805E-2</c:v>
                </c:pt>
                <c:pt idx="479">
                  <c:v>1.9705E-2</c:v>
                </c:pt>
                <c:pt idx="480">
                  <c:v>2.6779999999999998E-2</c:v>
                </c:pt>
                <c:pt idx="481">
                  <c:v>1.9633999999999999E-2</c:v>
                </c:pt>
                <c:pt idx="482">
                  <c:v>1.8076999999999999E-2</c:v>
                </c:pt>
                <c:pt idx="483">
                  <c:v>1.9776999999999999E-2</c:v>
                </c:pt>
                <c:pt idx="484">
                  <c:v>2.0608000000000001E-2</c:v>
                </c:pt>
                <c:pt idx="485">
                  <c:v>1.0770999999999999E-2</c:v>
                </c:pt>
                <c:pt idx="486">
                  <c:v>1.5859999999999999E-2</c:v>
                </c:pt>
                <c:pt idx="487">
                  <c:v>2.7951999999999998E-2</c:v>
                </c:pt>
                <c:pt idx="488">
                  <c:v>1.8384999999999999E-2</c:v>
                </c:pt>
                <c:pt idx="489">
                  <c:v>1.3016000000000002E-2</c:v>
                </c:pt>
                <c:pt idx="490">
                  <c:v>1.9033999999999999E-2</c:v>
                </c:pt>
                <c:pt idx="491">
                  <c:v>1.9578999999999999E-2</c:v>
                </c:pt>
                <c:pt idx="492">
                  <c:v>1.6603E-2</c:v>
                </c:pt>
                <c:pt idx="493">
                  <c:v>2.9613E-2</c:v>
                </c:pt>
                <c:pt idx="494">
                  <c:v>8.1999999999999998E-4</c:v>
                </c:pt>
                <c:pt idx="495">
                  <c:v>-5.1049999999999993E-3</c:v>
                </c:pt>
                <c:pt idx="496">
                  <c:v>8.8299999999999993E-3</c:v>
                </c:pt>
                <c:pt idx="497">
                  <c:v>2.1762999999999998E-2</c:v>
                </c:pt>
                <c:pt idx="498">
                  <c:v>1.1894E-2</c:v>
                </c:pt>
                <c:pt idx="499">
                  <c:v>1.1535999999999999E-2</c:v>
                </c:pt>
                <c:pt idx="500">
                  <c:v>8.3669999999999994E-3</c:v>
                </c:pt>
                <c:pt idx="501">
                  <c:v>1.0974999999999999E-2</c:v>
                </c:pt>
                <c:pt idx="502">
                  <c:v>2.751E-3</c:v>
                </c:pt>
                <c:pt idx="503">
                  <c:v>5.012E-3</c:v>
                </c:pt>
                <c:pt idx="504">
                  <c:v>2.7950000000000002E-3</c:v>
                </c:pt>
                <c:pt idx="505">
                  <c:v>1.232E-3</c:v>
                </c:pt>
                <c:pt idx="506">
                  <c:v>-2.2000000000000003E-5</c:v>
                </c:pt>
                <c:pt idx="507">
                  <c:v>-5.7759999999999999E-3</c:v>
                </c:pt>
                <c:pt idx="508">
                  <c:v>-3.4879999999999998E-3</c:v>
                </c:pt>
                <c:pt idx="509">
                  <c:v>-5.2919999999999998E-3</c:v>
                </c:pt>
                <c:pt idx="510">
                  <c:v>-2.9162E-2</c:v>
                </c:pt>
                <c:pt idx="511">
                  <c:v>-4.3410000000000004E-2</c:v>
                </c:pt>
                <c:pt idx="512">
                  <c:v>-4.2694999999999997E-2</c:v>
                </c:pt>
                <c:pt idx="513">
                  <c:v>-4.1418999999999997E-2</c:v>
                </c:pt>
                <c:pt idx="514">
                  <c:v>-4.6106000000000001E-2</c:v>
                </c:pt>
                <c:pt idx="515">
                  <c:v>-5.0484999999999995E-2</c:v>
                </c:pt>
                <c:pt idx="516">
                  <c:v>-4.5252999999999995E-2</c:v>
                </c:pt>
                <c:pt idx="517">
                  <c:v>-5.9320000000000005E-2</c:v>
                </c:pt>
                <c:pt idx="518">
                  <c:v>-6.0294E-2</c:v>
                </c:pt>
                <c:pt idx="519">
                  <c:v>-5.9715999999999998E-2</c:v>
                </c:pt>
                <c:pt idx="520">
                  <c:v>-5.8368000000000003E-2</c:v>
                </c:pt>
                <c:pt idx="521">
                  <c:v>-6.6669999999999993E-2</c:v>
                </c:pt>
                <c:pt idx="522">
                  <c:v>-5.4440000000000002E-2</c:v>
                </c:pt>
                <c:pt idx="523">
                  <c:v>-4.9583000000000002E-2</c:v>
                </c:pt>
                <c:pt idx="524">
                  <c:v>-5.3906999999999997E-2</c:v>
                </c:pt>
                <c:pt idx="525">
                  <c:v>-5.5259999999999997E-2</c:v>
                </c:pt>
                <c:pt idx="526">
                  <c:v>-4.5978999999999999E-2</c:v>
                </c:pt>
                <c:pt idx="527">
                  <c:v>-3.4068999999999995E-2</c:v>
                </c:pt>
                <c:pt idx="528">
                  <c:v>-2.8513E-2</c:v>
                </c:pt>
                <c:pt idx="529">
                  <c:v>-2.5086000000000001E-2</c:v>
                </c:pt>
                <c:pt idx="530">
                  <c:v>-3.1566000000000004E-2</c:v>
                </c:pt>
                <c:pt idx="531">
                  <c:v>-2.8871000000000001E-2</c:v>
                </c:pt>
                <c:pt idx="532">
                  <c:v>-1.4573000000000001E-2</c:v>
                </c:pt>
                <c:pt idx="533">
                  <c:v>-2.3254E-2</c:v>
                </c:pt>
                <c:pt idx="534">
                  <c:v>-1.5848999999999999E-2</c:v>
                </c:pt>
                <c:pt idx="535">
                  <c:v>-1.2917000000000001E-2</c:v>
                </c:pt>
                <c:pt idx="536">
                  <c:v>-1.3968000000000001E-2</c:v>
                </c:pt>
                <c:pt idx="537">
                  <c:v>-1.5430999999999999E-2</c:v>
                </c:pt>
                <c:pt idx="538">
                  <c:v>-8.4550000000000007E-3</c:v>
                </c:pt>
                <c:pt idx="539">
                  <c:v>-2.0937999999999998E-2</c:v>
                </c:pt>
                <c:pt idx="540">
                  <c:v>-2.3149000000000003E-2</c:v>
                </c:pt>
                <c:pt idx="541">
                  <c:v>-3.0807000000000001E-2</c:v>
                </c:pt>
                <c:pt idx="542">
                  <c:v>-3.2545000000000004E-2</c:v>
                </c:pt>
                <c:pt idx="543">
                  <c:v>-3.8898999999999996E-2</c:v>
                </c:pt>
                <c:pt idx="544">
                  <c:v>-4.4819000000000005E-2</c:v>
                </c:pt>
                <c:pt idx="545">
                  <c:v>-3.8300000000000001E-2</c:v>
                </c:pt>
                <c:pt idx="546">
                  <c:v>-3.6627E-2</c:v>
                </c:pt>
                <c:pt idx="547">
                  <c:v>-3.2489999999999998E-2</c:v>
                </c:pt>
                <c:pt idx="548">
                  <c:v>-4.3806000000000005E-2</c:v>
                </c:pt>
                <c:pt idx="549">
                  <c:v>-4.4384E-2</c:v>
                </c:pt>
                <c:pt idx="550">
                  <c:v>-5.1574000000000002E-2</c:v>
                </c:pt>
                <c:pt idx="551">
                  <c:v>-5.8715000000000003E-2</c:v>
                </c:pt>
                <c:pt idx="552">
                  <c:v>-6.6152000000000002E-2</c:v>
                </c:pt>
                <c:pt idx="553">
                  <c:v>-5.8082000000000002E-2</c:v>
                </c:pt>
                <c:pt idx="554">
                  <c:v>-5.9067000000000001E-2</c:v>
                </c:pt>
                <c:pt idx="555">
                  <c:v>-6.3611000000000001E-2</c:v>
                </c:pt>
                <c:pt idx="556">
                  <c:v>-5.4682000000000001E-2</c:v>
                </c:pt>
                <c:pt idx="557">
                  <c:v>-6.0134E-2</c:v>
                </c:pt>
                <c:pt idx="558">
                  <c:v>-5.5529999999999996E-2</c:v>
                </c:pt>
                <c:pt idx="559">
                  <c:v>-5.1288E-2</c:v>
                </c:pt>
                <c:pt idx="560">
                  <c:v>-6.3593999999999998E-2</c:v>
                </c:pt>
                <c:pt idx="561">
                  <c:v>-6.6263000000000002E-2</c:v>
                </c:pt>
                <c:pt idx="562">
                  <c:v>-8.3981999999999987E-2</c:v>
                </c:pt>
                <c:pt idx="563">
                  <c:v>-7.8507999999999994E-2</c:v>
                </c:pt>
                <c:pt idx="564">
                  <c:v>-7.8078999999999996E-2</c:v>
                </c:pt>
                <c:pt idx="565">
                  <c:v>-8.4102999999999997E-2</c:v>
                </c:pt>
                <c:pt idx="566">
                  <c:v>-7.9152E-2</c:v>
                </c:pt>
                <c:pt idx="567">
                  <c:v>-8.0620999999999998E-2</c:v>
                </c:pt>
                <c:pt idx="568">
                  <c:v>-9.5627999999999991E-2</c:v>
                </c:pt>
                <c:pt idx="569">
                  <c:v>-0.1075</c:v>
                </c:pt>
                <c:pt idx="570">
                  <c:v>-0.10390199999999999</c:v>
                </c:pt>
                <c:pt idx="571">
                  <c:v>-8.6809999999999998E-2</c:v>
                </c:pt>
                <c:pt idx="572">
                  <c:v>-8.649599999999999E-2</c:v>
                </c:pt>
                <c:pt idx="573">
                  <c:v>-8.6457999999999993E-2</c:v>
                </c:pt>
                <c:pt idx="574">
                  <c:v>-6.484899999999999E-2</c:v>
                </c:pt>
                <c:pt idx="575">
                  <c:v>-5.0412999999999999E-2</c:v>
                </c:pt>
                <c:pt idx="576">
                  <c:v>-5.5842999999999997E-2</c:v>
                </c:pt>
                <c:pt idx="577">
                  <c:v>-5.7895000000000002E-2</c:v>
                </c:pt>
                <c:pt idx="578">
                  <c:v>-6.7638000000000004E-2</c:v>
                </c:pt>
                <c:pt idx="579">
                  <c:v>-8.2057000000000005E-2</c:v>
                </c:pt>
                <c:pt idx="580">
                  <c:v>-8.3305000000000004E-2</c:v>
                </c:pt>
                <c:pt idx="581">
                  <c:v>-7.953700000000001E-2</c:v>
                </c:pt>
                <c:pt idx="582">
                  <c:v>-8.3289000000000002E-2</c:v>
                </c:pt>
                <c:pt idx="583">
                  <c:v>-9.5336999999999991E-2</c:v>
                </c:pt>
                <c:pt idx="584">
                  <c:v>-9.2245000000000008E-2</c:v>
                </c:pt>
                <c:pt idx="585">
                  <c:v>-9.1073000000000001E-2</c:v>
                </c:pt>
                <c:pt idx="586">
                  <c:v>-0.103605</c:v>
                </c:pt>
                <c:pt idx="587">
                  <c:v>-0.10438599999999999</c:v>
                </c:pt>
                <c:pt idx="588">
                  <c:v>-8.8064000000000003E-2</c:v>
                </c:pt>
                <c:pt idx="589">
                  <c:v>-9.2414999999999997E-2</c:v>
                </c:pt>
                <c:pt idx="590">
                  <c:v>-9.0550999999999993E-2</c:v>
                </c:pt>
                <c:pt idx="591">
                  <c:v>-8.4278999999999993E-2</c:v>
                </c:pt>
                <c:pt idx="592">
                  <c:v>-8.4971999999999992E-2</c:v>
                </c:pt>
                <c:pt idx="593">
                  <c:v>-9.5121999999999998E-2</c:v>
                </c:pt>
                <c:pt idx="594">
                  <c:v>-0.10133800000000001</c:v>
                </c:pt>
                <c:pt idx="595">
                  <c:v>-9.3406000000000003E-2</c:v>
                </c:pt>
                <c:pt idx="596">
                  <c:v>-0.10041399999999999</c:v>
                </c:pt>
                <c:pt idx="597">
                  <c:v>-0.10357699999999999</c:v>
                </c:pt>
                <c:pt idx="598">
                  <c:v>-7.4762000000000009E-2</c:v>
                </c:pt>
                <c:pt idx="599">
                  <c:v>-7.8195000000000001E-2</c:v>
                </c:pt>
                <c:pt idx="600">
                  <c:v>-5.7956000000000001E-2</c:v>
                </c:pt>
                <c:pt idx="601">
                  <c:v>-6.1079999999999995E-2</c:v>
                </c:pt>
                <c:pt idx="602">
                  <c:v>-3.4284000000000002E-2</c:v>
                </c:pt>
                <c:pt idx="603">
                  <c:v>-2.5596999999999998E-2</c:v>
                </c:pt>
                <c:pt idx="604">
                  <c:v>-2.5509E-2</c:v>
                </c:pt>
                <c:pt idx="605">
                  <c:v>-2.1360999999999998E-2</c:v>
                </c:pt>
                <c:pt idx="606">
                  <c:v>-2.4150000000000001E-2</c:v>
                </c:pt>
                <c:pt idx="607">
                  <c:v>-3.1539000000000005E-2</c:v>
                </c:pt>
                <c:pt idx="608">
                  <c:v>-3.6907999999999996E-2</c:v>
                </c:pt>
                <c:pt idx="609">
                  <c:v>-4.3855999999999999E-2</c:v>
                </c:pt>
                <c:pt idx="610">
                  <c:v>-4.2645999999999996E-2</c:v>
                </c:pt>
                <c:pt idx="611">
                  <c:v>-3.7457999999999998E-2</c:v>
                </c:pt>
                <c:pt idx="612">
                  <c:v>-3.4398999999999999E-2</c:v>
                </c:pt>
                <c:pt idx="613">
                  <c:v>-3.4569999999999997E-2</c:v>
                </c:pt>
                <c:pt idx="614">
                  <c:v>-4.2035000000000003E-2</c:v>
                </c:pt>
                <c:pt idx="615">
                  <c:v>-3.7364000000000001E-2</c:v>
                </c:pt>
                <c:pt idx="616">
                  <c:v>-2.7094E-2</c:v>
                </c:pt>
                <c:pt idx="617">
                  <c:v>-8.0700000000000008E-3</c:v>
                </c:pt>
                <c:pt idx="618">
                  <c:v>-1.1080000000000001E-2</c:v>
                </c:pt>
                <c:pt idx="619">
                  <c:v>-2.7006000000000002E-2</c:v>
                </c:pt>
                <c:pt idx="620">
                  <c:v>-2.5707000000000001E-2</c:v>
                </c:pt>
                <c:pt idx="621">
                  <c:v>-1.7329000000000001E-2</c:v>
                </c:pt>
                <c:pt idx="622">
                  <c:v>-1.575E-2</c:v>
                </c:pt>
                <c:pt idx="623">
                  <c:v>-1.125E-2</c:v>
                </c:pt>
                <c:pt idx="624">
                  <c:v>-1.9986E-2</c:v>
                </c:pt>
                <c:pt idx="625">
                  <c:v>-3.8340000000000002E-3</c:v>
                </c:pt>
                <c:pt idx="626">
                  <c:v>-5.7489999999999998E-3</c:v>
                </c:pt>
                <c:pt idx="627">
                  <c:v>-2.2511E-2</c:v>
                </c:pt>
                <c:pt idx="628">
                  <c:v>-1.3583000000000001E-2</c:v>
                </c:pt>
                <c:pt idx="629">
                  <c:v>-1.6586E-2</c:v>
                </c:pt>
                <c:pt idx="630">
                  <c:v>9.4000000000000008E-5</c:v>
                </c:pt>
                <c:pt idx="631">
                  <c:v>-1.8590000000000002E-3</c:v>
                </c:pt>
                <c:pt idx="632">
                  <c:v>-1.3891000000000001E-2</c:v>
                </c:pt>
                <c:pt idx="633">
                  <c:v>-1.0766E-2</c:v>
                </c:pt>
                <c:pt idx="634">
                  <c:v>-2.245E-3</c:v>
                </c:pt>
                <c:pt idx="635">
                  <c:v>-7.3829999999999998E-3</c:v>
                </c:pt>
                <c:pt idx="636">
                  <c:v>-1.573E-3</c:v>
                </c:pt>
                <c:pt idx="637">
                  <c:v>3.4380000000000001E-3</c:v>
                </c:pt>
                <c:pt idx="638">
                  <c:v>1.1942999999999999E-2</c:v>
                </c:pt>
                <c:pt idx="639">
                  <c:v>2.0238999999999997E-2</c:v>
                </c:pt>
                <c:pt idx="640">
                  <c:v>8.317999999999999E-3</c:v>
                </c:pt>
                <c:pt idx="641">
                  <c:v>2.6362E-2</c:v>
                </c:pt>
                <c:pt idx="642">
                  <c:v>2.9729000000000002E-2</c:v>
                </c:pt>
                <c:pt idx="643">
                  <c:v>3.2599999999999997E-2</c:v>
                </c:pt>
                <c:pt idx="644">
                  <c:v>3.1863000000000002E-2</c:v>
                </c:pt>
                <c:pt idx="645">
                  <c:v>4.3636000000000001E-2</c:v>
                </c:pt>
                <c:pt idx="646">
                  <c:v>5.6365999999999999E-2</c:v>
                </c:pt>
                <c:pt idx="647">
                  <c:v>5.4050000000000001E-2</c:v>
                </c:pt>
                <c:pt idx="648">
                  <c:v>5.0016999999999999E-2</c:v>
                </c:pt>
                <c:pt idx="649">
                  <c:v>4.7497999999999999E-2</c:v>
                </c:pt>
                <c:pt idx="650">
                  <c:v>6.2973000000000001E-2</c:v>
                </c:pt>
                <c:pt idx="651">
                  <c:v>5.9583999999999998E-2</c:v>
                </c:pt>
                <c:pt idx="652">
                  <c:v>6.2313E-2</c:v>
                </c:pt>
                <c:pt idx="653">
                  <c:v>6.5789E-2</c:v>
                </c:pt>
                <c:pt idx="654">
                  <c:v>7.0602999999999999E-2</c:v>
                </c:pt>
                <c:pt idx="655">
                  <c:v>6.1305999999999999E-2</c:v>
                </c:pt>
                <c:pt idx="656">
                  <c:v>6.0662000000000001E-2</c:v>
                </c:pt>
                <c:pt idx="657">
                  <c:v>5.7983E-2</c:v>
                </c:pt>
                <c:pt idx="658">
                  <c:v>6.0838000000000003E-2</c:v>
                </c:pt>
                <c:pt idx="659">
                  <c:v>7.3028999999999997E-2</c:v>
                </c:pt>
                <c:pt idx="660">
                  <c:v>5.2233999999999996E-2</c:v>
                </c:pt>
                <c:pt idx="661">
                  <c:v>2.5965999999999999E-2</c:v>
                </c:pt>
                <c:pt idx="662">
                  <c:v>2.7347E-2</c:v>
                </c:pt>
                <c:pt idx="663">
                  <c:v>3.0438E-2</c:v>
                </c:pt>
                <c:pt idx="664">
                  <c:v>3.1753000000000003E-2</c:v>
                </c:pt>
                <c:pt idx="665">
                  <c:v>2.4211E-2</c:v>
                </c:pt>
                <c:pt idx="666">
                  <c:v>2.6296E-2</c:v>
                </c:pt>
                <c:pt idx="667">
                  <c:v>1.9650000000000001E-2</c:v>
                </c:pt>
                <c:pt idx="668">
                  <c:v>2.0102000000000002E-2</c:v>
                </c:pt>
                <c:pt idx="669">
                  <c:v>1.0034000000000001E-2</c:v>
                </c:pt>
                <c:pt idx="670">
                  <c:v>1.0227E-2</c:v>
                </c:pt>
                <c:pt idx="671">
                  <c:v>1.3528E-2</c:v>
                </c:pt>
                <c:pt idx="672">
                  <c:v>1.2988E-2</c:v>
                </c:pt>
                <c:pt idx="673">
                  <c:v>9.528E-3</c:v>
                </c:pt>
                <c:pt idx="674">
                  <c:v>4.1920000000000004E-3</c:v>
                </c:pt>
                <c:pt idx="675">
                  <c:v>2.4809999999999997E-3</c:v>
                </c:pt>
                <c:pt idx="676">
                  <c:v>-3.7019999999999996E-3</c:v>
                </c:pt>
                <c:pt idx="677">
                  <c:v>-3.4700000000000003E-4</c:v>
                </c:pt>
                <c:pt idx="678">
                  <c:v>5.0339999999999994E-3</c:v>
                </c:pt>
                <c:pt idx="679">
                  <c:v>1.0425E-2</c:v>
                </c:pt>
                <c:pt idx="680">
                  <c:v>9.9570000000000006E-3</c:v>
                </c:pt>
                <c:pt idx="681">
                  <c:v>2.1295000000000001E-2</c:v>
                </c:pt>
                <c:pt idx="682">
                  <c:v>1.6003E-2</c:v>
                </c:pt>
                <c:pt idx="683">
                  <c:v>-2.3769999999999998E-3</c:v>
                </c:pt>
                <c:pt idx="684">
                  <c:v>-2.1840000000000002E-3</c:v>
                </c:pt>
                <c:pt idx="685">
                  <c:v>7.2950000000000003E-3</c:v>
                </c:pt>
                <c:pt idx="686">
                  <c:v>2.7776000000000002E-2</c:v>
                </c:pt>
                <c:pt idx="687">
                  <c:v>5.2773E-2</c:v>
                </c:pt>
                <c:pt idx="688">
                  <c:v>4.7442999999999999E-2</c:v>
                </c:pt>
                <c:pt idx="689">
                  <c:v>5.5458E-2</c:v>
                </c:pt>
                <c:pt idx="690">
                  <c:v>5.5975000000000004E-2</c:v>
                </c:pt>
                <c:pt idx="691">
                  <c:v>9.4335000000000002E-2</c:v>
                </c:pt>
                <c:pt idx="692">
                  <c:v>8.8609000000000007E-2</c:v>
                </c:pt>
                <c:pt idx="693">
                  <c:v>6.7279999999999993E-2</c:v>
                </c:pt>
                <c:pt idx="694">
                  <c:v>8.3805999999999992E-2</c:v>
                </c:pt>
                <c:pt idx="695">
                  <c:v>9.6617999999999996E-2</c:v>
                </c:pt>
                <c:pt idx="696">
                  <c:v>8.8262000000000007E-2</c:v>
                </c:pt>
                <c:pt idx="697">
                  <c:v>7.6412000000000008E-2</c:v>
                </c:pt>
                <c:pt idx="698">
                  <c:v>8.5693000000000005E-2</c:v>
                </c:pt>
                <c:pt idx="699">
                  <c:v>8.0829999999999999E-2</c:v>
                </c:pt>
                <c:pt idx="700">
                  <c:v>8.9450000000000002E-2</c:v>
                </c:pt>
                <c:pt idx="701">
                  <c:v>8.3348999999999993E-2</c:v>
                </c:pt>
                <c:pt idx="702">
                  <c:v>9.1804999999999998E-2</c:v>
                </c:pt>
                <c:pt idx="703">
                  <c:v>0.11148300000000001</c:v>
                </c:pt>
                <c:pt idx="704">
                  <c:v>0.111653</c:v>
                </c:pt>
                <c:pt idx="705">
                  <c:v>0.104601</c:v>
                </c:pt>
                <c:pt idx="706">
                  <c:v>9.5562000000000008E-2</c:v>
                </c:pt>
                <c:pt idx="707">
                  <c:v>0.102241</c:v>
                </c:pt>
                <c:pt idx="708">
                  <c:v>0.10846299999999999</c:v>
                </c:pt>
                <c:pt idx="709">
                  <c:v>0.12237500000000001</c:v>
                </c:pt>
                <c:pt idx="710">
                  <c:v>0.10254300000000001</c:v>
                </c:pt>
                <c:pt idx="711">
                  <c:v>9.7603000000000009E-2</c:v>
                </c:pt>
                <c:pt idx="712">
                  <c:v>0.10324700000000001</c:v>
                </c:pt>
                <c:pt idx="713">
                  <c:v>9.7460000000000005E-2</c:v>
                </c:pt>
                <c:pt idx="714">
                  <c:v>0.10289</c:v>
                </c:pt>
                <c:pt idx="715">
                  <c:v>9.0929999999999997E-2</c:v>
                </c:pt>
                <c:pt idx="716">
                  <c:v>9.4274999999999998E-2</c:v>
                </c:pt>
                <c:pt idx="717">
                  <c:v>9.8812999999999998E-2</c:v>
                </c:pt>
                <c:pt idx="718">
                  <c:v>9.4220000000000012E-2</c:v>
                </c:pt>
                <c:pt idx="719">
                  <c:v>9.3526999999999999E-2</c:v>
                </c:pt>
                <c:pt idx="720">
                  <c:v>9.4747999999999999E-2</c:v>
                </c:pt>
                <c:pt idx="721">
                  <c:v>9.0654999999999999E-2</c:v>
                </c:pt>
                <c:pt idx="722">
                  <c:v>0.10942500000000001</c:v>
                </c:pt>
                <c:pt idx="723">
                  <c:v>0.12168799999999999</c:v>
                </c:pt>
                <c:pt idx="724">
                  <c:v>0.12790899999999999</c:v>
                </c:pt>
                <c:pt idx="725">
                  <c:v>0.10948600000000001</c:v>
                </c:pt>
                <c:pt idx="726">
                  <c:v>0.11189</c:v>
                </c:pt>
                <c:pt idx="727">
                  <c:v>0.11926199999999999</c:v>
                </c:pt>
                <c:pt idx="728">
                  <c:v>0.11680199999999999</c:v>
                </c:pt>
                <c:pt idx="729">
                  <c:v>0.108529</c:v>
                </c:pt>
                <c:pt idx="730">
                  <c:v>0.106174</c:v>
                </c:pt>
                <c:pt idx="731">
                  <c:v>0.109321</c:v>
                </c:pt>
                <c:pt idx="732">
                  <c:v>9.4291E-2</c:v>
                </c:pt>
                <c:pt idx="733">
                  <c:v>9.0259000000000006E-2</c:v>
                </c:pt>
                <c:pt idx="734">
                  <c:v>7.6896000000000006E-2</c:v>
                </c:pt>
                <c:pt idx="735">
                  <c:v>8.8041999999999995E-2</c:v>
                </c:pt>
                <c:pt idx="736">
                  <c:v>8.4769000000000011E-2</c:v>
                </c:pt>
                <c:pt idx="737">
                  <c:v>8.6623000000000006E-2</c:v>
                </c:pt>
                <c:pt idx="738">
                  <c:v>7.6682E-2</c:v>
                </c:pt>
                <c:pt idx="739">
                  <c:v>6.8017000000000008E-2</c:v>
                </c:pt>
                <c:pt idx="740">
                  <c:v>7.0795999999999998E-2</c:v>
                </c:pt>
                <c:pt idx="741">
                  <c:v>6.8997000000000003E-2</c:v>
                </c:pt>
                <c:pt idx="742">
                  <c:v>7.7876000000000001E-2</c:v>
                </c:pt>
                <c:pt idx="743">
                  <c:v>7.9745999999999997E-2</c:v>
                </c:pt>
                <c:pt idx="744">
                  <c:v>8.793200000000001E-2</c:v>
                </c:pt>
                <c:pt idx="745">
                  <c:v>7.1626000000000009E-2</c:v>
                </c:pt>
                <c:pt idx="746">
                  <c:v>7.9267000000000004E-2</c:v>
                </c:pt>
                <c:pt idx="747">
                  <c:v>8.0181000000000002E-2</c:v>
                </c:pt>
                <c:pt idx="748">
                  <c:v>6.7252999999999993E-2</c:v>
                </c:pt>
                <c:pt idx="749">
                  <c:v>8.1248000000000001E-2</c:v>
                </c:pt>
                <c:pt idx="750">
                  <c:v>7.8898999999999997E-2</c:v>
                </c:pt>
                <c:pt idx="751">
                  <c:v>7.7055999999999999E-2</c:v>
                </c:pt>
                <c:pt idx="752">
                  <c:v>6.9298999999999999E-2</c:v>
                </c:pt>
                <c:pt idx="753">
                  <c:v>6.8627999999999995E-2</c:v>
                </c:pt>
                <c:pt idx="754">
                  <c:v>7.7148999999999995E-2</c:v>
                </c:pt>
                <c:pt idx="755">
                  <c:v>7.7133000000000007E-2</c:v>
                </c:pt>
                <c:pt idx="756">
                  <c:v>7.3007000000000002E-2</c:v>
                </c:pt>
                <c:pt idx="757">
                  <c:v>6.5271999999999997E-2</c:v>
                </c:pt>
                <c:pt idx="758">
                  <c:v>6.3143000000000005E-2</c:v>
                </c:pt>
                <c:pt idx="759">
                  <c:v>5.2944000000000005E-2</c:v>
                </c:pt>
                <c:pt idx="760">
                  <c:v>5.6898999999999998E-2</c:v>
                </c:pt>
                <c:pt idx="761">
                  <c:v>5.8033000000000001E-2</c:v>
                </c:pt>
                <c:pt idx="762">
                  <c:v>5.2767999999999995E-2</c:v>
                </c:pt>
                <c:pt idx="763">
                  <c:v>4.9264000000000002E-2</c:v>
                </c:pt>
                <c:pt idx="764">
                  <c:v>4.9748000000000001E-2</c:v>
                </c:pt>
                <c:pt idx="765">
                  <c:v>5.5881999999999994E-2</c:v>
                </c:pt>
                <c:pt idx="766">
                  <c:v>5.7141000000000004E-2</c:v>
                </c:pt>
                <c:pt idx="767">
                  <c:v>5.9254000000000001E-2</c:v>
                </c:pt>
                <c:pt idx="768">
                  <c:v>5.3654E-2</c:v>
                </c:pt>
                <c:pt idx="769">
                  <c:v>5.1233000000000001E-2</c:v>
                </c:pt>
                <c:pt idx="770">
                  <c:v>5.9017E-2</c:v>
                </c:pt>
                <c:pt idx="771">
                  <c:v>5.9181999999999998E-2</c:v>
                </c:pt>
                <c:pt idx="772">
                  <c:v>6.2967000000000009E-2</c:v>
                </c:pt>
                <c:pt idx="773">
                  <c:v>7.6786000000000007E-2</c:v>
                </c:pt>
                <c:pt idx="774">
                  <c:v>7.8524999999999998E-2</c:v>
                </c:pt>
                <c:pt idx="775">
                  <c:v>7.5608999999999996E-2</c:v>
                </c:pt>
                <c:pt idx="776">
                  <c:v>7.5516E-2</c:v>
                </c:pt>
                <c:pt idx="777">
                  <c:v>8.8542999999999997E-2</c:v>
                </c:pt>
                <c:pt idx="778">
                  <c:v>8.7398000000000003E-2</c:v>
                </c:pt>
                <c:pt idx="779">
                  <c:v>8.3486999999999992E-2</c:v>
                </c:pt>
                <c:pt idx="780">
                  <c:v>7.9310999999999993E-2</c:v>
                </c:pt>
                <c:pt idx="781">
                  <c:v>7.5345000000000009E-2</c:v>
                </c:pt>
                <c:pt idx="782">
                  <c:v>8.0973000000000003E-2</c:v>
                </c:pt>
                <c:pt idx="783">
                  <c:v>8.4884000000000001E-2</c:v>
                </c:pt>
                <c:pt idx="784">
                  <c:v>7.0541999999999994E-2</c:v>
                </c:pt>
                <c:pt idx="785">
                  <c:v>7.7964000000000006E-2</c:v>
                </c:pt>
                <c:pt idx="786">
                  <c:v>8.1044000000000005E-2</c:v>
                </c:pt>
                <c:pt idx="787">
                  <c:v>6.9601999999999997E-2</c:v>
                </c:pt>
                <c:pt idx="788">
                  <c:v>6.4188999999999996E-2</c:v>
                </c:pt>
                <c:pt idx="789">
                  <c:v>6.3974000000000003E-2</c:v>
                </c:pt>
                <c:pt idx="790">
                  <c:v>6.8843000000000001E-2</c:v>
                </c:pt>
                <c:pt idx="791">
                  <c:v>6.5349000000000004E-2</c:v>
                </c:pt>
                <c:pt idx="792">
                  <c:v>5.9122000000000001E-2</c:v>
                </c:pt>
                <c:pt idx="793">
                  <c:v>5.3192000000000003E-2</c:v>
                </c:pt>
                <c:pt idx="794">
                  <c:v>5.2102000000000002E-2</c:v>
                </c:pt>
                <c:pt idx="795">
                  <c:v>5.2805999999999999E-2</c:v>
                </c:pt>
                <c:pt idx="796">
                  <c:v>4.9142999999999999E-2</c:v>
                </c:pt>
                <c:pt idx="797">
                  <c:v>4.6337000000000003E-2</c:v>
                </c:pt>
                <c:pt idx="798">
                  <c:v>4.0731000000000003E-2</c:v>
                </c:pt>
                <c:pt idx="799">
                  <c:v>3.9421999999999999E-2</c:v>
                </c:pt>
                <c:pt idx="800">
                  <c:v>3.9356000000000002E-2</c:v>
                </c:pt>
                <c:pt idx="801">
                  <c:v>4.2448E-2</c:v>
                </c:pt>
                <c:pt idx="802">
                  <c:v>4.385E-2</c:v>
                </c:pt>
                <c:pt idx="803">
                  <c:v>5.3753000000000002E-2</c:v>
                </c:pt>
                <c:pt idx="804">
                  <c:v>5.4538999999999997E-2</c:v>
                </c:pt>
                <c:pt idx="805">
                  <c:v>5.3467000000000001E-2</c:v>
                </c:pt>
                <c:pt idx="806">
                  <c:v>5.6333000000000001E-2</c:v>
                </c:pt>
                <c:pt idx="807">
                  <c:v>6.5888000000000002E-2</c:v>
                </c:pt>
                <c:pt idx="808">
                  <c:v>6.8517999999999996E-2</c:v>
                </c:pt>
                <c:pt idx="809">
                  <c:v>6.7346000000000003E-2</c:v>
                </c:pt>
                <c:pt idx="810">
                  <c:v>6.7275000000000001E-2</c:v>
                </c:pt>
                <c:pt idx="811">
                  <c:v>6.8722000000000005E-2</c:v>
                </c:pt>
                <c:pt idx="812">
                  <c:v>5.9606000000000006E-2</c:v>
                </c:pt>
                <c:pt idx="813">
                  <c:v>5.4347000000000006E-2</c:v>
                </c:pt>
                <c:pt idx="814">
                  <c:v>5.6063000000000002E-2</c:v>
                </c:pt>
                <c:pt idx="815">
                  <c:v>5.5732999999999998E-2</c:v>
                </c:pt>
                <c:pt idx="816">
                  <c:v>5.7505000000000001E-2</c:v>
                </c:pt>
                <c:pt idx="817">
                  <c:v>5.2756999999999998E-2</c:v>
                </c:pt>
                <c:pt idx="818">
                  <c:v>4.9703999999999998E-2</c:v>
                </c:pt>
                <c:pt idx="819">
                  <c:v>5.1173000000000003E-2</c:v>
                </c:pt>
                <c:pt idx="820">
                  <c:v>5.8390000000000004E-2</c:v>
                </c:pt>
                <c:pt idx="821">
                  <c:v>6.3852999999999993E-2</c:v>
                </c:pt>
                <c:pt idx="822">
                  <c:v>6.2488999999999996E-2</c:v>
                </c:pt>
                <c:pt idx="823">
                  <c:v>6.1905999999999996E-2</c:v>
                </c:pt>
                <c:pt idx="824">
                  <c:v>5.6250000000000001E-2</c:v>
                </c:pt>
                <c:pt idx="825">
                  <c:v>5.9116000000000002E-2</c:v>
                </c:pt>
                <c:pt idx="826">
                  <c:v>5.3994999999999994E-2</c:v>
                </c:pt>
                <c:pt idx="827">
                  <c:v>4.5594000000000003E-2</c:v>
                </c:pt>
                <c:pt idx="828">
                  <c:v>3.1549999999999995E-2</c:v>
                </c:pt>
                <c:pt idx="829">
                  <c:v>2.5911E-2</c:v>
                </c:pt>
                <c:pt idx="830">
                  <c:v>1.6976999999999999E-2</c:v>
                </c:pt>
                <c:pt idx="831">
                  <c:v>5.6439999999999997E-3</c:v>
                </c:pt>
                <c:pt idx="832">
                  <c:v>2.8879999999999999E-3</c:v>
                </c:pt>
                <c:pt idx="833">
                  <c:v>1.9750000000000002E-3</c:v>
                </c:pt>
                <c:pt idx="834">
                  <c:v>1.392E-3</c:v>
                </c:pt>
                <c:pt idx="835">
                  <c:v>8.3840000000000008E-3</c:v>
                </c:pt>
                <c:pt idx="836">
                  <c:v>2.4007000000000001E-2</c:v>
                </c:pt>
                <c:pt idx="837">
                  <c:v>2.3452000000000001E-2</c:v>
                </c:pt>
                <c:pt idx="838">
                  <c:v>3.1132E-2</c:v>
                </c:pt>
                <c:pt idx="839">
                  <c:v>2.8128E-2</c:v>
                </c:pt>
                <c:pt idx="840">
                  <c:v>6.3292000000000001E-2</c:v>
                </c:pt>
                <c:pt idx="841">
                  <c:v>5.6349000000000003E-2</c:v>
                </c:pt>
                <c:pt idx="842">
                  <c:v>5.7988999999999999E-2</c:v>
                </c:pt>
                <c:pt idx="843">
                  <c:v>7.1395E-2</c:v>
                </c:pt>
                <c:pt idx="844">
                  <c:v>8.6198999999999998E-2</c:v>
                </c:pt>
                <c:pt idx="845">
                  <c:v>9.0017E-2</c:v>
                </c:pt>
                <c:pt idx="846">
                  <c:v>8.5313E-2</c:v>
                </c:pt>
                <c:pt idx="847">
                  <c:v>8.4278999999999993E-2</c:v>
                </c:pt>
                <c:pt idx="848">
                  <c:v>8.9093000000000006E-2</c:v>
                </c:pt>
                <c:pt idx="849">
                  <c:v>9.1838000000000003E-2</c:v>
                </c:pt>
                <c:pt idx="850">
                  <c:v>0.103753</c:v>
                </c:pt>
                <c:pt idx="851">
                  <c:v>9.8103999999999997E-2</c:v>
                </c:pt>
                <c:pt idx="852">
                  <c:v>9.138099999999999E-2</c:v>
                </c:pt>
                <c:pt idx="853">
                  <c:v>9.0638999999999997E-2</c:v>
                </c:pt>
                <c:pt idx="854">
                  <c:v>9.2425999999999994E-2</c:v>
                </c:pt>
                <c:pt idx="855">
                  <c:v>9.6206E-2</c:v>
                </c:pt>
                <c:pt idx="856">
                  <c:v>8.8222999999999996E-2</c:v>
                </c:pt>
                <c:pt idx="857">
                  <c:v>8.3443000000000003E-2</c:v>
                </c:pt>
                <c:pt idx="858">
                  <c:v>7.2853000000000001E-2</c:v>
                </c:pt>
                <c:pt idx="859">
                  <c:v>7.7447000000000002E-2</c:v>
                </c:pt>
                <c:pt idx="860">
                  <c:v>6.7351999999999995E-2</c:v>
                </c:pt>
                <c:pt idx="861">
                  <c:v>7.1049000000000001E-2</c:v>
                </c:pt>
                <c:pt idx="862">
                  <c:v>8.0603999999999995E-2</c:v>
                </c:pt>
                <c:pt idx="863">
                  <c:v>7.8162000000000009E-2</c:v>
                </c:pt>
                <c:pt idx="864">
                  <c:v>8.9742000000000002E-2</c:v>
                </c:pt>
                <c:pt idx="865">
                  <c:v>8.9698E-2</c:v>
                </c:pt>
                <c:pt idx="866">
                  <c:v>8.8184999999999999E-2</c:v>
                </c:pt>
                <c:pt idx="867">
                  <c:v>9.9307999999999994E-2</c:v>
                </c:pt>
                <c:pt idx="868">
                  <c:v>9.4840999999999995E-2</c:v>
                </c:pt>
                <c:pt idx="869">
                  <c:v>9.5985999999999988E-2</c:v>
                </c:pt>
                <c:pt idx="870">
                  <c:v>0.1007</c:v>
                </c:pt>
                <c:pt idx="871">
                  <c:v>0.10802199999999999</c:v>
                </c:pt>
                <c:pt idx="872">
                  <c:v>0.12278800000000001</c:v>
                </c:pt>
                <c:pt idx="873">
                  <c:v>0.124587</c:v>
                </c:pt>
                <c:pt idx="874">
                  <c:v>0.12027900000000001</c:v>
                </c:pt>
                <c:pt idx="875">
                  <c:v>0.13997899999999999</c:v>
                </c:pt>
                <c:pt idx="876">
                  <c:v>0.116434</c:v>
                </c:pt>
                <c:pt idx="877">
                  <c:v>0.1109</c:v>
                </c:pt>
                <c:pt idx="878">
                  <c:v>0.114305</c:v>
                </c:pt>
                <c:pt idx="879">
                  <c:v>0.11591100000000001</c:v>
                </c:pt>
                <c:pt idx="880">
                  <c:v>0.10281800000000001</c:v>
                </c:pt>
                <c:pt idx="881">
                  <c:v>9.0318999999999997E-2</c:v>
                </c:pt>
                <c:pt idx="882">
                  <c:v>8.8994000000000004E-2</c:v>
                </c:pt>
                <c:pt idx="883">
                  <c:v>0.11551</c:v>
                </c:pt>
                <c:pt idx="884">
                  <c:v>0.120252</c:v>
                </c:pt>
                <c:pt idx="885">
                  <c:v>0.111043</c:v>
                </c:pt>
                <c:pt idx="886">
                  <c:v>0.115207</c:v>
                </c:pt>
                <c:pt idx="887">
                  <c:v>0.122447</c:v>
                </c:pt>
                <c:pt idx="888">
                  <c:v>0.117518</c:v>
                </c:pt>
                <c:pt idx="889">
                  <c:v>0.125527</c:v>
                </c:pt>
                <c:pt idx="890">
                  <c:v>0.12945000000000001</c:v>
                </c:pt>
                <c:pt idx="891">
                  <c:v>0.13755300000000001</c:v>
                </c:pt>
                <c:pt idx="892">
                  <c:v>0.142878</c:v>
                </c:pt>
                <c:pt idx="893">
                  <c:v>0.13634299999999999</c:v>
                </c:pt>
                <c:pt idx="894">
                  <c:v>0.13489599999999999</c:v>
                </c:pt>
                <c:pt idx="895">
                  <c:v>0.132685</c:v>
                </c:pt>
                <c:pt idx="896">
                  <c:v>0.12307399999999999</c:v>
                </c:pt>
                <c:pt idx="897">
                  <c:v>0.124262</c:v>
                </c:pt>
                <c:pt idx="898">
                  <c:v>0.125252</c:v>
                </c:pt>
                <c:pt idx="899">
                  <c:v>0.115691</c:v>
                </c:pt>
                <c:pt idx="900">
                  <c:v>0.11686299999999999</c:v>
                </c:pt>
                <c:pt idx="901">
                  <c:v>0.113678</c:v>
                </c:pt>
                <c:pt idx="902">
                  <c:v>0.11615299999999999</c:v>
                </c:pt>
                <c:pt idx="903">
                  <c:v>0.12723800000000002</c:v>
                </c:pt>
                <c:pt idx="904">
                  <c:v>0.131359</c:v>
                </c:pt>
                <c:pt idx="905">
                  <c:v>0.115895</c:v>
                </c:pt>
                <c:pt idx="906">
                  <c:v>0.103687</c:v>
                </c:pt>
                <c:pt idx="907">
                  <c:v>0.113089</c:v>
                </c:pt>
                <c:pt idx="908">
                  <c:v>0.11647199999999999</c:v>
                </c:pt>
                <c:pt idx="909">
                  <c:v>0.112187</c:v>
                </c:pt>
                <c:pt idx="910">
                  <c:v>0.116357</c:v>
                </c:pt>
                <c:pt idx="911">
                  <c:v>0.10789</c:v>
                </c:pt>
                <c:pt idx="912">
                  <c:v>0.11171400000000001</c:v>
                </c:pt>
                <c:pt idx="913">
                  <c:v>0.11043799999999999</c:v>
                </c:pt>
                <c:pt idx="914">
                  <c:v>0.11853</c:v>
                </c:pt>
                <c:pt idx="915">
                  <c:v>0.12060900000000001</c:v>
                </c:pt>
                <c:pt idx="916">
                  <c:v>0.12199</c:v>
                </c:pt>
                <c:pt idx="917">
                  <c:v>0.13050100000000001</c:v>
                </c:pt>
                <c:pt idx="918">
                  <c:v>0.12212199999999999</c:v>
                </c:pt>
                <c:pt idx="919">
                  <c:v>0.114063</c:v>
                </c:pt>
                <c:pt idx="920">
                  <c:v>0.120131</c:v>
                </c:pt>
                <c:pt idx="921">
                  <c:v>0.119702</c:v>
                </c:pt>
                <c:pt idx="922">
                  <c:v>0.11924</c:v>
                </c:pt>
                <c:pt idx="923">
                  <c:v>0.113595</c:v>
                </c:pt>
                <c:pt idx="924">
                  <c:v>0.111279</c:v>
                </c:pt>
                <c:pt idx="925">
                  <c:v>9.6480999999999997E-2</c:v>
                </c:pt>
                <c:pt idx="926">
                  <c:v>9.6030000000000004E-2</c:v>
                </c:pt>
                <c:pt idx="927">
                  <c:v>0.10267</c:v>
                </c:pt>
                <c:pt idx="928">
                  <c:v>0.10772500000000002</c:v>
                </c:pt>
                <c:pt idx="929">
                  <c:v>0.10971700000000001</c:v>
                </c:pt>
                <c:pt idx="930">
                  <c:v>0.113678</c:v>
                </c:pt>
                <c:pt idx="931">
                  <c:v>0.11454700000000001</c:v>
                </c:pt>
                <c:pt idx="932">
                  <c:v>0.113667</c:v>
                </c:pt>
                <c:pt idx="933">
                  <c:v>0.119724</c:v>
                </c:pt>
                <c:pt idx="934">
                  <c:v>0.117435</c:v>
                </c:pt>
                <c:pt idx="935">
                  <c:v>0.11701700000000001</c:v>
                </c:pt>
                <c:pt idx="936">
                  <c:v>0.11925599999999999</c:v>
                </c:pt>
                <c:pt idx="937">
                  <c:v>0.12461999999999999</c:v>
                </c:pt>
                <c:pt idx="938">
                  <c:v>0.145866</c:v>
                </c:pt>
                <c:pt idx="939">
                  <c:v>0.16322700000000001</c:v>
                </c:pt>
                <c:pt idx="940">
                  <c:v>0.17068700000000001</c:v>
                </c:pt>
                <c:pt idx="941">
                  <c:v>0.18176700000000001</c:v>
                </c:pt>
                <c:pt idx="942">
                  <c:v>0.18825800000000001</c:v>
                </c:pt>
                <c:pt idx="943">
                  <c:v>0.19869399999999998</c:v>
                </c:pt>
                <c:pt idx="944">
                  <c:v>0.20078399999999999</c:v>
                </c:pt>
                <c:pt idx="945">
                  <c:v>0.18735600000000002</c:v>
                </c:pt>
                <c:pt idx="946">
                  <c:v>0.19619599999999998</c:v>
                </c:pt>
                <c:pt idx="947">
                  <c:v>0.18947399999999998</c:v>
                </c:pt>
                <c:pt idx="948">
                  <c:v>0.18601400000000001</c:v>
                </c:pt>
                <c:pt idx="949">
                  <c:v>0.188467</c:v>
                </c:pt>
                <c:pt idx="950">
                  <c:v>0.18694299999999997</c:v>
                </c:pt>
                <c:pt idx="951">
                  <c:v>0.202787</c:v>
                </c:pt>
                <c:pt idx="952">
                  <c:v>0.20000299999999999</c:v>
                </c:pt>
                <c:pt idx="953">
                  <c:v>0.19126200000000002</c:v>
                </c:pt>
                <c:pt idx="954">
                  <c:v>0.19477699999999998</c:v>
                </c:pt>
                <c:pt idx="955">
                  <c:v>0.19861100000000001</c:v>
                </c:pt>
                <c:pt idx="956">
                  <c:v>0.20740800000000001</c:v>
                </c:pt>
                <c:pt idx="957">
                  <c:v>0.22670599999999999</c:v>
                </c:pt>
                <c:pt idx="958">
                  <c:v>0.23857299999999998</c:v>
                </c:pt>
                <c:pt idx="959">
                  <c:v>0.25465300000000002</c:v>
                </c:pt>
                <c:pt idx="960">
                  <c:v>0.265287</c:v>
                </c:pt>
                <c:pt idx="961">
                  <c:v>0.26030200000000003</c:v>
                </c:pt>
                <c:pt idx="962">
                  <c:v>0.28165299999999999</c:v>
                </c:pt>
                <c:pt idx="963">
                  <c:v>0.28675800000000001</c:v>
                </c:pt>
                <c:pt idx="964">
                  <c:v>0.29432200000000003</c:v>
                </c:pt>
                <c:pt idx="965">
                  <c:v>0.28401300000000002</c:v>
                </c:pt>
                <c:pt idx="966">
                  <c:v>0.30518200000000001</c:v>
                </c:pt>
                <c:pt idx="967">
                  <c:v>0.28969600000000001</c:v>
                </c:pt>
                <c:pt idx="968">
                  <c:v>0.31113399999999997</c:v>
                </c:pt>
                <c:pt idx="969">
                  <c:v>0.310886</c:v>
                </c:pt>
                <c:pt idx="970">
                  <c:v>0.29885499999999998</c:v>
                </c:pt>
                <c:pt idx="971">
                  <c:v>0.30876799999999999</c:v>
                </c:pt>
                <c:pt idx="972">
                  <c:v>0.31585999999999997</c:v>
                </c:pt>
                <c:pt idx="973">
                  <c:v>0.28030500000000003</c:v>
                </c:pt>
                <c:pt idx="974">
                  <c:v>0.27739999999999998</c:v>
                </c:pt>
                <c:pt idx="975">
                  <c:v>0.27418199999999998</c:v>
                </c:pt>
                <c:pt idx="976">
                  <c:v>0.28314400000000001</c:v>
                </c:pt>
                <c:pt idx="977">
                  <c:v>0.28616900000000001</c:v>
                </c:pt>
                <c:pt idx="978">
                  <c:v>0.28490399999999999</c:v>
                </c:pt>
                <c:pt idx="979">
                  <c:v>0.25772200000000001</c:v>
                </c:pt>
                <c:pt idx="980">
                  <c:v>0.27604699999999999</c:v>
                </c:pt>
                <c:pt idx="981">
                  <c:v>0.26739400000000002</c:v>
                </c:pt>
                <c:pt idx="982">
                  <c:v>0.26624400000000004</c:v>
                </c:pt>
                <c:pt idx="983">
                  <c:v>0.27847300000000003</c:v>
                </c:pt>
                <c:pt idx="984">
                  <c:v>0.27304300000000004</c:v>
                </c:pt>
                <c:pt idx="985">
                  <c:v>0.27015499999999998</c:v>
                </c:pt>
                <c:pt idx="986">
                  <c:v>0.29077400000000003</c:v>
                </c:pt>
                <c:pt idx="987">
                  <c:v>0.29856899999999997</c:v>
                </c:pt>
                <c:pt idx="988">
                  <c:v>0.28526699999999999</c:v>
                </c:pt>
                <c:pt idx="989">
                  <c:v>0.29725999999999997</c:v>
                </c:pt>
                <c:pt idx="990">
                  <c:v>0.31259199999999998</c:v>
                </c:pt>
                <c:pt idx="991">
                  <c:v>0.30756900000000004</c:v>
                </c:pt>
                <c:pt idx="992">
                  <c:v>0.32867199999999996</c:v>
                </c:pt>
                <c:pt idx="993">
                  <c:v>0.33422299999999999</c:v>
                </c:pt>
                <c:pt idx="994">
                  <c:v>0.33187899999999998</c:v>
                </c:pt>
                <c:pt idx="995">
                  <c:v>0.30866399999999999</c:v>
                </c:pt>
                <c:pt idx="996">
                  <c:v>0.281389</c:v>
                </c:pt>
                <c:pt idx="997">
                  <c:v>0.28389700000000001</c:v>
                </c:pt>
                <c:pt idx="998">
                  <c:v>0.29332599999999998</c:v>
                </c:pt>
                <c:pt idx="999">
                  <c:v>0.29901499999999998</c:v>
                </c:pt>
                <c:pt idx="1000">
                  <c:v>0.28625699999999998</c:v>
                </c:pt>
                <c:pt idx="1001">
                  <c:v>0.28898000000000001</c:v>
                </c:pt>
                <c:pt idx="1002">
                  <c:v>0.28032099999999999</c:v>
                </c:pt>
                <c:pt idx="1003">
                  <c:v>0.29320499999999999</c:v>
                </c:pt>
                <c:pt idx="1004">
                  <c:v>0.28014500000000003</c:v>
                </c:pt>
                <c:pt idx="1005">
                  <c:v>0.29571900000000001</c:v>
                </c:pt>
                <c:pt idx="1006">
                  <c:v>0.30712899999999999</c:v>
                </c:pt>
                <c:pt idx="1007">
                  <c:v>0.26186500000000001</c:v>
                </c:pt>
                <c:pt idx="1008">
                  <c:v>0.27127199999999996</c:v>
                </c:pt>
                <c:pt idx="1009">
                  <c:v>0.274644</c:v>
                </c:pt>
                <c:pt idx="1010">
                  <c:v>0.27902899999999997</c:v>
                </c:pt>
                <c:pt idx="1011">
                  <c:v>0.26760300000000004</c:v>
                </c:pt>
                <c:pt idx="1012">
                  <c:v>0.28346300000000002</c:v>
                </c:pt>
                <c:pt idx="1013">
                  <c:v>0.27581600000000001</c:v>
                </c:pt>
                <c:pt idx="1014">
                  <c:v>0.28149299999999999</c:v>
                </c:pt>
                <c:pt idx="1015">
                  <c:v>0.28077799999999997</c:v>
                </c:pt>
                <c:pt idx="1016">
                  <c:v>0.298344</c:v>
                </c:pt>
                <c:pt idx="1017">
                  <c:v>0.27737800000000001</c:v>
                </c:pt>
                <c:pt idx="1018">
                  <c:v>0.28434799999999999</c:v>
                </c:pt>
                <c:pt idx="1019">
                  <c:v>0.27607999999999999</c:v>
                </c:pt>
                <c:pt idx="1020">
                  <c:v>0.26431300000000002</c:v>
                </c:pt>
                <c:pt idx="1021">
                  <c:v>0.28054200000000001</c:v>
                </c:pt>
                <c:pt idx="1022">
                  <c:v>0.28000199999999997</c:v>
                </c:pt>
                <c:pt idx="1023">
                  <c:v>0.28283599999999998</c:v>
                </c:pt>
                <c:pt idx="1024">
                  <c:v>0.28149299999999999</c:v>
                </c:pt>
                <c:pt idx="1025">
                  <c:v>0.29620400000000002</c:v>
                </c:pt>
                <c:pt idx="1026">
                  <c:v>0.29647299999999999</c:v>
                </c:pt>
                <c:pt idx="1027">
                  <c:v>0.31598599999999999</c:v>
                </c:pt>
                <c:pt idx="1028">
                  <c:v>0.297815</c:v>
                </c:pt>
                <c:pt idx="1029">
                  <c:v>0.30054400000000003</c:v>
                </c:pt>
                <c:pt idx="1030">
                  <c:v>0.30448799999999998</c:v>
                </c:pt>
                <c:pt idx="1031">
                  <c:v>0.32881500000000002</c:v>
                </c:pt>
                <c:pt idx="1032">
                  <c:v>0.32658700000000002</c:v>
                </c:pt>
                <c:pt idx="1033">
                  <c:v>0.33255000000000001</c:v>
                </c:pt>
                <c:pt idx="1034">
                  <c:v>0.35830199999999995</c:v>
                </c:pt>
                <c:pt idx="1035">
                  <c:v>0.35264099999999998</c:v>
                </c:pt>
                <c:pt idx="1036">
                  <c:v>0.34509900000000004</c:v>
                </c:pt>
                <c:pt idx="1037">
                  <c:v>0.32075600000000004</c:v>
                </c:pt>
                <c:pt idx="1038">
                  <c:v>0.31842300000000001</c:v>
                </c:pt>
                <c:pt idx="1039">
                  <c:v>0.325602</c:v>
                </c:pt>
                <c:pt idx="1040">
                  <c:v>0.31903400000000004</c:v>
                </c:pt>
                <c:pt idx="1041">
                  <c:v>0.30080299999999999</c:v>
                </c:pt>
                <c:pt idx="1042">
                  <c:v>0.31325199999999997</c:v>
                </c:pt>
                <c:pt idx="1043">
                  <c:v>0.31160199999999999</c:v>
                </c:pt>
                <c:pt idx="1044">
                  <c:v>0.32622899999999999</c:v>
                </c:pt>
                <c:pt idx="1045">
                  <c:v>0.34648499999999999</c:v>
                </c:pt>
                <c:pt idx="1046">
                  <c:v>0.34574800000000006</c:v>
                </c:pt>
                <c:pt idx="1047">
                  <c:v>0.344086</c:v>
                </c:pt>
                <c:pt idx="1048">
                  <c:v>0.326235</c:v>
                </c:pt>
                <c:pt idx="1049">
                  <c:v>0.315249</c:v>
                </c:pt>
                <c:pt idx="1050">
                  <c:v>0.31090299999999998</c:v>
                </c:pt>
                <c:pt idx="1051">
                  <c:v>0.33544400000000002</c:v>
                </c:pt>
                <c:pt idx="1052">
                  <c:v>0.33752899999999997</c:v>
                </c:pt>
                <c:pt idx="1053">
                  <c:v>0.36040300000000003</c:v>
                </c:pt>
                <c:pt idx="1054">
                  <c:v>0.35614499999999999</c:v>
                </c:pt>
                <c:pt idx="1055">
                  <c:v>0.34662300000000001</c:v>
                </c:pt>
                <c:pt idx="1056">
                  <c:v>0.35154099999999999</c:v>
                </c:pt>
                <c:pt idx="1057">
                  <c:v>0.379718</c:v>
                </c:pt>
                <c:pt idx="1058">
                  <c:v>0.37766599999999995</c:v>
                </c:pt>
                <c:pt idx="1059">
                  <c:v>0.38300800000000002</c:v>
                </c:pt>
                <c:pt idx="1060">
                  <c:v>0.38222099999999998</c:v>
                </c:pt>
                <c:pt idx="1061">
                  <c:v>0.36692199999999997</c:v>
                </c:pt>
                <c:pt idx="1062">
                  <c:v>0.38223799999999997</c:v>
                </c:pt>
                <c:pt idx="1063">
                  <c:v>0.38523000000000002</c:v>
                </c:pt>
                <c:pt idx="1064">
                  <c:v>0.38886699999999996</c:v>
                </c:pt>
                <c:pt idx="1065">
                  <c:v>0.37784799999999996</c:v>
                </c:pt>
                <c:pt idx="1066">
                  <c:v>0.38708399999999998</c:v>
                </c:pt>
                <c:pt idx="1067">
                  <c:v>0.37717599999999996</c:v>
                </c:pt>
                <c:pt idx="1068">
                  <c:v>0.37504199999999999</c:v>
                </c:pt>
                <c:pt idx="1069">
                  <c:v>0.37141099999999999</c:v>
                </c:pt>
                <c:pt idx="1070">
                  <c:v>0.37295699999999998</c:v>
                </c:pt>
                <c:pt idx="1071">
                  <c:v>0.38453200000000004</c:v>
                </c:pt>
                <c:pt idx="1072">
                  <c:v>0.37388700000000002</c:v>
                </c:pt>
                <c:pt idx="1073">
                  <c:v>0.37882100000000002</c:v>
                </c:pt>
                <c:pt idx="1074">
                  <c:v>0.38451500000000005</c:v>
                </c:pt>
                <c:pt idx="1075">
                  <c:v>0.38178099999999998</c:v>
                </c:pt>
                <c:pt idx="1076">
                  <c:v>0.40716400000000003</c:v>
                </c:pt>
                <c:pt idx="1077">
                  <c:v>0.41805599999999998</c:v>
                </c:pt>
                <c:pt idx="1078">
                  <c:v>0.42066899999999996</c:v>
                </c:pt>
                <c:pt idx="1079">
                  <c:v>0.413545</c:v>
                </c:pt>
                <c:pt idx="1080">
                  <c:v>0.407719</c:v>
                </c:pt>
                <c:pt idx="1081">
                  <c:v>0.42302899999999999</c:v>
                </c:pt>
                <c:pt idx="1082">
                  <c:v>0.442361</c:v>
                </c:pt>
                <c:pt idx="1083">
                  <c:v>0.44612400000000002</c:v>
                </c:pt>
                <c:pt idx="1084">
                  <c:v>0.46173599999999998</c:v>
                </c:pt>
                <c:pt idx="1085">
                  <c:v>0.461621</c:v>
                </c:pt>
                <c:pt idx="1086">
                  <c:v>0.470142</c:v>
                </c:pt>
                <c:pt idx="1087">
                  <c:v>0.46236300000000002</c:v>
                </c:pt>
                <c:pt idx="1088">
                  <c:v>0.449347</c:v>
                </c:pt>
                <c:pt idx="1089">
                  <c:v>0.46510800000000002</c:v>
                </c:pt>
                <c:pt idx="1090">
                  <c:v>0.46261099999999999</c:v>
                </c:pt>
                <c:pt idx="1091">
                  <c:v>0.46106999999999998</c:v>
                </c:pt>
                <c:pt idx="1092">
                  <c:v>0.45981099999999997</c:v>
                </c:pt>
                <c:pt idx="1093">
                  <c:v>0.45375399999999999</c:v>
                </c:pt>
                <c:pt idx="1094">
                  <c:v>0.44233299999999998</c:v>
                </c:pt>
                <c:pt idx="1095">
                  <c:v>0.43459800000000004</c:v>
                </c:pt>
                <c:pt idx="1096">
                  <c:v>0.446685</c:v>
                </c:pt>
                <c:pt idx="1097">
                  <c:v>0.46145600000000003</c:v>
                </c:pt>
                <c:pt idx="1098">
                  <c:v>0.45702700000000002</c:v>
                </c:pt>
                <c:pt idx="1099">
                  <c:v>0.46475099999999997</c:v>
                </c:pt>
                <c:pt idx="1100">
                  <c:v>0.47094000000000003</c:v>
                </c:pt>
                <c:pt idx="1101">
                  <c:v>0.48132599999999998</c:v>
                </c:pt>
                <c:pt idx="1102">
                  <c:v>0.49714199999999997</c:v>
                </c:pt>
                <c:pt idx="1103">
                  <c:v>0.49625599999999997</c:v>
                </c:pt>
                <c:pt idx="1104">
                  <c:v>0.51229799999999992</c:v>
                </c:pt>
                <c:pt idx="1105">
                  <c:v>0.49389099999999997</c:v>
                </c:pt>
                <c:pt idx="1106">
                  <c:v>0.50523400000000007</c:v>
                </c:pt>
                <c:pt idx="1107">
                  <c:v>0.51149999999999995</c:v>
                </c:pt>
                <c:pt idx="1108">
                  <c:v>0.50869500000000001</c:v>
                </c:pt>
                <c:pt idx="1109">
                  <c:v>0.52645299999999995</c:v>
                </c:pt>
                <c:pt idx="1110">
                  <c:v>0.53353299999999992</c:v>
                </c:pt>
                <c:pt idx="1111">
                  <c:v>0.50952500000000001</c:v>
                </c:pt>
                <c:pt idx="1112">
                  <c:v>0.50543199999999999</c:v>
                </c:pt>
                <c:pt idx="1113">
                  <c:v>0.50557000000000007</c:v>
                </c:pt>
                <c:pt idx="1114">
                  <c:v>0.50953599999999999</c:v>
                </c:pt>
                <c:pt idx="1115">
                  <c:v>0.462814</c:v>
                </c:pt>
                <c:pt idx="1116">
                  <c:v>0.48902800000000002</c:v>
                </c:pt>
                <c:pt idx="1117">
                  <c:v>0.47695799999999999</c:v>
                </c:pt>
                <c:pt idx="1118">
                  <c:v>0.44067700000000004</c:v>
                </c:pt>
                <c:pt idx="1119">
                  <c:v>0.42943800000000004</c:v>
                </c:pt>
                <c:pt idx="1120">
                  <c:v>0.41546</c:v>
                </c:pt>
                <c:pt idx="1121">
                  <c:v>0.41098699999999999</c:v>
                </c:pt>
                <c:pt idx="1122">
                  <c:v>0.410107</c:v>
                </c:pt>
                <c:pt idx="1123">
                  <c:v>0.436832</c:v>
                </c:pt>
                <c:pt idx="1124">
                  <c:v>0.44797199999999998</c:v>
                </c:pt>
                <c:pt idx="1125">
                  <c:v>0.45816000000000001</c:v>
                </c:pt>
                <c:pt idx="1126">
                  <c:v>0.46867900000000001</c:v>
                </c:pt>
                <c:pt idx="1127">
                  <c:v>0.49424300000000004</c:v>
                </c:pt>
                <c:pt idx="1128">
                  <c:v>0.44408299999999995</c:v>
                </c:pt>
                <c:pt idx="1129">
                  <c:v>0.44856099999999999</c:v>
                </c:pt>
                <c:pt idx="1130">
                  <c:v>0.45013900000000001</c:v>
                </c:pt>
                <c:pt idx="1131">
                  <c:v>0.45118499999999995</c:v>
                </c:pt>
                <c:pt idx="1132">
                  <c:v>0.45406199999999997</c:v>
                </c:pt>
                <c:pt idx="1133">
                  <c:v>0.45185000000000003</c:v>
                </c:pt>
                <c:pt idx="1134">
                  <c:v>0.45424900000000001</c:v>
                </c:pt>
                <c:pt idx="1135">
                  <c:v>0.45777500000000004</c:v>
                </c:pt>
                <c:pt idx="1136">
                  <c:v>0.44774599999999998</c:v>
                </c:pt>
                <c:pt idx="1137">
                  <c:v>0.44868200000000003</c:v>
                </c:pt>
                <c:pt idx="1138">
                  <c:v>0.46349600000000002</c:v>
                </c:pt>
                <c:pt idx="1139">
                  <c:v>0.48217300000000002</c:v>
                </c:pt>
                <c:pt idx="1140">
                  <c:v>0.49536499999999994</c:v>
                </c:pt>
                <c:pt idx="1141">
                  <c:v>0.47473599999999999</c:v>
                </c:pt>
                <c:pt idx="1142">
                  <c:v>0.45685599999999998</c:v>
                </c:pt>
                <c:pt idx="1143">
                  <c:v>0.45932699999999999</c:v>
                </c:pt>
                <c:pt idx="1144">
                  <c:v>0.45608600000000005</c:v>
                </c:pt>
                <c:pt idx="1145">
                  <c:v>0.422265</c:v>
                </c:pt>
                <c:pt idx="1146">
                  <c:v>0.42702899999999999</c:v>
                </c:pt>
                <c:pt idx="1147">
                  <c:v>0.44292700000000002</c:v>
                </c:pt>
                <c:pt idx="1148">
                  <c:v>0.43723399999999996</c:v>
                </c:pt>
                <c:pt idx="1149">
                  <c:v>0.43960500000000002</c:v>
                </c:pt>
                <c:pt idx="1150">
                  <c:v>0.448797</c:v>
                </c:pt>
                <c:pt idx="1151">
                  <c:v>0.44209699999999996</c:v>
                </c:pt>
                <c:pt idx="1152">
                  <c:v>0.43390000000000001</c:v>
                </c:pt>
                <c:pt idx="1153">
                  <c:v>0.44380200000000003</c:v>
                </c:pt>
                <c:pt idx="1154">
                  <c:v>0.46217599999999998</c:v>
                </c:pt>
                <c:pt idx="1155">
                  <c:v>0.45244999999999996</c:v>
                </c:pt>
                <c:pt idx="1156">
                  <c:v>0.45038699999999998</c:v>
                </c:pt>
                <c:pt idx="1157">
                  <c:v>0.45705499999999999</c:v>
                </c:pt>
                <c:pt idx="1158">
                  <c:v>0.46439900000000001</c:v>
                </c:pt>
                <c:pt idx="1159">
                  <c:v>0.46732000000000001</c:v>
                </c:pt>
                <c:pt idx="1160">
                  <c:v>0.47970299999999999</c:v>
                </c:pt>
                <c:pt idx="1161">
                  <c:v>0.46506999999999998</c:v>
                </c:pt>
                <c:pt idx="1162">
                  <c:v>0.472937</c:v>
                </c:pt>
                <c:pt idx="1163">
                  <c:v>0.48331200000000002</c:v>
                </c:pt>
                <c:pt idx="1164">
                  <c:v>0.49320900000000001</c:v>
                </c:pt>
                <c:pt idx="1165">
                  <c:v>0.487124</c:v>
                </c:pt>
                <c:pt idx="1166">
                  <c:v>0.48985300000000004</c:v>
                </c:pt>
                <c:pt idx="1167">
                  <c:v>0.509988</c:v>
                </c:pt>
                <c:pt idx="1168">
                  <c:v>0.51640700000000006</c:v>
                </c:pt>
                <c:pt idx="1169">
                  <c:v>0.51552200000000004</c:v>
                </c:pt>
                <c:pt idx="1170">
                  <c:v>0.52416400000000007</c:v>
                </c:pt>
                <c:pt idx="1171">
                  <c:v>0.50778699999999999</c:v>
                </c:pt>
                <c:pt idx="1172">
                  <c:v>0.52027500000000004</c:v>
                </c:pt>
                <c:pt idx="1173">
                  <c:v>0.51799200000000001</c:v>
                </c:pt>
                <c:pt idx="1174">
                  <c:v>0.53737299999999999</c:v>
                </c:pt>
                <c:pt idx="1175">
                  <c:v>0.53947400000000001</c:v>
                </c:pt>
                <c:pt idx="1176">
                  <c:v>0.54871599999999998</c:v>
                </c:pt>
                <c:pt idx="1177">
                  <c:v>0.56384500000000004</c:v>
                </c:pt>
                <c:pt idx="1178">
                  <c:v>0.57733899999999994</c:v>
                </c:pt>
                <c:pt idx="1179">
                  <c:v>0.57130999999999998</c:v>
                </c:pt>
                <c:pt idx="1180">
                  <c:v>0.57394500000000004</c:v>
                </c:pt>
                <c:pt idx="1181">
                  <c:v>0.59990500000000002</c:v>
                </c:pt>
                <c:pt idx="1182">
                  <c:v>0.59421199999999996</c:v>
                </c:pt>
                <c:pt idx="1183">
                  <c:v>0.597584</c:v>
                </c:pt>
                <c:pt idx="1184">
                  <c:v>0.61087999999999998</c:v>
                </c:pt>
                <c:pt idx="1185">
                  <c:v>0.58575100000000002</c:v>
                </c:pt>
                <c:pt idx="1186">
                  <c:v>0.59346900000000002</c:v>
                </c:pt>
                <c:pt idx="1187">
                  <c:v>0.61517699999999997</c:v>
                </c:pt>
                <c:pt idx="1188">
                  <c:v>0.61373</c:v>
                </c:pt>
                <c:pt idx="1189">
                  <c:v>0.61680500000000005</c:v>
                </c:pt>
                <c:pt idx="1190">
                  <c:v>0.61519299999999999</c:v>
                </c:pt>
                <c:pt idx="1191">
                  <c:v>0.62381900000000001</c:v>
                </c:pt>
                <c:pt idx="1192">
                  <c:v>0.60360199999999997</c:v>
                </c:pt>
                <c:pt idx="1193">
                  <c:v>0.60437800000000008</c:v>
                </c:pt>
                <c:pt idx="1194">
                  <c:v>0.58299500000000004</c:v>
                </c:pt>
                <c:pt idx="1195">
                  <c:v>0.57216299999999998</c:v>
                </c:pt>
                <c:pt idx="1196">
                  <c:v>0.59136200000000005</c:v>
                </c:pt>
                <c:pt idx="1197">
                  <c:v>0.60520299999999994</c:v>
                </c:pt>
                <c:pt idx="1198">
                  <c:v>0.60602800000000001</c:v>
                </c:pt>
                <c:pt idx="1199">
                  <c:v>0.60185299999999997</c:v>
                </c:pt>
                <c:pt idx="1200">
                  <c:v>0.60036699999999998</c:v>
                </c:pt>
                <c:pt idx="1201">
                  <c:v>0.58914999999999995</c:v>
                </c:pt>
                <c:pt idx="1202">
                  <c:v>0.60410799999999998</c:v>
                </c:pt>
                <c:pt idx="1203">
                  <c:v>0.61448900000000006</c:v>
                </c:pt>
                <c:pt idx="1204">
                  <c:v>0.64442099999999991</c:v>
                </c:pt>
                <c:pt idx="1205">
                  <c:v>0.64166000000000001</c:v>
                </c:pt>
                <c:pt idx="1206">
                  <c:v>0.65070400000000006</c:v>
                </c:pt>
                <c:pt idx="1207">
                  <c:v>0.66947999999999996</c:v>
                </c:pt>
                <c:pt idx="1208">
                  <c:v>0.67666399999999993</c:v>
                </c:pt>
                <c:pt idx="1209">
                  <c:v>0.67507400000000006</c:v>
                </c:pt>
                <c:pt idx="1210">
                  <c:v>0.66255900000000001</c:v>
                </c:pt>
                <c:pt idx="1211">
                  <c:v>0.656447</c:v>
                </c:pt>
                <c:pt idx="1212">
                  <c:v>0.66142600000000007</c:v>
                </c:pt>
                <c:pt idx="1213">
                  <c:v>0.66103499999999993</c:v>
                </c:pt>
                <c:pt idx="1214">
                  <c:v>0.68188999999999989</c:v>
                </c:pt>
                <c:pt idx="1215">
                  <c:v>0.69720000000000004</c:v>
                </c:pt>
                <c:pt idx="1216">
                  <c:v>0.71835300000000002</c:v>
                </c:pt>
                <c:pt idx="1217">
                  <c:v>0.71274699999999991</c:v>
                </c:pt>
                <c:pt idx="1218">
                  <c:v>0.72418400000000005</c:v>
                </c:pt>
                <c:pt idx="1219">
                  <c:v>0.71382499999999993</c:v>
                </c:pt>
                <c:pt idx="1220">
                  <c:v>0.67141099999999998</c:v>
                </c:pt>
                <c:pt idx="1221">
                  <c:v>0.64117599999999997</c:v>
                </c:pt>
                <c:pt idx="1222">
                  <c:v>0.64117000000000002</c:v>
                </c:pt>
                <c:pt idx="1223">
                  <c:v>0.69586899999999996</c:v>
                </c:pt>
                <c:pt idx="1224">
                  <c:v>0.74732200000000004</c:v>
                </c:pt>
                <c:pt idx="1225">
                  <c:v>0.78108900000000003</c:v>
                </c:pt>
                <c:pt idx="1226">
                  <c:v>0.76641199999999998</c:v>
                </c:pt>
                <c:pt idx="1227">
                  <c:v>0.77729899999999996</c:v>
                </c:pt>
                <c:pt idx="1228">
                  <c:v>0.83913300000000002</c:v>
                </c:pt>
                <c:pt idx="1229">
                  <c:v>0.83018199999999998</c:v>
                </c:pt>
                <c:pt idx="1230">
                  <c:v>0.88361599999999996</c:v>
                </c:pt>
                <c:pt idx="1231">
                  <c:v>0.85976799999999998</c:v>
                </c:pt>
                <c:pt idx="1232">
                  <c:v>0.80899699999999997</c:v>
                </c:pt>
                <c:pt idx="1233">
                  <c:v>0.84260400000000002</c:v>
                </c:pt>
                <c:pt idx="1234">
                  <c:v>0.82625999999999999</c:v>
                </c:pt>
                <c:pt idx="1235">
                  <c:v>0.83960599999999996</c:v>
                </c:pt>
                <c:pt idx="1236">
                  <c:v>0.82498900000000008</c:v>
                </c:pt>
                <c:pt idx="1237">
                  <c:v>0.80920000000000003</c:v>
                </c:pt>
                <c:pt idx="1238">
                  <c:v>0.78196399999999999</c:v>
                </c:pt>
                <c:pt idx="1239">
                  <c:v>0.78267300000000006</c:v>
                </c:pt>
                <c:pt idx="1240">
                  <c:v>0.83418099999999995</c:v>
                </c:pt>
                <c:pt idx="1241">
                  <c:v>0.88790099999999994</c:v>
                </c:pt>
                <c:pt idx="1242">
                  <c:v>0.85089399999999993</c:v>
                </c:pt>
                <c:pt idx="1243">
                  <c:v>0.81855800000000001</c:v>
                </c:pt>
                <c:pt idx="1244">
                  <c:v>0.82915300000000003</c:v>
                </c:pt>
                <c:pt idx="1245">
                  <c:v>0.78041799999999995</c:v>
                </c:pt>
                <c:pt idx="1246">
                  <c:v>0.78807500000000008</c:v>
                </c:pt>
                <c:pt idx="1247">
                  <c:v>0.74788300000000008</c:v>
                </c:pt>
                <c:pt idx="1248">
                  <c:v>0.78245900000000002</c:v>
                </c:pt>
                <c:pt idx="1249">
                  <c:v>0.76240700000000006</c:v>
                </c:pt>
                <c:pt idx="1250">
                  <c:v>0.77666000000000002</c:v>
                </c:pt>
                <c:pt idx="1251">
                  <c:v>0.80998099999999995</c:v>
                </c:pt>
                <c:pt idx="1252">
                  <c:v>0.82364099999999996</c:v>
                </c:pt>
                <c:pt idx="1253">
                  <c:v>0.81239700000000004</c:v>
                </c:pt>
                <c:pt idx="1254">
                  <c:v>0.84704899999999994</c:v>
                </c:pt>
                <c:pt idx="1255">
                  <c:v>0.83952899999999997</c:v>
                </c:pt>
                <c:pt idx="1256">
                  <c:v>0.81589</c:v>
                </c:pt>
                <c:pt idx="1257">
                  <c:v>0.80852400000000002</c:v>
                </c:pt>
                <c:pt idx="1258">
                  <c:v>0.82528000000000001</c:v>
                </c:pt>
                <c:pt idx="1259">
                  <c:v>0.80949700000000002</c:v>
                </c:pt>
                <c:pt idx="1260">
                  <c:v>0.86029600000000006</c:v>
                </c:pt>
                <c:pt idx="1261">
                  <c:v>0.844804</c:v>
                </c:pt>
                <c:pt idx="1262">
                  <c:v>0.85541600000000007</c:v>
                </c:pt>
                <c:pt idx="1263">
                  <c:v>0.84437499999999999</c:v>
                </c:pt>
                <c:pt idx="1264">
                  <c:v>0.82114299999999996</c:v>
                </c:pt>
                <c:pt idx="1265">
                  <c:v>0.82981899999999997</c:v>
                </c:pt>
                <c:pt idx="1266">
                  <c:v>0.82844399999999996</c:v>
                </c:pt>
                <c:pt idx="1267">
                  <c:v>0.8457340000000001</c:v>
                </c:pt>
                <c:pt idx="1268">
                  <c:v>0.86267799999999994</c:v>
                </c:pt>
                <c:pt idx="1269">
                  <c:v>0.88821499999999998</c:v>
                </c:pt>
                <c:pt idx="1270">
                  <c:v>0.86229800000000001</c:v>
                </c:pt>
                <c:pt idx="1271">
                  <c:v>0.86388299999999996</c:v>
                </c:pt>
                <c:pt idx="1272">
                  <c:v>0.85357899999999998</c:v>
                </c:pt>
                <c:pt idx="1273">
                  <c:v>0.85441500000000004</c:v>
                </c:pt>
                <c:pt idx="1274">
                  <c:v>0.85303399999999996</c:v>
                </c:pt>
                <c:pt idx="1275">
                  <c:v>0.85308400000000006</c:v>
                </c:pt>
                <c:pt idx="1276">
                  <c:v>0.82843299999999997</c:v>
                </c:pt>
                <c:pt idx="1277">
                  <c:v>0.83319699999999997</c:v>
                </c:pt>
                <c:pt idx="1278">
                  <c:v>0.83077100000000004</c:v>
                </c:pt>
                <c:pt idx="1279">
                  <c:v>0.80129000000000006</c:v>
                </c:pt>
                <c:pt idx="1280">
                  <c:v>0.81713899999999995</c:v>
                </c:pt>
                <c:pt idx="1281">
                  <c:v>0.83677800000000002</c:v>
                </c:pt>
                <c:pt idx="1282">
                  <c:v>0.84701599999999999</c:v>
                </c:pt>
                <c:pt idx="1283">
                  <c:v>0.82977999999999996</c:v>
                </c:pt>
                <c:pt idx="1284">
                  <c:v>0.83584800000000004</c:v>
                </c:pt>
                <c:pt idx="1285">
                  <c:v>0.83549099999999998</c:v>
                </c:pt>
                <c:pt idx="1286">
                  <c:v>0.81646699999999994</c:v>
                </c:pt>
                <c:pt idx="1287">
                  <c:v>0.82292599999999994</c:v>
                </c:pt>
                <c:pt idx="1288">
                  <c:v>0.82864199999999999</c:v>
                </c:pt>
                <c:pt idx="1289">
                  <c:v>0.84599299999999999</c:v>
                </c:pt>
                <c:pt idx="1290">
                  <c:v>0.83934700000000007</c:v>
                </c:pt>
                <c:pt idx="1291">
                  <c:v>0.82891700000000001</c:v>
                </c:pt>
                <c:pt idx="1292">
                  <c:v>0.84133899999999995</c:v>
                </c:pt>
                <c:pt idx="1293">
                  <c:v>0.83684999999999998</c:v>
                </c:pt>
                <c:pt idx="1294">
                  <c:v>0.84288399999999997</c:v>
                </c:pt>
              </c:numCache>
            </c:numRef>
          </c:val>
          <c:smooth val="0"/>
          <c:extLst>
            <c:ext xmlns:c16="http://schemas.microsoft.com/office/drawing/2014/chart" uri="{C3380CC4-5D6E-409C-BE32-E72D297353CC}">
              <c16:uniqueId val="{00000004-455D-4922-B8B9-300ACBB171D1}"/>
            </c:ext>
          </c:extLst>
        </c:ser>
        <c:dLbls>
          <c:showLegendKey val="0"/>
          <c:showVal val="0"/>
          <c:showCatName val="0"/>
          <c:showSerName val="0"/>
          <c:showPercent val="0"/>
          <c:showBubbleSize val="0"/>
        </c:dLbls>
        <c:smooth val="0"/>
        <c:axId val="1080253568"/>
        <c:axId val="1080272704"/>
      </c:lineChart>
      <c:dateAx>
        <c:axId val="1080253568"/>
        <c:scaling>
          <c:orientation val="minMax"/>
        </c:scaling>
        <c:delete val="0"/>
        <c:axPos val="b"/>
        <c:numFmt formatCode="yy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72704"/>
        <c:crosses val="autoZero"/>
        <c:auto val="0"/>
        <c:lblOffset val="100"/>
        <c:baseTimeUnit val="days"/>
        <c:majorUnit val="360"/>
        <c:majorTimeUnit val="days"/>
      </c:dateAx>
      <c:valAx>
        <c:axId val="1080272704"/>
        <c:scaling>
          <c:orientation val="minMax"/>
        </c:scaling>
        <c:delete val="0"/>
        <c:axPos val="l"/>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5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'5y'!$C$2</c:f>
              <c:strCache>
                <c:ptCount val="1"/>
                <c:pt idx="0">
                  <c:v>AEM</c:v>
                </c:pt>
              </c:strCache>
            </c:strRef>
          </c:tx>
          <c:spPr>
            <a:ln w="28575" cap="rnd">
              <a:solidFill>
                <a:schemeClr val="accent2"/>
              </a:solidFill>
              <a:round/>
            </a:ln>
            <a:effectLst/>
          </c:spPr>
          <c:marker>
            <c:symbol val="none"/>
          </c:marker>
          <c:cat>
            <c:numRef>
              <c:f>'5y'!$B$3:$B$1297</c:f>
              <c:numCache>
                <c:formatCode>m/d/yyyy</c:formatCode>
                <c:ptCount val="1295"/>
                <c:pt idx="0">
                  <c:v>44032</c:v>
                </c:pt>
                <c:pt idx="1">
                  <c:v>44033</c:v>
                </c:pt>
                <c:pt idx="2">
                  <c:v>44034</c:v>
                </c:pt>
                <c:pt idx="3">
                  <c:v>44035</c:v>
                </c:pt>
                <c:pt idx="4">
                  <c:v>44036</c:v>
                </c:pt>
                <c:pt idx="5">
                  <c:v>44039</c:v>
                </c:pt>
                <c:pt idx="6">
                  <c:v>44040</c:v>
                </c:pt>
                <c:pt idx="7">
                  <c:v>44041</c:v>
                </c:pt>
                <c:pt idx="8">
                  <c:v>44042</c:v>
                </c:pt>
                <c:pt idx="9">
                  <c:v>44043</c:v>
                </c:pt>
                <c:pt idx="10">
                  <c:v>44046</c:v>
                </c:pt>
                <c:pt idx="11">
                  <c:v>44047</c:v>
                </c:pt>
                <c:pt idx="12">
                  <c:v>44048</c:v>
                </c:pt>
                <c:pt idx="13">
                  <c:v>44049</c:v>
                </c:pt>
                <c:pt idx="14">
                  <c:v>44050</c:v>
                </c:pt>
                <c:pt idx="15">
                  <c:v>44053</c:v>
                </c:pt>
                <c:pt idx="16">
                  <c:v>44054</c:v>
                </c:pt>
                <c:pt idx="17">
                  <c:v>44055</c:v>
                </c:pt>
                <c:pt idx="18">
                  <c:v>44056</c:v>
                </c:pt>
                <c:pt idx="19">
                  <c:v>44057</c:v>
                </c:pt>
                <c:pt idx="20">
                  <c:v>44060</c:v>
                </c:pt>
                <c:pt idx="21">
                  <c:v>44061</c:v>
                </c:pt>
                <c:pt idx="22">
                  <c:v>44062</c:v>
                </c:pt>
                <c:pt idx="23">
                  <c:v>44063</c:v>
                </c:pt>
                <c:pt idx="24">
                  <c:v>44064</c:v>
                </c:pt>
                <c:pt idx="25">
                  <c:v>44067</c:v>
                </c:pt>
                <c:pt idx="26">
                  <c:v>44068</c:v>
                </c:pt>
                <c:pt idx="27">
                  <c:v>44069</c:v>
                </c:pt>
                <c:pt idx="28">
                  <c:v>44070</c:v>
                </c:pt>
                <c:pt idx="29">
                  <c:v>44071</c:v>
                </c:pt>
                <c:pt idx="30">
                  <c:v>44074</c:v>
                </c:pt>
                <c:pt idx="31">
                  <c:v>44075</c:v>
                </c:pt>
                <c:pt idx="32">
                  <c:v>44076</c:v>
                </c:pt>
                <c:pt idx="33">
                  <c:v>44077</c:v>
                </c:pt>
                <c:pt idx="34">
                  <c:v>44078</c:v>
                </c:pt>
                <c:pt idx="35">
                  <c:v>44081</c:v>
                </c:pt>
                <c:pt idx="36">
                  <c:v>44082</c:v>
                </c:pt>
                <c:pt idx="37">
                  <c:v>44083</c:v>
                </c:pt>
                <c:pt idx="38">
                  <c:v>44084</c:v>
                </c:pt>
                <c:pt idx="39">
                  <c:v>44085</c:v>
                </c:pt>
                <c:pt idx="40">
                  <c:v>44088</c:v>
                </c:pt>
                <c:pt idx="41">
                  <c:v>44089</c:v>
                </c:pt>
                <c:pt idx="42">
                  <c:v>44090</c:v>
                </c:pt>
                <c:pt idx="43">
                  <c:v>44091</c:v>
                </c:pt>
                <c:pt idx="44">
                  <c:v>44092</c:v>
                </c:pt>
                <c:pt idx="45">
                  <c:v>44095</c:v>
                </c:pt>
                <c:pt idx="46">
                  <c:v>44096</c:v>
                </c:pt>
                <c:pt idx="47">
                  <c:v>44097</c:v>
                </c:pt>
                <c:pt idx="48">
                  <c:v>44098</c:v>
                </c:pt>
                <c:pt idx="49">
                  <c:v>44099</c:v>
                </c:pt>
                <c:pt idx="50">
                  <c:v>44102</c:v>
                </c:pt>
                <c:pt idx="51">
                  <c:v>44103</c:v>
                </c:pt>
                <c:pt idx="52">
                  <c:v>44104</c:v>
                </c:pt>
                <c:pt idx="53">
                  <c:v>44105</c:v>
                </c:pt>
                <c:pt idx="54">
                  <c:v>44106</c:v>
                </c:pt>
                <c:pt idx="55">
                  <c:v>44109</c:v>
                </c:pt>
                <c:pt idx="56">
                  <c:v>44110</c:v>
                </c:pt>
                <c:pt idx="57">
                  <c:v>44111</c:v>
                </c:pt>
                <c:pt idx="58">
                  <c:v>44112</c:v>
                </c:pt>
                <c:pt idx="59">
                  <c:v>44113</c:v>
                </c:pt>
                <c:pt idx="60">
                  <c:v>44116</c:v>
                </c:pt>
                <c:pt idx="61">
                  <c:v>44117</c:v>
                </c:pt>
                <c:pt idx="62">
                  <c:v>44118</c:v>
                </c:pt>
                <c:pt idx="63">
                  <c:v>44119</c:v>
                </c:pt>
                <c:pt idx="64">
                  <c:v>44120</c:v>
                </c:pt>
                <c:pt idx="65">
                  <c:v>44123</c:v>
                </c:pt>
                <c:pt idx="66">
                  <c:v>44124</c:v>
                </c:pt>
                <c:pt idx="67">
                  <c:v>44125</c:v>
                </c:pt>
                <c:pt idx="68">
                  <c:v>44126</c:v>
                </c:pt>
                <c:pt idx="69">
                  <c:v>44127</c:v>
                </c:pt>
                <c:pt idx="70">
                  <c:v>44130</c:v>
                </c:pt>
                <c:pt idx="71">
                  <c:v>44131</c:v>
                </c:pt>
                <c:pt idx="72">
                  <c:v>44132</c:v>
                </c:pt>
                <c:pt idx="73">
                  <c:v>44133</c:v>
                </c:pt>
                <c:pt idx="74">
                  <c:v>44134</c:v>
                </c:pt>
                <c:pt idx="75">
                  <c:v>44137</c:v>
                </c:pt>
                <c:pt idx="76">
                  <c:v>44138</c:v>
                </c:pt>
                <c:pt idx="77">
                  <c:v>44139</c:v>
                </c:pt>
                <c:pt idx="78">
                  <c:v>44140</c:v>
                </c:pt>
                <c:pt idx="79">
                  <c:v>44141</c:v>
                </c:pt>
                <c:pt idx="80">
                  <c:v>44144</c:v>
                </c:pt>
                <c:pt idx="81">
                  <c:v>44145</c:v>
                </c:pt>
                <c:pt idx="82">
                  <c:v>44146</c:v>
                </c:pt>
                <c:pt idx="83">
                  <c:v>44147</c:v>
                </c:pt>
                <c:pt idx="84">
                  <c:v>44148</c:v>
                </c:pt>
                <c:pt idx="85">
                  <c:v>44151</c:v>
                </c:pt>
                <c:pt idx="86">
                  <c:v>44152</c:v>
                </c:pt>
                <c:pt idx="87">
                  <c:v>44153</c:v>
                </c:pt>
                <c:pt idx="88">
                  <c:v>44154</c:v>
                </c:pt>
                <c:pt idx="89">
                  <c:v>44155</c:v>
                </c:pt>
                <c:pt idx="90">
                  <c:v>44158</c:v>
                </c:pt>
                <c:pt idx="91">
                  <c:v>44159</c:v>
                </c:pt>
                <c:pt idx="92">
                  <c:v>44160</c:v>
                </c:pt>
                <c:pt idx="93">
                  <c:v>44161</c:v>
                </c:pt>
                <c:pt idx="94">
                  <c:v>44162</c:v>
                </c:pt>
                <c:pt idx="95">
                  <c:v>44165</c:v>
                </c:pt>
                <c:pt idx="96">
                  <c:v>44166</c:v>
                </c:pt>
                <c:pt idx="97">
                  <c:v>44167</c:v>
                </c:pt>
                <c:pt idx="98">
                  <c:v>44168</c:v>
                </c:pt>
                <c:pt idx="99">
                  <c:v>44169</c:v>
                </c:pt>
                <c:pt idx="100">
                  <c:v>44172</c:v>
                </c:pt>
                <c:pt idx="101">
                  <c:v>44173</c:v>
                </c:pt>
                <c:pt idx="102">
                  <c:v>44174</c:v>
                </c:pt>
                <c:pt idx="103">
                  <c:v>44175</c:v>
                </c:pt>
                <c:pt idx="104">
                  <c:v>44176</c:v>
                </c:pt>
                <c:pt idx="105">
                  <c:v>44179</c:v>
                </c:pt>
                <c:pt idx="106">
                  <c:v>44180</c:v>
                </c:pt>
                <c:pt idx="107">
                  <c:v>44181</c:v>
                </c:pt>
                <c:pt idx="108">
                  <c:v>44182</c:v>
                </c:pt>
                <c:pt idx="109">
                  <c:v>44183</c:v>
                </c:pt>
                <c:pt idx="110">
                  <c:v>44186</c:v>
                </c:pt>
                <c:pt idx="111">
                  <c:v>44187</c:v>
                </c:pt>
                <c:pt idx="112">
                  <c:v>44188</c:v>
                </c:pt>
                <c:pt idx="113">
                  <c:v>44189</c:v>
                </c:pt>
                <c:pt idx="114">
                  <c:v>44193</c:v>
                </c:pt>
                <c:pt idx="115">
                  <c:v>44194</c:v>
                </c:pt>
                <c:pt idx="116">
                  <c:v>44195</c:v>
                </c:pt>
                <c:pt idx="117">
                  <c:v>44196</c:v>
                </c:pt>
                <c:pt idx="118">
                  <c:v>44197</c:v>
                </c:pt>
                <c:pt idx="119">
                  <c:v>44200</c:v>
                </c:pt>
                <c:pt idx="120">
                  <c:v>44201</c:v>
                </c:pt>
                <c:pt idx="121">
                  <c:v>44202</c:v>
                </c:pt>
                <c:pt idx="122">
                  <c:v>44203</c:v>
                </c:pt>
                <c:pt idx="123">
                  <c:v>44204</c:v>
                </c:pt>
                <c:pt idx="124">
                  <c:v>44207</c:v>
                </c:pt>
                <c:pt idx="125">
                  <c:v>44208</c:v>
                </c:pt>
                <c:pt idx="126">
                  <c:v>44209</c:v>
                </c:pt>
                <c:pt idx="127">
                  <c:v>44210</c:v>
                </c:pt>
                <c:pt idx="128">
                  <c:v>44211</c:v>
                </c:pt>
                <c:pt idx="129">
                  <c:v>44214</c:v>
                </c:pt>
                <c:pt idx="130">
                  <c:v>44215</c:v>
                </c:pt>
                <c:pt idx="131">
                  <c:v>44216</c:v>
                </c:pt>
                <c:pt idx="132">
                  <c:v>44217</c:v>
                </c:pt>
                <c:pt idx="133">
                  <c:v>44218</c:v>
                </c:pt>
                <c:pt idx="134">
                  <c:v>44221</c:v>
                </c:pt>
                <c:pt idx="135">
                  <c:v>44222</c:v>
                </c:pt>
                <c:pt idx="136">
                  <c:v>44223</c:v>
                </c:pt>
                <c:pt idx="137">
                  <c:v>44224</c:v>
                </c:pt>
                <c:pt idx="138">
                  <c:v>44225</c:v>
                </c:pt>
                <c:pt idx="139">
                  <c:v>44228</c:v>
                </c:pt>
                <c:pt idx="140">
                  <c:v>44229</c:v>
                </c:pt>
                <c:pt idx="141">
                  <c:v>44230</c:v>
                </c:pt>
                <c:pt idx="142">
                  <c:v>44231</c:v>
                </c:pt>
                <c:pt idx="143">
                  <c:v>44232</c:v>
                </c:pt>
                <c:pt idx="144">
                  <c:v>44235</c:v>
                </c:pt>
                <c:pt idx="145">
                  <c:v>44236</c:v>
                </c:pt>
                <c:pt idx="146">
                  <c:v>44237</c:v>
                </c:pt>
                <c:pt idx="147">
                  <c:v>44238</c:v>
                </c:pt>
                <c:pt idx="148">
                  <c:v>44239</c:v>
                </c:pt>
                <c:pt idx="149">
                  <c:v>44242</c:v>
                </c:pt>
                <c:pt idx="150">
                  <c:v>44243</c:v>
                </c:pt>
                <c:pt idx="151">
                  <c:v>44244</c:v>
                </c:pt>
                <c:pt idx="152">
                  <c:v>44245</c:v>
                </c:pt>
                <c:pt idx="153">
                  <c:v>44246</c:v>
                </c:pt>
                <c:pt idx="154">
                  <c:v>44249</c:v>
                </c:pt>
                <c:pt idx="155">
                  <c:v>44250</c:v>
                </c:pt>
                <c:pt idx="156">
                  <c:v>44251</c:v>
                </c:pt>
                <c:pt idx="157">
                  <c:v>44252</c:v>
                </c:pt>
                <c:pt idx="158">
                  <c:v>44253</c:v>
                </c:pt>
                <c:pt idx="159">
                  <c:v>44256</c:v>
                </c:pt>
                <c:pt idx="160">
                  <c:v>44257</c:v>
                </c:pt>
                <c:pt idx="161">
                  <c:v>44258</c:v>
                </c:pt>
                <c:pt idx="162">
                  <c:v>44259</c:v>
                </c:pt>
                <c:pt idx="163">
                  <c:v>44260</c:v>
                </c:pt>
                <c:pt idx="164">
                  <c:v>44263</c:v>
                </c:pt>
                <c:pt idx="165">
                  <c:v>44264</c:v>
                </c:pt>
                <c:pt idx="166">
                  <c:v>44265</c:v>
                </c:pt>
                <c:pt idx="167">
                  <c:v>44266</c:v>
                </c:pt>
                <c:pt idx="168">
                  <c:v>44267</c:v>
                </c:pt>
                <c:pt idx="169">
                  <c:v>44270</c:v>
                </c:pt>
                <c:pt idx="170">
                  <c:v>44271</c:v>
                </c:pt>
                <c:pt idx="171">
                  <c:v>44272</c:v>
                </c:pt>
                <c:pt idx="172">
                  <c:v>44273</c:v>
                </c:pt>
                <c:pt idx="173">
                  <c:v>44274</c:v>
                </c:pt>
                <c:pt idx="174">
                  <c:v>44277</c:v>
                </c:pt>
                <c:pt idx="175">
                  <c:v>44278</c:v>
                </c:pt>
                <c:pt idx="176">
                  <c:v>44279</c:v>
                </c:pt>
                <c:pt idx="177">
                  <c:v>44280</c:v>
                </c:pt>
                <c:pt idx="178">
                  <c:v>44281</c:v>
                </c:pt>
                <c:pt idx="179">
                  <c:v>44284</c:v>
                </c:pt>
                <c:pt idx="180">
                  <c:v>44285</c:v>
                </c:pt>
                <c:pt idx="181">
                  <c:v>44286</c:v>
                </c:pt>
                <c:pt idx="182">
                  <c:v>44287</c:v>
                </c:pt>
                <c:pt idx="183">
                  <c:v>44288</c:v>
                </c:pt>
                <c:pt idx="184">
                  <c:v>44291</c:v>
                </c:pt>
                <c:pt idx="185">
                  <c:v>44292</c:v>
                </c:pt>
                <c:pt idx="186">
                  <c:v>44293</c:v>
                </c:pt>
                <c:pt idx="187">
                  <c:v>44294</c:v>
                </c:pt>
                <c:pt idx="188">
                  <c:v>44295</c:v>
                </c:pt>
                <c:pt idx="189">
                  <c:v>44298</c:v>
                </c:pt>
                <c:pt idx="190">
                  <c:v>44299</c:v>
                </c:pt>
                <c:pt idx="191">
                  <c:v>44300</c:v>
                </c:pt>
                <c:pt idx="192">
                  <c:v>44301</c:v>
                </c:pt>
                <c:pt idx="193">
                  <c:v>44302</c:v>
                </c:pt>
                <c:pt idx="194">
                  <c:v>44305</c:v>
                </c:pt>
                <c:pt idx="195">
                  <c:v>44306</c:v>
                </c:pt>
                <c:pt idx="196">
                  <c:v>44307</c:v>
                </c:pt>
                <c:pt idx="197">
                  <c:v>44308</c:v>
                </c:pt>
                <c:pt idx="198">
                  <c:v>44309</c:v>
                </c:pt>
                <c:pt idx="199">
                  <c:v>44312</c:v>
                </c:pt>
                <c:pt idx="200">
                  <c:v>44313</c:v>
                </c:pt>
                <c:pt idx="201">
                  <c:v>44314</c:v>
                </c:pt>
                <c:pt idx="202">
                  <c:v>44315</c:v>
                </c:pt>
                <c:pt idx="203">
                  <c:v>44316</c:v>
                </c:pt>
                <c:pt idx="204">
                  <c:v>44319</c:v>
                </c:pt>
                <c:pt idx="205">
                  <c:v>44320</c:v>
                </c:pt>
                <c:pt idx="206">
                  <c:v>44321</c:v>
                </c:pt>
                <c:pt idx="207">
                  <c:v>44322</c:v>
                </c:pt>
                <c:pt idx="208">
                  <c:v>44323</c:v>
                </c:pt>
                <c:pt idx="209">
                  <c:v>44326</c:v>
                </c:pt>
                <c:pt idx="210">
                  <c:v>44327</c:v>
                </c:pt>
                <c:pt idx="211">
                  <c:v>44328</c:v>
                </c:pt>
                <c:pt idx="212">
                  <c:v>44329</c:v>
                </c:pt>
                <c:pt idx="213">
                  <c:v>44330</c:v>
                </c:pt>
                <c:pt idx="214">
                  <c:v>44333</c:v>
                </c:pt>
                <c:pt idx="215">
                  <c:v>44334</c:v>
                </c:pt>
                <c:pt idx="216">
                  <c:v>44335</c:v>
                </c:pt>
                <c:pt idx="217">
                  <c:v>44336</c:v>
                </c:pt>
                <c:pt idx="218">
                  <c:v>44337</c:v>
                </c:pt>
                <c:pt idx="219">
                  <c:v>44340</c:v>
                </c:pt>
                <c:pt idx="220">
                  <c:v>44341</c:v>
                </c:pt>
                <c:pt idx="221">
                  <c:v>44342</c:v>
                </c:pt>
                <c:pt idx="222">
                  <c:v>44343</c:v>
                </c:pt>
                <c:pt idx="223">
                  <c:v>44344</c:v>
                </c:pt>
                <c:pt idx="224">
                  <c:v>44347</c:v>
                </c:pt>
                <c:pt idx="225">
                  <c:v>44348</c:v>
                </c:pt>
                <c:pt idx="226">
                  <c:v>44349</c:v>
                </c:pt>
                <c:pt idx="227">
                  <c:v>44350</c:v>
                </c:pt>
                <c:pt idx="228">
                  <c:v>44351</c:v>
                </c:pt>
                <c:pt idx="229">
                  <c:v>44354</c:v>
                </c:pt>
                <c:pt idx="230">
                  <c:v>44355</c:v>
                </c:pt>
                <c:pt idx="231">
                  <c:v>44356</c:v>
                </c:pt>
                <c:pt idx="232">
                  <c:v>44357</c:v>
                </c:pt>
                <c:pt idx="233">
                  <c:v>44358</c:v>
                </c:pt>
                <c:pt idx="234">
                  <c:v>44361</c:v>
                </c:pt>
                <c:pt idx="235">
                  <c:v>44362</c:v>
                </c:pt>
                <c:pt idx="236">
                  <c:v>44363</c:v>
                </c:pt>
                <c:pt idx="237">
                  <c:v>44364</c:v>
                </c:pt>
                <c:pt idx="238">
                  <c:v>44365</c:v>
                </c:pt>
                <c:pt idx="239">
                  <c:v>44368</c:v>
                </c:pt>
                <c:pt idx="240">
                  <c:v>44369</c:v>
                </c:pt>
                <c:pt idx="241">
                  <c:v>44370</c:v>
                </c:pt>
                <c:pt idx="242">
                  <c:v>44371</c:v>
                </c:pt>
                <c:pt idx="243">
                  <c:v>44372</c:v>
                </c:pt>
                <c:pt idx="244">
                  <c:v>44375</c:v>
                </c:pt>
                <c:pt idx="245">
                  <c:v>44376</c:v>
                </c:pt>
                <c:pt idx="246">
                  <c:v>44377</c:v>
                </c:pt>
                <c:pt idx="247">
                  <c:v>44378</c:v>
                </c:pt>
                <c:pt idx="248">
                  <c:v>44379</c:v>
                </c:pt>
                <c:pt idx="249">
                  <c:v>44382</c:v>
                </c:pt>
                <c:pt idx="250">
                  <c:v>44383</c:v>
                </c:pt>
                <c:pt idx="251">
                  <c:v>44384</c:v>
                </c:pt>
                <c:pt idx="252">
                  <c:v>44385</c:v>
                </c:pt>
                <c:pt idx="253">
                  <c:v>44386</c:v>
                </c:pt>
                <c:pt idx="254">
                  <c:v>44389</c:v>
                </c:pt>
                <c:pt idx="255">
                  <c:v>44390</c:v>
                </c:pt>
                <c:pt idx="256">
                  <c:v>44391</c:v>
                </c:pt>
                <c:pt idx="257">
                  <c:v>44392</c:v>
                </c:pt>
                <c:pt idx="258">
                  <c:v>44393</c:v>
                </c:pt>
                <c:pt idx="259">
                  <c:v>44396</c:v>
                </c:pt>
                <c:pt idx="260">
                  <c:v>44397</c:v>
                </c:pt>
                <c:pt idx="261">
                  <c:v>44398</c:v>
                </c:pt>
                <c:pt idx="262">
                  <c:v>44399</c:v>
                </c:pt>
                <c:pt idx="263">
                  <c:v>44400</c:v>
                </c:pt>
                <c:pt idx="264">
                  <c:v>44403</c:v>
                </c:pt>
                <c:pt idx="265">
                  <c:v>44404</c:v>
                </c:pt>
                <c:pt idx="266">
                  <c:v>44405</c:v>
                </c:pt>
                <c:pt idx="267">
                  <c:v>44406</c:v>
                </c:pt>
                <c:pt idx="268">
                  <c:v>44407</c:v>
                </c:pt>
                <c:pt idx="269">
                  <c:v>44410</c:v>
                </c:pt>
                <c:pt idx="270">
                  <c:v>44411</c:v>
                </c:pt>
                <c:pt idx="271">
                  <c:v>44412</c:v>
                </c:pt>
                <c:pt idx="272">
                  <c:v>44413</c:v>
                </c:pt>
                <c:pt idx="273">
                  <c:v>44414</c:v>
                </c:pt>
                <c:pt idx="274">
                  <c:v>44417</c:v>
                </c:pt>
                <c:pt idx="275">
                  <c:v>44418</c:v>
                </c:pt>
                <c:pt idx="276">
                  <c:v>44419</c:v>
                </c:pt>
                <c:pt idx="277">
                  <c:v>44420</c:v>
                </c:pt>
                <c:pt idx="278">
                  <c:v>44421</c:v>
                </c:pt>
                <c:pt idx="279">
                  <c:v>44424</c:v>
                </c:pt>
                <c:pt idx="280">
                  <c:v>44425</c:v>
                </c:pt>
                <c:pt idx="281">
                  <c:v>44426</c:v>
                </c:pt>
                <c:pt idx="282">
                  <c:v>44427</c:v>
                </c:pt>
                <c:pt idx="283">
                  <c:v>44428</c:v>
                </c:pt>
                <c:pt idx="284">
                  <c:v>44431</c:v>
                </c:pt>
                <c:pt idx="285">
                  <c:v>44432</c:v>
                </c:pt>
                <c:pt idx="286">
                  <c:v>44433</c:v>
                </c:pt>
                <c:pt idx="287">
                  <c:v>44434</c:v>
                </c:pt>
                <c:pt idx="288">
                  <c:v>44435</c:v>
                </c:pt>
                <c:pt idx="289">
                  <c:v>44438</c:v>
                </c:pt>
                <c:pt idx="290">
                  <c:v>44439</c:v>
                </c:pt>
                <c:pt idx="291">
                  <c:v>44440</c:v>
                </c:pt>
                <c:pt idx="292">
                  <c:v>44441</c:v>
                </c:pt>
                <c:pt idx="293">
                  <c:v>44442</c:v>
                </c:pt>
                <c:pt idx="294">
                  <c:v>44445</c:v>
                </c:pt>
                <c:pt idx="295">
                  <c:v>44446</c:v>
                </c:pt>
                <c:pt idx="296">
                  <c:v>44447</c:v>
                </c:pt>
                <c:pt idx="297">
                  <c:v>44448</c:v>
                </c:pt>
                <c:pt idx="298">
                  <c:v>44449</c:v>
                </c:pt>
                <c:pt idx="299">
                  <c:v>44452</c:v>
                </c:pt>
                <c:pt idx="300">
                  <c:v>44453</c:v>
                </c:pt>
                <c:pt idx="301">
                  <c:v>44454</c:v>
                </c:pt>
                <c:pt idx="302">
                  <c:v>44455</c:v>
                </c:pt>
                <c:pt idx="303">
                  <c:v>44456</c:v>
                </c:pt>
                <c:pt idx="304">
                  <c:v>44459</c:v>
                </c:pt>
                <c:pt idx="305">
                  <c:v>44460</c:v>
                </c:pt>
                <c:pt idx="306">
                  <c:v>44461</c:v>
                </c:pt>
                <c:pt idx="307">
                  <c:v>44462</c:v>
                </c:pt>
                <c:pt idx="308">
                  <c:v>44463</c:v>
                </c:pt>
                <c:pt idx="309">
                  <c:v>44466</c:v>
                </c:pt>
                <c:pt idx="310">
                  <c:v>44467</c:v>
                </c:pt>
                <c:pt idx="311">
                  <c:v>44468</c:v>
                </c:pt>
                <c:pt idx="312">
                  <c:v>44469</c:v>
                </c:pt>
                <c:pt idx="313">
                  <c:v>44470</c:v>
                </c:pt>
                <c:pt idx="314">
                  <c:v>44473</c:v>
                </c:pt>
                <c:pt idx="315">
                  <c:v>44474</c:v>
                </c:pt>
                <c:pt idx="316">
                  <c:v>44475</c:v>
                </c:pt>
                <c:pt idx="317">
                  <c:v>44476</c:v>
                </c:pt>
                <c:pt idx="318">
                  <c:v>44477</c:v>
                </c:pt>
                <c:pt idx="319">
                  <c:v>44480</c:v>
                </c:pt>
                <c:pt idx="320">
                  <c:v>44481</c:v>
                </c:pt>
                <c:pt idx="321">
                  <c:v>44482</c:v>
                </c:pt>
                <c:pt idx="322">
                  <c:v>44483</c:v>
                </c:pt>
                <c:pt idx="323">
                  <c:v>44484</c:v>
                </c:pt>
                <c:pt idx="324">
                  <c:v>44487</c:v>
                </c:pt>
                <c:pt idx="325">
                  <c:v>44488</c:v>
                </c:pt>
                <c:pt idx="326">
                  <c:v>44489</c:v>
                </c:pt>
                <c:pt idx="327">
                  <c:v>44490</c:v>
                </c:pt>
                <c:pt idx="328">
                  <c:v>44491</c:v>
                </c:pt>
                <c:pt idx="329">
                  <c:v>44494</c:v>
                </c:pt>
                <c:pt idx="330">
                  <c:v>44495</c:v>
                </c:pt>
                <c:pt idx="331">
                  <c:v>44496</c:v>
                </c:pt>
                <c:pt idx="332">
                  <c:v>44497</c:v>
                </c:pt>
                <c:pt idx="333">
                  <c:v>44498</c:v>
                </c:pt>
                <c:pt idx="334">
                  <c:v>44501</c:v>
                </c:pt>
                <c:pt idx="335">
                  <c:v>44502</c:v>
                </c:pt>
                <c:pt idx="336">
                  <c:v>44503</c:v>
                </c:pt>
                <c:pt idx="337">
                  <c:v>44504</c:v>
                </c:pt>
                <c:pt idx="338">
                  <c:v>44505</c:v>
                </c:pt>
                <c:pt idx="339">
                  <c:v>44508</c:v>
                </c:pt>
                <c:pt idx="340">
                  <c:v>44509</c:v>
                </c:pt>
                <c:pt idx="341">
                  <c:v>44510</c:v>
                </c:pt>
                <c:pt idx="342">
                  <c:v>44511</c:v>
                </c:pt>
                <c:pt idx="343">
                  <c:v>44512</c:v>
                </c:pt>
                <c:pt idx="344">
                  <c:v>44515</c:v>
                </c:pt>
                <c:pt idx="345">
                  <c:v>44516</c:v>
                </c:pt>
                <c:pt idx="346">
                  <c:v>44517</c:v>
                </c:pt>
                <c:pt idx="347">
                  <c:v>44518</c:v>
                </c:pt>
                <c:pt idx="348">
                  <c:v>44519</c:v>
                </c:pt>
                <c:pt idx="349">
                  <c:v>44522</c:v>
                </c:pt>
                <c:pt idx="350">
                  <c:v>44523</c:v>
                </c:pt>
                <c:pt idx="351">
                  <c:v>44524</c:v>
                </c:pt>
                <c:pt idx="352">
                  <c:v>44525</c:v>
                </c:pt>
                <c:pt idx="353">
                  <c:v>44526</c:v>
                </c:pt>
                <c:pt idx="354">
                  <c:v>44529</c:v>
                </c:pt>
                <c:pt idx="355">
                  <c:v>44530</c:v>
                </c:pt>
                <c:pt idx="356">
                  <c:v>44531</c:v>
                </c:pt>
                <c:pt idx="357">
                  <c:v>44532</c:v>
                </c:pt>
                <c:pt idx="358">
                  <c:v>44533</c:v>
                </c:pt>
                <c:pt idx="359">
                  <c:v>44536</c:v>
                </c:pt>
                <c:pt idx="360">
                  <c:v>44537</c:v>
                </c:pt>
                <c:pt idx="361">
                  <c:v>44538</c:v>
                </c:pt>
                <c:pt idx="362">
                  <c:v>44539</c:v>
                </c:pt>
                <c:pt idx="363">
                  <c:v>44540</c:v>
                </c:pt>
                <c:pt idx="364">
                  <c:v>44543</c:v>
                </c:pt>
                <c:pt idx="365">
                  <c:v>44544</c:v>
                </c:pt>
                <c:pt idx="366">
                  <c:v>44545</c:v>
                </c:pt>
                <c:pt idx="367">
                  <c:v>44546</c:v>
                </c:pt>
                <c:pt idx="368">
                  <c:v>44547</c:v>
                </c:pt>
                <c:pt idx="369">
                  <c:v>44550</c:v>
                </c:pt>
                <c:pt idx="370">
                  <c:v>44551</c:v>
                </c:pt>
                <c:pt idx="371">
                  <c:v>44552</c:v>
                </c:pt>
                <c:pt idx="372">
                  <c:v>44553</c:v>
                </c:pt>
                <c:pt idx="373">
                  <c:v>44554</c:v>
                </c:pt>
                <c:pt idx="374">
                  <c:v>44557</c:v>
                </c:pt>
                <c:pt idx="375">
                  <c:v>44558</c:v>
                </c:pt>
                <c:pt idx="376">
                  <c:v>44559</c:v>
                </c:pt>
                <c:pt idx="377">
                  <c:v>44560</c:v>
                </c:pt>
                <c:pt idx="378">
                  <c:v>44561</c:v>
                </c:pt>
                <c:pt idx="379">
                  <c:v>44564</c:v>
                </c:pt>
                <c:pt idx="380">
                  <c:v>44565</c:v>
                </c:pt>
                <c:pt idx="381">
                  <c:v>44566</c:v>
                </c:pt>
                <c:pt idx="382">
                  <c:v>44567</c:v>
                </c:pt>
                <c:pt idx="383">
                  <c:v>44568</c:v>
                </c:pt>
                <c:pt idx="384">
                  <c:v>44571</c:v>
                </c:pt>
                <c:pt idx="385">
                  <c:v>44572</c:v>
                </c:pt>
                <c:pt idx="386">
                  <c:v>44573</c:v>
                </c:pt>
                <c:pt idx="387">
                  <c:v>44574</c:v>
                </c:pt>
                <c:pt idx="388">
                  <c:v>44575</c:v>
                </c:pt>
                <c:pt idx="389">
                  <c:v>44578</c:v>
                </c:pt>
                <c:pt idx="390">
                  <c:v>44579</c:v>
                </c:pt>
                <c:pt idx="391">
                  <c:v>44580</c:v>
                </c:pt>
                <c:pt idx="392">
                  <c:v>44581</c:v>
                </c:pt>
                <c:pt idx="393">
                  <c:v>44582</c:v>
                </c:pt>
                <c:pt idx="394">
                  <c:v>44585</c:v>
                </c:pt>
                <c:pt idx="395">
                  <c:v>44586</c:v>
                </c:pt>
                <c:pt idx="396">
                  <c:v>44587</c:v>
                </c:pt>
                <c:pt idx="397">
                  <c:v>44588</c:v>
                </c:pt>
                <c:pt idx="398">
                  <c:v>44589</c:v>
                </c:pt>
                <c:pt idx="399">
                  <c:v>44592</c:v>
                </c:pt>
                <c:pt idx="400">
                  <c:v>44593</c:v>
                </c:pt>
                <c:pt idx="401">
                  <c:v>44594</c:v>
                </c:pt>
                <c:pt idx="402">
                  <c:v>44595</c:v>
                </c:pt>
                <c:pt idx="403">
                  <c:v>44596</c:v>
                </c:pt>
                <c:pt idx="404">
                  <c:v>44599</c:v>
                </c:pt>
                <c:pt idx="405">
                  <c:v>44600</c:v>
                </c:pt>
                <c:pt idx="406">
                  <c:v>44601</c:v>
                </c:pt>
                <c:pt idx="407">
                  <c:v>44602</c:v>
                </c:pt>
                <c:pt idx="408">
                  <c:v>44603</c:v>
                </c:pt>
                <c:pt idx="409">
                  <c:v>44606</c:v>
                </c:pt>
                <c:pt idx="410">
                  <c:v>44607</c:v>
                </c:pt>
                <c:pt idx="411">
                  <c:v>44608</c:v>
                </c:pt>
                <c:pt idx="412">
                  <c:v>44609</c:v>
                </c:pt>
                <c:pt idx="413">
                  <c:v>44610</c:v>
                </c:pt>
                <c:pt idx="414">
                  <c:v>44613</c:v>
                </c:pt>
                <c:pt idx="415">
                  <c:v>44614</c:v>
                </c:pt>
                <c:pt idx="416">
                  <c:v>44615</c:v>
                </c:pt>
                <c:pt idx="417">
                  <c:v>44616</c:v>
                </c:pt>
                <c:pt idx="418">
                  <c:v>44617</c:v>
                </c:pt>
                <c:pt idx="419">
                  <c:v>44620</c:v>
                </c:pt>
                <c:pt idx="420">
                  <c:v>44621</c:v>
                </c:pt>
                <c:pt idx="421">
                  <c:v>44622</c:v>
                </c:pt>
                <c:pt idx="422">
                  <c:v>44623</c:v>
                </c:pt>
                <c:pt idx="423">
                  <c:v>44624</c:v>
                </c:pt>
                <c:pt idx="424">
                  <c:v>44627</c:v>
                </c:pt>
                <c:pt idx="425">
                  <c:v>44628</c:v>
                </c:pt>
                <c:pt idx="426">
                  <c:v>44629</c:v>
                </c:pt>
                <c:pt idx="427">
                  <c:v>44630</c:v>
                </c:pt>
                <c:pt idx="428">
                  <c:v>44631</c:v>
                </c:pt>
                <c:pt idx="429">
                  <c:v>44634</c:v>
                </c:pt>
                <c:pt idx="430">
                  <c:v>44635</c:v>
                </c:pt>
                <c:pt idx="431">
                  <c:v>44636</c:v>
                </c:pt>
                <c:pt idx="432">
                  <c:v>44637</c:v>
                </c:pt>
                <c:pt idx="433">
                  <c:v>44638</c:v>
                </c:pt>
                <c:pt idx="434">
                  <c:v>44641</c:v>
                </c:pt>
                <c:pt idx="435">
                  <c:v>44642</c:v>
                </c:pt>
                <c:pt idx="436">
                  <c:v>44643</c:v>
                </c:pt>
                <c:pt idx="437">
                  <c:v>44644</c:v>
                </c:pt>
                <c:pt idx="438">
                  <c:v>44645</c:v>
                </c:pt>
                <c:pt idx="439">
                  <c:v>44648</c:v>
                </c:pt>
                <c:pt idx="440">
                  <c:v>44649</c:v>
                </c:pt>
                <c:pt idx="441">
                  <c:v>44650</c:v>
                </c:pt>
                <c:pt idx="442">
                  <c:v>44651</c:v>
                </c:pt>
                <c:pt idx="443">
                  <c:v>44652</c:v>
                </c:pt>
                <c:pt idx="444">
                  <c:v>44655</c:v>
                </c:pt>
                <c:pt idx="445">
                  <c:v>44656</c:v>
                </c:pt>
                <c:pt idx="446">
                  <c:v>44657</c:v>
                </c:pt>
                <c:pt idx="447">
                  <c:v>44658</c:v>
                </c:pt>
                <c:pt idx="448">
                  <c:v>44659</c:v>
                </c:pt>
                <c:pt idx="449">
                  <c:v>44662</c:v>
                </c:pt>
                <c:pt idx="450">
                  <c:v>44663</c:v>
                </c:pt>
                <c:pt idx="451">
                  <c:v>44664</c:v>
                </c:pt>
                <c:pt idx="452">
                  <c:v>44665</c:v>
                </c:pt>
                <c:pt idx="453">
                  <c:v>44666</c:v>
                </c:pt>
                <c:pt idx="454">
                  <c:v>44669</c:v>
                </c:pt>
                <c:pt idx="455">
                  <c:v>44670</c:v>
                </c:pt>
                <c:pt idx="456">
                  <c:v>44671</c:v>
                </c:pt>
                <c:pt idx="457">
                  <c:v>44672</c:v>
                </c:pt>
                <c:pt idx="458">
                  <c:v>44673</c:v>
                </c:pt>
                <c:pt idx="459">
                  <c:v>44676</c:v>
                </c:pt>
                <c:pt idx="460">
                  <c:v>44677</c:v>
                </c:pt>
                <c:pt idx="461">
                  <c:v>44678</c:v>
                </c:pt>
                <c:pt idx="462">
                  <c:v>44679</c:v>
                </c:pt>
                <c:pt idx="463">
                  <c:v>44680</c:v>
                </c:pt>
                <c:pt idx="464">
                  <c:v>44683</c:v>
                </c:pt>
                <c:pt idx="465">
                  <c:v>44684</c:v>
                </c:pt>
                <c:pt idx="466">
                  <c:v>44685</c:v>
                </c:pt>
                <c:pt idx="467">
                  <c:v>44686</c:v>
                </c:pt>
                <c:pt idx="468">
                  <c:v>44687</c:v>
                </c:pt>
                <c:pt idx="469">
                  <c:v>44690</c:v>
                </c:pt>
                <c:pt idx="470">
                  <c:v>44691</c:v>
                </c:pt>
                <c:pt idx="471">
                  <c:v>44692</c:v>
                </c:pt>
                <c:pt idx="472">
                  <c:v>44693</c:v>
                </c:pt>
                <c:pt idx="473">
                  <c:v>44694</c:v>
                </c:pt>
                <c:pt idx="474">
                  <c:v>44697</c:v>
                </c:pt>
                <c:pt idx="475">
                  <c:v>44698</c:v>
                </c:pt>
                <c:pt idx="476">
                  <c:v>44699</c:v>
                </c:pt>
                <c:pt idx="477">
                  <c:v>44700</c:v>
                </c:pt>
                <c:pt idx="478">
                  <c:v>44701</c:v>
                </c:pt>
                <c:pt idx="479">
                  <c:v>44704</c:v>
                </c:pt>
                <c:pt idx="480">
                  <c:v>44705</c:v>
                </c:pt>
                <c:pt idx="481">
                  <c:v>44706</c:v>
                </c:pt>
                <c:pt idx="482">
                  <c:v>44707</c:v>
                </c:pt>
                <c:pt idx="483">
                  <c:v>44708</c:v>
                </c:pt>
                <c:pt idx="484">
                  <c:v>44711</c:v>
                </c:pt>
                <c:pt idx="485">
                  <c:v>44712</c:v>
                </c:pt>
                <c:pt idx="486">
                  <c:v>44713</c:v>
                </c:pt>
                <c:pt idx="487">
                  <c:v>44714</c:v>
                </c:pt>
                <c:pt idx="488">
                  <c:v>44715</c:v>
                </c:pt>
                <c:pt idx="489">
                  <c:v>44718</c:v>
                </c:pt>
                <c:pt idx="490">
                  <c:v>44719</c:v>
                </c:pt>
                <c:pt idx="491">
                  <c:v>44720</c:v>
                </c:pt>
                <c:pt idx="492">
                  <c:v>44721</c:v>
                </c:pt>
                <c:pt idx="493">
                  <c:v>44722</c:v>
                </c:pt>
                <c:pt idx="494">
                  <c:v>44725</c:v>
                </c:pt>
                <c:pt idx="495">
                  <c:v>44726</c:v>
                </c:pt>
                <c:pt idx="496">
                  <c:v>44727</c:v>
                </c:pt>
                <c:pt idx="497">
                  <c:v>44728</c:v>
                </c:pt>
                <c:pt idx="498">
                  <c:v>44729</c:v>
                </c:pt>
                <c:pt idx="499">
                  <c:v>44732</c:v>
                </c:pt>
                <c:pt idx="500">
                  <c:v>44733</c:v>
                </c:pt>
                <c:pt idx="501">
                  <c:v>44734</c:v>
                </c:pt>
                <c:pt idx="502">
                  <c:v>44735</c:v>
                </c:pt>
                <c:pt idx="503">
                  <c:v>44736</c:v>
                </c:pt>
                <c:pt idx="504">
                  <c:v>44739</c:v>
                </c:pt>
                <c:pt idx="505">
                  <c:v>44740</c:v>
                </c:pt>
                <c:pt idx="506">
                  <c:v>44741</c:v>
                </c:pt>
                <c:pt idx="507">
                  <c:v>44742</c:v>
                </c:pt>
                <c:pt idx="508">
                  <c:v>44743</c:v>
                </c:pt>
                <c:pt idx="509">
                  <c:v>44746</c:v>
                </c:pt>
                <c:pt idx="510">
                  <c:v>44747</c:v>
                </c:pt>
                <c:pt idx="511">
                  <c:v>44748</c:v>
                </c:pt>
                <c:pt idx="512">
                  <c:v>44749</c:v>
                </c:pt>
                <c:pt idx="513">
                  <c:v>44750</c:v>
                </c:pt>
                <c:pt idx="514">
                  <c:v>44753</c:v>
                </c:pt>
                <c:pt idx="515">
                  <c:v>44754</c:v>
                </c:pt>
                <c:pt idx="516">
                  <c:v>44755</c:v>
                </c:pt>
                <c:pt idx="517">
                  <c:v>44756</c:v>
                </c:pt>
                <c:pt idx="518">
                  <c:v>44757</c:v>
                </c:pt>
                <c:pt idx="519">
                  <c:v>44760</c:v>
                </c:pt>
                <c:pt idx="520">
                  <c:v>44761</c:v>
                </c:pt>
                <c:pt idx="521">
                  <c:v>44762</c:v>
                </c:pt>
                <c:pt idx="522">
                  <c:v>44763</c:v>
                </c:pt>
                <c:pt idx="523">
                  <c:v>44764</c:v>
                </c:pt>
                <c:pt idx="524">
                  <c:v>44767</c:v>
                </c:pt>
                <c:pt idx="525">
                  <c:v>44768</c:v>
                </c:pt>
                <c:pt idx="526">
                  <c:v>44769</c:v>
                </c:pt>
                <c:pt idx="527">
                  <c:v>44770</c:v>
                </c:pt>
                <c:pt idx="528">
                  <c:v>44771</c:v>
                </c:pt>
                <c:pt idx="529">
                  <c:v>44774</c:v>
                </c:pt>
                <c:pt idx="530">
                  <c:v>44775</c:v>
                </c:pt>
                <c:pt idx="531">
                  <c:v>44776</c:v>
                </c:pt>
                <c:pt idx="532">
                  <c:v>44777</c:v>
                </c:pt>
                <c:pt idx="533">
                  <c:v>44778</c:v>
                </c:pt>
                <c:pt idx="534">
                  <c:v>44781</c:v>
                </c:pt>
                <c:pt idx="535">
                  <c:v>44782</c:v>
                </c:pt>
                <c:pt idx="536">
                  <c:v>44783</c:v>
                </c:pt>
                <c:pt idx="537">
                  <c:v>44784</c:v>
                </c:pt>
                <c:pt idx="538">
                  <c:v>44785</c:v>
                </c:pt>
                <c:pt idx="539">
                  <c:v>44788</c:v>
                </c:pt>
                <c:pt idx="540">
                  <c:v>44789</c:v>
                </c:pt>
                <c:pt idx="541">
                  <c:v>44790</c:v>
                </c:pt>
                <c:pt idx="542">
                  <c:v>44791</c:v>
                </c:pt>
                <c:pt idx="543">
                  <c:v>44792</c:v>
                </c:pt>
                <c:pt idx="544">
                  <c:v>44795</c:v>
                </c:pt>
                <c:pt idx="545">
                  <c:v>44796</c:v>
                </c:pt>
                <c:pt idx="546">
                  <c:v>44797</c:v>
                </c:pt>
                <c:pt idx="547">
                  <c:v>44798</c:v>
                </c:pt>
                <c:pt idx="548">
                  <c:v>44799</c:v>
                </c:pt>
                <c:pt idx="549">
                  <c:v>44802</c:v>
                </c:pt>
                <c:pt idx="550">
                  <c:v>44803</c:v>
                </c:pt>
                <c:pt idx="551">
                  <c:v>44804</c:v>
                </c:pt>
                <c:pt idx="552">
                  <c:v>44805</c:v>
                </c:pt>
                <c:pt idx="553">
                  <c:v>44806</c:v>
                </c:pt>
                <c:pt idx="554">
                  <c:v>44809</c:v>
                </c:pt>
                <c:pt idx="555">
                  <c:v>44810</c:v>
                </c:pt>
                <c:pt idx="556">
                  <c:v>44811</c:v>
                </c:pt>
                <c:pt idx="557">
                  <c:v>44812</c:v>
                </c:pt>
                <c:pt idx="558">
                  <c:v>44813</c:v>
                </c:pt>
                <c:pt idx="559">
                  <c:v>44816</c:v>
                </c:pt>
                <c:pt idx="560">
                  <c:v>44817</c:v>
                </c:pt>
                <c:pt idx="561">
                  <c:v>44818</c:v>
                </c:pt>
                <c:pt idx="562">
                  <c:v>44819</c:v>
                </c:pt>
                <c:pt idx="563">
                  <c:v>44820</c:v>
                </c:pt>
                <c:pt idx="564">
                  <c:v>44823</c:v>
                </c:pt>
                <c:pt idx="565">
                  <c:v>44824</c:v>
                </c:pt>
                <c:pt idx="566">
                  <c:v>44825</c:v>
                </c:pt>
                <c:pt idx="567">
                  <c:v>44826</c:v>
                </c:pt>
                <c:pt idx="568">
                  <c:v>44827</c:v>
                </c:pt>
                <c:pt idx="569">
                  <c:v>44830</c:v>
                </c:pt>
                <c:pt idx="570">
                  <c:v>44831</c:v>
                </c:pt>
                <c:pt idx="571">
                  <c:v>44832</c:v>
                </c:pt>
                <c:pt idx="572">
                  <c:v>44833</c:v>
                </c:pt>
                <c:pt idx="573">
                  <c:v>44834</c:v>
                </c:pt>
                <c:pt idx="574">
                  <c:v>44837</c:v>
                </c:pt>
                <c:pt idx="575">
                  <c:v>44838</c:v>
                </c:pt>
                <c:pt idx="576">
                  <c:v>44839</c:v>
                </c:pt>
                <c:pt idx="577">
                  <c:v>44840</c:v>
                </c:pt>
                <c:pt idx="578">
                  <c:v>44841</c:v>
                </c:pt>
                <c:pt idx="579">
                  <c:v>44844</c:v>
                </c:pt>
                <c:pt idx="580">
                  <c:v>44845</c:v>
                </c:pt>
                <c:pt idx="581">
                  <c:v>44846</c:v>
                </c:pt>
                <c:pt idx="582">
                  <c:v>44847</c:v>
                </c:pt>
                <c:pt idx="583">
                  <c:v>44848</c:v>
                </c:pt>
                <c:pt idx="584">
                  <c:v>44851</c:v>
                </c:pt>
                <c:pt idx="585">
                  <c:v>44852</c:v>
                </c:pt>
                <c:pt idx="586">
                  <c:v>44853</c:v>
                </c:pt>
                <c:pt idx="587">
                  <c:v>44854</c:v>
                </c:pt>
                <c:pt idx="588">
                  <c:v>44855</c:v>
                </c:pt>
                <c:pt idx="589">
                  <c:v>44858</c:v>
                </c:pt>
                <c:pt idx="590">
                  <c:v>44859</c:v>
                </c:pt>
                <c:pt idx="591">
                  <c:v>44860</c:v>
                </c:pt>
                <c:pt idx="592">
                  <c:v>44861</c:v>
                </c:pt>
                <c:pt idx="593">
                  <c:v>44862</c:v>
                </c:pt>
                <c:pt idx="594">
                  <c:v>44865</c:v>
                </c:pt>
                <c:pt idx="595">
                  <c:v>44866</c:v>
                </c:pt>
                <c:pt idx="596">
                  <c:v>44867</c:v>
                </c:pt>
                <c:pt idx="597">
                  <c:v>44868</c:v>
                </c:pt>
                <c:pt idx="598">
                  <c:v>44869</c:v>
                </c:pt>
                <c:pt idx="599">
                  <c:v>44872</c:v>
                </c:pt>
                <c:pt idx="600">
                  <c:v>44873</c:v>
                </c:pt>
                <c:pt idx="601">
                  <c:v>44874</c:v>
                </c:pt>
                <c:pt idx="602">
                  <c:v>44875</c:v>
                </c:pt>
                <c:pt idx="603">
                  <c:v>44876</c:v>
                </c:pt>
                <c:pt idx="604">
                  <c:v>44879</c:v>
                </c:pt>
                <c:pt idx="605">
                  <c:v>44880</c:v>
                </c:pt>
                <c:pt idx="606">
                  <c:v>44881</c:v>
                </c:pt>
                <c:pt idx="607">
                  <c:v>44882</c:v>
                </c:pt>
                <c:pt idx="608">
                  <c:v>44883</c:v>
                </c:pt>
                <c:pt idx="609">
                  <c:v>44886</c:v>
                </c:pt>
                <c:pt idx="610">
                  <c:v>44887</c:v>
                </c:pt>
                <c:pt idx="611">
                  <c:v>44888</c:v>
                </c:pt>
                <c:pt idx="612">
                  <c:v>44889</c:v>
                </c:pt>
                <c:pt idx="613">
                  <c:v>44890</c:v>
                </c:pt>
                <c:pt idx="614">
                  <c:v>44893</c:v>
                </c:pt>
                <c:pt idx="615">
                  <c:v>44894</c:v>
                </c:pt>
                <c:pt idx="616">
                  <c:v>44895</c:v>
                </c:pt>
                <c:pt idx="617">
                  <c:v>44896</c:v>
                </c:pt>
                <c:pt idx="618">
                  <c:v>44897</c:v>
                </c:pt>
                <c:pt idx="619">
                  <c:v>44900</c:v>
                </c:pt>
                <c:pt idx="620">
                  <c:v>44901</c:v>
                </c:pt>
                <c:pt idx="621">
                  <c:v>44902</c:v>
                </c:pt>
                <c:pt idx="622">
                  <c:v>44903</c:v>
                </c:pt>
                <c:pt idx="623">
                  <c:v>44904</c:v>
                </c:pt>
                <c:pt idx="624">
                  <c:v>44907</c:v>
                </c:pt>
                <c:pt idx="625">
                  <c:v>44908</c:v>
                </c:pt>
                <c:pt idx="626">
                  <c:v>44909</c:v>
                </c:pt>
                <c:pt idx="627">
                  <c:v>44910</c:v>
                </c:pt>
                <c:pt idx="628">
                  <c:v>44911</c:v>
                </c:pt>
                <c:pt idx="629">
                  <c:v>44914</c:v>
                </c:pt>
                <c:pt idx="630">
                  <c:v>44915</c:v>
                </c:pt>
                <c:pt idx="631">
                  <c:v>44916</c:v>
                </c:pt>
                <c:pt idx="632">
                  <c:v>44917</c:v>
                </c:pt>
                <c:pt idx="633">
                  <c:v>44918</c:v>
                </c:pt>
                <c:pt idx="634">
                  <c:v>44922</c:v>
                </c:pt>
                <c:pt idx="635">
                  <c:v>44923</c:v>
                </c:pt>
                <c:pt idx="636">
                  <c:v>44924</c:v>
                </c:pt>
                <c:pt idx="637">
                  <c:v>44925</c:v>
                </c:pt>
                <c:pt idx="638">
                  <c:v>44929</c:v>
                </c:pt>
                <c:pt idx="639">
                  <c:v>44930</c:v>
                </c:pt>
                <c:pt idx="640">
                  <c:v>44931</c:v>
                </c:pt>
                <c:pt idx="641">
                  <c:v>44932</c:v>
                </c:pt>
                <c:pt idx="642">
                  <c:v>44935</c:v>
                </c:pt>
                <c:pt idx="643">
                  <c:v>44936</c:v>
                </c:pt>
                <c:pt idx="644">
                  <c:v>44937</c:v>
                </c:pt>
                <c:pt idx="645">
                  <c:v>44938</c:v>
                </c:pt>
                <c:pt idx="646">
                  <c:v>44939</c:v>
                </c:pt>
                <c:pt idx="647">
                  <c:v>44942</c:v>
                </c:pt>
                <c:pt idx="648">
                  <c:v>44943</c:v>
                </c:pt>
                <c:pt idx="649">
                  <c:v>44944</c:v>
                </c:pt>
                <c:pt idx="650">
                  <c:v>44945</c:v>
                </c:pt>
                <c:pt idx="651">
                  <c:v>44946</c:v>
                </c:pt>
                <c:pt idx="652">
                  <c:v>44949</c:v>
                </c:pt>
                <c:pt idx="653">
                  <c:v>44950</c:v>
                </c:pt>
                <c:pt idx="654">
                  <c:v>44951</c:v>
                </c:pt>
                <c:pt idx="655">
                  <c:v>44952</c:v>
                </c:pt>
                <c:pt idx="656">
                  <c:v>44953</c:v>
                </c:pt>
                <c:pt idx="657">
                  <c:v>44956</c:v>
                </c:pt>
                <c:pt idx="658">
                  <c:v>44957</c:v>
                </c:pt>
                <c:pt idx="659">
                  <c:v>44958</c:v>
                </c:pt>
                <c:pt idx="660">
                  <c:v>44959</c:v>
                </c:pt>
                <c:pt idx="661">
                  <c:v>44960</c:v>
                </c:pt>
                <c:pt idx="662">
                  <c:v>44963</c:v>
                </c:pt>
                <c:pt idx="663">
                  <c:v>44964</c:v>
                </c:pt>
                <c:pt idx="664">
                  <c:v>44965</c:v>
                </c:pt>
                <c:pt idx="665">
                  <c:v>44966</c:v>
                </c:pt>
                <c:pt idx="666">
                  <c:v>44967</c:v>
                </c:pt>
                <c:pt idx="667">
                  <c:v>44970</c:v>
                </c:pt>
                <c:pt idx="668">
                  <c:v>44971</c:v>
                </c:pt>
                <c:pt idx="669">
                  <c:v>44972</c:v>
                </c:pt>
                <c:pt idx="670">
                  <c:v>44973</c:v>
                </c:pt>
                <c:pt idx="671">
                  <c:v>44974</c:v>
                </c:pt>
                <c:pt idx="672">
                  <c:v>44977</c:v>
                </c:pt>
                <c:pt idx="673">
                  <c:v>44978</c:v>
                </c:pt>
                <c:pt idx="674">
                  <c:v>44979</c:v>
                </c:pt>
                <c:pt idx="675">
                  <c:v>44980</c:v>
                </c:pt>
                <c:pt idx="676">
                  <c:v>44981</c:v>
                </c:pt>
                <c:pt idx="677">
                  <c:v>44984</c:v>
                </c:pt>
                <c:pt idx="678">
                  <c:v>44985</c:v>
                </c:pt>
                <c:pt idx="679">
                  <c:v>44986</c:v>
                </c:pt>
                <c:pt idx="680">
                  <c:v>44987</c:v>
                </c:pt>
                <c:pt idx="681">
                  <c:v>44988</c:v>
                </c:pt>
                <c:pt idx="682">
                  <c:v>44991</c:v>
                </c:pt>
                <c:pt idx="683">
                  <c:v>44992</c:v>
                </c:pt>
                <c:pt idx="684">
                  <c:v>44993</c:v>
                </c:pt>
                <c:pt idx="685">
                  <c:v>44994</c:v>
                </c:pt>
                <c:pt idx="686">
                  <c:v>44995</c:v>
                </c:pt>
                <c:pt idx="687">
                  <c:v>44998</c:v>
                </c:pt>
                <c:pt idx="688">
                  <c:v>44999</c:v>
                </c:pt>
                <c:pt idx="689">
                  <c:v>45000</c:v>
                </c:pt>
                <c:pt idx="690">
                  <c:v>45001</c:v>
                </c:pt>
                <c:pt idx="691">
                  <c:v>45002</c:v>
                </c:pt>
                <c:pt idx="692">
                  <c:v>45005</c:v>
                </c:pt>
                <c:pt idx="693">
                  <c:v>45006</c:v>
                </c:pt>
                <c:pt idx="694">
                  <c:v>45007</c:v>
                </c:pt>
                <c:pt idx="695">
                  <c:v>45008</c:v>
                </c:pt>
                <c:pt idx="696">
                  <c:v>45009</c:v>
                </c:pt>
                <c:pt idx="697">
                  <c:v>45012</c:v>
                </c:pt>
                <c:pt idx="698">
                  <c:v>45013</c:v>
                </c:pt>
                <c:pt idx="699">
                  <c:v>45014</c:v>
                </c:pt>
                <c:pt idx="700">
                  <c:v>45015</c:v>
                </c:pt>
                <c:pt idx="701">
                  <c:v>45016</c:v>
                </c:pt>
                <c:pt idx="702">
                  <c:v>45019</c:v>
                </c:pt>
                <c:pt idx="703">
                  <c:v>45020</c:v>
                </c:pt>
                <c:pt idx="704">
                  <c:v>45021</c:v>
                </c:pt>
                <c:pt idx="705">
                  <c:v>45022</c:v>
                </c:pt>
                <c:pt idx="706">
                  <c:v>45026</c:v>
                </c:pt>
                <c:pt idx="707">
                  <c:v>45027</c:v>
                </c:pt>
                <c:pt idx="708">
                  <c:v>45028</c:v>
                </c:pt>
                <c:pt idx="709">
                  <c:v>45029</c:v>
                </c:pt>
                <c:pt idx="710">
                  <c:v>45030</c:v>
                </c:pt>
                <c:pt idx="711">
                  <c:v>45033</c:v>
                </c:pt>
                <c:pt idx="712">
                  <c:v>45034</c:v>
                </c:pt>
                <c:pt idx="713">
                  <c:v>45035</c:v>
                </c:pt>
                <c:pt idx="714">
                  <c:v>45036</c:v>
                </c:pt>
                <c:pt idx="715">
                  <c:v>45037</c:v>
                </c:pt>
                <c:pt idx="716">
                  <c:v>45040</c:v>
                </c:pt>
                <c:pt idx="717">
                  <c:v>45041</c:v>
                </c:pt>
                <c:pt idx="718">
                  <c:v>45042</c:v>
                </c:pt>
                <c:pt idx="719">
                  <c:v>45043</c:v>
                </c:pt>
                <c:pt idx="720">
                  <c:v>45044</c:v>
                </c:pt>
                <c:pt idx="721">
                  <c:v>45047</c:v>
                </c:pt>
                <c:pt idx="722">
                  <c:v>45048</c:v>
                </c:pt>
                <c:pt idx="723">
                  <c:v>45049</c:v>
                </c:pt>
                <c:pt idx="724">
                  <c:v>45050</c:v>
                </c:pt>
                <c:pt idx="725">
                  <c:v>45051</c:v>
                </c:pt>
                <c:pt idx="726">
                  <c:v>45054</c:v>
                </c:pt>
                <c:pt idx="727">
                  <c:v>45055</c:v>
                </c:pt>
                <c:pt idx="728">
                  <c:v>45056</c:v>
                </c:pt>
                <c:pt idx="729">
                  <c:v>45057</c:v>
                </c:pt>
                <c:pt idx="730">
                  <c:v>45058</c:v>
                </c:pt>
                <c:pt idx="731">
                  <c:v>45061</c:v>
                </c:pt>
                <c:pt idx="732">
                  <c:v>45062</c:v>
                </c:pt>
                <c:pt idx="733">
                  <c:v>45063</c:v>
                </c:pt>
                <c:pt idx="734">
                  <c:v>45064</c:v>
                </c:pt>
                <c:pt idx="735">
                  <c:v>45065</c:v>
                </c:pt>
                <c:pt idx="736">
                  <c:v>45068</c:v>
                </c:pt>
                <c:pt idx="737">
                  <c:v>45069</c:v>
                </c:pt>
                <c:pt idx="738">
                  <c:v>45070</c:v>
                </c:pt>
                <c:pt idx="739">
                  <c:v>45071</c:v>
                </c:pt>
                <c:pt idx="740">
                  <c:v>45072</c:v>
                </c:pt>
                <c:pt idx="741">
                  <c:v>45075</c:v>
                </c:pt>
                <c:pt idx="742">
                  <c:v>45076</c:v>
                </c:pt>
                <c:pt idx="743">
                  <c:v>45077</c:v>
                </c:pt>
                <c:pt idx="744">
                  <c:v>45078</c:v>
                </c:pt>
                <c:pt idx="745">
                  <c:v>45079</c:v>
                </c:pt>
                <c:pt idx="746">
                  <c:v>45082</c:v>
                </c:pt>
                <c:pt idx="747">
                  <c:v>45083</c:v>
                </c:pt>
                <c:pt idx="748">
                  <c:v>45084</c:v>
                </c:pt>
                <c:pt idx="749">
                  <c:v>45085</c:v>
                </c:pt>
                <c:pt idx="750">
                  <c:v>45086</c:v>
                </c:pt>
                <c:pt idx="751">
                  <c:v>45089</c:v>
                </c:pt>
                <c:pt idx="752">
                  <c:v>45090</c:v>
                </c:pt>
                <c:pt idx="753">
                  <c:v>45091</c:v>
                </c:pt>
                <c:pt idx="754">
                  <c:v>45092</c:v>
                </c:pt>
                <c:pt idx="755">
                  <c:v>45093</c:v>
                </c:pt>
                <c:pt idx="756">
                  <c:v>45096</c:v>
                </c:pt>
                <c:pt idx="757">
                  <c:v>45097</c:v>
                </c:pt>
                <c:pt idx="758">
                  <c:v>45098</c:v>
                </c:pt>
                <c:pt idx="759">
                  <c:v>45099</c:v>
                </c:pt>
                <c:pt idx="760">
                  <c:v>45100</c:v>
                </c:pt>
                <c:pt idx="761">
                  <c:v>45103</c:v>
                </c:pt>
                <c:pt idx="762">
                  <c:v>45104</c:v>
                </c:pt>
                <c:pt idx="763">
                  <c:v>45105</c:v>
                </c:pt>
                <c:pt idx="764">
                  <c:v>45106</c:v>
                </c:pt>
                <c:pt idx="765">
                  <c:v>45107</c:v>
                </c:pt>
                <c:pt idx="766">
                  <c:v>45110</c:v>
                </c:pt>
                <c:pt idx="767">
                  <c:v>45111</c:v>
                </c:pt>
                <c:pt idx="768">
                  <c:v>45112</c:v>
                </c:pt>
                <c:pt idx="769">
                  <c:v>45113</c:v>
                </c:pt>
                <c:pt idx="770">
                  <c:v>45114</c:v>
                </c:pt>
                <c:pt idx="771">
                  <c:v>45117</c:v>
                </c:pt>
                <c:pt idx="772">
                  <c:v>45118</c:v>
                </c:pt>
                <c:pt idx="773">
                  <c:v>45119</c:v>
                </c:pt>
                <c:pt idx="774">
                  <c:v>45120</c:v>
                </c:pt>
                <c:pt idx="775">
                  <c:v>45121</c:v>
                </c:pt>
                <c:pt idx="776">
                  <c:v>45124</c:v>
                </c:pt>
                <c:pt idx="777">
                  <c:v>45125</c:v>
                </c:pt>
                <c:pt idx="778">
                  <c:v>45126</c:v>
                </c:pt>
                <c:pt idx="779">
                  <c:v>45127</c:v>
                </c:pt>
                <c:pt idx="780">
                  <c:v>45128</c:v>
                </c:pt>
                <c:pt idx="781">
                  <c:v>45131</c:v>
                </c:pt>
                <c:pt idx="782">
                  <c:v>45132</c:v>
                </c:pt>
                <c:pt idx="783">
                  <c:v>45133</c:v>
                </c:pt>
                <c:pt idx="784">
                  <c:v>45134</c:v>
                </c:pt>
                <c:pt idx="785">
                  <c:v>45135</c:v>
                </c:pt>
                <c:pt idx="786">
                  <c:v>45138</c:v>
                </c:pt>
                <c:pt idx="787">
                  <c:v>45139</c:v>
                </c:pt>
                <c:pt idx="788">
                  <c:v>45140</c:v>
                </c:pt>
                <c:pt idx="789">
                  <c:v>45141</c:v>
                </c:pt>
                <c:pt idx="790">
                  <c:v>45142</c:v>
                </c:pt>
                <c:pt idx="791">
                  <c:v>45145</c:v>
                </c:pt>
                <c:pt idx="792">
                  <c:v>45146</c:v>
                </c:pt>
                <c:pt idx="793">
                  <c:v>45147</c:v>
                </c:pt>
                <c:pt idx="794">
                  <c:v>45148</c:v>
                </c:pt>
                <c:pt idx="795">
                  <c:v>45149</c:v>
                </c:pt>
                <c:pt idx="796">
                  <c:v>45152</c:v>
                </c:pt>
                <c:pt idx="797">
                  <c:v>45153</c:v>
                </c:pt>
                <c:pt idx="798">
                  <c:v>45154</c:v>
                </c:pt>
                <c:pt idx="799">
                  <c:v>45155</c:v>
                </c:pt>
                <c:pt idx="800">
                  <c:v>45156</c:v>
                </c:pt>
                <c:pt idx="801">
                  <c:v>45159</c:v>
                </c:pt>
                <c:pt idx="802">
                  <c:v>45160</c:v>
                </c:pt>
                <c:pt idx="803">
                  <c:v>45161</c:v>
                </c:pt>
                <c:pt idx="804">
                  <c:v>45162</c:v>
                </c:pt>
                <c:pt idx="805">
                  <c:v>45163</c:v>
                </c:pt>
                <c:pt idx="806">
                  <c:v>45166</c:v>
                </c:pt>
                <c:pt idx="807">
                  <c:v>45167</c:v>
                </c:pt>
                <c:pt idx="808">
                  <c:v>45168</c:v>
                </c:pt>
                <c:pt idx="809">
                  <c:v>45169</c:v>
                </c:pt>
                <c:pt idx="810">
                  <c:v>45170</c:v>
                </c:pt>
                <c:pt idx="811">
                  <c:v>45173</c:v>
                </c:pt>
                <c:pt idx="812">
                  <c:v>45174</c:v>
                </c:pt>
                <c:pt idx="813">
                  <c:v>45175</c:v>
                </c:pt>
                <c:pt idx="814">
                  <c:v>45176</c:v>
                </c:pt>
                <c:pt idx="815">
                  <c:v>45177</c:v>
                </c:pt>
                <c:pt idx="816">
                  <c:v>45180</c:v>
                </c:pt>
                <c:pt idx="817">
                  <c:v>45181</c:v>
                </c:pt>
                <c:pt idx="818">
                  <c:v>45182</c:v>
                </c:pt>
                <c:pt idx="819">
                  <c:v>45183</c:v>
                </c:pt>
                <c:pt idx="820">
                  <c:v>45184</c:v>
                </c:pt>
                <c:pt idx="821">
                  <c:v>45187</c:v>
                </c:pt>
                <c:pt idx="822">
                  <c:v>45188</c:v>
                </c:pt>
                <c:pt idx="823">
                  <c:v>45189</c:v>
                </c:pt>
                <c:pt idx="824">
                  <c:v>45190</c:v>
                </c:pt>
                <c:pt idx="825">
                  <c:v>45191</c:v>
                </c:pt>
                <c:pt idx="826">
                  <c:v>45194</c:v>
                </c:pt>
                <c:pt idx="827">
                  <c:v>45195</c:v>
                </c:pt>
                <c:pt idx="828">
                  <c:v>45196</c:v>
                </c:pt>
                <c:pt idx="829">
                  <c:v>45197</c:v>
                </c:pt>
                <c:pt idx="830">
                  <c:v>45198</c:v>
                </c:pt>
                <c:pt idx="831">
                  <c:v>45201</c:v>
                </c:pt>
                <c:pt idx="832">
                  <c:v>45202</c:v>
                </c:pt>
                <c:pt idx="833">
                  <c:v>45203</c:v>
                </c:pt>
                <c:pt idx="834">
                  <c:v>45204</c:v>
                </c:pt>
                <c:pt idx="835">
                  <c:v>45205</c:v>
                </c:pt>
                <c:pt idx="836">
                  <c:v>45208</c:v>
                </c:pt>
                <c:pt idx="837">
                  <c:v>45209</c:v>
                </c:pt>
                <c:pt idx="838">
                  <c:v>45210</c:v>
                </c:pt>
                <c:pt idx="839">
                  <c:v>45211</c:v>
                </c:pt>
                <c:pt idx="840">
                  <c:v>45212</c:v>
                </c:pt>
                <c:pt idx="841">
                  <c:v>45215</c:v>
                </c:pt>
                <c:pt idx="842">
                  <c:v>45216</c:v>
                </c:pt>
                <c:pt idx="843">
                  <c:v>45217</c:v>
                </c:pt>
                <c:pt idx="844">
                  <c:v>45218</c:v>
                </c:pt>
                <c:pt idx="845">
                  <c:v>45219</c:v>
                </c:pt>
                <c:pt idx="846">
                  <c:v>45222</c:v>
                </c:pt>
                <c:pt idx="847">
                  <c:v>45223</c:v>
                </c:pt>
                <c:pt idx="848">
                  <c:v>45224</c:v>
                </c:pt>
                <c:pt idx="849">
                  <c:v>45225</c:v>
                </c:pt>
                <c:pt idx="850">
                  <c:v>45226</c:v>
                </c:pt>
                <c:pt idx="851">
                  <c:v>45229</c:v>
                </c:pt>
                <c:pt idx="852">
                  <c:v>45230</c:v>
                </c:pt>
                <c:pt idx="853">
                  <c:v>45231</c:v>
                </c:pt>
                <c:pt idx="854">
                  <c:v>45232</c:v>
                </c:pt>
                <c:pt idx="855">
                  <c:v>45233</c:v>
                </c:pt>
                <c:pt idx="856">
                  <c:v>45236</c:v>
                </c:pt>
                <c:pt idx="857">
                  <c:v>45237</c:v>
                </c:pt>
                <c:pt idx="858">
                  <c:v>45238</c:v>
                </c:pt>
                <c:pt idx="859">
                  <c:v>45239</c:v>
                </c:pt>
                <c:pt idx="860">
                  <c:v>45240</c:v>
                </c:pt>
                <c:pt idx="861">
                  <c:v>45243</c:v>
                </c:pt>
                <c:pt idx="862">
                  <c:v>45244</c:v>
                </c:pt>
                <c:pt idx="863">
                  <c:v>45245</c:v>
                </c:pt>
                <c:pt idx="864">
                  <c:v>45246</c:v>
                </c:pt>
                <c:pt idx="865">
                  <c:v>45247</c:v>
                </c:pt>
                <c:pt idx="866">
                  <c:v>45250</c:v>
                </c:pt>
                <c:pt idx="867">
                  <c:v>45251</c:v>
                </c:pt>
                <c:pt idx="868">
                  <c:v>45252</c:v>
                </c:pt>
                <c:pt idx="869">
                  <c:v>45253</c:v>
                </c:pt>
                <c:pt idx="870">
                  <c:v>45254</c:v>
                </c:pt>
                <c:pt idx="871">
                  <c:v>45257</c:v>
                </c:pt>
                <c:pt idx="872">
                  <c:v>45258</c:v>
                </c:pt>
                <c:pt idx="873">
                  <c:v>45259</c:v>
                </c:pt>
                <c:pt idx="874">
                  <c:v>45260</c:v>
                </c:pt>
                <c:pt idx="875">
                  <c:v>45261</c:v>
                </c:pt>
                <c:pt idx="876">
                  <c:v>45264</c:v>
                </c:pt>
                <c:pt idx="877">
                  <c:v>45265</c:v>
                </c:pt>
                <c:pt idx="878">
                  <c:v>45266</c:v>
                </c:pt>
                <c:pt idx="879">
                  <c:v>45267</c:v>
                </c:pt>
                <c:pt idx="880">
                  <c:v>45268</c:v>
                </c:pt>
                <c:pt idx="881">
                  <c:v>45271</c:v>
                </c:pt>
                <c:pt idx="882">
                  <c:v>45272</c:v>
                </c:pt>
                <c:pt idx="883">
                  <c:v>45273</c:v>
                </c:pt>
                <c:pt idx="884">
                  <c:v>45274</c:v>
                </c:pt>
                <c:pt idx="885">
                  <c:v>45275</c:v>
                </c:pt>
                <c:pt idx="886">
                  <c:v>45278</c:v>
                </c:pt>
                <c:pt idx="887">
                  <c:v>45279</c:v>
                </c:pt>
                <c:pt idx="888">
                  <c:v>45280</c:v>
                </c:pt>
                <c:pt idx="889">
                  <c:v>45281</c:v>
                </c:pt>
                <c:pt idx="890">
                  <c:v>45282</c:v>
                </c:pt>
                <c:pt idx="891">
                  <c:v>45286</c:v>
                </c:pt>
                <c:pt idx="892">
                  <c:v>45287</c:v>
                </c:pt>
                <c:pt idx="893">
                  <c:v>45288</c:v>
                </c:pt>
                <c:pt idx="894">
                  <c:v>45289</c:v>
                </c:pt>
                <c:pt idx="895">
                  <c:v>45293</c:v>
                </c:pt>
                <c:pt idx="896">
                  <c:v>45294</c:v>
                </c:pt>
                <c:pt idx="897">
                  <c:v>45295</c:v>
                </c:pt>
                <c:pt idx="898">
                  <c:v>45296</c:v>
                </c:pt>
                <c:pt idx="899">
                  <c:v>45299</c:v>
                </c:pt>
                <c:pt idx="900">
                  <c:v>45300</c:v>
                </c:pt>
                <c:pt idx="901">
                  <c:v>45301</c:v>
                </c:pt>
                <c:pt idx="902">
                  <c:v>45302</c:v>
                </c:pt>
                <c:pt idx="903">
                  <c:v>45303</c:v>
                </c:pt>
                <c:pt idx="904">
                  <c:v>45306</c:v>
                </c:pt>
                <c:pt idx="905">
                  <c:v>45307</c:v>
                </c:pt>
                <c:pt idx="906">
                  <c:v>45308</c:v>
                </c:pt>
                <c:pt idx="907">
                  <c:v>45309</c:v>
                </c:pt>
                <c:pt idx="908">
                  <c:v>45310</c:v>
                </c:pt>
                <c:pt idx="909">
                  <c:v>45313</c:v>
                </c:pt>
                <c:pt idx="910">
                  <c:v>45314</c:v>
                </c:pt>
                <c:pt idx="911">
                  <c:v>45315</c:v>
                </c:pt>
                <c:pt idx="912">
                  <c:v>45316</c:v>
                </c:pt>
                <c:pt idx="913">
                  <c:v>45317</c:v>
                </c:pt>
                <c:pt idx="914">
                  <c:v>45320</c:v>
                </c:pt>
                <c:pt idx="915">
                  <c:v>45321</c:v>
                </c:pt>
                <c:pt idx="916">
                  <c:v>45322</c:v>
                </c:pt>
                <c:pt idx="917">
                  <c:v>45323</c:v>
                </c:pt>
                <c:pt idx="918">
                  <c:v>45324</c:v>
                </c:pt>
                <c:pt idx="919">
                  <c:v>45327</c:v>
                </c:pt>
                <c:pt idx="920">
                  <c:v>45328</c:v>
                </c:pt>
                <c:pt idx="921">
                  <c:v>45329</c:v>
                </c:pt>
                <c:pt idx="922">
                  <c:v>45330</c:v>
                </c:pt>
                <c:pt idx="923">
                  <c:v>45331</c:v>
                </c:pt>
                <c:pt idx="924">
                  <c:v>45334</c:v>
                </c:pt>
                <c:pt idx="925">
                  <c:v>45335</c:v>
                </c:pt>
                <c:pt idx="926">
                  <c:v>45336</c:v>
                </c:pt>
                <c:pt idx="927">
                  <c:v>45337</c:v>
                </c:pt>
                <c:pt idx="928">
                  <c:v>45338</c:v>
                </c:pt>
                <c:pt idx="929">
                  <c:v>45341</c:v>
                </c:pt>
                <c:pt idx="930">
                  <c:v>45342</c:v>
                </c:pt>
                <c:pt idx="931">
                  <c:v>45343</c:v>
                </c:pt>
                <c:pt idx="932">
                  <c:v>45344</c:v>
                </c:pt>
                <c:pt idx="933">
                  <c:v>45345</c:v>
                </c:pt>
                <c:pt idx="934">
                  <c:v>45348</c:v>
                </c:pt>
                <c:pt idx="935">
                  <c:v>45349</c:v>
                </c:pt>
                <c:pt idx="936">
                  <c:v>45350</c:v>
                </c:pt>
                <c:pt idx="937">
                  <c:v>45351</c:v>
                </c:pt>
                <c:pt idx="938">
                  <c:v>45352</c:v>
                </c:pt>
                <c:pt idx="939">
                  <c:v>45355</c:v>
                </c:pt>
                <c:pt idx="940">
                  <c:v>45356</c:v>
                </c:pt>
                <c:pt idx="941">
                  <c:v>45357</c:v>
                </c:pt>
                <c:pt idx="942">
                  <c:v>45358</c:v>
                </c:pt>
                <c:pt idx="943">
                  <c:v>45359</c:v>
                </c:pt>
                <c:pt idx="944">
                  <c:v>45362</c:v>
                </c:pt>
                <c:pt idx="945">
                  <c:v>45363</c:v>
                </c:pt>
                <c:pt idx="946">
                  <c:v>45364</c:v>
                </c:pt>
                <c:pt idx="947">
                  <c:v>45365</c:v>
                </c:pt>
                <c:pt idx="948">
                  <c:v>45366</c:v>
                </c:pt>
                <c:pt idx="949">
                  <c:v>45369</c:v>
                </c:pt>
                <c:pt idx="950">
                  <c:v>45370</c:v>
                </c:pt>
                <c:pt idx="951">
                  <c:v>45371</c:v>
                </c:pt>
                <c:pt idx="952">
                  <c:v>45372</c:v>
                </c:pt>
                <c:pt idx="953">
                  <c:v>45373</c:v>
                </c:pt>
                <c:pt idx="954">
                  <c:v>45376</c:v>
                </c:pt>
                <c:pt idx="955">
                  <c:v>45377</c:v>
                </c:pt>
                <c:pt idx="956">
                  <c:v>45378</c:v>
                </c:pt>
                <c:pt idx="957">
                  <c:v>45379</c:v>
                </c:pt>
                <c:pt idx="958">
                  <c:v>45383</c:v>
                </c:pt>
                <c:pt idx="959">
                  <c:v>45384</c:v>
                </c:pt>
                <c:pt idx="960">
                  <c:v>45385</c:v>
                </c:pt>
                <c:pt idx="961">
                  <c:v>45386</c:v>
                </c:pt>
                <c:pt idx="962">
                  <c:v>45387</c:v>
                </c:pt>
                <c:pt idx="963">
                  <c:v>45390</c:v>
                </c:pt>
                <c:pt idx="964">
                  <c:v>45391</c:v>
                </c:pt>
                <c:pt idx="965">
                  <c:v>45392</c:v>
                </c:pt>
                <c:pt idx="966">
                  <c:v>45393</c:v>
                </c:pt>
                <c:pt idx="967">
                  <c:v>45394</c:v>
                </c:pt>
                <c:pt idx="968">
                  <c:v>45397</c:v>
                </c:pt>
                <c:pt idx="969">
                  <c:v>45398</c:v>
                </c:pt>
                <c:pt idx="970">
                  <c:v>45399</c:v>
                </c:pt>
                <c:pt idx="971">
                  <c:v>45400</c:v>
                </c:pt>
                <c:pt idx="972">
                  <c:v>45401</c:v>
                </c:pt>
                <c:pt idx="973">
                  <c:v>45404</c:v>
                </c:pt>
                <c:pt idx="974">
                  <c:v>45405</c:v>
                </c:pt>
                <c:pt idx="975">
                  <c:v>45406</c:v>
                </c:pt>
                <c:pt idx="976">
                  <c:v>45407</c:v>
                </c:pt>
                <c:pt idx="977">
                  <c:v>45408</c:v>
                </c:pt>
                <c:pt idx="978">
                  <c:v>45411</c:v>
                </c:pt>
                <c:pt idx="979">
                  <c:v>45412</c:v>
                </c:pt>
                <c:pt idx="980">
                  <c:v>45413</c:v>
                </c:pt>
                <c:pt idx="981">
                  <c:v>45414</c:v>
                </c:pt>
                <c:pt idx="982">
                  <c:v>45415</c:v>
                </c:pt>
                <c:pt idx="983">
                  <c:v>45418</c:v>
                </c:pt>
                <c:pt idx="984">
                  <c:v>45419</c:v>
                </c:pt>
                <c:pt idx="985">
                  <c:v>45420</c:v>
                </c:pt>
                <c:pt idx="986">
                  <c:v>45421</c:v>
                </c:pt>
                <c:pt idx="987">
                  <c:v>45422</c:v>
                </c:pt>
                <c:pt idx="988">
                  <c:v>45425</c:v>
                </c:pt>
                <c:pt idx="989">
                  <c:v>45426</c:v>
                </c:pt>
                <c:pt idx="990">
                  <c:v>45427</c:v>
                </c:pt>
                <c:pt idx="991">
                  <c:v>45428</c:v>
                </c:pt>
                <c:pt idx="992">
                  <c:v>45429</c:v>
                </c:pt>
                <c:pt idx="993">
                  <c:v>45432</c:v>
                </c:pt>
                <c:pt idx="994">
                  <c:v>45433</c:v>
                </c:pt>
                <c:pt idx="995">
                  <c:v>45434</c:v>
                </c:pt>
                <c:pt idx="996">
                  <c:v>45435</c:v>
                </c:pt>
                <c:pt idx="997">
                  <c:v>45436</c:v>
                </c:pt>
                <c:pt idx="998">
                  <c:v>45439</c:v>
                </c:pt>
                <c:pt idx="999">
                  <c:v>45440</c:v>
                </c:pt>
                <c:pt idx="1000">
                  <c:v>45441</c:v>
                </c:pt>
                <c:pt idx="1001">
                  <c:v>45442</c:v>
                </c:pt>
                <c:pt idx="1002">
                  <c:v>45443</c:v>
                </c:pt>
                <c:pt idx="1003">
                  <c:v>45446</c:v>
                </c:pt>
                <c:pt idx="1004">
                  <c:v>45447</c:v>
                </c:pt>
                <c:pt idx="1005">
                  <c:v>45448</c:v>
                </c:pt>
                <c:pt idx="1006">
                  <c:v>45449</c:v>
                </c:pt>
                <c:pt idx="1007">
                  <c:v>45450</c:v>
                </c:pt>
                <c:pt idx="1008">
                  <c:v>45453</c:v>
                </c:pt>
                <c:pt idx="1009">
                  <c:v>45454</c:v>
                </c:pt>
                <c:pt idx="1010">
                  <c:v>45455</c:v>
                </c:pt>
                <c:pt idx="1011">
                  <c:v>45456</c:v>
                </c:pt>
                <c:pt idx="1012">
                  <c:v>45457</c:v>
                </c:pt>
                <c:pt idx="1013">
                  <c:v>45460</c:v>
                </c:pt>
                <c:pt idx="1014">
                  <c:v>45461</c:v>
                </c:pt>
                <c:pt idx="1015">
                  <c:v>45462</c:v>
                </c:pt>
                <c:pt idx="1016">
                  <c:v>45463</c:v>
                </c:pt>
                <c:pt idx="1017">
                  <c:v>45464</c:v>
                </c:pt>
                <c:pt idx="1018">
                  <c:v>45467</c:v>
                </c:pt>
                <c:pt idx="1019">
                  <c:v>45468</c:v>
                </c:pt>
                <c:pt idx="1020">
                  <c:v>45469</c:v>
                </c:pt>
                <c:pt idx="1021">
                  <c:v>45470</c:v>
                </c:pt>
                <c:pt idx="1022">
                  <c:v>45471</c:v>
                </c:pt>
                <c:pt idx="1023">
                  <c:v>45474</c:v>
                </c:pt>
                <c:pt idx="1024">
                  <c:v>45475</c:v>
                </c:pt>
                <c:pt idx="1025">
                  <c:v>45476</c:v>
                </c:pt>
                <c:pt idx="1026">
                  <c:v>45477</c:v>
                </c:pt>
                <c:pt idx="1027">
                  <c:v>45478</c:v>
                </c:pt>
                <c:pt idx="1028">
                  <c:v>45481</c:v>
                </c:pt>
                <c:pt idx="1029">
                  <c:v>45482</c:v>
                </c:pt>
                <c:pt idx="1030">
                  <c:v>45483</c:v>
                </c:pt>
                <c:pt idx="1031">
                  <c:v>45484</c:v>
                </c:pt>
                <c:pt idx="1032">
                  <c:v>45485</c:v>
                </c:pt>
                <c:pt idx="1033">
                  <c:v>45488</c:v>
                </c:pt>
                <c:pt idx="1034">
                  <c:v>45489</c:v>
                </c:pt>
                <c:pt idx="1035">
                  <c:v>45490</c:v>
                </c:pt>
                <c:pt idx="1036">
                  <c:v>45491</c:v>
                </c:pt>
                <c:pt idx="1037">
                  <c:v>45492</c:v>
                </c:pt>
                <c:pt idx="1038">
                  <c:v>45495</c:v>
                </c:pt>
                <c:pt idx="1039">
                  <c:v>45496</c:v>
                </c:pt>
                <c:pt idx="1040">
                  <c:v>45497</c:v>
                </c:pt>
                <c:pt idx="1041">
                  <c:v>45498</c:v>
                </c:pt>
                <c:pt idx="1042">
                  <c:v>45499</c:v>
                </c:pt>
                <c:pt idx="1043">
                  <c:v>45502</c:v>
                </c:pt>
                <c:pt idx="1044">
                  <c:v>45503</c:v>
                </c:pt>
                <c:pt idx="1045">
                  <c:v>45504</c:v>
                </c:pt>
                <c:pt idx="1046">
                  <c:v>45505</c:v>
                </c:pt>
                <c:pt idx="1047">
                  <c:v>45506</c:v>
                </c:pt>
                <c:pt idx="1048">
                  <c:v>45509</c:v>
                </c:pt>
                <c:pt idx="1049">
                  <c:v>45510</c:v>
                </c:pt>
                <c:pt idx="1050">
                  <c:v>45511</c:v>
                </c:pt>
                <c:pt idx="1051">
                  <c:v>45512</c:v>
                </c:pt>
                <c:pt idx="1052">
                  <c:v>45513</c:v>
                </c:pt>
                <c:pt idx="1053">
                  <c:v>45516</c:v>
                </c:pt>
                <c:pt idx="1054">
                  <c:v>45517</c:v>
                </c:pt>
                <c:pt idx="1055">
                  <c:v>45518</c:v>
                </c:pt>
                <c:pt idx="1056">
                  <c:v>45519</c:v>
                </c:pt>
                <c:pt idx="1057">
                  <c:v>45520</c:v>
                </c:pt>
                <c:pt idx="1058">
                  <c:v>45523</c:v>
                </c:pt>
                <c:pt idx="1059">
                  <c:v>45524</c:v>
                </c:pt>
                <c:pt idx="1060">
                  <c:v>45525</c:v>
                </c:pt>
                <c:pt idx="1061">
                  <c:v>45526</c:v>
                </c:pt>
                <c:pt idx="1062">
                  <c:v>45527</c:v>
                </c:pt>
                <c:pt idx="1063">
                  <c:v>45530</c:v>
                </c:pt>
                <c:pt idx="1064">
                  <c:v>45531</c:v>
                </c:pt>
                <c:pt idx="1065">
                  <c:v>45532</c:v>
                </c:pt>
                <c:pt idx="1066">
                  <c:v>45533</c:v>
                </c:pt>
                <c:pt idx="1067">
                  <c:v>45534</c:v>
                </c:pt>
                <c:pt idx="1068">
                  <c:v>45537</c:v>
                </c:pt>
                <c:pt idx="1069">
                  <c:v>45538</c:v>
                </c:pt>
                <c:pt idx="1070">
                  <c:v>45539</c:v>
                </c:pt>
                <c:pt idx="1071">
                  <c:v>45540</c:v>
                </c:pt>
                <c:pt idx="1072">
                  <c:v>45541</c:v>
                </c:pt>
                <c:pt idx="1073">
                  <c:v>45544</c:v>
                </c:pt>
                <c:pt idx="1074">
                  <c:v>45545</c:v>
                </c:pt>
                <c:pt idx="1075">
                  <c:v>45546</c:v>
                </c:pt>
                <c:pt idx="1076">
                  <c:v>45547</c:v>
                </c:pt>
                <c:pt idx="1077">
                  <c:v>45548</c:v>
                </c:pt>
                <c:pt idx="1078">
                  <c:v>45551</c:v>
                </c:pt>
                <c:pt idx="1079">
                  <c:v>45552</c:v>
                </c:pt>
                <c:pt idx="1080">
                  <c:v>45553</c:v>
                </c:pt>
                <c:pt idx="1081">
                  <c:v>45554</c:v>
                </c:pt>
                <c:pt idx="1082">
                  <c:v>45555</c:v>
                </c:pt>
                <c:pt idx="1083">
                  <c:v>45558</c:v>
                </c:pt>
                <c:pt idx="1084">
                  <c:v>45559</c:v>
                </c:pt>
                <c:pt idx="1085">
                  <c:v>45560</c:v>
                </c:pt>
                <c:pt idx="1086">
                  <c:v>45561</c:v>
                </c:pt>
                <c:pt idx="1087">
                  <c:v>45562</c:v>
                </c:pt>
                <c:pt idx="1088">
                  <c:v>45565</c:v>
                </c:pt>
                <c:pt idx="1089">
                  <c:v>45566</c:v>
                </c:pt>
                <c:pt idx="1090">
                  <c:v>45567</c:v>
                </c:pt>
                <c:pt idx="1091">
                  <c:v>45568</c:v>
                </c:pt>
                <c:pt idx="1092">
                  <c:v>45569</c:v>
                </c:pt>
                <c:pt idx="1093">
                  <c:v>45572</c:v>
                </c:pt>
                <c:pt idx="1094">
                  <c:v>45573</c:v>
                </c:pt>
                <c:pt idx="1095">
                  <c:v>45574</c:v>
                </c:pt>
                <c:pt idx="1096">
                  <c:v>45575</c:v>
                </c:pt>
                <c:pt idx="1097">
                  <c:v>45576</c:v>
                </c:pt>
                <c:pt idx="1098">
                  <c:v>45579</c:v>
                </c:pt>
                <c:pt idx="1099">
                  <c:v>45580</c:v>
                </c:pt>
                <c:pt idx="1100">
                  <c:v>45581</c:v>
                </c:pt>
                <c:pt idx="1101">
                  <c:v>45582</c:v>
                </c:pt>
                <c:pt idx="1102">
                  <c:v>45583</c:v>
                </c:pt>
                <c:pt idx="1103">
                  <c:v>45586</c:v>
                </c:pt>
                <c:pt idx="1104">
                  <c:v>45587</c:v>
                </c:pt>
                <c:pt idx="1105">
                  <c:v>45588</c:v>
                </c:pt>
                <c:pt idx="1106">
                  <c:v>45589</c:v>
                </c:pt>
                <c:pt idx="1107">
                  <c:v>45590</c:v>
                </c:pt>
                <c:pt idx="1108">
                  <c:v>45593</c:v>
                </c:pt>
                <c:pt idx="1109">
                  <c:v>45594</c:v>
                </c:pt>
                <c:pt idx="1110">
                  <c:v>45595</c:v>
                </c:pt>
                <c:pt idx="1111">
                  <c:v>45596</c:v>
                </c:pt>
                <c:pt idx="1112">
                  <c:v>45597</c:v>
                </c:pt>
                <c:pt idx="1113">
                  <c:v>45600</c:v>
                </c:pt>
                <c:pt idx="1114">
                  <c:v>45601</c:v>
                </c:pt>
                <c:pt idx="1115">
                  <c:v>45602</c:v>
                </c:pt>
                <c:pt idx="1116">
                  <c:v>45603</c:v>
                </c:pt>
                <c:pt idx="1117">
                  <c:v>45604</c:v>
                </c:pt>
                <c:pt idx="1118">
                  <c:v>45607</c:v>
                </c:pt>
                <c:pt idx="1119">
                  <c:v>45608</c:v>
                </c:pt>
                <c:pt idx="1120">
                  <c:v>45609</c:v>
                </c:pt>
                <c:pt idx="1121">
                  <c:v>45610</c:v>
                </c:pt>
                <c:pt idx="1122">
                  <c:v>45611</c:v>
                </c:pt>
                <c:pt idx="1123">
                  <c:v>45614</c:v>
                </c:pt>
                <c:pt idx="1124">
                  <c:v>45615</c:v>
                </c:pt>
                <c:pt idx="1125">
                  <c:v>45616</c:v>
                </c:pt>
                <c:pt idx="1126">
                  <c:v>45617</c:v>
                </c:pt>
                <c:pt idx="1127">
                  <c:v>45618</c:v>
                </c:pt>
                <c:pt idx="1128">
                  <c:v>45621</c:v>
                </c:pt>
                <c:pt idx="1129">
                  <c:v>45622</c:v>
                </c:pt>
                <c:pt idx="1130">
                  <c:v>45623</c:v>
                </c:pt>
                <c:pt idx="1131">
                  <c:v>45624</c:v>
                </c:pt>
                <c:pt idx="1132">
                  <c:v>45625</c:v>
                </c:pt>
                <c:pt idx="1133">
                  <c:v>45628</c:v>
                </c:pt>
                <c:pt idx="1134">
                  <c:v>45629</c:v>
                </c:pt>
                <c:pt idx="1135">
                  <c:v>45630</c:v>
                </c:pt>
                <c:pt idx="1136">
                  <c:v>45631</c:v>
                </c:pt>
                <c:pt idx="1137">
                  <c:v>45632</c:v>
                </c:pt>
                <c:pt idx="1138">
                  <c:v>45635</c:v>
                </c:pt>
                <c:pt idx="1139">
                  <c:v>45636</c:v>
                </c:pt>
                <c:pt idx="1140">
                  <c:v>45637</c:v>
                </c:pt>
                <c:pt idx="1141">
                  <c:v>45638</c:v>
                </c:pt>
                <c:pt idx="1142">
                  <c:v>45639</c:v>
                </c:pt>
                <c:pt idx="1143">
                  <c:v>45642</c:v>
                </c:pt>
                <c:pt idx="1144">
                  <c:v>45643</c:v>
                </c:pt>
                <c:pt idx="1145">
                  <c:v>45644</c:v>
                </c:pt>
                <c:pt idx="1146">
                  <c:v>45645</c:v>
                </c:pt>
                <c:pt idx="1147">
                  <c:v>45646</c:v>
                </c:pt>
                <c:pt idx="1148">
                  <c:v>45649</c:v>
                </c:pt>
                <c:pt idx="1149">
                  <c:v>45650</c:v>
                </c:pt>
                <c:pt idx="1150">
                  <c:v>45652</c:v>
                </c:pt>
                <c:pt idx="1151">
                  <c:v>45653</c:v>
                </c:pt>
                <c:pt idx="1152">
                  <c:v>45656</c:v>
                </c:pt>
                <c:pt idx="1153">
                  <c:v>45657</c:v>
                </c:pt>
                <c:pt idx="1154">
                  <c:v>45659</c:v>
                </c:pt>
                <c:pt idx="1155">
                  <c:v>45660</c:v>
                </c:pt>
                <c:pt idx="1156">
                  <c:v>45663</c:v>
                </c:pt>
                <c:pt idx="1157">
                  <c:v>45664</c:v>
                </c:pt>
                <c:pt idx="1158">
                  <c:v>45665</c:v>
                </c:pt>
                <c:pt idx="1159">
                  <c:v>45666</c:v>
                </c:pt>
                <c:pt idx="1160">
                  <c:v>45667</c:v>
                </c:pt>
                <c:pt idx="1161">
                  <c:v>45670</c:v>
                </c:pt>
                <c:pt idx="1162">
                  <c:v>45671</c:v>
                </c:pt>
                <c:pt idx="1163">
                  <c:v>45672</c:v>
                </c:pt>
                <c:pt idx="1164">
                  <c:v>45673</c:v>
                </c:pt>
                <c:pt idx="1165">
                  <c:v>45674</c:v>
                </c:pt>
                <c:pt idx="1166">
                  <c:v>45677</c:v>
                </c:pt>
                <c:pt idx="1167">
                  <c:v>45678</c:v>
                </c:pt>
                <c:pt idx="1168">
                  <c:v>45679</c:v>
                </c:pt>
                <c:pt idx="1169">
                  <c:v>45680</c:v>
                </c:pt>
                <c:pt idx="1170">
                  <c:v>45681</c:v>
                </c:pt>
                <c:pt idx="1171">
                  <c:v>45684</c:v>
                </c:pt>
                <c:pt idx="1172">
                  <c:v>45685</c:v>
                </c:pt>
                <c:pt idx="1173">
                  <c:v>45686</c:v>
                </c:pt>
                <c:pt idx="1174">
                  <c:v>45687</c:v>
                </c:pt>
                <c:pt idx="1175">
                  <c:v>45688</c:v>
                </c:pt>
                <c:pt idx="1176">
                  <c:v>45691</c:v>
                </c:pt>
                <c:pt idx="1177">
                  <c:v>45692</c:v>
                </c:pt>
                <c:pt idx="1178">
                  <c:v>45693</c:v>
                </c:pt>
                <c:pt idx="1179">
                  <c:v>45694</c:v>
                </c:pt>
                <c:pt idx="1180">
                  <c:v>45695</c:v>
                </c:pt>
                <c:pt idx="1181">
                  <c:v>45698</c:v>
                </c:pt>
                <c:pt idx="1182">
                  <c:v>45699</c:v>
                </c:pt>
                <c:pt idx="1183">
                  <c:v>45700</c:v>
                </c:pt>
                <c:pt idx="1184">
                  <c:v>45701</c:v>
                </c:pt>
                <c:pt idx="1185">
                  <c:v>45702</c:v>
                </c:pt>
                <c:pt idx="1186">
                  <c:v>45705</c:v>
                </c:pt>
                <c:pt idx="1187">
                  <c:v>45706</c:v>
                </c:pt>
                <c:pt idx="1188">
                  <c:v>45707</c:v>
                </c:pt>
                <c:pt idx="1189">
                  <c:v>45708</c:v>
                </c:pt>
                <c:pt idx="1190">
                  <c:v>45709</c:v>
                </c:pt>
                <c:pt idx="1191">
                  <c:v>45712</c:v>
                </c:pt>
                <c:pt idx="1192">
                  <c:v>45713</c:v>
                </c:pt>
                <c:pt idx="1193">
                  <c:v>45714</c:v>
                </c:pt>
                <c:pt idx="1194">
                  <c:v>45715</c:v>
                </c:pt>
                <c:pt idx="1195">
                  <c:v>45716</c:v>
                </c:pt>
                <c:pt idx="1196">
                  <c:v>45719</c:v>
                </c:pt>
                <c:pt idx="1197">
                  <c:v>45720</c:v>
                </c:pt>
                <c:pt idx="1198">
                  <c:v>45721</c:v>
                </c:pt>
                <c:pt idx="1199">
                  <c:v>45722</c:v>
                </c:pt>
                <c:pt idx="1200">
                  <c:v>45723</c:v>
                </c:pt>
                <c:pt idx="1201">
                  <c:v>45726</c:v>
                </c:pt>
                <c:pt idx="1202">
                  <c:v>45727</c:v>
                </c:pt>
                <c:pt idx="1203">
                  <c:v>45728</c:v>
                </c:pt>
                <c:pt idx="1204">
                  <c:v>45729</c:v>
                </c:pt>
                <c:pt idx="1205">
                  <c:v>45730</c:v>
                </c:pt>
                <c:pt idx="1206">
                  <c:v>45733</c:v>
                </c:pt>
                <c:pt idx="1207">
                  <c:v>45734</c:v>
                </c:pt>
                <c:pt idx="1208">
                  <c:v>45735</c:v>
                </c:pt>
                <c:pt idx="1209">
                  <c:v>45736</c:v>
                </c:pt>
                <c:pt idx="1210">
                  <c:v>45737</c:v>
                </c:pt>
                <c:pt idx="1211">
                  <c:v>45740</c:v>
                </c:pt>
                <c:pt idx="1212">
                  <c:v>45741</c:v>
                </c:pt>
                <c:pt idx="1213">
                  <c:v>45742</c:v>
                </c:pt>
                <c:pt idx="1214">
                  <c:v>45743</c:v>
                </c:pt>
                <c:pt idx="1215">
                  <c:v>45744</c:v>
                </c:pt>
                <c:pt idx="1216">
                  <c:v>45747</c:v>
                </c:pt>
                <c:pt idx="1217">
                  <c:v>45748</c:v>
                </c:pt>
                <c:pt idx="1218">
                  <c:v>45749</c:v>
                </c:pt>
                <c:pt idx="1219">
                  <c:v>45750</c:v>
                </c:pt>
                <c:pt idx="1220">
                  <c:v>45751</c:v>
                </c:pt>
                <c:pt idx="1221">
                  <c:v>45754</c:v>
                </c:pt>
                <c:pt idx="1222">
                  <c:v>45755</c:v>
                </c:pt>
                <c:pt idx="1223">
                  <c:v>45756</c:v>
                </c:pt>
                <c:pt idx="1224">
                  <c:v>45757</c:v>
                </c:pt>
                <c:pt idx="1225">
                  <c:v>45758</c:v>
                </c:pt>
                <c:pt idx="1226">
                  <c:v>45761</c:v>
                </c:pt>
                <c:pt idx="1227">
                  <c:v>45762</c:v>
                </c:pt>
                <c:pt idx="1228">
                  <c:v>45763</c:v>
                </c:pt>
                <c:pt idx="1229">
                  <c:v>45764</c:v>
                </c:pt>
                <c:pt idx="1230">
                  <c:v>45768</c:v>
                </c:pt>
                <c:pt idx="1231">
                  <c:v>45769</c:v>
                </c:pt>
                <c:pt idx="1232">
                  <c:v>45770</c:v>
                </c:pt>
                <c:pt idx="1233">
                  <c:v>45771</c:v>
                </c:pt>
                <c:pt idx="1234">
                  <c:v>45772</c:v>
                </c:pt>
                <c:pt idx="1235">
                  <c:v>45775</c:v>
                </c:pt>
                <c:pt idx="1236">
                  <c:v>45776</c:v>
                </c:pt>
                <c:pt idx="1237">
                  <c:v>45777</c:v>
                </c:pt>
                <c:pt idx="1238">
                  <c:v>45778</c:v>
                </c:pt>
                <c:pt idx="1239">
                  <c:v>45779</c:v>
                </c:pt>
                <c:pt idx="1240">
                  <c:v>45782</c:v>
                </c:pt>
                <c:pt idx="1241">
                  <c:v>45783</c:v>
                </c:pt>
                <c:pt idx="1242">
                  <c:v>45784</c:v>
                </c:pt>
                <c:pt idx="1243">
                  <c:v>45785</c:v>
                </c:pt>
                <c:pt idx="1244">
                  <c:v>45786</c:v>
                </c:pt>
                <c:pt idx="1245">
                  <c:v>45789</c:v>
                </c:pt>
                <c:pt idx="1246">
                  <c:v>45790</c:v>
                </c:pt>
                <c:pt idx="1247">
                  <c:v>45791</c:v>
                </c:pt>
                <c:pt idx="1248">
                  <c:v>45792</c:v>
                </c:pt>
                <c:pt idx="1249">
                  <c:v>45793</c:v>
                </c:pt>
                <c:pt idx="1250">
                  <c:v>45796</c:v>
                </c:pt>
                <c:pt idx="1251">
                  <c:v>45797</c:v>
                </c:pt>
                <c:pt idx="1252">
                  <c:v>45798</c:v>
                </c:pt>
                <c:pt idx="1253">
                  <c:v>45799</c:v>
                </c:pt>
                <c:pt idx="1254">
                  <c:v>45800</c:v>
                </c:pt>
                <c:pt idx="1255">
                  <c:v>45803</c:v>
                </c:pt>
                <c:pt idx="1256">
                  <c:v>45804</c:v>
                </c:pt>
                <c:pt idx="1257">
                  <c:v>45805</c:v>
                </c:pt>
                <c:pt idx="1258">
                  <c:v>45806</c:v>
                </c:pt>
                <c:pt idx="1259">
                  <c:v>45807</c:v>
                </c:pt>
                <c:pt idx="1260">
                  <c:v>45810</c:v>
                </c:pt>
                <c:pt idx="1261">
                  <c:v>45811</c:v>
                </c:pt>
                <c:pt idx="1262">
                  <c:v>45812</c:v>
                </c:pt>
                <c:pt idx="1263">
                  <c:v>45813</c:v>
                </c:pt>
                <c:pt idx="1264">
                  <c:v>45814</c:v>
                </c:pt>
                <c:pt idx="1265">
                  <c:v>45817</c:v>
                </c:pt>
                <c:pt idx="1266">
                  <c:v>45818</c:v>
                </c:pt>
                <c:pt idx="1267">
                  <c:v>45819</c:v>
                </c:pt>
                <c:pt idx="1268">
                  <c:v>45820</c:v>
                </c:pt>
                <c:pt idx="1269">
                  <c:v>45821</c:v>
                </c:pt>
                <c:pt idx="1270">
                  <c:v>45824</c:v>
                </c:pt>
                <c:pt idx="1271">
                  <c:v>45825</c:v>
                </c:pt>
                <c:pt idx="1272">
                  <c:v>45826</c:v>
                </c:pt>
                <c:pt idx="1273">
                  <c:v>45827</c:v>
                </c:pt>
                <c:pt idx="1274">
                  <c:v>45828</c:v>
                </c:pt>
                <c:pt idx="1275">
                  <c:v>45831</c:v>
                </c:pt>
                <c:pt idx="1276">
                  <c:v>45832</c:v>
                </c:pt>
                <c:pt idx="1277">
                  <c:v>45833</c:v>
                </c:pt>
                <c:pt idx="1278">
                  <c:v>45834</c:v>
                </c:pt>
                <c:pt idx="1279">
                  <c:v>45835</c:v>
                </c:pt>
                <c:pt idx="1280">
                  <c:v>45838</c:v>
                </c:pt>
                <c:pt idx="1281">
                  <c:v>45839</c:v>
                </c:pt>
                <c:pt idx="1282">
                  <c:v>45840</c:v>
                </c:pt>
                <c:pt idx="1283">
                  <c:v>45841</c:v>
                </c:pt>
                <c:pt idx="1284">
                  <c:v>45842</c:v>
                </c:pt>
                <c:pt idx="1285">
                  <c:v>45845</c:v>
                </c:pt>
                <c:pt idx="1286">
                  <c:v>45846</c:v>
                </c:pt>
                <c:pt idx="1287">
                  <c:v>45847</c:v>
                </c:pt>
                <c:pt idx="1288">
                  <c:v>45848</c:v>
                </c:pt>
                <c:pt idx="1289">
                  <c:v>45849</c:v>
                </c:pt>
                <c:pt idx="1290">
                  <c:v>45852</c:v>
                </c:pt>
                <c:pt idx="1291">
                  <c:v>45853</c:v>
                </c:pt>
                <c:pt idx="1292">
                  <c:v>45854</c:v>
                </c:pt>
                <c:pt idx="1293">
                  <c:v>45855</c:v>
                </c:pt>
                <c:pt idx="1294">
                  <c:v>45856</c:v>
                </c:pt>
              </c:numCache>
            </c:numRef>
          </c:cat>
          <c:val>
            <c:numRef>
              <c:f>'5y'!$C$3:$C$1297</c:f>
              <c:numCache>
                <c:formatCode>0%</c:formatCode>
                <c:ptCount val="1295"/>
                <c:pt idx="0">
                  <c:v>0</c:v>
                </c:pt>
                <c:pt idx="1">
                  <c:v>-2.366E-3</c:v>
                </c:pt>
                <c:pt idx="2">
                  <c:v>9.7850000000000003E-3</c:v>
                </c:pt>
                <c:pt idx="3">
                  <c:v>-3.656E-3</c:v>
                </c:pt>
                <c:pt idx="4">
                  <c:v>3.6666999999999998E-2</c:v>
                </c:pt>
                <c:pt idx="5">
                  <c:v>6.5054000000000001E-2</c:v>
                </c:pt>
                <c:pt idx="6">
                  <c:v>8.0214999999999995E-2</c:v>
                </c:pt>
                <c:pt idx="7">
                  <c:v>5.0644999999999996E-2</c:v>
                </c:pt>
                <c:pt idx="8">
                  <c:v>9.0967999999999993E-2</c:v>
                </c:pt>
                <c:pt idx="9">
                  <c:v>0.143763</c:v>
                </c:pt>
                <c:pt idx="11">
                  <c:v>0.167957</c:v>
                </c:pt>
                <c:pt idx="12">
                  <c:v>0.19172</c:v>
                </c:pt>
                <c:pt idx="13">
                  <c:v>0.20322600000000002</c:v>
                </c:pt>
                <c:pt idx="14">
                  <c:v>0.18387100000000001</c:v>
                </c:pt>
                <c:pt idx="15">
                  <c:v>0.17612900000000001</c:v>
                </c:pt>
                <c:pt idx="16">
                  <c:v>0.105269</c:v>
                </c:pt>
                <c:pt idx="17">
                  <c:v>0.10247299999999999</c:v>
                </c:pt>
                <c:pt idx="18">
                  <c:v>0.12483900000000001</c:v>
                </c:pt>
                <c:pt idx="19">
                  <c:v>0.126667</c:v>
                </c:pt>
                <c:pt idx="20">
                  <c:v>0.17096800000000001</c:v>
                </c:pt>
                <c:pt idx="21">
                  <c:v>0.164409</c:v>
                </c:pt>
                <c:pt idx="22">
                  <c:v>0.14397799999999999</c:v>
                </c:pt>
                <c:pt idx="23">
                  <c:v>0.14709700000000001</c:v>
                </c:pt>
                <c:pt idx="24">
                  <c:v>0.127527</c:v>
                </c:pt>
                <c:pt idx="25">
                  <c:v>0.11828</c:v>
                </c:pt>
                <c:pt idx="26">
                  <c:v>0.11322599999999999</c:v>
                </c:pt>
                <c:pt idx="27">
                  <c:v>0.14193500000000001</c:v>
                </c:pt>
                <c:pt idx="28">
                  <c:v>0.11967700000000001</c:v>
                </c:pt>
                <c:pt idx="29">
                  <c:v>0.15526899999999999</c:v>
                </c:pt>
                <c:pt idx="30">
                  <c:v>0.15634399999999998</c:v>
                </c:pt>
                <c:pt idx="31">
                  <c:v>0.14064500000000002</c:v>
                </c:pt>
                <c:pt idx="32">
                  <c:v>0.150645</c:v>
                </c:pt>
                <c:pt idx="33">
                  <c:v>0.13086</c:v>
                </c:pt>
                <c:pt idx="34">
                  <c:v>0.106129</c:v>
                </c:pt>
                <c:pt idx="36">
                  <c:v>0.13172</c:v>
                </c:pt>
                <c:pt idx="37">
                  <c:v>0.17698899999999998</c:v>
                </c:pt>
                <c:pt idx="38">
                  <c:v>0.16505400000000001</c:v>
                </c:pt>
                <c:pt idx="39">
                  <c:v>0.164516</c:v>
                </c:pt>
                <c:pt idx="40">
                  <c:v>0.22580600000000001</c:v>
                </c:pt>
                <c:pt idx="41">
                  <c:v>0.218387</c:v>
                </c:pt>
                <c:pt idx="42">
                  <c:v>0.211398</c:v>
                </c:pt>
                <c:pt idx="43">
                  <c:v>0.19075299999999998</c:v>
                </c:pt>
                <c:pt idx="44">
                  <c:v>0.14075300000000002</c:v>
                </c:pt>
                <c:pt idx="45">
                  <c:v>0.123656</c:v>
                </c:pt>
                <c:pt idx="46">
                  <c:v>0.12978500000000001</c:v>
                </c:pt>
                <c:pt idx="47">
                  <c:v>7.5483999999999996E-2</c:v>
                </c:pt>
                <c:pt idx="48">
                  <c:v>0.12462400000000001</c:v>
                </c:pt>
                <c:pt idx="49">
                  <c:v>0.125054</c:v>
                </c:pt>
                <c:pt idx="50">
                  <c:v>0.12548400000000001</c:v>
                </c:pt>
                <c:pt idx="51">
                  <c:v>0.14849500000000002</c:v>
                </c:pt>
                <c:pt idx="52">
                  <c:v>0.13763400000000001</c:v>
                </c:pt>
                <c:pt idx="53">
                  <c:v>0.157527</c:v>
                </c:pt>
                <c:pt idx="54">
                  <c:v>0.139677</c:v>
                </c:pt>
                <c:pt idx="55">
                  <c:v>0.15387100000000001</c:v>
                </c:pt>
                <c:pt idx="56">
                  <c:v>0.11559100000000001</c:v>
                </c:pt>
                <c:pt idx="57">
                  <c:v>0.10677400000000001</c:v>
                </c:pt>
                <c:pt idx="58">
                  <c:v>0.11580600000000001</c:v>
                </c:pt>
                <c:pt idx="59">
                  <c:v>0.16731200000000002</c:v>
                </c:pt>
                <c:pt idx="61">
                  <c:v>0.17580600000000002</c:v>
                </c:pt>
                <c:pt idx="62">
                  <c:v>0.18924700000000003</c:v>
                </c:pt>
                <c:pt idx="63">
                  <c:v>0.17827999999999999</c:v>
                </c:pt>
                <c:pt idx="64">
                  <c:v>0.154194</c:v>
                </c:pt>
                <c:pt idx="65">
                  <c:v>0.12806499999999998</c:v>
                </c:pt>
                <c:pt idx="66">
                  <c:v>0.126667</c:v>
                </c:pt>
                <c:pt idx="67">
                  <c:v>0.154946</c:v>
                </c:pt>
                <c:pt idx="68">
                  <c:v>0.12451599999999999</c:v>
                </c:pt>
                <c:pt idx="69">
                  <c:v>0.11935499999999999</c:v>
                </c:pt>
                <c:pt idx="70">
                  <c:v>0.12569900000000001</c:v>
                </c:pt>
                <c:pt idx="71">
                  <c:v>0.142043</c:v>
                </c:pt>
                <c:pt idx="72">
                  <c:v>8.8817000000000007E-2</c:v>
                </c:pt>
                <c:pt idx="73">
                  <c:v>0.126774</c:v>
                </c:pt>
                <c:pt idx="74">
                  <c:v>0.13408600000000001</c:v>
                </c:pt>
                <c:pt idx="75">
                  <c:v>0.15193500000000001</c:v>
                </c:pt>
                <c:pt idx="76">
                  <c:v>0.16580600000000001</c:v>
                </c:pt>
                <c:pt idx="77">
                  <c:v>0.12569900000000001</c:v>
                </c:pt>
                <c:pt idx="78">
                  <c:v>0.16591400000000001</c:v>
                </c:pt>
                <c:pt idx="79">
                  <c:v>0.18</c:v>
                </c:pt>
                <c:pt idx="80">
                  <c:v>6.3117999999999994E-2</c:v>
                </c:pt>
                <c:pt idx="81">
                  <c:v>2.6773999999999999E-2</c:v>
                </c:pt>
                <c:pt idx="82">
                  <c:v>2.6237E-2</c:v>
                </c:pt>
                <c:pt idx="83">
                  <c:v>5.1075000000000002E-2</c:v>
                </c:pt>
                <c:pt idx="84">
                  <c:v>4.8925000000000003E-2</c:v>
                </c:pt>
                <c:pt idx="85">
                  <c:v>2.8172000000000003E-2</c:v>
                </c:pt>
                <c:pt idx="86">
                  <c:v>8.8170000000000002E-3</c:v>
                </c:pt>
                <c:pt idx="87">
                  <c:v>-3.2150999999999999E-2</c:v>
                </c:pt>
                <c:pt idx="88">
                  <c:v>-5.1612999999999999E-2</c:v>
                </c:pt>
                <c:pt idx="89">
                  <c:v>-4.8601999999999999E-2</c:v>
                </c:pt>
                <c:pt idx="90">
                  <c:v>-8.9785000000000004E-2</c:v>
                </c:pt>
                <c:pt idx="91">
                  <c:v>-0.12053800000000001</c:v>
                </c:pt>
                <c:pt idx="92">
                  <c:v>-0.10849500000000001</c:v>
                </c:pt>
                <c:pt idx="93">
                  <c:v>-9.5375999999999989E-2</c:v>
                </c:pt>
                <c:pt idx="94">
                  <c:v>-9.473100000000001E-2</c:v>
                </c:pt>
                <c:pt idx="95">
                  <c:v>-8.4838999999999998E-2</c:v>
                </c:pt>
                <c:pt idx="96">
                  <c:v>-4.2687999999999997E-2</c:v>
                </c:pt>
                <c:pt idx="97">
                  <c:v>-4.0107999999999998E-2</c:v>
                </c:pt>
                <c:pt idx="98">
                  <c:v>-4.4839000000000004E-2</c:v>
                </c:pt>
                <c:pt idx="99">
                  <c:v>-5.1935000000000002E-2</c:v>
                </c:pt>
                <c:pt idx="100">
                  <c:v>-6.5590000000000006E-3</c:v>
                </c:pt>
                <c:pt idx="101">
                  <c:v>6.1289999999999999E-3</c:v>
                </c:pt>
                <c:pt idx="102">
                  <c:v>-2.5375999999999999E-2</c:v>
                </c:pt>
                <c:pt idx="103">
                  <c:v>-2.828E-2</c:v>
                </c:pt>
                <c:pt idx="104">
                  <c:v>-3.6451999999999998E-2</c:v>
                </c:pt>
                <c:pt idx="105">
                  <c:v>-5.7419000000000005E-2</c:v>
                </c:pt>
                <c:pt idx="106">
                  <c:v>-4.086E-2</c:v>
                </c:pt>
                <c:pt idx="107">
                  <c:v>-2.1398E-2</c:v>
                </c:pt>
                <c:pt idx="108">
                  <c:v>-4.2999999999999999E-4</c:v>
                </c:pt>
                <c:pt idx="109">
                  <c:v>-1.5161000000000001E-2</c:v>
                </c:pt>
                <c:pt idx="110">
                  <c:v>-1.0107999999999999E-2</c:v>
                </c:pt>
                <c:pt idx="111">
                  <c:v>-2.5590999999999999E-2</c:v>
                </c:pt>
                <c:pt idx="112">
                  <c:v>-1.8172000000000001E-2</c:v>
                </c:pt>
                <c:pt idx="113">
                  <c:v>-1.4624E-2</c:v>
                </c:pt>
                <c:pt idx="115">
                  <c:v>-1.8817E-2</c:v>
                </c:pt>
                <c:pt idx="116">
                  <c:v>-9.7850000000000003E-3</c:v>
                </c:pt>
                <c:pt idx="117">
                  <c:v>-3.6666999999999998E-2</c:v>
                </c:pt>
                <c:pt idx="119">
                  <c:v>3.4515999999999998E-2</c:v>
                </c:pt>
                <c:pt idx="120">
                  <c:v>1.1505000000000001E-2</c:v>
                </c:pt>
                <c:pt idx="121">
                  <c:v>0.03</c:v>
                </c:pt>
                <c:pt idx="122">
                  <c:v>3.9570000000000001E-2</c:v>
                </c:pt>
                <c:pt idx="123">
                  <c:v>-1.4839E-2</c:v>
                </c:pt>
                <c:pt idx="124">
                  <c:v>-4.6882E-2</c:v>
                </c:pt>
                <c:pt idx="125">
                  <c:v>-3.8601999999999997E-2</c:v>
                </c:pt>
                <c:pt idx="126">
                  <c:v>-4.3656E-2</c:v>
                </c:pt>
                <c:pt idx="127">
                  <c:v>-0.05</c:v>
                </c:pt>
                <c:pt idx="128">
                  <c:v>-6.0323000000000002E-2</c:v>
                </c:pt>
                <c:pt idx="129">
                  <c:v>-6.3010999999999998E-2</c:v>
                </c:pt>
                <c:pt idx="130">
                  <c:v>-6.2043000000000001E-2</c:v>
                </c:pt>
                <c:pt idx="131">
                  <c:v>-3.0752999999999999E-2</c:v>
                </c:pt>
                <c:pt idx="132">
                  <c:v>-3.7311999999999998E-2</c:v>
                </c:pt>
                <c:pt idx="133">
                  <c:v>-3.2902999999999995E-2</c:v>
                </c:pt>
                <c:pt idx="134">
                  <c:v>-2.5484E-2</c:v>
                </c:pt>
                <c:pt idx="135">
                  <c:v>-3.1827999999999995E-2</c:v>
                </c:pt>
                <c:pt idx="136">
                  <c:v>-6.4946000000000004E-2</c:v>
                </c:pt>
                <c:pt idx="137">
                  <c:v>-4.4623999999999997E-2</c:v>
                </c:pt>
                <c:pt idx="138">
                  <c:v>-4.0107999999999998E-2</c:v>
                </c:pt>
                <c:pt idx="139">
                  <c:v>-2.1398E-2</c:v>
                </c:pt>
                <c:pt idx="140">
                  <c:v>-4.6022E-2</c:v>
                </c:pt>
                <c:pt idx="141">
                  <c:v>-4.7419000000000003E-2</c:v>
                </c:pt>
                <c:pt idx="142">
                  <c:v>-5.5913999999999998E-2</c:v>
                </c:pt>
                <c:pt idx="143">
                  <c:v>-2.6882000000000003E-2</c:v>
                </c:pt>
                <c:pt idx="144">
                  <c:v>-6.5590000000000006E-3</c:v>
                </c:pt>
                <c:pt idx="145">
                  <c:v>-1.1183E-2</c:v>
                </c:pt>
                <c:pt idx="146">
                  <c:v>-2.6879999999999999E-3</c:v>
                </c:pt>
                <c:pt idx="147">
                  <c:v>-2.8816999999999999E-2</c:v>
                </c:pt>
                <c:pt idx="148">
                  <c:v>-8.9246999999999993E-2</c:v>
                </c:pt>
                <c:pt idx="150">
                  <c:v>-0.12914</c:v>
                </c:pt>
                <c:pt idx="151">
                  <c:v>-0.15828</c:v>
                </c:pt>
                <c:pt idx="152">
                  <c:v>-0.167849</c:v>
                </c:pt>
                <c:pt idx="153">
                  <c:v>-0.188495</c:v>
                </c:pt>
                <c:pt idx="154">
                  <c:v>-0.154946</c:v>
                </c:pt>
                <c:pt idx="155">
                  <c:v>-0.177957</c:v>
                </c:pt>
                <c:pt idx="156">
                  <c:v>-0.170538</c:v>
                </c:pt>
                <c:pt idx="157">
                  <c:v>-0.20430099999999998</c:v>
                </c:pt>
                <c:pt idx="158">
                  <c:v>-0.23612900000000001</c:v>
                </c:pt>
                <c:pt idx="159">
                  <c:v>-0.246667</c:v>
                </c:pt>
                <c:pt idx="160">
                  <c:v>-0.225054</c:v>
                </c:pt>
                <c:pt idx="161">
                  <c:v>-0.237957</c:v>
                </c:pt>
                <c:pt idx="162">
                  <c:v>-0.23333300000000001</c:v>
                </c:pt>
                <c:pt idx="163">
                  <c:v>-0.22172</c:v>
                </c:pt>
                <c:pt idx="164">
                  <c:v>-0.226989</c:v>
                </c:pt>
                <c:pt idx="165">
                  <c:v>-0.21720400000000001</c:v>
                </c:pt>
                <c:pt idx="166">
                  <c:v>-0.214194</c:v>
                </c:pt>
                <c:pt idx="167">
                  <c:v>-0.20526900000000001</c:v>
                </c:pt>
                <c:pt idx="168">
                  <c:v>-0.20731200000000002</c:v>
                </c:pt>
                <c:pt idx="169">
                  <c:v>-0.19957</c:v>
                </c:pt>
                <c:pt idx="170">
                  <c:v>-0.20763400000000001</c:v>
                </c:pt>
                <c:pt idx="171">
                  <c:v>-0.180645</c:v>
                </c:pt>
                <c:pt idx="172">
                  <c:v>-0.19107500000000002</c:v>
                </c:pt>
                <c:pt idx="173">
                  <c:v>-0.18483899999999998</c:v>
                </c:pt>
                <c:pt idx="174">
                  <c:v>-0.18634399999999998</c:v>
                </c:pt>
                <c:pt idx="175">
                  <c:v>-0.19795699999999999</c:v>
                </c:pt>
                <c:pt idx="176">
                  <c:v>-0.20591400000000001</c:v>
                </c:pt>
                <c:pt idx="177">
                  <c:v>-0.21344100000000002</c:v>
                </c:pt>
                <c:pt idx="178">
                  <c:v>-0.20440899999999998</c:v>
                </c:pt>
                <c:pt idx="179">
                  <c:v>-0.20129000000000002</c:v>
                </c:pt>
                <c:pt idx="180">
                  <c:v>-0.229355</c:v>
                </c:pt>
                <c:pt idx="181">
                  <c:v>-0.21881699999999998</c:v>
                </c:pt>
                <c:pt idx="182">
                  <c:v>-0.19505400000000001</c:v>
                </c:pt>
                <c:pt idx="184">
                  <c:v>-0.19161300000000001</c:v>
                </c:pt>
                <c:pt idx="185">
                  <c:v>-0.18085999999999999</c:v>
                </c:pt>
                <c:pt idx="186">
                  <c:v>-0.18483899999999998</c:v>
                </c:pt>
                <c:pt idx="187">
                  <c:v>-0.178065</c:v>
                </c:pt>
                <c:pt idx="188">
                  <c:v>-0.181398</c:v>
                </c:pt>
                <c:pt idx="189">
                  <c:v>-0.18817200000000001</c:v>
                </c:pt>
                <c:pt idx="190">
                  <c:v>-0.174731</c:v>
                </c:pt>
                <c:pt idx="191">
                  <c:v>-0.181398</c:v>
                </c:pt>
                <c:pt idx="192">
                  <c:v>-0.14677400000000002</c:v>
                </c:pt>
                <c:pt idx="193">
                  <c:v>-0.131828</c:v>
                </c:pt>
                <c:pt idx="194">
                  <c:v>-0.115054</c:v>
                </c:pt>
                <c:pt idx="195">
                  <c:v>-9.9892000000000009E-2</c:v>
                </c:pt>
                <c:pt idx="196">
                  <c:v>-9.6773999999999999E-2</c:v>
                </c:pt>
                <c:pt idx="197">
                  <c:v>-0.11064500000000001</c:v>
                </c:pt>
                <c:pt idx="198">
                  <c:v>-0.11322599999999999</c:v>
                </c:pt>
                <c:pt idx="199">
                  <c:v>-0.122473</c:v>
                </c:pt>
                <c:pt idx="200">
                  <c:v>-0.13913999999999999</c:v>
                </c:pt>
                <c:pt idx="201">
                  <c:v>-0.13731199999999999</c:v>
                </c:pt>
                <c:pt idx="202">
                  <c:v>-0.16053799999999999</c:v>
                </c:pt>
                <c:pt idx="203">
                  <c:v>-0.17397899999999999</c:v>
                </c:pt>
                <c:pt idx="204">
                  <c:v>-0.11634399999999999</c:v>
                </c:pt>
                <c:pt idx="205">
                  <c:v>-0.121935</c:v>
                </c:pt>
                <c:pt idx="206">
                  <c:v>-0.120323</c:v>
                </c:pt>
                <c:pt idx="207">
                  <c:v>-0.107097</c:v>
                </c:pt>
                <c:pt idx="208">
                  <c:v>-9.7203999999999999E-2</c:v>
                </c:pt>
                <c:pt idx="209">
                  <c:v>-0.10978500000000001</c:v>
                </c:pt>
                <c:pt idx="210">
                  <c:v>-0.100968</c:v>
                </c:pt>
                <c:pt idx="211">
                  <c:v>-0.105699</c:v>
                </c:pt>
                <c:pt idx="212">
                  <c:v>-9.8924999999999999E-2</c:v>
                </c:pt>
                <c:pt idx="213">
                  <c:v>-8.7957000000000007E-2</c:v>
                </c:pt>
                <c:pt idx="214">
                  <c:v>-5.0108E-2</c:v>
                </c:pt>
                <c:pt idx="215">
                  <c:v>-5.3762999999999998E-2</c:v>
                </c:pt>
                <c:pt idx="216">
                  <c:v>-5.9677000000000001E-2</c:v>
                </c:pt>
                <c:pt idx="217">
                  <c:v>-4.5914000000000003E-2</c:v>
                </c:pt>
                <c:pt idx="218">
                  <c:v>-6.4730999999999997E-2</c:v>
                </c:pt>
                <c:pt idx="220">
                  <c:v>-6.2473000000000001E-2</c:v>
                </c:pt>
                <c:pt idx="221">
                  <c:v>-5.1612999999999999E-2</c:v>
                </c:pt>
                <c:pt idx="222">
                  <c:v>-7.0215E-2</c:v>
                </c:pt>
                <c:pt idx="223">
                  <c:v>-6.4730999999999997E-2</c:v>
                </c:pt>
                <c:pt idx="224">
                  <c:v>-8.0538000000000012E-2</c:v>
                </c:pt>
                <c:pt idx="225">
                  <c:v>-6.9785E-2</c:v>
                </c:pt>
                <c:pt idx="226">
                  <c:v>-6.7957000000000004E-2</c:v>
                </c:pt>
                <c:pt idx="227">
                  <c:v>-8.9785000000000004E-2</c:v>
                </c:pt>
                <c:pt idx="228">
                  <c:v>-8.2043000000000005E-2</c:v>
                </c:pt>
                <c:pt idx="229">
                  <c:v>-8.3871000000000001E-2</c:v>
                </c:pt>
                <c:pt idx="230">
                  <c:v>-8.6236999999999994E-2</c:v>
                </c:pt>
                <c:pt idx="231">
                  <c:v>-7.8816999999999998E-2</c:v>
                </c:pt>
                <c:pt idx="232">
                  <c:v>-5.8064999999999999E-2</c:v>
                </c:pt>
                <c:pt idx="233">
                  <c:v>-6.8171999999999996E-2</c:v>
                </c:pt>
                <c:pt idx="234">
                  <c:v>-7.3655999999999999E-2</c:v>
                </c:pt>
                <c:pt idx="235">
                  <c:v>-8.784900000000001E-2</c:v>
                </c:pt>
                <c:pt idx="236">
                  <c:v>-9.8602000000000009E-2</c:v>
                </c:pt>
                <c:pt idx="237">
                  <c:v>-0.143871</c:v>
                </c:pt>
                <c:pt idx="238">
                  <c:v>-0.16311800000000001</c:v>
                </c:pt>
                <c:pt idx="239">
                  <c:v>-0.14838699999999999</c:v>
                </c:pt>
                <c:pt idx="240">
                  <c:v>-0.16150500000000001</c:v>
                </c:pt>
                <c:pt idx="241">
                  <c:v>-0.17290299999999997</c:v>
                </c:pt>
                <c:pt idx="242">
                  <c:v>-0.17075299999999999</c:v>
                </c:pt>
                <c:pt idx="243">
                  <c:v>-0.17612900000000001</c:v>
                </c:pt>
                <c:pt idx="244">
                  <c:v>-0.18978500000000001</c:v>
                </c:pt>
                <c:pt idx="245">
                  <c:v>-0.19172</c:v>
                </c:pt>
                <c:pt idx="246">
                  <c:v>-0.19397900000000001</c:v>
                </c:pt>
                <c:pt idx="248">
                  <c:v>-0.182258</c:v>
                </c:pt>
                <c:pt idx="249">
                  <c:v>-0.18279599999999999</c:v>
                </c:pt>
                <c:pt idx="250">
                  <c:v>-0.17236599999999999</c:v>
                </c:pt>
                <c:pt idx="251">
                  <c:v>-0.16967699999999999</c:v>
                </c:pt>
                <c:pt idx="252">
                  <c:v>-0.18387100000000001</c:v>
                </c:pt>
                <c:pt idx="253">
                  <c:v>-0.17720400000000003</c:v>
                </c:pt>
                <c:pt idx="254">
                  <c:v>-0.19</c:v>
                </c:pt>
                <c:pt idx="255">
                  <c:v>-0.16914000000000001</c:v>
                </c:pt>
                <c:pt idx="256">
                  <c:v>-0.16322600000000001</c:v>
                </c:pt>
                <c:pt idx="257">
                  <c:v>-0.15182799999999999</c:v>
                </c:pt>
                <c:pt idx="258">
                  <c:v>-0.17</c:v>
                </c:pt>
                <c:pt idx="259">
                  <c:v>-0.167849</c:v>
                </c:pt>
                <c:pt idx="260">
                  <c:v>-0.16957</c:v>
                </c:pt>
                <c:pt idx="261">
                  <c:v>-0.17419399999999999</c:v>
                </c:pt>
                <c:pt idx="262">
                  <c:v>-0.184086</c:v>
                </c:pt>
                <c:pt idx="263">
                  <c:v>-0.18967700000000001</c:v>
                </c:pt>
                <c:pt idx="264">
                  <c:v>-0.17591400000000001</c:v>
                </c:pt>
                <c:pt idx="265">
                  <c:v>-0.171935</c:v>
                </c:pt>
                <c:pt idx="266">
                  <c:v>-0.16806499999999999</c:v>
                </c:pt>
                <c:pt idx="267">
                  <c:v>-0.13333300000000001</c:v>
                </c:pt>
                <c:pt idx="268">
                  <c:v>-0.13215099999999999</c:v>
                </c:pt>
                <c:pt idx="270">
                  <c:v>-0.136989</c:v>
                </c:pt>
                <c:pt idx="271">
                  <c:v>-0.145699</c:v>
                </c:pt>
                <c:pt idx="272">
                  <c:v>-0.16871</c:v>
                </c:pt>
                <c:pt idx="273">
                  <c:v>-0.18279599999999999</c:v>
                </c:pt>
                <c:pt idx="274">
                  <c:v>-0.20301100000000002</c:v>
                </c:pt>
                <c:pt idx="275">
                  <c:v>-0.22042999999999999</c:v>
                </c:pt>
                <c:pt idx="276">
                  <c:v>-0.21096800000000002</c:v>
                </c:pt>
                <c:pt idx="277">
                  <c:v>-0.21957000000000002</c:v>
                </c:pt>
                <c:pt idx="278">
                  <c:v>-0.203763</c:v>
                </c:pt>
                <c:pt idx="279">
                  <c:v>-0.20247299999999999</c:v>
                </c:pt>
                <c:pt idx="280">
                  <c:v>-0.20860199999999998</c:v>
                </c:pt>
                <c:pt idx="281">
                  <c:v>-0.23010800000000001</c:v>
                </c:pt>
                <c:pt idx="282">
                  <c:v>-0.22827999999999998</c:v>
                </c:pt>
                <c:pt idx="283">
                  <c:v>-0.22569900000000001</c:v>
                </c:pt>
                <c:pt idx="284">
                  <c:v>-0.20731200000000002</c:v>
                </c:pt>
                <c:pt idx="285">
                  <c:v>-0.210753</c:v>
                </c:pt>
                <c:pt idx="286">
                  <c:v>-0.22548400000000002</c:v>
                </c:pt>
                <c:pt idx="287">
                  <c:v>-0.22914000000000001</c:v>
                </c:pt>
                <c:pt idx="288">
                  <c:v>-0.20516100000000001</c:v>
                </c:pt>
                <c:pt idx="289">
                  <c:v>-0.22322600000000001</c:v>
                </c:pt>
                <c:pt idx="290">
                  <c:v>-0.21935500000000002</c:v>
                </c:pt>
                <c:pt idx="291">
                  <c:v>-0.22548400000000002</c:v>
                </c:pt>
                <c:pt idx="292">
                  <c:v>-0.222581</c:v>
                </c:pt>
                <c:pt idx="293">
                  <c:v>-0.20731200000000002</c:v>
                </c:pt>
                <c:pt idx="295">
                  <c:v>-0.22387100000000001</c:v>
                </c:pt>
                <c:pt idx="296">
                  <c:v>-0.22279599999999999</c:v>
                </c:pt>
                <c:pt idx="297">
                  <c:v>-0.22871</c:v>
                </c:pt>
                <c:pt idx="298">
                  <c:v>-0.24784900000000001</c:v>
                </c:pt>
                <c:pt idx="299">
                  <c:v>-0.24462399999999998</c:v>
                </c:pt>
                <c:pt idx="300">
                  <c:v>-0.23946200000000001</c:v>
                </c:pt>
                <c:pt idx="301">
                  <c:v>-0.24021499999999998</c:v>
                </c:pt>
                <c:pt idx="302">
                  <c:v>-0.266129</c:v>
                </c:pt>
                <c:pt idx="303">
                  <c:v>-0.27075299999999997</c:v>
                </c:pt>
                <c:pt idx="304">
                  <c:v>-0.269677</c:v>
                </c:pt>
                <c:pt idx="305">
                  <c:v>-0.27204299999999998</c:v>
                </c:pt>
                <c:pt idx="306">
                  <c:v>-0.27946199999999999</c:v>
                </c:pt>
                <c:pt idx="307">
                  <c:v>-0.303871</c:v>
                </c:pt>
                <c:pt idx="308">
                  <c:v>-0.31085999999999997</c:v>
                </c:pt>
                <c:pt idx="309">
                  <c:v>-0.31387100000000001</c:v>
                </c:pt>
                <c:pt idx="310">
                  <c:v>-0.32225799999999999</c:v>
                </c:pt>
                <c:pt idx="311">
                  <c:v>-0.29870999999999998</c:v>
                </c:pt>
                <c:pt idx="312">
                  <c:v>-0.29344100000000001</c:v>
                </c:pt>
                <c:pt idx="313">
                  <c:v>-0.30688199999999999</c:v>
                </c:pt>
                <c:pt idx="314">
                  <c:v>-0.29559099999999999</c:v>
                </c:pt>
                <c:pt idx="315">
                  <c:v>-0.28870999999999997</c:v>
                </c:pt>
                <c:pt idx="316">
                  <c:v>-0.27892499999999998</c:v>
                </c:pt>
                <c:pt idx="317">
                  <c:v>-0.27526899999999999</c:v>
                </c:pt>
                <c:pt idx="318">
                  <c:v>-0.27645199999999998</c:v>
                </c:pt>
                <c:pt idx="320">
                  <c:v>-0.26182800000000001</c:v>
                </c:pt>
                <c:pt idx="321">
                  <c:v>-0.236452</c:v>
                </c:pt>
                <c:pt idx="322">
                  <c:v>-0.22795699999999999</c:v>
                </c:pt>
                <c:pt idx="323">
                  <c:v>-0.23559099999999999</c:v>
                </c:pt>
                <c:pt idx="324">
                  <c:v>-0.245806</c:v>
                </c:pt>
                <c:pt idx="325">
                  <c:v>-0.245591</c:v>
                </c:pt>
                <c:pt idx="326">
                  <c:v>-0.240645</c:v>
                </c:pt>
                <c:pt idx="327">
                  <c:v>-0.23989199999999999</c:v>
                </c:pt>
                <c:pt idx="328">
                  <c:v>-0.24010799999999999</c:v>
                </c:pt>
                <c:pt idx="329">
                  <c:v>-0.229462</c:v>
                </c:pt>
                <c:pt idx="330">
                  <c:v>-0.237097</c:v>
                </c:pt>
                <c:pt idx="331">
                  <c:v>-0.24612899999999999</c:v>
                </c:pt>
                <c:pt idx="332">
                  <c:v>-0.26516100000000004</c:v>
                </c:pt>
                <c:pt idx="333">
                  <c:v>-0.29365600000000003</c:v>
                </c:pt>
                <c:pt idx="334">
                  <c:v>-0.29301100000000002</c:v>
                </c:pt>
                <c:pt idx="335">
                  <c:v>-0.30354799999999998</c:v>
                </c:pt>
                <c:pt idx="336">
                  <c:v>-0.29903199999999996</c:v>
                </c:pt>
                <c:pt idx="337">
                  <c:v>-0.30075299999999999</c:v>
                </c:pt>
                <c:pt idx="338">
                  <c:v>-0.28290299999999996</c:v>
                </c:pt>
                <c:pt idx="339">
                  <c:v>-0.28268799999999999</c:v>
                </c:pt>
                <c:pt idx="340">
                  <c:v>-0.25741900000000001</c:v>
                </c:pt>
                <c:pt idx="341">
                  <c:v>-0.23172000000000001</c:v>
                </c:pt>
                <c:pt idx="342">
                  <c:v>-0.22914000000000001</c:v>
                </c:pt>
                <c:pt idx="343">
                  <c:v>-0.230215</c:v>
                </c:pt>
                <c:pt idx="344">
                  <c:v>-0.227849</c:v>
                </c:pt>
                <c:pt idx="345">
                  <c:v>-0.23881699999999997</c:v>
                </c:pt>
                <c:pt idx="346">
                  <c:v>-0.22655899999999998</c:v>
                </c:pt>
                <c:pt idx="347">
                  <c:v>-0.24430099999999999</c:v>
                </c:pt>
                <c:pt idx="348">
                  <c:v>-0.26064500000000002</c:v>
                </c:pt>
                <c:pt idx="349">
                  <c:v>-0.277312</c:v>
                </c:pt>
                <c:pt idx="350">
                  <c:v>-0.29118300000000003</c:v>
                </c:pt>
                <c:pt idx="351">
                  <c:v>-0.29655900000000002</c:v>
                </c:pt>
                <c:pt idx="352">
                  <c:v>-0.29741899999999999</c:v>
                </c:pt>
                <c:pt idx="353">
                  <c:v>-0.29623699999999997</c:v>
                </c:pt>
                <c:pt idx="354">
                  <c:v>-0.30537600000000004</c:v>
                </c:pt>
                <c:pt idx="355">
                  <c:v>-0.31526900000000002</c:v>
                </c:pt>
                <c:pt idx="356">
                  <c:v>-0.33763399999999999</c:v>
                </c:pt>
                <c:pt idx="357">
                  <c:v>-0.34128999999999998</c:v>
                </c:pt>
                <c:pt idx="358">
                  <c:v>-0.33150499999999999</c:v>
                </c:pt>
                <c:pt idx="359">
                  <c:v>-0.32462400000000002</c:v>
                </c:pt>
                <c:pt idx="360">
                  <c:v>-0.32591399999999998</c:v>
                </c:pt>
                <c:pt idx="361">
                  <c:v>-0.322903</c:v>
                </c:pt>
                <c:pt idx="362">
                  <c:v>-0.33967700000000001</c:v>
                </c:pt>
                <c:pt idx="363">
                  <c:v>-0.34784900000000002</c:v>
                </c:pt>
                <c:pt idx="364">
                  <c:v>-0.327849</c:v>
                </c:pt>
                <c:pt idx="365">
                  <c:v>-0.318602</c:v>
                </c:pt>
                <c:pt idx="366">
                  <c:v>-0.32569899999999996</c:v>
                </c:pt>
                <c:pt idx="367">
                  <c:v>-0.29688199999999998</c:v>
                </c:pt>
                <c:pt idx="368">
                  <c:v>-0.30096800000000001</c:v>
                </c:pt>
                <c:pt idx="369">
                  <c:v>-0.28387099999999998</c:v>
                </c:pt>
                <c:pt idx="370">
                  <c:v>-0.27602100000000002</c:v>
                </c:pt>
                <c:pt idx="371">
                  <c:v>-0.27763399999999999</c:v>
                </c:pt>
                <c:pt idx="372">
                  <c:v>-0.28978500000000001</c:v>
                </c:pt>
                <c:pt idx="373">
                  <c:v>-0.28548400000000002</c:v>
                </c:pt>
                <c:pt idx="376">
                  <c:v>-0.29580600000000001</c:v>
                </c:pt>
                <c:pt idx="377">
                  <c:v>-0.27935500000000002</c:v>
                </c:pt>
                <c:pt idx="378">
                  <c:v>-0.27752700000000002</c:v>
                </c:pt>
                <c:pt idx="380">
                  <c:v>-0.27892499999999998</c:v>
                </c:pt>
                <c:pt idx="381">
                  <c:v>-0.285914</c:v>
                </c:pt>
                <c:pt idx="382">
                  <c:v>-0.31580600000000003</c:v>
                </c:pt>
                <c:pt idx="383">
                  <c:v>-0.31849499999999997</c:v>
                </c:pt>
                <c:pt idx="384">
                  <c:v>-0.297097</c:v>
                </c:pt>
                <c:pt idx="385">
                  <c:v>-0.29924700000000004</c:v>
                </c:pt>
                <c:pt idx="386">
                  <c:v>-0.29322599999999999</c:v>
                </c:pt>
                <c:pt idx="387">
                  <c:v>-0.30333300000000002</c:v>
                </c:pt>
                <c:pt idx="388">
                  <c:v>-0.30634400000000001</c:v>
                </c:pt>
                <c:pt idx="389">
                  <c:v>-0.30677399999999999</c:v>
                </c:pt>
                <c:pt idx="390">
                  <c:v>-0.32279600000000003</c:v>
                </c:pt>
                <c:pt idx="391">
                  <c:v>-0.270538</c:v>
                </c:pt>
                <c:pt idx="392">
                  <c:v>-0.295269</c:v>
                </c:pt>
                <c:pt idx="393">
                  <c:v>-0.31182799999999999</c:v>
                </c:pt>
                <c:pt idx="394">
                  <c:v>-0.31655899999999998</c:v>
                </c:pt>
                <c:pt idx="395">
                  <c:v>-0.31645200000000001</c:v>
                </c:pt>
                <c:pt idx="396">
                  <c:v>-0.33860200000000001</c:v>
                </c:pt>
                <c:pt idx="397">
                  <c:v>-0.360323</c:v>
                </c:pt>
                <c:pt idx="398">
                  <c:v>-0.36516100000000001</c:v>
                </c:pt>
                <c:pt idx="399">
                  <c:v>-0.34720399999999996</c:v>
                </c:pt>
                <c:pt idx="400">
                  <c:v>-0.34688200000000002</c:v>
                </c:pt>
                <c:pt idx="401">
                  <c:v>-0.33774199999999999</c:v>
                </c:pt>
                <c:pt idx="402">
                  <c:v>-0.34290300000000001</c:v>
                </c:pt>
                <c:pt idx="403">
                  <c:v>-0.33914</c:v>
                </c:pt>
                <c:pt idx="404">
                  <c:v>-0.32946199999999998</c:v>
                </c:pt>
                <c:pt idx="405">
                  <c:v>-0.33376300000000003</c:v>
                </c:pt>
                <c:pt idx="406">
                  <c:v>-0.32634399999999997</c:v>
                </c:pt>
                <c:pt idx="407">
                  <c:v>-0.354516</c:v>
                </c:pt>
                <c:pt idx="408">
                  <c:v>-0.31763400000000003</c:v>
                </c:pt>
                <c:pt idx="409">
                  <c:v>-0.28204299999999999</c:v>
                </c:pt>
                <c:pt idx="410">
                  <c:v>-0.29247299999999998</c:v>
                </c:pt>
                <c:pt idx="411">
                  <c:v>-0.28698899999999999</c:v>
                </c:pt>
                <c:pt idx="412">
                  <c:v>-0.23279599999999998</c:v>
                </c:pt>
                <c:pt idx="413">
                  <c:v>-0.24634400000000001</c:v>
                </c:pt>
                <c:pt idx="415">
                  <c:v>-0.263656</c:v>
                </c:pt>
                <c:pt idx="416">
                  <c:v>-0.24914000000000003</c:v>
                </c:pt>
                <c:pt idx="417">
                  <c:v>-0.284194</c:v>
                </c:pt>
                <c:pt idx="418">
                  <c:v>-0.301398</c:v>
                </c:pt>
                <c:pt idx="419">
                  <c:v>-0.30924699999999999</c:v>
                </c:pt>
                <c:pt idx="420">
                  <c:v>-0.27526899999999999</c:v>
                </c:pt>
                <c:pt idx="421">
                  <c:v>-0.28494599999999998</c:v>
                </c:pt>
                <c:pt idx="422">
                  <c:v>-0.28064499999999998</c:v>
                </c:pt>
                <c:pt idx="423">
                  <c:v>-0.226989</c:v>
                </c:pt>
                <c:pt idx="424">
                  <c:v>-0.19677399999999998</c:v>
                </c:pt>
                <c:pt idx="425">
                  <c:v>-0.15462400000000001</c:v>
                </c:pt>
                <c:pt idx="426">
                  <c:v>-0.15365600000000001</c:v>
                </c:pt>
                <c:pt idx="427">
                  <c:v>-0.14774200000000001</c:v>
                </c:pt>
                <c:pt idx="428">
                  <c:v>-0.15892500000000001</c:v>
                </c:pt>
                <c:pt idx="429">
                  <c:v>-0.17957000000000001</c:v>
                </c:pt>
                <c:pt idx="430">
                  <c:v>-0.181505</c:v>
                </c:pt>
                <c:pt idx="431">
                  <c:v>-0.185806</c:v>
                </c:pt>
                <c:pt idx="432">
                  <c:v>-0.17075299999999999</c:v>
                </c:pt>
                <c:pt idx="433">
                  <c:v>-0.182366</c:v>
                </c:pt>
                <c:pt idx="434">
                  <c:v>-0.15451599999999999</c:v>
                </c:pt>
                <c:pt idx="435">
                  <c:v>-0.172043</c:v>
                </c:pt>
                <c:pt idx="436">
                  <c:v>-0.154086</c:v>
                </c:pt>
                <c:pt idx="437">
                  <c:v>-0.16236599999999998</c:v>
                </c:pt>
                <c:pt idx="438">
                  <c:v>-0.16881699999999999</c:v>
                </c:pt>
                <c:pt idx="439">
                  <c:v>-0.186667</c:v>
                </c:pt>
                <c:pt idx="440">
                  <c:v>-0.18559100000000001</c:v>
                </c:pt>
                <c:pt idx="441">
                  <c:v>-0.17182800000000001</c:v>
                </c:pt>
                <c:pt idx="442">
                  <c:v>-0.17741900000000002</c:v>
                </c:pt>
                <c:pt idx="443">
                  <c:v>-0.149032</c:v>
                </c:pt>
                <c:pt idx="444">
                  <c:v>-0.14913999999999999</c:v>
                </c:pt>
                <c:pt idx="445">
                  <c:v>-0.15698899999999999</c:v>
                </c:pt>
                <c:pt idx="446">
                  <c:v>-0.15440899999999999</c:v>
                </c:pt>
                <c:pt idx="447">
                  <c:v>-0.14763400000000002</c:v>
                </c:pt>
                <c:pt idx="448">
                  <c:v>-0.119892</c:v>
                </c:pt>
                <c:pt idx="449">
                  <c:v>-0.132688</c:v>
                </c:pt>
                <c:pt idx="450">
                  <c:v>-0.118065</c:v>
                </c:pt>
                <c:pt idx="451">
                  <c:v>-0.113118</c:v>
                </c:pt>
                <c:pt idx="452">
                  <c:v>-0.10741899999999999</c:v>
                </c:pt>
                <c:pt idx="454">
                  <c:v>-0.10806499999999999</c:v>
                </c:pt>
                <c:pt idx="455">
                  <c:v>-0.12989200000000001</c:v>
                </c:pt>
                <c:pt idx="456">
                  <c:v>-0.12795699999999999</c:v>
                </c:pt>
                <c:pt idx="457">
                  <c:v>-0.16505400000000001</c:v>
                </c:pt>
                <c:pt idx="458">
                  <c:v>-0.18430099999999999</c:v>
                </c:pt>
                <c:pt idx="459">
                  <c:v>-0.21354800000000002</c:v>
                </c:pt>
                <c:pt idx="460">
                  <c:v>-0.22817199999999999</c:v>
                </c:pt>
                <c:pt idx="461">
                  <c:v>-0.23957000000000001</c:v>
                </c:pt>
                <c:pt idx="462">
                  <c:v>-0.23096800000000001</c:v>
                </c:pt>
                <c:pt idx="463">
                  <c:v>-0.195914</c:v>
                </c:pt>
                <c:pt idx="464">
                  <c:v>-0.20397899999999999</c:v>
                </c:pt>
                <c:pt idx="465">
                  <c:v>-0.202151</c:v>
                </c:pt>
                <c:pt idx="466">
                  <c:v>-0.18182799999999999</c:v>
                </c:pt>
                <c:pt idx="467">
                  <c:v>-0.19914000000000001</c:v>
                </c:pt>
                <c:pt idx="468">
                  <c:v>-0.20526900000000001</c:v>
                </c:pt>
                <c:pt idx="469">
                  <c:v>-0.24376300000000001</c:v>
                </c:pt>
                <c:pt idx="470">
                  <c:v>-0.25085999999999997</c:v>
                </c:pt>
                <c:pt idx="471">
                  <c:v>-0.258602</c:v>
                </c:pt>
                <c:pt idx="472">
                  <c:v>-0.29053799999999996</c:v>
                </c:pt>
                <c:pt idx="473">
                  <c:v>-0.296344</c:v>
                </c:pt>
                <c:pt idx="474">
                  <c:v>-0.28602100000000003</c:v>
                </c:pt>
                <c:pt idx="475">
                  <c:v>-0.28236600000000001</c:v>
                </c:pt>
                <c:pt idx="476">
                  <c:v>-0.29473099999999997</c:v>
                </c:pt>
                <c:pt idx="477">
                  <c:v>-0.25548399999999999</c:v>
                </c:pt>
                <c:pt idx="478">
                  <c:v>-0.25655899999999998</c:v>
                </c:pt>
                <c:pt idx="480">
                  <c:v>-0.24193500000000001</c:v>
                </c:pt>
                <c:pt idx="481">
                  <c:v>-0.24505400000000002</c:v>
                </c:pt>
                <c:pt idx="482">
                  <c:v>-0.26311800000000002</c:v>
                </c:pt>
                <c:pt idx="483">
                  <c:v>-0.26075300000000001</c:v>
                </c:pt>
                <c:pt idx="484">
                  <c:v>-0.256129</c:v>
                </c:pt>
                <c:pt idx="485">
                  <c:v>-0.27914</c:v>
                </c:pt>
                <c:pt idx="486">
                  <c:v>-0.276559</c:v>
                </c:pt>
                <c:pt idx="487">
                  <c:v>-0.250108</c:v>
                </c:pt>
                <c:pt idx="488">
                  <c:v>-0.266129</c:v>
                </c:pt>
                <c:pt idx="489">
                  <c:v>-0.27806500000000001</c:v>
                </c:pt>
                <c:pt idx="490">
                  <c:v>-0.27935500000000002</c:v>
                </c:pt>
                <c:pt idx="491">
                  <c:v>-0.28354800000000002</c:v>
                </c:pt>
                <c:pt idx="492">
                  <c:v>-0.29903199999999996</c:v>
                </c:pt>
                <c:pt idx="493">
                  <c:v>-0.25828000000000001</c:v>
                </c:pt>
                <c:pt idx="494">
                  <c:v>-0.29924700000000004</c:v>
                </c:pt>
                <c:pt idx="495">
                  <c:v>-0.32376300000000002</c:v>
                </c:pt>
                <c:pt idx="496">
                  <c:v>-0.31774200000000002</c:v>
                </c:pt>
                <c:pt idx="497">
                  <c:v>-0.284194</c:v>
                </c:pt>
                <c:pt idx="498">
                  <c:v>-0.28935500000000003</c:v>
                </c:pt>
                <c:pt idx="499">
                  <c:v>-0.29612899999999998</c:v>
                </c:pt>
                <c:pt idx="500">
                  <c:v>-0.28548400000000002</c:v>
                </c:pt>
                <c:pt idx="501">
                  <c:v>-0.297097</c:v>
                </c:pt>
                <c:pt idx="502">
                  <c:v>-0.32731199999999999</c:v>
                </c:pt>
                <c:pt idx="503">
                  <c:v>-0.31784899999999999</c:v>
                </c:pt>
                <c:pt idx="504">
                  <c:v>-0.306452</c:v>
                </c:pt>
                <c:pt idx="505">
                  <c:v>-0.32763399999999998</c:v>
                </c:pt>
                <c:pt idx="506">
                  <c:v>-0.337312</c:v>
                </c:pt>
                <c:pt idx="507">
                  <c:v>-0.366452</c:v>
                </c:pt>
                <c:pt idx="509">
                  <c:v>-0.33709699999999998</c:v>
                </c:pt>
                <c:pt idx="510">
                  <c:v>-0.36171999999999999</c:v>
                </c:pt>
                <c:pt idx="511">
                  <c:v>-0.36580599999999996</c:v>
                </c:pt>
                <c:pt idx="512">
                  <c:v>-0.36806399999999995</c:v>
                </c:pt>
                <c:pt idx="513">
                  <c:v>-0.37</c:v>
                </c:pt>
                <c:pt idx="514">
                  <c:v>-0.37193600000000004</c:v>
                </c:pt>
                <c:pt idx="515">
                  <c:v>-0.385376</c:v>
                </c:pt>
                <c:pt idx="516">
                  <c:v>-0.37569899999999995</c:v>
                </c:pt>
                <c:pt idx="517">
                  <c:v>-0.39408599999999999</c:v>
                </c:pt>
                <c:pt idx="518">
                  <c:v>-0.40290300000000001</c:v>
                </c:pt>
                <c:pt idx="519">
                  <c:v>-0.40397899999999998</c:v>
                </c:pt>
                <c:pt idx="520">
                  <c:v>-0.40537599999999996</c:v>
                </c:pt>
                <c:pt idx="521">
                  <c:v>-0.43161299999999997</c:v>
                </c:pt>
                <c:pt idx="522">
                  <c:v>-0.42741899999999999</c:v>
                </c:pt>
                <c:pt idx="523">
                  <c:v>-0.44085999999999997</c:v>
                </c:pt>
                <c:pt idx="524">
                  <c:v>-0.46967700000000001</c:v>
                </c:pt>
                <c:pt idx="525">
                  <c:v>-0.452903</c:v>
                </c:pt>
                <c:pt idx="526">
                  <c:v>-0.45526899999999998</c:v>
                </c:pt>
                <c:pt idx="527">
                  <c:v>-0.42021500000000001</c:v>
                </c:pt>
                <c:pt idx="528">
                  <c:v>-0.40795699999999996</c:v>
                </c:pt>
                <c:pt idx="530">
                  <c:v>-0.41537599999999997</c:v>
                </c:pt>
                <c:pt idx="531">
                  <c:v>-0.41171999999999997</c:v>
                </c:pt>
                <c:pt idx="532">
                  <c:v>-0.394839</c:v>
                </c:pt>
                <c:pt idx="533">
                  <c:v>-0.39559100000000003</c:v>
                </c:pt>
                <c:pt idx="534">
                  <c:v>-0.377419</c:v>
                </c:pt>
                <c:pt idx="535">
                  <c:v>-0.37763399999999997</c:v>
                </c:pt>
                <c:pt idx="536">
                  <c:v>-0.36903199999999997</c:v>
                </c:pt>
                <c:pt idx="537">
                  <c:v>-0.38333300000000003</c:v>
                </c:pt>
                <c:pt idx="538">
                  <c:v>-0.36430100000000004</c:v>
                </c:pt>
                <c:pt idx="539">
                  <c:v>-0.36935499999999999</c:v>
                </c:pt>
                <c:pt idx="540">
                  <c:v>-0.37182799999999999</c:v>
                </c:pt>
                <c:pt idx="541">
                  <c:v>-0.394731</c:v>
                </c:pt>
                <c:pt idx="542">
                  <c:v>-0.38569899999999996</c:v>
                </c:pt>
                <c:pt idx="543">
                  <c:v>-0.38903199999999999</c:v>
                </c:pt>
                <c:pt idx="544">
                  <c:v>-0.37849499999999997</c:v>
                </c:pt>
                <c:pt idx="545">
                  <c:v>-0.37419400000000003</c:v>
                </c:pt>
                <c:pt idx="546">
                  <c:v>-0.36247300000000005</c:v>
                </c:pt>
                <c:pt idx="547">
                  <c:v>-0.36677399999999999</c:v>
                </c:pt>
                <c:pt idx="548">
                  <c:v>-0.38903199999999999</c:v>
                </c:pt>
                <c:pt idx="549">
                  <c:v>-0.39085999999999999</c:v>
                </c:pt>
                <c:pt idx="550">
                  <c:v>-0.40430100000000002</c:v>
                </c:pt>
                <c:pt idx="551">
                  <c:v>-0.41763399999999995</c:v>
                </c:pt>
                <c:pt idx="552">
                  <c:v>-0.43247300000000005</c:v>
                </c:pt>
                <c:pt idx="553">
                  <c:v>-0.41247300000000003</c:v>
                </c:pt>
                <c:pt idx="555">
                  <c:v>-0.42</c:v>
                </c:pt>
                <c:pt idx="556">
                  <c:v>-0.40193600000000002</c:v>
                </c:pt>
                <c:pt idx="557">
                  <c:v>-0.39526899999999998</c:v>
                </c:pt>
                <c:pt idx="558">
                  <c:v>-0.38268799999999997</c:v>
                </c:pt>
                <c:pt idx="559">
                  <c:v>-0.37397900000000001</c:v>
                </c:pt>
                <c:pt idx="560">
                  <c:v>-0.39387099999999997</c:v>
                </c:pt>
                <c:pt idx="561">
                  <c:v>-0.39096800000000004</c:v>
                </c:pt>
                <c:pt idx="562">
                  <c:v>-0.41591400000000001</c:v>
                </c:pt>
                <c:pt idx="563">
                  <c:v>-0.40505400000000003</c:v>
                </c:pt>
                <c:pt idx="564">
                  <c:v>-0.402366</c:v>
                </c:pt>
                <c:pt idx="565">
                  <c:v>-0.40892499999999998</c:v>
                </c:pt>
                <c:pt idx="566">
                  <c:v>-0.40526899999999999</c:v>
                </c:pt>
                <c:pt idx="567">
                  <c:v>-0.40397899999999998</c:v>
                </c:pt>
                <c:pt idx="568">
                  <c:v>-0.42914000000000002</c:v>
                </c:pt>
                <c:pt idx="569">
                  <c:v>-0.44591399999999998</c:v>
                </c:pt>
                <c:pt idx="570">
                  <c:v>-0.44430100000000006</c:v>
                </c:pt>
                <c:pt idx="571">
                  <c:v>-0.403333</c:v>
                </c:pt>
                <c:pt idx="572">
                  <c:v>-0.38978499999999999</c:v>
                </c:pt>
                <c:pt idx="573">
                  <c:v>-0.37247300000000005</c:v>
                </c:pt>
                <c:pt idx="574">
                  <c:v>-0.35430100000000003</c:v>
                </c:pt>
                <c:pt idx="575">
                  <c:v>-0.33989199999999997</c:v>
                </c:pt>
                <c:pt idx="576">
                  <c:v>-0.34967700000000002</c:v>
                </c:pt>
                <c:pt idx="577">
                  <c:v>-0.332258</c:v>
                </c:pt>
                <c:pt idx="578">
                  <c:v>-0.37021500000000002</c:v>
                </c:pt>
                <c:pt idx="580">
                  <c:v>-0.38419400000000004</c:v>
                </c:pt>
                <c:pt idx="581">
                  <c:v>-0.37612900000000005</c:v>
                </c:pt>
                <c:pt idx="582">
                  <c:v>-0.38128999999999996</c:v>
                </c:pt>
                <c:pt idx="583">
                  <c:v>-0.40085999999999999</c:v>
                </c:pt>
                <c:pt idx="584">
                  <c:v>-0.38914000000000004</c:v>
                </c:pt>
                <c:pt idx="585">
                  <c:v>-0.38268799999999997</c:v>
                </c:pt>
                <c:pt idx="586">
                  <c:v>-0.40193600000000002</c:v>
                </c:pt>
                <c:pt idx="587">
                  <c:v>-0.393011</c:v>
                </c:pt>
                <c:pt idx="588">
                  <c:v>-0.36828000000000005</c:v>
                </c:pt>
                <c:pt idx="589">
                  <c:v>-0.37602099999999999</c:v>
                </c:pt>
                <c:pt idx="590">
                  <c:v>-0.37118299999999999</c:v>
                </c:pt>
                <c:pt idx="591">
                  <c:v>-0.34387099999999998</c:v>
                </c:pt>
                <c:pt idx="592">
                  <c:v>-0.34494599999999997</c:v>
                </c:pt>
                <c:pt idx="593">
                  <c:v>-0.33935499999999996</c:v>
                </c:pt>
                <c:pt idx="594">
                  <c:v>-0.35559099999999999</c:v>
                </c:pt>
                <c:pt idx="595">
                  <c:v>-0.329677</c:v>
                </c:pt>
                <c:pt idx="596">
                  <c:v>-0.37731200000000004</c:v>
                </c:pt>
                <c:pt idx="597">
                  <c:v>-0.39279600000000003</c:v>
                </c:pt>
                <c:pt idx="598">
                  <c:v>-0.37085999999999997</c:v>
                </c:pt>
                <c:pt idx="599">
                  <c:v>-0.375054</c:v>
                </c:pt>
                <c:pt idx="600">
                  <c:v>-0.34086</c:v>
                </c:pt>
                <c:pt idx="601">
                  <c:v>-0.35741899999999999</c:v>
                </c:pt>
                <c:pt idx="602">
                  <c:v>-0.31795699999999999</c:v>
                </c:pt>
                <c:pt idx="603">
                  <c:v>-0.30537600000000004</c:v>
                </c:pt>
                <c:pt idx="604">
                  <c:v>-0.303979</c:v>
                </c:pt>
                <c:pt idx="605">
                  <c:v>-0.31290299999999999</c:v>
                </c:pt>
                <c:pt idx="606">
                  <c:v>-0.31526900000000002</c:v>
                </c:pt>
                <c:pt idx="607">
                  <c:v>-0.32354799999999995</c:v>
                </c:pt>
                <c:pt idx="608">
                  <c:v>-0.31225799999999998</c:v>
                </c:pt>
                <c:pt idx="609">
                  <c:v>-0.31516100000000002</c:v>
                </c:pt>
                <c:pt idx="610">
                  <c:v>-0.29365600000000003</c:v>
                </c:pt>
                <c:pt idx="611">
                  <c:v>-0.28526899999999999</c:v>
                </c:pt>
                <c:pt idx="612">
                  <c:v>-0.274731</c:v>
                </c:pt>
                <c:pt idx="613">
                  <c:v>-0.28623700000000002</c:v>
                </c:pt>
                <c:pt idx="614">
                  <c:v>-0.29688199999999998</c:v>
                </c:pt>
                <c:pt idx="615">
                  <c:v>-0.27139800000000003</c:v>
                </c:pt>
                <c:pt idx="616">
                  <c:v>-0.271505</c:v>
                </c:pt>
                <c:pt idx="617">
                  <c:v>-0.246559</c:v>
                </c:pt>
                <c:pt idx="618">
                  <c:v>-0.25042999999999999</c:v>
                </c:pt>
                <c:pt idx="619">
                  <c:v>-0.26376300000000003</c:v>
                </c:pt>
                <c:pt idx="620">
                  <c:v>-0.25473099999999999</c:v>
                </c:pt>
                <c:pt idx="621">
                  <c:v>-0.23817199999999999</c:v>
                </c:pt>
                <c:pt idx="622">
                  <c:v>-0.24430099999999999</c:v>
                </c:pt>
                <c:pt idx="623">
                  <c:v>-0.25365599999999999</c:v>
                </c:pt>
                <c:pt idx="624">
                  <c:v>-0.24924700000000002</c:v>
                </c:pt>
                <c:pt idx="625">
                  <c:v>-0.22914000000000001</c:v>
                </c:pt>
                <c:pt idx="626">
                  <c:v>-0.23333300000000001</c:v>
                </c:pt>
                <c:pt idx="627">
                  <c:v>-0.25849499999999997</c:v>
                </c:pt>
                <c:pt idx="628">
                  <c:v>-0.24784900000000001</c:v>
                </c:pt>
                <c:pt idx="629">
                  <c:v>-0.26193500000000003</c:v>
                </c:pt>
                <c:pt idx="630">
                  <c:v>-0.238065</c:v>
                </c:pt>
                <c:pt idx="631">
                  <c:v>-0.23494599999999999</c:v>
                </c:pt>
                <c:pt idx="632">
                  <c:v>-0.23989199999999999</c:v>
                </c:pt>
                <c:pt idx="633">
                  <c:v>-0.23118300000000003</c:v>
                </c:pt>
                <c:pt idx="635">
                  <c:v>-0.23849499999999998</c:v>
                </c:pt>
                <c:pt idx="636">
                  <c:v>-0.24075299999999999</c:v>
                </c:pt>
                <c:pt idx="637">
                  <c:v>-0.24344100000000002</c:v>
                </c:pt>
                <c:pt idx="638">
                  <c:v>-0.21290299999999998</c:v>
                </c:pt>
                <c:pt idx="639">
                  <c:v>-0.19559100000000001</c:v>
                </c:pt>
                <c:pt idx="640">
                  <c:v>-0.203763</c:v>
                </c:pt>
                <c:pt idx="641">
                  <c:v>-0.20085999999999998</c:v>
                </c:pt>
                <c:pt idx="642">
                  <c:v>-0.212473</c:v>
                </c:pt>
                <c:pt idx="643">
                  <c:v>-0.20247299999999999</c:v>
                </c:pt>
                <c:pt idx="644">
                  <c:v>-0.212258</c:v>
                </c:pt>
                <c:pt idx="645">
                  <c:v>-0.206237</c:v>
                </c:pt>
                <c:pt idx="646">
                  <c:v>-0.193548</c:v>
                </c:pt>
                <c:pt idx="647">
                  <c:v>-0.19473099999999999</c:v>
                </c:pt>
                <c:pt idx="648">
                  <c:v>-0.21440899999999999</c:v>
                </c:pt>
                <c:pt idx="649">
                  <c:v>-0.210753</c:v>
                </c:pt>
                <c:pt idx="650">
                  <c:v>-0.196129</c:v>
                </c:pt>
                <c:pt idx="651">
                  <c:v>-0.19085999999999997</c:v>
                </c:pt>
                <c:pt idx="652">
                  <c:v>-0.18903199999999998</c:v>
                </c:pt>
                <c:pt idx="653">
                  <c:v>-0.17569899999999999</c:v>
                </c:pt>
                <c:pt idx="654">
                  <c:v>-0.16645199999999999</c:v>
                </c:pt>
                <c:pt idx="655">
                  <c:v>-0.18182799999999999</c:v>
                </c:pt>
                <c:pt idx="656">
                  <c:v>-0.185806</c:v>
                </c:pt>
                <c:pt idx="657">
                  <c:v>-0.19397900000000001</c:v>
                </c:pt>
                <c:pt idx="658">
                  <c:v>-0.19204299999999999</c:v>
                </c:pt>
                <c:pt idx="659">
                  <c:v>-0.18279599999999999</c:v>
                </c:pt>
                <c:pt idx="660">
                  <c:v>-0.21301100000000001</c:v>
                </c:pt>
                <c:pt idx="661">
                  <c:v>-0.24419399999999999</c:v>
                </c:pt>
                <c:pt idx="662">
                  <c:v>-0.242366</c:v>
                </c:pt>
                <c:pt idx="663">
                  <c:v>-0.23924700000000002</c:v>
                </c:pt>
                <c:pt idx="664">
                  <c:v>-0.23817199999999999</c:v>
                </c:pt>
                <c:pt idx="665">
                  <c:v>-0.25387100000000001</c:v>
                </c:pt>
                <c:pt idx="666">
                  <c:v>-0.26494599999999996</c:v>
                </c:pt>
                <c:pt idx="667">
                  <c:v>-0.26451599999999997</c:v>
                </c:pt>
                <c:pt idx="668">
                  <c:v>-0.26731199999999999</c:v>
                </c:pt>
                <c:pt idx="669">
                  <c:v>-0.29247299999999998</c:v>
                </c:pt>
                <c:pt idx="670">
                  <c:v>-0.28655900000000001</c:v>
                </c:pt>
                <c:pt idx="671">
                  <c:v>-0.33</c:v>
                </c:pt>
                <c:pt idx="673">
                  <c:v>-0.32301099999999999</c:v>
                </c:pt>
                <c:pt idx="674">
                  <c:v>-0.33838700000000005</c:v>
                </c:pt>
                <c:pt idx="675">
                  <c:v>-0.339032</c:v>
                </c:pt>
                <c:pt idx="676">
                  <c:v>-0.33516100000000004</c:v>
                </c:pt>
                <c:pt idx="677">
                  <c:v>-0.32957000000000003</c:v>
                </c:pt>
                <c:pt idx="678">
                  <c:v>-0.32451599999999997</c:v>
                </c:pt>
                <c:pt idx="679">
                  <c:v>-0.31451600000000002</c:v>
                </c:pt>
                <c:pt idx="680">
                  <c:v>-0.31150500000000003</c:v>
                </c:pt>
                <c:pt idx="681">
                  <c:v>-0.30279600000000001</c:v>
                </c:pt>
                <c:pt idx="682">
                  <c:v>-0.30720400000000003</c:v>
                </c:pt>
                <c:pt idx="683">
                  <c:v>-0.32763399999999998</c:v>
                </c:pt>
                <c:pt idx="684">
                  <c:v>-0.33559100000000003</c:v>
                </c:pt>
                <c:pt idx="685">
                  <c:v>-0.33150499999999999</c:v>
                </c:pt>
                <c:pt idx="686">
                  <c:v>-0.324409</c:v>
                </c:pt>
                <c:pt idx="687">
                  <c:v>-0.29483899999999996</c:v>
                </c:pt>
                <c:pt idx="688">
                  <c:v>-0.29612899999999998</c:v>
                </c:pt>
                <c:pt idx="689">
                  <c:v>-0.28720400000000001</c:v>
                </c:pt>
                <c:pt idx="690">
                  <c:v>-0.28967700000000002</c:v>
                </c:pt>
                <c:pt idx="691">
                  <c:v>-0.24935500000000002</c:v>
                </c:pt>
                <c:pt idx="692">
                  <c:v>-0.25290299999999999</c:v>
                </c:pt>
                <c:pt idx="693">
                  <c:v>-0.27010800000000001</c:v>
                </c:pt>
                <c:pt idx="694">
                  <c:v>-0.25817200000000001</c:v>
                </c:pt>
                <c:pt idx="695">
                  <c:v>-0.24591399999999999</c:v>
                </c:pt>
                <c:pt idx="696">
                  <c:v>-0.23698899999999998</c:v>
                </c:pt>
                <c:pt idx="697">
                  <c:v>-0.24344100000000002</c:v>
                </c:pt>
                <c:pt idx="698">
                  <c:v>-0.23612900000000001</c:v>
                </c:pt>
                <c:pt idx="699">
                  <c:v>-0.245806</c:v>
                </c:pt>
                <c:pt idx="700">
                  <c:v>-0.252581</c:v>
                </c:pt>
                <c:pt idx="701">
                  <c:v>-0.25967699999999999</c:v>
                </c:pt>
                <c:pt idx="702">
                  <c:v>-0.241505</c:v>
                </c:pt>
                <c:pt idx="703">
                  <c:v>-0.19924700000000001</c:v>
                </c:pt>
                <c:pt idx="704">
                  <c:v>-0.19032299999999999</c:v>
                </c:pt>
                <c:pt idx="705">
                  <c:v>-0.179892</c:v>
                </c:pt>
                <c:pt idx="706">
                  <c:v>-0.18354800000000002</c:v>
                </c:pt>
                <c:pt idx="707">
                  <c:v>-0.17720400000000003</c:v>
                </c:pt>
                <c:pt idx="708">
                  <c:v>-0.16569900000000001</c:v>
                </c:pt>
                <c:pt idx="709">
                  <c:v>-0.149892</c:v>
                </c:pt>
                <c:pt idx="710">
                  <c:v>-0.16118300000000002</c:v>
                </c:pt>
                <c:pt idx="711">
                  <c:v>-0.172043</c:v>
                </c:pt>
                <c:pt idx="712">
                  <c:v>-0.17516100000000001</c:v>
                </c:pt>
                <c:pt idx="713">
                  <c:v>-0.18516100000000002</c:v>
                </c:pt>
                <c:pt idx="714">
                  <c:v>-0.17763400000000001</c:v>
                </c:pt>
                <c:pt idx="715">
                  <c:v>-0.18096800000000002</c:v>
                </c:pt>
                <c:pt idx="716">
                  <c:v>-0.18258099999999999</c:v>
                </c:pt>
                <c:pt idx="717">
                  <c:v>-0.17419399999999999</c:v>
                </c:pt>
                <c:pt idx="718">
                  <c:v>-0.179785</c:v>
                </c:pt>
                <c:pt idx="719">
                  <c:v>-0.17290299999999997</c:v>
                </c:pt>
                <c:pt idx="720">
                  <c:v>-0.17354800000000001</c:v>
                </c:pt>
                <c:pt idx="721">
                  <c:v>-0.18537600000000001</c:v>
                </c:pt>
                <c:pt idx="722">
                  <c:v>-0.14828</c:v>
                </c:pt>
                <c:pt idx="723">
                  <c:v>-0.14957000000000001</c:v>
                </c:pt>
                <c:pt idx="724">
                  <c:v>-0.12096800000000001</c:v>
                </c:pt>
                <c:pt idx="725">
                  <c:v>-0.13935500000000001</c:v>
                </c:pt>
                <c:pt idx="726">
                  <c:v>-0.14591399999999999</c:v>
                </c:pt>
                <c:pt idx="727">
                  <c:v>-0.13666700000000001</c:v>
                </c:pt>
                <c:pt idx="728">
                  <c:v>-0.14763400000000002</c:v>
                </c:pt>
                <c:pt idx="729">
                  <c:v>-0.17612900000000001</c:v>
                </c:pt>
                <c:pt idx="730">
                  <c:v>-0.17247299999999999</c:v>
                </c:pt>
                <c:pt idx="731">
                  <c:v>-0.16935500000000001</c:v>
                </c:pt>
                <c:pt idx="732">
                  <c:v>-0.190215</c:v>
                </c:pt>
                <c:pt idx="733">
                  <c:v>-0.20311800000000002</c:v>
                </c:pt>
                <c:pt idx="734">
                  <c:v>-0.21967700000000001</c:v>
                </c:pt>
                <c:pt idx="735">
                  <c:v>-0.21430099999999999</c:v>
                </c:pt>
                <c:pt idx="737">
                  <c:v>-0.223333</c:v>
                </c:pt>
                <c:pt idx="738">
                  <c:v>-0.23957000000000001</c:v>
                </c:pt>
                <c:pt idx="739">
                  <c:v>-0.25085999999999997</c:v>
                </c:pt>
                <c:pt idx="740">
                  <c:v>-0.25322600000000001</c:v>
                </c:pt>
                <c:pt idx="741">
                  <c:v>-0.25784899999999999</c:v>
                </c:pt>
                <c:pt idx="742">
                  <c:v>-0.265484</c:v>
                </c:pt>
                <c:pt idx="743">
                  <c:v>-0.25720399999999999</c:v>
                </c:pt>
                <c:pt idx="744">
                  <c:v>-0.24333300000000002</c:v>
                </c:pt>
                <c:pt idx="745">
                  <c:v>-0.250108</c:v>
                </c:pt>
                <c:pt idx="746">
                  <c:v>-0.247419</c:v>
                </c:pt>
                <c:pt idx="747">
                  <c:v>-0.25021500000000002</c:v>
                </c:pt>
                <c:pt idx="748">
                  <c:v>-0.27032299999999998</c:v>
                </c:pt>
                <c:pt idx="749">
                  <c:v>-0.26010800000000001</c:v>
                </c:pt>
                <c:pt idx="750">
                  <c:v>-0.26849499999999998</c:v>
                </c:pt>
                <c:pt idx="751">
                  <c:v>-0.26871</c:v>
                </c:pt>
                <c:pt idx="752">
                  <c:v>-0.28354800000000002</c:v>
                </c:pt>
                <c:pt idx="753">
                  <c:v>-0.280968</c:v>
                </c:pt>
                <c:pt idx="754">
                  <c:v>-0.28354800000000002</c:v>
                </c:pt>
                <c:pt idx="755">
                  <c:v>-0.27634399999999998</c:v>
                </c:pt>
                <c:pt idx="756">
                  <c:v>-0.28526899999999999</c:v>
                </c:pt>
                <c:pt idx="757">
                  <c:v>-0.306452</c:v>
                </c:pt>
                <c:pt idx="758">
                  <c:v>-0.30462400000000001</c:v>
                </c:pt>
                <c:pt idx="759">
                  <c:v>-0.30602099999999999</c:v>
                </c:pt>
                <c:pt idx="760">
                  <c:v>-0.30333300000000002</c:v>
                </c:pt>
                <c:pt idx="761">
                  <c:v>-0.30440899999999999</c:v>
                </c:pt>
                <c:pt idx="762">
                  <c:v>-0.305591</c:v>
                </c:pt>
                <c:pt idx="763">
                  <c:v>-0.30935499999999999</c:v>
                </c:pt>
                <c:pt idx="764">
                  <c:v>-0.29903199999999996</c:v>
                </c:pt>
                <c:pt idx="765">
                  <c:v>-0.28870999999999997</c:v>
                </c:pt>
                <c:pt idx="767">
                  <c:v>-0.29010799999999998</c:v>
                </c:pt>
                <c:pt idx="768">
                  <c:v>-0.29591400000000001</c:v>
                </c:pt>
                <c:pt idx="769">
                  <c:v>-0.30709700000000001</c:v>
                </c:pt>
                <c:pt idx="770">
                  <c:v>-0.30903199999999997</c:v>
                </c:pt>
                <c:pt idx="771">
                  <c:v>-0.29408600000000001</c:v>
                </c:pt>
                <c:pt idx="772">
                  <c:v>-0.28967700000000002</c:v>
                </c:pt>
                <c:pt idx="773">
                  <c:v>-0.25333300000000003</c:v>
                </c:pt>
                <c:pt idx="774">
                  <c:v>-0.25365599999999999</c:v>
                </c:pt>
                <c:pt idx="775">
                  <c:v>-0.25204300000000002</c:v>
                </c:pt>
                <c:pt idx="776">
                  <c:v>-0.25376300000000002</c:v>
                </c:pt>
                <c:pt idx="777">
                  <c:v>-0.237957</c:v>
                </c:pt>
                <c:pt idx="778">
                  <c:v>-0.24204300000000001</c:v>
                </c:pt>
                <c:pt idx="779">
                  <c:v>-0.26462399999999997</c:v>
                </c:pt>
                <c:pt idx="780">
                  <c:v>-0.25957000000000002</c:v>
                </c:pt>
                <c:pt idx="781">
                  <c:v>-0.26602100000000001</c:v>
                </c:pt>
                <c:pt idx="782">
                  <c:v>-0.25903199999999998</c:v>
                </c:pt>
                <c:pt idx="783">
                  <c:v>-0.25924700000000001</c:v>
                </c:pt>
                <c:pt idx="784">
                  <c:v>-0.28021499999999999</c:v>
                </c:pt>
                <c:pt idx="785">
                  <c:v>-0.26957000000000003</c:v>
                </c:pt>
                <c:pt idx="786">
                  <c:v>-0.25666699999999998</c:v>
                </c:pt>
                <c:pt idx="787">
                  <c:v>-0.27677399999999996</c:v>
                </c:pt>
                <c:pt idx="788">
                  <c:v>-0.30150500000000002</c:v>
                </c:pt>
                <c:pt idx="789">
                  <c:v>-0.305699</c:v>
                </c:pt>
                <c:pt idx="790">
                  <c:v>-0.30118300000000003</c:v>
                </c:pt>
                <c:pt idx="792">
                  <c:v>-0.30483899999999997</c:v>
                </c:pt>
                <c:pt idx="793">
                  <c:v>-0.30107500000000004</c:v>
                </c:pt>
                <c:pt idx="794">
                  <c:v>-0.30021500000000001</c:v>
                </c:pt>
                <c:pt idx="795">
                  <c:v>-0.29042999999999997</c:v>
                </c:pt>
                <c:pt idx="796">
                  <c:v>-0.303226</c:v>
                </c:pt>
                <c:pt idx="797">
                  <c:v>-0.31946200000000002</c:v>
                </c:pt>
                <c:pt idx="798">
                  <c:v>-0.33150499999999999</c:v>
                </c:pt>
                <c:pt idx="799">
                  <c:v>-0.323656</c:v>
                </c:pt>
                <c:pt idx="800">
                  <c:v>-0.32666699999999999</c:v>
                </c:pt>
                <c:pt idx="801">
                  <c:v>-0.32161299999999998</c:v>
                </c:pt>
                <c:pt idx="802">
                  <c:v>-0.317527</c:v>
                </c:pt>
                <c:pt idx="803">
                  <c:v>-0.303118</c:v>
                </c:pt>
                <c:pt idx="804">
                  <c:v>-0.30150500000000002</c:v>
                </c:pt>
                <c:pt idx="805">
                  <c:v>-0.30784899999999998</c:v>
                </c:pt>
                <c:pt idx="806">
                  <c:v>-0.29258099999999998</c:v>
                </c:pt>
                <c:pt idx="807">
                  <c:v>-0.28473100000000001</c:v>
                </c:pt>
                <c:pt idx="808">
                  <c:v>-0.28494599999999998</c:v>
                </c:pt>
                <c:pt idx="809">
                  <c:v>-0.294516</c:v>
                </c:pt>
                <c:pt idx="810">
                  <c:v>-0.29612899999999998</c:v>
                </c:pt>
                <c:pt idx="812">
                  <c:v>-0.30677399999999999</c:v>
                </c:pt>
                <c:pt idx="813">
                  <c:v>-0.309892</c:v>
                </c:pt>
                <c:pt idx="814">
                  <c:v>-0.306452</c:v>
                </c:pt>
                <c:pt idx="815">
                  <c:v>-0.30516100000000002</c:v>
                </c:pt>
                <c:pt idx="816">
                  <c:v>-0.29849500000000001</c:v>
                </c:pt>
                <c:pt idx="817">
                  <c:v>-0.30118300000000003</c:v>
                </c:pt>
                <c:pt idx="818">
                  <c:v>-0.31010799999999999</c:v>
                </c:pt>
                <c:pt idx="819">
                  <c:v>-0.30096800000000001</c:v>
                </c:pt>
                <c:pt idx="820">
                  <c:v>-0.285914</c:v>
                </c:pt>
                <c:pt idx="821">
                  <c:v>-0.27795700000000001</c:v>
                </c:pt>
                <c:pt idx="822">
                  <c:v>-0.28806500000000002</c:v>
                </c:pt>
                <c:pt idx="823">
                  <c:v>-0.272258</c:v>
                </c:pt>
                <c:pt idx="824">
                  <c:v>-0.28817199999999998</c:v>
                </c:pt>
                <c:pt idx="825">
                  <c:v>-0.288495</c:v>
                </c:pt>
                <c:pt idx="826">
                  <c:v>-0.29677399999999998</c:v>
                </c:pt>
                <c:pt idx="827">
                  <c:v>-0.31666699999999998</c:v>
                </c:pt>
                <c:pt idx="828">
                  <c:v>-0.34376299999999999</c:v>
                </c:pt>
                <c:pt idx="829">
                  <c:v>-0.33849499999999999</c:v>
                </c:pt>
                <c:pt idx="830">
                  <c:v>-0.33634399999999998</c:v>
                </c:pt>
                <c:pt idx="831">
                  <c:v>-0.35634399999999999</c:v>
                </c:pt>
                <c:pt idx="832">
                  <c:v>-0.347742</c:v>
                </c:pt>
                <c:pt idx="833">
                  <c:v>-0.35892499999999999</c:v>
                </c:pt>
                <c:pt idx="834">
                  <c:v>-0.34612900000000002</c:v>
                </c:pt>
                <c:pt idx="835">
                  <c:v>-0.33795699999999995</c:v>
                </c:pt>
                <c:pt idx="837">
                  <c:v>-0.31741900000000001</c:v>
                </c:pt>
                <c:pt idx="838">
                  <c:v>-0.30494599999999999</c:v>
                </c:pt>
                <c:pt idx="839">
                  <c:v>-0.31182799999999999</c:v>
                </c:pt>
                <c:pt idx="840">
                  <c:v>-0.28634399999999999</c:v>
                </c:pt>
                <c:pt idx="841">
                  <c:v>-0.294516</c:v>
                </c:pt>
                <c:pt idx="842">
                  <c:v>-0.27645199999999998</c:v>
                </c:pt>
                <c:pt idx="843">
                  <c:v>-0.27354800000000001</c:v>
                </c:pt>
                <c:pt idx="844">
                  <c:v>-0.268065</c:v>
                </c:pt>
                <c:pt idx="845">
                  <c:v>-0.265484</c:v>
                </c:pt>
                <c:pt idx="846">
                  <c:v>-0.27279599999999998</c:v>
                </c:pt>
                <c:pt idx="847">
                  <c:v>-0.27</c:v>
                </c:pt>
                <c:pt idx="848">
                  <c:v>-0.27559100000000003</c:v>
                </c:pt>
                <c:pt idx="849">
                  <c:v>-0.29516100000000001</c:v>
                </c:pt>
                <c:pt idx="850">
                  <c:v>-0.27279599999999998</c:v>
                </c:pt>
                <c:pt idx="851">
                  <c:v>-0.29236600000000001</c:v>
                </c:pt>
                <c:pt idx="852">
                  <c:v>-0.300645</c:v>
                </c:pt>
                <c:pt idx="853">
                  <c:v>-0.29914000000000002</c:v>
                </c:pt>
                <c:pt idx="854">
                  <c:v>-0.296989</c:v>
                </c:pt>
                <c:pt idx="855">
                  <c:v>-0.27365600000000001</c:v>
                </c:pt>
                <c:pt idx="856">
                  <c:v>-0.27602100000000002</c:v>
                </c:pt>
                <c:pt idx="857">
                  <c:v>-0.28709699999999999</c:v>
                </c:pt>
                <c:pt idx="858">
                  <c:v>-0.30376300000000001</c:v>
                </c:pt>
                <c:pt idx="859">
                  <c:v>-0.29720400000000002</c:v>
                </c:pt>
                <c:pt idx="860">
                  <c:v>-0.302151</c:v>
                </c:pt>
                <c:pt idx="861">
                  <c:v>-0.30752699999999999</c:v>
                </c:pt>
                <c:pt idx="862">
                  <c:v>-0.28999999999999998</c:v>
                </c:pt>
                <c:pt idx="863">
                  <c:v>-0.29666700000000001</c:v>
                </c:pt>
                <c:pt idx="864">
                  <c:v>-0.27892499999999998</c:v>
                </c:pt>
                <c:pt idx="865">
                  <c:v>-0.28634399999999999</c:v>
                </c:pt>
                <c:pt idx="866">
                  <c:v>-0.28290299999999996</c:v>
                </c:pt>
                <c:pt idx="867">
                  <c:v>-0.27021499999999998</c:v>
                </c:pt>
                <c:pt idx="868">
                  <c:v>-0.26989200000000002</c:v>
                </c:pt>
                <c:pt idx="869">
                  <c:v>-0.272366</c:v>
                </c:pt>
                <c:pt idx="870">
                  <c:v>-0.27258099999999996</c:v>
                </c:pt>
                <c:pt idx="871">
                  <c:v>-0.25645200000000001</c:v>
                </c:pt>
                <c:pt idx="872">
                  <c:v>-0.22053799999999998</c:v>
                </c:pt>
                <c:pt idx="873">
                  <c:v>-0.21935500000000002</c:v>
                </c:pt>
                <c:pt idx="874">
                  <c:v>-0.216667</c:v>
                </c:pt>
                <c:pt idx="875">
                  <c:v>-0.210753</c:v>
                </c:pt>
                <c:pt idx="876">
                  <c:v>-0.22118300000000002</c:v>
                </c:pt>
                <c:pt idx="877">
                  <c:v>-0.22666699999999998</c:v>
                </c:pt>
                <c:pt idx="878">
                  <c:v>-0.226989</c:v>
                </c:pt>
                <c:pt idx="879">
                  <c:v>-0.23225799999999999</c:v>
                </c:pt>
                <c:pt idx="880">
                  <c:v>-0.25118299999999999</c:v>
                </c:pt>
                <c:pt idx="881">
                  <c:v>-0.25344100000000003</c:v>
                </c:pt>
                <c:pt idx="882">
                  <c:v>-0.26483899999999999</c:v>
                </c:pt>
                <c:pt idx="883">
                  <c:v>-0.22279599999999999</c:v>
                </c:pt>
                <c:pt idx="884">
                  <c:v>-0.21387100000000001</c:v>
                </c:pt>
                <c:pt idx="885">
                  <c:v>-0.223548</c:v>
                </c:pt>
                <c:pt idx="886">
                  <c:v>-0.21612899999999999</c:v>
                </c:pt>
                <c:pt idx="887">
                  <c:v>-0.20505400000000001</c:v>
                </c:pt>
                <c:pt idx="888">
                  <c:v>-0.22279599999999999</c:v>
                </c:pt>
                <c:pt idx="889">
                  <c:v>-0.21957000000000002</c:v>
                </c:pt>
                <c:pt idx="890">
                  <c:v>-0.211398</c:v>
                </c:pt>
                <c:pt idx="892">
                  <c:v>-0.20408599999999999</c:v>
                </c:pt>
                <c:pt idx="893">
                  <c:v>-0.218387</c:v>
                </c:pt>
                <c:pt idx="894">
                  <c:v>-0.21881699999999998</c:v>
                </c:pt>
                <c:pt idx="895">
                  <c:v>-0.22526900000000002</c:v>
                </c:pt>
                <c:pt idx="896">
                  <c:v>-0.24516100000000002</c:v>
                </c:pt>
                <c:pt idx="897">
                  <c:v>-0.24462399999999998</c:v>
                </c:pt>
                <c:pt idx="898">
                  <c:v>-0.24354800000000001</c:v>
                </c:pt>
                <c:pt idx="899">
                  <c:v>-0.24677399999999999</c:v>
                </c:pt>
                <c:pt idx="900">
                  <c:v>-0.25698899999999997</c:v>
                </c:pt>
                <c:pt idx="901">
                  <c:v>-0.25129000000000001</c:v>
                </c:pt>
                <c:pt idx="902">
                  <c:v>-0.25623699999999999</c:v>
                </c:pt>
                <c:pt idx="903">
                  <c:v>-0.24215100000000001</c:v>
                </c:pt>
                <c:pt idx="904">
                  <c:v>-0.24688199999999999</c:v>
                </c:pt>
                <c:pt idx="905">
                  <c:v>-0.27085999999999999</c:v>
                </c:pt>
                <c:pt idx="906">
                  <c:v>-0.28827999999999998</c:v>
                </c:pt>
                <c:pt idx="907">
                  <c:v>-0.28688199999999997</c:v>
                </c:pt>
                <c:pt idx="908">
                  <c:v>-0.28720400000000001</c:v>
                </c:pt>
                <c:pt idx="909">
                  <c:v>-0.28430099999999997</c:v>
                </c:pt>
                <c:pt idx="910">
                  <c:v>-0.26892499999999997</c:v>
                </c:pt>
                <c:pt idx="911">
                  <c:v>-0.28795700000000002</c:v>
                </c:pt>
                <c:pt idx="912">
                  <c:v>-0.27871000000000001</c:v>
                </c:pt>
                <c:pt idx="913">
                  <c:v>-0.28612900000000002</c:v>
                </c:pt>
                <c:pt idx="914">
                  <c:v>-0.28010800000000002</c:v>
                </c:pt>
                <c:pt idx="915">
                  <c:v>-0.28655900000000001</c:v>
                </c:pt>
                <c:pt idx="916">
                  <c:v>-0.289462</c:v>
                </c:pt>
                <c:pt idx="917">
                  <c:v>-0.27139800000000003</c:v>
                </c:pt>
                <c:pt idx="918">
                  <c:v>-0.296344</c:v>
                </c:pt>
                <c:pt idx="919">
                  <c:v>-0.30870999999999998</c:v>
                </c:pt>
                <c:pt idx="920">
                  <c:v>-0.30688199999999999</c:v>
                </c:pt>
                <c:pt idx="921">
                  <c:v>-0.31215100000000001</c:v>
                </c:pt>
                <c:pt idx="922">
                  <c:v>-0.317527</c:v>
                </c:pt>
                <c:pt idx="923">
                  <c:v>-0.32569899999999996</c:v>
                </c:pt>
                <c:pt idx="924">
                  <c:v>-0.32161299999999998</c:v>
                </c:pt>
                <c:pt idx="925">
                  <c:v>-0.34376299999999999</c:v>
                </c:pt>
                <c:pt idx="926">
                  <c:v>-0.34043000000000001</c:v>
                </c:pt>
                <c:pt idx="927">
                  <c:v>-0.32451599999999997</c:v>
                </c:pt>
                <c:pt idx="928">
                  <c:v>-0.30688199999999999</c:v>
                </c:pt>
                <c:pt idx="930">
                  <c:v>-0.29290299999999997</c:v>
                </c:pt>
                <c:pt idx="931">
                  <c:v>-0.291935</c:v>
                </c:pt>
                <c:pt idx="932">
                  <c:v>-0.30182799999999999</c:v>
                </c:pt>
                <c:pt idx="933">
                  <c:v>-0.27956999999999999</c:v>
                </c:pt>
                <c:pt idx="934">
                  <c:v>-0.29010799999999998</c:v>
                </c:pt>
                <c:pt idx="935">
                  <c:v>-0.29860199999999998</c:v>
                </c:pt>
                <c:pt idx="936">
                  <c:v>-0.29924700000000004</c:v>
                </c:pt>
                <c:pt idx="937">
                  <c:v>-0.29860199999999998</c:v>
                </c:pt>
                <c:pt idx="938">
                  <c:v>-0.276559</c:v>
                </c:pt>
                <c:pt idx="939">
                  <c:v>-0.24172000000000002</c:v>
                </c:pt>
                <c:pt idx="940">
                  <c:v>-0.228602</c:v>
                </c:pt>
                <c:pt idx="941">
                  <c:v>-0.21957000000000002</c:v>
                </c:pt>
                <c:pt idx="942">
                  <c:v>-0.214194</c:v>
                </c:pt>
                <c:pt idx="943">
                  <c:v>-0.209032</c:v>
                </c:pt>
                <c:pt idx="944">
                  <c:v>-0.193333</c:v>
                </c:pt>
                <c:pt idx="945">
                  <c:v>-0.19731200000000002</c:v>
                </c:pt>
                <c:pt idx="946">
                  <c:v>-0.18548400000000001</c:v>
                </c:pt>
                <c:pt idx="947">
                  <c:v>-0.19064499999999998</c:v>
                </c:pt>
                <c:pt idx="948">
                  <c:v>-0.18516100000000002</c:v>
                </c:pt>
                <c:pt idx="949">
                  <c:v>-0.19526900000000003</c:v>
                </c:pt>
                <c:pt idx="950">
                  <c:v>-0.207097</c:v>
                </c:pt>
                <c:pt idx="951">
                  <c:v>-0.18914</c:v>
                </c:pt>
                <c:pt idx="952">
                  <c:v>-0.17957000000000001</c:v>
                </c:pt>
                <c:pt idx="953">
                  <c:v>-0.18548400000000001</c:v>
                </c:pt>
                <c:pt idx="954">
                  <c:v>-0.181505</c:v>
                </c:pt>
                <c:pt idx="955">
                  <c:v>-0.181398</c:v>
                </c:pt>
                <c:pt idx="956">
                  <c:v>-0.15602199999999999</c:v>
                </c:pt>
                <c:pt idx="957">
                  <c:v>-0.13150499999999998</c:v>
                </c:pt>
                <c:pt idx="958">
                  <c:v>-0.105161</c:v>
                </c:pt>
                <c:pt idx="959">
                  <c:v>-0.11333299999999999</c:v>
                </c:pt>
                <c:pt idx="960">
                  <c:v>-0.102258</c:v>
                </c:pt>
                <c:pt idx="961">
                  <c:v>-0.117419</c:v>
                </c:pt>
                <c:pt idx="962">
                  <c:v>-9.3870999999999996E-2</c:v>
                </c:pt>
                <c:pt idx="963">
                  <c:v>-0.106989</c:v>
                </c:pt>
                <c:pt idx="964">
                  <c:v>-9.1935000000000003E-2</c:v>
                </c:pt>
                <c:pt idx="965">
                  <c:v>-9.9031999999999995E-2</c:v>
                </c:pt>
                <c:pt idx="966">
                  <c:v>-9.2796000000000003E-2</c:v>
                </c:pt>
                <c:pt idx="967">
                  <c:v>-8.9892E-2</c:v>
                </c:pt>
                <c:pt idx="968">
                  <c:v>-8.9570000000000011E-2</c:v>
                </c:pt>
                <c:pt idx="969">
                  <c:v>-8.2796000000000008E-2</c:v>
                </c:pt>
                <c:pt idx="970">
                  <c:v>-7.4409000000000003E-2</c:v>
                </c:pt>
                <c:pt idx="971">
                  <c:v>-6.0323000000000002E-2</c:v>
                </c:pt>
                <c:pt idx="972">
                  <c:v>-5.5591000000000002E-2</c:v>
                </c:pt>
                <c:pt idx="973">
                  <c:v>-8.2796000000000008E-2</c:v>
                </c:pt>
                <c:pt idx="974">
                  <c:v>-7.5699000000000002E-2</c:v>
                </c:pt>
                <c:pt idx="975">
                  <c:v>-6.1719999999999997E-2</c:v>
                </c:pt>
                <c:pt idx="976">
                  <c:v>-4.6022E-2</c:v>
                </c:pt>
                <c:pt idx="977">
                  <c:v>-3.7097000000000005E-2</c:v>
                </c:pt>
                <c:pt idx="978">
                  <c:v>-3.2902999999999995E-2</c:v>
                </c:pt>
                <c:pt idx="979">
                  <c:v>-6.2580999999999998E-2</c:v>
                </c:pt>
                <c:pt idx="980">
                  <c:v>-4.9355000000000003E-2</c:v>
                </c:pt>
                <c:pt idx="981">
                  <c:v>-4.2473000000000004E-2</c:v>
                </c:pt>
                <c:pt idx="982">
                  <c:v>-4.3011000000000001E-2</c:v>
                </c:pt>
                <c:pt idx="983">
                  <c:v>-2.8065000000000003E-2</c:v>
                </c:pt>
                <c:pt idx="984">
                  <c:v>-2.7526999999999999E-2</c:v>
                </c:pt>
                <c:pt idx="985">
                  <c:v>-2.0537999999999997E-2</c:v>
                </c:pt>
                <c:pt idx="986">
                  <c:v>1.6130000000000001E-3</c:v>
                </c:pt>
                <c:pt idx="987">
                  <c:v>5.6989999999999992E-3</c:v>
                </c:pt>
                <c:pt idx="988">
                  <c:v>-3.9779999999999998E-3</c:v>
                </c:pt>
                <c:pt idx="989">
                  <c:v>7.6339999999999993E-3</c:v>
                </c:pt>
                <c:pt idx="990">
                  <c:v>1.0968E-2</c:v>
                </c:pt>
                <c:pt idx="991">
                  <c:v>7.5270000000000007E-3</c:v>
                </c:pt>
                <c:pt idx="992">
                  <c:v>2.6882000000000003E-2</c:v>
                </c:pt>
                <c:pt idx="994">
                  <c:v>2.9140000000000003E-2</c:v>
                </c:pt>
                <c:pt idx="995">
                  <c:v>9.68E-4</c:v>
                </c:pt>
                <c:pt idx="996">
                  <c:v>-5.8060000000000004E-3</c:v>
                </c:pt>
                <c:pt idx="997">
                  <c:v>-5.0539999999999995E-3</c:v>
                </c:pt>
                <c:pt idx="998">
                  <c:v>8.9249999999999989E-3</c:v>
                </c:pt>
                <c:pt idx="999">
                  <c:v>1.1505000000000001E-2</c:v>
                </c:pt>
                <c:pt idx="1000">
                  <c:v>-5.5910000000000005E-3</c:v>
                </c:pt>
                <c:pt idx="1001">
                  <c:v>9.3550000000000005E-3</c:v>
                </c:pt>
                <c:pt idx="1002">
                  <c:v>1.0800000000000001E-4</c:v>
                </c:pt>
                <c:pt idx="1003">
                  <c:v>6.1289999999999999E-3</c:v>
                </c:pt>
                <c:pt idx="1004">
                  <c:v>-4.3978000000000003E-2</c:v>
                </c:pt>
                <c:pt idx="1005">
                  <c:v>-2.6773999999999999E-2</c:v>
                </c:pt>
                <c:pt idx="1006">
                  <c:v>9.8919999999999998E-3</c:v>
                </c:pt>
                <c:pt idx="1007">
                  <c:v>-5.7527000000000002E-2</c:v>
                </c:pt>
                <c:pt idx="1008">
                  <c:v>-3.5590999999999998E-2</c:v>
                </c:pt>
                <c:pt idx="1009">
                  <c:v>-4.3441E-2</c:v>
                </c:pt>
                <c:pt idx="1010">
                  <c:v>-3.1289999999999998E-2</c:v>
                </c:pt>
                <c:pt idx="1011">
                  <c:v>-5.4085999999999995E-2</c:v>
                </c:pt>
                <c:pt idx="1012">
                  <c:v>-5.0860000000000002E-2</c:v>
                </c:pt>
                <c:pt idx="1013">
                  <c:v>-5.1182999999999999E-2</c:v>
                </c:pt>
                <c:pt idx="1014">
                  <c:v>-4.6452E-2</c:v>
                </c:pt>
                <c:pt idx="1015">
                  <c:v>-4.6666999999999993E-2</c:v>
                </c:pt>
                <c:pt idx="1016">
                  <c:v>-2.7633999999999999E-2</c:v>
                </c:pt>
                <c:pt idx="1017">
                  <c:v>-4.0107999999999998E-2</c:v>
                </c:pt>
                <c:pt idx="1018">
                  <c:v>-3.5590999999999998E-2</c:v>
                </c:pt>
                <c:pt idx="1019">
                  <c:v>-4.7312E-2</c:v>
                </c:pt>
                <c:pt idx="1020">
                  <c:v>-3.7097000000000005E-2</c:v>
                </c:pt>
                <c:pt idx="1021">
                  <c:v>-2.2151000000000001E-2</c:v>
                </c:pt>
                <c:pt idx="1022">
                  <c:v>-3.7849000000000001E-2</c:v>
                </c:pt>
                <c:pt idx="1024">
                  <c:v>-3.4730999999999998E-2</c:v>
                </c:pt>
                <c:pt idx="1025">
                  <c:v>2.6879999999999999E-3</c:v>
                </c:pt>
                <c:pt idx="1026">
                  <c:v>5.2690000000000002E-3</c:v>
                </c:pt>
                <c:pt idx="1027">
                  <c:v>2.3011E-2</c:v>
                </c:pt>
                <c:pt idx="1028">
                  <c:v>2.5590999999999999E-2</c:v>
                </c:pt>
                <c:pt idx="1029">
                  <c:v>2.9355000000000003E-2</c:v>
                </c:pt>
                <c:pt idx="1030">
                  <c:v>7.3010999999999993E-2</c:v>
                </c:pt>
                <c:pt idx="1031">
                  <c:v>9.4086000000000003E-2</c:v>
                </c:pt>
                <c:pt idx="1032">
                  <c:v>0.101075</c:v>
                </c:pt>
                <c:pt idx="1033">
                  <c:v>9.9247000000000002E-2</c:v>
                </c:pt>
                <c:pt idx="1034">
                  <c:v>0.124086</c:v>
                </c:pt>
                <c:pt idx="1035">
                  <c:v>0.11118299999999999</c:v>
                </c:pt>
                <c:pt idx="1036">
                  <c:v>0.104839</c:v>
                </c:pt>
                <c:pt idx="1037">
                  <c:v>9.4946000000000003E-2</c:v>
                </c:pt>
                <c:pt idx="1038">
                  <c:v>0.10548400000000001</c:v>
                </c:pt>
                <c:pt idx="1039">
                  <c:v>0.117312</c:v>
                </c:pt>
                <c:pt idx="1040">
                  <c:v>0.10827999999999999</c:v>
                </c:pt>
                <c:pt idx="1041">
                  <c:v>8.6128999999999997E-2</c:v>
                </c:pt>
                <c:pt idx="1042">
                  <c:v>9.1828000000000007E-2</c:v>
                </c:pt>
                <c:pt idx="1043">
                  <c:v>0.11</c:v>
                </c:pt>
                <c:pt idx="1044">
                  <c:v>0.118925</c:v>
                </c:pt>
                <c:pt idx="1045">
                  <c:v>0.145484</c:v>
                </c:pt>
                <c:pt idx="1046">
                  <c:v>0.135376</c:v>
                </c:pt>
                <c:pt idx="1047">
                  <c:v>0.119785</c:v>
                </c:pt>
                <c:pt idx="1049">
                  <c:v>0.11021499999999999</c:v>
                </c:pt>
                <c:pt idx="1050">
                  <c:v>6.8171999999999996E-2</c:v>
                </c:pt>
                <c:pt idx="1051">
                  <c:v>8.6128999999999997E-2</c:v>
                </c:pt>
                <c:pt idx="1052">
                  <c:v>9.5699000000000006E-2</c:v>
                </c:pt>
                <c:pt idx="1053">
                  <c:v>0.13387099999999999</c:v>
                </c:pt>
                <c:pt idx="1054">
                  <c:v>0.142043</c:v>
                </c:pt>
                <c:pt idx="1055">
                  <c:v>0.14516099999999998</c:v>
                </c:pt>
                <c:pt idx="1056">
                  <c:v>0.153118</c:v>
                </c:pt>
                <c:pt idx="1057">
                  <c:v>0.17784900000000001</c:v>
                </c:pt>
                <c:pt idx="1058">
                  <c:v>0.18559100000000001</c:v>
                </c:pt>
                <c:pt idx="1059">
                  <c:v>0.201935</c:v>
                </c:pt>
                <c:pt idx="1060">
                  <c:v>0.209032</c:v>
                </c:pt>
                <c:pt idx="1061">
                  <c:v>0.19225799999999998</c:v>
                </c:pt>
                <c:pt idx="1062">
                  <c:v>0.20258099999999998</c:v>
                </c:pt>
                <c:pt idx="1063">
                  <c:v>0.19419400000000001</c:v>
                </c:pt>
                <c:pt idx="1064">
                  <c:v>0.18914</c:v>
                </c:pt>
                <c:pt idx="1065">
                  <c:v>0.17698899999999998</c:v>
                </c:pt>
                <c:pt idx="1066">
                  <c:v>0.19085999999999997</c:v>
                </c:pt>
                <c:pt idx="1067">
                  <c:v>0.180645</c:v>
                </c:pt>
                <c:pt idx="1069">
                  <c:v>0.150645</c:v>
                </c:pt>
                <c:pt idx="1070">
                  <c:v>0.13763400000000001</c:v>
                </c:pt>
                <c:pt idx="1071">
                  <c:v>0.143763</c:v>
                </c:pt>
                <c:pt idx="1072">
                  <c:v>0.120215</c:v>
                </c:pt>
                <c:pt idx="1073">
                  <c:v>0.13397800000000001</c:v>
                </c:pt>
                <c:pt idx="1074">
                  <c:v>0.15387100000000001</c:v>
                </c:pt>
                <c:pt idx="1075">
                  <c:v>0.15440899999999999</c:v>
                </c:pt>
                <c:pt idx="1076">
                  <c:v>0.196129</c:v>
                </c:pt>
                <c:pt idx="1077">
                  <c:v>0.215806</c:v>
                </c:pt>
                <c:pt idx="1078">
                  <c:v>0.206344</c:v>
                </c:pt>
                <c:pt idx="1079">
                  <c:v>0.20333300000000001</c:v>
                </c:pt>
                <c:pt idx="1080">
                  <c:v>0.19118300000000002</c:v>
                </c:pt>
                <c:pt idx="1081">
                  <c:v>0.19290299999999999</c:v>
                </c:pt>
                <c:pt idx="1082">
                  <c:v>0.21204300000000001</c:v>
                </c:pt>
                <c:pt idx="1083">
                  <c:v>0.20043</c:v>
                </c:pt>
                <c:pt idx="1084">
                  <c:v>0.21376300000000001</c:v>
                </c:pt>
                <c:pt idx="1085">
                  <c:v>0.22225799999999998</c:v>
                </c:pt>
                <c:pt idx="1086">
                  <c:v>0.218387</c:v>
                </c:pt>
                <c:pt idx="1087">
                  <c:v>0.18957000000000002</c:v>
                </c:pt>
                <c:pt idx="1088">
                  <c:v>0.17150500000000002</c:v>
                </c:pt>
                <c:pt idx="1089">
                  <c:v>0.18806500000000001</c:v>
                </c:pt>
                <c:pt idx="1090">
                  <c:v>0.18473099999999998</c:v>
                </c:pt>
                <c:pt idx="1091">
                  <c:v>0.16559100000000002</c:v>
                </c:pt>
                <c:pt idx="1092">
                  <c:v>0.15021499999999999</c:v>
                </c:pt>
                <c:pt idx="1093">
                  <c:v>0.14580599999999999</c:v>
                </c:pt>
                <c:pt idx="1094">
                  <c:v>0.14741899999999999</c:v>
                </c:pt>
                <c:pt idx="1095">
                  <c:v>0.15258099999999999</c:v>
                </c:pt>
                <c:pt idx="1096">
                  <c:v>0.17440899999999998</c:v>
                </c:pt>
                <c:pt idx="1097">
                  <c:v>0.175591</c:v>
                </c:pt>
                <c:pt idx="1099">
                  <c:v>0.217419</c:v>
                </c:pt>
                <c:pt idx="1100">
                  <c:v>0.215806</c:v>
                </c:pt>
                <c:pt idx="1101">
                  <c:v>0.219892</c:v>
                </c:pt>
                <c:pt idx="1102">
                  <c:v>0.27967700000000001</c:v>
                </c:pt>
                <c:pt idx="1103">
                  <c:v>0.28903199999999996</c:v>
                </c:pt>
                <c:pt idx="1104">
                  <c:v>0.30774200000000002</c:v>
                </c:pt>
                <c:pt idx="1105">
                  <c:v>0.31655899999999998</c:v>
                </c:pt>
                <c:pt idx="1106">
                  <c:v>0.30784899999999998</c:v>
                </c:pt>
                <c:pt idx="1107">
                  <c:v>0.298817</c:v>
                </c:pt>
                <c:pt idx="1108">
                  <c:v>0.29591400000000001</c:v>
                </c:pt>
                <c:pt idx="1109">
                  <c:v>0.330538</c:v>
                </c:pt>
                <c:pt idx="1110">
                  <c:v>0.319247</c:v>
                </c:pt>
                <c:pt idx="1111">
                  <c:v>0.29225800000000002</c:v>
                </c:pt>
                <c:pt idx="1112">
                  <c:v>0.287634</c:v>
                </c:pt>
                <c:pt idx="1113">
                  <c:v>0.28387099999999998</c:v>
                </c:pt>
                <c:pt idx="1114">
                  <c:v>0.27677399999999996</c:v>
                </c:pt>
                <c:pt idx="1115">
                  <c:v>0.24806500000000001</c:v>
                </c:pt>
                <c:pt idx="1116">
                  <c:v>0.27516099999999999</c:v>
                </c:pt>
                <c:pt idx="1117">
                  <c:v>0.25451599999999996</c:v>
                </c:pt>
                <c:pt idx="1118">
                  <c:v>0.16989200000000002</c:v>
                </c:pt>
                <c:pt idx="1119">
                  <c:v>0.15634399999999998</c:v>
                </c:pt>
                <c:pt idx="1120">
                  <c:v>0.14440899999999998</c:v>
                </c:pt>
                <c:pt idx="1121">
                  <c:v>0.174624</c:v>
                </c:pt>
                <c:pt idx="1122">
                  <c:v>0.16290299999999999</c:v>
                </c:pt>
                <c:pt idx="1123">
                  <c:v>0.20580600000000002</c:v>
                </c:pt>
                <c:pt idx="1124">
                  <c:v>0.23860199999999998</c:v>
                </c:pt>
                <c:pt idx="1125">
                  <c:v>0.24505400000000002</c:v>
                </c:pt>
                <c:pt idx="1126">
                  <c:v>0.25548399999999999</c:v>
                </c:pt>
                <c:pt idx="1127">
                  <c:v>0.267957</c:v>
                </c:pt>
                <c:pt idx="1128">
                  <c:v>0.228602</c:v>
                </c:pt>
                <c:pt idx="1129">
                  <c:v>0.272258</c:v>
                </c:pt>
                <c:pt idx="1130">
                  <c:v>0.25957000000000002</c:v>
                </c:pt>
                <c:pt idx="1131">
                  <c:v>0.26311800000000002</c:v>
                </c:pt>
                <c:pt idx="1132">
                  <c:v>0.26946200000000003</c:v>
                </c:pt>
                <c:pt idx="1133">
                  <c:v>0.25150500000000003</c:v>
                </c:pt>
                <c:pt idx="1134">
                  <c:v>0.30118300000000003</c:v>
                </c:pt>
                <c:pt idx="1135">
                  <c:v>0.29322599999999999</c:v>
                </c:pt>
                <c:pt idx="1136">
                  <c:v>0.28215099999999999</c:v>
                </c:pt>
                <c:pt idx="1137">
                  <c:v>0.27075299999999997</c:v>
                </c:pt>
                <c:pt idx="1138">
                  <c:v>0.28870999999999997</c:v>
                </c:pt>
                <c:pt idx="1139">
                  <c:v>0.28537600000000002</c:v>
                </c:pt>
                <c:pt idx="1140">
                  <c:v>0.33075299999999996</c:v>
                </c:pt>
                <c:pt idx="1141">
                  <c:v>0.30430099999999999</c:v>
                </c:pt>
                <c:pt idx="1142">
                  <c:v>0.28193499999999999</c:v>
                </c:pt>
                <c:pt idx="1143">
                  <c:v>0.26645199999999997</c:v>
                </c:pt>
                <c:pt idx="1144">
                  <c:v>0.25806499999999999</c:v>
                </c:pt>
                <c:pt idx="1145">
                  <c:v>0.20677399999999999</c:v>
                </c:pt>
                <c:pt idx="1146">
                  <c:v>0.19720400000000002</c:v>
                </c:pt>
                <c:pt idx="1147">
                  <c:v>0.20870999999999998</c:v>
                </c:pt>
                <c:pt idx="1148">
                  <c:v>0.21860199999999999</c:v>
                </c:pt>
                <c:pt idx="1149">
                  <c:v>0.21645199999999998</c:v>
                </c:pt>
                <c:pt idx="1151">
                  <c:v>0.21946200000000002</c:v>
                </c:pt>
                <c:pt idx="1152">
                  <c:v>0.202043</c:v>
                </c:pt>
                <c:pt idx="1153">
                  <c:v>0.20924700000000002</c:v>
                </c:pt>
                <c:pt idx="1154">
                  <c:v>0.26946200000000003</c:v>
                </c:pt>
                <c:pt idx="1155">
                  <c:v>0.25957000000000002</c:v>
                </c:pt>
                <c:pt idx="1156">
                  <c:v>0.22741900000000001</c:v>
                </c:pt>
                <c:pt idx="1157">
                  <c:v>0.25365599999999999</c:v>
                </c:pt>
                <c:pt idx="1158">
                  <c:v>0.290215</c:v>
                </c:pt>
                <c:pt idx="1159">
                  <c:v>0.30914000000000003</c:v>
                </c:pt>
                <c:pt idx="1160">
                  <c:v>0.30849499999999996</c:v>
                </c:pt>
                <c:pt idx="1161">
                  <c:v>0.27537600000000001</c:v>
                </c:pt>
                <c:pt idx="1162">
                  <c:v>0.29602099999999998</c:v>
                </c:pt>
                <c:pt idx="1163">
                  <c:v>0.29924700000000004</c:v>
                </c:pt>
                <c:pt idx="1164">
                  <c:v>0.30333300000000002</c:v>
                </c:pt>
                <c:pt idx="1165">
                  <c:v>0.32354799999999995</c:v>
                </c:pt>
                <c:pt idx="1166">
                  <c:v>0.33344099999999999</c:v>
                </c:pt>
                <c:pt idx="1167">
                  <c:v>0.36666699999999997</c:v>
                </c:pt>
                <c:pt idx="1168">
                  <c:v>0.38042999999999999</c:v>
                </c:pt>
                <c:pt idx="1169">
                  <c:v>0.370753</c:v>
                </c:pt>
                <c:pt idx="1170">
                  <c:v>0.38677400000000001</c:v>
                </c:pt>
                <c:pt idx="1171">
                  <c:v>0.38193600000000005</c:v>
                </c:pt>
                <c:pt idx="1172">
                  <c:v>0.39247300000000002</c:v>
                </c:pt>
                <c:pt idx="1173">
                  <c:v>0.39763399999999999</c:v>
                </c:pt>
                <c:pt idx="1174">
                  <c:v>0.47021500000000005</c:v>
                </c:pt>
                <c:pt idx="1175">
                  <c:v>0.45247300000000001</c:v>
                </c:pt>
                <c:pt idx="1176">
                  <c:v>0.48569899999999999</c:v>
                </c:pt>
                <c:pt idx="1177">
                  <c:v>0.47118299999999996</c:v>
                </c:pt>
                <c:pt idx="1178">
                  <c:v>0.51763399999999993</c:v>
                </c:pt>
                <c:pt idx="1179">
                  <c:v>0.52279600000000004</c:v>
                </c:pt>
                <c:pt idx="1180">
                  <c:v>0.51053800000000005</c:v>
                </c:pt>
                <c:pt idx="1181">
                  <c:v>0.54602099999999998</c:v>
                </c:pt>
                <c:pt idx="1182">
                  <c:v>0.51236599999999999</c:v>
                </c:pt>
                <c:pt idx="1183">
                  <c:v>0.52935500000000002</c:v>
                </c:pt>
                <c:pt idx="1184">
                  <c:v>0.53795700000000002</c:v>
                </c:pt>
                <c:pt idx="1185">
                  <c:v>0.45828000000000002</c:v>
                </c:pt>
                <c:pt idx="1187">
                  <c:v>0.48430100000000004</c:v>
                </c:pt>
                <c:pt idx="1188">
                  <c:v>0.499247</c:v>
                </c:pt>
                <c:pt idx="1189">
                  <c:v>0.49831600000000004</c:v>
                </c:pt>
                <c:pt idx="1190">
                  <c:v>0.47064500000000004</c:v>
                </c:pt>
                <c:pt idx="1191">
                  <c:v>0.49419400000000002</c:v>
                </c:pt>
                <c:pt idx="1192">
                  <c:v>0.46021500000000004</c:v>
                </c:pt>
                <c:pt idx="1193">
                  <c:v>0.51677399999999996</c:v>
                </c:pt>
                <c:pt idx="1194">
                  <c:v>0.47569899999999998</c:v>
                </c:pt>
                <c:pt idx="1195">
                  <c:v>0.49860199999999999</c:v>
                </c:pt>
                <c:pt idx="1196">
                  <c:v>0.49526899999999996</c:v>
                </c:pt>
                <c:pt idx="1197">
                  <c:v>0.49161299999999997</c:v>
                </c:pt>
                <c:pt idx="1198">
                  <c:v>0.53537599999999996</c:v>
                </c:pt>
                <c:pt idx="1199">
                  <c:v>0.50526899999999997</c:v>
                </c:pt>
                <c:pt idx="1200">
                  <c:v>0.52698900000000004</c:v>
                </c:pt>
                <c:pt idx="1201">
                  <c:v>0.50698900000000002</c:v>
                </c:pt>
                <c:pt idx="1202">
                  <c:v>0.55892500000000001</c:v>
                </c:pt>
                <c:pt idx="1203">
                  <c:v>0.56150500000000003</c:v>
                </c:pt>
                <c:pt idx="1204">
                  <c:v>0.59354799999999996</c:v>
                </c:pt>
                <c:pt idx="1205">
                  <c:v>0.60096800000000006</c:v>
                </c:pt>
                <c:pt idx="1206">
                  <c:v>0.61849500000000002</c:v>
                </c:pt>
                <c:pt idx="1207">
                  <c:v>0.62720399999999998</c:v>
                </c:pt>
                <c:pt idx="1208">
                  <c:v>0.625054</c:v>
                </c:pt>
                <c:pt idx="1209">
                  <c:v>0.62236599999999997</c:v>
                </c:pt>
                <c:pt idx="1210">
                  <c:v>0.60924699999999998</c:v>
                </c:pt>
                <c:pt idx="1211">
                  <c:v>0.60419400000000001</c:v>
                </c:pt>
                <c:pt idx="1212">
                  <c:v>0.619892</c:v>
                </c:pt>
                <c:pt idx="1213">
                  <c:v>0.60838700000000001</c:v>
                </c:pt>
                <c:pt idx="1214">
                  <c:v>0.65956999999999999</c:v>
                </c:pt>
                <c:pt idx="1215">
                  <c:v>0.65365600000000001</c:v>
                </c:pt>
                <c:pt idx="1216">
                  <c:v>0.67645200000000005</c:v>
                </c:pt>
                <c:pt idx="1217">
                  <c:v>0.66516099999999989</c:v>
                </c:pt>
                <c:pt idx="1218">
                  <c:v>0.655806</c:v>
                </c:pt>
                <c:pt idx="1219">
                  <c:v>0.64311800000000008</c:v>
                </c:pt>
                <c:pt idx="1220">
                  <c:v>0.52107500000000007</c:v>
                </c:pt>
                <c:pt idx="1221">
                  <c:v>0.52591399999999999</c:v>
                </c:pt>
                <c:pt idx="1222">
                  <c:v>0.53440900000000002</c:v>
                </c:pt>
                <c:pt idx="1223">
                  <c:v>0.60526899999999995</c:v>
                </c:pt>
                <c:pt idx="1224">
                  <c:v>0.67774199999999996</c:v>
                </c:pt>
                <c:pt idx="1225">
                  <c:v>0.75720399999999999</c:v>
                </c:pt>
                <c:pt idx="1226">
                  <c:v>0.76623699999999995</c:v>
                </c:pt>
                <c:pt idx="1227">
                  <c:v>0.81053799999999998</c:v>
                </c:pt>
                <c:pt idx="1228">
                  <c:v>0.82849500000000009</c:v>
                </c:pt>
                <c:pt idx="1229">
                  <c:v>0.80795699999999993</c:v>
                </c:pt>
                <c:pt idx="1230">
                  <c:v>0.83709699999999998</c:v>
                </c:pt>
                <c:pt idx="1231">
                  <c:v>0.80096800000000001</c:v>
                </c:pt>
                <c:pt idx="1232">
                  <c:v>0.76623699999999995</c:v>
                </c:pt>
                <c:pt idx="1233">
                  <c:v>0.78645200000000004</c:v>
                </c:pt>
                <c:pt idx="1234">
                  <c:v>0.76849500000000004</c:v>
                </c:pt>
                <c:pt idx="1235">
                  <c:v>0.76881699999999997</c:v>
                </c:pt>
                <c:pt idx="1236">
                  <c:v>0.73171999999999993</c:v>
                </c:pt>
                <c:pt idx="1237">
                  <c:v>0.74225800000000008</c:v>
                </c:pt>
                <c:pt idx="1238">
                  <c:v>0.67483900000000008</c:v>
                </c:pt>
                <c:pt idx="1239">
                  <c:v>0.65064499999999992</c:v>
                </c:pt>
                <c:pt idx="1240">
                  <c:v>0.69774199999999997</c:v>
                </c:pt>
                <c:pt idx="1241">
                  <c:v>0.76462399999999997</c:v>
                </c:pt>
                <c:pt idx="1242">
                  <c:v>0.745699</c:v>
                </c:pt>
                <c:pt idx="1243">
                  <c:v>0.71602099999999991</c:v>
                </c:pt>
                <c:pt idx="1244">
                  <c:v>0.75806399999999996</c:v>
                </c:pt>
                <c:pt idx="1245">
                  <c:v>0.598387</c:v>
                </c:pt>
                <c:pt idx="1246">
                  <c:v>0.602688</c:v>
                </c:pt>
                <c:pt idx="1247">
                  <c:v>0.57387100000000002</c:v>
                </c:pt>
                <c:pt idx="1248">
                  <c:v>0.59892499999999993</c:v>
                </c:pt>
                <c:pt idx="1249">
                  <c:v>0.60010800000000009</c:v>
                </c:pt>
                <c:pt idx="1251">
                  <c:v>0.68548399999999998</c:v>
                </c:pt>
                <c:pt idx="1252">
                  <c:v>0.72376300000000005</c:v>
                </c:pt>
                <c:pt idx="1253">
                  <c:v>0.70913999999999999</c:v>
                </c:pt>
                <c:pt idx="1254">
                  <c:v>0.73795699999999997</c:v>
                </c:pt>
                <c:pt idx="1255">
                  <c:v>0.73914000000000002</c:v>
                </c:pt>
                <c:pt idx="1256">
                  <c:v>0.72892499999999993</c:v>
                </c:pt>
                <c:pt idx="1257">
                  <c:v>0.75387100000000007</c:v>
                </c:pt>
                <c:pt idx="1258">
                  <c:v>0.75462400000000007</c:v>
                </c:pt>
                <c:pt idx="1259">
                  <c:v>0.73946200000000006</c:v>
                </c:pt>
                <c:pt idx="1260">
                  <c:v>0.83806399999999992</c:v>
                </c:pt>
                <c:pt idx="1261">
                  <c:v>0.80763400000000007</c:v>
                </c:pt>
                <c:pt idx="1262">
                  <c:v>0.82</c:v>
                </c:pt>
                <c:pt idx="1263">
                  <c:v>0.79365600000000003</c:v>
                </c:pt>
                <c:pt idx="1264">
                  <c:v>0.73763400000000001</c:v>
                </c:pt>
                <c:pt idx="1265">
                  <c:v>0.74397900000000006</c:v>
                </c:pt>
                <c:pt idx="1266">
                  <c:v>0.72118300000000002</c:v>
                </c:pt>
                <c:pt idx="1267">
                  <c:v>0.74709700000000001</c:v>
                </c:pt>
                <c:pt idx="1268">
                  <c:v>0.78623699999999996</c:v>
                </c:pt>
                <c:pt idx="1269">
                  <c:v>0.81860200000000005</c:v>
                </c:pt>
                <c:pt idx="1270">
                  <c:v>0.8111830000000001</c:v>
                </c:pt>
                <c:pt idx="1271">
                  <c:v>0.81817200000000001</c:v>
                </c:pt>
                <c:pt idx="1272">
                  <c:v>0.80623699999999998</c:v>
                </c:pt>
                <c:pt idx="1273">
                  <c:v>0.7931180000000001</c:v>
                </c:pt>
                <c:pt idx="1274">
                  <c:v>0.78806399999999999</c:v>
                </c:pt>
                <c:pt idx="1275">
                  <c:v>0.807419</c:v>
                </c:pt>
                <c:pt idx="1276">
                  <c:v>0.77741899999999997</c:v>
                </c:pt>
                <c:pt idx="1277">
                  <c:v>0.76655899999999999</c:v>
                </c:pt>
                <c:pt idx="1278">
                  <c:v>0.80344099999999996</c:v>
                </c:pt>
                <c:pt idx="1279">
                  <c:v>0.70881699999999992</c:v>
                </c:pt>
                <c:pt idx="1280">
                  <c:v>0.74451599999999996</c:v>
                </c:pt>
                <c:pt idx="1282">
                  <c:v>0.73516099999999995</c:v>
                </c:pt>
                <c:pt idx="1283">
                  <c:v>0.75419399999999992</c:v>
                </c:pt>
                <c:pt idx="1284">
                  <c:v>0.75655899999999998</c:v>
                </c:pt>
                <c:pt idx="1285">
                  <c:v>0.79430099999999992</c:v>
                </c:pt>
                <c:pt idx="1286">
                  <c:v>0.70935500000000007</c:v>
                </c:pt>
                <c:pt idx="1287">
                  <c:v>0.73182800000000003</c:v>
                </c:pt>
                <c:pt idx="1288">
                  <c:v>0.73526899999999995</c:v>
                </c:pt>
                <c:pt idx="1289">
                  <c:v>0.76333299999999993</c:v>
                </c:pt>
                <c:pt idx="1290">
                  <c:v>0.76075300000000001</c:v>
                </c:pt>
                <c:pt idx="1291">
                  <c:v>0.75645200000000001</c:v>
                </c:pt>
                <c:pt idx="1292">
                  <c:v>0.76118300000000005</c:v>
                </c:pt>
                <c:pt idx="1293">
                  <c:v>0.75290299999999999</c:v>
                </c:pt>
                <c:pt idx="1294">
                  <c:v>0.7377419999999999</c:v>
                </c:pt>
              </c:numCache>
            </c:numRef>
          </c:val>
          <c:smooth val="0"/>
          <c:extLst>
            <c:ext xmlns:c16="http://schemas.microsoft.com/office/drawing/2014/chart" uri="{C3380CC4-5D6E-409C-BE32-E72D297353CC}">
              <c16:uniqueId val="{00000000-AB1B-4920-B2AE-D78733C0EC06}"/>
            </c:ext>
          </c:extLst>
        </c:ser>
        <c:ser>
          <c:idx val="1"/>
          <c:order val="1"/>
          <c:tx>
            <c:strRef>
              <c:f>'5y'!$D$2</c:f>
              <c:strCache>
                <c:ptCount val="1"/>
                <c:pt idx="0">
                  <c:v>ABX</c:v>
                </c:pt>
              </c:strCache>
            </c:strRef>
          </c:tx>
          <c:spPr>
            <a:ln w="28575" cap="rnd">
              <a:solidFill>
                <a:schemeClr val="bg1">
                  <a:lumMod val="65000"/>
                </a:schemeClr>
              </a:solidFill>
              <a:round/>
            </a:ln>
            <a:effectLst/>
          </c:spPr>
          <c:marker>
            <c:symbol val="none"/>
          </c:marker>
          <c:cat>
            <c:numRef>
              <c:f>'5y'!$B$3:$B$1297</c:f>
              <c:numCache>
                <c:formatCode>m/d/yyyy</c:formatCode>
                <c:ptCount val="1295"/>
                <c:pt idx="0">
                  <c:v>44032</c:v>
                </c:pt>
                <c:pt idx="1">
                  <c:v>44033</c:v>
                </c:pt>
                <c:pt idx="2">
                  <c:v>44034</c:v>
                </c:pt>
                <c:pt idx="3">
                  <c:v>44035</c:v>
                </c:pt>
                <c:pt idx="4">
                  <c:v>44036</c:v>
                </c:pt>
                <c:pt idx="5">
                  <c:v>44039</c:v>
                </c:pt>
                <c:pt idx="6">
                  <c:v>44040</c:v>
                </c:pt>
                <c:pt idx="7">
                  <c:v>44041</c:v>
                </c:pt>
                <c:pt idx="8">
                  <c:v>44042</c:v>
                </c:pt>
                <c:pt idx="9">
                  <c:v>44043</c:v>
                </c:pt>
                <c:pt idx="10">
                  <c:v>44046</c:v>
                </c:pt>
                <c:pt idx="11">
                  <c:v>44047</c:v>
                </c:pt>
                <c:pt idx="12">
                  <c:v>44048</c:v>
                </c:pt>
                <c:pt idx="13">
                  <c:v>44049</c:v>
                </c:pt>
                <c:pt idx="14">
                  <c:v>44050</c:v>
                </c:pt>
                <c:pt idx="15">
                  <c:v>44053</c:v>
                </c:pt>
                <c:pt idx="16">
                  <c:v>44054</c:v>
                </c:pt>
                <c:pt idx="17">
                  <c:v>44055</c:v>
                </c:pt>
                <c:pt idx="18">
                  <c:v>44056</c:v>
                </c:pt>
                <c:pt idx="19">
                  <c:v>44057</c:v>
                </c:pt>
                <c:pt idx="20">
                  <c:v>44060</c:v>
                </c:pt>
                <c:pt idx="21">
                  <c:v>44061</c:v>
                </c:pt>
                <c:pt idx="22">
                  <c:v>44062</c:v>
                </c:pt>
                <c:pt idx="23">
                  <c:v>44063</c:v>
                </c:pt>
                <c:pt idx="24">
                  <c:v>44064</c:v>
                </c:pt>
                <c:pt idx="25">
                  <c:v>44067</c:v>
                </c:pt>
                <c:pt idx="26">
                  <c:v>44068</c:v>
                </c:pt>
                <c:pt idx="27">
                  <c:v>44069</c:v>
                </c:pt>
                <c:pt idx="28">
                  <c:v>44070</c:v>
                </c:pt>
                <c:pt idx="29">
                  <c:v>44071</c:v>
                </c:pt>
                <c:pt idx="30">
                  <c:v>44074</c:v>
                </c:pt>
                <c:pt idx="31">
                  <c:v>44075</c:v>
                </c:pt>
                <c:pt idx="32">
                  <c:v>44076</c:v>
                </c:pt>
                <c:pt idx="33">
                  <c:v>44077</c:v>
                </c:pt>
                <c:pt idx="34">
                  <c:v>44078</c:v>
                </c:pt>
                <c:pt idx="35">
                  <c:v>44081</c:v>
                </c:pt>
                <c:pt idx="36">
                  <c:v>44082</c:v>
                </c:pt>
                <c:pt idx="37">
                  <c:v>44083</c:v>
                </c:pt>
                <c:pt idx="38">
                  <c:v>44084</c:v>
                </c:pt>
                <c:pt idx="39">
                  <c:v>44085</c:v>
                </c:pt>
                <c:pt idx="40">
                  <c:v>44088</c:v>
                </c:pt>
                <c:pt idx="41">
                  <c:v>44089</c:v>
                </c:pt>
                <c:pt idx="42">
                  <c:v>44090</c:v>
                </c:pt>
                <c:pt idx="43">
                  <c:v>44091</c:v>
                </c:pt>
                <c:pt idx="44">
                  <c:v>44092</c:v>
                </c:pt>
                <c:pt idx="45">
                  <c:v>44095</c:v>
                </c:pt>
                <c:pt idx="46">
                  <c:v>44096</c:v>
                </c:pt>
                <c:pt idx="47">
                  <c:v>44097</c:v>
                </c:pt>
                <c:pt idx="48">
                  <c:v>44098</c:v>
                </c:pt>
                <c:pt idx="49">
                  <c:v>44099</c:v>
                </c:pt>
                <c:pt idx="50">
                  <c:v>44102</c:v>
                </c:pt>
                <c:pt idx="51">
                  <c:v>44103</c:v>
                </c:pt>
                <c:pt idx="52">
                  <c:v>44104</c:v>
                </c:pt>
                <c:pt idx="53">
                  <c:v>44105</c:v>
                </c:pt>
                <c:pt idx="54">
                  <c:v>44106</c:v>
                </c:pt>
                <c:pt idx="55">
                  <c:v>44109</c:v>
                </c:pt>
                <c:pt idx="56">
                  <c:v>44110</c:v>
                </c:pt>
                <c:pt idx="57">
                  <c:v>44111</c:v>
                </c:pt>
                <c:pt idx="58">
                  <c:v>44112</c:v>
                </c:pt>
                <c:pt idx="59">
                  <c:v>44113</c:v>
                </c:pt>
                <c:pt idx="60">
                  <c:v>44116</c:v>
                </c:pt>
                <c:pt idx="61">
                  <c:v>44117</c:v>
                </c:pt>
                <c:pt idx="62">
                  <c:v>44118</c:v>
                </c:pt>
                <c:pt idx="63">
                  <c:v>44119</c:v>
                </c:pt>
                <c:pt idx="64">
                  <c:v>44120</c:v>
                </c:pt>
                <c:pt idx="65">
                  <c:v>44123</c:v>
                </c:pt>
                <c:pt idx="66">
                  <c:v>44124</c:v>
                </c:pt>
                <c:pt idx="67">
                  <c:v>44125</c:v>
                </c:pt>
                <c:pt idx="68">
                  <c:v>44126</c:v>
                </c:pt>
                <c:pt idx="69">
                  <c:v>44127</c:v>
                </c:pt>
                <c:pt idx="70">
                  <c:v>44130</c:v>
                </c:pt>
                <c:pt idx="71">
                  <c:v>44131</c:v>
                </c:pt>
                <c:pt idx="72">
                  <c:v>44132</c:v>
                </c:pt>
                <c:pt idx="73">
                  <c:v>44133</c:v>
                </c:pt>
                <c:pt idx="74">
                  <c:v>44134</c:v>
                </c:pt>
                <c:pt idx="75">
                  <c:v>44137</c:v>
                </c:pt>
                <c:pt idx="76">
                  <c:v>44138</c:v>
                </c:pt>
                <c:pt idx="77">
                  <c:v>44139</c:v>
                </c:pt>
                <c:pt idx="78">
                  <c:v>44140</c:v>
                </c:pt>
                <c:pt idx="79">
                  <c:v>44141</c:v>
                </c:pt>
                <c:pt idx="80">
                  <c:v>44144</c:v>
                </c:pt>
                <c:pt idx="81">
                  <c:v>44145</c:v>
                </c:pt>
                <c:pt idx="82">
                  <c:v>44146</c:v>
                </c:pt>
                <c:pt idx="83">
                  <c:v>44147</c:v>
                </c:pt>
                <c:pt idx="84">
                  <c:v>44148</c:v>
                </c:pt>
                <c:pt idx="85">
                  <c:v>44151</c:v>
                </c:pt>
                <c:pt idx="86">
                  <c:v>44152</c:v>
                </c:pt>
                <c:pt idx="87">
                  <c:v>44153</c:v>
                </c:pt>
                <c:pt idx="88">
                  <c:v>44154</c:v>
                </c:pt>
                <c:pt idx="89">
                  <c:v>44155</c:v>
                </c:pt>
                <c:pt idx="90">
                  <c:v>44158</c:v>
                </c:pt>
                <c:pt idx="91">
                  <c:v>44159</c:v>
                </c:pt>
                <c:pt idx="92">
                  <c:v>44160</c:v>
                </c:pt>
                <c:pt idx="93">
                  <c:v>44161</c:v>
                </c:pt>
                <c:pt idx="94">
                  <c:v>44162</c:v>
                </c:pt>
                <c:pt idx="95">
                  <c:v>44165</c:v>
                </c:pt>
                <c:pt idx="96">
                  <c:v>44166</c:v>
                </c:pt>
                <c:pt idx="97">
                  <c:v>44167</c:v>
                </c:pt>
                <c:pt idx="98">
                  <c:v>44168</c:v>
                </c:pt>
                <c:pt idx="99">
                  <c:v>44169</c:v>
                </c:pt>
                <c:pt idx="100">
                  <c:v>44172</c:v>
                </c:pt>
                <c:pt idx="101">
                  <c:v>44173</c:v>
                </c:pt>
                <c:pt idx="102">
                  <c:v>44174</c:v>
                </c:pt>
                <c:pt idx="103">
                  <c:v>44175</c:v>
                </c:pt>
                <c:pt idx="104">
                  <c:v>44176</c:v>
                </c:pt>
                <c:pt idx="105">
                  <c:v>44179</c:v>
                </c:pt>
                <c:pt idx="106">
                  <c:v>44180</c:v>
                </c:pt>
                <c:pt idx="107">
                  <c:v>44181</c:v>
                </c:pt>
                <c:pt idx="108">
                  <c:v>44182</c:v>
                </c:pt>
                <c:pt idx="109">
                  <c:v>44183</c:v>
                </c:pt>
                <c:pt idx="110">
                  <c:v>44186</c:v>
                </c:pt>
                <c:pt idx="111">
                  <c:v>44187</c:v>
                </c:pt>
                <c:pt idx="112">
                  <c:v>44188</c:v>
                </c:pt>
                <c:pt idx="113">
                  <c:v>44189</c:v>
                </c:pt>
                <c:pt idx="114">
                  <c:v>44193</c:v>
                </c:pt>
                <c:pt idx="115">
                  <c:v>44194</c:v>
                </c:pt>
                <c:pt idx="116">
                  <c:v>44195</c:v>
                </c:pt>
                <c:pt idx="117">
                  <c:v>44196</c:v>
                </c:pt>
                <c:pt idx="118">
                  <c:v>44197</c:v>
                </c:pt>
                <c:pt idx="119">
                  <c:v>44200</c:v>
                </c:pt>
                <c:pt idx="120">
                  <c:v>44201</c:v>
                </c:pt>
                <c:pt idx="121">
                  <c:v>44202</c:v>
                </c:pt>
                <c:pt idx="122">
                  <c:v>44203</c:v>
                </c:pt>
                <c:pt idx="123">
                  <c:v>44204</c:v>
                </c:pt>
                <c:pt idx="124">
                  <c:v>44207</c:v>
                </c:pt>
                <c:pt idx="125">
                  <c:v>44208</c:v>
                </c:pt>
                <c:pt idx="126">
                  <c:v>44209</c:v>
                </c:pt>
                <c:pt idx="127">
                  <c:v>44210</c:v>
                </c:pt>
                <c:pt idx="128">
                  <c:v>44211</c:v>
                </c:pt>
                <c:pt idx="129">
                  <c:v>44214</c:v>
                </c:pt>
                <c:pt idx="130">
                  <c:v>44215</c:v>
                </c:pt>
                <c:pt idx="131">
                  <c:v>44216</c:v>
                </c:pt>
                <c:pt idx="132">
                  <c:v>44217</c:v>
                </c:pt>
                <c:pt idx="133">
                  <c:v>44218</c:v>
                </c:pt>
                <c:pt idx="134">
                  <c:v>44221</c:v>
                </c:pt>
                <c:pt idx="135">
                  <c:v>44222</c:v>
                </c:pt>
                <c:pt idx="136">
                  <c:v>44223</c:v>
                </c:pt>
                <c:pt idx="137">
                  <c:v>44224</c:v>
                </c:pt>
                <c:pt idx="138">
                  <c:v>44225</c:v>
                </c:pt>
                <c:pt idx="139">
                  <c:v>44228</c:v>
                </c:pt>
                <c:pt idx="140">
                  <c:v>44229</c:v>
                </c:pt>
                <c:pt idx="141">
                  <c:v>44230</c:v>
                </c:pt>
                <c:pt idx="142">
                  <c:v>44231</c:v>
                </c:pt>
                <c:pt idx="143">
                  <c:v>44232</c:v>
                </c:pt>
                <c:pt idx="144">
                  <c:v>44235</c:v>
                </c:pt>
                <c:pt idx="145">
                  <c:v>44236</c:v>
                </c:pt>
                <c:pt idx="146">
                  <c:v>44237</c:v>
                </c:pt>
                <c:pt idx="147">
                  <c:v>44238</c:v>
                </c:pt>
                <c:pt idx="148">
                  <c:v>44239</c:v>
                </c:pt>
                <c:pt idx="149">
                  <c:v>44242</c:v>
                </c:pt>
                <c:pt idx="150">
                  <c:v>44243</c:v>
                </c:pt>
                <c:pt idx="151">
                  <c:v>44244</c:v>
                </c:pt>
                <c:pt idx="152">
                  <c:v>44245</c:v>
                </c:pt>
                <c:pt idx="153">
                  <c:v>44246</c:v>
                </c:pt>
                <c:pt idx="154">
                  <c:v>44249</c:v>
                </c:pt>
                <c:pt idx="155">
                  <c:v>44250</c:v>
                </c:pt>
                <c:pt idx="156">
                  <c:v>44251</c:v>
                </c:pt>
                <c:pt idx="157">
                  <c:v>44252</c:v>
                </c:pt>
                <c:pt idx="158">
                  <c:v>44253</c:v>
                </c:pt>
                <c:pt idx="159">
                  <c:v>44256</c:v>
                </c:pt>
                <c:pt idx="160">
                  <c:v>44257</c:v>
                </c:pt>
                <c:pt idx="161">
                  <c:v>44258</c:v>
                </c:pt>
                <c:pt idx="162">
                  <c:v>44259</c:v>
                </c:pt>
                <c:pt idx="163">
                  <c:v>44260</c:v>
                </c:pt>
                <c:pt idx="164">
                  <c:v>44263</c:v>
                </c:pt>
                <c:pt idx="165">
                  <c:v>44264</c:v>
                </c:pt>
                <c:pt idx="166">
                  <c:v>44265</c:v>
                </c:pt>
                <c:pt idx="167">
                  <c:v>44266</c:v>
                </c:pt>
                <c:pt idx="168">
                  <c:v>44267</c:v>
                </c:pt>
                <c:pt idx="169">
                  <c:v>44270</c:v>
                </c:pt>
                <c:pt idx="170">
                  <c:v>44271</c:v>
                </c:pt>
                <c:pt idx="171">
                  <c:v>44272</c:v>
                </c:pt>
                <c:pt idx="172">
                  <c:v>44273</c:v>
                </c:pt>
                <c:pt idx="173">
                  <c:v>44274</c:v>
                </c:pt>
                <c:pt idx="174">
                  <c:v>44277</c:v>
                </c:pt>
                <c:pt idx="175">
                  <c:v>44278</c:v>
                </c:pt>
                <c:pt idx="176">
                  <c:v>44279</c:v>
                </c:pt>
                <c:pt idx="177">
                  <c:v>44280</c:v>
                </c:pt>
                <c:pt idx="178">
                  <c:v>44281</c:v>
                </c:pt>
                <c:pt idx="179">
                  <c:v>44284</c:v>
                </c:pt>
                <c:pt idx="180">
                  <c:v>44285</c:v>
                </c:pt>
                <c:pt idx="181">
                  <c:v>44286</c:v>
                </c:pt>
                <c:pt idx="182">
                  <c:v>44287</c:v>
                </c:pt>
                <c:pt idx="183">
                  <c:v>44288</c:v>
                </c:pt>
                <c:pt idx="184">
                  <c:v>44291</c:v>
                </c:pt>
                <c:pt idx="185">
                  <c:v>44292</c:v>
                </c:pt>
                <c:pt idx="186">
                  <c:v>44293</c:v>
                </c:pt>
                <c:pt idx="187">
                  <c:v>44294</c:v>
                </c:pt>
                <c:pt idx="188">
                  <c:v>44295</c:v>
                </c:pt>
                <c:pt idx="189">
                  <c:v>44298</c:v>
                </c:pt>
                <c:pt idx="190">
                  <c:v>44299</c:v>
                </c:pt>
                <c:pt idx="191">
                  <c:v>44300</c:v>
                </c:pt>
                <c:pt idx="192">
                  <c:v>44301</c:v>
                </c:pt>
                <c:pt idx="193">
                  <c:v>44302</c:v>
                </c:pt>
                <c:pt idx="194">
                  <c:v>44305</c:v>
                </c:pt>
                <c:pt idx="195">
                  <c:v>44306</c:v>
                </c:pt>
                <c:pt idx="196">
                  <c:v>44307</c:v>
                </c:pt>
                <c:pt idx="197">
                  <c:v>44308</c:v>
                </c:pt>
                <c:pt idx="198">
                  <c:v>44309</c:v>
                </c:pt>
                <c:pt idx="199">
                  <c:v>44312</c:v>
                </c:pt>
                <c:pt idx="200">
                  <c:v>44313</c:v>
                </c:pt>
                <c:pt idx="201">
                  <c:v>44314</c:v>
                </c:pt>
                <c:pt idx="202">
                  <c:v>44315</c:v>
                </c:pt>
                <c:pt idx="203">
                  <c:v>44316</c:v>
                </c:pt>
                <c:pt idx="204">
                  <c:v>44319</c:v>
                </c:pt>
                <c:pt idx="205">
                  <c:v>44320</c:v>
                </c:pt>
                <c:pt idx="206">
                  <c:v>44321</c:v>
                </c:pt>
                <c:pt idx="207">
                  <c:v>44322</c:v>
                </c:pt>
                <c:pt idx="208">
                  <c:v>44323</c:v>
                </c:pt>
                <c:pt idx="209">
                  <c:v>44326</c:v>
                </c:pt>
                <c:pt idx="210">
                  <c:v>44327</c:v>
                </c:pt>
                <c:pt idx="211">
                  <c:v>44328</c:v>
                </c:pt>
                <c:pt idx="212">
                  <c:v>44329</c:v>
                </c:pt>
                <c:pt idx="213">
                  <c:v>44330</c:v>
                </c:pt>
                <c:pt idx="214">
                  <c:v>44333</c:v>
                </c:pt>
                <c:pt idx="215">
                  <c:v>44334</c:v>
                </c:pt>
                <c:pt idx="216">
                  <c:v>44335</c:v>
                </c:pt>
                <c:pt idx="217">
                  <c:v>44336</c:v>
                </c:pt>
                <c:pt idx="218">
                  <c:v>44337</c:v>
                </c:pt>
                <c:pt idx="219">
                  <c:v>44340</c:v>
                </c:pt>
                <c:pt idx="220">
                  <c:v>44341</c:v>
                </c:pt>
                <c:pt idx="221">
                  <c:v>44342</c:v>
                </c:pt>
                <c:pt idx="222">
                  <c:v>44343</c:v>
                </c:pt>
                <c:pt idx="223">
                  <c:v>44344</c:v>
                </c:pt>
                <c:pt idx="224">
                  <c:v>44347</c:v>
                </c:pt>
                <c:pt idx="225">
                  <c:v>44348</c:v>
                </c:pt>
                <c:pt idx="226">
                  <c:v>44349</c:v>
                </c:pt>
                <c:pt idx="227">
                  <c:v>44350</c:v>
                </c:pt>
                <c:pt idx="228">
                  <c:v>44351</c:v>
                </c:pt>
                <c:pt idx="229">
                  <c:v>44354</c:v>
                </c:pt>
                <c:pt idx="230">
                  <c:v>44355</c:v>
                </c:pt>
                <c:pt idx="231">
                  <c:v>44356</c:v>
                </c:pt>
                <c:pt idx="232">
                  <c:v>44357</c:v>
                </c:pt>
                <c:pt idx="233">
                  <c:v>44358</c:v>
                </c:pt>
                <c:pt idx="234">
                  <c:v>44361</c:v>
                </c:pt>
                <c:pt idx="235">
                  <c:v>44362</c:v>
                </c:pt>
                <c:pt idx="236">
                  <c:v>44363</c:v>
                </c:pt>
                <c:pt idx="237">
                  <c:v>44364</c:v>
                </c:pt>
                <c:pt idx="238">
                  <c:v>44365</c:v>
                </c:pt>
                <c:pt idx="239">
                  <c:v>44368</c:v>
                </c:pt>
                <c:pt idx="240">
                  <c:v>44369</c:v>
                </c:pt>
                <c:pt idx="241">
                  <c:v>44370</c:v>
                </c:pt>
                <c:pt idx="242">
                  <c:v>44371</c:v>
                </c:pt>
                <c:pt idx="243">
                  <c:v>44372</c:v>
                </c:pt>
                <c:pt idx="244">
                  <c:v>44375</c:v>
                </c:pt>
                <c:pt idx="245">
                  <c:v>44376</c:v>
                </c:pt>
                <c:pt idx="246">
                  <c:v>44377</c:v>
                </c:pt>
                <c:pt idx="247">
                  <c:v>44378</c:v>
                </c:pt>
                <c:pt idx="248">
                  <c:v>44379</c:v>
                </c:pt>
                <c:pt idx="249">
                  <c:v>44382</c:v>
                </c:pt>
                <c:pt idx="250">
                  <c:v>44383</c:v>
                </c:pt>
                <c:pt idx="251">
                  <c:v>44384</c:v>
                </c:pt>
                <c:pt idx="252">
                  <c:v>44385</c:v>
                </c:pt>
                <c:pt idx="253">
                  <c:v>44386</c:v>
                </c:pt>
                <c:pt idx="254">
                  <c:v>44389</c:v>
                </c:pt>
                <c:pt idx="255">
                  <c:v>44390</c:v>
                </c:pt>
                <c:pt idx="256">
                  <c:v>44391</c:v>
                </c:pt>
                <c:pt idx="257">
                  <c:v>44392</c:v>
                </c:pt>
                <c:pt idx="258">
                  <c:v>44393</c:v>
                </c:pt>
                <c:pt idx="259">
                  <c:v>44396</c:v>
                </c:pt>
                <c:pt idx="260">
                  <c:v>44397</c:v>
                </c:pt>
                <c:pt idx="261">
                  <c:v>44398</c:v>
                </c:pt>
                <c:pt idx="262">
                  <c:v>44399</c:v>
                </c:pt>
                <c:pt idx="263">
                  <c:v>44400</c:v>
                </c:pt>
                <c:pt idx="264">
                  <c:v>44403</c:v>
                </c:pt>
                <c:pt idx="265">
                  <c:v>44404</c:v>
                </c:pt>
                <c:pt idx="266">
                  <c:v>44405</c:v>
                </c:pt>
                <c:pt idx="267">
                  <c:v>44406</c:v>
                </c:pt>
                <c:pt idx="268">
                  <c:v>44407</c:v>
                </c:pt>
                <c:pt idx="269">
                  <c:v>44410</c:v>
                </c:pt>
                <c:pt idx="270">
                  <c:v>44411</c:v>
                </c:pt>
                <c:pt idx="271">
                  <c:v>44412</c:v>
                </c:pt>
                <c:pt idx="272">
                  <c:v>44413</c:v>
                </c:pt>
                <c:pt idx="273">
                  <c:v>44414</c:v>
                </c:pt>
                <c:pt idx="274">
                  <c:v>44417</c:v>
                </c:pt>
                <c:pt idx="275">
                  <c:v>44418</c:v>
                </c:pt>
                <c:pt idx="276">
                  <c:v>44419</c:v>
                </c:pt>
                <c:pt idx="277">
                  <c:v>44420</c:v>
                </c:pt>
                <c:pt idx="278">
                  <c:v>44421</c:v>
                </c:pt>
                <c:pt idx="279">
                  <c:v>44424</c:v>
                </c:pt>
                <c:pt idx="280">
                  <c:v>44425</c:v>
                </c:pt>
                <c:pt idx="281">
                  <c:v>44426</c:v>
                </c:pt>
                <c:pt idx="282">
                  <c:v>44427</c:v>
                </c:pt>
                <c:pt idx="283">
                  <c:v>44428</c:v>
                </c:pt>
                <c:pt idx="284">
                  <c:v>44431</c:v>
                </c:pt>
                <c:pt idx="285">
                  <c:v>44432</c:v>
                </c:pt>
                <c:pt idx="286">
                  <c:v>44433</c:v>
                </c:pt>
                <c:pt idx="287">
                  <c:v>44434</c:v>
                </c:pt>
                <c:pt idx="288">
                  <c:v>44435</c:v>
                </c:pt>
                <c:pt idx="289">
                  <c:v>44438</c:v>
                </c:pt>
                <c:pt idx="290">
                  <c:v>44439</c:v>
                </c:pt>
                <c:pt idx="291">
                  <c:v>44440</c:v>
                </c:pt>
                <c:pt idx="292">
                  <c:v>44441</c:v>
                </c:pt>
                <c:pt idx="293">
                  <c:v>44442</c:v>
                </c:pt>
                <c:pt idx="294">
                  <c:v>44445</c:v>
                </c:pt>
                <c:pt idx="295">
                  <c:v>44446</c:v>
                </c:pt>
                <c:pt idx="296">
                  <c:v>44447</c:v>
                </c:pt>
                <c:pt idx="297">
                  <c:v>44448</c:v>
                </c:pt>
                <c:pt idx="298">
                  <c:v>44449</c:v>
                </c:pt>
                <c:pt idx="299">
                  <c:v>44452</c:v>
                </c:pt>
                <c:pt idx="300">
                  <c:v>44453</c:v>
                </c:pt>
                <c:pt idx="301">
                  <c:v>44454</c:v>
                </c:pt>
                <c:pt idx="302">
                  <c:v>44455</c:v>
                </c:pt>
                <c:pt idx="303">
                  <c:v>44456</c:v>
                </c:pt>
                <c:pt idx="304">
                  <c:v>44459</c:v>
                </c:pt>
                <c:pt idx="305">
                  <c:v>44460</c:v>
                </c:pt>
                <c:pt idx="306">
                  <c:v>44461</c:v>
                </c:pt>
                <c:pt idx="307">
                  <c:v>44462</c:v>
                </c:pt>
                <c:pt idx="308">
                  <c:v>44463</c:v>
                </c:pt>
                <c:pt idx="309">
                  <c:v>44466</c:v>
                </c:pt>
                <c:pt idx="310">
                  <c:v>44467</c:v>
                </c:pt>
                <c:pt idx="311">
                  <c:v>44468</c:v>
                </c:pt>
                <c:pt idx="312">
                  <c:v>44469</c:v>
                </c:pt>
                <c:pt idx="313">
                  <c:v>44470</c:v>
                </c:pt>
                <c:pt idx="314">
                  <c:v>44473</c:v>
                </c:pt>
                <c:pt idx="315">
                  <c:v>44474</c:v>
                </c:pt>
                <c:pt idx="316">
                  <c:v>44475</c:v>
                </c:pt>
                <c:pt idx="317">
                  <c:v>44476</c:v>
                </c:pt>
                <c:pt idx="318">
                  <c:v>44477</c:v>
                </c:pt>
                <c:pt idx="319">
                  <c:v>44480</c:v>
                </c:pt>
                <c:pt idx="320">
                  <c:v>44481</c:v>
                </c:pt>
                <c:pt idx="321">
                  <c:v>44482</c:v>
                </c:pt>
                <c:pt idx="322">
                  <c:v>44483</c:v>
                </c:pt>
                <c:pt idx="323">
                  <c:v>44484</c:v>
                </c:pt>
                <c:pt idx="324">
                  <c:v>44487</c:v>
                </c:pt>
                <c:pt idx="325">
                  <c:v>44488</c:v>
                </c:pt>
                <c:pt idx="326">
                  <c:v>44489</c:v>
                </c:pt>
                <c:pt idx="327">
                  <c:v>44490</c:v>
                </c:pt>
                <c:pt idx="328">
                  <c:v>44491</c:v>
                </c:pt>
                <c:pt idx="329">
                  <c:v>44494</c:v>
                </c:pt>
                <c:pt idx="330">
                  <c:v>44495</c:v>
                </c:pt>
                <c:pt idx="331">
                  <c:v>44496</c:v>
                </c:pt>
                <c:pt idx="332">
                  <c:v>44497</c:v>
                </c:pt>
                <c:pt idx="333">
                  <c:v>44498</c:v>
                </c:pt>
                <c:pt idx="334">
                  <c:v>44501</c:v>
                </c:pt>
                <c:pt idx="335">
                  <c:v>44502</c:v>
                </c:pt>
                <c:pt idx="336">
                  <c:v>44503</c:v>
                </c:pt>
                <c:pt idx="337">
                  <c:v>44504</c:v>
                </c:pt>
                <c:pt idx="338">
                  <c:v>44505</c:v>
                </c:pt>
                <c:pt idx="339">
                  <c:v>44508</c:v>
                </c:pt>
                <c:pt idx="340">
                  <c:v>44509</c:v>
                </c:pt>
                <c:pt idx="341">
                  <c:v>44510</c:v>
                </c:pt>
                <c:pt idx="342">
                  <c:v>44511</c:v>
                </c:pt>
                <c:pt idx="343">
                  <c:v>44512</c:v>
                </c:pt>
                <c:pt idx="344">
                  <c:v>44515</c:v>
                </c:pt>
                <c:pt idx="345">
                  <c:v>44516</c:v>
                </c:pt>
                <c:pt idx="346">
                  <c:v>44517</c:v>
                </c:pt>
                <c:pt idx="347">
                  <c:v>44518</c:v>
                </c:pt>
                <c:pt idx="348">
                  <c:v>44519</c:v>
                </c:pt>
                <c:pt idx="349">
                  <c:v>44522</c:v>
                </c:pt>
                <c:pt idx="350">
                  <c:v>44523</c:v>
                </c:pt>
                <c:pt idx="351">
                  <c:v>44524</c:v>
                </c:pt>
                <c:pt idx="352">
                  <c:v>44525</c:v>
                </c:pt>
                <c:pt idx="353">
                  <c:v>44526</c:v>
                </c:pt>
                <c:pt idx="354">
                  <c:v>44529</c:v>
                </c:pt>
                <c:pt idx="355">
                  <c:v>44530</c:v>
                </c:pt>
                <c:pt idx="356">
                  <c:v>44531</c:v>
                </c:pt>
                <c:pt idx="357">
                  <c:v>44532</c:v>
                </c:pt>
                <c:pt idx="358">
                  <c:v>44533</c:v>
                </c:pt>
                <c:pt idx="359">
                  <c:v>44536</c:v>
                </c:pt>
                <c:pt idx="360">
                  <c:v>44537</c:v>
                </c:pt>
                <c:pt idx="361">
                  <c:v>44538</c:v>
                </c:pt>
                <c:pt idx="362">
                  <c:v>44539</c:v>
                </c:pt>
                <c:pt idx="363">
                  <c:v>44540</c:v>
                </c:pt>
                <c:pt idx="364">
                  <c:v>44543</c:v>
                </c:pt>
                <c:pt idx="365">
                  <c:v>44544</c:v>
                </c:pt>
                <c:pt idx="366">
                  <c:v>44545</c:v>
                </c:pt>
                <c:pt idx="367">
                  <c:v>44546</c:v>
                </c:pt>
                <c:pt idx="368">
                  <c:v>44547</c:v>
                </c:pt>
                <c:pt idx="369">
                  <c:v>44550</c:v>
                </c:pt>
                <c:pt idx="370">
                  <c:v>44551</c:v>
                </c:pt>
                <c:pt idx="371">
                  <c:v>44552</c:v>
                </c:pt>
                <c:pt idx="372">
                  <c:v>44553</c:v>
                </c:pt>
                <c:pt idx="373">
                  <c:v>44554</c:v>
                </c:pt>
                <c:pt idx="374">
                  <c:v>44557</c:v>
                </c:pt>
                <c:pt idx="375">
                  <c:v>44558</c:v>
                </c:pt>
                <c:pt idx="376">
                  <c:v>44559</c:v>
                </c:pt>
                <c:pt idx="377">
                  <c:v>44560</c:v>
                </c:pt>
                <c:pt idx="378">
                  <c:v>44561</c:v>
                </c:pt>
                <c:pt idx="379">
                  <c:v>44564</c:v>
                </c:pt>
                <c:pt idx="380">
                  <c:v>44565</c:v>
                </c:pt>
                <c:pt idx="381">
                  <c:v>44566</c:v>
                </c:pt>
                <c:pt idx="382">
                  <c:v>44567</c:v>
                </c:pt>
                <c:pt idx="383">
                  <c:v>44568</c:v>
                </c:pt>
                <c:pt idx="384">
                  <c:v>44571</c:v>
                </c:pt>
                <c:pt idx="385">
                  <c:v>44572</c:v>
                </c:pt>
                <c:pt idx="386">
                  <c:v>44573</c:v>
                </c:pt>
                <c:pt idx="387">
                  <c:v>44574</c:v>
                </c:pt>
                <c:pt idx="388">
                  <c:v>44575</c:v>
                </c:pt>
                <c:pt idx="389">
                  <c:v>44578</c:v>
                </c:pt>
                <c:pt idx="390">
                  <c:v>44579</c:v>
                </c:pt>
                <c:pt idx="391">
                  <c:v>44580</c:v>
                </c:pt>
                <c:pt idx="392">
                  <c:v>44581</c:v>
                </c:pt>
                <c:pt idx="393">
                  <c:v>44582</c:v>
                </c:pt>
                <c:pt idx="394">
                  <c:v>44585</c:v>
                </c:pt>
                <c:pt idx="395">
                  <c:v>44586</c:v>
                </c:pt>
                <c:pt idx="396">
                  <c:v>44587</c:v>
                </c:pt>
                <c:pt idx="397">
                  <c:v>44588</c:v>
                </c:pt>
                <c:pt idx="398">
                  <c:v>44589</c:v>
                </c:pt>
                <c:pt idx="399">
                  <c:v>44592</c:v>
                </c:pt>
                <c:pt idx="400">
                  <c:v>44593</c:v>
                </c:pt>
                <c:pt idx="401">
                  <c:v>44594</c:v>
                </c:pt>
                <c:pt idx="402">
                  <c:v>44595</c:v>
                </c:pt>
                <c:pt idx="403">
                  <c:v>44596</c:v>
                </c:pt>
                <c:pt idx="404">
                  <c:v>44599</c:v>
                </c:pt>
                <c:pt idx="405">
                  <c:v>44600</c:v>
                </c:pt>
                <c:pt idx="406">
                  <c:v>44601</c:v>
                </c:pt>
                <c:pt idx="407">
                  <c:v>44602</c:v>
                </c:pt>
                <c:pt idx="408">
                  <c:v>44603</c:v>
                </c:pt>
                <c:pt idx="409">
                  <c:v>44606</c:v>
                </c:pt>
                <c:pt idx="410">
                  <c:v>44607</c:v>
                </c:pt>
                <c:pt idx="411">
                  <c:v>44608</c:v>
                </c:pt>
                <c:pt idx="412">
                  <c:v>44609</c:v>
                </c:pt>
                <c:pt idx="413">
                  <c:v>44610</c:v>
                </c:pt>
                <c:pt idx="414">
                  <c:v>44613</c:v>
                </c:pt>
                <c:pt idx="415">
                  <c:v>44614</c:v>
                </c:pt>
                <c:pt idx="416">
                  <c:v>44615</c:v>
                </c:pt>
                <c:pt idx="417">
                  <c:v>44616</c:v>
                </c:pt>
                <c:pt idx="418">
                  <c:v>44617</c:v>
                </c:pt>
                <c:pt idx="419">
                  <c:v>44620</c:v>
                </c:pt>
                <c:pt idx="420">
                  <c:v>44621</c:v>
                </c:pt>
                <c:pt idx="421">
                  <c:v>44622</c:v>
                </c:pt>
                <c:pt idx="422">
                  <c:v>44623</c:v>
                </c:pt>
                <c:pt idx="423">
                  <c:v>44624</c:v>
                </c:pt>
                <c:pt idx="424">
                  <c:v>44627</c:v>
                </c:pt>
                <c:pt idx="425">
                  <c:v>44628</c:v>
                </c:pt>
                <c:pt idx="426">
                  <c:v>44629</c:v>
                </c:pt>
                <c:pt idx="427">
                  <c:v>44630</c:v>
                </c:pt>
                <c:pt idx="428">
                  <c:v>44631</c:v>
                </c:pt>
                <c:pt idx="429">
                  <c:v>44634</c:v>
                </c:pt>
                <c:pt idx="430">
                  <c:v>44635</c:v>
                </c:pt>
                <c:pt idx="431">
                  <c:v>44636</c:v>
                </c:pt>
                <c:pt idx="432">
                  <c:v>44637</c:v>
                </c:pt>
                <c:pt idx="433">
                  <c:v>44638</c:v>
                </c:pt>
                <c:pt idx="434">
                  <c:v>44641</c:v>
                </c:pt>
                <c:pt idx="435">
                  <c:v>44642</c:v>
                </c:pt>
                <c:pt idx="436">
                  <c:v>44643</c:v>
                </c:pt>
                <c:pt idx="437">
                  <c:v>44644</c:v>
                </c:pt>
                <c:pt idx="438">
                  <c:v>44645</c:v>
                </c:pt>
                <c:pt idx="439">
                  <c:v>44648</c:v>
                </c:pt>
                <c:pt idx="440">
                  <c:v>44649</c:v>
                </c:pt>
                <c:pt idx="441">
                  <c:v>44650</c:v>
                </c:pt>
                <c:pt idx="442">
                  <c:v>44651</c:v>
                </c:pt>
                <c:pt idx="443">
                  <c:v>44652</c:v>
                </c:pt>
                <c:pt idx="444">
                  <c:v>44655</c:v>
                </c:pt>
                <c:pt idx="445">
                  <c:v>44656</c:v>
                </c:pt>
                <c:pt idx="446">
                  <c:v>44657</c:v>
                </c:pt>
                <c:pt idx="447">
                  <c:v>44658</c:v>
                </c:pt>
                <c:pt idx="448">
                  <c:v>44659</c:v>
                </c:pt>
                <c:pt idx="449">
                  <c:v>44662</c:v>
                </c:pt>
                <c:pt idx="450">
                  <c:v>44663</c:v>
                </c:pt>
                <c:pt idx="451">
                  <c:v>44664</c:v>
                </c:pt>
                <c:pt idx="452">
                  <c:v>44665</c:v>
                </c:pt>
                <c:pt idx="453">
                  <c:v>44666</c:v>
                </c:pt>
                <c:pt idx="454">
                  <c:v>44669</c:v>
                </c:pt>
                <c:pt idx="455">
                  <c:v>44670</c:v>
                </c:pt>
                <c:pt idx="456">
                  <c:v>44671</c:v>
                </c:pt>
                <c:pt idx="457">
                  <c:v>44672</c:v>
                </c:pt>
                <c:pt idx="458">
                  <c:v>44673</c:v>
                </c:pt>
                <c:pt idx="459">
                  <c:v>44676</c:v>
                </c:pt>
                <c:pt idx="460">
                  <c:v>44677</c:v>
                </c:pt>
                <c:pt idx="461">
                  <c:v>44678</c:v>
                </c:pt>
                <c:pt idx="462">
                  <c:v>44679</c:v>
                </c:pt>
                <c:pt idx="463">
                  <c:v>44680</c:v>
                </c:pt>
                <c:pt idx="464">
                  <c:v>44683</c:v>
                </c:pt>
                <c:pt idx="465">
                  <c:v>44684</c:v>
                </c:pt>
                <c:pt idx="466">
                  <c:v>44685</c:v>
                </c:pt>
                <c:pt idx="467">
                  <c:v>44686</c:v>
                </c:pt>
                <c:pt idx="468">
                  <c:v>44687</c:v>
                </c:pt>
                <c:pt idx="469">
                  <c:v>44690</c:v>
                </c:pt>
                <c:pt idx="470">
                  <c:v>44691</c:v>
                </c:pt>
                <c:pt idx="471">
                  <c:v>44692</c:v>
                </c:pt>
                <c:pt idx="472">
                  <c:v>44693</c:v>
                </c:pt>
                <c:pt idx="473">
                  <c:v>44694</c:v>
                </c:pt>
                <c:pt idx="474">
                  <c:v>44697</c:v>
                </c:pt>
                <c:pt idx="475">
                  <c:v>44698</c:v>
                </c:pt>
                <c:pt idx="476">
                  <c:v>44699</c:v>
                </c:pt>
                <c:pt idx="477">
                  <c:v>44700</c:v>
                </c:pt>
                <c:pt idx="478">
                  <c:v>44701</c:v>
                </c:pt>
                <c:pt idx="479">
                  <c:v>44704</c:v>
                </c:pt>
                <c:pt idx="480">
                  <c:v>44705</c:v>
                </c:pt>
                <c:pt idx="481">
                  <c:v>44706</c:v>
                </c:pt>
                <c:pt idx="482">
                  <c:v>44707</c:v>
                </c:pt>
                <c:pt idx="483">
                  <c:v>44708</c:v>
                </c:pt>
                <c:pt idx="484">
                  <c:v>44711</c:v>
                </c:pt>
                <c:pt idx="485">
                  <c:v>44712</c:v>
                </c:pt>
                <c:pt idx="486">
                  <c:v>44713</c:v>
                </c:pt>
                <c:pt idx="487">
                  <c:v>44714</c:v>
                </c:pt>
                <c:pt idx="488">
                  <c:v>44715</c:v>
                </c:pt>
                <c:pt idx="489">
                  <c:v>44718</c:v>
                </c:pt>
                <c:pt idx="490">
                  <c:v>44719</c:v>
                </c:pt>
                <c:pt idx="491">
                  <c:v>44720</c:v>
                </c:pt>
                <c:pt idx="492">
                  <c:v>44721</c:v>
                </c:pt>
                <c:pt idx="493">
                  <c:v>44722</c:v>
                </c:pt>
                <c:pt idx="494">
                  <c:v>44725</c:v>
                </c:pt>
                <c:pt idx="495">
                  <c:v>44726</c:v>
                </c:pt>
                <c:pt idx="496">
                  <c:v>44727</c:v>
                </c:pt>
                <c:pt idx="497">
                  <c:v>44728</c:v>
                </c:pt>
                <c:pt idx="498">
                  <c:v>44729</c:v>
                </c:pt>
                <c:pt idx="499">
                  <c:v>44732</c:v>
                </c:pt>
                <c:pt idx="500">
                  <c:v>44733</c:v>
                </c:pt>
                <c:pt idx="501">
                  <c:v>44734</c:v>
                </c:pt>
                <c:pt idx="502">
                  <c:v>44735</c:v>
                </c:pt>
                <c:pt idx="503">
                  <c:v>44736</c:v>
                </c:pt>
                <c:pt idx="504">
                  <c:v>44739</c:v>
                </c:pt>
                <c:pt idx="505">
                  <c:v>44740</c:v>
                </c:pt>
                <c:pt idx="506">
                  <c:v>44741</c:v>
                </c:pt>
                <c:pt idx="507">
                  <c:v>44742</c:v>
                </c:pt>
                <c:pt idx="508">
                  <c:v>44743</c:v>
                </c:pt>
                <c:pt idx="509">
                  <c:v>44746</c:v>
                </c:pt>
                <c:pt idx="510">
                  <c:v>44747</c:v>
                </c:pt>
                <c:pt idx="511">
                  <c:v>44748</c:v>
                </c:pt>
                <c:pt idx="512">
                  <c:v>44749</c:v>
                </c:pt>
                <c:pt idx="513">
                  <c:v>44750</c:v>
                </c:pt>
                <c:pt idx="514">
                  <c:v>44753</c:v>
                </c:pt>
                <c:pt idx="515">
                  <c:v>44754</c:v>
                </c:pt>
                <c:pt idx="516">
                  <c:v>44755</c:v>
                </c:pt>
                <c:pt idx="517">
                  <c:v>44756</c:v>
                </c:pt>
                <c:pt idx="518">
                  <c:v>44757</c:v>
                </c:pt>
                <c:pt idx="519">
                  <c:v>44760</c:v>
                </c:pt>
                <c:pt idx="520">
                  <c:v>44761</c:v>
                </c:pt>
                <c:pt idx="521">
                  <c:v>44762</c:v>
                </c:pt>
                <c:pt idx="522">
                  <c:v>44763</c:v>
                </c:pt>
                <c:pt idx="523">
                  <c:v>44764</c:v>
                </c:pt>
                <c:pt idx="524">
                  <c:v>44767</c:v>
                </c:pt>
                <c:pt idx="525">
                  <c:v>44768</c:v>
                </c:pt>
                <c:pt idx="526">
                  <c:v>44769</c:v>
                </c:pt>
                <c:pt idx="527">
                  <c:v>44770</c:v>
                </c:pt>
                <c:pt idx="528">
                  <c:v>44771</c:v>
                </c:pt>
                <c:pt idx="529">
                  <c:v>44774</c:v>
                </c:pt>
                <c:pt idx="530">
                  <c:v>44775</c:v>
                </c:pt>
                <c:pt idx="531">
                  <c:v>44776</c:v>
                </c:pt>
                <c:pt idx="532">
                  <c:v>44777</c:v>
                </c:pt>
                <c:pt idx="533">
                  <c:v>44778</c:v>
                </c:pt>
                <c:pt idx="534">
                  <c:v>44781</c:v>
                </c:pt>
                <c:pt idx="535">
                  <c:v>44782</c:v>
                </c:pt>
                <c:pt idx="536">
                  <c:v>44783</c:v>
                </c:pt>
                <c:pt idx="537">
                  <c:v>44784</c:v>
                </c:pt>
                <c:pt idx="538">
                  <c:v>44785</c:v>
                </c:pt>
                <c:pt idx="539">
                  <c:v>44788</c:v>
                </c:pt>
                <c:pt idx="540">
                  <c:v>44789</c:v>
                </c:pt>
                <c:pt idx="541">
                  <c:v>44790</c:v>
                </c:pt>
                <c:pt idx="542">
                  <c:v>44791</c:v>
                </c:pt>
                <c:pt idx="543">
                  <c:v>44792</c:v>
                </c:pt>
                <c:pt idx="544">
                  <c:v>44795</c:v>
                </c:pt>
                <c:pt idx="545">
                  <c:v>44796</c:v>
                </c:pt>
                <c:pt idx="546">
                  <c:v>44797</c:v>
                </c:pt>
                <c:pt idx="547">
                  <c:v>44798</c:v>
                </c:pt>
                <c:pt idx="548">
                  <c:v>44799</c:v>
                </c:pt>
                <c:pt idx="549">
                  <c:v>44802</c:v>
                </c:pt>
                <c:pt idx="550">
                  <c:v>44803</c:v>
                </c:pt>
                <c:pt idx="551">
                  <c:v>44804</c:v>
                </c:pt>
                <c:pt idx="552">
                  <c:v>44805</c:v>
                </c:pt>
                <c:pt idx="553">
                  <c:v>44806</c:v>
                </c:pt>
                <c:pt idx="554">
                  <c:v>44809</c:v>
                </c:pt>
                <c:pt idx="555">
                  <c:v>44810</c:v>
                </c:pt>
                <c:pt idx="556">
                  <c:v>44811</c:v>
                </c:pt>
                <c:pt idx="557">
                  <c:v>44812</c:v>
                </c:pt>
                <c:pt idx="558">
                  <c:v>44813</c:v>
                </c:pt>
                <c:pt idx="559">
                  <c:v>44816</c:v>
                </c:pt>
                <c:pt idx="560">
                  <c:v>44817</c:v>
                </c:pt>
                <c:pt idx="561">
                  <c:v>44818</c:v>
                </c:pt>
                <c:pt idx="562">
                  <c:v>44819</c:v>
                </c:pt>
                <c:pt idx="563">
                  <c:v>44820</c:v>
                </c:pt>
                <c:pt idx="564">
                  <c:v>44823</c:v>
                </c:pt>
                <c:pt idx="565">
                  <c:v>44824</c:v>
                </c:pt>
                <c:pt idx="566">
                  <c:v>44825</c:v>
                </c:pt>
                <c:pt idx="567">
                  <c:v>44826</c:v>
                </c:pt>
                <c:pt idx="568">
                  <c:v>44827</c:v>
                </c:pt>
                <c:pt idx="569">
                  <c:v>44830</c:v>
                </c:pt>
                <c:pt idx="570">
                  <c:v>44831</c:v>
                </c:pt>
                <c:pt idx="571">
                  <c:v>44832</c:v>
                </c:pt>
                <c:pt idx="572">
                  <c:v>44833</c:v>
                </c:pt>
                <c:pt idx="573">
                  <c:v>44834</c:v>
                </c:pt>
                <c:pt idx="574">
                  <c:v>44837</c:v>
                </c:pt>
                <c:pt idx="575">
                  <c:v>44838</c:v>
                </c:pt>
                <c:pt idx="576">
                  <c:v>44839</c:v>
                </c:pt>
                <c:pt idx="577">
                  <c:v>44840</c:v>
                </c:pt>
                <c:pt idx="578">
                  <c:v>44841</c:v>
                </c:pt>
                <c:pt idx="579">
                  <c:v>44844</c:v>
                </c:pt>
                <c:pt idx="580">
                  <c:v>44845</c:v>
                </c:pt>
                <c:pt idx="581">
                  <c:v>44846</c:v>
                </c:pt>
                <c:pt idx="582">
                  <c:v>44847</c:v>
                </c:pt>
                <c:pt idx="583">
                  <c:v>44848</c:v>
                </c:pt>
                <c:pt idx="584">
                  <c:v>44851</c:v>
                </c:pt>
                <c:pt idx="585">
                  <c:v>44852</c:v>
                </c:pt>
                <c:pt idx="586">
                  <c:v>44853</c:v>
                </c:pt>
                <c:pt idx="587">
                  <c:v>44854</c:v>
                </c:pt>
                <c:pt idx="588">
                  <c:v>44855</c:v>
                </c:pt>
                <c:pt idx="589">
                  <c:v>44858</c:v>
                </c:pt>
                <c:pt idx="590">
                  <c:v>44859</c:v>
                </c:pt>
                <c:pt idx="591">
                  <c:v>44860</c:v>
                </c:pt>
                <c:pt idx="592">
                  <c:v>44861</c:v>
                </c:pt>
                <c:pt idx="593">
                  <c:v>44862</c:v>
                </c:pt>
                <c:pt idx="594">
                  <c:v>44865</c:v>
                </c:pt>
                <c:pt idx="595">
                  <c:v>44866</c:v>
                </c:pt>
                <c:pt idx="596">
                  <c:v>44867</c:v>
                </c:pt>
                <c:pt idx="597">
                  <c:v>44868</c:v>
                </c:pt>
                <c:pt idx="598">
                  <c:v>44869</c:v>
                </c:pt>
                <c:pt idx="599">
                  <c:v>44872</c:v>
                </c:pt>
                <c:pt idx="600">
                  <c:v>44873</c:v>
                </c:pt>
                <c:pt idx="601">
                  <c:v>44874</c:v>
                </c:pt>
                <c:pt idx="602">
                  <c:v>44875</c:v>
                </c:pt>
                <c:pt idx="603">
                  <c:v>44876</c:v>
                </c:pt>
                <c:pt idx="604">
                  <c:v>44879</c:v>
                </c:pt>
                <c:pt idx="605">
                  <c:v>44880</c:v>
                </c:pt>
                <c:pt idx="606">
                  <c:v>44881</c:v>
                </c:pt>
                <c:pt idx="607">
                  <c:v>44882</c:v>
                </c:pt>
                <c:pt idx="608">
                  <c:v>44883</c:v>
                </c:pt>
                <c:pt idx="609">
                  <c:v>44886</c:v>
                </c:pt>
                <c:pt idx="610">
                  <c:v>44887</c:v>
                </c:pt>
                <c:pt idx="611">
                  <c:v>44888</c:v>
                </c:pt>
                <c:pt idx="612">
                  <c:v>44889</c:v>
                </c:pt>
                <c:pt idx="613">
                  <c:v>44890</c:v>
                </c:pt>
                <c:pt idx="614">
                  <c:v>44893</c:v>
                </c:pt>
                <c:pt idx="615">
                  <c:v>44894</c:v>
                </c:pt>
                <c:pt idx="616">
                  <c:v>44895</c:v>
                </c:pt>
                <c:pt idx="617">
                  <c:v>44896</c:v>
                </c:pt>
                <c:pt idx="618">
                  <c:v>44897</c:v>
                </c:pt>
                <c:pt idx="619">
                  <c:v>44900</c:v>
                </c:pt>
                <c:pt idx="620">
                  <c:v>44901</c:v>
                </c:pt>
                <c:pt idx="621">
                  <c:v>44902</c:v>
                </c:pt>
                <c:pt idx="622">
                  <c:v>44903</c:v>
                </c:pt>
                <c:pt idx="623">
                  <c:v>44904</c:v>
                </c:pt>
                <c:pt idx="624">
                  <c:v>44907</c:v>
                </c:pt>
                <c:pt idx="625">
                  <c:v>44908</c:v>
                </c:pt>
                <c:pt idx="626">
                  <c:v>44909</c:v>
                </c:pt>
                <c:pt idx="627">
                  <c:v>44910</c:v>
                </c:pt>
                <c:pt idx="628">
                  <c:v>44911</c:v>
                </c:pt>
                <c:pt idx="629">
                  <c:v>44914</c:v>
                </c:pt>
                <c:pt idx="630">
                  <c:v>44915</c:v>
                </c:pt>
                <c:pt idx="631">
                  <c:v>44916</c:v>
                </c:pt>
                <c:pt idx="632">
                  <c:v>44917</c:v>
                </c:pt>
                <c:pt idx="633">
                  <c:v>44918</c:v>
                </c:pt>
                <c:pt idx="634">
                  <c:v>44922</c:v>
                </c:pt>
                <c:pt idx="635">
                  <c:v>44923</c:v>
                </c:pt>
                <c:pt idx="636">
                  <c:v>44924</c:v>
                </c:pt>
                <c:pt idx="637">
                  <c:v>44925</c:v>
                </c:pt>
                <c:pt idx="638">
                  <c:v>44929</c:v>
                </c:pt>
                <c:pt idx="639">
                  <c:v>44930</c:v>
                </c:pt>
                <c:pt idx="640">
                  <c:v>44931</c:v>
                </c:pt>
                <c:pt idx="641">
                  <c:v>44932</c:v>
                </c:pt>
                <c:pt idx="642">
                  <c:v>44935</c:v>
                </c:pt>
                <c:pt idx="643">
                  <c:v>44936</c:v>
                </c:pt>
                <c:pt idx="644">
                  <c:v>44937</c:v>
                </c:pt>
                <c:pt idx="645">
                  <c:v>44938</c:v>
                </c:pt>
                <c:pt idx="646">
                  <c:v>44939</c:v>
                </c:pt>
                <c:pt idx="647">
                  <c:v>44942</c:v>
                </c:pt>
                <c:pt idx="648">
                  <c:v>44943</c:v>
                </c:pt>
                <c:pt idx="649">
                  <c:v>44944</c:v>
                </c:pt>
                <c:pt idx="650">
                  <c:v>44945</c:v>
                </c:pt>
                <c:pt idx="651">
                  <c:v>44946</c:v>
                </c:pt>
                <c:pt idx="652">
                  <c:v>44949</c:v>
                </c:pt>
                <c:pt idx="653">
                  <c:v>44950</c:v>
                </c:pt>
                <c:pt idx="654">
                  <c:v>44951</c:v>
                </c:pt>
                <c:pt idx="655">
                  <c:v>44952</c:v>
                </c:pt>
                <c:pt idx="656">
                  <c:v>44953</c:v>
                </c:pt>
                <c:pt idx="657">
                  <c:v>44956</c:v>
                </c:pt>
                <c:pt idx="658">
                  <c:v>44957</c:v>
                </c:pt>
                <c:pt idx="659">
                  <c:v>44958</c:v>
                </c:pt>
                <c:pt idx="660">
                  <c:v>44959</c:v>
                </c:pt>
                <c:pt idx="661">
                  <c:v>44960</c:v>
                </c:pt>
                <c:pt idx="662">
                  <c:v>44963</c:v>
                </c:pt>
                <c:pt idx="663">
                  <c:v>44964</c:v>
                </c:pt>
                <c:pt idx="664">
                  <c:v>44965</c:v>
                </c:pt>
                <c:pt idx="665">
                  <c:v>44966</c:v>
                </c:pt>
                <c:pt idx="666">
                  <c:v>44967</c:v>
                </c:pt>
                <c:pt idx="667">
                  <c:v>44970</c:v>
                </c:pt>
                <c:pt idx="668">
                  <c:v>44971</c:v>
                </c:pt>
                <c:pt idx="669">
                  <c:v>44972</c:v>
                </c:pt>
                <c:pt idx="670">
                  <c:v>44973</c:v>
                </c:pt>
                <c:pt idx="671">
                  <c:v>44974</c:v>
                </c:pt>
                <c:pt idx="672">
                  <c:v>44977</c:v>
                </c:pt>
                <c:pt idx="673">
                  <c:v>44978</c:v>
                </c:pt>
                <c:pt idx="674">
                  <c:v>44979</c:v>
                </c:pt>
                <c:pt idx="675">
                  <c:v>44980</c:v>
                </c:pt>
                <c:pt idx="676">
                  <c:v>44981</c:v>
                </c:pt>
                <c:pt idx="677">
                  <c:v>44984</c:v>
                </c:pt>
                <c:pt idx="678">
                  <c:v>44985</c:v>
                </c:pt>
                <c:pt idx="679">
                  <c:v>44986</c:v>
                </c:pt>
                <c:pt idx="680">
                  <c:v>44987</c:v>
                </c:pt>
                <c:pt idx="681">
                  <c:v>44988</c:v>
                </c:pt>
                <c:pt idx="682">
                  <c:v>44991</c:v>
                </c:pt>
                <c:pt idx="683">
                  <c:v>44992</c:v>
                </c:pt>
                <c:pt idx="684">
                  <c:v>44993</c:v>
                </c:pt>
                <c:pt idx="685">
                  <c:v>44994</c:v>
                </c:pt>
                <c:pt idx="686">
                  <c:v>44995</c:v>
                </c:pt>
                <c:pt idx="687">
                  <c:v>44998</c:v>
                </c:pt>
                <c:pt idx="688">
                  <c:v>44999</c:v>
                </c:pt>
                <c:pt idx="689">
                  <c:v>45000</c:v>
                </c:pt>
                <c:pt idx="690">
                  <c:v>45001</c:v>
                </c:pt>
                <c:pt idx="691">
                  <c:v>45002</c:v>
                </c:pt>
                <c:pt idx="692">
                  <c:v>45005</c:v>
                </c:pt>
                <c:pt idx="693">
                  <c:v>45006</c:v>
                </c:pt>
                <c:pt idx="694">
                  <c:v>45007</c:v>
                </c:pt>
                <c:pt idx="695">
                  <c:v>45008</c:v>
                </c:pt>
                <c:pt idx="696">
                  <c:v>45009</c:v>
                </c:pt>
                <c:pt idx="697">
                  <c:v>45012</c:v>
                </c:pt>
                <c:pt idx="698">
                  <c:v>45013</c:v>
                </c:pt>
                <c:pt idx="699">
                  <c:v>45014</c:v>
                </c:pt>
                <c:pt idx="700">
                  <c:v>45015</c:v>
                </c:pt>
                <c:pt idx="701">
                  <c:v>45016</c:v>
                </c:pt>
                <c:pt idx="702">
                  <c:v>45019</c:v>
                </c:pt>
                <c:pt idx="703">
                  <c:v>45020</c:v>
                </c:pt>
                <c:pt idx="704">
                  <c:v>45021</c:v>
                </c:pt>
                <c:pt idx="705">
                  <c:v>45022</c:v>
                </c:pt>
                <c:pt idx="706">
                  <c:v>45026</c:v>
                </c:pt>
                <c:pt idx="707">
                  <c:v>45027</c:v>
                </c:pt>
                <c:pt idx="708">
                  <c:v>45028</c:v>
                </c:pt>
                <c:pt idx="709">
                  <c:v>45029</c:v>
                </c:pt>
                <c:pt idx="710">
                  <c:v>45030</c:v>
                </c:pt>
                <c:pt idx="711">
                  <c:v>45033</c:v>
                </c:pt>
                <c:pt idx="712">
                  <c:v>45034</c:v>
                </c:pt>
                <c:pt idx="713">
                  <c:v>45035</c:v>
                </c:pt>
                <c:pt idx="714">
                  <c:v>45036</c:v>
                </c:pt>
                <c:pt idx="715">
                  <c:v>45037</c:v>
                </c:pt>
                <c:pt idx="716">
                  <c:v>45040</c:v>
                </c:pt>
                <c:pt idx="717">
                  <c:v>45041</c:v>
                </c:pt>
                <c:pt idx="718">
                  <c:v>45042</c:v>
                </c:pt>
                <c:pt idx="719">
                  <c:v>45043</c:v>
                </c:pt>
                <c:pt idx="720">
                  <c:v>45044</c:v>
                </c:pt>
                <c:pt idx="721">
                  <c:v>45047</c:v>
                </c:pt>
                <c:pt idx="722">
                  <c:v>45048</c:v>
                </c:pt>
                <c:pt idx="723">
                  <c:v>45049</c:v>
                </c:pt>
                <c:pt idx="724">
                  <c:v>45050</c:v>
                </c:pt>
                <c:pt idx="725">
                  <c:v>45051</c:v>
                </c:pt>
                <c:pt idx="726">
                  <c:v>45054</c:v>
                </c:pt>
                <c:pt idx="727">
                  <c:v>45055</c:v>
                </c:pt>
                <c:pt idx="728">
                  <c:v>45056</c:v>
                </c:pt>
                <c:pt idx="729">
                  <c:v>45057</c:v>
                </c:pt>
                <c:pt idx="730">
                  <c:v>45058</c:v>
                </c:pt>
                <c:pt idx="731">
                  <c:v>45061</c:v>
                </c:pt>
                <c:pt idx="732">
                  <c:v>45062</c:v>
                </c:pt>
                <c:pt idx="733">
                  <c:v>45063</c:v>
                </c:pt>
                <c:pt idx="734">
                  <c:v>45064</c:v>
                </c:pt>
                <c:pt idx="735">
                  <c:v>45065</c:v>
                </c:pt>
                <c:pt idx="736">
                  <c:v>45068</c:v>
                </c:pt>
                <c:pt idx="737">
                  <c:v>45069</c:v>
                </c:pt>
                <c:pt idx="738">
                  <c:v>45070</c:v>
                </c:pt>
                <c:pt idx="739">
                  <c:v>45071</c:v>
                </c:pt>
                <c:pt idx="740">
                  <c:v>45072</c:v>
                </c:pt>
                <c:pt idx="741">
                  <c:v>45075</c:v>
                </c:pt>
                <c:pt idx="742">
                  <c:v>45076</c:v>
                </c:pt>
                <c:pt idx="743">
                  <c:v>45077</c:v>
                </c:pt>
                <c:pt idx="744">
                  <c:v>45078</c:v>
                </c:pt>
                <c:pt idx="745">
                  <c:v>45079</c:v>
                </c:pt>
                <c:pt idx="746">
                  <c:v>45082</c:v>
                </c:pt>
                <c:pt idx="747">
                  <c:v>45083</c:v>
                </c:pt>
                <c:pt idx="748">
                  <c:v>45084</c:v>
                </c:pt>
                <c:pt idx="749">
                  <c:v>45085</c:v>
                </c:pt>
                <c:pt idx="750">
                  <c:v>45086</c:v>
                </c:pt>
                <c:pt idx="751">
                  <c:v>45089</c:v>
                </c:pt>
                <c:pt idx="752">
                  <c:v>45090</c:v>
                </c:pt>
                <c:pt idx="753">
                  <c:v>45091</c:v>
                </c:pt>
                <c:pt idx="754">
                  <c:v>45092</c:v>
                </c:pt>
                <c:pt idx="755">
                  <c:v>45093</c:v>
                </c:pt>
                <c:pt idx="756">
                  <c:v>45096</c:v>
                </c:pt>
                <c:pt idx="757">
                  <c:v>45097</c:v>
                </c:pt>
                <c:pt idx="758">
                  <c:v>45098</c:v>
                </c:pt>
                <c:pt idx="759">
                  <c:v>45099</c:v>
                </c:pt>
                <c:pt idx="760">
                  <c:v>45100</c:v>
                </c:pt>
                <c:pt idx="761">
                  <c:v>45103</c:v>
                </c:pt>
                <c:pt idx="762">
                  <c:v>45104</c:v>
                </c:pt>
                <c:pt idx="763">
                  <c:v>45105</c:v>
                </c:pt>
                <c:pt idx="764">
                  <c:v>45106</c:v>
                </c:pt>
                <c:pt idx="765">
                  <c:v>45107</c:v>
                </c:pt>
                <c:pt idx="766">
                  <c:v>45110</c:v>
                </c:pt>
                <c:pt idx="767">
                  <c:v>45111</c:v>
                </c:pt>
                <c:pt idx="768">
                  <c:v>45112</c:v>
                </c:pt>
                <c:pt idx="769">
                  <c:v>45113</c:v>
                </c:pt>
                <c:pt idx="770">
                  <c:v>45114</c:v>
                </c:pt>
                <c:pt idx="771">
                  <c:v>45117</c:v>
                </c:pt>
                <c:pt idx="772">
                  <c:v>45118</c:v>
                </c:pt>
                <c:pt idx="773">
                  <c:v>45119</c:v>
                </c:pt>
                <c:pt idx="774">
                  <c:v>45120</c:v>
                </c:pt>
                <c:pt idx="775">
                  <c:v>45121</c:v>
                </c:pt>
                <c:pt idx="776">
                  <c:v>45124</c:v>
                </c:pt>
                <c:pt idx="777">
                  <c:v>45125</c:v>
                </c:pt>
                <c:pt idx="778">
                  <c:v>45126</c:v>
                </c:pt>
                <c:pt idx="779">
                  <c:v>45127</c:v>
                </c:pt>
                <c:pt idx="780">
                  <c:v>45128</c:v>
                </c:pt>
                <c:pt idx="781">
                  <c:v>45131</c:v>
                </c:pt>
                <c:pt idx="782">
                  <c:v>45132</c:v>
                </c:pt>
                <c:pt idx="783">
                  <c:v>45133</c:v>
                </c:pt>
                <c:pt idx="784">
                  <c:v>45134</c:v>
                </c:pt>
                <c:pt idx="785">
                  <c:v>45135</c:v>
                </c:pt>
                <c:pt idx="786">
                  <c:v>45138</c:v>
                </c:pt>
                <c:pt idx="787">
                  <c:v>45139</c:v>
                </c:pt>
                <c:pt idx="788">
                  <c:v>45140</c:v>
                </c:pt>
                <c:pt idx="789">
                  <c:v>45141</c:v>
                </c:pt>
                <c:pt idx="790">
                  <c:v>45142</c:v>
                </c:pt>
                <c:pt idx="791">
                  <c:v>45145</c:v>
                </c:pt>
                <c:pt idx="792">
                  <c:v>45146</c:v>
                </c:pt>
                <c:pt idx="793">
                  <c:v>45147</c:v>
                </c:pt>
                <c:pt idx="794">
                  <c:v>45148</c:v>
                </c:pt>
                <c:pt idx="795">
                  <c:v>45149</c:v>
                </c:pt>
                <c:pt idx="796">
                  <c:v>45152</c:v>
                </c:pt>
                <c:pt idx="797">
                  <c:v>45153</c:v>
                </c:pt>
                <c:pt idx="798">
                  <c:v>45154</c:v>
                </c:pt>
                <c:pt idx="799">
                  <c:v>45155</c:v>
                </c:pt>
                <c:pt idx="800">
                  <c:v>45156</c:v>
                </c:pt>
                <c:pt idx="801">
                  <c:v>45159</c:v>
                </c:pt>
                <c:pt idx="802">
                  <c:v>45160</c:v>
                </c:pt>
                <c:pt idx="803">
                  <c:v>45161</c:v>
                </c:pt>
                <c:pt idx="804">
                  <c:v>45162</c:v>
                </c:pt>
                <c:pt idx="805">
                  <c:v>45163</c:v>
                </c:pt>
                <c:pt idx="806">
                  <c:v>45166</c:v>
                </c:pt>
                <c:pt idx="807">
                  <c:v>45167</c:v>
                </c:pt>
                <c:pt idx="808">
                  <c:v>45168</c:v>
                </c:pt>
                <c:pt idx="809">
                  <c:v>45169</c:v>
                </c:pt>
                <c:pt idx="810">
                  <c:v>45170</c:v>
                </c:pt>
                <c:pt idx="811">
                  <c:v>45173</c:v>
                </c:pt>
                <c:pt idx="812">
                  <c:v>45174</c:v>
                </c:pt>
                <c:pt idx="813">
                  <c:v>45175</c:v>
                </c:pt>
                <c:pt idx="814">
                  <c:v>45176</c:v>
                </c:pt>
                <c:pt idx="815">
                  <c:v>45177</c:v>
                </c:pt>
                <c:pt idx="816">
                  <c:v>45180</c:v>
                </c:pt>
                <c:pt idx="817">
                  <c:v>45181</c:v>
                </c:pt>
                <c:pt idx="818">
                  <c:v>45182</c:v>
                </c:pt>
                <c:pt idx="819">
                  <c:v>45183</c:v>
                </c:pt>
                <c:pt idx="820">
                  <c:v>45184</c:v>
                </c:pt>
                <c:pt idx="821">
                  <c:v>45187</c:v>
                </c:pt>
                <c:pt idx="822">
                  <c:v>45188</c:v>
                </c:pt>
                <c:pt idx="823">
                  <c:v>45189</c:v>
                </c:pt>
                <c:pt idx="824">
                  <c:v>45190</c:v>
                </c:pt>
                <c:pt idx="825">
                  <c:v>45191</c:v>
                </c:pt>
                <c:pt idx="826">
                  <c:v>45194</c:v>
                </c:pt>
                <c:pt idx="827">
                  <c:v>45195</c:v>
                </c:pt>
                <c:pt idx="828">
                  <c:v>45196</c:v>
                </c:pt>
                <c:pt idx="829">
                  <c:v>45197</c:v>
                </c:pt>
                <c:pt idx="830">
                  <c:v>45198</c:v>
                </c:pt>
                <c:pt idx="831">
                  <c:v>45201</c:v>
                </c:pt>
                <c:pt idx="832">
                  <c:v>45202</c:v>
                </c:pt>
                <c:pt idx="833">
                  <c:v>45203</c:v>
                </c:pt>
                <c:pt idx="834">
                  <c:v>45204</c:v>
                </c:pt>
                <c:pt idx="835">
                  <c:v>45205</c:v>
                </c:pt>
                <c:pt idx="836">
                  <c:v>45208</c:v>
                </c:pt>
                <c:pt idx="837">
                  <c:v>45209</c:v>
                </c:pt>
                <c:pt idx="838">
                  <c:v>45210</c:v>
                </c:pt>
                <c:pt idx="839">
                  <c:v>45211</c:v>
                </c:pt>
                <c:pt idx="840">
                  <c:v>45212</c:v>
                </c:pt>
                <c:pt idx="841">
                  <c:v>45215</c:v>
                </c:pt>
                <c:pt idx="842">
                  <c:v>45216</c:v>
                </c:pt>
                <c:pt idx="843">
                  <c:v>45217</c:v>
                </c:pt>
                <c:pt idx="844">
                  <c:v>45218</c:v>
                </c:pt>
                <c:pt idx="845">
                  <c:v>45219</c:v>
                </c:pt>
                <c:pt idx="846">
                  <c:v>45222</c:v>
                </c:pt>
                <c:pt idx="847">
                  <c:v>45223</c:v>
                </c:pt>
                <c:pt idx="848">
                  <c:v>45224</c:v>
                </c:pt>
                <c:pt idx="849">
                  <c:v>45225</c:v>
                </c:pt>
                <c:pt idx="850">
                  <c:v>45226</c:v>
                </c:pt>
                <c:pt idx="851">
                  <c:v>45229</c:v>
                </c:pt>
                <c:pt idx="852">
                  <c:v>45230</c:v>
                </c:pt>
                <c:pt idx="853">
                  <c:v>45231</c:v>
                </c:pt>
                <c:pt idx="854">
                  <c:v>45232</c:v>
                </c:pt>
                <c:pt idx="855">
                  <c:v>45233</c:v>
                </c:pt>
                <c:pt idx="856">
                  <c:v>45236</c:v>
                </c:pt>
                <c:pt idx="857">
                  <c:v>45237</c:v>
                </c:pt>
                <c:pt idx="858">
                  <c:v>45238</c:v>
                </c:pt>
                <c:pt idx="859">
                  <c:v>45239</c:v>
                </c:pt>
                <c:pt idx="860">
                  <c:v>45240</c:v>
                </c:pt>
                <c:pt idx="861">
                  <c:v>45243</c:v>
                </c:pt>
                <c:pt idx="862">
                  <c:v>45244</c:v>
                </c:pt>
                <c:pt idx="863">
                  <c:v>45245</c:v>
                </c:pt>
                <c:pt idx="864">
                  <c:v>45246</c:v>
                </c:pt>
                <c:pt idx="865">
                  <c:v>45247</c:v>
                </c:pt>
                <c:pt idx="866">
                  <c:v>45250</c:v>
                </c:pt>
                <c:pt idx="867">
                  <c:v>45251</c:v>
                </c:pt>
                <c:pt idx="868">
                  <c:v>45252</c:v>
                </c:pt>
                <c:pt idx="869">
                  <c:v>45253</c:v>
                </c:pt>
                <c:pt idx="870">
                  <c:v>45254</c:v>
                </c:pt>
                <c:pt idx="871">
                  <c:v>45257</c:v>
                </c:pt>
                <c:pt idx="872">
                  <c:v>45258</c:v>
                </c:pt>
                <c:pt idx="873">
                  <c:v>45259</c:v>
                </c:pt>
                <c:pt idx="874">
                  <c:v>45260</c:v>
                </c:pt>
                <c:pt idx="875">
                  <c:v>45261</c:v>
                </c:pt>
                <c:pt idx="876">
                  <c:v>45264</c:v>
                </c:pt>
                <c:pt idx="877">
                  <c:v>45265</c:v>
                </c:pt>
                <c:pt idx="878">
                  <c:v>45266</c:v>
                </c:pt>
                <c:pt idx="879">
                  <c:v>45267</c:v>
                </c:pt>
                <c:pt idx="880">
                  <c:v>45268</c:v>
                </c:pt>
                <c:pt idx="881">
                  <c:v>45271</c:v>
                </c:pt>
                <c:pt idx="882">
                  <c:v>45272</c:v>
                </c:pt>
                <c:pt idx="883">
                  <c:v>45273</c:v>
                </c:pt>
                <c:pt idx="884">
                  <c:v>45274</c:v>
                </c:pt>
                <c:pt idx="885">
                  <c:v>45275</c:v>
                </c:pt>
                <c:pt idx="886">
                  <c:v>45278</c:v>
                </c:pt>
                <c:pt idx="887">
                  <c:v>45279</c:v>
                </c:pt>
                <c:pt idx="888">
                  <c:v>45280</c:v>
                </c:pt>
                <c:pt idx="889">
                  <c:v>45281</c:v>
                </c:pt>
                <c:pt idx="890">
                  <c:v>45282</c:v>
                </c:pt>
                <c:pt idx="891">
                  <c:v>45286</c:v>
                </c:pt>
                <c:pt idx="892">
                  <c:v>45287</c:v>
                </c:pt>
                <c:pt idx="893">
                  <c:v>45288</c:v>
                </c:pt>
                <c:pt idx="894">
                  <c:v>45289</c:v>
                </c:pt>
                <c:pt idx="895">
                  <c:v>45293</c:v>
                </c:pt>
                <c:pt idx="896">
                  <c:v>45294</c:v>
                </c:pt>
                <c:pt idx="897">
                  <c:v>45295</c:v>
                </c:pt>
                <c:pt idx="898">
                  <c:v>45296</c:v>
                </c:pt>
                <c:pt idx="899">
                  <c:v>45299</c:v>
                </c:pt>
                <c:pt idx="900">
                  <c:v>45300</c:v>
                </c:pt>
                <c:pt idx="901">
                  <c:v>45301</c:v>
                </c:pt>
                <c:pt idx="902">
                  <c:v>45302</c:v>
                </c:pt>
                <c:pt idx="903">
                  <c:v>45303</c:v>
                </c:pt>
                <c:pt idx="904">
                  <c:v>45306</c:v>
                </c:pt>
                <c:pt idx="905">
                  <c:v>45307</c:v>
                </c:pt>
                <c:pt idx="906">
                  <c:v>45308</c:v>
                </c:pt>
                <c:pt idx="907">
                  <c:v>45309</c:v>
                </c:pt>
                <c:pt idx="908">
                  <c:v>45310</c:v>
                </c:pt>
                <c:pt idx="909">
                  <c:v>45313</c:v>
                </c:pt>
                <c:pt idx="910">
                  <c:v>45314</c:v>
                </c:pt>
                <c:pt idx="911">
                  <c:v>45315</c:v>
                </c:pt>
                <c:pt idx="912">
                  <c:v>45316</c:v>
                </c:pt>
                <c:pt idx="913">
                  <c:v>45317</c:v>
                </c:pt>
                <c:pt idx="914">
                  <c:v>45320</c:v>
                </c:pt>
                <c:pt idx="915">
                  <c:v>45321</c:v>
                </c:pt>
                <c:pt idx="916">
                  <c:v>45322</c:v>
                </c:pt>
                <c:pt idx="917">
                  <c:v>45323</c:v>
                </c:pt>
                <c:pt idx="918">
                  <c:v>45324</c:v>
                </c:pt>
                <c:pt idx="919">
                  <c:v>45327</c:v>
                </c:pt>
                <c:pt idx="920">
                  <c:v>45328</c:v>
                </c:pt>
                <c:pt idx="921">
                  <c:v>45329</c:v>
                </c:pt>
                <c:pt idx="922">
                  <c:v>45330</c:v>
                </c:pt>
                <c:pt idx="923">
                  <c:v>45331</c:v>
                </c:pt>
                <c:pt idx="924">
                  <c:v>45334</c:v>
                </c:pt>
                <c:pt idx="925">
                  <c:v>45335</c:v>
                </c:pt>
                <c:pt idx="926">
                  <c:v>45336</c:v>
                </c:pt>
                <c:pt idx="927">
                  <c:v>45337</c:v>
                </c:pt>
                <c:pt idx="928">
                  <c:v>45338</c:v>
                </c:pt>
                <c:pt idx="929">
                  <c:v>45341</c:v>
                </c:pt>
                <c:pt idx="930">
                  <c:v>45342</c:v>
                </c:pt>
                <c:pt idx="931">
                  <c:v>45343</c:v>
                </c:pt>
                <c:pt idx="932">
                  <c:v>45344</c:v>
                </c:pt>
                <c:pt idx="933">
                  <c:v>45345</c:v>
                </c:pt>
                <c:pt idx="934">
                  <c:v>45348</c:v>
                </c:pt>
                <c:pt idx="935">
                  <c:v>45349</c:v>
                </c:pt>
                <c:pt idx="936">
                  <c:v>45350</c:v>
                </c:pt>
                <c:pt idx="937">
                  <c:v>45351</c:v>
                </c:pt>
                <c:pt idx="938">
                  <c:v>45352</c:v>
                </c:pt>
                <c:pt idx="939">
                  <c:v>45355</c:v>
                </c:pt>
                <c:pt idx="940">
                  <c:v>45356</c:v>
                </c:pt>
                <c:pt idx="941">
                  <c:v>45357</c:v>
                </c:pt>
                <c:pt idx="942">
                  <c:v>45358</c:v>
                </c:pt>
                <c:pt idx="943">
                  <c:v>45359</c:v>
                </c:pt>
                <c:pt idx="944">
                  <c:v>45362</c:v>
                </c:pt>
                <c:pt idx="945">
                  <c:v>45363</c:v>
                </c:pt>
                <c:pt idx="946">
                  <c:v>45364</c:v>
                </c:pt>
                <c:pt idx="947">
                  <c:v>45365</c:v>
                </c:pt>
                <c:pt idx="948">
                  <c:v>45366</c:v>
                </c:pt>
                <c:pt idx="949">
                  <c:v>45369</c:v>
                </c:pt>
                <c:pt idx="950">
                  <c:v>45370</c:v>
                </c:pt>
                <c:pt idx="951">
                  <c:v>45371</c:v>
                </c:pt>
                <c:pt idx="952">
                  <c:v>45372</c:v>
                </c:pt>
                <c:pt idx="953">
                  <c:v>45373</c:v>
                </c:pt>
                <c:pt idx="954">
                  <c:v>45376</c:v>
                </c:pt>
                <c:pt idx="955">
                  <c:v>45377</c:v>
                </c:pt>
                <c:pt idx="956">
                  <c:v>45378</c:v>
                </c:pt>
                <c:pt idx="957">
                  <c:v>45379</c:v>
                </c:pt>
                <c:pt idx="958">
                  <c:v>45383</c:v>
                </c:pt>
                <c:pt idx="959">
                  <c:v>45384</c:v>
                </c:pt>
                <c:pt idx="960">
                  <c:v>45385</c:v>
                </c:pt>
                <c:pt idx="961">
                  <c:v>45386</c:v>
                </c:pt>
                <c:pt idx="962">
                  <c:v>45387</c:v>
                </c:pt>
                <c:pt idx="963">
                  <c:v>45390</c:v>
                </c:pt>
                <c:pt idx="964">
                  <c:v>45391</c:v>
                </c:pt>
                <c:pt idx="965">
                  <c:v>45392</c:v>
                </c:pt>
                <c:pt idx="966">
                  <c:v>45393</c:v>
                </c:pt>
                <c:pt idx="967">
                  <c:v>45394</c:v>
                </c:pt>
                <c:pt idx="968">
                  <c:v>45397</c:v>
                </c:pt>
                <c:pt idx="969">
                  <c:v>45398</c:v>
                </c:pt>
                <c:pt idx="970">
                  <c:v>45399</c:v>
                </c:pt>
                <c:pt idx="971">
                  <c:v>45400</c:v>
                </c:pt>
                <c:pt idx="972">
                  <c:v>45401</c:v>
                </c:pt>
                <c:pt idx="973">
                  <c:v>45404</c:v>
                </c:pt>
                <c:pt idx="974">
                  <c:v>45405</c:v>
                </c:pt>
                <c:pt idx="975">
                  <c:v>45406</c:v>
                </c:pt>
                <c:pt idx="976">
                  <c:v>45407</c:v>
                </c:pt>
                <c:pt idx="977">
                  <c:v>45408</c:v>
                </c:pt>
                <c:pt idx="978">
                  <c:v>45411</c:v>
                </c:pt>
                <c:pt idx="979">
                  <c:v>45412</c:v>
                </c:pt>
                <c:pt idx="980">
                  <c:v>45413</c:v>
                </c:pt>
                <c:pt idx="981">
                  <c:v>45414</c:v>
                </c:pt>
                <c:pt idx="982">
                  <c:v>45415</c:v>
                </c:pt>
                <c:pt idx="983">
                  <c:v>45418</c:v>
                </c:pt>
                <c:pt idx="984">
                  <c:v>45419</c:v>
                </c:pt>
                <c:pt idx="985">
                  <c:v>45420</c:v>
                </c:pt>
                <c:pt idx="986">
                  <c:v>45421</c:v>
                </c:pt>
                <c:pt idx="987">
                  <c:v>45422</c:v>
                </c:pt>
                <c:pt idx="988">
                  <c:v>45425</c:v>
                </c:pt>
                <c:pt idx="989">
                  <c:v>45426</c:v>
                </c:pt>
                <c:pt idx="990">
                  <c:v>45427</c:v>
                </c:pt>
                <c:pt idx="991">
                  <c:v>45428</c:v>
                </c:pt>
                <c:pt idx="992">
                  <c:v>45429</c:v>
                </c:pt>
                <c:pt idx="993">
                  <c:v>45432</c:v>
                </c:pt>
                <c:pt idx="994">
                  <c:v>45433</c:v>
                </c:pt>
                <c:pt idx="995">
                  <c:v>45434</c:v>
                </c:pt>
                <c:pt idx="996">
                  <c:v>45435</c:v>
                </c:pt>
                <c:pt idx="997">
                  <c:v>45436</c:v>
                </c:pt>
                <c:pt idx="998">
                  <c:v>45439</c:v>
                </c:pt>
                <c:pt idx="999">
                  <c:v>45440</c:v>
                </c:pt>
                <c:pt idx="1000">
                  <c:v>45441</c:v>
                </c:pt>
                <c:pt idx="1001">
                  <c:v>45442</c:v>
                </c:pt>
                <c:pt idx="1002">
                  <c:v>45443</c:v>
                </c:pt>
                <c:pt idx="1003">
                  <c:v>45446</c:v>
                </c:pt>
                <c:pt idx="1004">
                  <c:v>45447</c:v>
                </c:pt>
                <c:pt idx="1005">
                  <c:v>45448</c:v>
                </c:pt>
                <c:pt idx="1006">
                  <c:v>45449</c:v>
                </c:pt>
                <c:pt idx="1007">
                  <c:v>45450</c:v>
                </c:pt>
                <c:pt idx="1008">
                  <c:v>45453</c:v>
                </c:pt>
                <c:pt idx="1009">
                  <c:v>45454</c:v>
                </c:pt>
                <c:pt idx="1010">
                  <c:v>45455</c:v>
                </c:pt>
                <c:pt idx="1011">
                  <c:v>45456</c:v>
                </c:pt>
                <c:pt idx="1012">
                  <c:v>45457</c:v>
                </c:pt>
                <c:pt idx="1013">
                  <c:v>45460</c:v>
                </c:pt>
                <c:pt idx="1014">
                  <c:v>45461</c:v>
                </c:pt>
                <c:pt idx="1015">
                  <c:v>45462</c:v>
                </c:pt>
                <c:pt idx="1016">
                  <c:v>45463</c:v>
                </c:pt>
                <c:pt idx="1017">
                  <c:v>45464</c:v>
                </c:pt>
                <c:pt idx="1018">
                  <c:v>45467</c:v>
                </c:pt>
                <c:pt idx="1019">
                  <c:v>45468</c:v>
                </c:pt>
                <c:pt idx="1020">
                  <c:v>45469</c:v>
                </c:pt>
                <c:pt idx="1021">
                  <c:v>45470</c:v>
                </c:pt>
                <c:pt idx="1022">
                  <c:v>45471</c:v>
                </c:pt>
                <c:pt idx="1023">
                  <c:v>45474</c:v>
                </c:pt>
                <c:pt idx="1024">
                  <c:v>45475</c:v>
                </c:pt>
                <c:pt idx="1025">
                  <c:v>45476</c:v>
                </c:pt>
                <c:pt idx="1026">
                  <c:v>45477</c:v>
                </c:pt>
                <c:pt idx="1027">
                  <c:v>45478</c:v>
                </c:pt>
                <c:pt idx="1028">
                  <c:v>45481</c:v>
                </c:pt>
                <c:pt idx="1029">
                  <c:v>45482</c:v>
                </c:pt>
                <c:pt idx="1030">
                  <c:v>45483</c:v>
                </c:pt>
                <c:pt idx="1031">
                  <c:v>45484</c:v>
                </c:pt>
                <c:pt idx="1032">
                  <c:v>45485</c:v>
                </c:pt>
                <c:pt idx="1033">
                  <c:v>45488</c:v>
                </c:pt>
                <c:pt idx="1034">
                  <c:v>45489</c:v>
                </c:pt>
                <c:pt idx="1035">
                  <c:v>45490</c:v>
                </c:pt>
                <c:pt idx="1036">
                  <c:v>45491</c:v>
                </c:pt>
                <c:pt idx="1037">
                  <c:v>45492</c:v>
                </c:pt>
                <c:pt idx="1038">
                  <c:v>45495</c:v>
                </c:pt>
                <c:pt idx="1039">
                  <c:v>45496</c:v>
                </c:pt>
                <c:pt idx="1040">
                  <c:v>45497</c:v>
                </c:pt>
                <c:pt idx="1041">
                  <c:v>45498</c:v>
                </c:pt>
                <c:pt idx="1042">
                  <c:v>45499</c:v>
                </c:pt>
                <c:pt idx="1043">
                  <c:v>45502</c:v>
                </c:pt>
                <c:pt idx="1044">
                  <c:v>45503</c:v>
                </c:pt>
                <c:pt idx="1045">
                  <c:v>45504</c:v>
                </c:pt>
                <c:pt idx="1046">
                  <c:v>45505</c:v>
                </c:pt>
                <c:pt idx="1047">
                  <c:v>45506</c:v>
                </c:pt>
                <c:pt idx="1048">
                  <c:v>45509</c:v>
                </c:pt>
                <c:pt idx="1049">
                  <c:v>45510</c:v>
                </c:pt>
                <c:pt idx="1050">
                  <c:v>45511</c:v>
                </c:pt>
                <c:pt idx="1051">
                  <c:v>45512</c:v>
                </c:pt>
                <c:pt idx="1052">
                  <c:v>45513</c:v>
                </c:pt>
                <c:pt idx="1053">
                  <c:v>45516</c:v>
                </c:pt>
                <c:pt idx="1054">
                  <c:v>45517</c:v>
                </c:pt>
                <c:pt idx="1055">
                  <c:v>45518</c:v>
                </c:pt>
                <c:pt idx="1056">
                  <c:v>45519</c:v>
                </c:pt>
                <c:pt idx="1057">
                  <c:v>45520</c:v>
                </c:pt>
                <c:pt idx="1058">
                  <c:v>45523</c:v>
                </c:pt>
                <c:pt idx="1059">
                  <c:v>45524</c:v>
                </c:pt>
                <c:pt idx="1060">
                  <c:v>45525</c:v>
                </c:pt>
                <c:pt idx="1061">
                  <c:v>45526</c:v>
                </c:pt>
                <c:pt idx="1062">
                  <c:v>45527</c:v>
                </c:pt>
                <c:pt idx="1063">
                  <c:v>45530</c:v>
                </c:pt>
                <c:pt idx="1064">
                  <c:v>45531</c:v>
                </c:pt>
                <c:pt idx="1065">
                  <c:v>45532</c:v>
                </c:pt>
                <c:pt idx="1066">
                  <c:v>45533</c:v>
                </c:pt>
                <c:pt idx="1067">
                  <c:v>45534</c:v>
                </c:pt>
                <c:pt idx="1068">
                  <c:v>45537</c:v>
                </c:pt>
                <c:pt idx="1069">
                  <c:v>45538</c:v>
                </c:pt>
                <c:pt idx="1070">
                  <c:v>45539</c:v>
                </c:pt>
                <c:pt idx="1071">
                  <c:v>45540</c:v>
                </c:pt>
                <c:pt idx="1072">
                  <c:v>45541</c:v>
                </c:pt>
                <c:pt idx="1073">
                  <c:v>45544</c:v>
                </c:pt>
                <c:pt idx="1074">
                  <c:v>45545</c:v>
                </c:pt>
                <c:pt idx="1075">
                  <c:v>45546</c:v>
                </c:pt>
                <c:pt idx="1076">
                  <c:v>45547</c:v>
                </c:pt>
                <c:pt idx="1077">
                  <c:v>45548</c:v>
                </c:pt>
                <c:pt idx="1078">
                  <c:v>45551</c:v>
                </c:pt>
                <c:pt idx="1079">
                  <c:v>45552</c:v>
                </c:pt>
                <c:pt idx="1080">
                  <c:v>45553</c:v>
                </c:pt>
                <c:pt idx="1081">
                  <c:v>45554</c:v>
                </c:pt>
                <c:pt idx="1082">
                  <c:v>45555</c:v>
                </c:pt>
                <c:pt idx="1083">
                  <c:v>45558</c:v>
                </c:pt>
                <c:pt idx="1084">
                  <c:v>45559</c:v>
                </c:pt>
                <c:pt idx="1085">
                  <c:v>45560</c:v>
                </c:pt>
                <c:pt idx="1086">
                  <c:v>45561</c:v>
                </c:pt>
                <c:pt idx="1087">
                  <c:v>45562</c:v>
                </c:pt>
                <c:pt idx="1088">
                  <c:v>45565</c:v>
                </c:pt>
                <c:pt idx="1089">
                  <c:v>45566</c:v>
                </c:pt>
                <c:pt idx="1090">
                  <c:v>45567</c:v>
                </c:pt>
                <c:pt idx="1091">
                  <c:v>45568</c:v>
                </c:pt>
                <c:pt idx="1092">
                  <c:v>45569</c:v>
                </c:pt>
                <c:pt idx="1093">
                  <c:v>45572</c:v>
                </c:pt>
                <c:pt idx="1094">
                  <c:v>45573</c:v>
                </c:pt>
                <c:pt idx="1095">
                  <c:v>45574</c:v>
                </c:pt>
                <c:pt idx="1096">
                  <c:v>45575</c:v>
                </c:pt>
                <c:pt idx="1097">
                  <c:v>45576</c:v>
                </c:pt>
                <c:pt idx="1098">
                  <c:v>45579</c:v>
                </c:pt>
                <c:pt idx="1099">
                  <c:v>45580</c:v>
                </c:pt>
                <c:pt idx="1100">
                  <c:v>45581</c:v>
                </c:pt>
                <c:pt idx="1101">
                  <c:v>45582</c:v>
                </c:pt>
                <c:pt idx="1102">
                  <c:v>45583</c:v>
                </c:pt>
                <c:pt idx="1103">
                  <c:v>45586</c:v>
                </c:pt>
                <c:pt idx="1104">
                  <c:v>45587</c:v>
                </c:pt>
                <c:pt idx="1105">
                  <c:v>45588</c:v>
                </c:pt>
                <c:pt idx="1106">
                  <c:v>45589</c:v>
                </c:pt>
                <c:pt idx="1107">
                  <c:v>45590</c:v>
                </c:pt>
                <c:pt idx="1108">
                  <c:v>45593</c:v>
                </c:pt>
                <c:pt idx="1109">
                  <c:v>45594</c:v>
                </c:pt>
                <c:pt idx="1110">
                  <c:v>45595</c:v>
                </c:pt>
                <c:pt idx="1111">
                  <c:v>45596</c:v>
                </c:pt>
                <c:pt idx="1112">
                  <c:v>45597</c:v>
                </c:pt>
                <c:pt idx="1113">
                  <c:v>45600</c:v>
                </c:pt>
                <c:pt idx="1114">
                  <c:v>45601</c:v>
                </c:pt>
                <c:pt idx="1115">
                  <c:v>45602</c:v>
                </c:pt>
                <c:pt idx="1116">
                  <c:v>45603</c:v>
                </c:pt>
                <c:pt idx="1117">
                  <c:v>45604</c:v>
                </c:pt>
                <c:pt idx="1118">
                  <c:v>45607</c:v>
                </c:pt>
                <c:pt idx="1119">
                  <c:v>45608</c:v>
                </c:pt>
                <c:pt idx="1120">
                  <c:v>45609</c:v>
                </c:pt>
                <c:pt idx="1121">
                  <c:v>45610</c:v>
                </c:pt>
                <c:pt idx="1122">
                  <c:v>45611</c:v>
                </c:pt>
                <c:pt idx="1123">
                  <c:v>45614</c:v>
                </c:pt>
                <c:pt idx="1124">
                  <c:v>45615</c:v>
                </c:pt>
                <c:pt idx="1125">
                  <c:v>45616</c:v>
                </c:pt>
                <c:pt idx="1126">
                  <c:v>45617</c:v>
                </c:pt>
                <c:pt idx="1127">
                  <c:v>45618</c:v>
                </c:pt>
                <c:pt idx="1128">
                  <c:v>45621</c:v>
                </c:pt>
                <c:pt idx="1129">
                  <c:v>45622</c:v>
                </c:pt>
                <c:pt idx="1130">
                  <c:v>45623</c:v>
                </c:pt>
                <c:pt idx="1131">
                  <c:v>45624</c:v>
                </c:pt>
                <c:pt idx="1132">
                  <c:v>45625</c:v>
                </c:pt>
                <c:pt idx="1133">
                  <c:v>45628</c:v>
                </c:pt>
                <c:pt idx="1134">
                  <c:v>45629</c:v>
                </c:pt>
                <c:pt idx="1135">
                  <c:v>45630</c:v>
                </c:pt>
                <c:pt idx="1136">
                  <c:v>45631</c:v>
                </c:pt>
                <c:pt idx="1137">
                  <c:v>45632</c:v>
                </c:pt>
                <c:pt idx="1138">
                  <c:v>45635</c:v>
                </c:pt>
                <c:pt idx="1139">
                  <c:v>45636</c:v>
                </c:pt>
                <c:pt idx="1140">
                  <c:v>45637</c:v>
                </c:pt>
                <c:pt idx="1141">
                  <c:v>45638</c:v>
                </c:pt>
                <c:pt idx="1142">
                  <c:v>45639</c:v>
                </c:pt>
                <c:pt idx="1143">
                  <c:v>45642</c:v>
                </c:pt>
                <c:pt idx="1144">
                  <c:v>45643</c:v>
                </c:pt>
                <c:pt idx="1145">
                  <c:v>45644</c:v>
                </c:pt>
                <c:pt idx="1146">
                  <c:v>45645</c:v>
                </c:pt>
                <c:pt idx="1147">
                  <c:v>45646</c:v>
                </c:pt>
                <c:pt idx="1148">
                  <c:v>45649</c:v>
                </c:pt>
                <c:pt idx="1149">
                  <c:v>45650</c:v>
                </c:pt>
                <c:pt idx="1150">
                  <c:v>45652</c:v>
                </c:pt>
                <c:pt idx="1151">
                  <c:v>45653</c:v>
                </c:pt>
                <c:pt idx="1152">
                  <c:v>45656</c:v>
                </c:pt>
                <c:pt idx="1153">
                  <c:v>45657</c:v>
                </c:pt>
                <c:pt idx="1154">
                  <c:v>45659</c:v>
                </c:pt>
                <c:pt idx="1155">
                  <c:v>45660</c:v>
                </c:pt>
                <c:pt idx="1156">
                  <c:v>45663</c:v>
                </c:pt>
                <c:pt idx="1157">
                  <c:v>45664</c:v>
                </c:pt>
                <c:pt idx="1158">
                  <c:v>45665</c:v>
                </c:pt>
                <c:pt idx="1159">
                  <c:v>45666</c:v>
                </c:pt>
                <c:pt idx="1160">
                  <c:v>45667</c:v>
                </c:pt>
                <c:pt idx="1161">
                  <c:v>45670</c:v>
                </c:pt>
                <c:pt idx="1162">
                  <c:v>45671</c:v>
                </c:pt>
                <c:pt idx="1163">
                  <c:v>45672</c:v>
                </c:pt>
                <c:pt idx="1164">
                  <c:v>45673</c:v>
                </c:pt>
                <c:pt idx="1165">
                  <c:v>45674</c:v>
                </c:pt>
                <c:pt idx="1166">
                  <c:v>45677</c:v>
                </c:pt>
                <c:pt idx="1167">
                  <c:v>45678</c:v>
                </c:pt>
                <c:pt idx="1168">
                  <c:v>45679</c:v>
                </c:pt>
                <c:pt idx="1169">
                  <c:v>45680</c:v>
                </c:pt>
                <c:pt idx="1170">
                  <c:v>45681</c:v>
                </c:pt>
                <c:pt idx="1171">
                  <c:v>45684</c:v>
                </c:pt>
                <c:pt idx="1172">
                  <c:v>45685</c:v>
                </c:pt>
                <c:pt idx="1173">
                  <c:v>45686</c:v>
                </c:pt>
                <c:pt idx="1174">
                  <c:v>45687</c:v>
                </c:pt>
                <c:pt idx="1175">
                  <c:v>45688</c:v>
                </c:pt>
                <c:pt idx="1176">
                  <c:v>45691</c:v>
                </c:pt>
                <c:pt idx="1177">
                  <c:v>45692</c:v>
                </c:pt>
                <c:pt idx="1178">
                  <c:v>45693</c:v>
                </c:pt>
                <c:pt idx="1179">
                  <c:v>45694</c:v>
                </c:pt>
                <c:pt idx="1180">
                  <c:v>45695</c:v>
                </c:pt>
                <c:pt idx="1181">
                  <c:v>45698</c:v>
                </c:pt>
                <c:pt idx="1182">
                  <c:v>45699</c:v>
                </c:pt>
                <c:pt idx="1183">
                  <c:v>45700</c:v>
                </c:pt>
                <c:pt idx="1184">
                  <c:v>45701</c:v>
                </c:pt>
                <c:pt idx="1185">
                  <c:v>45702</c:v>
                </c:pt>
                <c:pt idx="1186">
                  <c:v>45705</c:v>
                </c:pt>
                <c:pt idx="1187">
                  <c:v>45706</c:v>
                </c:pt>
                <c:pt idx="1188">
                  <c:v>45707</c:v>
                </c:pt>
                <c:pt idx="1189">
                  <c:v>45708</c:v>
                </c:pt>
                <c:pt idx="1190">
                  <c:v>45709</c:v>
                </c:pt>
                <c:pt idx="1191">
                  <c:v>45712</c:v>
                </c:pt>
                <c:pt idx="1192">
                  <c:v>45713</c:v>
                </c:pt>
                <c:pt idx="1193">
                  <c:v>45714</c:v>
                </c:pt>
                <c:pt idx="1194">
                  <c:v>45715</c:v>
                </c:pt>
                <c:pt idx="1195">
                  <c:v>45716</c:v>
                </c:pt>
                <c:pt idx="1196">
                  <c:v>45719</c:v>
                </c:pt>
                <c:pt idx="1197">
                  <c:v>45720</c:v>
                </c:pt>
                <c:pt idx="1198">
                  <c:v>45721</c:v>
                </c:pt>
                <c:pt idx="1199">
                  <c:v>45722</c:v>
                </c:pt>
                <c:pt idx="1200">
                  <c:v>45723</c:v>
                </c:pt>
                <c:pt idx="1201">
                  <c:v>45726</c:v>
                </c:pt>
                <c:pt idx="1202">
                  <c:v>45727</c:v>
                </c:pt>
                <c:pt idx="1203">
                  <c:v>45728</c:v>
                </c:pt>
                <c:pt idx="1204">
                  <c:v>45729</c:v>
                </c:pt>
                <c:pt idx="1205">
                  <c:v>45730</c:v>
                </c:pt>
                <c:pt idx="1206">
                  <c:v>45733</c:v>
                </c:pt>
                <c:pt idx="1207">
                  <c:v>45734</c:v>
                </c:pt>
                <c:pt idx="1208">
                  <c:v>45735</c:v>
                </c:pt>
                <c:pt idx="1209">
                  <c:v>45736</c:v>
                </c:pt>
                <c:pt idx="1210">
                  <c:v>45737</c:v>
                </c:pt>
                <c:pt idx="1211">
                  <c:v>45740</c:v>
                </c:pt>
                <c:pt idx="1212">
                  <c:v>45741</c:v>
                </c:pt>
                <c:pt idx="1213">
                  <c:v>45742</c:v>
                </c:pt>
                <c:pt idx="1214">
                  <c:v>45743</c:v>
                </c:pt>
                <c:pt idx="1215">
                  <c:v>45744</c:v>
                </c:pt>
                <c:pt idx="1216">
                  <c:v>45747</c:v>
                </c:pt>
                <c:pt idx="1217">
                  <c:v>45748</c:v>
                </c:pt>
                <c:pt idx="1218">
                  <c:v>45749</c:v>
                </c:pt>
                <c:pt idx="1219">
                  <c:v>45750</c:v>
                </c:pt>
                <c:pt idx="1220">
                  <c:v>45751</c:v>
                </c:pt>
                <c:pt idx="1221">
                  <c:v>45754</c:v>
                </c:pt>
                <c:pt idx="1222">
                  <c:v>45755</c:v>
                </c:pt>
                <c:pt idx="1223">
                  <c:v>45756</c:v>
                </c:pt>
                <c:pt idx="1224">
                  <c:v>45757</c:v>
                </c:pt>
                <c:pt idx="1225">
                  <c:v>45758</c:v>
                </c:pt>
                <c:pt idx="1226">
                  <c:v>45761</c:v>
                </c:pt>
                <c:pt idx="1227">
                  <c:v>45762</c:v>
                </c:pt>
                <c:pt idx="1228">
                  <c:v>45763</c:v>
                </c:pt>
                <c:pt idx="1229">
                  <c:v>45764</c:v>
                </c:pt>
                <c:pt idx="1230">
                  <c:v>45768</c:v>
                </c:pt>
                <c:pt idx="1231">
                  <c:v>45769</c:v>
                </c:pt>
                <c:pt idx="1232">
                  <c:v>45770</c:v>
                </c:pt>
                <c:pt idx="1233">
                  <c:v>45771</c:v>
                </c:pt>
                <c:pt idx="1234">
                  <c:v>45772</c:v>
                </c:pt>
                <c:pt idx="1235">
                  <c:v>45775</c:v>
                </c:pt>
                <c:pt idx="1236">
                  <c:v>45776</c:v>
                </c:pt>
                <c:pt idx="1237">
                  <c:v>45777</c:v>
                </c:pt>
                <c:pt idx="1238">
                  <c:v>45778</c:v>
                </c:pt>
                <c:pt idx="1239">
                  <c:v>45779</c:v>
                </c:pt>
                <c:pt idx="1240">
                  <c:v>45782</c:v>
                </c:pt>
                <c:pt idx="1241">
                  <c:v>45783</c:v>
                </c:pt>
                <c:pt idx="1242">
                  <c:v>45784</c:v>
                </c:pt>
                <c:pt idx="1243">
                  <c:v>45785</c:v>
                </c:pt>
                <c:pt idx="1244">
                  <c:v>45786</c:v>
                </c:pt>
                <c:pt idx="1245">
                  <c:v>45789</c:v>
                </c:pt>
                <c:pt idx="1246">
                  <c:v>45790</c:v>
                </c:pt>
                <c:pt idx="1247">
                  <c:v>45791</c:v>
                </c:pt>
                <c:pt idx="1248">
                  <c:v>45792</c:v>
                </c:pt>
                <c:pt idx="1249">
                  <c:v>45793</c:v>
                </c:pt>
                <c:pt idx="1250">
                  <c:v>45796</c:v>
                </c:pt>
                <c:pt idx="1251">
                  <c:v>45797</c:v>
                </c:pt>
                <c:pt idx="1252">
                  <c:v>45798</c:v>
                </c:pt>
                <c:pt idx="1253">
                  <c:v>45799</c:v>
                </c:pt>
                <c:pt idx="1254">
                  <c:v>45800</c:v>
                </c:pt>
                <c:pt idx="1255">
                  <c:v>45803</c:v>
                </c:pt>
                <c:pt idx="1256">
                  <c:v>45804</c:v>
                </c:pt>
                <c:pt idx="1257">
                  <c:v>45805</c:v>
                </c:pt>
                <c:pt idx="1258">
                  <c:v>45806</c:v>
                </c:pt>
                <c:pt idx="1259">
                  <c:v>45807</c:v>
                </c:pt>
                <c:pt idx="1260">
                  <c:v>45810</c:v>
                </c:pt>
                <c:pt idx="1261">
                  <c:v>45811</c:v>
                </c:pt>
                <c:pt idx="1262">
                  <c:v>45812</c:v>
                </c:pt>
                <c:pt idx="1263">
                  <c:v>45813</c:v>
                </c:pt>
                <c:pt idx="1264">
                  <c:v>45814</c:v>
                </c:pt>
                <c:pt idx="1265">
                  <c:v>45817</c:v>
                </c:pt>
                <c:pt idx="1266">
                  <c:v>45818</c:v>
                </c:pt>
                <c:pt idx="1267">
                  <c:v>45819</c:v>
                </c:pt>
                <c:pt idx="1268">
                  <c:v>45820</c:v>
                </c:pt>
                <c:pt idx="1269">
                  <c:v>45821</c:v>
                </c:pt>
                <c:pt idx="1270">
                  <c:v>45824</c:v>
                </c:pt>
                <c:pt idx="1271">
                  <c:v>45825</c:v>
                </c:pt>
                <c:pt idx="1272">
                  <c:v>45826</c:v>
                </c:pt>
                <c:pt idx="1273">
                  <c:v>45827</c:v>
                </c:pt>
                <c:pt idx="1274">
                  <c:v>45828</c:v>
                </c:pt>
                <c:pt idx="1275">
                  <c:v>45831</c:v>
                </c:pt>
                <c:pt idx="1276">
                  <c:v>45832</c:v>
                </c:pt>
                <c:pt idx="1277">
                  <c:v>45833</c:v>
                </c:pt>
                <c:pt idx="1278">
                  <c:v>45834</c:v>
                </c:pt>
                <c:pt idx="1279">
                  <c:v>45835</c:v>
                </c:pt>
                <c:pt idx="1280">
                  <c:v>45838</c:v>
                </c:pt>
                <c:pt idx="1281">
                  <c:v>45839</c:v>
                </c:pt>
                <c:pt idx="1282">
                  <c:v>45840</c:v>
                </c:pt>
                <c:pt idx="1283">
                  <c:v>45841</c:v>
                </c:pt>
                <c:pt idx="1284">
                  <c:v>45842</c:v>
                </c:pt>
                <c:pt idx="1285">
                  <c:v>45845</c:v>
                </c:pt>
                <c:pt idx="1286">
                  <c:v>45846</c:v>
                </c:pt>
                <c:pt idx="1287">
                  <c:v>45847</c:v>
                </c:pt>
                <c:pt idx="1288">
                  <c:v>45848</c:v>
                </c:pt>
                <c:pt idx="1289">
                  <c:v>45849</c:v>
                </c:pt>
                <c:pt idx="1290">
                  <c:v>45852</c:v>
                </c:pt>
                <c:pt idx="1291">
                  <c:v>45853</c:v>
                </c:pt>
                <c:pt idx="1292">
                  <c:v>45854</c:v>
                </c:pt>
                <c:pt idx="1293">
                  <c:v>45855</c:v>
                </c:pt>
                <c:pt idx="1294">
                  <c:v>45856</c:v>
                </c:pt>
              </c:numCache>
            </c:numRef>
          </c:cat>
          <c:val>
            <c:numRef>
              <c:f>'5y'!$D$3:$D$1297</c:f>
              <c:numCache>
                <c:formatCode>0%</c:formatCode>
                <c:ptCount val="1295"/>
                <c:pt idx="0">
                  <c:v>0</c:v>
                </c:pt>
                <c:pt idx="1">
                  <c:v>-1.5770000000000001E-3</c:v>
                </c:pt>
                <c:pt idx="2">
                  <c:v>5.2559999999999994E-3</c:v>
                </c:pt>
                <c:pt idx="3">
                  <c:v>-1.5505999999999999E-2</c:v>
                </c:pt>
                <c:pt idx="4">
                  <c:v>3.4169999999999999E-3</c:v>
                </c:pt>
                <c:pt idx="5">
                  <c:v>5.0723000000000004E-2</c:v>
                </c:pt>
                <c:pt idx="6">
                  <c:v>3.7844999999999997E-2</c:v>
                </c:pt>
                <c:pt idx="7">
                  <c:v>7.8840000000000004E-3</c:v>
                </c:pt>
                <c:pt idx="8">
                  <c:v>-2.63E-4</c:v>
                </c:pt>
                <c:pt idx="9">
                  <c:v>1.7346E-2</c:v>
                </c:pt>
                <c:pt idx="11">
                  <c:v>4.3626999999999999E-2</c:v>
                </c:pt>
                <c:pt idx="12">
                  <c:v>4.0736000000000001E-2</c:v>
                </c:pt>
                <c:pt idx="13">
                  <c:v>3.2063000000000001E-2</c:v>
                </c:pt>
                <c:pt idx="14">
                  <c:v>1.3403E-2</c:v>
                </c:pt>
                <c:pt idx="15">
                  <c:v>7.0959999999999999E-3</c:v>
                </c:pt>
                <c:pt idx="16">
                  <c:v>-8.3573999999999996E-2</c:v>
                </c:pt>
                <c:pt idx="17">
                  <c:v>-8.7515999999999997E-2</c:v>
                </c:pt>
                <c:pt idx="18">
                  <c:v>-5.5979000000000001E-2</c:v>
                </c:pt>
                <c:pt idx="19">
                  <c:v>-5.9396000000000004E-2</c:v>
                </c:pt>
                <c:pt idx="20">
                  <c:v>4.7043000000000001E-2</c:v>
                </c:pt>
                <c:pt idx="21">
                  <c:v>4.0473000000000002E-2</c:v>
                </c:pt>
                <c:pt idx="22">
                  <c:v>5.5189999999999996E-3</c:v>
                </c:pt>
                <c:pt idx="23">
                  <c:v>3.8371000000000002E-2</c:v>
                </c:pt>
                <c:pt idx="24">
                  <c:v>1.4455000000000001E-2</c:v>
                </c:pt>
                <c:pt idx="25">
                  <c:v>5.7820000000000007E-3</c:v>
                </c:pt>
                <c:pt idx="26">
                  <c:v>-5.2559999999999994E-3</c:v>
                </c:pt>
                <c:pt idx="27">
                  <c:v>1.6032000000000001E-2</c:v>
                </c:pt>
                <c:pt idx="28">
                  <c:v>-1.498E-2</c:v>
                </c:pt>
                <c:pt idx="29">
                  <c:v>5.5189999999999996E-3</c:v>
                </c:pt>
                <c:pt idx="30">
                  <c:v>1.5505999999999999E-2</c:v>
                </c:pt>
                <c:pt idx="31">
                  <c:v>7.6220000000000003E-3</c:v>
                </c:pt>
                <c:pt idx="32">
                  <c:v>1.5505999999999999E-2</c:v>
                </c:pt>
                <c:pt idx="33">
                  <c:v>8.1469999999999997E-3</c:v>
                </c:pt>
                <c:pt idx="34">
                  <c:v>-3.9420000000000002E-3</c:v>
                </c:pt>
                <c:pt idx="36">
                  <c:v>1.5768999999999998E-2</c:v>
                </c:pt>
                <c:pt idx="37">
                  <c:v>5.4139E-2</c:v>
                </c:pt>
                <c:pt idx="38">
                  <c:v>4.3364E-2</c:v>
                </c:pt>
                <c:pt idx="39">
                  <c:v>3.1274999999999997E-2</c:v>
                </c:pt>
                <c:pt idx="40">
                  <c:v>3.7057E-2</c:v>
                </c:pt>
                <c:pt idx="41">
                  <c:v>3.8896E-2</c:v>
                </c:pt>
                <c:pt idx="42">
                  <c:v>3.7844999999999997E-2</c:v>
                </c:pt>
                <c:pt idx="43">
                  <c:v>3.4169999999999999E-3</c:v>
                </c:pt>
                <c:pt idx="44">
                  <c:v>4.4679999999999997E-3</c:v>
                </c:pt>
                <c:pt idx="45">
                  <c:v>-1.6032000000000001E-2</c:v>
                </c:pt>
                <c:pt idx="46">
                  <c:v>-7.8840000000000004E-3</c:v>
                </c:pt>
                <c:pt idx="47">
                  <c:v>-4.9409000000000002E-2</c:v>
                </c:pt>
                <c:pt idx="48">
                  <c:v>-2.9961000000000002E-2</c:v>
                </c:pt>
                <c:pt idx="49">
                  <c:v>-2.5493000000000002E-2</c:v>
                </c:pt>
                <c:pt idx="50">
                  <c:v>-2.3653E-2</c:v>
                </c:pt>
                <c:pt idx="51">
                  <c:v>-4.731E-3</c:v>
                </c:pt>
                <c:pt idx="52">
                  <c:v>-1.7083000000000001E-2</c:v>
                </c:pt>
                <c:pt idx="53">
                  <c:v>-1.3929E-2</c:v>
                </c:pt>
                <c:pt idx="54">
                  <c:v>-2.4704E-2</c:v>
                </c:pt>
                <c:pt idx="55">
                  <c:v>-1.0511999999999999E-2</c:v>
                </c:pt>
                <c:pt idx="56">
                  <c:v>-5.5190999999999997E-2</c:v>
                </c:pt>
                <c:pt idx="57">
                  <c:v>-6.0183999999999994E-2</c:v>
                </c:pt>
                <c:pt idx="58">
                  <c:v>-5.3350999999999996E-2</c:v>
                </c:pt>
                <c:pt idx="59">
                  <c:v>-3.2589E-2</c:v>
                </c:pt>
                <c:pt idx="61">
                  <c:v>-3.4166000000000002E-2</c:v>
                </c:pt>
                <c:pt idx="62">
                  <c:v>-2.2075999999999998E-2</c:v>
                </c:pt>
                <c:pt idx="63">
                  <c:v>-3.6004999999999995E-2</c:v>
                </c:pt>
                <c:pt idx="64">
                  <c:v>-4.4941000000000002E-2</c:v>
                </c:pt>
                <c:pt idx="65">
                  <c:v>-6.4915E-2</c:v>
                </c:pt>
                <c:pt idx="66">
                  <c:v>-6.7279999999999993E-2</c:v>
                </c:pt>
                <c:pt idx="67">
                  <c:v>-5.4927999999999998E-2</c:v>
                </c:pt>
                <c:pt idx="68">
                  <c:v>-7.1485000000000007E-2</c:v>
                </c:pt>
                <c:pt idx="69">
                  <c:v>-7.4638999999999997E-2</c:v>
                </c:pt>
                <c:pt idx="70">
                  <c:v>-7.6741000000000004E-2</c:v>
                </c:pt>
                <c:pt idx="71">
                  <c:v>-6.2812000000000007E-2</c:v>
                </c:pt>
                <c:pt idx="72">
                  <c:v>-9.4350000000000003E-2</c:v>
                </c:pt>
                <c:pt idx="73">
                  <c:v>-8.3048999999999998E-2</c:v>
                </c:pt>
                <c:pt idx="74">
                  <c:v>-6.3863000000000003E-2</c:v>
                </c:pt>
                <c:pt idx="75">
                  <c:v>-5.5979000000000001E-2</c:v>
                </c:pt>
                <c:pt idx="76">
                  <c:v>-5.3876E-2</c:v>
                </c:pt>
                <c:pt idx="77">
                  <c:v>-6.2286000000000001E-2</c:v>
                </c:pt>
                <c:pt idx="78">
                  <c:v>1.1301E-2</c:v>
                </c:pt>
                <c:pt idx="79">
                  <c:v>-1.1301E-2</c:v>
                </c:pt>
                <c:pt idx="80">
                  <c:v>-8.4100000000000008E-2</c:v>
                </c:pt>
                <c:pt idx="81">
                  <c:v>-0.111958</c:v>
                </c:pt>
                <c:pt idx="82">
                  <c:v>-0.11484899999999999</c:v>
                </c:pt>
                <c:pt idx="83">
                  <c:v>-0.106965</c:v>
                </c:pt>
                <c:pt idx="84">
                  <c:v>-0.10617599999999999</c:v>
                </c:pt>
                <c:pt idx="85">
                  <c:v>-0.11064399999999999</c:v>
                </c:pt>
                <c:pt idx="86">
                  <c:v>-0.12746399999999999</c:v>
                </c:pt>
                <c:pt idx="87">
                  <c:v>-0.15926399999999999</c:v>
                </c:pt>
                <c:pt idx="88">
                  <c:v>-0.17056499999999999</c:v>
                </c:pt>
                <c:pt idx="89">
                  <c:v>-0.16557200000000002</c:v>
                </c:pt>
                <c:pt idx="90">
                  <c:v>-0.20157699999999998</c:v>
                </c:pt>
                <c:pt idx="91">
                  <c:v>-0.22233899999999998</c:v>
                </c:pt>
                <c:pt idx="92">
                  <c:v>-0.21681999999999998</c:v>
                </c:pt>
                <c:pt idx="93">
                  <c:v>-0.20499300000000001</c:v>
                </c:pt>
                <c:pt idx="94">
                  <c:v>-0.226018</c:v>
                </c:pt>
                <c:pt idx="95">
                  <c:v>-0.216557</c:v>
                </c:pt>
                <c:pt idx="96">
                  <c:v>-0.18896199999999999</c:v>
                </c:pt>
                <c:pt idx="97">
                  <c:v>-0.18554500000000002</c:v>
                </c:pt>
                <c:pt idx="98">
                  <c:v>-0.20131399999999999</c:v>
                </c:pt>
                <c:pt idx="99">
                  <c:v>-0.21130099999999999</c:v>
                </c:pt>
                <c:pt idx="100">
                  <c:v>-0.194218</c:v>
                </c:pt>
                <c:pt idx="101">
                  <c:v>-0.19500699999999999</c:v>
                </c:pt>
                <c:pt idx="102">
                  <c:v>-0.21366599999999999</c:v>
                </c:pt>
                <c:pt idx="103">
                  <c:v>-0.22785799999999998</c:v>
                </c:pt>
                <c:pt idx="104">
                  <c:v>-0.23180000000000001</c:v>
                </c:pt>
                <c:pt idx="105">
                  <c:v>-0.247832</c:v>
                </c:pt>
                <c:pt idx="106">
                  <c:v>-0.23758199999999999</c:v>
                </c:pt>
                <c:pt idx="107">
                  <c:v>-0.22680700000000001</c:v>
                </c:pt>
                <c:pt idx="108">
                  <c:v>-0.210512</c:v>
                </c:pt>
                <c:pt idx="109">
                  <c:v>-0.21813400000000002</c:v>
                </c:pt>
                <c:pt idx="110">
                  <c:v>-0.22233899999999998</c:v>
                </c:pt>
                <c:pt idx="111">
                  <c:v>-0.236794</c:v>
                </c:pt>
                <c:pt idx="112">
                  <c:v>-0.22759499999999999</c:v>
                </c:pt>
                <c:pt idx="113">
                  <c:v>-0.22812100000000002</c:v>
                </c:pt>
                <c:pt idx="115">
                  <c:v>-0.228384</c:v>
                </c:pt>
                <c:pt idx="116">
                  <c:v>-0.220499</c:v>
                </c:pt>
                <c:pt idx="117">
                  <c:v>-0.237845</c:v>
                </c:pt>
                <c:pt idx="119">
                  <c:v>-0.172405</c:v>
                </c:pt>
                <c:pt idx="120">
                  <c:v>-0.191327</c:v>
                </c:pt>
                <c:pt idx="121">
                  <c:v>-0.18370600000000001</c:v>
                </c:pt>
                <c:pt idx="122">
                  <c:v>-0.17450700000000002</c:v>
                </c:pt>
                <c:pt idx="123">
                  <c:v>-0.2</c:v>
                </c:pt>
                <c:pt idx="124">
                  <c:v>-0.21077500000000002</c:v>
                </c:pt>
                <c:pt idx="125">
                  <c:v>-0.21287800000000001</c:v>
                </c:pt>
                <c:pt idx="126">
                  <c:v>-0.21287800000000001</c:v>
                </c:pt>
                <c:pt idx="127">
                  <c:v>-0.21392900000000001</c:v>
                </c:pt>
                <c:pt idx="128">
                  <c:v>-0.22575600000000001</c:v>
                </c:pt>
                <c:pt idx="129">
                  <c:v>-0.22233899999999998</c:v>
                </c:pt>
                <c:pt idx="130">
                  <c:v>-0.21576899999999999</c:v>
                </c:pt>
                <c:pt idx="131">
                  <c:v>-0.20814699999999997</c:v>
                </c:pt>
                <c:pt idx="132">
                  <c:v>-0.21366599999999999</c:v>
                </c:pt>
                <c:pt idx="133">
                  <c:v>-0.215506</c:v>
                </c:pt>
                <c:pt idx="134">
                  <c:v>-0.21576899999999999</c:v>
                </c:pt>
                <c:pt idx="135">
                  <c:v>-0.22444199999999997</c:v>
                </c:pt>
                <c:pt idx="136">
                  <c:v>-0.26202400000000003</c:v>
                </c:pt>
                <c:pt idx="137">
                  <c:v>-0.247306</c:v>
                </c:pt>
                <c:pt idx="138">
                  <c:v>-0.24940899999999999</c:v>
                </c:pt>
                <c:pt idx="139">
                  <c:v>-0.237845</c:v>
                </c:pt>
                <c:pt idx="140">
                  <c:v>-0.24967099999999998</c:v>
                </c:pt>
                <c:pt idx="141">
                  <c:v>-0.24914600000000001</c:v>
                </c:pt>
                <c:pt idx="142">
                  <c:v>-0.25886999999999999</c:v>
                </c:pt>
                <c:pt idx="143">
                  <c:v>-0.25072299999999997</c:v>
                </c:pt>
                <c:pt idx="144">
                  <c:v>-0.24835699999999999</c:v>
                </c:pt>
                <c:pt idx="145">
                  <c:v>-0.25098599999999999</c:v>
                </c:pt>
                <c:pt idx="146">
                  <c:v>-0.24888300000000002</c:v>
                </c:pt>
                <c:pt idx="147">
                  <c:v>-0.25860700000000003</c:v>
                </c:pt>
                <c:pt idx="148">
                  <c:v>-0.26097199999999998</c:v>
                </c:pt>
                <c:pt idx="150">
                  <c:v>-0.27700399999999997</c:v>
                </c:pt>
                <c:pt idx="151">
                  <c:v>-0.30591299999999999</c:v>
                </c:pt>
                <c:pt idx="152">
                  <c:v>-0.32430999999999999</c:v>
                </c:pt>
                <c:pt idx="153">
                  <c:v>-0.34480899999999998</c:v>
                </c:pt>
                <c:pt idx="154">
                  <c:v>-0.317214</c:v>
                </c:pt>
                <c:pt idx="155">
                  <c:v>-0.33377099999999998</c:v>
                </c:pt>
                <c:pt idx="156">
                  <c:v>-0.339028</c:v>
                </c:pt>
                <c:pt idx="157">
                  <c:v>-0.35663600000000001</c:v>
                </c:pt>
                <c:pt idx="158">
                  <c:v>-0.37582099999999996</c:v>
                </c:pt>
                <c:pt idx="159">
                  <c:v>-0.36846299999999998</c:v>
                </c:pt>
                <c:pt idx="160">
                  <c:v>-0.34086700000000003</c:v>
                </c:pt>
                <c:pt idx="161">
                  <c:v>-0.35137999999999997</c:v>
                </c:pt>
                <c:pt idx="162">
                  <c:v>-0.349277</c:v>
                </c:pt>
                <c:pt idx="163">
                  <c:v>-0.34007900000000002</c:v>
                </c:pt>
                <c:pt idx="164">
                  <c:v>-0.35059099999999999</c:v>
                </c:pt>
                <c:pt idx="165">
                  <c:v>-0.33587400000000001</c:v>
                </c:pt>
                <c:pt idx="166">
                  <c:v>-0.33298299999999997</c:v>
                </c:pt>
                <c:pt idx="167">
                  <c:v>-0.33061799999999997</c:v>
                </c:pt>
                <c:pt idx="168">
                  <c:v>-0.33350900000000006</c:v>
                </c:pt>
                <c:pt idx="169">
                  <c:v>-0.31852799999999998</c:v>
                </c:pt>
                <c:pt idx="170">
                  <c:v>-0.32246999999999998</c:v>
                </c:pt>
                <c:pt idx="171">
                  <c:v>-0.31090699999999999</c:v>
                </c:pt>
                <c:pt idx="172">
                  <c:v>-0.31379800000000002</c:v>
                </c:pt>
                <c:pt idx="173">
                  <c:v>-0.31222100000000003</c:v>
                </c:pt>
                <c:pt idx="174">
                  <c:v>-0.32168199999999997</c:v>
                </c:pt>
                <c:pt idx="175">
                  <c:v>-0.33088000000000001</c:v>
                </c:pt>
                <c:pt idx="176">
                  <c:v>-0.33508499999999997</c:v>
                </c:pt>
                <c:pt idx="177">
                  <c:v>-0.34664900000000004</c:v>
                </c:pt>
                <c:pt idx="178">
                  <c:v>-0.34034199999999998</c:v>
                </c:pt>
                <c:pt idx="179">
                  <c:v>-0.33324599999999999</c:v>
                </c:pt>
                <c:pt idx="180">
                  <c:v>-0.35243099999999999</c:v>
                </c:pt>
                <c:pt idx="181">
                  <c:v>-0.34480899999999998</c:v>
                </c:pt>
                <c:pt idx="182">
                  <c:v>-0.32799</c:v>
                </c:pt>
                <c:pt idx="184">
                  <c:v>-0.321156</c:v>
                </c:pt>
                <c:pt idx="185">
                  <c:v>-0.31038100000000002</c:v>
                </c:pt>
                <c:pt idx="186">
                  <c:v>-0.31458600000000003</c:v>
                </c:pt>
                <c:pt idx="187">
                  <c:v>-0.30144500000000002</c:v>
                </c:pt>
                <c:pt idx="188">
                  <c:v>-0.30170799999999998</c:v>
                </c:pt>
                <c:pt idx="189">
                  <c:v>-0.30748999999999999</c:v>
                </c:pt>
                <c:pt idx="190">
                  <c:v>-0.30512499999999998</c:v>
                </c:pt>
                <c:pt idx="191">
                  <c:v>-0.30565000000000003</c:v>
                </c:pt>
                <c:pt idx="192">
                  <c:v>-0.27568999999999999</c:v>
                </c:pt>
                <c:pt idx="193">
                  <c:v>-0.26911999999999997</c:v>
                </c:pt>
                <c:pt idx="194">
                  <c:v>-0.27174799999999999</c:v>
                </c:pt>
                <c:pt idx="195">
                  <c:v>-0.25781900000000002</c:v>
                </c:pt>
                <c:pt idx="196">
                  <c:v>-0.25335099999999999</c:v>
                </c:pt>
                <c:pt idx="197">
                  <c:v>-0.26438899999999999</c:v>
                </c:pt>
                <c:pt idx="198">
                  <c:v>-0.27174799999999999</c:v>
                </c:pt>
                <c:pt idx="199">
                  <c:v>-0.27831800000000001</c:v>
                </c:pt>
                <c:pt idx="200">
                  <c:v>-0.29592600000000002</c:v>
                </c:pt>
                <c:pt idx="201">
                  <c:v>-0.294875</c:v>
                </c:pt>
                <c:pt idx="202">
                  <c:v>-0.311695</c:v>
                </c:pt>
                <c:pt idx="203">
                  <c:v>-0.311695</c:v>
                </c:pt>
                <c:pt idx="204">
                  <c:v>-0.28252300000000002</c:v>
                </c:pt>
                <c:pt idx="205">
                  <c:v>-0.28882999999999998</c:v>
                </c:pt>
                <c:pt idx="206">
                  <c:v>-0.28252300000000002</c:v>
                </c:pt>
                <c:pt idx="207">
                  <c:v>-0.247306</c:v>
                </c:pt>
                <c:pt idx="208">
                  <c:v>-0.237319</c:v>
                </c:pt>
                <c:pt idx="209">
                  <c:v>-0.23915900000000001</c:v>
                </c:pt>
                <c:pt idx="210">
                  <c:v>-0.238371</c:v>
                </c:pt>
                <c:pt idx="211">
                  <c:v>-0.250197</c:v>
                </c:pt>
                <c:pt idx="212">
                  <c:v>-0.245729</c:v>
                </c:pt>
                <c:pt idx="213">
                  <c:v>-0.23469100000000001</c:v>
                </c:pt>
                <c:pt idx="214">
                  <c:v>-0.198686</c:v>
                </c:pt>
                <c:pt idx="215">
                  <c:v>-0.204205</c:v>
                </c:pt>
                <c:pt idx="216">
                  <c:v>-0.216557</c:v>
                </c:pt>
                <c:pt idx="217">
                  <c:v>-0.21471699999999999</c:v>
                </c:pt>
                <c:pt idx="218">
                  <c:v>-0.21708300000000003</c:v>
                </c:pt>
                <c:pt idx="220">
                  <c:v>-0.221025</c:v>
                </c:pt>
                <c:pt idx="221">
                  <c:v>-0.21734600000000001</c:v>
                </c:pt>
                <c:pt idx="222">
                  <c:v>-0.24888300000000002</c:v>
                </c:pt>
                <c:pt idx="223">
                  <c:v>-0.234954</c:v>
                </c:pt>
                <c:pt idx="224">
                  <c:v>-0.247306</c:v>
                </c:pt>
                <c:pt idx="225">
                  <c:v>-0.23153699999999999</c:v>
                </c:pt>
                <c:pt idx="226">
                  <c:v>-0.23521699999999998</c:v>
                </c:pt>
                <c:pt idx="227">
                  <c:v>-0.26228600000000002</c:v>
                </c:pt>
                <c:pt idx="228">
                  <c:v>-0.255191</c:v>
                </c:pt>
                <c:pt idx="229">
                  <c:v>-0.25676700000000002</c:v>
                </c:pt>
                <c:pt idx="230">
                  <c:v>-0.26412600000000003</c:v>
                </c:pt>
                <c:pt idx="231">
                  <c:v>-0.267017</c:v>
                </c:pt>
                <c:pt idx="232">
                  <c:v>-0.24651800000000001</c:v>
                </c:pt>
                <c:pt idx="233">
                  <c:v>-0.25781900000000002</c:v>
                </c:pt>
                <c:pt idx="234">
                  <c:v>-0.26123499999999999</c:v>
                </c:pt>
                <c:pt idx="235">
                  <c:v>-0.27043400000000001</c:v>
                </c:pt>
                <c:pt idx="236">
                  <c:v>-0.276478</c:v>
                </c:pt>
                <c:pt idx="237">
                  <c:v>-0.31747700000000001</c:v>
                </c:pt>
                <c:pt idx="238">
                  <c:v>-0.32220799999999999</c:v>
                </c:pt>
                <c:pt idx="239">
                  <c:v>-0.31300899999999998</c:v>
                </c:pt>
                <c:pt idx="240">
                  <c:v>-0.31879099999999999</c:v>
                </c:pt>
                <c:pt idx="241">
                  <c:v>-0.32220799999999999</c:v>
                </c:pt>
                <c:pt idx="242">
                  <c:v>-0.32036799999999999</c:v>
                </c:pt>
                <c:pt idx="243">
                  <c:v>-0.32457299999999994</c:v>
                </c:pt>
                <c:pt idx="244">
                  <c:v>-0.32904099999999997</c:v>
                </c:pt>
                <c:pt idx="245">
                  <c:v>-0.33140599999999998</c:v>
                </c:pt>
                <c:pt idx="246">
                  <c:v>-0.32615</c:v>
                </c:pt>
                <c:pt idx="248">
                  <c:v>-0.32615</c:v>
                </c:pt>
                <c:pt idx="249">
                  <c:v>-0.32089399999999996</c:v>
                </c:pt>
                <c:pt idx="250">
                  <c:v>-0.30197099999999999</c:v>
                </c:pt>
                <c:pt idx="251">
                  <c:v>-0.30486200000000002</c:v>
                </c:pt>
                <c:pt idx="252">
                  <c:v>-0.31747700000000001</c:v>
                </c:pt>
                <c:pt idx="253">
                  <c:v>-0.30827899999999997</c:v>
                </c:pt>
                <c:pt idx="254">
                  <c:v>-0.31852799999999998</c:v>
                </c:pt>
                <c:pt idx="255">
                  <c:v>-0.304336</c:v>
                </c:pt>
                <c:pt idx="256">
                  <c:v>-0.298817</c:v>
                </c:pt>
                <c:pt idx="257">
                  <c:v>-0.29513800000000001</c:v>
                </c:pt>
                <c:pt idx="258">
                  <c:v>-0.30932999999999999</c:v>
                </c:pt>
                <c:pt idx="259">
                  <c:v>-0.31222100000000003</c:v>
                </c:pt>
                <c:pt idx="260">
                  <c:v>-0.30985499999999999</c:v>
                </c:pt>
                <c:pt idx="261">
                  <c:v>-0.30959300000000001</c:v>
                </c:pt>
                <c:pt idx="262">
                  <c:v>-0.315112</c:v>
                </c:pt>
                <c:pt idx="263">
                  <c:v>-0.31852799999999998</c:v>
                </c:pt>
                <c:pt idx="264">
                  <c:v>-0.31353500000000001</c:v>
                </c:pt>
                <c:pt idx="265">
                  <c:v>-0.30512499999999998</c:v>
                </c:pt>
                <c:pt idx="266">
                  <c:v>-0.29645199999999999</c:v>
                </c:pt>
                <c:pt idx="267">
                  <c:v>-0.28620200000000001</c:v>
                </c:pt>
                <c:pt idx="268">
                  <c:v>-0.28620200000000001</c:v>
                </c:pt>
                <c:pt idx="270">
                  <c:v>-0.28436299999999998</c:v>
                </c:pt>
                <c:pt idx="271">
                  <c:v>-0.28646499999999997</c:v>
                </c:pt>
                <c:pt idx="272">
                  <c:v>-0.302234</c:v>
                </c:pt>
                <c:pt idx="273">
                  <c:v>-0.31300899999999998</c:v>
                </c:pt>
                <c:pt idx="274">
                  <c:v>-0.321156</c:v>
                </c:pt>
                <c:pt idx="275">
                  <c:v>-0.346912</c:v>
                </c:pt>
                <c:pt idx="276">
                  <c:v>-0.33271999999999996</c:v>
                </c:pt>
                <c:pt idx="277">
                  <c:v>-0.34060400000000002</c:v>
                </c:pt>
                <c:pt idx="278">
                  <c:v>-0.33298299999999997</c:v>
                </c:pt>
                <c:pt idx="279">
                  <c:v>-0.33324599999999999</c:v>
                </c:pt>
                <c:pt idx="280">
                  <c:v>-0.33797600000000005</c:v>
                </c:pt>
                <c:pt idx="281">
                  <c:v>-0.35374499999999998</c:v>
                </c:pt>
                <c:pt idx="282">
                  <c:v>-0.35610999999999998</c:v>
                </c:pt>
                <c:pt idx="283">
                  <c:v>-0.35243099999999999</c:v>
                </c:pt>
                <c:pt idx="284">
                  <c:v>-0.32982899999999998</c:v>
                </c:pt>
                <c:pt idx="285">
                  <c:v>-0.33324599999999999</c:v>
                </c:pt>
                <c:pt idx="286">
                  <c:v>-0.34375800000000001</c:v>
                </c:pt>
                <c:pt idx="287">
                  <c:v>-0.34218100000000001</c:v>
                </c:pt>
                <c:pt idx="288">
                  <c:v>-0.32825200000000004</c:v>
                </c:pt>
                <c:pt idx="289">
                  <c:v>-0.34349499999999999</c:v>
                </c:pt>
                <c:pt idx="290">
                  <c:v>-0.33350900000000006</c:v>
                </c:pt>
                <c:pt idx="291">
                  <c:v>-0.34297</c:v>
                </c:pt>
                <c:pt idx="292">
                  <c:v>-0.34480899999999998</c:v>
                </c:pt>
                <c:pt idx="293">
                  <c:v>-0.33166899999999999</c:v>
                </c:pt>
                <c:pt idx="295">
                  <c:v>-0.34007900000000002</c:v>
                </c:pt>
                <c:pt idx="296">
                  <c:v>-0.33771400000000001</c:v>
                </c:pt>
                <c:pt idx="297">
                  <c:v>-0.34612399999999999</c:v>
                </c:pt>
                <c:pt idx="298">
                  <c:v>-0.35532200000000003</c:v>
                </c:pt>
                <c:pt idx="299">
                  <c:v>-0.35269399999999995</c:v>
                </c:pt>
                <c:pt idx="300">
                  <c:v>-0.35006599999999999</c:v>
                </c:pt>
                <c:pt idx="301">
                  <c:v>-0.35768700000000003</c:v>
                </c:pt>
                <c:pt idx="302">
                  <c:v>-0.38344299999999998</c:v>
                </c:pt>
                <c:pt idx="303">
                  <c:v>-0.38554499999999997</c:v>
                </c:pt>
                <c:pt idx="304">
                  <c:v>-0.37214199999999997</c:v>
                </c:pt>
                <c:pt idx="305">
                  <c:v>-0.37766100000000002</c:v>
                </c:pt>
                <c:pt idx="306">
                  <c:v>-0.382129</c:v>
                </c:pt>
                <c:pt idx="307">
                  <c:v>-0.39553199999999999</c:v>
                </c:pt>
                <c:pt idx="308">
                  <c:v>-0.39973700000000001</c:v>
                </c:pt>
                <c:pt idx="309">
                  <c:v>-0.40446800000000005</c:v>
                </c:pt>
                <c:pt idx="310">
                  <c:v>-0.397372</c:v>
                </c:pt>
                <c:pt idx="311">
                  <c:v>-0.41051199999999999</c:v>
                </c:pt>
                <c:pt idx="312">
                  <c:v>-0.398949</c:v>
                </c:pt>
                <c:pt idx="313">
                  <c:v>-0.40210299999999999</c:v>
                </c:pt>
                <c:pt idx="314">
                  <c:v>-0.39684600000000003</c:v>
                </c:pt>
                <c:pt idx="315">
                  <c:v>-0.39973700000000001</c:v>
                </c:pt>
                <c:pt idx="316">
                  <c:v>-0.38896200000000003</c:v>
                </c:pt>
                <c:pt idx="317">
                  <c:v>-0.38712200000000002</c:v>
                </c:pt>
                <c:pt idx="318">
                  <c:v>-0.39316699999999999</c:v>
                </c:pt>
                <c:pt idx="320">
                  <c:v>-0.388436</c:v>
                </c:pt>
                <c:pt idx="321">
                  <c:v>-0.371091</c:v>
                </c:pt>
                <c:pt idx="322">
                  <c:v>-0.36320599999999997</c:v>
                </c:pt>
                <c:pt idx="323">
                  <c:v>-0.378187</c:v>
                </c:pt>
                <c:pt idx="324">
                  <c:v>-0.37950099999999998</c:v>
                </c:pt>
                <c:pt idx="325">
                  <c:v>-0.37292999999999998</c:v>
                </c:pt>
                <c:pt idx="326">
                  <c:v>-0.37135299999999999</c:v>
                </c:pt>
                <c:pt idx="327">
                  <c:v>-0.37030200000000002</c:v>
                </c:pt>
                <c:pt idx="328">
                  <c:v>-0.36662300000000003</c:v>
                </c:pt>
                <c:pt idx="329">
                  <c:v>-0.36320599999999997</c:v>
                </c:pt>
                <c:pt idx="330">
                  <c:v>-0.36741100000000004</c:v>
                </c:pt>
                <c:pt idx="331">
                  <c:v>-0.37030200000000002</c:v>
                </c:pt>
                <c:pt idx="332">
                  <c:v>-0.38580800000000004</c:v>
                </c:pt>
                <c:pt idx="333">
                  <c:v>-0.40315399999999996</c:v>
                </c:pt>
                <c:pt idx="334">
                  <c:v>-0.39132699999999998</c:v>
                </c:pt>
                <c:pt idx="335">
                  <c:v>-0.39763500000000002</c:v>
                </c:pt>
                <c:pt idx="336">
                  <c:v>-0.39316699999999999</c:v>
                </c:pt>
                <c:pt idx="337">
                  <c:v>-0.38607100000000005</c:v>
                </c:pt>
                <c:pt idx="338">
                  <c:v>-0.35926400000000003</c:v>
                </c:pt>
                <c:pt idx="339">
                  <c:v>-0.36373199999999994</c:v>
                </c:pt>
                <c:pt idx="340">
                  <c:v>-0.35847600000000002</c:v>
                </c:pt>
                <c:pt idx="341">
                  <c:v>-0.32799</c:v>
                </c:pt>
                <c:pt idx="342">
                  <c:v>-0.31695099999999998</c:v>
                </c:pt>
                <c:pt idx="343">
                  <c:v>-0.315112</c:v>
                </c:pt>
                <c:pt idx="344">
                  <c:v>-0.31327199999999999</c:v>
                </c:pt>
                <c:pt idx="345">
                  <c:v>-0.31984200000000002</c:v>
                </c:pt>
                <c:pt idx="346">
                  <c:v>-0.30459900000000001</c:v>
                </c:pt>
                <c:pt idx="347">
                  <c:v>-0.31931700000000002</c:v>
                </c:pt>
                <c:pt idx="348">
                  <c:v>-0.32667499999999999</c:v>
                </c:pt>
                <c:pt idx="349">
                  <c:v>-0.33955299999999999</c:v>
                </c:pt>
                <c:pt idx="350">
                  <c:v>-0.35269399999999995</c:v>
                </c:pt>
                <c:pt idx="351">
                  <c:v>-0.354271</c:v>
                </c:pt>
                <c:pt idx="352">
                  <c:v>-0.35716199999999998</c:v>
                </c:pt>
                <c:pt idx="353">
                  <c:v>-0.35768700000000003</c:v>
                </c:pt>
                <c:pt idx="354">
                  <c:v>-0.35794999999999999</c:v>
                </c:pt>
                <c:pt idx="355">
                  <c:v>-0.36189199999999999</c:v>
                </c:pt>
                <c:pt idx="356">
                  <c:v>-0.38028899999999999</c:v>
                </c:pt>
                <c:pt idx="357">
                  <c:v>-0.388436</c:v>
                </c:pt>
                <c:pt idx="358">
                  <c:v>-0.38528300000000004</c:v>
                </c:pt>
                <c:pt idx="359">
                  <c:v>-0.37976300000000002</c:v>
                </c:pt>
                <c:pt idx="360">
                  <c:v>-0.382129</c:v>
                </c:pt>
                <c:pt idx="361">
                  <c:v>-0.38160299999999997</c:v>
                </c:pt>
                <c:pt idx="362">
                  <c:v>-0.39316699999999999</c:v>
                </c:pt>
                <c:pt idx="363">
                  <c:v>-0.4</c:v>
                </c:pt>
                <c:pt idx="364">
                  <c:v>-0.393955</c:v>
                </c:pt>
                <c:pt idx="365">
                  <c:v>-0.39658299999999996</c:v>
                </c:pt>
                <c:pt idx="366">
                  <c:v>-0.40420499999999998</c:v>
                </c:pt>
                <c:pt idx="367">
                  <c:v>-0.380552</c:v>
                </c:pt>
                <c:pt idx="368">
                  <c:v>-0.37661</c:v>
                </c:pt>
                <c:pt idx="369">
                  <c:v>-0.37634700000000004</c:v>
                </c:pt>
                <c:pt idx="370">
                  <c:v>-0.37529600000000002</c:v>
                </c:pt>
                <c:pt idx="371">
                  <c:v>-0.37450699999999998</c:v>
                </c:pt>
                <c:pt idx="372">
                  <c:v>-0.37503300000000001</c:v>
                </c:pt>
                <c:pt idx="373">
                  <c:v>-0.37424399999999997</c:v>
                </c:pt>
                <c:pt idx="376">
                  <c:v>-0.38081499999999996</c:v>
                </c:pt>
                <c:pt idx="377">
                  <c:v>-0.36951400000000001</c:v>
                </c:pt>
                <c:pt idx="378">
                  <c:v>-0.36793700000000001</c:v>
                </c:pt>
                <c:pt idx="380">
                  <c:v>-0.37424399999999997</c:v>
                </c:pt>
                <c:pt idx="381">
                  <c:v>-0.37739800000000001</c:v>
                </c:pt>
                <c:pt idx="382">
                  <c:v>-0.39816000000000001</c:v>
                </c:pt>
                <c:pt idx="383">
                  <c:v>-0.39842300000000003</c:v>
                </c:pt>
                <c:pt idx="384">
                  <c:v>-0.38002600000000003</c:v>
                </c:pt>
                <c:pt idx="385">
                  <c:v>-0.37634700000000004</c:v>
                </c:pt>
                <c:pt idx="386">
                  <c:v>-0.36872500000000002</c:v>
                </c:pt>
                <c:pt idx="387">
                  <c:v>-0.38081499999999996</c:v>
                </c:pt>
                <c:pt idx="388">
                  <c:v>-0.38396799999999998</c:v>
                </c:pt>
                <c:pt idx="389">
                  <c:v>-0.38265399999999999</c:v>
                </c:pt>
                <c:pt idx="390">
                  <c:v>-0.38922499999999999</c:v>
                </c:pt>
                <c:pt idx="391">
                  <c:v>-0.33718800000000004</c:v>
                </c:pt>
                <c:pt idx="392">
                  <c:v>-0.34402099999999997</c:v>
                </c:pt>
                <c:pt idx="393">
                  <c:v>-0.36084099999999997</c:v>
                </c:pt>
                <c:pt idx="394">
                  <c:v>-0.35742400000000002</c:v>
                </c:pt>
                <c:pt idx="395">
                  <c:v>-0.35321900000000001</c:v>
                </c:pt>
                <c:pt idx="396">
                  <c:v>-0.36609699999999995</c:v>
                </c:pt>
                <c:pt idx="397">
                  <c:v>-0.37371899999999997</c:v>
                </c:pt>
                <c:pt idx="398">
                  <c:v>-0.37766100000000002</c:v>
                </c:pt>
                <c:pt idx="399">
                  <c:v>-0.36057800000000001</c:v>
                </c:pt>
                <c:pt idx="400">
                  <c:v>-0.36320599999999997</c:v>
                </c:pt>
                <c:pt idx="401">
                  <c:v>-0.36005299999999996</c:v>
                </c:pt>
                <c:pt idx="402">
                  <c:v>-0.36399500000000001</c:v>
                </c:pt>
                <c:pt idx="403">
                  <c:v>-0.35716199999999998</c:v>
                </c:pt>
                <c:pt idx="404">
                  <c:v>-0.34848899999999999</c:v>
                </c:pt>
                <c:pt idx="405">
                  <c:v>-0.33823900000000001</c:v>
                </c:pt>
                <c:pt idx="406">
                  <c:v>-0.34349499999999999</c:v>
                </c:pt>
                <c:pt idx="407">
                  <c:v>-0.354271</c:v>
                </c:pt>
                <c:pt idx="408">
                  <c:v>-0.30670200000000003</c:v>
                </c:pt>
                <c:pt idx="409">
                  <c:v>-0.29435</c:v>
                </c:pt>
                <c:pt idx="410">
                  <c:v>-0.30801600000000001</c:v>
                </c:pt>
                <c:pt idx="411">
                  <c:v>-0.25860700000000003</c:v>
                </c:pt>
                <c:pt idx="412">
                  <c:v>-0.223916</c:v>
                </c:pt>
                <c:pt idx="413">
                  <c:v>-0.223916</c:v>
                </c:pt>
                <c:pt idx="415">
                  <c:v>-0.23600499999999999</c:v>
                </c:pt>
                <c:pt idx="416">
                  <c:v>-0.234954</c:v>
                </c:pt>
                <c:pt idx="417">
                  <c:v>-0.24204999999999999</c:v>
                </c:pt>
                <c:pt idx="418">
                  <c:v>-0.24651800000000001</c:v>
                </c:pt>
                <c:pt idx="419">
                  <c:v>-0.24861999999999998</c:v>
                </c:pt>
                <c:pt idx="420">
                  <c:v>-0.21445499999999998</c:v>
                </c:pt>
                <c:pt idx="421">
                  <c:v>-0.23127500000000001</c:v>
                </c:pt>
                <c:pt idx="422">
                  <c:v>-0.21419199999999999</c:v>
                </c:pt>
                <c:pt idx="423">
                  <c:v>-0.19053899999999999</c:v>
                </c:pt>
                <c:pt idx="424">
                  <c:v>-0.16320599999999999</c:v>
                </c:pt>
                <c:pt idx="425">
                  <c:v>-0.14060400000000001</c:v>
                </c:pt>
                <c:pt idx="426">
                  <c:v>-0.18081499999999998</c:v>
                </c:pt>
                <c:pt idx="427">
                  <c:v>-0.17766100000000001</c:v>
                </c:pt>
                <c:pt idx="428">
                  <c:v>-0.18396799999999999</c:v>
                </c:pt>
                <c:pt idx="429">
                  <c:v>-0.20341699999999999</c:v>
                </c:pt>
                <c:pt idx="430">
                  <c:v>-0.20184000000000002</c:v>
                </c:pt>
                <c:pt idx="431">
                  <c:v>-0.212089</c:v>
                </c:pt>
                <c:pt idx="432">
                  <c:v>-0.20105100000000001</c:v>
                </c:pt>
                <c:pt idx="433">
                  <c:v>-0.211564</c:v>
                </c:pt>
                <c:pt idx="434">
                  <c:v>-0.19605799999999998</c:v>
                </c:pt>
                <c:pt idx="435">
                  <c:v>-0.200263</c:v>
                </c:pt>
                <c:pt idx="436">
                  <c:v>-0.18869900000000001</c:v>
                </c:pt>
                <c:pt idx="437">
                  <c:v>-0.193693</c:v>
                </c:pt>
                <c:pt idx="438">
                  <c:v>-0.19605799999999998</c:v>
                </c:pt>
                <c:pt idx="439">
                  <c:v>-0.202102</c:v>
                </c:pt>
                <c:pt idx="440">
                  <c:v>-0.19395499999999999</c:v>
                </c:pt>
                <c:pt idx="441">
                  <c:v>-0.18501999999999999</c:v>
                </c:pt>
                <c:pt idx="442">
                  <c:v>-0.19789799999999999</c:v>
                </c:pt>
                <c:pt idx="443">
                  <c:v>-0.17976299999999998</c:v>
                </c:pt>
                <c:pt idx="444">
                  <c:v>-0.18396799999999999</c:v>
                </c:pt>
                <c:pt idx="445">
                  <c:v>-0.19737200000000002</c:v>
                </c:pt>
                <c:pt idx="446">
                  <c:v>-0.18896199999999999</c:v>
                </c:pt>
                <c:pt idx="447">
                  <c:v>-0.17661000000000002</c:v>
                </c:pt>
                <c:pt idx="448">
                  <c:v>-0.160578</c:v>
                </c:pt>
                <c:pt idx="449">
                  <c:v>-0.15637299999999998</c:v>
                </c:pt>
                <c:pt idx="450">
                  <c:v>-0.154534</c:v>
                </c:pt>
                <c:pt idx="451">
                  <c:v>-0.15532199999999999</c:v>
                </c:pt>
                <c:pt idx="452">
                  <c:v>-0.16452000000000003</c:v>
                </c:pt>
                <c:pt idx="454">
                  <c:v>-0.15873799999999999</c:v>
                </c:pt>
                <c:pt idx="455">
                  <c:v>-0.17082799999999998</c:v>
                </c:pt>
                <c:pt idx="456">
                  <c:v>-0.17030200000000001</c:v>
                </c:pt>
                <c:pt idx="457">
                  <c:v>-0.2</c:v>
                </c:pt>
                <c:pt idx="458">
                  <c:v>-0.20683299999999999</c:v>
                </c:pt>
                <c:pt idx="459">
                  <c:v>-0.239422</c:v>
                </c:pt>
                <c:pt idx="460">
                  <c:v>-0.246781</c:v>
                </c:pt>
                <c:pt idx="461">
                  <c:v>-0.25072299999999997</c:v>
                </c:pt>
                <c:pt idx="462">
                  <c:v>-0.24546600000000002</c:v>
                </c:pt>
                <c:pt idx="463">
                  <c:v>-0.24704300000000001</c:v>
                </c:pt>
                <c:pt idx="464">
                  <c:v>-0.25046000000000002</c:v>
                </c:pt>
                <c:pt idx="465">
                  <c:v>-0.24336400000000002</c:v>
                </c:pt>
                <c:pt idx="466">
                  <c:v>-0.22864699999999999</c:v>
                </c:pt>
                <c:pt idx="467">
                  <c:v>-0.23889600000000002</c:v>
                </c:pt>
                <c:pt idx="468">
                  <c:v>-0.24099900000000002</c:v>
                </c:pt>
                <c:pt idx="469">
                  <c:v>-0.26596599999999998</c:v>
                </c:pt>
                <c:pt idx="470">
                  <c:v>-0.27122200000000002</c:v>
                </c:pt>
                <c:pt idx="471">
                  <c:v>-0.275953</c:v>
                </c:pt>
                <c:pt idx="472">
                  <c:v>-0.30302200000000001</c:v>
                </c:pt>
                <c:pt idx="473">
                  <c:v>-0.30643899999999996</c:v>
                </c:pt>
                <c:pt idx="474">
                  <c:v>-0.30670200000000003</c:v>
                </c:pt>
                <c:pt idx="475">
                  <c:v>-0.31038100000000002</c:v>
                </c:pt>
                <c:pt idx="476">
                  <c:v>-0.33114300000000002</c:v>
                </c:pt>
                <c:pt idx="477">
                  <c:v>-0.30170799999999998</c:v>
                </c:pt>
                <c:pt idx="478">
                  <c:v>-0.29960599999999998</c:v>
                </c:pt>
                <c:pt idx="480">
                  <c:v>-0.28252300000000002</c:v>
                </c:pt>
                <c:pt idx="481">
                  <c:v>-0.285414</c:v>
                </c:pt>
                <c:pt idx="482">
                  <c:v>-0.306176</c:v>
                </c:pt>
                <c:pt idx="483">
                  <c:v>-0.31195799999999996</c:v>
                </c:pt>
                <c:pt idx="484">
                  <c:v>-0.30328499999999997</c:v>
                </c:pt>
                <c:pt idx="485">
                  <c:v>-0.319054</c:v>
                </c:pt>
                <c:pt idx="486">
                  <c:v>-0.32299600000000001</c:v>
                </c:pt>
                <c:pt idx="487">
                  <c:v>-0.306176</c:v>
                </c:pt>
                <c:pt idx="488">
                  <c:v>-0.315637</c:v>
                </c:pt>
                <c:pt idx="489">
                  <c:v>-0.32299600000000001</c:v>
                </c:pt>
                <c:pt idx="490">
                  <c:v>-0.317214</c:v>
                </c:pt>
                <c:pt idx="491">
                  <c:v>-0.31458600000000003</c:v>
                </c:pt>
                <c:pt idx="492">
                  <c:v>-0.32904099999999997</c:v>
                </c:pt>
                <c:pt idx="493">
                  <c:v>-0.293298</c:v>
                </c:pt>
                <c:pt idx="494">
                  <c:v>-0.31800299999999998</c:v>
                </c:pt>
                <c:pt idx="495">
                  <c:v>-0.34270699999999998</c:v>
                </c:pt>
                <c:pt idx="496">
                  <c:v>-0.337451</c:v>
                </c:pt>
                <c:pt idx="497">
                  <c:v>-0.31984200000000002</c:v>
                </c:pt>
                <c:pt idx="498">
                  <c:v>-0.330092</c:v>
                </c:pt>
                <c:pt idx="499">
                  <c:v>-0.32693800000000001</c:v>
                </c:pt>
                <c:pt idx="500">
                  <c:v>-0.33508499999999997</c:v>
                </c:pt>
                <c:pt idx="501">
                  <c:v>-0.34007900000000002</c:v>
                </c:pt>
                <c:pt idx="502">
                  <c:v>-0.367674</c:v>
                </c:pt>
                <c:pt idx="503">
                  <c:v>-0.36320599999999997</c:v>
                </c:pt>
                <c:pt idx="504">
                  <c:v>-0.35558500000000004</c:v>
                </c:pt>
                <c:pt idx="505">
                  <c:v>-0.37214199999999997</c:v>
                </c:pt>
                <c:pt idx="506">
                  <c:v>-0.37424399999999997</c:v>
                </c:pt>
                <c:pt idx="507">
                  <c:v>-0.40183999999999997</c:v>
                </c:pt>
                <c:pt idx="509">
                  <c:v>-0.37608400000000003</c:v>
                </c:pt>
                <c:pt idx="510">
                  <c:v>-0.40315399999999996</c:v>
                </c:pt>
                <c:pt idx="511">
                  <c:v>-0.40998699999999999</c:v>
                </c:pt>
                <c:pt idx="512">
                  <c:v>-0.41156399999999999</c:v>
                </c:pt>
                <c:pt idx="513">
                  <c:v>-0.414717</c:v>
                </c:pt>
                <c:pt idx="514">
                  <c:v>-0.42023699999999997</c:v>
                </c:pt>
                <c:pt idx="515">
                  <c:v>-0.438108</c:v>
                </c:pt>
                <c:pt idx="516">
                  <c:v>-0.43758200000000003</c:v>
                </c:pt>
                <c:pt idx="517">
                  <c:v>-0.45676699999999998</c:v>
                </c:pt>
                <c:pt idx="518">
                  <c:v>-0.46386299999999997</c:v>
                </c:pt>
                <c:pt idx="519">
                  <c:v>-0.45992100000000002</c:v>
                </c:pt>
                <c:pt idx="520">
                  <c:v>-0.45781899999999998</c:v>
                </c:pt>
                <c:pt idx="521">
                  <c:v>-0.47647799999999996</c:v>
                </c:pt>
                <c:pt idx="522">
                  <c:v>-0.47516399999999998</c:v>
                </c:pt>
                <c:pt idx="523">
                  <c:v>-0.48094599999999998</c:v>
                </c:pt>
                <c:pt idx="524">
                  <c:v>-0.49697800000000003</c:v>
                </c:pt>
                <c:pt idx="525">
                  <c:v>-0.48225999999999997</c:v>
                </c:pt>
                <c:pt idx="526">
                  <c:v>-0.47884399999999999</c:v>
                </c:pt>
                <c:pt idx="527">
                  <c:v>-0.47358699999999998</c:v>
                </c:pt>
                <c:pt idx="528">
                  <c:v>-0.46964500000000003</c:v>
                </c:pt>
                <c:pt idx="530">
                  <c:v>-0.47516399999999998</c:v>
                </c:pt>
                <c:pt idx="531">
                  <c:v>-0.48699100000000001</c:v>
                </c:pt>
                <c:pt idx="532">
                  <c:v>-0.46675400000000006</c:v>
                </c:pt>
                <c:pt idx="533">
                  <c:v>-0.470696</c:v>
                </c:pt>
                <c:pt idx="534">
                  <c:v>-0.45256200000000002</c:v>
                </c:pt>
                <c:pt idx="535">
                  <c:v>-0.44389000000000001</c:v>
                </c:pt>
                <c:pt idx="536">
                  <c:v>-0.44546599999999997</c:v>
                </c:pt>
                <c:pt idx="537">
                  <c:v>-0.449409</c:v>
                </c:pt>
                <c:pt idx="538">
                  <c:v>-0.43837100000000001</c:v>
                </c:pt>
                <c:pt idx="539">
                  <c:v>-0.43495399999999995</c:v>
                </c:pt>
                <c:pt idx="540">
                  <c:v>-0.43101200000000001</c:v>
                </c:pt>
                <c:pt idx="541">
                  <c:v>-0.44257599999999997</c:v>
                </c:pt>
                <c:pt idx="542">
                  <c:v>-0.44283800000000001</c:v>
                </c:pt>
                <c:pt idx="543">
                  <c:v>-0.45177400000000001</c:v>
                </c:pt>
                <c:pt idx="544">
                  <c:v>-0.44572899999999999</c:v>
                </c:pt>
                <c:pt idx="545">
                  <c:v>-0.44914599999999999</c:v>
                </c:pt>
                <c:pt idx="546">
                  <c:v>-0.44415199999999999</c:v>
                </c:pt>
                <c:pt idx="547">
                  <c:v>-0.44415199999999999</c:v>
                </c:pt>
                <c:pt idx="548">
                  <c:v>-0.47043399999999996</c:v>
                </c:pt>
                <c:pt idx="549">
                  <c:v>-0.47569</c:v>
                </c:pt>
                <c:pt idx="550">
                  <c:v>-0.48409999999999997</c:v>
                </c:pt>
                <c:pt idx="551">
                  <c:v>-0.48751600000000006</c:v>
                </c:pt>
                <c:pt idx="552">
                  <c:v>-0.49671500000000002</c:v>
                </c:pt>
                <c:pt idx="553">
                  <c:v>-0.48541400000000001</c:v>
                </c:pt>
                <c:pt idx="555">
                  <c:v>-0.488568</c:v>
                </c:pt>
                <c:pt idx="556">
                  <c:v>-0.470696</c:v>
                </c:pt>
                <c:pt idx="557">
                  <c:v>-0.46333799999999997</c:v>
                </c:pt>
                <c:pt idx="558">
                  <c:v>-0.45519100000000001</c:v>
                </c:pt>
                <c:pt idx="559">
                  <c:v>-0.45624200000000004</c:v>
                </c:pt>
                <c:pt idx="560">
                  <c:v>-0.46254899999999999</c:v>
                </c:pt>
                <c:pt idx="561">
                  <c:v>-0.46070999999999995</c:v>
                </c:pt>
                <c:pt idx="562">
                  <c:v>-0.47411299999999995</c:v>
                </c:pt>
                <c:pt idx="563">
                  <c:v>-0.46570300000000003</c:v>
                </c:pt>
                <c:pt idx="564">
                  <c:v>-0.46123500000000001</c:v>
                </c:pt>
                <c:pt idx="565">
                  <c:v>-0.472273</c:v>
                </c:pt>
                <c:pt idx="566">
                  <c:v>-0.46333799999999997</c:v>
                </c:pt>
                <c:pt idx="567">
                  <c:v>-0.46543999999999996</c:v>
                </c:pt>
                <c:pt idx="568">
                  <c:v>-0.48225999999999997</c:v>
                </c:pt>
                <c:pt idx="569">
                  <c:v>-0.48804200000000003</c:v>
                </c:pt>
                <c:pt idx="570">
                  <c:v>-0.49093300000000001</c:v>
                </c:pt>
                <c:pt idx="571">
                  <c:v>-0.46465200000000001</c:v>
                </c:pt>
                <c:pt idx="572">
                  <c:v>-0.45650499999999999</c:v>
                </c:pt>
                <c:pt idx="573">
                  <c:v>-0.43731900000000001</c:v>
                </c:pt>
                <c:pt idx="574">
                  <c:v>-0.42943500000000001</c:v>
                </c:pt>
                <c:pt idx="575">
                  <c:v>-0.42943500000000001</c:v>
                </c:pt>
                <c:pt idx="576">
                  <c:v>-0.43048599999999998</c:v>
                </c:pt>
                <c:pt idx="577">
                  <c:v>-0.41655700000000001</c:v>
                </c:pt>
                <c:pt idx="578">
                  <c:v>-0.44073600000000002</c:v>
                </c:pt>
                <c:pt idx="580">
                  <c:v>-0.454928</c:v>
                </c:pt>
                <c:pt idx="581">
                  <c:v>-0.45229999999999998</c:v>
                </c:pt>
                <c:pt idx="582">
                  <c:v>-0.46938200000000002</c:v>
                </c:pt>
                <c:pt idx="583">
                  <c:v>-0.48331099999999999</c:v>
                </c:pt>
                <c:pt idx="584">
                  <c:v>-0.47306199999999998</c:v>
                </c:pt>
                <c:pt idx="585">
                  <c:v>-0.466229</c:v>
                </c:pt>
                <c:pt idx="586">
                  <c:v>-0.47674100000000003</c:v>
                </c:pt>
                <c:pt idx="587">
                  <c:v>-0.47437600000000002</c:v>
                </c:pt>
                <c:pt idx="588">
                  <c:v>-0.46097199999999999</c:v>
                </c:pt>
                <c:pt idx="589">
                  <c:v>-0.45808100000000002</c:v>
                </c:pt>
                <c:pt idx="590">
                  <c:v>-0.45413899999999996</c:v>
                </c:pt>
                <c:pt idx="591">
                  <c:v>-0.44073600000000002</c:v>
                </c:pt>
                <c:pt idx="592">
                  <c:v>-0.44835700000000001</c:v>
                </c:pt>
                <c:pt idx="593">
                  <c:v>-0.45335099999999995</c:v>
                </c:pt>
                <c:pt idx="594">
                  <c:v>-0.45939599999999997</c:v>
                </c:pt>
                <c:pt idx="595">
                  <c:v>-0.45597900000000002</c:v>
                </c:pt>
                <c:pt idx="596">
                  <c:v>-0.48488799999999999</c:v>
                </c:pt>
                <c:pt idx="597">
                  <c:v>-0.52746400000000004</c:v>
                </c:pt>
                <c:pt idx="598">
                  <c:v>-0.49723999999999996</c:v>
                </c:pt>
                <c:pt idx="599">
                  <c:v>-0.48383699999999996</c:v>
                </c:pt>
                <c:pt idx="600">
                  <c:v>-0.44862000000000002</c:v>
                </c:pt>
                <c:pt idx="601">
                  <c:v>-0.45466500000000004</c:v>
                </c:pt>
                <c:pt idx="602">
                  <c:v>-0.42444200000000004</c:v>
                </c:pt>
                <c:pt idx="603">
                  <c:v>-0.42680699999999999</c:v>
                </c:pt>
                <c:pt idx="604">
                  <c:v>-0.433114</c:v>
                </c:pt>
                <c:pt idx="605">
                  <c:v>-0.44126100000000001</c:v>
                </c:pt>
                <c:pt idx="606">
                  <c:v>-0.44678099999999998</c:v>
                </c:pt>
                <c:pt idx="607">
                  <c:v>-0.45519100000000001</c:v>
                </c:pt>
                <c:pt idx="608">
                  <c:v>-0.45045999999999997</c:v>
                </c:pt>
                <c:pt idx="609">
                  <c:v>-0.45755600000000002</c:v>
                </c:pt>
                <c:pt idx="610">
                  <c:v>-0.43705700000000003</c:v>
                </c:pt>
                <c:pt idx="611">
                  <c:v>-0.429172</c:v>
                </c:pt>
                <c:pt idx="612">
                  <c:v>-0.42312699999999998</c:v>
                </c:pt>
                <c:pt idx="613">
                  <c:v>-0.43469099999999999</c:v>
                </c:pt>
                <c:pt idx="614">
                  <c:v>-0.44967100000000004</c:v>
                </c:pt>
                <c:pt idx="615">
                  <c:v>-0.43285200000000001</c:v>
                </c:pt>
                <c:pt idx="616">
                  <c:v>-0.42312699999999998</c:v>
                </c:pt>
                <c:pt idx="617">
                  <c:v>-0.39658299999999996</c:v>
                </c:pt>
                <c:pt idx="618">
                  <c:v>-0.39921200000000001</c:v>
                </c:pt>
                <c:pt idx="619">
                  <c:v>-0.40867300000000001</c:v>
                </c:pt>
                <c:pt idx="620">
                  <c:v>-0.40946100000000002</c:v>
                </c:pt>
                <c:pt idx="621">
                  <c:v>-0.39474400000000004</c:v>
                </c:pt>
                <c:pt idx="622">
                  <c:v>-0.40026299999999998</c:v>
                </c:pt>
                <c:pt idx="623">
                  <c:v>-0.40446800000000005</c:v>
                </c:pt>
                <c:pt idx="624">
                  <c:v>-0.40157699999999996</c:v>
                </c:pt>
                <c:pt idx="625">
                  <c:v>-0.378187</c:v>
                </c:pt>
                <c:pt idx="626">
                  <c:v>-0.38002600000000003</c:v>
                </c:pt>
                <c:pt idx="627">
                  <c:v>-0.40183999999999997</c:v>
                </c:pt>
                <c:pt idx="628">
                  <c:v>-0.39185300000000001</c:v>
                </c:pt>
                <c:pt idx="629">
                  <c:v>-0.40656999999999999</c:v>
                </c:pt>
                <c:pt idx="630">
                  <c:v>-0.38291700000000001</c:v>
                </c:pt>
                <c:pt idx="631">
                  <c:v>-0.37476999999999999</c:v>
                </c:pt>
                <c:pt idx="632">
                  <c:v>-0.38028899999999999</c:v>
                </c:pt>
                <c:pt idx="633">
                  <c:v>-0.37950099999999998</c:v>
                </c:pt>
                <c:pt idx="635">
                  <c:v>-0.38449399999999995</c:v>
                </c:pt>
                <c:pt idx="636">
                  <c:v>-0.38528300000000004</c:v>
                </c:pt>
                <c:pt idx="637">
                  <c:v>-0.390013</c:v>
                </c:pt>
                <c:pt idx="638">
                  <c:v>-0.35952699999999999</c:v>
                </c:pt>
                <c:pt idx="639">
                  <c:v>-0.33114300000000002</c:v>
                </c:pt>
                <c:pt idx="640">
                  <c:v>-0.32982899999999998</c:v>
                </c:pt>
                <c:pt idx="641">
                  <c:v>-0.32667499999999999</c:v>
                </c:pt>
                <c:pt idx="642">
                  <c:v>-0.33219399999999999</c:v>
                </c:pt>
                <c:pt idx="643">
                  <c:v>-0.31537500000000002</c:v>
                </c:pt>
                <c:pt idx="644">
                  <c:v>-0.32194499999999998</c:v>
                </c:pt>
                <c:pt idx="645">
                  <c:v>-0.31695099999999998</c:v>
                </c:pt>
                <c:pt idx="646">
                  <c:v>-0.30880400000000002</c:v>
                </c:pt>
                <c:pt idx="647">
                  <c:v>-0.31406000000000001</c:v>
                </c:pt>
                <c:pt idx="648">
                  <c:v>-0.33981600000000001</c:v>
                </c:pt>
                <c:pt idx="649">
                  <c:v>-0.346912</c:v>
                </c:pt>
                <c:pt idx="650">
                  <c:v>-0.33718800000000004</c:v>
                </c:pt>
                <c:pt idx="651">
                  <c:v>-0.33377099999999998</c:v>
                </c:pt>
                <c:pt idx="652">
                  <c:v>-0.32483600000000001</c:v>
                </c:pt>
                <c:pt idx="653">
                  <c:v>-0.31800299999999998</c:v>
                </c:pt>
                <c:pt idx="654">
                  <c:v>-0.30407400000000001</c:v>
                </c:pt>
                <c:pt idx="655">
                  <c:v>-0.30985499999999999</c:v>
                </c:pt>
                <c:pt idx="656">
                  <c:v>-0.311695</c:v>
                </c:pt>
                <c:pt idx="657">
                  <c:v>-0.315112</c:v>
                </c:pt>
                <c:pt idx="658">
                  <c:v>-0.31616299999999997</c:v>
                </c:pt>
                <c:pt idx="659">
                  <c:v>-0.30302200000000001</c:v>
                </c:pt>
                <c:pt idx="660">
                  <c:v>-0.32246999999999998</c:v>
                </c:pt>
                <c:pt idx="661">
                  <c:v>-0.35453400000000002</c:v>
                </c:pt>
                <c:pt idx="662">
                  <c:v>-0.35216799999999998</c:v>
                </c:pt>
                <c:pt idx="663">
                  <c:v>-0.34796300000000002</c:v>
                </c:pt>
                <c:pt idx="664">
                  <c:v>-0.35164299999999998</c:v>
                </c:pt>
                <c:pt idx="665">
                  <c:v>-0.36977699999999997</c:v>
                </c:pt>
                <c:pt idx="666">
                  <c:v>-0.37082799999999999</c:v>
                </c:pt>
                <c:pt idx="667">
                  <c:v>-0.37187900000000002</c:v>
                </c:pt>
                <c:pt idx="668">
                  <c:v>-0.37503300000000001</c:v>
                </c:pt>
                <c:pt idx="669">
                  <c:v>-0.39553199999999999</c:v>
                </c:pt>
                <c:pt idx="670">
                  <c:v>-0.40078800000000003</c:v>
                </c:pt>
                <c:pt idx="671">
                  <c:v>-0.406833</c:v>
                </c:pt>
                <c:pt idx="673">
                  <c:v>-0.40946100000000002</c:v>
                </c:pt>
                <c:pt idx="674">
                  <c:v>-0.42286499999999999</c:v>
                </c:pt>
                <c:pt idx="675">
                  <c:v>-0.42785800000000002</c:v>
                </c:pt>
                <c:pt idx="676">
                  <c:v>-0.42838399999999999</c:v>
                </c:pt>
                <c:pt idx="677">
                  <c:v>-0.42943500000000001</c:v>
                </c:pt>
                <c:pt idx="678">
                  <c:v>-0.42049900000000001</c:v>
                </c:pt>
                <c:pt idx="679">
                  <c:v>-0.41603200000000001</c:v>
                </c:pt>
                <c:pt idx="680">
                  <c:v>-0.41497999999999996</c:v>
                </c:pt>
                <c:pt idx="681">
                  <c:v>-0.40893599999999997</c:v>
                </c:pt>
                <c:pt idx="682">
                  <c:v>-0.41629399999999994</c:v>
                </c:pt>
                <c:pt idx="683">
                  <c:v>-0.43022300000000002</c:v>
                </c:pt>
                <c:pt idx="684">
                  <c:v>-0.43390300000000004</c:v>
                </c:pt>
                <c:pt idx="685">
                  <c:v>-0.43442799999999998</c:v>
                </c:pt>
                <c:pt idx="686">
                  <c:v>-0.42155099999999995</c:v>
                </c:pt>
                <c:pt idx="687">
                  <c:v>-0.38554499999999997</c:v>
                </c:pt>
                <c:pt idx="688">
                  <c:v>-0.38685899999999995</c:v>
                </c:pt>
                <c:pt idx="689">
                  <c:v>-0.36793700000000001</c:v>
                </c:pt>
                <c:pt idx="690">
                  <c:v>-0.37292999999999998</c:v>
                </c:pt>
                <c:pt idx="691">
                  <c:v>-0.34586100000000003</c:v>
                </c:pt>
                <c:pt idx="692">
                  <c:v>-0.34586100000000003</c:v>
                </c:pt>
                <c:pt idx="693">
                  <c:v>-0.36268099999999998</c:v>
                </c:pt>
                <c:pt idx="694">
                  <c:v>-0.35137999999999997</c:v>
                </c:pt>
                <c:pt idx="695">
                  <c:v>-0.34060400000000002</c:v>
                </c:pt>
                <c:pt idx="696">
                  <c:v>-0.33219399999999999</c:v>
                </c:pt>
                <c:pt idx="697">
                  <c:v>-0.33613700000000002</c:v>
                </c:pt>
                <c:pt idx="698">
                  <c:v>-0.33193199999999995</c:v>
                </c:pt>
                <c:pt idx="699">
                  <c:v>-0.33929000000000004</c:v>
                </c:pt>
                <c:pt idx="700">
                  <c:v>-0.33876499999999998</c:v>
                </c:pt>
                <c:pt idx="701">
                  <c:v>-0.34060400000000002</c:v>
                </c:pt>
                <c:pt idx="702">
                  <c:v>-0.33692500000000003</c:v>
                </c:pt>
                <c:pt idx="703">
                  <c:v>-0.30643899999999996</c:v>
                </c:pt>
                <c:pt idx="704">
                  <c:v>-0.303811</c:v>
                </c:pt>
                <c:pt idx="705">
                  <c:v>-0.30118300000000003</c:v>
                </c:pt>
                <c:pt idx="706">
                  <c:v>-0.30906699999999998</c:v>
                </c:pt>
                <c:pt idx="707">
                  <c:v>-0.31222100000000003</c:v>
                </c:pt>
                <c:pt idx="708">
                  <c:v>-0.30643899999999996</c:v>
                </c:pt>
                <c:pt idx="709">
                  <c:v>-0.29671500000000001</c:v>
                </c:pt>
                <c:pt idx="710">
                  <c:v>-0.30906699999999998</c:v>
                </c:pt>
                <c:pt idx="711">
                  <c:v>-0.31879099999999999</c:v>
                </c:pt>
                <c:pt idx="712">
                  <c:v>-0.31616299999999997</c:v>
                </c:pt>
                <c:pt idx="713">
                  <c:v>-0.31957999999999998</c:v>
                </c:pt>
                <c:pt idx="714">
                  <c:v>-0.32010500000000003</c:v>
                </c:pt>
                <c:pt idx="715">
                  <c:v>-0.32168199999999997</c:v>
                </c:pt>
                <c:pt idx="716">
                  <c:v>-0.32089399999999996</c:v>
                </c:pt>
                <c:pt idx="717">
                  <c:v>-0.31300899999999998</c:v>
                </c:pt>
                <c:pt idx="718">
                  <c:v>-0.31957999999999998</c:v>
                </c:pt>
                <c:pt idx="719">
                  <c:v>-0.31537500000000002</c:v>
                </c:pt>
                <c:pt idx="720">
                  <c:v>-0.32299600000000001</c:v>
                </c:pt>
                <c:pt idx="721">
                  <c:v>-0.32352200000000003</c:v>
                </c:pt>
                <c:pt idx="722">
                  <c:v>-0.29119600000000001</c:v>
                </c:pt>
                <c:pt idx="723">
                  <c:v>-0.28462499999999996</c:v>
                </c:pt>
                <c:pt idx="724">
                  <c:v>-0.274113</c:v>
                </c:pt>
                <c:pt idx="725">
                  <c:v>-0.28909300000000004</c:v>
                </c:pt>
                <c:pt idx="726">
                  <c:v>-0.30197099999999999</c:v>
                </c:pt>
                <c:pt idx="727">
                  <c:v>-0.30354799999999998</c:v>
                </c:pt>
                <c:pt idx="728">
                  <c:v>-0.30486200000000002</c:v>
                </c:pt>
                <c:pt idx="729">
                  <c:v>-0.32536099999999996</c:v>
                </c:pt>
                <c:pt idx="730">
                  <c:v>-0.316689</c:v>
                </c:pt>
                <c:pt idx="731">
                  <c:v>-0.31537500000000002</c:v>
                </c:pt>
                <c:pt idx="732">
                  <c:v>-0.33456000000000002</c:v>
                </c:pt>
                <c:pt idx="733">
                  <c:v>-0.34848899999999999</c:v>
                </c:pt>
                <c:pt idx="734">
                  <c:v>-0.36872500000000002</c:v>
                </c:pt>
                <c:pt idx="735">
                  <c:v>-0.36583399999999999</c:v>
                </c:pt>
                <c:pt idx="737">
                  <c:v>-0.36977699999999997</c:v>
                </c:pt>
                <c:pt idx="738">
                  <c:v>-0.375558</c:v>
                </c:pt>
                <c:pt idx="739">
                  <c:v>-0.38738500000000003</c:v>
                </c:pt>
                <c:pt idx="740">
                  <c:v>-0.39185300000000001</c:v>
                </c:pt>
                <c:pt idx="741">
                  <c:v>-0.39448099999999997</c:v>
                </c:pt>
                <c:pt idx="742">
                  <c:v>-0.401314</c:v>
                </c:pt>
                <c:pt idx="743">
                  <c:v>-0.39710900000000005</c:v>
                </c:pt>
                <c:pt idx="744">
                  <c:v>-0.38291700000000001</c:v>
                </c:pt>
                <c:pt idx="745">
                  <c:v>-0.389488</c:v>
                </c:pt>
                <c:pt idx="746">
                  <c:v>-0.39290399999999998</c:v>
                </c:pt>
                <c:pt idx="747">
                  <c:v>-0.39710900000000005</c:v>
                </c:pt>
                <c:pt idx="748">
                  <c:v>-0.40367900000000001</c:v>
                </c:pt>
                <c:pt idx="749">
                  <c:v>-0.398949</c:v>
                </c:pt>
                <c:pt idx="750">
                  <c:v>-0.40420499999999998</c:v>
                </c:pt>
                <c:pt idx="751">
                  <c:v>-0.40604499999999999</c:v>
                </c:pt>
                <c:pt idx="752">
                  <c:v>-0.412352</c:v>
                </c:pt>
                <c:pt idx="753">
                  <c:v>-0.41208899999999998</c:v>
                </c:pt>
                <c:pt idx="754">
                  <c:v>-0.42733199999999999</c:v>
                </c:pt>
                <c:pt idx="755">
                  <c:v>-0.42049900000000001</c:v>
                </c:pt>
                <c:pt idx="756">
                  <c:v>-0.428647</c:v>
                </c:pt>
                <c:pt idx="757">
                  <c:v>-0.44152400000000003</c:v>
                </c:pt>
                <c:pt idx="758">
                  <c:v>-0.44283800000000001</c:v>
                </c:pt>
                <c:pt idx="759">
                  <c:v>-0.433114</c:v>
                </c:pt>
                <c:pt idx="760">
                  <c:v>-0.42996099999999998</c:v>
                </c:pt>
                <c:pt idx="761">
                  <c:v>-0.427595</c:v>
                </c:pt>
                <c:pt idx="762">
                  <c:v>-0.42312699999999998</c:v>
                </c:pt>
                <c:pt idx="763">
                  <c:v>-0.42233899999999996</c:v>
                </c:pt>
                <c:pt idx="764">
                  <c:v>-0.42155099999999995</c:v>
                </c:pt>
                <c:pt idx="765">
                  <c:v>-0.41051199999999999</c:v>
                </c:pt>
                <c:pt idx="767">
                  <c:v>-0.40946100000000002</c:v>
                </c:pt>
                <c:pt idx="768">
                  <c:v>-0.41734599999999999</c:v>
                </c:pt>
                <c:pt idx="769">
                  <c:v>-0.42969799999999997</c:v>
                </c:pt>
                <c:pt idx="770">
                  <c:v>-0.42943500000000001</c:v>
                </c:pt>
                <c:pt idx="771">
                  <c:v>-0.42286499999999999</c:v>
                </c:pt>
                <c:pt idx="772">
                  <c:v>-0.41918500000000003</c:v>
                </c:pt>
                <c:pt idx="773">
                  <c:v>-0.39448099999999997</c:v>
                </c:pt>
                <c:pt idx="774">
                  <c:v>-0.39369300000000002</c:v>
                </c:pt>
                <c:pt idx="775">
                  <c:v>-0.39684600000000003</c:v>
                </c:pt>
                <c:pt idx="776">
                  <c:v>-0.397372</c:v>
                </c:pt>
                <c:pt idx="777">
                  <c:v>-0.38922499999999999</c:v>
                </c:pt>
                <c:pt idx="778">
                  <c:v>-0.389488</c:v>
                </c:pt>
                <c:pt idx="779">
                  <c:v>-0.40210299999999999</c:v>
                </c:pt>
                <c:pt idx="780">
                  <c:v>-0.39658299999999996</c:v>
                </c:pt>
                <c:pt idx="781">
                  <c:v>-0.39868599999999998</c:v>
                </c:pt>
                <c:pt idx="782">
                  <c:v>-0.39290399999999998</c:v>
                </c:pt>
                <c:pt idx="783">
                  <c:v>-0.40183999999999997</c:v>
                </c:pt>
                <c:pt idx="784">
                  <c:v>-0.41629399999999994</c:v>
                </c:pt>
                <c:pt idx="785">
                  <c:v>-0.40919800000000001</c:v>
                </c:pt>
                <c:pt idx="786">
                  <c:v>-0.401314</c:v>
                </c:pt>
                <c:pt idx="787">
                  <c:v>-0.40499299999999999</c:v>
                </c:pt>
                <c:pt idx="788">
                  <c:v>-0.41839700000000002</c:v>
                </c:pt>
                <c:pt idx="789">
                  <c:v>-0.42707000000000001</c:v>
                </c:pt>
                <c:pt idx="790">
                  <c:v>-0.42076200000000002</c:v>
                </c:pt>
                <c:pt idx="792">
                  <c:v>-0.421288</c:v>
                </c:pt>
                <c:pt idx="793">
                  <c:v>-0.41892200000000002</c:v>
                </c:pt>
                <c:pt idx="794">
                  <c:v>-0.41182699999999994</c:v>
                </c:pt>
                <c:pt idx="795">
                  <c:v>-0.40262799999999999</c:v>
                </c:pt>
                <c:pt idx="796">
                  <c:v>-0.410775</c:v>
                </c:pt>
                <c:pt idx="797">
                  <c:v>-0.43206299999999997</c:v>
                </c:pt>
                <c:pt idx="798">
                  <c:v>-0.43942199999999998</c:v>
                </c:pt>
                <c:pt idx="799">
                  <c:v>-0.44257599999999997</c:v>
                </c:pt>
                <c:pt idx="800">
                  <c:v>-0.44415199999999999</c:v>
                </c:pt>
                <c:pt idx="801">
                  <c:v>-0.44099899999999997</c:v>
                </c:pt>
                <c:pt idx="802">
                  <c:v>-0.43521700000000002</c:v>
                </c:pt>
                <c:pt idx="803">
                  <c:v>-0.42707000000000001</c:v>
                </c:pt>
                <c:pt idx="804">
                  <c:v>-0.43022300000000002</c:v>
                </c:pt>
                <c:pt idx="805">
                  <c:v>-0.43127499999999996</c:v>
                </c:pt>
                <c:pt idx="806">
                  <c:v>-0.42102499999999998</c:v>
                </c:pt>
                <c:pt idx="807">
                  <c:v>-0.41708300000000004</c:v>
                </c:pt>
                <c:pt idx="808">
                  <c:v>-0.41865999999999998</c:v>
                </c:pt>
                <c:pt idx="809">
                  <c:v>-0.42444200000000004</c:v>
                </c:pt>
                <c:pt idx="810">
                  <c:v>-0.42312699999999998</c:v>
                </c:pt>
                <c:pt idx="812">
                  <c:v>-0.429172</c:v>
                </c:pt>
                <c:pt idx="813">
                  <c:v>-0.43232599999999999</c:v>
                </c:pt>
                <c:pt idx="814">
                  <c:v>-0.43180000000000002</c:v>
                </c:pt>
                <c:pt idx="815">
                  <c:v>-0.43363999999999997</c:v>
                </c:pt>
                <c:pt idx="816">
                  <c:v>-0.42654400000000003</c:v>
                </c:pt>
                <c:pt idx="817">
                  <c:v>-0.427595</c:v>
                </c:pt>
                <c:pt idx="818">
                  <c:v>-0.42628100000000002</c:v>
                </c:pt>
                <c:pt idx="819">
                  <c:v>-0.42023699999999997</c:v>
                </c:pt>
                <c:pt idx="820">
                  <c:v>-0.40841</c:v>
                </c:pt>
                <c:pt idx="821">
                  <c:v>-0.40814700000000004</c:v>
                </c:pt>
                <c:pt idx="822">
                  <c:v>-0.42312699999999998</c:v>
                </c:pt>
                <c:pt idx="823">
                  <c:v>-0.41839700000000002</c:v>
                </c:pt>
                <c:pt idx="824">
                  <c:v>-0.43206299999999997</c:v>
                </c:pt>
                <c:pt idx="825">
                  <c:v>-0.44020999999999999</c:v>
                </c:pt>
                <c:pt idx="826">
                  <c:v>-0.44967100000000004</c:v>
                </c:pt>
                <c:pt idx="827">
                  <c:v>-0.45992100000000002</c:v>
                </c:pt>
                <c:pt idx="828">
                  <c:v>-0.48015799999999997</c:v>
                </c:pt>
                <c:pt idx="829">
                  <c:v>-0.48331099999999999</c:v>
                </c:pt>
                <c:pt idx="830">
                  <c:v>-0.48147199999999996</c:v>
                </c:pt>
                <c:pt idx="831">
                  <c:v>-0.48935600000000001</c:v>
                </c:pt>
                <c:pt idx="832">
                  <c:v>-0.489093</c:v>
                </c:pt>
                <c:pt idx="833">
                  <c:v>-0.48725400000000002</c:v>
                </c:pt>
                <c:pt idx="834">
                  <c:v>-0.48199700000000001</c:v>
                </c:pt>
                <c:pt idx="835">
                  <c:v>-0.47569</c:v>
                </c:pt>
                <c:pt idx="837">
                  <c:v>-0.46675400000000006</c:v>
                </c:pt>
                <c:pt idx="838">
                  <c:v>-0.45624200000000004</c:v>
                </c:pt>
                <c:pt idx="839">
                  <c:v>-0.45571599999999995</c:v>
                </c:pt>
                <c:pt idx="840">
                  <c:v>-0.43495399999999995</c:v>
                </c:pt>
                <c:pt idx="841">
                  <c:v>-0.43416600000000005</c:v>
                </c:pt>
                <c:pt idx="842">
                  <c:v>-0.41156399999999999</c:v>
                </c:pt>
                <c:pt idx="843">
                  <c:v>-0.40446800000000005</c:v>
                </c:pt>
                <c:pt idx="844">
                  <c:v>-0.40236499999999997</c:v>
                </c:pt>
                <c:pt idx="845">
                  <c:v>-0.39106400000000002</c:v>
                </c:pt>
                <c:pt idx="846">
                  <c:v>-0.40420499999999998</c:v>
                </c:pt>
                <c:pt idx="847">
                  <c:v>-0.40262799999999999</c:v>
                </c:pt>
                <c:pt idx="848">
                  <c:v>-0.398949</c:v>
                </c:pt>
                <c:pt idx="849">
                  <c:v>-0.40788400000000002</c:v>
                </c:pt>
                <c:pt idx="850">
                  <c:v>-0.40420499999999998</c:v>
                </c:pt>
                <c:pt idx="851">
                  <c:v>-0.41524299999999997</c:v>
                </c:pt>
                <c:pt idx="852">
                  <c:v>-0.41787100000000005</c:v>
                </c:pt>
                <c:pt idx="853">
                  <c:v>-0.41550600000000004</c:v>
                </c:pt>
                <c:pt idx="854">
                  <c:v>-0.419711</c:v>
                </c:pt>
                <c:pt idx="855">
                  <c:v>-0.40762199999999998</c:v>
                </c:pt>
                <c:pt idx="856">
                  <c:v>-0.41314100000000004</c:v>
                </c:pt>
                <c:pt idx="857">
                  <c:v>-0.42996099999999998</c:v>
                </c:pt>
                <c:pt idx="858">
                  <c:v>-0.449409</c:v>
                </c:pt>
                <c:pt idx="859">
                  <c:v>-0.444415</c:v>
                </c:pt>
                <c:pt idx="860">
                  <c:v>-0.44862000000000002</c:v>
                </c:pt>
                <c:pt idx="861">
                  <c:v>-0.45124799999999998</c:v>
                </c:pt>
                <c:pt idx="862">
                  <c:v>-0.43469099999999999</c:v>
                </c:pt>
                <c:pt idx="863">
                  <c:v>-0.43863300000000005</c:v>
                </c:pt>
                <c:pt idx="864">
                  <c:v>-0.42575600000000002</c:v>
                </c:pt>
                <c:pt idx="865">
                  <c:v>-0.43363999999999997</c:v>
                </c:pt>
                <c:pt idx="866">
                  <c:v>-0.42996099999999998</c:v>
                </c:pt>
                <c:pt idx="867">
                  <c:v>-0.41682000000000002</c:v>
                </c:pt>
                <c:pt idx="868">
                  <c:v>-0.41629399999999994</c:v>
                </c:pt>
                <c:pt idx="869">
                  <c:v>-0.42102499999999998</c:v>
                </c:pt>
                <c:pt idx="870">
                  <c:v>-0.42049900000000001</c:v>
                </c:pt>
                <c:pt idx="871">
                  <c:v>-0.40735900000000003</c:v>
                </c:pt>
                <c:pt idx="872">
                  <c:v>-0.37792399999999998</c:v>
                </c:pt>
                <c:pt idx="873">
                  <c:v>-0.37871199999999999</c:v>
                </c:pt>
                <c:pt idx="874">
                  <c:v>-0.37187900000000002</c:v>
                </c:pt>
                <c:pt idx="875">
                  <c:v>-0.37082799999999999</c:v>
                </c:pt>
                <c:pt idx="876">
                  <c:v>-0.37661</c:v>
                </c:pt>
                <c:pt idx="877">
                  <c:v>-0.37766100000000002</c:v>
                </c:pt>
                <c:pt idx="878">
                  <c:v>-0.37976300000000002</c:v>
                </c:pt>
                <c:pt idx="879">
                  <c:v>-0.38449399999999995</c:v>
                </c:pt>
                <c:pt idx="880">
                  <c:v>-0.4</c:v>
                </c:pt>
                <c:pt idx="881">
                  <c:v>-0.40578200000000003</c:v>
                </c:pt>
                <c:pt idx="882">
                  <c:v>-0.415769</c:v>
                </c:pt>
                <c:pt idx="883">
                  <c:v>-0.38186599999999998</c:v>
                </c:pt>
                <c:pt idx="884">
                  <c:v>-0.37766100000000002</c:v>
                </c:pt>
                <c:pt idx="885">
                  <c:v>-0.38475700000000002</c:v>
                </c:pt>
                <c:pt idx="886">
                  <c:v>-0.37608400000000003</c:v>
                </c:pt>
                <c:pt idx="887">
                  <c:v>-0.36609699999999995</c:v>
                </c:pt>
                <c:pt idx="888">
                  <c:v>-0.37582099999999996</c:v>
                </c:pt>
                <c:pt idx="889">
                  <c:v>-0.373193</c:v>
                </c:pt>
                <c:pt idx="890">
                  <c:v>-0.36609699999999995</c:v>
                </c:pt>
                <c:pt idx="892">
                  <c:v>-0.35900100000000001</c:v>
                </c:pt>
                <c:pt idx="893">
                  <c:v>-0.37135299999999999</c:v>
                </c:pt>
                <c:pt idx="894">
                  <c:v>-0.37082799999999999</c:v>
                </c:pt>
                <c:pt idx="895">
                  <c:v>-0.37371899999999997</c:v>
                </c:pt>
                <c:pt idx="896">
                  <c:v>-0.39185300000000001</c:v>
                </c:pt>
                <c:pt idx="897">
                  <c:v>-0.39027600000000001</c:v>
                </c:pt>
                <c:pt idx="898">
                  <c:v>-0.38580800000000004</c:v>
                </c:pt>
                <c:pt idx="899">
                  <c:v>-0.37897500000000001</c:v>
                </c:pt>
                <c:pt idx="900">
                  <c:v>-0.38685899999999995</c:v>
                </c:pt>
                <c:pt idx="901">
                  <c:v>-0.38764799999999999</c:v>
                </c:pt>
                <c:pt idx="902">
                  <c:v>-0.39605800000000002</c:v>
                </c:pt>
                <c:pt idx="903">
                  <c:v>-0.37871199999999999</c:v>
                </c:pt>
                <c:pt idx="904">
                  <c:v>-0.37897500000000001</c:v>
                </c:pt>
                <c:pt idx="905">
                  <c:v>-0.43363999999999997</c:v>
                </c:pt>
                <c:pt idx="906">
                  <c:v>-0.44756899999999999</c:v>
                </c:pt>
                <c:pt idx="907">
                  <c:v>-0.449409</c:v>
                </c:pt>
                <c:pt idx="908">
                  <c:v>-0.44862000000000002</c:v>
                </c:pt>
                <c:pt idx="909">
                  <c:v>-0.44730600000000004</c:v>
                </c:pt>
                <c:pt idx="910">
                  <c:v>-0.433114</c:v>
                </c:pt>
                <c:pt idx="911">
                  <c:v>-0.44756899999999999</c:v>
                </c:pt>
                <c:pt idx="912">
                  <c:v>-0.44730600000000004</c:v>
                </c:pt>
                <c:pt idx="913">
                  <c:v>-0.450986</c:v>
                </c:pt>
                <c:pt idx="914">
                  <c:v>-0.44651800000000003</c:v>
                </c:pt>
                <c:pt idx="915">
                  <c:v>-0.44783200000000001</c:v>
                </c:pt>
                <c:pt idx="916">
                  <c:v>-0.44809500000000002</c:v>
                </c:pt>
                <c:pt idx="917">
                  <c:v>-0.44020999999999999</c:v>
                </c:pt>
                <c:pt idx="918">
                  <c:v>-0.45466500000000004</c:v>
                </c:pt>
                <c:pt idx="919">
                  <c:v>-0.46070999999999995</c:v>
                </c:pt>
                <c:pt idx="920">
                  <c:v>-0.46754299999999999</c:v>
                </c:pt>
                <c:pt idx="921">
                  <c:v>-0.47095900000000002</c:v>
                </c:pt>
                <c:pt idx="922">
                  <c:v>-0.47569</c:v>
                </c:pt>
                <c:pt idx="923">
                  <c:v>-0.48173499999999997</c:v>
                </c:pt>
                <c:pt idx="924">
                  <c:v>-0.47989500000000002</c:v>
                </c:pt>
                <c:pt idx="925">
                  <c:v>-0.49592599999999998</c:v>
                </c:pt>
                <c:pt idx="926">
                  <c:v>-0.50065700000000002</c:v>
                </c:pt>
                <c:pt idx="927">
                  <c:v>-0.48331099999999999</c:v>
                </c:pt>
                <c:pt idx="928">
                  <c:v>-0.481209</c:v>
                </c:pt>
                <c:pt idx="930">
                  <c:v>-0.47621600000000003</c:v>
                </c:pt>
                <c:pt idx="931">
                  <c:v>-0.47647799999999996</c:v>
                </c:pt>
                <c:pt idx="932">
                  <c:v>-0.48961900000000003</c:v>
                </c:pt>
                <c:pt idx="933">
                  <c:v>-0.479632</c:v>
                </c:pt>
                <c:pt idx="934">
                  <c:v>-0.47989500000000002</c:v>
                </c:pt>
                <c:pt idx="935">
                  <c:v>-0.48383699999999996</c:v>
                </c:pt>
                <c:pt idx="936">
                  <c:v>-0.490145</c:v>
                </c:pt>
                <c:pt idx="937">
                  <c:v>-0.47989500000000002</c:v>
                </c:pt>
                <c:pt idx="938">
                  <c:v>-0.46728000000000003</c:v>
                </c:pt>
                <c:pt idx="939">
                  <c:v>-0.44862000000000002</c:v>
                </c:pt>
                <c:pt idx="940">
                  <c:v>-0.44467799999999996</c:v>
                </c:pt>
                <c:pt idx="941">
                  <c:v>-0.44126100000000001</c:v>
                </c:pt>
                <c:pt idx="942">
                  <c:v>-0.43731900000000001</c:v>
                </c:pt>
                <c:pt idx="943">
                  <c:v>-0.440473</c:v>
                </c:pt>
                <c:pt idx="944">
                  <c:v>-0.43731900000000001</c:v>
                </c:pt>
                <c:pt idx="945">
                  <c:v>-0.44520400000000004</c:v>
                </c:pt>
                <c:pt idx="946">
                  <c:v>-0.43390300000000004</c:v>
                </c:pt>
                <c:pt idx="947">
                  <c:v>-0.43968499999999999</c:v>
                </c:pt>
                <c:pt idx="948">
                  <c:v>-0.43889600000000001</c:v>
                </c:pt>
                <c:pt idx="949">
                  <c:v>-0.44362699999999999</c:v>
                </c:pt>
                <c:pt idx="950">
                  <c:v>-0.45597900000000002</c:v>
                </c:pt>
                <c:pt idx="951">
                  <c:v>-0.44362699999999999</c:v>
                </c:pt>
                <c:pt idx="952">
                  <c:v>-0.43758200000000003</c:v>
                </c:pt>
                <c:pt idx="953">
                  <c:v>-0.44494100000000003</c:v>
                </c:pt>
                <c:pt idx="954">
                  <c:v>-0.444415</c:v>
                </c:pt>
                <c:pt idx="955">
                  <c:v>-0.44546599999999997</c:v>
                </c:pt>
                <c:pt idx="956">
                  <c:v>-0.42207600000000001</c:v>
                </c:pt>
                <c:pt idx="957">
                  <c:v>-0.40788400000000002</c:v>
                </c:pt>
                <c:pt idx="958">
                  <c:v>-0.39816000000000001</c:v>
                </c:pt>
                <c:pt idx="959">
                  <c:v>-0.38738500000000003</c:v>
                </c:pt>
                <c:pt idx="960">
                  <c:v>-0.380552</c:v>
                </c:pt>
                <c:pt idx="961">
                  <c:v>-0.38107799999999997</c:v>
                </c:pt>
                <c:pt idx="962">
                  <c:v>-0.36268099999999998</c:v>
                </c:pt>
                <c:pt idx="963">
                  <c:v>-0.36846299999999998</c:v>
                </c:pt>
                <c:pt idx="964">
                  <c:v>-0.35768700000000003</c:v>
                </c:pt>
                <c:pt idx="965">
                  <c:v>-0.35663600000000001</c:v>
                </c:pt>
                <c:pt idx="966">
                  <c:v>-0.35164299999999998</c:v>
                </c:pt>
                <c:pt idx="967">
                  <c:v>-0.354271</c:v>
                </c:pt>
                <c:pt idx="968">
                  <c:v>-0.37003900000000001</c:v>
                </c:pt>
                <c:pt idx="969">
                  <c:v>-0.40236499999999997</c:v>
                </c:pt>
                <c:pt idx="970">
                  <c:v>-0.395007</c:v>
                </c:pt>
                <c:pt idx="971">
                  <c:v>-0.38554499999999997</c:v>
                </c:pt>
                <c:pt idx="972">
                  <c:v>-0.38160299999999997</c:v>
                </c:pt>
                <c:pt idx="973">
                  <c:v>-0.40841</c:v>
                </c:pt>
                <c:pt idx="974">
                  <c:v>-0.40078800000000003</c:v>
                </c:pt>
                <c:pt idx="975">
                  <c:v>-0.40525599999999995</c:v>
                </c:pt>
                <c:pt idx="976">
                  <c:v>-0.38685899999999995</c:v>
                </c:pt>
                <c:pt idx="977">
                  <c:v>-0.38607100000000005</c:v>
                </c:pt>
                <c:pt idx="978">
                  <c:v>-0.37739800000000001</c:v>
                </c:pt>
                <c:pt idx="979">
                  <c:v>-0.39763500000000002</c:v>
                </c:pt>
                <c:pt idx="980">
                  <c:v>-0.40814700000000004</c:v>
                </c:pt>
                <c:pt idx="981">
                  <c:v>-0.40446800000000005</c:v>
                </c:pt>
                <c:pt idx="982">
                  <c:v>-0.40814700000000004</c:v>
                </c:pt>
                <c:pt idx="983">
                  <c:v>-0.40105099999999999</c:v>
                </c:pt>
                <c:pt idx="984">
                  <c:v>-0.39579500000000001</c:v>
                </c:pt>
                <c:pt idx="985">
                  <c:v>-0.39605800000000002</c:v>
                </c:pt>
                <c:pt idx="986">
                  <c:v>-0.38764799999999999</c:v>
                </c:pt>
                <c:pt idx="987">
                  <c:v>-0.39185300000000001</c:v>
                </c:pt>
                <c:pt idx="988">
                  <c:v>-0.39158999999999999</c:v>
                </c:pt>
                <c:pt idx="989">
                  <c:v>-0.38502000000000003</c:v>
                </c:pt>
                <c:pt idx="990">
                  <c:v>-0.37661</c:v>
                </c:pt>
                <c:pt idx="991">
                  <c:v>-0.37345599999999995</c:v>
                </c:pt>
                <c:pt idx="992">
                  <c:v>-0.36136699999999999</c:v>
                </c:pt>
                <c:pt idx="994">
                  <c:v>-0.36110399999999998</c:v>
                </c:pt>
                <c:pt idx="995">
                  <c:v>-0.37739800000000001</c:v>
                </c:pt>
                <c:pt idx="996">
                  <c:v>-0.38791100000000001</c:v>
                </c:pt>
                <c:pt idx="997">
                  <c:v>-0.388436</c:v>
                </c:pt>
                <c:pt idx="998">
                  <c:v>-0.37871199999999999</c:v>
                </c:pt>
                <c:pt idx="999">
                  <c:v>-0.37450699999999998</c:v>
                </c:pt>
                <c:pt idx="1000">
                  <c:v>-0.389488</c:v>
                </c:pt>
                <c:pt idx="1001">
                  <c:v>-0.38449399999999995</c:v>
                </c:pt>
                <c:pt idx="1002">
                  <c:v>-0.38712200000000002</c:v>
                </c:pt>
                <c:pt idx="1003">
                  <c:v>-0.375558</c:v>
                </c:pt>
                <c:pt idx="1004">
                  <c:v>-0.40762199999999998</c:v>
                </c:pt>
                <c:pt idx="1005">
                  <c:v>-0.398949</c:v>
                </c:pt>
                <c:pt idx="1006">
                  <c:v>-0.37766100000000002</c:v>
                </c:pt>
                <c:pt idx="1007">
                  <c:v>-0.415769</c:v>
                </c:pt>
                <c:pt idx="1008">
                  <c:v>-0.40525599999999995</c:v>
                </c:pt>
                <c:pt idx="1009">
                  <c:v>-0.41497999999999996</c:v>
                </c:pt>
                <c:pt idx="1010">
                  <c:v>-0.40867300000000001</c:v>
                </c:pt>
                <c:pt idx="1011">
                  <c:v>-0.42023699999999997</c:v>
                </c:pt>
                <c:pt idx="1012">
                  <c:v>-0.42155099999999995</c:v>
                </c:pt>
                <c:pt idx="1013">
                  <c:v>-0.41787100000000005</c:v>
                </c:pt>
                <c:pt idx="1014">
                  <c:v>-0.406833</c:v>
                </c:pt>
                <c:pt idx="1015">
                  <c:v>-0.40551900000000002</c:v>
                </c:pt>
                <c:pt idx="1016">
                  <c:v>-0.390013</c:v>
                </c:pt>
                <c:pt idx="1017">
                  <c:v>-0.40394199999999997</c:v>
                </c:pt>
                <c:pt idx="1018">
                  <c:v>-0.4</c:v>
                </c:pt>
                <c:pt idx="1019">
                  <c:v>-0.40446800000000005</c:v>
                </c:pt>
                <c:pt idx="1020">
                  <c:v>-0.395007</c:v>
                </c:pt>
                <c:pt idx="1021">
                  <c:v>-0.39369300000000002</c:v>
                </c:pt>
                <c:pt idx="1022">
                  <c:v>-0.40026299999999998</c:v>
                </c:pt>
                <c:pt idx="1024">
                  <c:v>-0.40315399999999996</c:v>
                </c:pt>
                <c:pt idx="1025">
                  <c:v>-0.37661</c:v>
                </c:pt>
                <c:pt idx="1026">
                  <c:v>-0.37739800000000001</c:v>
                </c:pt>
                <c:pt idx="1027">
                  <c:v>-0.37503300000000001</c:v>
                </c:pt>
                <c:pt idx="1028">
                  <c:v>-0.37661</c:v>
                </c:pt>
                <c:pt idx="1029">
                  <c:v>-0.37476999999999999</c:v>
                </c:pt>
                <c:pt idx="1030">
                  <c:v>-0.36268099999999998</c:v>
                </c:pt>
                <c:pt idx="1031">
                  <c:v>-0.34980299999999998</c:v>
                </c:pt>
                <c:pt idx="1032">
                  <c:v>-0.33639899999999995</c:v>
                </c:pt>
                <c:pt idx="1033">
                  <c:v>-0.33981600000000001</c:v>
                </c:pt>
                <c:pt idx="1034">
                  <c:v>-0.30827899999999997</c:v>
                </c:pt>
                <c:pt idx="1035">
                  <c:v>-0.320631</c:v>
                </c:pt>
                <c:pt idx="1036">
                  <c:v>-0.33193199999999995</c:v>
                </c:pt>
                <c:pt idx="1037">
                  <c:v>-0.33587400000000001</c:v>
                </c:pt>
                <c:pt idx="1038">
                  <c:v>-0.33639899999999995</c:v>
                </c:pt>
                <c:pt idx="1039">
                  <c:v>-0.32693800000000001</c:v>
                </c:pt>
                <c:pt idx="1040">
                  <c:v>-0.32982899999999998</c:v>
                </c:pt>
                <c:pt idx="1041">
                  <c:v>-0.35558500000000004</c:v>
                </c:pt>
                <c:pt idx="1042">
                  <c:v>-0.35321900000000001</c:v>
                </c:pt>
                <c:pt idx="1043">
                  <c:v>-0.34533499999999995</c:v>
                </c:pt>
                <c:pt idx="1044">
                  <c:v>-0.33955299999999999</c:v>
                </c:pt>
                <c:pt idx="1045">
                  <c:v>-0.32772699999999999</c:v>
                </c:pt>
                <c:pt idx="1046">
                  <c:v>-0.33508499999999997</c:v>
                </c:pt>
                <c:pt idx="1047">
                  <c:v>-0.34770000000000001</c:v>
                </c:pt>
                <c:pt idx="1049">
                  <c:v>-0.37030200000000002</c:v>
                </c:pt>
                <c:pt idx="1050">
                  <c:v>-0.392378</c:v>
                </c:pt>
                <c:pt idx="1051">
                  <c:v>-0.37424399999999997</c:v>
                </c:pt>
                <c:pt idx="1052">
                  <c:v>-0.371616</c:v>
                </c:pt>
                <c:pt idx="1053">
                  <c:v>-0.31274599999999997</c:v>
                </c:pt>
                <c:pt idx="1054">
                  <c:v>-0.31038100000000002</c:v>
                </c:pt>
                <c:pt idx="1055">
                  <c:v>-0.30959300000000001</c:v>
                </c:pt>
                <c:pt idx="1056">
                  <c:v>-0.311695</c:v>
                </c:pt>
                <c:pt idx="1057">
                  <c:v>-0.29066999999999998</c:v>
                </c:pt>
                <c:pt idx="1058">
                  <c:v>-0.275953</c:v>
                </c:pt>
                <c:pt idx="1059">
                  <c:v>-0.26938200000000001</c:v>
                </c:pt>
                <c:pt idx="1060">
                  <c:v>-0.263075</c:v>
                </c:pt>
                <c:pt idx="1061">
                  <c:v>-0.27568999999999999</c:v>
                </c:pt>
                <c:pt idx="1062">
                  <c:v>-0.272011</c:v>
                </c:pt>
                <c:pt idx="1063">
                  <c:v>-0.27385000000000004</c:v>
                </c:pt>
                <c:pt idx="1064">
                  <c:v>-0.27753</c:v>
                </c:pt>
                <c:pt idx="1065">
                  <c:v>-0.293298</c:v>
                </c:pt>
                <c:pt idx="1066">
                  <c:v>-0.27910599999999997</c:v>
                </c:pt>
                <c:pt idx="1067">
                  <c:v>-0.28488800000000003</c:v>
                </c:pt>
                <c:pt idx="1069">
                  <c:v>-0.30170799999999998</c:v>
                </c:pt>
                <c:pt idx="1070">
                  <c:v>-0.31327199999999999</c:v>
                </c:pt>
                <c:pt idx="1071">
                  <c:v>-0.30880400000000002</c:v>
                </c:pt>
                <c:pt idx="1072">
                  <c:v>-0.32220799999999999</c:v>
                </c:pt>
                <c:pt idx="1073">
                  <c:v>-0.31274599999999997</c:v>
                </c:pt>
                <c:pt idx="1074">
                  <c:v>-0.298817</c:v>
                </c:pt>
                <c:pt idx="1075">
                  <c:v>-0.29435</c:v>
                </c:pt>
                <c:pt idx="1076">
                  <c:v>-0.26438899999999999</c:v>
                </c:pt>
                <c:pt idx="1077">
                  <c:v>-0.25597900000000001</c:v>
                </c:pt>
                <c:pt idx="1078">
                  <c:v>-0.26728000000000002</c:v>
                </c:pt>
                <c:pt idx="1079">
                  <c:v>-0.26806799999999997</c:v>
                </c:pt>
                <c:pt idx="1080">
                  <c:v>-0.28094599999999997</c:v>
                </c:pt>
                <c:pt idx="1081">
                  <c:v>-0.27884399999999998</c:v>
                </c:pt>
                <c:pt idx="1082">
                  <c:v>-0.274113</c:v>
                </c:pt>
                <c:pt idx="1083">
                  <c:v>-0.28252300000000002</c:v>
                </c:pt>
                <c:pt idx="1084">
                  <c:v>-0.27779199999999998</c:v>
                </c:pt>
                <c:pt idx="1085">
                  <c:v>-0.26596599999999998</c:v>
                </c:pt>
                <c:pt idx="1086">
                  <c:v>-0.255716</c:v>
                </c:pt>
                <c:pt idx="1087">
                  <c:v>-0.28094599999999997</c:v>
                </c:pt>
                <c:pt idx="1088">
                  <c:v>-0.293298</c:v>
                </c:pt>
                <c:pt idx="1089">
                  <c:v>-0.27963199999999999</c:v>
                </c:pt>
                <c:pt idx="1090">
                  <c:v>-0.28357399999999999</c:v>
                </c:pt>
                <c:pt idx="1091">
                  <c:v>-0.293298</c:v>
                </c:pt>
                <c:pt idx="1092">
                  <c:v>-0.28331099999999998</c:v>
                </c:pt>
                <c:pt idx="1093">
                  <c:v>-0.28751599999999999</c:v>
                </c:pt>
                <c:pt idx="1094">
                  <c:v>-0.294875</c:v>
                </c:pt>
                <c:pt idx="1095">
                  <c:v>-0.29145900000000002</c:v>
                </c:pt>
                <c:pt idx="1096">
                  <c:v>-0.27437600000000001</c:v>
                </c:pt>
                <c:pt idx="1097">
                  <c:v>-0.27753</c:v>
                </c:pt>
                <c:pt idx="1099">
                  <c:v>-0.267017</c:v>
                </c:pt>
                <c:pt idx="1100">
                  <c:v>-0.27936900000000003</c:v>
                </c:pt>
                <c:pt idx="1101">
                  <c:v>-0.263075</c:v>
                </c:pt>
                <c:pt idx="1102">
                  <c:v>-0.24099900000000002</c:v>
                </c:pt>
                <c:pt idx="1103">
                  <c:v>-0.24073599999999998</c:v>
                </c:pt>
                <c:pt idx="1104">
                  <c:v>-0.230486</c:v>
                </c:pt>
                <c:pt idx="1105">
                  <c:v>-0.24389</c:v>
                </c:pt>
                <c:pt idx="1106">
                  <c:v>-0.25939599999999996</c:v>
                </c:pt>
                <c:pt idx="1107">
                  <c:v>-0.28515099999999999</c:v>
                </c:pt>
                <c:pt idx="1108">
                  <c:v>-0.27069599999999999</c:v>
                </c:pt>
                <c:pt idx="1109">
                  <c:v>-0.258081</c:v>
                </c:pt>
                <c:pt idx="1110">
                  <c:v>-0.26728000000000002</c:v>
                </c:pt>
                <c:pt idx="1111">
                  <c:v>-0.29277300000000001</c:v>
                </c:pt>
                <c:pt idx="1112">
                  <c:v>-0.30091999999999997</c:v>
                </c:pt>
                <c:pt idx="1113">
                  <c:v>-0.30959300000000001</c:v>
                </c:pt>
                <c:pt idx="1114">
                  <c:v>-0.31484899999999999</c:v>
                </c:pt>
                <c:pt idx="1115">
                  <c:v>-0.32404699999999997</c:v>
                </c:pt>
                <c:pt idx="1116">
                  <c:v>-0.32641300000000001</c:v>
                </c:pt>
                <c:pt idx="1117">
                  <c:v>-0.32667499999999999</c:v>
                </c:pt>
                <c:pt idx="1118">
                  <c:v>-0.36320599999999997</c:v>
                </c:pt>
                <c:pt idx="1119">
                  <c:v>-0.37634700000000004</c:v>
                </c:pt>
                <c:pt idx="1120">
                  <c:v>-0.38160299999999997</c:v>
                </c:pt>
                <c:pt idx="1121">
                  <c:v>-0.37739800000000001</c:v>
                </c:pt>
                <c:pt idx="1122">
                  <c:v>-0.38344299999999998</c:v>
                </c:pt>
                <c:pt idx="1123">
                  <c:v>-0.36662300000000003</c:v>
                </c:pt>
                <c:pt idx="1124">
                  <c:v>-0.349277</c:v>
                </c:pt>
                <c:pt idx="1125">
                  <c:v>-0.34218100000000001</c:v>
                </c:pt>
                <c:pt idx="1126">
                  <c:v>-0.33482300000000004</c:v>
                </c:pt>
                <c:pt idx="1127">
                  <c:v>-0.330092</c:v>
                </c:pt>
                <c:pt idx="1128">
                  <c:v>-0.35006599999999999</c:v>
                </c:pt>
                <c:pt idx="1129">
                  <c:v>-0.35111700000000001</c:v>
                </c:pt>
                <c:pt idx="1130">
                  <c:v>-0.35216799999999998</c:v>
                </c:pt>
                <c:pt idx="1131">
                  <c:v>-0.35137999999999997</c:v>
                </c:pt>
                <c:pt idx="1132">
                  <c:v>-0.35558500000000004</c:v>
                </c:pt>
                <c:pt idx="1133">
                  <c:v>-0.36320599999999997</c:v>
                </c:pt>
                <c:pt idx="1134">
                  <c:v>-0.34848899999999999</c:v>
                </c:pt>
                <c:pt idx="1135">
                  <c:v>-0.35742400000000002</c:v>
                </c:pt>
                <c:pt idx="1136">
                  <c:v>-0.37476999999999999</c:v>
                </c:pt>
                <c:pt idx="1137">
                  <c:v>-0.37503300000000001</c:v>
                </c:pt>
                <c:pt idx="1138">
                  <c:v>-0.36320599999999997</c:v>
                </c:pt>
                <c:pt idx="1139">
                  <c:v>-0.36110399999999998</c:v>
                </c:pt>
                <c:pt idx="1140">
                  <c:v>-0.34323300000000001</c:v>
                </c:pt>
                <c:pt idx="1141">
                  <c:v>-0.35768700000000003</c:v>
                </c:pt>
                <c:pt idx="1142">
                  <c:v>-0.371091</c:v>
                </c:pt>
                <c:pt idx="1143">
                  <c:v>-0.38712200000000002</c:v>
                </c:pt>
                <c:pt idx="1144">
                  <c:v>-0.38896200000000003</c:v>
                </c:pt>
                <c:pt idx="1145">
                  <c:v>-0.41182699999999994</c:v>
                </c:pt>
                <c:pt idx="1146">
                  <c:v>-0.42417900000000003</c:v>
                </c:pt>
                <c:pt idx="1147">
                  <c:v>-0.41603200000000001</c:v>
                </c:pt>
                <c:pt idx="1148">
                  <c:v>-0.41156399999999999</c:v>
                </c:pt>
                <c:pt idx="1149">
                  <c:v>-0.40735900000000003</c:v>
                </c:pt>
                <c:pt idx="1151">
                  <c:v>-0.40604499999999999</c:v>
                </c:pt>
                <c:pt idx="1152">
                  <c:v>-0.41682000000000002</c:v>
                </c:pt>
                <c:pt idx="1153">
                  <c:v>-0.41419199999999995</c:v>
                </c:pt>
                <c:pt idx="1154">
                  <c:v>-0.39605800000000002</c:v>
                </c:pt>
                <c:pt idx="1155">
                  <c:v>-0.39816000000000001</c:v>
                </c:pt>
                <c:pt idx="1156">
                  <c:v>-0.41524299999999997</c:v>
                </c:pt>
                <c:pt idx="1157">
                  <c:v>-0.41314100000000004</c:v>
                </c:pt>
                <c:pt idx="1158">
                  <c:v>-0.40026299999999998</c:v>
                </c:pt>
                <c:pt idx="1159">
                  <c:v>-0.39211599999999996</c:v>
                </c:pt>
                <c:pt idx="1160">
                  <c:v>-0.40341700000000003</c:v>
                </c:pt>
                <c:pt idx="1161">
                  <c:v>-0.41524299999999997</c:v>
                </c:pt>
                <c:pt idx="1162">
                  <c:v>-0.412352</c:v>
                </c:pt>
                <c:pt idx="1163">
                  <c:v>-0.40367900000000001</c:v>
                </c:pt>
                <c:pt idx="1164">
                  <c:v>-0.40499299999999999</c:v>
                </c:pt>
                <c:pt idx="1165">
                  <c:v>-0.39185300000000001</c:v>
                </c:pt>
                <c:pt idx="1166">
                  <c:v>-0.390013</c:v>
                </c:pt>
                <c:pt idx="1167">
                  <c:v>-0.39816000000000001</c:v>
                </c:pt>
                <c:pt idx="1168">
                  <c:v>-0.40367900000000001</c:v>
                </c:pt>
                <c:pt idx="1169">
                  <c:v>-0.40367900000000001</c:v>
                </c:pt>
                <c:pt idx="1170">
                  <c:v>-0.39158999999999999</c:v>
                </c:pt>
                <c:pt idx="1171">
                  <c:v>-0.39316699999999999</c:v>
                </c:pt>
                <c:pt idx="1172">
                  <c:v>-0.39605800000000002</c:v>
                </c:pt>
                <c:pt idx="1173">
                  <c:v>-0.395007</c:v>
                </c:pt>
                <c:pt idx="1174">
                  <c:v>-0.37003900000000001</c:v>
                </c:pt>
                <c:pt idx="1175">
                  <c:v>-0.375558</c:v>
                </c:pt>
                <c:pt idx="1176">
                  <c:v>-0.36557200000000001</c:v>
                </c:pt>
                <c:pt idx="1177">
                  <c:v>-0.37214199999999997</c:v>
                </c:pt>
                <c:pt idx="1178">
                  <c:v>-0.354796</c:v>
                </c:pt>
                <c:pt idx="1179">
                  <c:v>-0.35321900000000001</c:v>
                </c:pt>
                <c:pt idx="1180">
                  <c:v>-0.36057800000000001</c:v>
                </c:pt>
                <c:pt idx="1181">
                  <c:v>-0.34480899999999998</c:v>
                </c:pt>
                <c:pt idx="1182">
                  <c:v>-0.35926400000000003</c:v>
                </c:pt>
                <c:pt idx="1183">
                  <c:v>-0.31747700000000001</c:v>
                </c:pt>
                <c:pt idx="1184">
                  <c:v>-0.311695</c:v>
                </c:pt>
                <c:pt idx="1185">
                  <c:v>-0.33219399999999999</c:v>
                </c:pt>
                <c:pt idx="1187">
                  <c:v>-0.315112</c:v>
                </c:pt>
                <c:pt idx="1188">
                  <c:v>-0.29776599999999998</c:v>
                </c:pt>
                <c:pt idx="1189">
                  <c:v>-0.298292</c:v>
                </c:pt>
                <c:pt idx="1190">
                  <c:v>-0.31537500000000002</c:v>
                </c:pt>
                <c:pt idx="1191">
                  <c:v>-0.315637</c:v>
                </c:pt>
                <c:pt idx="1192">
                  <c:v>-0.31931700000000002</c:v>
                </c:pt>
                <c:pt idx="1193">
                  <c:v>-0.304336</c:v>
                </c:pt>
                <c:pt idx="1194">
                  <c:v>-0.32536099999999996</c:v>
                </c:pt>
                <c:pt idx="1195">
                  <c:v>-0.32562399999999997</c:v>
                </c:pt>
                <c:pt idx="1196">
                  <c:v>-0.32588700000000004</c:v>
                </c:pt>
                <c:pt idx="1197">
                  <c:v>-0.32615</c:v>
                </c:pt>
                <c:pt idx="1198">
                  <c:v>-0.30407400000000001</c:v>
                </c:pt>
                <c:pt idx="1199">
                  <c:v>-0.30643899999999996</c:v>
                </c:pt>
                <c:pt idx="1200">
                  <c:v>-0.29776599999999998</c:v>
                </c:pt>
                <c:pt idx="1201">
                  <c:v>-0.30985499999999999</c:v>
                </c:pt>
                <c:pt idx="1202">
                  <c:v>-0.30039399999999999</c:v>
                </c:pt>
                <c:pt idx="1203">
                  <c:v>-0.306176</c:v>
                </c:pt>
                <c:pt idx="1204">
                  <c:v>-0.28909300000000004</c:v>
                </c:pt>
                <c:pt idx="1205">
                  <c:v>-0.29040700000000003</c:v>
                </c:pt>
                <c:pt idx="1206">
                  <c:v>-0.27884399999999998</c:v>
                </c:pt>
                <c:pt idx="1207">
                  <c:v>-0.27332499999999998</c:v>
                </c:pt>
                <c:pt idx="1208">
                  <c:v>-0.26911999999999997</c:v>
                </c:pt>
                <c:pt idx="1209">
                  <c:v>-0.27490100000000001</c:v>
                </c:pt>
                <c:pt idx="1210">
                  <c:v>-0.28909300000000004</c:v>
                </c:pt>
                <c:pt idx="1211">
                  <c:v>-0.28830500000000003</c:v>
                </c:pt>
                <c:pt idx="1212">
                  <c:v>-0.27358699999999997</c:v>
                </c:pt>
                <c:pt idx="1213">
                  <c:v>-0.27490100000000001</c:v>
                </c:pt>
                <c:pt idx="1214">
                  <c:v>-0.26386299999999996</c:v>
                </c:pt>
                <c:pt idx="1215">
                  <c:v>-0.28042</c:v>
                </c:pt>
                <c:pt idx="1216">
                  <c:v>-0.26570300000000002</c:v>
                </c:pt>
                <c:pt idx="1217">
                  <c:v>-0.26044699999999998</c:v>
                </c:pt>
                <c:pt idx="1218">
                  <c:v>-0.26990799999999998</c:v>
                </c:pt>
                <c:pt idx="1219">
                  <c:v>-0.28252300000000002</c:v>
                </c:pt>
                <c:pt idx="1220">
                  <c:v>-0.34007900000000002</c:v>
                </c:pt>
                <c:pt idx="1221">
                  <c:v>-0.33876499999999998</c:v>
                </c:pt>
                <c:pt idx="1222">
                  <c:v>-0.34349499999999999</c:v>
                </c:pt>
                <c:pt idx="1223">
                  <c:v>-0.30275999999999997</c:v>
                </c:pt>
                <c:pt idx="1224">
                  <c:v>-0.293298</c:v>
                </c:pt>
                <c:pt idx="1225">
                  <c:v>-0.24546600000000002</c:v>
                </c:pt>
                <c:pt idx="1226">
                  <c:v>-0.255191</c:v>
                </c:pt>
                <c:pt idx="1227">
                  <c:v>-0.25335099999999999</c:v>
                </c:pt>
                <c:pt idx="1228">
                  <c:v>-0.247306</c:v>
                </c:pt>
                <c:pt idx="1229">
                  <c:v>-0.265177</c:v>
                </c:pt>
                <c:pt idx="1230">
                  <c:v>-0.255716</c:v>
                </c:pt>
                <c:pt idx="1231">
                  <c:v>-0.274113</c:v>
                </c:pt>
                <c:pt idx="1232">
                  <c:v>-0.304336</c:v>
                </c:pt>
                <c:pt idx="1233">
                  <c:v>-0.29303499999999999</c:v>
                </c:pt>
                <c:pt idx="1234">
                  <c:v>-0.30591299999999999</c:v>
                </c:pt>
                <c:pt idx="1235">
                  <c:v>-0.29934300000000003</c:v>
                </c:pt>
                <c:pt idx="1236">
                  <c:v>-0.31300899999999998</c:v>
                </c:pt>
                <c:pt idx="1237">
                  <c:v>-0.30906699999999998</c:v>
                </c:pt>
                <c:pt idx="1238">
                  <c:v>-0.33140599999999998</c:v>
                </c:pt>
                <c:pt idx="1239">
                  <c:v>-0.33193199999999995</c:v>
                </c:pt>
                <c:pt idx="1240">
                  <c:v>-0.32299600000000001</c:v>
                </c:pt>
                <c:pt idx="1241">
                  <c:v>-0.30275999999999997</c:v>
                </c:pt>
                <c:pt idx="1242">
                  <c:v>-0.29435</c:v>
                </c:pt>
                <c:pt idx="1243">
                  <c:v>-0.30932999999999999</c:v>
                </c:pt>
                <c:pt idx="1244">
                  <c:v>-0.286991</c:v>
                </c:pt>
                <c:pt idx="1245">
                  <c:v>-0.33088000000000001</c:v>
                </c:pt>
                <c:pt idx="1246">
                  <c:v>-0.33587400000000001</c:v>
                </c:pt>
                <c:pt idx="1247">
                  <c:v>-0.35269399999999995</c:v>
                </c:pt>
                <c:pt idx="1248">
                  <c:v>-0.34165599999999996</c:v>
                </c:pt>
                <c:pt idx="1249">
                  <c:v>-0.34454700000000005</c:v>
                </c:pt>
                <c:pt idx="1251">
                  <c:v>-0.316689</c:v>
                </c:pt>
                <c:pt idx="1252">
                  <c:v>-0.31353500000000001</c:v>
                </c:pt>
                <c:pt idx="1253">
                  <c:v>-0.31957999999999998</c:v>
                </c:pt>
                <c:pt idx="1254">
                  <c:v>-0.31195799999999996</c:v>
                </c:pt>
                <c:pt idx="1255">
                  <c:v>-0.31432300000000002</c:v>
                </c:pt>
                <c:pt idx="1256">
                  <c:v>-0.31327199999999999</c:v>
                </c:pt>
                <c:pt idx="1257">
                  <c:v>-0.30827899999999997</c:v>
                </c:pt>
                <c:pt idx="1258">
                  <c:v>-0.31090699999999999</c:v>
                </c:pt>
                <c:pt idx="1259">
                  <c:v>-0.30827899999999997</c:v>
                </c:pt>
                <c:pt idx="1260">
                  <c:v>-0.26833100000000004</c:v>
                </c:pt>
                <c:pt idx="1261">
                  <c:v>-0.27542699999999998</c:v>
                </c:pt>
                <c:pt idx="1262">
                  <c:v>-0.27542699999999998</c:v>
                </c:pt>
                <c:pt idx="1263">
                  <c:v>-0.28120899999999999</c:v>
                </c:pt>
                <c:pt idx="1264">
                  <c:v>-0.28646499999999997</c:v>
                </c:pt>
                <c:pt idx="1265">
                  <c:v>-0.26964500000000002</c:v>
                </c:pt>
                <c:pt idx="1266">
                  <c:v>-0.27963199999999999</c:v>
                </c:pt>
                <c:pt idx="1267">
                  <c:v>-0.27279900000000001</c:v>
                </c:pt>
                <c:pt idx="1268">
                  <c:v>-0.25151099999999998</c:v>
                </c:pt>
                <c:pt idx="1269">
                  <c:v>-0.229435</c:v>
                </c:pt>
                <c:pt idx="1270">
                  <c:v>-0.23521699999999998</c:v>
                </c:pt>
                <c:pt idx="1271">
                  <c:v>-0.23416599999999999</c:v>
                </c:pt>
                <c:pt idx="1272">
                  <c:v>-0.24021000000000001</c:v>
                </c:pt>
                <c:pt idx="1273">
                  <c:v>-0.24389</c:v>
                </c:pt>
                <c:pt idx="1274">
                  <c:v>-0.24336400000000002</c:v>
                </c:pt>
                <c:pt idx="1275">
                  <c:v>-0.23574200000000001</c:v>
                </c:pt>
                <c:pt idx="1276">
                  <c:v>-0.25492799999999999</c:v>
                </c:pt>
                <c:pt idx="1277">
                  <c:v>-0.247832</c:v>
                </c:pt>
                <c:pt idx="1278">
                  <c:v>-0.24073599999999998</c:v>
                </c:pt>
                <c:pt idx="1279">
                  <c:v>-0.26360099999999997</c:v>
                </c:pt>
                <c:pt idx="1280">
                  <c:v>-0.25492799999999999</c:v>
                </c:pt>
                <c:pt idx="1282">
                  <c:v>-0.242313</c:v>
                </c:pt>
                <c:pt idx="1283">
                  <c:v>-0.23416599999999999</c:v>
                </c:pt>
                <c:pt idx="1284">
                  <c:v>-0.23311399999999999</c:v>
                </c:pt>
                <c:pt idx="1285">
                  <c:v>-0.22417899999999999</c:v>
                </c:pt>
                <c:pt idx="1286">
                  <c:v>-0.25492799999999999</c:v>
                </c:pt>
                <c:pt idx="1287">
                  <c:v>-0.24940899999999999</c:v>
                </c:pt>
                <c:pt idx="1288">
                  <c:v>-0.24389</c:v>
                </c:pt>
                <c:pt idx="1289">
                  <c:v>-0.236794</c:v>
                </c:pt>
                <c:pt idx="1290">
                  <c:v>-0.23547999999999999</c:v>
                </c:pt>
                <c:pt idx="1291">
                  <c:v>-0.242313</c:v>
                </c:pt>
                <c:pt idx="1292">
                  <c:v>-0.23705699999999999</c:v>
                </c:pt>
                <c:pt idx="1293">
                  <c:v>-0.24861999999999998</c:v>
                </c:pt>
                <c:pt idx="1294">
                  <c:v>-0.25203700000000001</c:v>
                </c:pt>
              </c:numCache>
            </c:numRef>
          </c:val>
          <c:smooth val="0"/>
          <c:extLst>
            <c:ext xmlns:c16="http://schemas.microsoft.com/office/drawing/2014/chart" uri="{C3380CC4-5D6E-409C-BE32-E72D297353CC}">
              <c16:uniqueId val="{00000001-AB1B-4920-B2AE-D78733C0EC06}"/>
            </c:ext>
          </c:extLst>
        </c:ser>
        <c:ser>
          <c:idx val="2"/>
          <c:order val="2"/>
          <c:tx>
            <c:strRef>
              <c:f>'5y'!$E$2</c:f>
              <c:strCache>
                <c:ptCount val="1"/>
                <c:pt idx="0">
                  <c:v>K</c:v>
                </c:pt>
              </c:strCache>
            </c:strRef>
          </c:tx>
          <c:spPr>
            <a:ln w="28575" cap="rnd">
              <a:solidFill>
                <a:srgbClr val="54585A"/>
              </a:solidFill>
              <a:round/>
            </a:ln>
            <a:effectLst/>
          </c:spPr>
          <c:marker>
            <c:symbol val="none"/>
          </c:marker>
          <c:cat>
            <c:numRef>
              <c:f>'5y'!$B$3:$B$1297</c:f>
              <c:numCache>
                <c:formatCode>m/d/yyyy</c:formatCode>
                <c:ptCount val="1295"/>
                <c:pt idx="0">
                  <c:v>44032</c:v>
                </c:pt>
                <c:pt idx="1">
                  <c:v>44033</c:v>
                </c:pt>
                <c:pt idx="2">
                  <c:v>44034</c:v>
                </c:pt>
                <c:pt idx="3">
                  <c:v>44035</c:v>
                </c:pt>
                <c:pt idx="4">
                  <c:v>44036</c:v>
                </c:pt>
                <c:pt idx="5">
                  <c:v>44039</c:v>
                </c:pt>
                <c:pt idx="6">
                  <c:v>44040</c:v>
                </c:pt>
                <c:pt idx="7">
                  <c:v>44041</c:v>
                </c:pt>
                <c:pt idx="8">
                  <c:v>44042</c:v>
                </c:pt>
                <c:pt idx="9">
                  <c:v>44043</c:v>
                </c:pt>
                <c:pt idx="10">
                  <c:v>44046</c:v>
                </c:pt>
                <c:pt idx="11">
                  <c:v>44047</c:v>
                </c:pt>
                <c:pt idx="12">
                  <c:v>44048</c:v>
                </c:pt>
                <c:pt idx="13">
                  <c:v>44049</c:v>
                </c:pt>
                <c:pt idx="14">
                  <c:v>44050</c:v>
                </c:pt>
                <c:pt idx="15">
                  <c:v>44053</c:v>
                </c:pt>
                <c:pt idx="16">
                  <c:v>44054</c:v>
                </c:pt>
                <c:pt idx="17">
                  <c:v>44055</c:v>
                </c:pt>
                <c:pt idx="18">
                  <c:v>44056</c:v>
                </c:pt>
                <c:pt idx="19">
                  <c:v>44057</c:v>
                </c:pt>
                <c:pt idx="20">
                  <c:v>44060</c:v>
                </c:pt>
                <c:pt idx="21">
                  <c:v>44061</c:v>
                </c:pt>
                <c:pt idx="22">
                  <c:v>44062</c:v>
                </c:pt>
                <c:pt idx="23">
                  <c:v>44063</c:v>
                </c:pt>
                <c:pt idx="24">
                  <c:v>44064</c:v>
                </c:pt>
                <c:pt idx="25">
                  <c:v>44067</c:v>
                </c:pt>
                <c:pt idx="26">
                  <c:v>44068</c:v>
                </c:pt>
                <c:pt idx="27">
                  <c:v>44069</c:v>
                </c:pt>
                <c:pt idx="28">
                  <c:v>44070</c:v>
                </c:pt>
                <c:pt idx="29">
                  <c:v>44071</c:v>
                </c:pt>
                <c:pt idx="30">
                  <c:v>44074</c:v>
                </c:pt>
                <c:pt idx="31">
                  <c:v>44075</c:v>
                </c:pt>
                <c:pt idx="32">
                  <c:v>44076</c:v>
                </c:pt>
                <c:pt idx="33">
                  <c:v>44077</c:v>
                </c:pt>
                <c:pt idx="34">
                  <c:v>44078</c:v>
                </c:pt>
                <c:pt idx="35">
                  <c:v>44081</c:v>
                </c:pt>
                <c:pt idx="36">
                  <c:v>44082</c:v>
                </c:pt>
                <c:pt idx="37">
                  <c:v>44083</c:v>
                </c:pt>
                <c:pt idx="38">
                  <c:v>44084</c:v>
                </c:pt>
                <c:pt idx="39">
                  <c:v>44085</c:v>
                </c:pt>
                <c:pt idx="40">
                  <c:v>44088</c:v>
                </c:pt>
                <c:pt idx="41">
                  <c:v>44089</c:v>
                </c:pt>
                <c:pt idx="42">
                  <c:v>44090</c:v>
                </c:pt>
                <c:pt idx="43">
                  <c:v>44091</c:v>
                </c:pt>
                <c:pt idx="44">
                  <c:v>44092</c:v>
                </c:pt>
                <c:pt idx="45">
                  <c:v>44095</c:v>
                </c:pt>
                <c:pt idx="46">
                  <c:v>44096</c:v>
                </c:pt>
                <c:pt idx="47">
                  <c:v>44097</c:v>
                </c:pt>
                <c:pt idx="48">
                  <c:v>44098</c:v>
                </c:pt>
                <c:pt idx="49">
                  <c:v>44099</c:v>
                </c:pt>
                <c:pt idx="50">
                  <c:v>44102</c:v>
                </c:pt>
                <c:pt idx="51">
                  <c:v>44103</c:v>
                </c:pt>
                <c:pt idx="52">
                  <c:v>44104</c:v>
                </c:pt>
                <c:pt idx="53">
                  <c:v>44105</c:v>
                </c:pt>
                <c:pt idx="54">
                  <c:v>44106</c:v>
                </c:pt>
                <c:pt idx="55">
                  <c:v>44109</c:v>
                </c:pt>
                <c:pt idx="56">
                  <c:v>44110</c:v>
                </c:pt>
                <c:pt idx="57">
                  <c:v>44111</c:v>
                </c:pt>
                <c:pt idx="58">
                  <c:v>44112</c:v>
                </c:pt>
                <c:pt idx="59">
                  <c:v>44113</c:v>
                </c:pt>
                <c:pt idx="60">
                  <c:v>44116</c:v>
                </c:pt>
                <c:pt idx="61">
                  <c:v>44117</c:v>
                </c:pt>
                <c:pt idx="62">
                  <c:v>44118</c:v>
                </c:pt>
                <c:pt idx="63">
                  <c:v>44119</c:v>
                </c:pt>
                <c:pt idx="64">
                  <c:v>44120</c:v>
                </c:pt>
                <c:pt idx="65">
                  <c:v>44123</c:v>
                </c:pt>
                <c:pt idx="66">
                  <c:v>44124</c:v>
                </c:pt>
                <c:pt idx="67">
                  <c:v>44125</c:v>
                </c:pt>
                <c:pt idx="68">
                  <c:v>44126</c:v>
                </c:pt>
                <c:pt idx="69">
                  <c:v>44127</c:v>
                </c:pt>
                <c:pt idx="70">
                  <c:v>44130</c:v>
                </c:pt>
                <c:pt idx="71">
                  <c:v>44131</c:v>
                </c:pt>
                <c:pt idx="72">
                  <c:v>44132</c:v>
                </c:pt>
                <c:pt idx="73">
                  <c:v>44133</c:v>
                </c:pt>
                <c:pt idx="74">
                  <c:v>44134</c:v>
                </c:pt>
                <c:pt idx="75">
                  <c:v>44137</c:v>
                </c:pt>
                <c:pt idx="76">
                  <c:v>44138</c:v>
                </c:pt>
                <c:pt idx="77">
                  <c:v>44139</c:v>
                </c:pt>
                <c:pt idx="78">
                  <c:v>44140</c:v>
                </c:pt>
                <c:pt idx="79">
                  <c:v>44141</c:v>
                </c:pt>
                <c:pt idx="80">
                  <c:v>44144</c:v>
                </c:pt>
                <c:pt idx="81">
                  <c:v>44145</c:v>
                </c:pt>
                <c:pt idx="82">
                  <c:v>44146</c:v>
                </c:pt>
                <c:pt idx="83">
                  <c:v>44147</c:v>
                </c:pt>
                <c:pt idx="84">
                  <c:v>44148</c:v>
                </c:pt>
                <c:pt idx="85">
                  <c:v>44151</c:v>
                </c:pt>
                <c:pt idx="86">
                  <c:v>44152</c:v>
                </c:pt>
                <c:pt idx="87">
                  <c:v>44153</c:v>
                </c:pt>
                <c:pt idx="88">
                  <c:v>44154</c:v>
                </c:pt>
                <c:pt idx="89">
                  <c:v>44155</c:v>
                </c:pt>
                <c:pt idx="90">
                  <c:v>44158</c:v>
                </c:pt>
                <c:pt idx="91">
                  <c:v>44159</c:v>
                </c:pt>
                <c:pt idx="92">
                  <c:v>44160</c:v>
                </c:pt>
                <c:pt idx="93">
                  <c:v>44161</c:v>
                </c:pt>
                <c:pt idx="94">
                  <c:v>44162</c:v>
                </c:pt>
                <c:pt idx="95">
                  <c:v>44165</c:v>
                </c:pt>
                <c:pt idx="96">
                  <c:v>44166</c:v>
                </c:pt>
                <c:pt idx="97">
                  <c:v>44167</c:v>
                </c:pt>
                <c:pt idx="98">
                  <c:v>44168</c:v>
                </c:pt>
                <c:pt idx="99">
                  <c:v>44169</c:v>
                </c:pt>
                <c:pt idx="100">
                  <c:v>44172</c:v>
                </c:pt>
                <c:pt idx="101">
                  <c:v>44173</c:v>
                </c:pt>
                <c:pt idx="102">
                  <c:v>44174</c:v>
                </c:pt>
                <c:pt idx="103">
                  <c:v>44175</c:v>
                </c:pt>
                <c:pt idx="104">
                  <c:v>44176</c:v>
                </c:pt>
                <c:pt idx="105">
                  <c:v>44179</c:v>
                </c:pt>
                <c:pt idx="106">
                  <c:v>44180</c:v>
                </c:pt>
                <c:pt idx="107">
                  <c:v>44181</c:v>
                </c:pt>
                <c:pt idx="108">
                  <c:v>44182</c:v>
                </c:pt>
                <c:pt idx="109">
                  <c:v>44183</c:v>
                </c:pt>
                <c:pt idx="110">
                  <c:v>44186</c:v>
                </c:pt>
                <c:pt idx="111">
                  <c:v>44187</c:v>
                </c:pt>
                <c:pt idx="112">
                  <c:v>44188</c:v>
                </c:pt>
                <c:pt idx="113">
                  <c:v>44189</c:v>
                </c:pt>
                <c:pt idx="114">
                  <c:v>44193</c:v>
                </c:pt>
                <c:pt idx="115">
                  <c:v>44194</c:v>
                </c:pt>
                <c:pt idx="116">
                  <c:v>44195</c:v>
                </c:pt>
                <c:pt idx="117">
                  <c:v>44196</c:v>
                </c:pt>
                <c:pt idx="118">
                  <c:v>44197</c:v>
                </c:pt>
                <c:pt idx="119">
                  <c:v>44200</c:v>
                </c:pt>
                <c:pt idx="120">
                  <c:v>44201</c:v>
                </c:pt>
                <c:pt idx="121">
                  <c:v>44202</c:v>
                </c:pt>
                <c:pt idx="122">
                  <c:v>44203</c:v>
                </c:pt>
                <c:pt idx="123">
                  <c:v>44204</c:v>
                </c:pt>
                <c:pt idx="124">
                  <c:v>44207</c:v>
                </c:pt>
                <c:pt idx="125">
                  <c:v>44208</c:v>
                </c:pt>
                <c:pt idx="126">
                  <c:v>44209</c:v>
                </c:pt>
                <c:pt idx="127">
                  <c:v>44210</c:v>
                </c:pt>
                <c:pt idx="128">
                  <c:v>44211</c:v>
                </c:pt>
                <c:pt idx="129">
                  <c:v>44214</c:v>
                </c:pt>
                <c:pt idx="130">
                  <c:v>44215</c:v>
                </c:pt>
                <c:pt idx="131">
                  <c:v>44216</c:v>
                </c:pt>
                <c:pt idx="132">
                  <c:v>44217</c:v>
                </c:pt>
                <c:pt idx="133">
                  <c:v>44218</c:v>
                </c:pt>
                <c:pt idx="134">
                  <c:v>44221</c:v>
                </c:pt>
                <c:pt idx="135">
                  <c:v>44222</c:v>
                </c:pt>
                <c:pt idx="136">
                  <c:v>44223</c:v>
                </c:pt>
                <c:pt idx="137">
                  <c:v>44224</c:v>
                </c:pt>
                <c:pt idx="138">
                  <c:v>44225</c:v>
                </c:pt>
                <c:pt idx="139">
                  <c:v>44228</c:v>
                </c:pt>
                <c:pt idx="140">
                  <c:v>44229</c:v>
                </c:pt>
                <c:pt idx="141">
                  <c:v>44230</c:v>
                </c:pt>
                <c:pt idx="142">
                  <c:v>44231</c:v>
                </c:pt>
                <c:pt idx="143">
                  <c:v>44232</c:v>
                </c:pt>
                <c:pt idx="144">
                  <c:v>44235</c:v>
                </c:pt>
                <c:pt idx="145">
                  <c:v>44236</c:v>
                </c:pt>
                <c:pt idx="146">
                  <c:v>44237</c:v>
                </c:pt>
                <c:pt idx="147">
                  <c:v>44238</c:v>
                </c:pt>
                <c:pt idx="148">
                  <c:v>44239</c:v>
                </c:pt>
                <c:pt idx="149">
                  <c:v>44242</c:v>
                </c:pt>
                <c:pt idx="150">
                  <c:v>44243</c:v>
                </c:pt>
                <c:pt idx="151">
                  <c:v>44244</c:v>
                </c:pt>
                <c:pt idx="152">
                  <c:v>44245</c:v>
                </c:pt>
                <c:pt idx="153">
                  <c:v>44246</c:v>
                </c:pt>
                <c:pt idx="154">
                  <c:v>44249</c:v>
                </c:pt>
                <c:pt idx="155">
                  <c:v>44250</c:v>
                </c:pt>
                <c:pt idx="156">
                  <c:v>44251</c:v>
                </c:pt>
                <c:pt idx="157">
                  <c:v>44252</c:v>
                </c:pt>
                <c:pt idx="158">
                  <c:v>44253</c:v>
                </c:pt>
                <c:pt idx="159">
                  <c:v>44256</c:v>
                </c:pt>
                <c:pt idx="160">
                  <c:v>44257</c:v>
                </c:pt>
                <c:pt idx="161">
                  <c:v>44258</c:v>
                </c:pt>
                <c:pt idx="162">
                  <c:v>44259</c:v>
                </c:pt>
                <c:pt idx="163">
                  <c:v>44260</c:v>
                </c:pt>
                <c:pt idx="164">
                  <c:v>44263</c:v>
                </c:pt>
                <c:pt idx="165">
                  <c:v>44264</c:v>
                </c:pt>
                <c:pt idx="166">
                  <c:v>44265</c:v>
                </c:pt>
                <c:pt idx="167">
                  <c:v>44266</c:v>
                </c:pt>
                <c:pt idx="168">
                  <c:v>44267</c:v>
                </c:pt>
                <c:pt idx="169">
                  <c:v>44270</c:v>
                </c:pt>
                <c:pt idx="170">
                  <c:v>44271</c:v>
                </c:pt>
                <c:pt idx="171">
                  <c:v>44272</c:v>
                </c:pt>
                <c:pt idx="172">
                  <c:v>44273</c:v>
                </c:pt>
                <c:pt idx="173">
                  <c:v>44274</c:v>
                </c:pt>
                <c:pt idx="174">
                  <c:v>44277</c:v>
                </c:pt>
                <c:pt idx="175">
                  <c:v>44278</c:v>
                </c:pt>
                <c:pt idx="176">
                  <c:v>44279</c:v>
                </c:pt>
                <c:pt idx="177">
                  <c:v>44280</c:v>
                </c:pt>
                <c:pt idx="178">
                  <c:v>44281</c:v>
                </c:pt>
                <c:pt idx="179">
                  <c:v>44284</c:v>
                </c:pt>
                <c:pt idx="180">
                  <c:v>44285</c:v>
                </c:pt>
                <c:pt idx="181">
                  <c:v>44286</c:v>
                </c:pt>
                <c:pt idx="182">
                  <c:v>44287</c:v>
                </c:pt>
                <c:pt idx="183">
                  <c:v>44288</c:v>
                </c:pt>
                <c:pt idx="184">
                  <c:v>44291</c:v>
                </c:pt>
                <c:pt idx="185">
                  <c:v>44292</c:v>
                </c:pt>
                <c:pt idx="186">
                  <c:v>44293</c:v>
                </c:pt>
                <c:pt idx="187">
                  <c:v>44294</c:v>
                </c:pt>
                <c:pt idx="188">
                  <c:v>44295</c:v>
                </c:pt>
                <c:pt idx="189">
                  <c:v>44298</c:v>
                </c:pt>
                <c:pt idx="190">
                  <c:v>44299</c:v>
                </c:pt>
                <c:pt idx="191">
                  <c:v>44300</c:v>
                </c:pt>
                <c:pt idx="192">
                  <c:v>44301</c:v>
                </c:pt>
                <c:pt idx="193">
                  <c:v>44302</c:v>
                </c:pt>
                <c:pt idx="194">
                  <c:v>44305</c:v>
                </c:pt>
                <c:pt idx="195">
                  <c:v>44306</c:v>
                </c:pt>
                <c:pt idx="196">
                  <c:v>44307</c:v>
                </c:pt>
                <c:pt idx="197">
                  <c:v>44308</c:v>
                </c:pt>
                <c:pt idx="198">
                  <c:v>44309</c:v>
                </c:pt>
                <c:pt idx="199">
                  <c:v>44312</c:v>
                </c:pt>
                <c:pt idx="200">
                  <c:v>44313</c:v>
                </c:pt>
                <c:pt idx="201">
                  <c:v>44314</c:v>
                </c:pt>
                <c:pt idx="202">
                  <c:v>44315</c:v>
                </c:pt>
                <c:pt idx="203">
                  <c:v>44316</c:v>
                </c:pt>
                <c:pt idx="204">
                  <c:v>44319</c:v>
                </c:pt>
                <c:pt idx="205">
                  <c:v>44320</c:v>
                </c:pt>
                <c:pt idx="206">
                  <c:v>44321</c:v>
                </c:pt>
                <c:pt idx="207">
                  <c:v>44322</c:v>
                </c:pt>
                <c:pt idx="208">
                  <c:v>44323</c:v>
                </c:pt>
                <c:pt idx="209">
                  <c:v>44326</c:v>
                </c:pt>
                <c:pt idx="210">
                  <c:v>44327</c:v>
                </c:pt>
                <c:pt idx="211">
                  <c:v>44328</c:v>
                </c:pt>
                <c:pt idx="212">
                  <c:v>44329</c:v>
                </c:pt>
                <c:pt idx="213">
                  <c:v>44330</c:v>
                </c:pt>
                <c:pt idx="214">
                  <c:v>44333</c:v>
                </c:pt>
                <c:pt idx="215">
                  <c:v>44334</c:v>
                </c:pt>
                <c:pt idx="216">
                  <c:v>44335</c:v>
                </c:pt>
                <c:pt idx="217">
                  <c:v>44336</c:v>
                </c:pt>
                <c:pt idx="218">
                  <c:v>44337</c:v>
                </c:pt>
                <c:pt idx="219">
                  <c:v>44340</c:v>
                </c:pt>
                <c:pt idx="220">
                  <c:v>44341</c:v>
                </c:pt>
                <c:pt idx="221">
                  <c:v>44342</c:v>
                </c:pt>
                <c:pt idx="222">
                  <c:v>44343</c:v>
                </c:pt>
                <c:pt idx="223">
                  <c:v>44344</c:v>
                </c:pt>
                <c:pt idx="224">
                  <c:v>44347</c:v>
                </c:pt>
                <c:pt idx="225">
                  <c:v>44348</c:v>
                </c:pt>
                <c:pt idx="226">
                  <c:v>44349</c:v>
                </c:pt>
                <c:pt idx="227">
                  <c:v>44350</c:v>
                </c:pt>
                <c:pt idx="228">
                  <c:v>44351</c:v>
                </c:pt>
                <c:pt idx="229">
                  <c:v>44354</c:v>
                </c:pt>
                <c:pt idx="230">
                  <c:v>44355</c:v>
                </c:pt>
                <c:pt idx="231">
                  <c:v>44356</c:v>
                </c:pt>
                <c:pt idx="232">
                  <c:v>44357</c:v>
                </c:pt>
                <c:pt idx="233">
                  <c:v>44358</c:v>
                </c:pt>
                <c:pt idx="234">
                  <c:v>44361</c:v>
                </c:pt>
                <c:pt idx="235">
                  <c:v>44362</c:v>
                </c:pt>
                <c:pt idx="236">
                  <c:v>44363</c:v>
                </c:pt>
                <c:pt idx="237">
                  <c:v>44364</c:v>
                </c:pt>
                <c:pt idx="238">
                  <c:v>44365</c:v>
                </c:pt>
                <c:pt idx="239">
                  <c:v>44368</c:v>
                </c:pt>
                <c:pt idx="240">
                  <c:v>44369</c:v>
                </c:pt>
                <c:pt idx="241">
                  <c:v>44370</c:v>
                </c:pt>
                <c:pt idx="242">
                  <c:v>44371</c:v>
                </c:pt>
                <c:pt idx="243">
                  <c:v>44372</c:v>
                </c:pt>
                <c:pt idx="244">
                  <c:v>44375</c:v>
                </c:pt>
                <c:pt idx="245">
                  <c:v>44376</c:v>
                </c:pt>
                <c:pt idx="246">
                  <c:v>44377</c:v>
                </c:pt>
                <c:pt idx="247">
                  <c:v>44378</c:v>
                </c:pt>
                <c:pt idx="248">
                  <c:v>44379</c:v>
                </c:pt>
                <c:pt idx="249">
                  <c:v>44382</c:v>
                </c:pt>
                <c:pt idx="250">
                  <c:v>44383</c:v>
                </c:pt>
                <c:pt idx="251">
                  <c:v>44384</c:v>
                </c:pt>
                <c:pt idx="252">
                  <c:v>44385</c:v>
                </c:pt>
                <c:pt idx="253">
                  <c:v>44386</c:v>
                </c:pt>
                <c:pt idx="254">
                  <c:v>44389</c:v>
                </c:pt>
                <c:pt idx="255">
                  <c:v>44390</c:v>
                </c:pt>
                <c:pt idx="256">
                  <c:v>44391</c:v>
                </c:pt>
                <c:pt idx="257">
                  <c:v>44392</c:v>
                </c:pt>
                <c:pt idx="258">
                  <c:v>44393</c:v>
                </c:pt>
                <c:pt idx="259">
                  <c:v>44396</c:v>
                </c:pt>
                <c:pt idx="260">
                  <c:v>44397</c:v>
                </c:pt>
                <c:pt idx="261">
                  <c:v>44398</c:v>
                </c:pt>
                <c:pt idx="262">
                  <c:v>44399</c:v>
                </c:pt>
                <c:pt idx="263">
                  <c:v>44400</c:v>
                </c:pt>
                <c:pt idx="264">
                  <c:v>44403</c:v>
                </c:pt>
                <c:pt idx="265">
                  <c:v>44404</c:v>
                </c:pt>
                <c:pt idx="266">
                  <c:v>44405</c:v>
                </c:pt>
                <c:pt idx="267">
                  <c:v>44406</c:v>
                </c:pt>
                <c:pt idx="268">
                  <c:v>44407</c:v>
                </c:pt>
                <c:pt idx="269">
                  <c:v>44410</c:v>
                </c:pt>
                <c:pt idx="270">
                  <c:v>44411</c:v>
                </c:pt>
                <c:pt idx="271">
                  <c:v>44412</c:v>
                </c:pt>
                <c:pt idx="272">
                  <c:v>44413</c:v>
                </c:pt>
                <c:pt idx="273">
                  <c:v>44414</c:v>
                </c:pt>
                <c:pt idx="274">
                  <c:v>44417</c:v>
                </c:pt>
                <c:pt idx="275">
                  <c:v>44418</c:v>
                </c:pt>
                <c:pt idx="276">
                  <c:v>44419</c:v>
                </c:pt>
                <c:pt idx="277">
                  <c:v>44420</c:v>
                </c:pt>
                <c:pt idx="278">
                  <c:v>44421</c:v>
                </c:pt>
                <c:pt idx="279">
                  <c:v>44424</c:v>
                </c:pt>
                <c:pt idx="280">
                  <c:v>44425</c:v>
                </c:pt>
                <c:pt idx="281">
                  <c:v>44426</c:v>
                </c:pt>
                <c:pt idx="282">
                  <c:v>44427</c:v>
                </c:pt>
                <c:pt idx="283">
                  <c:v>44428</c:v>
                </c:pt>
                <c:pt idx="284">
                  <c:v>44431</c:v>
                </c:pt>
                <c:pt idx="285">
                  <c:v>44432</c:v>
                </c:pt>
                <c:pt idx="286">
                  <c:v>44433</c:v>
                </c:pt>
                <c:pt idx="287">
                  <c:v>44434</c:v>
                </c:pt>
                <c:pt idx="288">
                  <c:v>44435</c:v>
                </c:pt>
                <c:pt idx="289">
                  <c:v>44438</c:v>
                </c:pt>
                <c:pt idx="290">
                  <c:v>44439</c:v>
                </c:pt>
                <c:pt idx="291">
                  <c:v>44440</c:v>
                </c:pt>
                <c:pt idx="292">
                  <c:v>44441</c:v>
                </c:pt>
                <c:pt idx="293">
                  <c:v>44442</c:v>
                </c:pt>
                <c:pt idx="294">
                  <c:v>44445</c:v>
                </c:pt>
                <c:pt idx="295">
                  <c:v>44446</c:v>
                </c:pt>
                <c:pt idx="296">
                  <c:v>44447</c:v>
                </c:pt>
                <c:pt idx="297">
                  <c:v>44448</c:v>
                </c:pt>
                <c:pt idx="298">
                  <c:v>44449</c:v>
                </c:pt>
                <c:pt idx="299">
                  <c:v>44452</c:v>
                </c:pt>
                <c:pt idx="300">
                  <c:v>44453</c:v>
                </c:pt>
                <c:pt idx="301">
                  <c:v>44454</c:v>
                </c:pt>
                <c:pt idx="302">
                  <c:v>44455</c:v>
                </c:pt>
                <c:pt idx="303">
                  <c:v>44456</c:v>
                </c:pt>
                <c:pt idx="304">
                  <c:v>44459</c:v>
                </c:pt>
                <c:pt idx="305">
                  <c:v>44460</c:v>
                </c:pt>
                <c:pt idx="306">
                  <c:v>44461</c:v>
                </c:pt>
                <c:pt idx="307">
                  <c:v>44462</c:v>
                </c:pt>
                <c:pt idx="308">
                  <c:v>44463</c:v>
                </c:pt>
                <c:pt idx="309">
                  <c:v>44466</c:v>
                </c:pt>
                <c:pt idx="310">
                  <c:v>44467</c:v>
                </c:pt>
                <c:pt idx="311">
                  <c:v>44468</c:v>
                </c:pt>
                <c:pt idx="312">
                  <c:v>44469</c:v>
                </c:pt>
                <c:pt idx="313">
                  <c:v>44470</c:v>
                </c:pt>
                <c:pt idx="314">
                  <c:v>44473</c:v>
                </c:pt>
                <c:pt idx="315">
                  <c:v>44474</c:v>
                </c:pt>
                <c:pt idx="316">
                  <c:v>44475</c:v>
                </c:pt>
                <c:pt idx="317">
                  <c:v>44476</c:v>
                </c:pt>
                <c:pt idx="318">
                  <c:v>44477</c:v>
                </c:pt>
                <c:pt idx="319">
                  <c:v>44480</c:v>
                </c:pt>
                <c:pt idx="320">
                  <c:v>44481</c:v>
                </c:pt>
                <c:pt idx="321">
                  <c:v>44482</c:v>
                </c:pt>
                <c:pt idx="322">
                  <c:v>44483</c:v>
                </c:pt>
                <c:pt idx="323">
                  <c:v>44484</c:v>
                </c:pt>
                <c:pt idx="324">
                  <c:v>44487</c:v>
                </c:pt>
                <c:pt idx="325">
                  <c:v>44488</c:v>
                </c:pt>
                <c:pt idx="326">
                  <c:v>44489</c:v>
                </c:pt>
                <c:pt idx="327">
                  <c:v>44490</c:v>
                </c:pt>
                <c:pt idx="328">
                  <c:v>44491</c:v>
                </c:pt>
                <c:pt idx="329">
                  <c:v>44494</c:v>
                </c:pt>
                <c:pt idx="330">
                  <c:v>44495</c:v>
                </c:pt>
                <c:pt idx="331">
                  <c:v>44496</c:v>
                </c:pt>
                <c:pt idx="332">
                  <c:v>44497</c:v>
                </c:pt>
                <c:pt idx="333">
                  <c:v>44498</c:v>
                </c:pt>
                <c:pt idx="334">
                  <c:v>44501</c:v>
                </c:pt>
                <c:pt idx="335">
                  <c:v>44502</c:v>
                </c:pt>
                <c:pt idx="336">
                  <c:v>44503</c:v>
                </c:pt>
                <c:pt idx="337">
                  <c:v>44504</c:v>
                </c:pt>
                <c:pt idx="338">
                  <c:v>44505</c:v>
                </c:pt>
                <c:pt idx="339">
                  <c:v>44508</c:v>
                </c:pt>
                <c:pt idx="340">
                  <c:v>44509</c:v>
                </c:pt>
                <c:pt idx="341">
                  <c:v>44510</c:v>
                </c:pt>
                <c:pt idx="342">
                  <c:v>44511</c:v>
                </c:pt>
                <c:pt idx="343">
                  <c:v>44512</c:v>
                </c:pt>
                <c:pt idx="344">
                  <c:v>44515</c:v>
                </c:pt>
                <c:pt idx="345">
                  <c:v>44516</c:v>
                </c:pt>
                <c:pt idx="346">
                  <c:v>44517</c:v>
                </c:pt>
                <c:pt idx="347">
                  <c:v>44518</c:v>
                </c:pt>
                <c:pt idx="348">
                  <c:v>44519</c:v>
                </c:pt>
                <c:pt idx="349">
                  <c:v>44522</c:v>
                </c:pt>
                <c:pt idx="350">
                  <c:v>44523</c:v>
                </c:pt>
                <c:pt idx="351">
                  <c:v>44524</c:v>
                </c:pt>
                <c:pt idx="352">
                  <c:v>44525</c:v>
                </c:pt>
                <c:pt idx="353">
                  <c:v>44526</c:v>
                </c:pt>
                <c:pt idx="354">
                  <c:v>44529</c:v>
                </c:pt>
                <c:pt idx="355">
                  <c:v>44530</c:v>
                </c:pt>
                <c:pt idx="356">
                  <c:v>44531</c:v>
                </c:pt>
                <c:pt idx="357">
                  <c:v>44532</c:v>
                </c:pt>
                <c:pt idx="358">
                  <c:v>44533</c:v>
                </c:pt>
                <c:pt idx="359">
                  <c:v>44536</c:v>
                </c:pt>
                <c:pt idx="360">
                  <c:v>44537</c:v>
                </c:pt>
                <c:pt idx="361">
                  <c:v>44538</c:v>
                </c:pt>
                <c:pt idx="362">
                  <c:v>44539</c:v>
                </c:pt>
                <c:pt idx="363">
                  <c:v>44540</c:v>
                </c:pt>
                <c:pt idx="364">
                  <c:v>44543</c:v>
                </c:pt>
                <c:pt idx="365">
                  <c:v>44544</c:v>
                </c:pt>
                <c:pt idx="366">
                  <c:v>44545</c:v>
                </c:pt>
                <c:pt idx="367">
                  <c:v>44546</c:v>
                </c:pt>
                <c:pt idx="368">
                  <c:v>44547</c:v>
                </c:pt>
                <c:pt idx="369">
                  <c:v>44550</c:v>
                </c:pt>
                <c:pt idx="370">
                  <c:v>44551</c:v>
                </c:pt>
                <c:pt idx="371">
                  <c:v>44552</c:v>
                </c:pt>
                <c:pt idx="372">
                  <c:v>44553</c:v>
                </c:pt>
                <c:pt idx="373">
                  <c:v>44554</c:v>
                </c:pt>
                <c:pt idx="374">
                  <c:v>44557</c:v>
                </c:pt>
                <c:pt idx="375">
                  <c:v>44558</c:v>
                </c:pt>
                <c:pt idx="376">
                  <c:v>44559</c:v>
                </c:pt>
                <c:pt idx="377">
                  <c:v>44560</c:v>
                </c:pt>
                <c:pt idx="378">
                  <c:v>44561</c:v>
                </c:pt>
                <c:pt idx="379">
                  <c:v>44564</c:v>
                </c:pt>
                <c:pt idx="380">
                  <c:v>44565</c:v>
                </c:pt>
                <c:pt idx="381">
                  <c:v>44566</c:v>
                </c:pt>
                <c:pt idx="382">
                  <c:v>44567</c:v>
                </c:pt>
                <c:pt idx="383">
                  <c:v>44568</c:v>
                </c:pt>
                <c:pt idx="384">
                  <c:v>44571</c:v>
                </c:pt>
                <c:pt idx="385">
                  <c:v>44572</c:v>
                </c:pt>
                <c:pt idx="386">
                  <c:v>44573</c:v>
                </c:pt>
                <c:pt idx="387">
                  <c:v>44574</c:v>
                </c:pt>
                <c:pt idx="388">
                  <c:v>44575</c:v>
                </c:pt>
                <c:pt idx="389">
                  <c:v>44578</c:v>
                </c:pt>
                <c:pt idx="390">
                  <c:v>44579</c:v>
                </c:pt>
                <c:pt idx="391">
                  <c:v>44580</c:v>
                </c:pt>
                <c:pt idx="392">
                  <c:v>44581</c:v>
                </c:pt>
                <c:pt idx="393">
                  <c:v>44582</c:v>
                </c:pt>
                <c:pt idx="394">
                  <c:v>44585</c:v>
                </c:pt>
                <c:pt idx="395">
                  <c:v>44586</c:v>
                </c:pt>
                <c:pt idx="396">
                  <c:v>44587</c:v>
                </c:pt>
                <c:pt idx="397">
                  <c:v>44588</c:v>
                </c:pt>
                <c:pt idx="398">
                  <c:v>44589</c:v>
                </c:pt>
                <c:pt idx="399">
                  <c:v>44592</c:v>
                </c:pt>
                <c:pt idx="400">
                  <c:v>44593</c:v>
                </c:pt>
                <c:pt idx="401">
                  <c:v>44594</c:v>
                </c:pt>
                <c:pt idx="402">
                  <c:v>44595</c:v>
                </c:pt>
                <c:pt idx="403">
                  <c:v>44596</c:v>
                </c:pt>
                <c:pt idx="404">
                  <c:v>44599</c:v>
                </c:pt>
                <c:pt idx="405">
                  <c:v>44600</c:v>
                </c:pt>
                <c:pt idx="406">
                  <c:v>44601</c:v>
                </c:pt>
                <c:pt idx="407">
                  <c:v>44602</c:v>
                </c:pt>
                <c:pt idx="408">
                  <c:v>44603</c:v>
                </c:pt>
                <c:pt idx="409">
                  <c:v>44606</c:v>
                </c:pt>
                <c:pt idx="410">
                  <c:v>44607</c:v>
                </c:pt>
                <c:pt idx="411">
                  <c:v>44608</c:v>
                </c:pt>
                <c:pt idx="412">
                  <c:v>44609</c:v>
                </c:pt>
                <c:pt idx="413">
                  <c:v>44610</c:v>
                </c:pt>
                <c:pt idx="414">
                  <c:v>44613</c:v>
                </c:pt>
                <c:pt idx="415">
                  <c:v>44614</c:v>
                </c:pt>
                <c:pt idx="416">
                  <c:v>44615</c:v>
                </c:pt>
                <c:pt idx="417">
                  <c:v>44616</c:v>
                </c:pt>
                <c:pt idx="418">
                  <c:v>44617</c:v>
                </c:pt>
                <c:pt idx="419">
                  <c:v>44620</c:v>
                </c:pt>
                <c:pt idx="420">
                  <c:v>44621</c:v>
                </c:pt>
                <c:pt idx="421">
                  <c:v>44622</c:v>
                </c:pt>
                <c:pt idx="422">
                  <c:v>44623</c:v>
                </c:pt>
                <c:pt idx="423">
                  <c:v>44624</c:v>
                </c:pt>
                <c:pt idx="424">
                  <c:v>44627</c:v>
                </c:pt>
                <c:pt idx="425">
                  <c:v>44628</c:v>
                </c:pt>
                <c:pt idx="426">
                  <c:v>44629</c:v>
                </c:pt>
                <c:pt idx="427">
                  <c:v>44630</c:v>
                </c:pt>
                <c:pt idx="428">
                  <c:v>44631</c:v>
                </c:pt>
                <c:pt idx="429">
                  <c:v>44634</c:v>
                </c:pt>
                <c:pt idx="430">
                  <c:v>44635</c:v>
                </c:pt>
                <c:pt idx="431">
                  <c:v>44636</c:v>
                </c:pt>
                <c:pt idx="432">
                  <c:v>44637</c:v>
                </c:pt>
                <c:pt idx="433">
                  <c:v>44638</c:v>
                </c:pt>
                <c:pt idx="434">
                  <c:v>44641</c:v>
                </c:pt>
                <c:pt idx="435">
                  <c:v>44642</c:v>
                </c:pt>
                <c:pt idx="436">
                  <c:v>44643</c:v>
                </c:pt>
                <c:pt idx="437">
                  <c:v>44644</c:v>
                </c:pt>
                <c:pt idx="438">
                  <c:v>44645</c:v>
                </c:pt>
                <c:pt idx="439">
                  <c:v>44648</c:v>
                </c:pt>
                <c:pt idx="440">
                  <c:v>44649</c:v>
                </c:pt>
                <c:pt idx="441">
                  <c:v>44650</c:v>
                </c:pt>
                <c:pt idx="442">
                  <c:v>44651</c:v>
                </c:pt>
                <c:pt idx="443">
                  <c:v>44652</c:v>
                </c:pt>
                <c:pt idx="444">
                  <c:v>44655</c:v>
                </c:pt>
                <c:pt idx="445">
                  <c:v>44656</c:v>
                </c:pt>
                <c:pt idx="446">
                  <c:v>44657</c:v>
                </c:pt>
                <c:pt idx="447">
                  <c:v>44658</c:v>
                </c:pt>
                <c:pt idx="448">
                  <c:v>44659</c:v>
                </c:pt>
                <c:pt idx="449">
                  <c:v>44662</c:v>
                </c:pt>
                <c:pt idx="450">
                  <c:v>44663</c:v>
                </c:pt>
                <c:pt idx="451">
                  <c:v>44664</c:v>
                </c:pt>
                <c:pt idx="452">
                  <c:v>44665</c:v>
                </c:pt>
                <c:pt idx="453">
                  <c:v>44666</c:v>
                </c:pt>
                <c:pt idx="454">
                  <c:v>44669</c:v>
                </c:pt>
                <c:pt idx="455">
                  <c:v>44670</c:v>
                </c:pt>
                <c:pt idx="456">
                  <c:v>44671</c:v>
                </c:pt>
                <c:pt idx="457">
                  <c:v>44672</c:v>
                </c:pt>
                <c:pt idx="458">
                  <c:v>44673</c:v>
                </c:pt>
                <c:pt idx="459">
                  <c:v>44676</c:v>
                </c:pt>
                <c:pt idx="460">
                  <c:v>44677</c:v>
                </c:pt>
                <c:pt idx="461">
                  <c:v>44678</c:v>
                </c:pt>
                <c:pt idx="462">
                  <c:v>44679</c:v>
                </c:pt>
                <c:pt idx="463">
                  <c:v>44680</c:v>
                </c:pt>
                <c:pt idx="464">
                  <c:v>44683</c:v>
                </c:pt>
                <c:pt idx="465">
                  <c:v>44684</c:v>
                </c:pt>
                <c:pt idx="466">
                  <c:v>44685</c:v>
                </c:pt>
                <c:pt idx="467">
                  <c:v>44686</c:v>
                </c:pt>
                <c:pt idx="468">
                  <c:v>44687</c:v>
                </c:pt>
                <c:pt idx="469">
                  <c:v>44690</c:v>
                </c:pt>
                <c:pt idx="470">
                  <c:v>44691</c:v>
                </c:pt>
                <c:pt idx="471">
                  <c:v>44692</c:v>
                </c:pt>
                <c:pt idx="472">
                  <c:v>44693</c:v>
                </c:pt>
                <c:pt idx="473">
                  <c:v>44694</c:v>
                </c:pt>
                <c:pt idx="474">
                  <c:v>44697</c:v>
                </c:pt>
                <c:pt idx="475">
                  <c:v>44698</c:v>
                </c:pt>
                <c:pt idx="476">
                  <c:v>44699</c:v>
                </c:pt>
                <c:pt idx="477">
                  <c:v>44700</c:v>
                </c:pt>
                <c:pt idx="478">
                  <c:v>44701</c:v>
                </c:pt>
                <c:pt idx="479">
                  <c:v>44704</c:v>
                </c:pt>
                <c:pt idx="480">
                  <c:v>44705</c:v>
                </c:pt>
                <c:pt idx="481">
                  <c:v>44706</c:v>
                </c:pt>
                <c:pt idx="482">
                  <c:v>44707</c:v>
                </c:pt>
                <c:pt idx="483">
                  <c:v>44708</c:v>
                </c:pt>
                <c:pt idx="484">
                  <c:v>44711</c:v>
                </c:pt>
                <c:pt idx="485">
                  <c:v>44712</c:v>
                </c:pt>
                <c:pt idx="486">
                  <c:v>44713</c:v>
                </c:pt>
                <c:pt idx="487">
                  <c:v>44714</c:v>
                </c:pt>
                <c:pt idx="488">
                  <c:v>44715</c:v>
                </c:pt>
                <c:pt idx="489">
                  <c:v>44718</c:v>
                </c:pt>
                <c:pt idx="490">
                  <c:v>44719</c:v>
                </c:pt>
                <c:pt idx="491">
                  <c:v>44720</c:v>
                </c:pt>
                <c:pt idx="492">
                  <c:v>44721</c:v>
                </c:pt>
                <c:pt idx="493">
                  <c:v>44722</c:v>
                </c:pt>
                <c:pt idx="494">
                  <c:v>44725</c:v>
                </c:pt>
                <c:pt idx="495">
                  <c:v>44726</c:v>
                </c:pt>
                <c:pt idx="496">
                  <c:v>44727</c:v>
                </c:pt>
                <c:pt idx="497">
                  <c:v>44728</c:v>
                </c:pt>
                <c:pt idx="498">
                  <c:v>44729</c:v>
                </c:pt>
                <c:pt idx="499">
                  <c:v>44732</c:v>
                </c:pt>
                <c:pt idx="500">
                  <c:v>44733</c:v>
                </c:pt>
                <c:pt idx="501">
                  <c:v>44734</c:v>
                </c:pt>
                <c:pt idx="502">
                  <c:v>44735</c:v>
                </c:pt>
                <c:pt idx="503">
                  <c:v>44736</c:v>
                </c:pt>
                <c:pt idx="504">
                  <c:v>44739</c:v>
                </c:pt>
                <c:pt idx="505">
                  <c:v>44740</c:v>
                </c:pt>
                <c:pt idx="506">
                  <c:v>44741</c:v>
                </c:pt>
                <c:pt idx="507">
                  <c:v>44742</c:v>
                </c:pt>
                <c:pt idx="508">
                  <c:v>44743</c:v>
                </c:pt>
                <c:pt idx="509">
                  <c:v>44746</c:v>
                </c:pt>
                <c:pt idx="510">
                  <c:v>44747</c:v>
                </c:pt>
                <c:pt idx="511">
                  <c:v>44748</c:v>
                </c:pt>
                <c:pt idx="512">
                  <c:v>44749</c:v>
                </c:pt>
                <c:pt idx="513">
                  <c:v>44750</c:v>
                </c:pt>
                <c:pt idx="514">
                  <c:v>44753</c:v>
                </c:pt>
                <c:pt idx="515">
                  <c:v>44754</c:v>
                </c:pt>
                <c:pt idx="516">
                  <c:v>44755</c:v>
                </c:pt>
                <c:pt idx="517">
                  <c:v>44756</c:v>
                </c:pt>
                <c:pt idx="518">
                  <c:v>44757</c:v>
                </c:pt>
                <c:pt idx="519">
                  <c:v>44760</c:v>
                </c:pt>
                <c:pt idx="520">
                  <c:v>44761</c:v>
                </c:pt>
                <c:pt idx="521">
                  <c:v>44762</c:v>
                </c:pt>
                <c:pt idx="522">
                  <c:v>44763</c:v>
                </c:pt>
                <c:pt idx="523">
                  <c:v>44764</c:v>
                </c:pt>
                <c:pt idx="524">
                  <c:v>44767</c:v>
                </c:pt>
                <c:pt idx="525">
                  <c:v>44768</c:v>
                </c:pt>
                <c:pt idx="526">
                  <c:v>44769</c:v>
                </c:pt>
                <c:pt idx="527">
                  <c:v>44770</c:v>
                </c:pt>
                <c:pt idx="528">
                  <c:v>44771</c:v>
                </c:pt>
                <c:pt idx="529">
                  <c:v>44774</c:v>
                </c:pt>
                <c:pt idx="530">
                  <c:v>44775</c:v>
                </c:pt>
                <c:pt idx="531">
                  <c:v>44776</c:v>
                </c:pt>
                <c:pt idx="532">
                  <c:v>44777</c:v>
                </c:pt>
                <c:pt idx="533">
                  <c:v>44778</c:v>
                </c:pt>
                <c:pt idx="534">
                  <c:v>44781</c:v>
                </c:pt>
                <c:pt idx="535">
                  <c:v>44782</c:v>
                </c:pt>
                <c:pt idx="536">
                  <c:v>44783</c:v>
                </c:pt>
                <c:pt idx="537">
                  <c:v>44784</c:v>
                </c:pt>
                <c:pt idx="538">
                  <c:v>44785</c:v>
                </c:pt>
                <c:pt idx="539">
                  <c:v>44788</c:v>
                </c:pt>
                <c:pt idx="540">
                  <c:v>44789</c:v>
                </c:pt>
                <c:pt idx="541">
                  <c:v>44790</c:v>
                </c:pt>
                <c:pt idx="542">
                  <c:v>44791</c:v>
                </c:pt>
                <c:pt idx="543">
                  <c:v>44792</c:v>
                </c:pt>
                <c:pt idx="544">
                  <c:v>44795</c:v>
                </c:pt>
                <c:pt idx="545">
                  <c:v>44796</c:v>
                </c:pt>
                <c:pt idx="546">
                  <c:v>44797</c:v>
                </c:pt>
                <c:pt idx="547">
                  <c:v>44798</c:v>
                </c:pt>
                <c:pt idx="548">
                  <c:v>44799</c:v>
                </c:pt>
                <c:pt idx="549">
                  <c:v>44802</c:v>
                </c:pt>
                <c:pt idx="550">
                  <c:v>44803</c:v>
                </c:pt>
                <c:pt idx="551">
                  <c:v>44804</c:v>
                </c:pt>
                <c:pt idx="552">
                  <c:v>44805</c:v>
                </c:pt>
                <c:pt idx="553">
                  <c:v>44806</c:v>
                </c:pt>
                <c:pt idx="554">
                  <c:v>44809</c:v>
                </c:pt>
                <c:pt idx="555">
                  <c:v>44810</c:v>
                </c:pt>
                <c:pt idx="556">
                  <c:v>44811</c:v>
                </c:pt>
                <c:pt idx="557">
                  <c:v>44812</c:v>
                </c:pt>
                <c:pt idx="558">
                  <c:v>44813</c:v>
                </c:pt>
                <c:pt idx="559">
                  <c:v>44816</c:v>
                </c:pt>
                <c:pt idx="560">
                  <c:v>44817</c:v>
                </c:pt>
                <c:pt idx="561">
                  <c:v>44818</c:v>
                </c:pt>
                <c:pt idx="562">
                  <c:v>44819</c:v>
                </c:pt>
                <c:pt idx="563">
                  <c:v>44820</c:v>
                </c:pt>
                <c:pt idx="564">
                  <c:v>44823</c:v>
                </c:pt>
                <c:pt idx="565">
                  <c:v>44824</c:v>
                </c:pt>
                <c:pt idx="566">
                  <c:v>44825</c:v>
                </c:pt>
                <c:pt idx="567">
                  <c:v>44826</c:v>
                </c:pt>
                <c:pt idx="568">
                  <c:v>44827</c:v>
                </c:pt>
                <c:pt idx="569">
                  <c:v>44830</c:v>
                </c:pt>
                <c:pt idx="570">
                  <c:v>44831</c:v>
                </c:pt>
                <c:pt idx="571">
                  <c:v>44832</c:v>
                </c:pt>
                <c:pt idx="572">
                  <c:v>44833</c:v>
                </c:pt>
                <c:pt idx="573">
                  <c:v>44834</c:v>
                </c:pt>
                <c:pt idx="574">
                  <c:v>44837</c:v>
                </c:pt>
                <c:pt idx="575">
                  <c:v>44838</c:v>
                </c:pt>
                <c:pt idx="576">
                  <c:v>44839</c:v>
                </c:pt>
                <c:pt idx="577">
                  <c:v>44840</c:v>
                </c:pt>
                <c:pt idx="578">
                  <c:v>44841</c:v>
                </c:pt>
                <c:pt idx="579">
                  <c:v>44844</c:v>
                </c:pt>
                <c:pt idx="580">
                  <c:v>44845</c:v>
                </c:pt>
                <c:pt idx="581">
                  <c:v>44846</c:v>
                </c:pt>
                <c:pt idx="582">
                  <c:v>44847</c:v>
                </c:pt>
                <c:pt idx="583">
                  <c:v>44848</c:v>
                </c:pt>
                <c:pt idx="584">
                  <c:v>44851</c:v>
                </c:pt>
                <c:pt idx="585">
                  <c:v>44852</c:v>
                </c:pt>
                <c:pt idx="586">
                  <c:v>44853</c:v>
                </c:pt>
                <c:pt idx="587">
                  <c:v>44854</c:v>
                </c:pt>
                <c:pt idx="588">
                  <c:v>44855</c:v>
                </c:pt>
                <c:pt idx="589">
                  <c:v>44858</c:v>
                </c:pt>
                <c:pt idx="590">
                  <c:v>44859</c:v>
                </c:pt>
                <c:pt idx="591">
                  <c:v>44860</c:v>
                </c:pt>
                <c:pt idx="592">
                  <c:v>44861</c:v>
                </c:pt>
                <c:pt idx="593">
                  <c:v>44862</c:v>
                </c:pt>
                <c:pt idx="594">
                  <c:v>44865</c:v>
                </c:pt>
                <c:pt idx="595">
                  <c:v>44866</c:v>
                </c:pt>
                <c:pt idx="596">
                  <c:v>44867</c:v>
                </c:pt>
                <c:pt idx="597">
                  <c:v>44868</c:v>
                </c:pt>
                <c:pt idx="598">
                  <c:v>44869</c:v>
                </c:pt>
                <c:pt idx="599">
                  <c:v>44872</c:v>
                </c:pt>
                <c:pt idx="600">
                  <c:v>44873</c:v>
                </c:pt>
                <c:pt idx="601">
                  <c:v>44874</c:v>
                </c:pt>
                <c:pt idx="602">
                  <c:v>44875</c:v>
                </c:pt>
                <c:pt idx="603">
                  <c:v>44876</c:v>
                </c:pt>
                <c:pt idx="604">
                  <c:v>44879</c:v>
                </c:pt>
                <c:pt idx="605">
                  <c:v>44880</c:v>
                </c:pt>
                <c:pt idx="606">
                  <c:v>44881</c:v>
                </c:pt>
                <c:pt idx="607">
                  <c:v>44882</c:v>
                </c:pt>
                <c:pt idx="608">
                  <c:v>44883</c:v>
                </c:pt>
                <c:pt idx="609">
                  <c:v>44886</c:v>
                </c:pt>
                <c:pt idx="610">
                  <c:v>44887</c:v>
                </c:pt>
                <c:pt idx="611">
                  <c:v>44888</c:v>
                </c:pt>
                <c:pt idx="612">
                  <c:v>44889</c:v>
                </c:pt>
                <c:pt idx="613">
                  <c:v>44890</c:v>
                </c:pt>
                <c:pt idx="614">
                  <c:v>44893</c:v>
                </c:pt>
                <c:pt idx="615">
                  <c:v>44894</c:v>
                </c:pt>
                <c:pt idx="616">
                  <c:v>44895</c:v>
                </c:pt>
                <c:pt idx="617">
                  <c:v>44896</c:v>
                </c:pt>
                <c:pt idx="618">
                  <c:v>44897</c:v>
                </c:pt>
                <c:pt idx="619">
                  <c:v>44900</c:v>
                </c:pt>
                <c:pt idx="620">
                  <c:v>44901</c:v>
                </c:pt>
                <c:pt idx="621">
                  <c:v>44902</c:v>
                </c:pt>
                <c:pt idx="622">
                  <c:v>44903</c:v>
                </c:pt>
                <c:pt idx="623">
                  <c:v>44904</c:v>
                </c:pt>
                <c:pt idx="624">
                  <c:v>44907</c:v>
                </c:pt>
                <c:pt idx="625">
                  <c:v>44908</c:v>
                </c:pt>
                <c:pt idx="626">
                  <c:v>44909</c:v>
                </c:pt>
                <c:pt idx="627">
                  <c:v>44910</c:v>
                </c:pt>
                <c:pt idx="628">
                  <c:v>44911</c:v>
                </c:pt>
                <c:pt idx="629">
                  <c:v>44914</c:v>
                </c:pt>
                <c:pt idx="630">
                  <c:v>44915</c:v>
                </c:pt>
                <c:pt idx="631">
                  <c:v>44916</c:v>
                </c:pt>
                <c:pt idx="632">
                  <c:v>44917</c:v>
                </c:pt>
                <c:pt idx="633">
                  <c:v>44918</c:v>
                </c:pt>
                <c:pt idx="634">
                  <c:v>44922</c:v>
                </c:pt>
                <c:pt idx="635">
                  <c:v>44923</c:v>
                </c:pt>
                <c:pt idx="636">
                  <c:v>44924</c:v>
                </c:pt>
                <c:pt idx="637">
                  <c:v>44925</c:v>
                </c:pt>
                <c:pt idx="638">
                  <c:v>44929</c:v>
                </c:pt>
                <c:pt idx="639">
                  <c:v>44930</c:v>
                </c:pt>
                <c:pt idx="640">
                  <c:v>44931</c:v>
                </c:pt>
                <c:pt idx="641">
                  <c:v>44932</c:v>
                </c:pt>
                <c:pt idx="642">
                  <c:v>44935</c:v>
                </c:pt>
                <c:pt idx="643">
                  <c:v>44936</c:v>
                </c:pt>
                <c:pt idx="644">
                  <c:v>44937</c:v>
                </c:pt>
                <c:pt idx="645">
                  <c:v>44938</c:v>
                </c:pt>
                <c:pt idx="646">
                  <c:v>44939</c:v>
                </c:pt>
                <c:pt idx="647">
                  <c:v>44942</c:v>
                </c:pt>
                <c:pt idx="648">
                  <c:v>44943</c:v>
                </c:pt>
                <c:pt idx="649">
                  <c:v>44944</c:v>
                </c:pt>
                <c:pt idx="650">
                  <c:v>44945</c:v>
                </c:pt>
                <c:pt idx="651">
                  <c:v>44946</c:v>
                </c:pt>
                <c:pt idx="652">
                  <c:v>44949</c:v>
                </c:pt>
                <c:pt idx="653">
                  <c:v>44950</c:v>
                </c:pt>
                <c:pt idx="654">
                  <c:v>44951</c:v>
                </c:pt>
                <c:pt idx="655">
                  <c:v>44952</c:v>
                </c:pt>
                <c:pt idx="656">
                  <c:v>44953</c:v>
                </c:pt>
                <c:pt idx="657">
                  <c:v>44956</c:v>
                </c:pt>
                <c:pt idx="658">
                  <c:v>44957</c:v>
                </c:pt>
                <c:pt idx="659">
                  <c:v>44958</c:v>
                </c:pt>
                <c:pt idx="660">
                  <c:v>44959</c:v>
                </c:pt>
                <c:pt idx="661">
                  <c:v>44960</c:v>
                </c:pt>
                <c:pt idx="662">
                  <c:v>44963</c:v>
                </c:pt>
                <c:pt idx="663">
                  <c:v>44964</c:v>
                </c:pt>
                <c:pt idx="664">
                  <c:v>44965</c:v>
                </c:pt>
                <c:pt idx="665">
                  <c:v>44966</c:v>
                </c:pt>
                <c:pt idx="666">
                  <c:v>44967</c:v>
                </c:pt>
                <c:pt idx="667">
                  <c:v>44970</c:v>
                </c:pt>
                <c:pt idx="668">
                  <c:v>44971</c:v>
                </c:pt>
                <c:pt idx="669">
                  <c:v>44972</c:v>
                </c:pt>
                <c:pt idx="670">
                  <c:v>44973</c:v>
                </c:pt>
                <c:pt idx="671">
                  <c:v>44974</c:v>
                </c:pt>
                <c:pt idx="672">
                  <c:v>44977</c:v>
                </c:pt>
                <c:pt idx="673">
                  <c:v>44978</c:v>
                </c:pt>
                <c:pt idx="674">
                  <c:v>44979</c:v>
                </c:pt>
                <c:pt idx="675">
                  <c:v>44980</c:v>
                </c:pt>
                <c:pt idx="676">
                  <c:v>44981</c:v>
                </c:pt>
                <c:pt idx="677">
                  <c:v>44984</c:v>
                </c:pt>
                <c:pt idx="678">
                  <c:v>44985</c:v>
                </c:pt>
                <c:pt idx="679">
                  <c:v>44986</c:v>
                </c:pt>
                <c:pt idx="680">
                  <c:v>44987</c:v>
                </c:pt>
                <c:pt idx="681">
                  <c:v>44988</c:v>
                </c:pt>
                <c:pt idx="682">
                  <c:v>44991</c:v>
                </c:pt>
                <c:pt idx="683">
                  <c:v>44992</c:v>
                </c:pt>
                <c:pt idx="684">
                  <c:v>44993</c:v>
                </c:pt>
                <c:pt idx="685">
                  <c:v>44994</c:v>
                </c:pt>
                <c:pt idx="686">
                  <c:v>44995</c:v>
                </c:pt>
                <c:pt idx="687">
                  <c:v>44998</c:v>
                </c:pt>
                <c:pt idx="688">
                  <c:v>44999</c:v>
                </c:pt>
                <c:pt idx="689">
                  <c:v>45000</c:v>
                </c:pt>
                <c:pt idx="690">
                  <c:v>45001</c:v>
                </c:pt>
                <c:pt idx="691">
                  <c:v>45002</c:v>
                </c:pt>
                <c:pt idx="692">
                  <c:v>45005</c:v>
                </c:pt>
                <c:pt idx="693">
                  <c:v>45006</c:v>
                </c:pt>
                <c:pt idx="694">
                  <c:v>45007</c:v>
                </c:pt>
                <c:pt idx="695">
                  <c:v>45008</c:v>
                </c:pt>
                <c:pt idx="696">
                  <c:v>45009</c:v>
                </c:pt>
                <c:pt idx="697">
                  <c:v>45012</c:v>
                </c:pt>
                <c:pt idx="698">
                  <c:v>45013</c:v>
                </c:pt>
                <c:pt idx="699">
                  <c:v>45014</c:v>
                </c:pt>
                <c:pt idx="700">
                  <c:v>45015</c:v>
                </c:pt>
                <c:pt idx="701">
                  <c:v>45016</c:v>
                </c:pt>
                <c:pt idx="702">
                  <c:v>45019</c:v>
                </c:pt>
                <c:pt idx="703">
                  <c:v>45020</c:v>
                </c:pt>
                <c:pt idx="704">
                  <c:v>45021</c:v>
                </c:pt>
                <c:pt idx="705">
                  <c:v>45022</c:v>
                </c:pt>
                <c:pt idx="706">
                  <c:v>45026</c:v>
                </c:pt>
                <c:pt idx="707">
                  <c:v>45027</c:v>
                </c:pt>
                <c:pt idx="708">
                  <c:v>45028</c:v>
                </c:pt>
                <c:pt idx="709">
                  <c:v>45029</c:v>
                </c:pt>
                <c:pt idx="710">
                  <c:v>45030</c:v>
                </c:pt>
                <c:pt idx="711">
                  <c:v>45033</c:v>
                </c:pt>
                <c:pt idx="712">
                  <c:v>45034</c:v>
                </c:pt>
                <c:pt idx="713">
                  <c:v>45035</c:v>
                </c:pt>
                <c:pt idx="714">
                  <c:v>45036</c:v>
                </c:pt>
                <c:pt idx="715">
                  <c:v>45037</c:v>
                </c:pt>
                <c:pt idx="716">
                  <c:v>45040</c:v>
                </c:pt>
                <c:pt idx="717">
                  <c:v>45041</c:v>
                </c:pt>
                <c:pt idx="718">
                  <c:v>45042</c:v>
                </c:pt>
                <c:pt idx="719">
                  <c:v>45043</c:v>
                </c:pt>
                <c:pt idx="720">
                  <c:v>45044</c:v>
                </c:pt>
                <c:pt idx="721">
                  <c:v>45047</c:v>
                </c:pt>
                <c:pt idx="722">
                  <c:v>45048</c:v>
                </c:pt>
                <c:pt idx="723">
                  <c:v>45049</c:v>
                </c:pt>
                <c:pt idx="724">
                  <c:v>45050</c:v>
                </c:pt>
                <c:pt idx="725">
                  <c:v>45051</c:v>
                </c:pt>
                <c:pt idx="726">
                  <c:v>45054</c:v>
                </c:pt>
                <c:pt idx="727">
                  <c:v>45055</c:v>
                </c:pt>
                <c:pt idx="728">
                  <c:v>45056</c:v>
                </c:pt>
                <c:pt idx="729">
                  <c:v>45057</c:v>
                </c:pt>
                <c:pt idx="730">
                  <c:v>45058</c:v>
                </c:pt>
                <c:pt idx="731">
                  <c:v>45061</c:v>
                </c:pt>
                <c:pt idx="732">
                  <c:v>45062</c:v>
                </c:pt>
                <c:pt idx="733">
                  <c:v>45063</c:v>
                </c:pt>
                <c:pt idx="734">
                  <c:v>45064</c:v>
                </c:pt>
                <c:pt idx="735">
                  <c:v>45065</c:v>
                </c:pt>
                <c:pt idx="736">
                  <c:v>45068</c:v>
                </c:pt>
                <c:pt idx="737">
                  <c:v>45069</c:v>
                </c:pt>
                <c:pt idx="738">
                  <c:v>45070</c:v>
                </c:pt>
                <c:pt idx="739">
                  <c:v>45071</c:v>
                </c:pt>
                <c:pt idx="740">
                  <c:v>45072</c:v>
                </c:pt>
                <c:pt idx="741">
                  <c:v>45075</c:v>
                </c:pt>
                <c:pt idx="742">
                  <c:v>45076</c:v>
                </c:pt>
                <c:pt idx="743">
                  <c:v>45077</c:v>
                </c:pt>
                <c:pt idx="744">
                  <c:v>45078</c:v>
                </c:pt>
                <c:pt idx="745">
                  <c:v>45079</c:v>
                </c:pt>
                <c:pt idx="746">
                  <c:v>45082</c:v>
                </c:pt>
                <c:pt idx="747">
                  <c:v>45083</c:v>
                </c:pt>
                <c:pt idx="748">
                  <c:v>45084</c:v>
                </c:pt>
                <c:pt idx="749">
                  <c:v>45085</c:v>
                </c:pt>
                <c:pt idx="750">
                  <c:v>45086</c:v>
                </c:pt>
                <c:pt idx="751">
                  <c:v>45089</c:v>
                </c:pt>
                <c:pt idx="752">
                  <c:v>45090</c:v>
                </c:pt>
                <c:pt idx="753">
                  <c:v>45091</c:v>
                </c:pt>
                <c:pt idx="754">
                  <c:v>45092</c:v>
                </c:pt>
                <c:pt idx="755">
                  <c:v>45093</c:v>
                </c:pt>
                <c:pt idx="756">
                  <c:v>45096</c:v>
                </c:pt>
                <c:pt idx="757">
                  <c:v>45097</c:v>
                </c:pt>
                <c:pt idx="758">
                  <c:v>45098</c:v>
                </c:pt>
                <c:pt idx="759">
                  <c:v>45099</c:v>
                </c:pt>
                <c:pt idx="760">
                  <c:v>45100</c:v>
                </c:pt>
                <c:pt idx="761">
                  <c:v>45103</c:v>
                </c:pt>
                <c:pt idx="762">
                  <c:v>45104</c:v>
                </c:pt>
                <c:pt idx="763">
                  <c:v>45105</c:v>
                </c:pt>
                <c:pt idx="764">
                  <c:v>45106</c:v>
                </c:pt>
                <c:pt idx="765">
                  <c:v>45107</c:v>
                </c:pt>
                <c:pt idx="766">
                  <c:v>45110</c:v>
                </c:pt>
                <c:pt idx="767">
                  <c:v>45111</c:v>
                </c:pt>
                <c:pt idx="768">
                  <c:v>45112</c:v>
                </c:pt>
                <c:pt idx="769">
                  <c:v>45113</c:v>
                </c:pt>
                <c:pt idx="770">
                  <c:v>45114</c:v>
                </c:pt>
                <c:pt idx="771">
                  <c:v>45117</c:v>
                </c:pt>
                <c:pt idx="772">
                  <c:v>45118</c:v>
                </c:pt>
                <c:pt idx="773">
                  <c:v>45119</c:v>
                </c:pt>
                <c:pt idx="774">
                  <c:v>45120</c:v>
                </c:pt>
                <c:pt idx="775">
                  <c:v>45121</c:v>
                </c:pt>
                <c:pt idx="776">
                  <c:v>45124</c:v>
                </c:pt>
                <c:pt idx="777">
                  <c:v>45125</c:v>
                </c:pt>
                <c:pt idx="778">
                  <c:v>45126</c:v>
                </c:pt>
                <c:pt idx="779">
                  <c:v>45127</c:v>
                </c:pt>
                <c:pt idx="780">
                  <c:v>45128</c:v>
                </c:pt>
                <c:pt idx="781">
                  <c:v>45131</c:v>
                </c:pt>
                <c:pt idx="782">
                  <c:v>45132</c:v>
                </c:pt>
                <c:pt idx="783">
                  <c:v>45133</c:v>
                </c:pt>
                <c:pt idx="784">
                  <c:v>45134</c:v>
                </c:pt>
                <c:pt idx="785">
                  <c:v>45135</c:v>
                </c:pt>
                <c:pt idx="786">
                  <c:v>45138</c:v>
                </c:pt>
                <c:pt idx="787">
                  <c:v>45139</c:v>
                </c:pt>
                <c:pt idx="788">
                  <c:v>45140</c:v>
                </c:pt>
                <c:pt idx="789">
                  <c:v>45141</c:v>
                </c:pt>
                <c:pt idx="790">
                  <c:v>45142</c:v>
                </c:pt>
                <c:pt idx="791">
                  <c:v>45145</c:v>
                </c:pt>
                <c:pt idx="792">
                  <c:v>45146</c:v>
                </c:pt>
                <c:pt idx="793">
                  <c:v>45147</c:v>
                </c:pt>
                <c:pt idx="794">
                  <c:v>45148</c:v>
                </c:pt>
                <c:pt idx="795">
                  <c:v>45149</c:v>
                </c:pt>
                <c:pt idx="796">
                  <c:v>45152</c:v>
                </c:pt>
                <c:pt idx="797">
                  <c:v>45153</c:v>
                </c:pt>
                <c:pt idx="798">
                  <c:v>45154</c:v>
                </c:pt>
                <c:pt idx="799">
                  <c:v>45155</c:v>
                </c:pt>
                <c:pt idx="800">
                  <c:v>45156</c:v>
                </c:pt>
                <c:pt idx="801">
                  <c:v>45159</c:v>
                </c:pt>
                <c:pt idx="802">
                  <c:v>45160</c:v>
                </c:pt>
                <c:pt idx="803">
                  <c:v>45161</c:v>
                </c:pt>
                <c:pt idx="804">
                  <c:v>45162</c:v>
                </c:pt>
                <c:pt idx="805">
                  <c:v>45163</c:v>
                </c:pt>
                <c:pt idx="806">
                  <c:v>45166</c:v>
                </c:pt>
                <c:pt idx="807">
                  <c:v>45167</c:v>
                </c:pt>
                <c:pt idx="808">
                  <c:v>45168</c:v>
                </c:pt>
                <c:pt idx="809">
                  <c:v>45169</c:v>
                </c:pt>
                <c:pt idx="810">
                  <c:v>45170</c:v>
                </c:pt>
                <c:pt idx="811">
                  <c:v>45173</c:v>
                </c:pt>
                <c:pt idx="812">
                  <c:v>45174</c:v>
                </c:pt>
                <c:pt idx="813">
                  <c:v>45175</c:v>
                </c:pt>
                <c:pt idx="814">
                  <c:v>45176</c:v>
                </c:pt>
                <c:pt idx="815">
                  <c:v>45177</c:v>
                </c:pt>
                <c:pt idx="816">
                  <c:v>45180</c:v>
                </c:pt>
                <c:pt idx="817">
                  <c:v>45181</c:v>
                </c:pt>
                <c:pt idx="818">
                  <c:v>45182</c:v>
                </c:pt>
                <c:pt idx="819">
                  <c:v>45183</c:v>
                </c:pt>
                <c:pt idx="820">
                  <c:v>45184</c:v>
                </c:pt>
                <c:pt idx="821">
                  <c:v>45187</c:v>
                </c:pt>
                <c:pt idx="822">
                  <c:v>45188</c:v>
                </c:pt>
                <c:pt idx="823">
                  <c:v>45189</c:v>
                </c:pt>
                <c:pt idx="824">
                  <c:v>45190</c:v>
                </c:pt>
                <c:pt idx="825">
                  <c:v>45191</c:v>
                </c:pt>
                <c:pt idx="826">
                  <c:v>45194</c:v>
                </c:pt>
                <c:pt idx="827">
                  <c:v>45195</c:v>
                </c:pt>
                <c:pt idx="828">
                  <c:v>45196</c:v>
                </c:pt>
                <c:pt idx="829">
                  <c:v>45197</c:v>
                </c:pt>
                <c:pt idx="830">
                  <c:v>45198</c:v>
                </c:pt>
                <c:pt idx="831">
                  <c:v>45201</c:v>
                </c:pt>
                <c:pt idx="832">
                  <c:v>45202</c:v>
                </c:pt>
                <c:pt idx="833">
                  <c:v>45203</c:v>
                </c:pt>
                <c:pt idx="834">
                  <c:v>45204</c:v>
                </c:pt>
                <c:pt idx="835">
                  <c:v>45205</c:v>
                </c:pt>
                <c:pt idx="836">
                  <c:v>45208</c:v>
                </c:pt>
                <c:pt idx="837">
                  <c:v>45209</c:v>
                </c:pt>
                <c:pt idx="838">
                  <c:v>45210</c:v>
                </c:pt>
                <c:pt idx="839">
                  <c:v>45211</c:v>
                </c:pt>
                <c:pt idx="840">
                  <c:v>45212</c:v>
                </c:pt>
                <c:pt idx="841">
                  <c:v>45215</c:v>
                </c:pt>
                <c:pt idx="842">
                  <c:v>45216</c:v>
                </c:pt>
                <c:pt idx="843">
                  <c:v>45217</c:v>
                </c:pt>
                <c:pt idx="844">
                  <c:v>45218</c:v>
                </c:pt>
                <c:pt idx="845">
                  <c:v>45219</c:v>
                </c:pt>
                <c:pt idx="846">
                  <c:v>45222</c:v>
                </c:pt>
                <c:pt idx="847">
                  <c:v>45223</c:v>
                </c:pt>
                <c:pt idx="848">
                  <c:v>45224</c:v>
                </c:pt>
                <c:pt idx="849">
                  <c:v>45225</c:v>
                </c:pt>
                <c:pt idx="850">
                  <c:v>45226</c:v>
                </c:pt>
                <c:pt idx="851">
                  <c:v>45229</c:v>
                </c:pt>
                <c:pt idx="852">
                  <c:v>45230</c:v>
                </c:pt>
                <c:pt idx="853">
                  <c:v>45231</c:v>
                </c:pt>
                <c:pt idx="854">
                  <c:v>45232</c:v>
                </c:pt>
                <c:pt idx="855">
                  <c:v>45233</c:v>
                </c:pt>
                <c:pt idx="856">
                  <c:v>45236</c:v>
                </c:pt>
                <c:pt idx="857">
                  <c:v>45237</c:v>
                </c:pt>
                <c:pt idx="858">
                  <c:v>45238</c:v>
                </c:pt>
                <c:pt idx="859">
                  <c:v>45239</c:v>
                </c:pt>
                <c:pt idx="860">
                  <c:v>45240</c:v>
                </c:pt>
                <c:pt idx="861">
                  <c:v>45243</c:v>
                </c:pt>
                <c:pt idx="862">
                  <c:v>45244</c:v>
                </c:pt>
                <c:pt idx="863">
                  <c:v>45245</c:v>
                </c:pt>
                <c:pt idx="864">
                  <c:v>45246</c:v>
                </c:pt>
                <c:pt idx="865">
                  <c:v>45247</c:v>
                </c:pt>
                <c:pt idx="866">
                  <c:v>45250</c:v>
                </c:pt>
                <c:pt idx="867">
                  <c:v>45251</c:v>
                </c:pt>
                <c:pt idx="868">
                  <c:v>45252</c:v>
                </c:pt>
                <c:pt idx="869">
                  <c:v>45253</c:v>
                </c:pt>
                <c:pt idx="870">
                  <c:v>45254</c:v>
                </c:pt>
                <c:pt idx="871">
                  <c:v>45257</c:v>
                </c:pt>
                <c:pt idx="872">
                  <c:v>45258</c:v>
                </c:pt>
                <c:pt idx="873">
                  <c:v>45259</c:v>
                </c:pt>
                <c:pt idx="874">
                  <c:v>45260</c:v>
                </c:pt>
                <c:pt idx="875">
                  <c:v>45261</c:v>
                </c:pt>
                <c:pt idx="876">
                  <c:v>45264</c:v>
                </c:pt>
                <c:pt idx="877">
                  <c:v>45265</c:v>
                </c:pt>
                <c:pt idx="878">
                  <c:v>45266</c:v>
                </c:pt>
                <c:pt idx="879">
                  <c:v>45267</c:v>
                </c:pt>
                <c:pt idx="880">
                  <c:v>45268</c:v>
                </c:pt>
                <c:pt idx="881">
                  <c:v>45271</c:v>
                </c:pt>
                <c:pt idx="882">
                  <c:v>45272</c:v>
                </c:pt>
                <c:pt idx="883">
                  <c:v>45273</c:v>
                </c:pt>
                <c:pt idx="884">
                  <c:v>45274</c:v>
                </c:pt>
                <c:pt idx="885">
                  <c:v>45275</c:v>
                </c:pt>
                <c:pt idx="886">
                  <c:v>45278</c:v>
                </c:pt>
                <c:pt idx="887">
                  <c:v>45279</c:v>
                </c:pt>
                <c:pt idx="888">
                  <c:v>45280</c:v>
                </c:pt>
                <c:pt idx="889">
                  <c:v>45281</c:v>
                </c:pt>
                <c:pt idx="890">
                  <c:v>45282</c:v>
                </c:pt>
                <c:pt idx="891">
                  <c:v>45286</c:v>
                </c:pt>
                <c:pt idx="892">
                  <c:v>45287</c:v>
                </c:pt>
                <c:pt idx="893">
                  <c:v>45288</c:v>
                </c:pt>
                <c:pt idx="894">
                  <c:v>45289</c:v>
                </c:pt>
                <c:pt idx="895">
                  <c:v>45293</c:v>
                </c:pt>
                <c:pt idx="896">
                  <c:v>45294</c:v>
                </c:pt>
                <c:pt idx="897">
                  <c:v>45295</c:v>
                </c:pt>
                <c:pt idx="898">
                  <c:v>45296</c:v>
                </c:pt>
                <c:pt idx="899">
                  <c:v>45299</c:v>
                </c:pt>
                <c:pt idx="900">
                  <c:v>45300</c:v>
                </c:pt>
                <c:pt idx="901">
                  <c:v>45301</c:v>
                </c:pt>
                <c:pt idx="902">
                  <c:v>45302</c:v>
                </c:pt>
                <c:pt idx="903">
                  <c:v>45303</c:v>
                </c:pt>
                <c:pt idx="904">
                  <c:v>45306</c:v>
                </c:pt>
                <c:pt idx="905">
                  <c:v>45307</c:v>
                </c:pt>
                <c:pt idx="906">
                  <c:v>45308</c:v>
                </c:pt>
                <c:pt idx="907">
                  <c:v>45309</c:v>
                </c:pt>
                <c:pt idx="908">
                  <c:v>45310</c:v>
                </c:pt>
                <c:pt idx="909">
                  <c:v>45313</c:v>
                </c:pt>
                <c:pt idx="910">
                  <c:v>45314</c:v>
                </c:pt>
                <c:pt idx="911">
                  <c:v>45315</c:v>
                </c:pt>
                <c:pt idx="912">
                  <c:v>45316</c:v>
                </c:pt>
                <c:pt idx="913">
                  <c:v>45317</c:v>
                </c:pt>
                <c:pt idx="914">
                  <c:v>45320</c:v>
                </c:pt>
                <c:pt idx="915">
                  <c:v>45321</c:v>
                </c:pt>
                <c:pt idx="916">
                  <c:v>45322</c:v>
                </c:pt>
                <c:pt idx="917">
                  <c:v>45323</c:v>
                </c:pt>
                <c:pt idx="918">
                  <c:v>45324</c:v>
                </c:pt>
                <c:pt idx="919">
                  <c:v>45327</c:v>
                </c:pt>
                <c:pt idx="920">
                  <c:v>45328</c:v>
                </c:pt>
                <c:pt idx="921">
                  <c:v>45329</c:v>
                </c:pt>
                <c:pt idx="922">
                  <c:v>45330</c:v>
                </c:pt>
                <c:pt idx="923">
                  <c:v>45331</c:v>
                </c:pt>
                <c:pt idx="924">
                  <c:v>45334</c:v>
                </c:pt>
                <c:pt idx="925">
                  <c:v>45335</c:v>
                </c:pt>
                <c:pt idx="926">
                  <c:v>45336</c:v>
                </c:pt>
                <c:pt idx="927">
                  <c:v>45337</c:v>
                </c:pt>
                <c:pt idx="928">
                  <c:v>45338</c:v>
                </c:pt>
                <c:pt idx="929">
                  <c:v>45341</c:v>
                </c:pt>
                <c:pt idx="930">
                  <c:v>45342</c:v>
                </c:pt>
                <c:pt idx="931">
                  <c:v>45343</c:v>
                </c:pt>
                <c:pt idx="932">
                  <c:v>45344</c:v>
                </c:pt>
                <c:pt idx="933">
                  <c:v>45345</c:v>
                </c:pt>
                <c:pt idx="934">
                  <c:v>45348</c:v>
                </c:pt>
                <c:pt idx="935">
                  <c:v>45349</c:v>
                </c:pt>
                <c:pt idx="936">
                  <c:v>45350</c:v>
                </c:pt>
                <c:pt idx="937">
                  <c:v>45351</c:v>
                </c:pt>
                <c:pt idx="938">
                  <c:v>45352</c:v>
                </c:pt>
                <c:pt idx="939">
                  <c:v>45355</c:v>
                </c:pt>
                <c:pt idx="940">
                  <c:v>45356</c:v>
                </c:pt>
                <c:pt idx="941">
                  <c:v>45357</c:v>
                </c:pt>
                <c:pt idx="942">
                  <c:v>45358</c:v>
                </c:pt>
                <c:pt idx="943">
                  <c:v>45359</c:v>
                </c:pt>
                <c:pt idx="944">
                  <c:v>45362</c:v>
                </c:pt>
                <c:pt idx="945">
                  <c:v>45363</c:v>
                </c:pt>
                <c:pt idx="946">
                  <c:v>45364</c:v>
                </c:pt>
                <c:pt idx="947">
                  <c:v>45365</c:v>
                </c:pt>
                <c:pt idx="948">
                  <c:v>45366</c:v>
                </c:pt>
                <c:pt idx="949">
                  <c:v>45369</c:v>
                </c:pt>
                <c:pt idx="950">
                  <c:v>45370</c:v>
                </c:pt>
                <c:pt idx="951">
                  <c:v>45371</c:v>
                </c:pt>
                <c:pt idx="952">
                  <c:v>45372</c:v>
                </c:pt>
                <c:pt idx="953">
                  <c:v>45373</c:v>
                </c:pt>
                <c:pt idx="954">
                  <c:v>45376</c:v>
                </c:pt>
                <c:pt idx="955">
                  <c:v>45377</c:v>
                </c:pt>
                <c:pt idx="956">
                  <c:v>45378</c:v>
                </c:pt>
                <c:pt idx="957">
                  <c:v>45379</c:v>
                </c:pt>
                <c:pt idx="958">
                  <c:v>45383</c:v>
                </c:pt>
                <c:pt idx="959">
                  <c:v>45384</c:v>
                </c:pt>
                <c:pt idx="960">
                  <c:v>45385</c:v>
                </c:pt>
                <c:pt idx="961">
                  <c:v>45386</c:v>
                </c:pt>
                <c:pt idx="962">
                  <c:v>45387</c:v>
                </c:pt>
                <c:pt idx="963">
                  <c:v>45390</c:v>
                </c:pt>
                <c:pt idx="964">
                  <c:v>45391</c:v>
                </c:pt>
                <c:pt idx="965">
                  <c:v>45392</c:v>
                </c:pt>
                <c:pt idx="966">
                  <c:v>45393</c:v>
                </c:pt>
                <c:pt idx="967">
                  <c:v>45394</c:v>
                </c:pt>
                <c:pt idx="968">
                  <c:v>45397</c:v>
                </c:pt>
                <c:pt idx="969">
                  <c:v>45398</c:v>
                </c:pt>
                <c:pt idx="970">
                  <c:v>45399</c:v>
                </c:pt>
                <c:pt idx="971">
                  <c:v>45400</c:v>
                </c:pt>
                <c:pt idx="972">
                  <c:v>45401</c:v>
                </c:pt>
                <c:pt idx="973">
                  <c:v>45404</c:v>
                </c:pt>
                <c:pt idx="974">
                  <c:v>45405</c:v>
                </c:pt>
                <c:pt idx="975">
                  <c:v>45406</c:v>
                </c:pt>
                <c:pt idx="976">
                  <c:v>45407</c:v>
                </c:pt>
                <c:pt idx="977">
                  <c:v>45408</c:v>
                </c:pt>
                <c:pt idx="978">
                  <c:v>45411</c:v>
                </c:pt>
                <c:pt idx="979">
                  <c:v>45412</c:v>
                </c:pt>
                <c:pt idx="980">
                  <c:v>45413</c:v>
                </c:pt>
                <c:pt idx="981">
                  <c:v>45414</c:v>
                </c:pt>
                <c:pt idx="982">
                  <c:v>45415</c:v>
                </c:pt>
                <c:pt idx="983">
                  <c:v>45418</c:v>
                </c:pt>
                <c:pt idx="984">
                  <c:v>45419</c:v>
                </c:pt>
                <c:pt idx="985">
                  <c:v>45420</c:v>
                </c:pt>
                <c:pt idx="986">
                  <c:v>45421</c:v>
                </c:pt>
                <c:pt idx="987">
                  <c:v>45422</c:v>
                </c:pt>
                <c:pt idx="988">
                  <c:v>45425</c:v>
                </c:pt>
                <c:pt idx="989">
                  <c:v>45426</c:v>
                </c:pt>
                <c:pt idx="990">
                  <c:v>45427</c:v>
                </c:pt>
                <c:pt idx="991">
                  <c:v>45428</c:v>
                </c:pt>
                <c:pt idx="992">
                  <c:v>45429</c:v>
                </c:pt>
                <c:pt idx="993">
                  <c:v>45432</c:v>
                </c:pt>
                <c:pt idx="994">
                  <c:v>45433</c:v>
                </c:pt>
                <c:pt idx="995">
                  <c:v>45434</c:v>
                </c:pt>
                <c:pt idx="996">
                  <c:v>45435</c:v>
                </c:pt>
                <c:pt idx="997">
                  <c:v>45436</c:v>
                </c:pt>
                <c:pt idx="998">
                  <c:v>45439</c:v>
                </c:pt>
                <c:pt idx="999">
                  <c:v>45440</c:v>
                </c:pt>
                <c:pt idx="1000">
                  <c:v>45441</c:v>
                </c:pt>
                <c:pt idx="1001">
                  <c:v>45442</c:v>
                </c:pt>
                <c:pt idx="1002">
                  <c:v>45443</c:v>
                </c:pt>
                <c:pt idx="1003">
                  <c:v>45446</c:v>
                </c:pt>
                <c:pt idx="1004">
                  <c:v>45447</c:v>
                </c:pt>
                <c:pt idx="1005">
                  <c:v>45448</c:v>
                </c:pt>
                <c:pt idx="1006">
                  <c:v>45449</c:v>
                </c:pt>
                <c:pt idx="1007">
                  <c:v>45450</c:v>
                </c:pt>
                <c:pt idx="1008">
                  <c:v>45453</c:v>
                </c:pt>
                <c:pt idx="1009">
                  <c:v>45454</c:v>
                </c:pt>
                <c:pt idx="1010">
                  <c:v>45455</c:v>
                </c:pt>
                <c:pt idx="1011">
                  <c:v>45456</c:v>
                </c:pt>
                <c:pt idx="1012">
                  <c:v>45457</c:v>
                </c:pt>
                <c:pt idx="1013">
                  <c:v>45460</c:v>
                </c:pt>
                <c:pt idx="1014">
                  <c:v>45461</c:v>
                </c:pt>
                <c:pt idx="1015">
                  <c:v>45462</c:v>
                </c:pt>
                <c:pt idx="1016">
                  <c:v>45463</c:v>
                </c:pt>
                <c:pt idx="1017">
                  <c:v>45464</c:v>
                </c:pt>
                <c:pt idx="1018">
                  <c:v>45467</c:v>
                </c:pt>
                <c:pt idx="1019">
                  <c:v>45468</c:v>
                </c:pt>
                <c:pt idx="1020">
                  <c:v>45469</c:v>
                </c:pt>
                <c:pt idx="1021">
                  <c:v>45470</c:v>
                </c:pt>
                <c:pt idx="1022">
                  <c:v>45471</c:v>
                </c:pt>
                <c:pt idx="1023">
                  <c:v>45474</c:v>
                </c:pt>
                <c:pt idx="1024">
                  <c:v>45475</c:v>
                </c:pt>
                <c:pt idx="1025">
                  <c:v>45476</c:v>
                </c:pt>
                <c:pt idx="1026">
                  <c:v>45477</c:v>
                </c:pt>
                <c:pt idx="1027">
                  <c:v>45478</c:v>
                </c:pt>
                <c:pt idx="1028">
                  <c:v>45481</c:v>
                </c:pt>
                <c:pt idx="1029">
                  <c:v>45482</c:v>
                </c:pt>
                <c:pt idx="1030">
                  <c:v>45483</c:v>
                </c:pt>
                <c:pt idx="1031">
                  <c:v>45484</c:v>
                </c:pt>
                <c:pt idx="1032">
                  <c:v>45485</c:v>
                </c:pt>
                <c:pt idx="1033">
                  <c:v>45488</c:v>
                </c:pt>
                <c:pt idx="1034">
                  <c:v>45489</c:v>
                </c:pt>
                <c:pt idx="1035">
                  <c:v>45490</c:v>
                </c:pt>
                <c:pt idx="1036">
                  <c:v>45491</c:v>
                </c:pt>
                <c:pt idx="1037">
                  <c:v>45492</c:v>
                </c:pt>
                <c:pt idx="1038">
                  <c:v>45495</c:v>
                </c:pt>
                <c:pt idx="1039">
                  <c:v>45496</c:v>
                </c:pt>
                <c:pt idx="1040">
                  <c:v>45497</c:v>
                </c:pt>
                <c:pt idx="1041">
                  <c:v>45498</c:v>
                </c:pt>
                <c:pt idx="1042">
                  <c:v>45499</c:v>
                </c:pt>
                <c:pt idx="1043">
                  <c:v>45502</c:v>
                </c:pt>
                <c:pt idx="1044">
                  <c:v>45503</c:v>
                </c:pt>
                <c:pt idx="1045">
                  <c:v>45504</c:v>
                </c:pt>
                <c:pt idx="1046">
                  <c:v>45505</c:v>
                </c:pt>
                <c:pt idx="1047">
                  <c:v>45506</c:v>
                </c:pt>
                <c:pt idx="1048">
                  <c:v>45509</c:v>
                </c:pt>
                <c:pt idx="1049">
                  <c:v>45510</c:v>
                </c:pt>
                <c:pt idx="1050">
                  <c:v>45511</c:v>
                </c:pt>
                <c:pt idx="1051">
                  <c:v>45512</c:v>
                </c:pt>
                <c:pt idx="1052">
                  <c:v>45513</c:v>
                </c:pt>
                <c:pt idx="1053">
                  <c:v>45516</c:v>
                </c:pt>
                <c:pt idx="1054">
                  <c:v>45517</c:v>
                </c:pt>
                <c:pt idx="1055">
                  <c:v>45518</c:v>
                </c:pt>
                <c:pt idx="1056">
                  <c:v>45519</c:v>
                </c:pt>
                <c:pt idx="1057">
                  <c:v>45520</c:v>
                </c:pt>
                <c:pt idx="1058">
                  <c:v>45523</c:v>
                </c:pt>
                <c:pt idx="1059">
                  <c:v>45524</c:v>
                </c:pt>
                <c:pt idx="1060">
                  <c:v>45525</c:v>
                </c:pt>
                <c:pt idx="1061">
                  <c:v>45526</c:v>
                </c:pt>
                <c:pt idx="1062">
                  <c:v>45527</c:v>
                </c:pt>
                <c:pt idx="1063">
                  <c:v>45530</c:v>
                </c:pt>
                <c:pt idx="1064">
                  <c:v>45531</c:v>
                </c:pt>
                <c:pt idx="1065">
                  <c:v>45532</c:v>
                </c:pt>
                <c:pt idx="1066">
                  <c:v>45533</c:v>
                </c:pt>
                <c:pt idx="1067">
                  <c:v>45534</c:v>
                </c:pt>
                <c:pt idx="1068">
                  <c:v>45537</c:v>
                </c:pt>
                <c:pt idx="1069">
                  <c:v>45538</c:v>
                </c:pt>
                <c:pt idx="1070">
                  <c:v>45539</c:v>
                </c:pt>
                <c:pt idx="1071">
                  <c:v>45540</c:v>
                </c:pt>
                <c:pt idx="1072">
                  <c:v>45541</c:v>
                </c:pt>
                <c:pt idx="1073">
                  <c:v>45544</c:v>
                </c:pt>
                <c:pt idx="1074">
                  <c:v>45545</c:v>
                </c:pt>
                <c:pt idx="1075">
                  <c:v>45546</c:v>
                </c:pt>
                <c:pt idx="1076">
                  <c:v>45547</c:v>
                </c:pt>
                <c:pt idx="1077">
                  <c:v>45548</c:v>
                </c:pt>
                <c:pt idx="1078">
                  <c:v>45551</c:v>
                </c:pt>
                <c:pt idx="1079">
                  <c:v>45552</c:v>
                </c:pt>
                <c:pt idx="1080">
                  <c:v>45553</c:v>
                </c:pt>
                <c:pt idx="1081">
                  <c:v>45554</c:v>
                </c:pt>
                <c:pt idx="1082">
                  <c:v>45555</c:v>
                </c:pt>
                <c:pt idx="1083">
                  <c:v>45558</c:v>
                </c:pt>
                <c:pt idx="1084">
                  <c:v>45559</c:v>
                </c:pt>
                <c:pt idx="1085">
                  <c:v>45560</c:v>
                </c:pt>
                <c:pt idx="1086">
                  <c:v>45561</c:v>
                </c:pt>
                <c:pt idx="1087">
                  <c:v>45562</c:v>
                </c:pt>
                <c:pt idx="1088">
                  <c:v>45565</c:v>
                </c:pt>
                <c:pt idx="1089">
                  <c:v>45566</c:v>
                </c:pt>
                <c:pt idx="1090">
                  <c:v>45567</c:v>
                </c:pt>
                <c:pt idx="1091">
                  <c:v>45568</c:v>
                </c:pt>
                <c:pt idx="1092">
                  <c:v>45569</c:v>
                </c:pt>
                <c:pt idx="1093">
                  <c:v>45572</c:v>
                </c:pt>
                <c:pt idx="1094">
                  <c:v>45573</c:v>
                </c:pt>
                <c:pt idx="1095">
                  <c:v>45574</c:v>
                </c:pt>
                <c:pt idx="1096">
                  <c:v>45575</c:v>
                </c:pt>
                <c:pt idx="1097">
                  <c:v>45576</c:v>
                </c:pt>
                <c:pt idx="1098">
                  <c:v>45579</c:v>
                </c:pt>
                <c:pt idx="1099">
                  <c:v>45580</c:v>
                </c:pt>
                <c:pt idx="1100">
                  <c:v>45581</c:v>
                </c:pt>
                <c:pt idx="1101">
                  <c:v>45582</c:v>
                </c:pt>
                <c:pt idx="1102">
                  <c:v>45583</c:v>
                </c:pt>
                <c:pt idx="1103">
                  <c:v>45586</c:v>
                </c:pt>
                <c:pt idx="1104">
                  <c:v>45587</c:v>
                </c:pt>
                <c:pt idx="1105">
                  <c:v>45588</c:v>
                </c:pt>
                <c:pt idx="1106">
                  <c:v>45589</c:v>
                </c:pt>
                <c:pt idx="1107">
                  <c:v>45590</c:v>
                </c:pt>
                <c:pt idx="1108">
                  <c:v>45593</c:v>
                </c:pt>
                <c:pt idx="1109">
                  <c:v>45594</c:v>
                </c:pt>
                <c:pt idx="1110">
                  <c:v>45595</c:v>
                </c:pt>
                <c:pt idx="1111">
                  <c:v>45596</c:v>
                </c:pt>
                <c:pt idx="1112">
                  <c:v>45597</c:v>
                </c:pt>
                <c:pt idx="1113">
                  <c:v>45600</c:v>
                </c:pt>
                <c:pt idx="1114">
                  <c:v>45601</c:v>
                </c:pt>
                <c:pt idx="1115">
                  <c:v>45602</c:v>
                </c:pt>
                <c:pt idx="1116">
                  <c:v>45603</c:v>
                </c:pt>
                <c:pt idx="1117">
                  <c:v>45604</c:v>
                </c:pt>
                <c:pt idx="1118">
                  <c:v>45607</c:v>
                </c:pt>
                <c:pt idx="1119">
                  <c:v>45608</c:v>
                </c:pt>
                <c:pt idx="1120">
                  <c:v>45609</c:v>
                </c:pt>
                <c:pt idx="1121">
                  <c:v>45610</c:v>
                </c:pt>
                <c:pt idx="1122">
                  <c:v>45611</c:v>
                </c:pt>
                <c:pt idx="1123">
                  <c:v>45614</c:v>
                </c:pt>
                <c:pt idx="1124">
                  <c:v>45615</c:v>
                </c:pt>
                <c:pt idx="1125">
                  <c:v>45616</c:v>
                </c:pt>
                <c:pt idx="1126">
                  <c:v>45617</c:v>
                </c:pt>
                <c:pt idx="1127">
                  <c:v>45618</c:v>
                </c:pt>
                <c:pt idx="1128">
                  <c:v>45621</c:v>
                </c:pt>
                <c:pt idx="1129">
                  <c:v>45622</c:v>
                </c:pt>
                <c:pt idx="1130">
                  <c:v>45623</c:v>
                </c:pt>
                <c:pt idx="1131">
                  <c:v>45624</c:v>
                </c:pt>
                <c:pt idx="1132">
                  <c:v>45625</c:v>
                </c:pt>
                <c:pt idx="1133">
                  <c:v>45628</c:v>
                </c:pt>
                <c:pt idx="1134">
                  <c:v>45629</c:v>
                </c:pt>
                <c:pt idx="1135">
                  <c:v>45630</c:v>
                </c:pt>
                <c:pt idx="1136">
                  <c:v>45631</c:v>
                </c:pt>
                <c:pt idx="1137">
                  <c:v>45632</c:v>
                </c:pt>
                <c:pt idx="1138">
                  <c:v>45635</c:v>
                </c:pt>
                <c:pt idx="1139">
                  <c:v>45636</c:v>
                </c:pt>
                <c:pt idx="1140">
                  <c:v>45637</c:v>
                </c:pt>
                <c:pt idx="1141">
                  <c:v>45638</c:v>
                </c:pt>
                <c:pt idx="1142">
                  <c:v>45639</c:v>
                </c:pt>
                <c:pt idx="1143">
                  <c:v>45642</c:v>
                </c:pt>
                <c:pt idx="1144">
                  <c:v>45643</c:v>
                </c:pt>
                <c:pt idx="1145">
                  <c:v>45644</c:v>
                </c:pt>
                <c:pt idx="1146">
                  <c:v>45645</c:v>
                </c:pt>
                <c:pt idx="1147">
                  <c:v>45646</c:v>
                </c:pt>
                <c:pt idx="1148">
                  <c:v>45649</c:v>
                </c:pt>
                <c:pt idx="1149">
                  <c:v>45650</c:v>
                </c:pt>
                <c:pt idx="1150">
                  <c:v>45652</c:v>
                </c:pt>
                <c:pt idx="1151">
                  <c:v>45653</c:v>
                </c:pt>
                <c:pt idx="1152">
                  <c:v>45656</c:v>
                </c:pt>
                <c:pt idx="1153">
                  <c:v>45657</c:v>
                </c:pt>
                <c:pt idx="1154">
                  <c:v>45659</c:v>
                </c:pt>
                <c:pt idx="1155">
                  <c:v>45660</c:v>
                </c:pt>
                <c:pt idx="1156">
                  <c:v>45663</c:v>
                </c:pt>
                <c:pt idx="1157">
                  <c:v>45664</c:v>
                </c:pt>
                <c:pt idx="1158">
                  <c:v>45665</c:v>
                </c:pt>
                <c:pt idx="1159">
                  <c:v>45666</c:v>
                </c:pt>
                <c:pt idx="1160">
                  <c:v>45667</c:v>
                </c:pt>
                <c:pt idx="1161">
                  <c:v>45670</c:v>
                </c:pt>
                <c:pt idx="1162">
                  <c:v>45671</c:v>
                </c:pt>
                <c:pt idx="1163">
                  <c:v>45672</c:v>
                </c:pt>
                <c:pt idx="1164">
                  <c:v>45673</c:v>
                </c:pt>
                <c:pt idx="1165">
                  <c:v>45674</c:v>
                </c:pt>
                <c:pt idx="1166">
                  <c:v>45677</c:v>
                </c:pt>
                <c:pt idx="1167">
                  <c:v>45678</c:v>
                </c:pt>
                <c:pt idx="1168">
                  <c:v>45679</c:v>
                </c:pt>
                <c:pt idx="1169">
                  <c:v>45680</c:v>
                </c:pt>
                <c:pt idx="1170">
                  <c:v>45681</c:v>
                </c:pt>
                <c:pt idx="1171">
                  <c:v>45684</c:v>
                </c:pt>
                <c:pt idx="1172">
                  <c:v>45685</c:v>
                </c:pt>
                <c:pt idx="1173">
                  <c:v>45686</c:v>
                </c:pt>
                <c:pt idx="1174">
                  <c:v>45687</c:v>
                </c:pt>
                <c:pt idx="1175">
                  <c:v>45688</c:v>
                </c:pt>
                <c:pt idx="1176">
                  <c:v>45691</c:v>
                </c:pt>
                <c:pt idx="1177">
                  <c:v>45692</c:v>
                </c:pt>
                <c:pt idx="1178">
                  <c:v>45693</c:v>
                </c:pt>
                <c:pt idx="1179">
                  <c:v>45694</c:v>
                </c:pt>
                <c:pt idx="1180">
                  <c:v>45695</c:v>
                </c:pt>
                <c:pt idx="1181">
                  <c:v>45698</c:v>
                </c:pt>
                <c:pt idx="1182">
                  <c:v>45699</c:v>
                </c:pt>
                <c:pt idx="1183">
                  <c:v>45700</c:v>
                </c:pt>
                <c:pt idx="1184">
                  <c:v>45701</c:v>
                </c:pt>
                <c:pt idx="1185">
                  <c:v>45702</c:v>
                </c:pt>
                <c:pt idx="1186">
                  <c:v>45705</c:v>
                </c:pt>
                <c:pt idx="1187">
                  <c:v>45706</c:v>
                </c:pt>
                <c:pt idx="1188">
                  <c:v>45707</c:v>
                </c:pt>
                <c:pt idx="1189">
                  <c:v>45708</c:v>
                </c:pt>
                <c:pt idx="1190">
                  <c:v>45709</c:v>
                </c:pt>
                <c:pt idx="1191">
                  <c:v>45712</c:v>
                </c:pt>
                <c:pt idx="1192">
                  <c:v>45713</c:v>
                </c:pt>
                <c:pt idx="1193">
                  <c:v>45714</c:v>
                </c:pt>
                <c:pt idx="1194">
                  <c:v>45715</c:v>
                </c:pt>
                <c:pt idx="1195">
                  <c:v>45716</c:v>
                </c:pt>
                <c:pt idx="1196">
                  <c:v>45719</c:v>
                </c:pt>
                <c:pt idx="1197">
                  <c:v>45720</c:v>
                </c:pt>
                <c:pt idx="1198">
                  <c:v>45721</c:v>
                </c:pt>
                <c:pt idx="1199">
                  <c:v>45722</c:v>
                </c:pt>
                <c:pt idx="1200">
                  <c:v>45723</c:v>
                </c:pt>
                <c:pt idx="1201">
                  <c:v>45726</c:v>
                </c:pt>
                <c:pt idx="1202">
                  <c:v>45727</c:v>
                </c:pt>
                <c:pt idx="1203">
                  <c:v>45728</c:v>
                </c:pt>
                <c:pt idx="1204">
                  <c:v>45729</c:v>
                </c:pt>
                <c:pt idx="1205">
                  <c:v>45730</c:v>
                </c:pt>
                <c:pt idx="1206">
                  <c:v>45733</c:v>
                </c:pt>
                <c:pt idx="1207">
                  <c:v>45734</c:v>
                </c:pt>
                <c:pt idx="1208">
                  <c:v>45735</c:v>
                </c:pt>
                <c:pt idx="1209">
                  <c:v>45736</c:v>
                </c:pt>
                <c:pt idx="1210">
                  <c:v>45737</c:v>
                </c:pt>
                <c:pt idx="1211">
                  <c:v>45740</c:v>
                </c:pt>
                <c:pt idx="1212">
                  <c:v>45741</c:v>
                </c:pt>
                <c:pt idx="1213">
                  <c:v>45742</c:v>
                </c:pt>
                <c:pt idx="1214">
                  <c:v>45743</c:v>
                </c:pt>
                <c:pt idx="1215">
                  <c:v>45744</c:v>
                </c:pt>
                <c:pt idx="1216">
                  <c:v>45747</c:v>
                </c:pt>
                <c:pt idx="1217">
                  <c:v>45748</c:v>
                </c:pt>
                <c:pt idx="1218">
                  <c:v>45749</c:v>
                </c:pt>
                <c:pt idx="1219">
                  <c:v>45750</c:v>
                </c:pt>
                <c:pt idx="1220">
                  <c:v>45751</c:v>
                </c:pt>
                <c:pt idx="1221">
                  <c:v>45754</c:v>
                </c:pt>
                <c:pt idx="1222">
                  <c:v>45755</c:v>
                </c:pt>
                <c:pt idx="1223">
                  <c:v>45756</c:v>
                </c:pt>
                <c:pt idx="1224">
                  <c:v>45757</c:v>
                </c:pt>
                <c:pt idx="1225">
                  <c:v>45758</c:v>
                </c:pt>
                <c:pt idx="1226">
                  <c:v>45761</c:v>
                </c:pt>
                <c:pt idx="1227">
                  <c:v>45762</c:v>
                </c:pt>
                <c:pt idx="1228">
                  <c:v>45763</c:v>
                </c:pt>
                <c:pt idx="1229">
                  <c:v>45764</c:v>
                </c:pt>
                <c:pt idx="1230">
                  <c:v>45768</c:v>
                </c:pt>
                <c:pt idx="1231">
                  <c:v>45769</c:v>
                </c:pt>
                <c:pt idx="1232">
                  <c:v>45770</c:v>
                </c:pt>
                <c:pt idx="1233">
                  <c:v>45771</c:v>
                </c:pt>
                <c:pt idx="1234">
                  <c:v>45772</c:v>
                </c:pt>
                <c:pt idx="1235">
                  <c:v>45775</c:v>
                </c:pt>
                <c:pt idx="1236">
                  <c:v>45776</c:v>
                </c:pt>
                <c:pt idx="1237">
                  <c:v>45777</c:v>
                </c:pt>
                <c:pt idx="1238">
                  <c:v>45778</c:v>
                </c:pt>
                <c:pt idx="1239">
                  <c:v>45779</c:v>
                </c:pt>
                <c:pt idx="1240">
                  <c:v>45782</c:v>
                </c:pt>
                <c:pt idx="1241">
                  <c:v>45783</c:v>
                </c:pt>
                <c:pt idx="1242">
                  <c:v>45784</c:v>
                </c:pt>
                <c:pt idx="1243">
                  <c:v>45785</c:v>
                </c:pt>
                <c:pt idx="1244">
                  <c:v>45786</c:v>
                </c:pt>
                <c:pt idx="1245">
                  <c:v>45789</c:v>
                </c:pt>
                <c:pt idx="1246">
                  <c:v>45790</c:v>
                </c:pt>
                <c:pt idx="1247">
                  <c:v>45791</c:v>
                </c:pt>
                <c:pt idx="1248">
                  <c:v>45792</c:v>
                </c:pt>
                <c:pt idx="1249">
                  <c:v>45793</c:v>
                </c:pt>
                <c:pt idx="1250">
                  <c:v>45796</c:v>
                </c:pt>
                <c:pt idx="1251">
                  <c:v>45797</c:v>
                </c:pt>
                <c:pt idx="1252">
                  <c:v>45798</c:v>
                </c:pt>
                <c:pt idx="1253">
                  <c:v>45799</c:v>
                </c:pt>
                <c:pt idx="1254">
                  <c:v>45800</c:v>
                </c:pt>
                <c:pt idx="1255">
                  <c:v>45803</c:v>
                </c:pt>
                <c:pt idx="1256">
                  <c:v>45804</c:v>
                </c:pt>
                <c:pt idx="1257">
                  <c:v>45805</c:v>
                </c:pt>
                <c:pt idx="1258">
                  <c:v>45806</c:v>
                </c:pt>
                <c:pt idx="1259">
                  <c:v>45807</c:v>
                </c:pt>
                <c:pt idx="1260">
                  <c:v>45810</c:v>
                </c:pt>
                <c:pt idx="1261">
                  <c:v>45811</c:v>
                </c:pt>
                <c:pt idx="1262">
                  <c:v>45812</c:v>
                </c:pt>
                <c:pt idx="1263">
                  <c:v>45813</c:v>
                </c:pt>
                <c:pt idx="1264">
                  <c:v>45814</c:v>
                </c:pt>
                <c:pt idx="1265">
                  <c:v>45817</c:v>
                </c:pt>
                <c:pt idx="1266">
                  <c:v>45818</c:v>
                </c:pt>
                <c:pt idx="1267">
                  <c:v>45819</c:v>
                </c:pt>
                <c:pt idx="1268">
                  <c:v>45820</c:v>
                </c:pt>
                <c:pt idx="1269">
                  <c:v>45821</c:v>
                </c:pt>
                <c:pt idx="1270">
                  <c:v>45824</c:v>
                </c:pt>
                <c:pt idx="1271">
                  <c:v>45825</c:v>
                </c:pt>
                <c:pt idx="1272">
                  <c:v>45826</c:v>
                </c:pt>
                <c:pt idx="1273">
                  <c:v>45827</c:v>
                </c:pt>
                <c:pt idx="1274">
                  <c:v>45828</c:v>
                </c:pt>
                <c:pt idx="1275">
                  <c:v>45831</c:v>
                </c:pt>
                <c:pt idx="1276">
                  <c:v>45832</c:v>
                </c:pt>
                <c:pt idx="1277">
                  <c:v>45833</c:v>
                </c:pt>
                <c:pt idx="1278">
                  <c:v>45834</c:v>
                </c:pt>
                <c:pt idx="1279">
                  <c:v>45835</c:v>
                </c:pt>
                <c:pt idx="1280">
                  <c:v>45838</c:v>
                </c:pt>
                <c:pt idx="1281">
                  <c:v>45839</c:v>
                </c:pt>
                <c:pt idx="1282">
                  <c:v>45840</c:v>
                </c:pt>
                <c:pt idx="1283">
                  <c:v>45841</c:v>
                </c:pt>
                <c:pt idx="1284">
                  <c:v>45842</c:v>
                </c:pt>
                <c:pt idx="1285">
                  <c:v>45845</c:v>
                </c:pt>
                <c:pt idx="1286">
                  <c:v>45846</c:v>
                </c:pt>
                <c:pt idx="1287">
                  <c:v>45847</c:v>
                </c:pt>
                <c:pt idx="1288">
                  <c:v>45848</c:v>
                </c:pt>
                <c:pt idx="1289">
                  <c:v>45849</c:v>
                </c:pt>
                <c:pt idx="1290">
                  <c:v>45852</c:v>
                </c:pt>
                <c:pt idx="1291">
                  <c:v>45853</c:v>
                </c:pt>
                <c:pt idx="1292">
                  <c:v>45854</c:v>
                </c:pt>
                <c:pt idx="1293">
                  <c:v>45855</c:v>
                </c:pt>
                <c:pt idx="1294">
                  <c:v>45856</c:v>
                </c:pt>
              </c:numCache>
            </c:numRef>
          </c:cat>
          <c:val>
            <c:numRef>
              <c:f>'5y'!$E$3:$E$1297</c:f>
              <c:numCache>
                <c:formatCode>0%</c:formatCode>
                <c:ptCount val="1295"/>
                <c:pt idx="0">
                  <c:v>0</c:v>
                </c:pt>
                <c:pt idx="1">
                  <c:v>2.0721E-2</c:v>
                </c:pt>
                <c:pt idx="2">
                  <c:v>2.1621999999999999E-2</c:v>
                </c:pt>
                <c:pt idx="3">
                  <c:v>-7.2069999999999999E-3</c:v>
                </c:pt>
                <c:pt idx="4">
                  <c:v>1.8017999999999999E-2</c:v>
                </c:pt>
                <c:pt idx="5">
                  <c:v>4.6847E-2</c:v>
                </c:pt>
                <c:pt idx="6">
                  <c:v>5.6757000000000002E-2</c:v>
                </c:pt>
                <c:pt idx="7">
                  <c:v>5.9458999999999998E-2</c:v>
                </c:pt>
                <c:pt idx="8">
                  <c:v>5.4054000000000005E-2</c:v>
                </c:pt>
                <c:pt idx="9">
                  <c:v>0.12612600000000002</c:v>
                </c:pt>
                <c:pt idx="11">
                  <c:v>0.162162</c:v>
                </c:pt>
                <c:pt idx="12">
                  <c:v>0.18018000000000001</c:v>
                </c:pt>
                <c:pt idx="13">
                  <c:v>0.16936900000000002</c:v>
                </c:pt>
                <c:pt idx="14">
                  <c:v>0.13333300000000001</c:v>
                </c:pt>
                <c:pt idx="15">
                  <c:v>0.12432399999999999</c:v>
                </c:pt>
                <c:pt idx="16">
                  <c:v>2.0721E-2</c:v>
                </c:pt>
                <c:pt idx="17">
                  <c:v>1.8918999999999998E-2</c:v>
                </c:pt>
                <c:pt idx="18">
                  <c:v>5.0450000000000002E-2</c:v>
                </c:pt>
                <c:pt idx="19">
                  <c:v>4.2342000000000005E-2</c:v>
                </c:pt>
                <c:pt idx="20">
                  <c:v>0.105405</c:v>
                </c:pt>
                <c:pt idx="21">
                  <c:v>9.3694E-2</c:v>
                </c:pt>
                <c:pt idx="22">
                  <c:v>5.1351000000000008E-2</c:v>
                </c:pt>
                <c:pt idx="23">
                  <c:v>6.0359999999999997E-2</c:v>
                </c:pt>
                <c:pt idx="24">
                  <c:v>2.7928000000000001E-2</c:v>
                </c:pt>
                <c:pt idx="25">
                  <c:v>1.3514E-2</c:v>
                </c:pt>
                <c:pt idx="26">
                  <c:v>1.3514E-2</c:v>
                </c:pt>
                <c:pt idx="27">
                  <c:v>3.1531999999999998E-2</c:v>
                </c:pt>
                <c:pt idx="28">
                  <c:v>0</c:v>
                </c:pt>
                <c:pt idx="29">
                  <c:v>4.9550000000000004E-2</c:v>
                </c:pt>
                <c:pt idx="30">
                  <c:v>4.3243000000000004E-2</c:v>
                </c:pt>
                <c:pt idx="31">
                  <c:v>3.1531999999999998E-2</c:v>
                </c:pt>
                <c:pt idx="32">
                  <c:v>3.7837999999999997E-2</c:v>
                </c:pt>
                <c:pt idx="33">
                  <c:v>3.0630999999999999E-2</c:v>
                </c:pt>
                <c:pt idx="34">
                  <c:v>1.5315E-2</c:v>
                </c:pt>
                <c:pt idx="36">
                  <c:v>1.9820000000000001E-2</c:v>
                </c:pt>
                <c:pt idx="37">
                  <c:v>8.5585999999999995E-2</c:v>
                </c:pt>
                <c:pt idx="38">
                  <c:v>6.0359999999999997E-2</c:v>
                </c:pt>
                <c:pt idx="39">
                  <c:v>4.5045000000000002E-2</c:v>
                </c:pt>
                <c:pt idx="40">
                  <c:v>0.10090099999999999</c:v>
                </c:pt>
                <c:pt idx="41">
                  <c:v>0.104505</c:v>
                </c:pt>
                <c:pt idx="42">
                  <c:v>0.10810800000000001</c:v>
                </c:pt>
                <c:pt idx="43">
                  <c:v>0.10900899999999999</c:v>
                </c:pt>
                <c:pt idx="44">
                  <c:v>0.18648599999999999</c:v>
                </c:pt>
                <c:pt idx="45">
                  <c:v>0.105405</c:v>
                </c:pt>
                <c:pt idx="46">
                  <c:v>0.102703</c:v>
                </c:pt>
                <c:pt idx="47">
                  <c:v>-9.9100000000000004E-3</c:v>
                </c:pt>
                <c:pt idx="48">
                  <c:v>6.2161999999999995E-2</c:v>
                </c:pt>
                <c:pt idx="49">
                  <c:v>5.5856000000000003E-2</c:v>
                </c:pt>
                <c:pt idx="50">
                  <c:v>6.9369E-2</c:v>
                </c:pt>
                <c:pt idx="51">
                  <c:v>7.7477000000000004E-2</c:v>
                </c:pt>
                <c:pt idx="52">
                  <c:v>5.8559E-2</c:v>
                </c:pt>
                <c:pt idx="53">
                  <c:v>8.468500000000001E-2</c:v>
                </c:pt>
                <c:pt idx="54">
                  <c:v>6.666699999999999E-2</c:v>
                </c:pt>
                <c:pt idx="55">
                  <c:v>9.0090000000000003E-2</c:v>
                </c:pt>
                <c:pt idx="56">
                  <c:v>3.6937000000000005E-2</c:v>
                </c:pt>
                <c:pt idx="57">
                  <c:v>9.9100000000000004E-3</c:v>
                </c:pt>
                <c:pt idx="58">
                  <c:v>2.5225000000000001E-2</c:v>
                </c:pt>
                <c:pt idx="59">
                  <c:v>7.5675999999999993E-2</c:v>
                </c:pt>
                <c:pt idx="61">
                  <c:v>7.3874000000000009E-2</c:v>
                </c:pt>
                <c:pt idx="62">
                  <c:v>0.10720700000000001</c:v>
                </c:pt>
                <c:pt idx="63">
                  <c:v>9.6395999999999996E-2</c:v>
                </c:pt>
                <c:pt idx="64">
                  <c:v>8.1081E-2</c:v>
                </c:pt>
                <c:pt idx="65">
                  <c:v>5.4954999999999997E-2</c:v>
                </c:pt>
                <c:pt idx="66">
                  <c:v>6.0359999999999997E-2</c:v>
                </c:pt>
                <c:pt idx="67">
                  <c:v>8.1081E-2</c:v>
                </c:pt>
                <c:pt idx="68">
                  <c:v>3.6937000000000005E-2</c:v>
                </c:pt>
                <c:pt idx="69">
                  <c:v>1.6215999999999998E-2</c:v>
                </c:pt>
                <c:pt idx="70">
                  <c:v>1.2613000000000001E-2</c:v>
                </c:pt>
                <c:pt idx="71">
                  <c:v>3.8738999999999996E-2</c:v>
                </c:pt>
                <c:pt idx="72">
                  <c:v>-6.1261000000000003E-2</c:v>
                </c:pt>
                <c:pt idx="73">
                  <c:v>-5.9458999999999998E-2</c:v>
                </c:pt>
                <c:pt idx="74">
                  <c:v>-4.5045000000000002E-2</c:v>
                </c:pt>
                <c:pt idx="75">
                  <c:v>-2.3422999999999999E-2</c:v>
                </c:pt>
                <c:pt idx="76">
                  <c:v>-2.5225000000000001E-2</c:v>
                </c:pt>
                <c:pt idx="77">
                  <c:v>-4.0541000000000001E-2</c:v>
                </c:pt>
                <c:pt idx="78">
                  <c:v>3.9640000000000002E-2</c:v>
                </c:pt>
                <c:pt idx="79">
                  <c:v>2.6126E-2</c:v>
                </c:pt>
                <c:pt idx="80">
                  <c:v>-5.5856000000000003E-2</c:v>
                </c:pt>
                <c:pt idx="81">
                  <c:v>-9.1892000000000001E-2</c:v>
                </c:pt>
                <c:pt idx="82">
                  <c:v>-9.6395999999999996E-2</c:v>
                </c:pt>
                <c:pt idx="83">
                  <c:v>-6.2161999999999995E-2</c:v>
                </c:pt>
                <c:pt idx="84">
                  <c:v>-5.2252E-2</c:v>
                </c:pt>
                <c:pt idx="85">
                  <c:v>-6.7568000000000003E-2</c:v>
                </c:pt>
                <c:pt idx="86">
                  <c:v>-8.2882999999999998E-2</c:v>
                </c:pt>
                <c:pt idx="87">
                  <c:v>-0.113514</c:v>
                </c:pt>
                <c:pt idx="88">
                  <c:v>-0.11621600000000001</c:v>
                </c:pt>
                <c:pt idx="89">
                  <c:v>-0.114414</c:v>
                </c:pt>
                <c:pt idx="90">
                  <c:v>-0.15585599999999999</c:v>
                </c:pt>
                <c:pt idx="91">
                  <c:v>-0.18108099999999999</c:v>
                </c:pt>
                <c:pt idx="92">
                  <c:v>-0.16936900000000002</c:v>
                </c:pt>
                <c:pt idx="93">
                  <c:v>-0.15585599999999999</c:v>
                </c:pt>
                <c:pt idx="94">
                  <c:v>-0.15945899999999999</c:v>
                </c:pt>
                <c:pt idx="95">
                  <c:v>-0.16666699999999998</c:v>
                </c:pt>
                <c:pt idx="96">
                  <c:v>-0.13153200000000001</c:v>
                </c:pt>
                <c:pt idx="97">
                  <c:v>-0.142342</c:v>
                </c:pt>
                <c:pt idx="98">
                  <c:v>-0.15315300000000001</c:v>
                </c:pt>
                <c:pt idx="99">
                  <c:v>-0.17117100000000002</c:v>
                </c:pt>
                <c:pt idx="100">
                  <c:v>-0.10900899999999999</c:v>
                </c:pt>
                <c:pt idx="101">
                  <c:v>-0.123423</c:v>
                </c:pt>
                <c:pt idx="102">
                  <c:v>-0.15585599999999999</c:v>
                </c:pt>
                <c:pt idx="103">
                  <c:v>-0.16036</c:v>
                </c:pt>
                <c:pt idx="104">
                  <c:v>-0.17297299999999999</c:v>
                </c:pt>
                <c:pt idx="105">
                  <c:v>-0.20810800000000002</c:v>
                </c:pt>
                <c:pt idx="106">
                  <c:v>-0.18558599999999997</c:v>
                </c:pt>
                <c:pt idx="107">
                  <c:v>-0.16486499999999998</c:v>
                </c:pt>
                <c:pt idx="108">
                  <c:v>-0.13603599999999999</c:v>
                </c:pt>
                <c:pt idx="109">
                  <c:v>-0.15045</c:v>
                </c:pt>
                <c:pt idx="110">
                  <c:v>-0.13153200000000001</c:v>
                </c:pt>
                <c:pt idx="111">
                  <c:v>-0.16126100000000002</c:v>
                </c:pt>
                <c:pt idx="112">
                  <c:v>-0.14324299999999998</c:v>
                </c:pt>
                <c:pt idx="113">
                  <c:v>-0.22972999999999999</c:v>
                </c:pt>
                <c:pt idx="115">
                  <c:v>-0.15315300000000001</c:v>
                </c:pt>
                <c:pt idx="116">
                  <c:v>-0.13153200000000001</c:v>
                </c:pt>
                <c:pt idx="117">
                  <c:v>-0.15855900000000001</c:v>
                </c:pt>
                <c:pt idx="119">
                  <c:v>-7.9279000000000002E-2</c:v>
                </c:pt>
                <c:pt idx="120">
                  <c:v>-0.1</c:v>
                </c:pt>
                <c:pt idx="121">
                  <c:v>-8.6486000000000007E-2</c:v>
                </c:pt>
                <c:pt idx="122">
                  <c:v>-0.104505</c:v>
                </c:pt>
                <c:pt idx="123">
                  <c:v>-0.154054</c:v>
                </c:pt>
                <c:pt idx="124">
                  <c:v>-0.16936900000000002</c:v>
                </c:pt>
                <c:pt idx="125">
                  <c:v>-0.16846800000000001</c:v>
                </c:pt>
                <c:pt idx="126">
                  <c:v>-0.177477</c:v>
                </c:pt>
                <c:pt idx="127">
                  <c:v>-0.18018000000000001</c:v>
                </c:pt>
                <c:pt idx="128">
                  <c:v>-0.200901</c:v>
                </c:pt>
                <c:pt idx="129">
                  <c:v>-0.19819800000000001</c:v>
                </c:pt>
                <c:pt idx="130">
                  <c:v>-0.19819800000000001</c:v>
                </c:pt>
                <c:pt idx="131">
                  <c:v>-0.18108099999999999</c:v>
                </c:pt>
                <c:pt idx="132">
                  <c:v>-0.18738700000000003</c:v>
                </c:pt>
                <c:pt idx="133">
                  <c:v>-0.19459499999999999</c:v>
                </c:pt>
                <c:pt idx="134">
                  <c:v>-0.19189200000000001</c:v>
                </c:pt>
                <c:pt idx="135">
                  <c:v>-0.19549499999999997</c:v>
                </c:pt>
                <c:pt idx="136">
                  <c:v>-0.21981999999999999</c:v>
                </c:pt>
                <c:pt idx="137">
                  <c:v>-0.19639600000000002</c:v>
                </c:pt>
                <c:pt idx="138">
                  <c:v>-0.19549499999999997</c:v>
                </c:pt>
                <c:pt idx="139">
                  <c:v>-0.16666699999999998</c:v>
                </c:pt>
                <c:pt idx="140">
                  <c:v>-0.189189</c:v>
                </c:pt>
                <c:pt idx="141">
                  <c:v>-0.17477499999999999</c:v>
                </c:pt>
                <c:pt idx="142">
                  <c:v>-0.19099099999999999</c:v>
                </c:pt>
                <c:pt idx="143">
                  <c:v>-0.163964</c:v>
                </c:pt>
                <c:pt idx="144">
                  <c:v>-0.15135099999999999</c:v>
                </c:pt>
                <c:pt idx="145">
                  <c:v>-0.15945899999999999</c:v>
                </c:pt>
                <c:pt idx="146">
                  <c:v>-0.16036</c:v>
                </c:pt>
                <c:pt idx="147">
                  <c:v>-0.16666699999999998</c:v>
                </c:pt>
                <c:pt idx="148">
                  <c:v>-0.15765799999999999</c:v>
                </c:pt>
                <c:pt idx="150">
                  <c:v>-0.19189200000000001</c:v>
                </c:pt>
                <c:pt idx="151">
                  <c:v>-0.21801799999999999</c:v>
                </c:pt>
                <c:pt idx="152">
                  <c:v>-0.23333300000000001</c:v>
                </c:pt>
                <c:pt idx="153">
                  <c:v>-0.254054</c:v>
                </c:pt>
                <c:pt idx="154">
                  <c:v>-0.20990999999999999</c:v>
                </c:pt>
                <c:pt idx="155">
                  <c:v>-0.23693700000000001</c:v>
                </c:pt>
                <c:pt idx="156">
                  <c:v>-0.23153199999999999</c:v>
                </c:pt>
                <c:pt idx="157">
                  <c:v>-0.25315300000000002</c:v>
                </c:pt>
                <c:pt idx="158">
                  <c:v>-0.287387</c:v>
                </c:pt>
                <c:pt idx="159">
                  <c:v>-0.29549500000000001</c:v>
                </c:pt>
                <c:pt idx="160">
                  <c:v>-0.26756799999999997</c:v>
                </c:pt>
                <c:pt idx="161">
                  <c:v>-0.27297300000000002</c:v>
                </c:pt>
                <c:pt idx="162">
                  <c:v>-0.26486500000000002</c:v>
                </c:pt>
                <c:pt idx="163">
                  <c:v>-0.25135099999999999</c:v>
                </c:pt>
                <c:pt idx="164">
                  <c:v>-0.26396399999999998</c:v>
                </c:pt>
                <c:pt idx="165">
                  <c:v>-0.24324300000000001</c:v>
                </c:pt>
                <c:pt idx="166">
                  <c:v>-0.244144</c:v>
                </c:pt>
                <c:pt idx="167">
                  <c:v>-0.23333300000000001</c:v>
                </c:pt>
                <c:pt idx="168">
                  <c:v>-0.245946</c:v>
                </c:pt>
                <c:pt idx="169">
                  <c:v>-0.22792799999999999</c:v>
                </c:pt>
                <c:pt idx="170">
                  <c:v>-0.22792799999999999</c:v>
                </c:pt>
                <c:pt idx="171">
                  <c:v>-0.210811</c:v>
                </c:pt>
                <c:pt idx="172">
                  <c:v>-0.228829</c:v>
                </c:pt>
                <c:pt idx="173">
                  <c:v>-0.21621600000000002</c:v>
                </c:pt>
                <c:pt idx="174">
                  <c:v>-0.21621600000000002</c:v>
                </c:pt>
                <c:pt idx="175">
                  <c:v>-0.23873899999999998</c:v>
                </c:pt>
                <c:pt idx="176">
                  <c:v>-0.24954999999999999</c:v>
                </c:pt>
                <c:pt idx="177">
                  <c:v>-0.25315300000000002</c:v>
                </c:pt>
                <c:pt idx="178">
                  <c:v>-0.23873899999999998</c:v>
                </c:pt>
                <c:pt idx="179">
                  <c:v>-0.23783799999999999</c:v>
                </c:pt>
                <c:pt idx="180">
                  <c:v>-0.265766</c:v>
                </c:pt>
                <c:pt idx="181">
                  <c:v>-0.245946</c:v>
                </c:pt>
                <c:pt idx="182">
                  <c:v>-0.20630600000000002</c:v>
                </c:pt>
                <c:pt idx="184">
                  <c:v>-0.205405</c:v>
                </c:pt>
                <c:pt idx="185">
                  <c:v>-0.177477</c:v>
                </c:pt>
                <c:pt idx="186">
                  <c:v>-0.18558599999999997</c:v>
                </c:pt>
                <c:pt idx="187">
                  <c:v>-0.15675700000000001</c:v>
                </c:pt>
                <c:pt idx="188">
                  <c:v>-0.16486499999999998</c:v>
                </c:pt>
                <c:pt idx="189">
                  <c:v>-0.181982</c:v>
                </c:pt>
                <c:pt idx="190">
                  <c:v>-0.172072</c:v>
                </c:pt>
                <c:pt idx="191">
                  <c:v>-0.19099099999999999</c:v>
                </c:pt>
                <c:pt idx="192">
                  <c:v>-0.15855900000000001</c:v>
                </c:pt>
                <c:pt idx="193">
                  <c:v>-0.15495500000000001</c:v>
                </c:pt>
                <c:pt idx="194">
                  <c:v>-0.15855900000000001</c:v>
                </c:pt>
                <c:pt idx="195">
                  <c:v>-0.13783799999999999</c:v>
                </c:pt>
                <c:pt idx="196">
                  <c:v>-0.130631</c:v>
                </c:pt>
                <c:pt idx="197">
                  <c:v>-0.15045</c:v>
                </c:pt>
                <c:pt idx="198">
                  <c:v>-0.17477499999999999</c:v>
                </c:pt>
                <c:pt idx="199">
                  <c:v>-0.18108099999999999</c:v>
                </c:pt>
                <c:pt idx="200">
                  <c:v>-0.200901</c:v>
                </c:pt>
                <c:pt idx="201">
                  <c:v>-0.19459499999999999</c:v>
                </c:pt>
                <c:pt idx="202">
                  <c:v>-0.21441400000000002</c:v>
                </c:pt>
                <c:pt idx="203">
                  <c:v>-0.220721</c:v>
                </c:pt>
                <c:pt idx="204">
                  <c:v>-0.18468499999999999</c:v>
                </c:pt>
                <c:pt idx="205">
                  <c:v>-0.19549499999999997</c:v>
                </c:pt>
                <c:pt idx="206">
                  <c:v>-0.19459499999999999</c:v>
                </c:pt>
                <c:pt idx="207">
                  <c:v>-0.16756799999999999</c:v>
                </c:pt>
                <c:pt idx="208">
                  <c:v>-0.154054</c:v>
                </c:pt>
                <c:pt idx="209">
                  <c:v>-0.15765799999999999</c:v>
                </c:pt>
                <c:pt idx="210">
                  <c:v>-0.16126100000000002</c:v>
                </c:pt>
                <c:pt idx="211">
                  <c:v>-0.200901</c:v>
                </c:pt>
                <c:pt idx="212">
                  <c:v>-0.177477</c:v>
                </c:pt>
                <c:pt idx="213">
                  <c:v>-0.15135099999999999</c:v>
                </c:pt>
                <c:pt idx="214">
                  <c:v>-0.10090099999999999</c:v>
                </c:pt>
                <c:pt idx="215">
                  <c:v>-0.10720700000000001</c:v>
                </c:pt>
                <c:pt idx="216">
                  <c:v>-0.12612600000000002</c:v>
                </c:pt>
                <c:pt idx="217">
                  <c:v>-0.11982</c:v>
                </c:pt>
                <c:pt idx="218">
                  <c:v>-0.127027</c:v>
                </c:pt>
                <c:pt idx="220">
                  <c:v>-0.123423</c:v>
                </c:pt>
                <c:pt idx="221">
                  <c:v>-0.117117</c:v>
                </c:pt>
                <c:pt idx="222">
                  <c:v>-0.13153200000000001</c:v>
                </c:pt>
                <c:pt idx="223">
                  <c:v>-0.118018</c:v>
                </c:pt>
                <c:pt idx="224">
                  <c:v>-0.123423</c:v>
                </c:pt>
                <c:pt idx="225">
                  <c:v>-0.115315</c:v>
                </c:pt>
                <c:pt idx="226">
                  <c:v>-0.113514</c:v>
                </c:pt>
                <c:pt idx="227">
                  <c:v>-0.13964000000000001</c:v>
                </c:pt>
                <c:pt idx="228">
                  <c:v>-0.130631</c:v>
                </c:pt>
                <c:pt idx="229">
                  <c:v>-0.12973000000000001</c:v>
                </c:pt>
                <c:pt idx="230">
                  <c:v>-0.15045</c:v>
                </c:pt>
                <c:pt idx="231">
                  <c:v>-0.15135099999999999</c:v>
                </c:pt>
                <c:pt idx="232">
                  <c:v>-0.12792799999999999</c:v>
                </c:pt>
                <c:pt idx="233">
                  <c:v>-0.142342</c:v>
                </c:pt>
                <c:pt idx="234">
                  <c:v>-0.15135099999999999</c:v>
                </c:pt>
                <c:pt idx="235">
                  <c:v>-0.15855900000000001</c:v>
                </c:pt>
                <c:pt idx="236">
                  <c:v>-0.21801799999999999</c:v>
                </c:pt>
                <c:pt idx="237">
                  <c:v>-0.25855899999999998</c:v>
                </c:pt>
                <c:pt idx="238">
                  <c:v>-0.279279</c:v>
                </c:pt>
                <c:pt idx="239">
                  <c:v>-0.27567599999999998</c:v>
                </c:pt>
                <c:pt idx="240">
                  <c:v>-0.294595</c:v>
                </c:pt>
                <c:pt idx="241">
                  <c:v>-0.29369400000000001</c:v>
                </c:pt>
                <c:pt idx="242">
                  <c:v>-0.28198200000000001</c:v>
                </c:pt>
                <c:pt idx="243">
                  <c:v>-0.29369400000000001</c:v>
                </c:pt>
                <c:pt idx="244">
                  <c:v>-0.29729700000000003</c:v>
                </c:pt>
                <c:pt idx="245">
                  <c:v>-0.30180200000000001</c:v>
                </c:pt>
                <c:pt idx="246">
                  <c:v>-0.29189199999999998</c:v>
                </c:pt>
                <c:pt idx="248">
                  <c:v>-0.28378399999999998</c:v>
                </c:pt>
                <c:pt idx="249">
                  <c:v>-0.28198200000000001</c:v>
                </c:pt>
                <c:pt idx="250">
                  <c:v>-0.27207199999999998</c:v>
                </c:pt>
                <c:pt idx="251">
                  <c:v>-0.27297300000000002</c:v>
                </c:pt>
                <c:pt idx="252">
                  <c:v>-0.29819800000000002</c:v>
                </c:pt>
                <c:pt idx="253">
                  <c:v>-0.29189199999999998</c:v>
                </c:pt>
                <c:pt idx="254">
                  <c:v>-0.30630600000000002</c:v>
                </c:pt>
                <c:pt idx="255">
                  <c:v>-0.29189199999999998</c:v>
                </c:pt>
                <c:pt idx="256">
                  <c:v>-0.28017999999999998</c:v>
                </c:pt>
                <c:pt idx="257">
                  <c:v>-0.26666699999999999</c:v>
                </c:pt>
                <c:pt idx="258">
                  <c:v>-0.29549500000000001</c:v>
                </c:pt>
                <c:pt idx="259">
                  <c:v>-0.3</c:v>
                </c:pt>
                <c:pt idx="260">
                  <c:v>-0.30360399999999998</c:v>
                </c:pt>
                <c:pt idx="261">
                  <c:v>-0.302703</c:v>
                </c:pt>
                <c:pt idx="262">
                  <c:v>-0.30900899999999998</c:v>
                </c:pt>
                <c:pt idx="263">
                  <c:v>-0.30630600000000002</c:v>
                </c:pt>
                <c:pt idx="264">
                  <c:v>-0.30180200000000001</c:v>
                </c:pt>
                <c:pt idx="265">
                  <c:v>-0.30360399999999998</c:v>
                </c:pt>
                <c:pt idx="266">
                  <c:v>-0.290991</c:v>
                </c:pt>
                <c:pt idx="267">
                  <c:v>-0.26306299999999999</c:v>
                </c:pt>
                <c:pt idx="268">
                  <c:v>-0.26396399999999998</c:v>
                </c:pt>
                <c:pt idx="270">
                  <c:v>-0.26486500000000002</c:v>
                </c:pt>
                <c:pt idx="271">
                  <c:v>-0.26756799999999997</c:v>
                </c:pt>
                <c:pt idx="272">
                  <c:v>-0.28558600000000001</c:v>
                </c:pt>
                <c:pt idx="273">
                  <c:v>-0.30090099999999997</c:v>
                </c:pt>
                <c:pt idx="274">
                  <c:v>-0.31801800000000002</c:v>
                </c:pt>
                <c:pt idx="275">
                  <c:v>-0.336036</c:v>
                </c:pt>
                <c:pt idx="276">
                  <c:v>-0.32162199999999996</c:v>
                </c:pt>
                <c:pt idx="277">
                  <c:v>-0.33243200000000001</c:v>
                </c:pt>
                <c:pt idx="278">
                  <c:v>-0.31531500000000001</c:v>
                </c:pt>
                <c:pt idx="279">
                  <c:v>-0.32072099999999998</c:v>
                </c:pt>
                <c:pt idx="280">
                  <c:v>-0.32342300000000002</c:v>
                </c:pt>
                <c:pt idx="281">
                  <c:v>-0.34054099999999998</c:v>
                </c:pt>
                <c:pt idx="282">
                  <c:v>-0.34594599999999998</c:v>
                </c:pt>
                <c:pt idx="283">
                  <c:v>-0.34234200000000004</c:v>
                </c:pt>
                <c:pt idx="284">
                  <c:v>-0.322523</c:v>
                </c:pt>
                <c:pt idx="285">
                  <c:v>-0.32342300000000002</c:v>
                </c:pt>
                <c:pt idx="286">
                  <c:v>-0.33693699999999999</c:v>
                </c:pt>
                <c:pt idx="287">
                  <c:v>-0.33333299999999999</c:v>
                </c:pt>
                <c:pt idx="288">
                  <c:v>-0.31261299999999997</c:v>
                </c:pt>
                <c:pt idx="289">
                  <c:v>-0.32612600000000003</c:v>
                </c:pt>
                <c:pt idx="290">
                  <c:v>-0.316216</c:v>
                </c:pt>
                <c:pt idx="291">
                  <c:v>-0.31891900000000001</c:v>
                </c:pt>
                <c:pt idx="292">
                  <c:v>-0.31891900000000001</c:v>
                </c:pt>
                <c:pt idx="293">
                  <c:v>-0.30180200000000001</c:v>
                </c:pt>
                <c:pt idx="295">
                  <c:v>-0.31801800000000002</c:v>
                </c:pt>
                <c:pt idx="296">
                  <c:v>-0.32342300000000002</c:v>
                </c:pt>
                <c:pt idx="297">
                  <c:v>-0.33063100000000001</c:v>
                </c:pt>
                <c:pt idx="298">
                  <c:v>-0.34864899999999999</c:v>
                </c:pt>
                <c:pt idx="299">
                  <c:v>-0.33783799999999997</c:v>
                </c:pt>
                <c:pt idx="300">
                  <c:v>-0.33333299999999999</c:v>
                </c:pt>
                <c:pt idx="301">
                  <c:v>-0.33423400000000003</c:v>
                </c:pt>
                <c:pt idx="302">
                  <c:v>-0.36396400000000001</c:v>
                </c:pt>
                <c:pt idx="303">
                  <c:v>-0.37117100000000003</c:v>
                </c:pt>
                <c:pt idx="304">
                  <c:v>-0.37387399999999998</c:v>
                </c:pt>
                <c:pt idx="305">
                  <c:v>-0.36666699999999997</c:v>
                </c:pt>
                <c:pt idx="306">
                  <c:v>-0.372973</c:v>
                </c:pt>
                <c:pt idx="307">
                  <c:v>-0.39459499999999997</c:v>
                </c:pt>
                <c:pt idx="308">
                  <c:v>-0.398198</c:v>
                </c:pt>
                <c:pt idx="309">
                  <c:v>-0.39909899999999998</c:v>
                </c:pt>
                <c:pt idx="310">
                  <c:v>-0.39459499999999997</c:v>
                </c:pt>
                <c:pt idx="311">
                  <c:v>-0.398198</c:v>
                </c:pt>
                <c:pt idx="312">
                  <c:v>-0.38828800000000002</c:v>
                </c:pt>
                <c:pt idx="313">
                  <c:v>-0.39639600000000003</c:v>
                </c:pt>
                <c:pt idx="314">
                  <c:v>-0.38018000000000002</c:v>
                </c:pt>
                <c:pt idx="315">
                  <c:v>-0.38018000000000002</c:v>
                </c:pt>
                <c:pt idx="316">
                  <c:v>-0.36396400000000001</c:v>
                </c:pt>
                <c:pt idx="317">
                  <c:v>-0.361261</c:v>
                </c:pt>
                <c:pt idx="318">
                  <c:v>-0.36216199999999998</c:v>
                </c:pt>
                <c:pt idx="320">
                  <c:v>-0.35675699999999999</c:v>
                </c:pt>
                <c:pt idx="321">
                  <c:v>-0.32612600000000003</c:v>
                </c:pt>
                <c:pt idx="322">
                  <c:v>-0.31351400000000001</c:v>
                </c:pt>
                <c:pt idx="323">
                  <c:v>-0.31801800000000002</c:v>
                </c:pt>
                <c:pt idx="324">
                  <c:v>-0.32342300000000002</c:v>
                </c:pt>
                <c:pt idx="325">
                  <c:v>-0.31981999999999999</c:v>
                </c:pt>
                <c:pt idx="326">
                  <c:v>-0.302703</c:v>
                </c:pt>
                <c:pt idx="327">
                  <c:v>-0.3</c:v>
                </c:pt>
                <c:pt idx="328">
                  <c:v>-0.29639599999999999</c:v>
                </c:pt>
                <c:pt idx="329">
                  <c:v>-0.279279</c:v>
                </c:pt>
                <c:pt idx="330">
                  <c:v>-0.28378399999999998</c:v>
                </c:pt>
                <c:pt idx="331">
                  <c:v>-0.287387</c:v>
                </c:pt>
                <c:pt idx="332">
                  <c:v>-0.30360399999999998</c:v>
                </c:pt>
                <c:pt idx="333">
                  <c:v>-0.32972999999999997</c:v>
                </c:pt>
                <c:pt idx="334">
                  <c:v>-0.33423400000000003</c:v>
                </c:pt>
                <c:pt idx="335">
                  <c:v>-0.33423400000000003</c:v>
                </c:pt>
                <c:pt idx="336">
                  <c:v>-0.327928</c:v>
                </c:pt>
                <c:pt idx="337">
                  <c:v>-0.324324</c:v>
                </c:pt>
                <c:pt idx="338">
                  <c:v>-0.30360399999999998</c:v>
                </c:pt>
                <c:pt idx="339">
                  <c:v>-0.29729700000000003</c:v>
                </c:pt>
                <c:pt idx="340">
                  <c:v>-0.3</c:v>
                </c:pt>
                <c:pt idx="341">
                  <c:v>-0.27387400000000001</c:v>
                </c:pt>
                <c:pt idx="342">
                  <c:v>-0.23063099999999997</c:v>
                </c:pt>
                <c:pt idx="343">
                  <c:v>-0.217117</c:v>
                </c:pt>
                <c:pt idx="344">
                  <c:v>-0.20810800000000002</c:v>
                </c:pt>
                <c:pt idx="345">
                  <c:v>-0.22612599999999999</c:v>
                </c:pt>
                <c:pt idx="346">
                  <c:v>-0.20990999999999999</c:v>
                </c:pt>
                <c:pt idx="347">
                  <c:v>-0.22792799999999999</c:v>
                </c:pt>
                <c:pt idx="348">
                  <c:v>-0.24054099999999998</c:v>
                </c:pt>
                <c:pt idx="349">
                  <c:v>-0.25045000000000001</c:v>
                </c:pt>
                <c:pt idx="350">
                  <c:v>-0.27567599999999998</c:v>
                </c:pt>
                <c:pt idx="351">
                  <c:v>-0.290991</c:v>
                </c:pt>
                <c:pt idx="352">
                  <c:v>-0.294595</c:v>
                </c:pt>
                <c:pt idx="353">
                  <c:v>-0.30540500000000004</c:v>
                </c:pt>
                <c:pt idx="354">
                  <c:v>-0.30630600000000002</c:v>
                </c:pt>
                <c:pt idx="355">
                  <c:v>-0.31531500000000001</c:v>
                </c:pt>
                <c:pt idx="356">
                  <c:v>-0.327928</c:v>
                </c:pt>
                <c:pt idx="357">
                  <c:v>-0.32882899999999998</c:v>
                </c:pt>
                <c:pt idx="358">
                  <c:v>-0.32522499999999999</c:v>
                </c:pt>
                <c:pt idx="359">
                  <c:v>-0.31711699999999998</c:v>
                </c:pt>
                <c:pt idx="360">
                  <c:v>-0.322523</c:v>
                </c:pt>
                <c:pt idx="361">
                  <c:v>-0.32882899999999998</c:v>
                </c:pt>
                <c:pt idx="362">
                  <c:v>-0.39729700000000001</c:v>
                </c:pt>
                <c:pt idx="363">
                  <c:v>-0.39008999999999999</c:v>
                </c:pt>
                <c:pt idx="364">
                  <c:v>-0.398198</c:v>
                </c:pt>
                <c:pt idx="365">
                  <c:v>-0.41171199999999997</c:v>
                </c:pt>
                <c:pt idx="366">
                  <c:v>-0.41711700000000002</c:v>
                </c:pt>
                <c:pt idx="367">
                  <c:v>-0.37837799999999999</c:v>
                </c:pt>
                <c:pt idx="368">
                  <c:v>-0.35495500000000002</c:v>
                </c:pt>
                <c:pt idx="369">
                  <c:v>-0.35135100000000002</c:v>
                </c:pt>
                <c:pt idx="370">
                  <c:v>-0.35225200000000001</c:v>
                </c:pt>
                <c:pt idx="371">
                  <c:v>-0.35225200000000001</c:v>
                </c:pt>
                <c:pt idx="372">
                  <c:v>-0.35585600000000001</c:v>
                </c:pt>
                <c:pt idx="373">
                  <c:v>-0.35495500000000002</c:v>
                </c:pt>
                <c:pt idx="376">
                  <c:v>-0.35135100000000002</c:v>
                </c:pt>
                <c:pt idx="377">
                  <c:v>-0.34054099999999998</c:v>
                </c:pt>
                <c:pt idx="378">
                  <c:v>-0.33873900000000001</c:v>
                </c:pt>
                <c:pt idx="380">
                  <c:v>-0.35045000000000004</c:v>
                </c:pt>
                <c:pt idx="381">
                  <c:v>-0.35585600000000001</c:v>
                </c:pt>
                <c:pt idx="382">
                  <c:v>-0.38558599999999998</c:v>
                </c:pt>
                <c:pt idx="383">
                  <c:v>-0.38018000000000002</c:v>
                </c:pt>
                <c:pt idx="384">
                  <c:v>-0.36576599999999998</c:v>
                </c:pt>
                <c:pt idx="385">
                  <c:v>-0.35765799999999998</c:v>
                </c:pt>
                <c:pt idx="386">
                  <c:v>-0.35045000000000004</c:v>
                </c:pt>
                <c:pt idx="387">
                  <c:v>-0.361261</c:v>
                </c:pt>
                <c:pt idx="388">
                  <c:v>-0.369369</c:v>
                </c:pt>
                <c:pt idx="389">
                  <c:v>-0.36036000000000001</c:v>
                </c:pt>
                <c:pt idx="390">
                  <c:v>-0.381081</c:v>
                </c:pt>
                <c:pt idx="391">
                  <c:v>-0.33243200000000001</c:v>
                </c:pt>
                <c:pt idx="392">
                  <c:v>-0.34504499999999999</c:v>
                </c:pt>
                <c:pt idx="393">
                  <c:v>-0.36036000000000001</c:v>
                </c:pt>
                <c:pt idx="394">
                  <c:v>-0.36306300000000002</c:v>
                </c:pt>
                <c:pt idx="395">
                  <c:v>-0.35765799999999998</c:v>
                </c:pt>
                <c:pt idx="396">
                  <c:v>-0.37837799999999999</c:v>
                </c:pt>
                <c:pt idx="397">
                  <c:v>-0.38918900000000001</c:v>
                </c:pt>
                <c:pt idx="398">
                  <c:v>-0.39729700000000001</c:v>
                </c:pt>
                <c:pt idx="399">
                  <c:v>-0.381081</c:v>
                </c:pt>
                <c:pt idx="400">
                  <c:v>-0.37387399999999998</c:v>
                </c:pt>
                <c:pt idx="401">
                  <c:v>-0.37387399999999998</c:v>
                </c:pt>
                <c:pt idx="402">
                  <c:v>-0.38378400000000001</c:v>
                </c:pt>
                <c:pt idx="403">
                  <c:v>-0.376577</c:v>
                </c:pt>
                <c:pt idx="404">
                  <c:v>-0.36486499999999999</c:v>
                </c:pt>
                <c:pt idx="405">
                  <c:v>-0.35135100000000002</c:v>
                </c:pt>
                <c:pt idx="406">
                  <c:v>-0.35495500000000002</c:v>
                </c:pt>
                <c:pt idx="407">
                  <c:v>-0.37567600000000001</c:v>
                </c:pt>
                <c:pt idx="408">
                  <c:v>-0.34144099999999999</c:v>
                </c:pt>
                <c:pt idx="409">
                  <c:v>-0.34054099999999998</c:v>
                </c:pt>
                <c:pt idx="410">
                  <c:v>-0.34414400000000001</c:v>
                </c:pt>
                <c:pt idx="411">
                  <c:v>-0.32882899999999998</c:v>
                </c:pt>
                <c:pt idx="412">
                  <c:v>-0.33513500000000002</c:v>
                </c:pt>
                <c:pt idx="413">
                  <c:v>-0.33153199999999999</c:v>
                </c:pt>
                <c:pt idx="415">
                  <c:v>-0.36576599999999998</c:v>
                </c:pt>
                <c:pt idx="416">
                  <c:v>-0.36756800000000001</c:v>
                </c:pt>
                <c:pt idx="417">
                  <c:v>-0.38738700000000004</c:v>
                </c:pt>
                <c:pt idx="418">
                  <c:v>-0.36666699999999997</c:v>
                </c:pt>
                <c:pt idx="419">
                  <c:v>-0.42432400000000003</c:v>
                </c:pt>
                <c:pt idx="420">
                  <c:v>-0.40360399999999996</c:v>
                </c:pt>
                <c:pt idx="421">
                  <c:v>-0.38018000000000002</c:v>
                </c:pt>
                <c:pt idx="422">
                  <c:v>-0.39639600000000003</c:v>
                </c:pt>
                <c:pt idx="423">
                  <c:v>-0.37117100000000003</c:v>
                </c:pt>
                <c:pt idx="424">
                  <c:v>-0.36396400000000001</c:v>
                </c:pt>
                <c:pt idx="425">
                  <c:v>-0.347748</c:v>
                </c:pt>
                <c:pt idx="426">
                  <c:v>-0.35045000000000004</c:v>
                </c:pt>
                <c:pt idx="427">
                  <c:v>-0.34414400000000001</c:v>
                </c:pt>
                <c:pt idx="428">
                  <c:v>-0.35315299999999999</c:v>
                </c:pt>
                <c:pt idx="429">
                  <c:v>-0.39008999999999999</c:v>
                </c:pt>
                <c:pt idx="430">
                  <c:v>-0.381081</c:v>
                </c:pt>
                <c:pt idx="431">
                  <c:v>-0.369369</c:v>
                </c:pt>
                <c:pt idx="432">
                  <c:v>-0.35225200000000001</c:v>
                </c:pt>
                <c:pt idx="433">
                  <c:v>-0.36666699999999997</c:v>
                </c:pt>
                <c:pt idx="434">
                  <c:v>-0.35135100000000002</c:v>
                </c:pt>
                <c:pt idx="435">
                  <c:v>-0.36216199999999998</c:v>
                </c:pt>
                <c:pt idx="436">
                  <c:v>-0.35765799999999998</c:v>
                </c:pt>
                <c:pt idx="437">
                  <c:v>-0.36036000000000001</c:v>
                </c:pt>
                <c:pt idx="438">
                  <c:v>-0.36486499999999999</c:v>
                </c:pt>
                <c:pt idx="439">
                  <c:v>-0.37026999999999999</c:v>
                </c:pt>
                <c:pt idx="440">
                  <c:v>-0.35225200000000001</c:v>
                </c:pt>
                <c:pt idx="441">
                  <c:v>-0.33333299999999999</c:v>
                </c:pt>
                <c:pt idx="442">
                  <c:v>-0.33873900000000001</c:v>
                </c:pt>
                <c:pt idx="443">
                  <c:v>-0.31891900000000001</c:v>
                </c:pt>
                <c:pt idx="444">
                  <c:v>-0.324324</c:v>
                </c:pt>
                <c:pt idx="445">
                  <c:v>-0.34324300000000002</c:v>
                </c:pt>
                <c:pt idx="446">
                  <c:v>-0.33873900000000001</c:v>
                </c:pt>
                <c:pt idx="447">
                  <c:v>-0.32522499999999999</c:v>
                </c:pt>
                <c:pt idx="448">
                  <c:v>-0.29639599999999999</c:v>
                </c:pt>
                <c:pt idx="449">
                  <c:v>-0.30450500000000003</c:v>
                </c:pt>
                <c:pt idx="450">
                  <c:v>-0.28558600000000001</c:v>
                </c:pt>
                <c:pt idx="451">
                  <c:v>-0.30450500000000003</c:v>
                </c:pt>
                <c:pt idx="452">
                  <c:v>-0.30180200000000001</c:v>
                </c:pt>
                <c:pt idx="454">
                  <c:v>-0.30630600000000002</c:v>
                </c:pt>
                <c:pt idx="455">
                  <c:v>-0.31351400000000001</c:v>
                </c:pt>
                <c:pt idx="456">
                  <c:v>-0.32522499999999999</c:v>
                </c:pt>
                <c:pt idx="457">
                  <c:v>-0.35405399999999998</c:v>
                </c:pt>
                <c:pt idx="458">
                  <c:v>-0.37387399999999998</c:v>
                </c:pt>
                <c:pt idx="459">
                  <c:v>-0.39189200000000002</c:v>
                </c:pt>
                <c:pt idx="460">
                  <c:v>-0.41621600000000003</c:v>
                </c:pt>
                <c:pt idx="461">
                  <c:v>-0.418018</c:v>
                </c:pt>
                <c:pt idx="462">
                  <c:v>-0.40900900000000001</c:v>
                </c:pt>
                <c:pt idx="463">
                  <c:v>-0.41531499999999999</c:v>
                </c:pt>
                <c:pt idx="464">
                  <c:v>-0.42432400000000003</c:v>
                </c:pt>
                <c:pt idx="465">
                  <c:v>-0.41531499999999999</c:v>
                </c:pt>
                <c:pt idx="466">
                  <c:v>-0.406306</c:v>
                </c:pt>
                <c:pt idx="467">
                  <c:v>-0.42432400000000003</c:v>
                </c:pt>
                <c:pt idx="468">
                  <c:v>-0.42973</c:v>
                </c:pt>
                <c:pt idx="469">
                  <c:v>-0.46576600000000001</c:v>
                </c:pt>
                <c:pt idx="470">
                  <c:v>-0.468468</c:v>
                </c:pt>
                <c:pt idx="471">
                  <c:v>-0.49549500000000002</c:v>
                </c:pt>
                <c:pt idx="472">
                  <c:v>-0.52432400000000001</c:v>
                </c:pt>
                <c:pt idx="473">
                  <c:v>-0.51711700000000005</c:v>
                </c:pt>
                <c:pt idx="474">
                  <c:v>-0.50450499999999998</c:v>
                </c:pt>
                <c:pt idx="475">
                  <c:v>-0.496396</c:v>
                </c:pt>
                <c:pt idx="476">
                  <c:v>-0.50180199999999997</c:v>
                </c:pt>
                <c:pt idx="477">
                  <c:v>-0.48018</c:v>
                </c:pt>
                <c:pt idx="478">
                  <c:v>-0.47927900000000001</c:v>
                </c:pt>
                <c:pt idx="480">
                  <c:v>-0.46756799999999998</c:v>
                </c:pt>
                <c:pt idx="481">
                  <c:v>-0.47297299999999998</c:v>
                </c:pt>
                <c:pt idx="482">
                  <c:v>-0.47297299999999998</c:v>
                </c:pt>
                <c:pt idx="483">
                  <c:v>-0.47747700000000004</c:v>
                </c:pt>
                <c:pt idx="484">
                  <c:v>-0.48018</c:v>
                </c:pt>
                <c:pt idx="485">
                  <c:v>-0.488288</c:v>
                </c:pt>
                <c:pt idx="486">
                  <c:v>-0.49549500000000002</c:v>
                </c:pt>
                <c:pt idx="487">
                  <c:v>-0.46756799999999998</c:v>
                </c:pt>
                <c:pt idx="488">
                  <c:v>-0.48468499999999998</c:v>
                </c:pt>
                <c:pt idx="489">
                  <c:v>-0.49279299999999998</c:v>
                </c:pt>
                <c:pt idx="490">
                  <c:v>-0.49279299999999998</c:v>
                </c:pt>
                <c:pt idx="491">
                  <c:v>-0.49369399999999997</c:v>
                </c:pt>
                <c:pt idx="492">
                  <c:v>-0.50540499999999999</c:v>
                </c:pt>
                <c:pt idx="493">
                  <c:v>-0.47927900000000001</c:v>
                </c:pt>
                <c:pt idx="494">
                  <c:v>-0.50360399999999994</c:v>
                </c:pt>
                <c:pt idx="495">
                  <c:v>-0.52612599999999998</c:v>
                </c:pt>
                <c:pt idx="496">
                  <c:v>-0.52342299999999997</c:v>
                </c:pt>
                <c:pt idx="497">
                  <c:v>-0.51621600000000001</c:v>
                </c:pt>
                <c:pt idx="498">
                  <c:v>-0.50720699999999996</c:v>
                </c:pt>
                <c:pt idx="499">
                  <c:v>-0.52162200000000003</c:v>
                </c:pt>
                <c:pt idx="500">
                  <c:v>-0.50990999999999997</c:v>
                </c:pt>
                <c:pt idx="501">
                  <c:v>-0.51261299999999999</c:v>
                </c:pt>
                <c:pt idx="502">
                  <c:v>-0.536937</c:v>
                </c:pt>
                <c:pt idx="503">
                  <c:v>-0.53423399999999999</c:v>
                </c:pt>
                <c:pt idx="504">
                  <c:v>-0.52522500000000005</c:v>
                </c:pt>
                <c:pt idx="505">
                  <c:v>-0.55855900000000003</c:v>
                </c:pt>
                <c:pt idx="506">
                  <c:v>-0.56666700000000003</c:v>
                </c:pt>
                <c:pt idx="507">
                  <c:v>-0.58648600000000006</c:v>
                </c:pt>
                <c:pt idx="509">
                  <c:v>-0.57657700000000001</c:v>
                </c:pt>
                <c:pt idx="510">
                  <c:v>-0.60720700000000005</c:v>
                </c:pt>
                <c:pt idx="511">
                  <c:v>-0.60810799999999998</c:v>
                </c:pt>
                <c:pt idx="512">
                  <c:v>-0.60360400000000003</c:v>
                </c:pt>
                <c:pt idx="513">
                  <c:v>-0.60810799999999998</c:v>
                </c:pt>
                <c:pt idx="514">
                  <c:v>-0.61081099999999999</c:v>
                </c:pt>
                <c:pt idx="515">
                  <c:v>-0.61621599999999999</c:v>
                </c:pt>
                <c:pt idx="516">
                  <c:v>-0.60990999999999995</c:v>
                </c:pt>
                <c:pt idx="517">
                  <c:v>-0.63153199999999998</c:v>
                </c:pt>
                <c:pt idx="518">
                  <c:v>-0.64054100000000003</c:v>
                </c:pt>
                <c:pt idx="519">
                  <c:v>-0.62432399999999999</c:v>
                </c:pt>
                <c:pt idx="520">
                  <c:v>-0.61801799999999996</c:v>
                </c:pt>
                <c:pt idx="521">
                  <c:v>-0.62522500000000003</c:v>
                </c:pt>
                <c:pt idx="522">
                  <c:v>-0.62162200000000001</c:v>
                </c:pt>
                <c:pt idx="523">
                  <c:v>-0.62162200000000001</c:v>
                </c:pt>
                <c:pt idx="524">
                  <c:v>-0.63963999999999999</c:v>
                </c:pt>
                <c:pt idx="525">
                  <c:v>-0.63693699999999998</c:v>
                </c:pt>
                <c:pt idx="526">
                  <c:v>-0.62792800000000004</c:v>
                </c:pt>
                <c:pt idx="527">
                  <c:v>-0.60990999999999995</c:v>
                </c:pt>
                <c:pt idx="528">
                  <c:v>-0.60540499999999997</c:v>
                </c:pt>
                <c:pt idx="530">
                  <c:v>-0.6</c:v>
                </c:pt>
                <c:pt idx="531">
                  <c:v>-0.613514</c:v>
                </c:pt>
                <c:pt idx="532">
                  <c:v>-0.595495</c:v>
                </c:pt>
                <c:pt idx="533">
                  <c:v>-0.60990999999999995</c:v>
                </c:pt>
                <c:pt idx="534">
                  <c:v>-0.59819800000000001</c:v>
                </c:pt>
                <c:pt idx="535">
                  <c:v>-0.59909900000000005</c:v>
                </c:pt>
                <c:pt idx="536">
                  <c:v>-0.595495</c:v>
                </c:pt>
                <c:pt idx="537">
                  <c:v>-0.59459499999999998</c:v>
                </c:pt>
                <c:pt idx="538">
                  <c:v>-0.581982</c:v>
                </c:pt>
                <c:pt idx="539">
                  <c:v>-0.58918899999999996</c:v>
                </c:pt>
                <c:pt idx="540">
                  <c:v>-0.59009</c:v>
                </c:pt>
                <c:pt idx="541">
                  <c:v>-0.60450499999999996</c:v>
                </c:pt>
                <c:pt idx="542">
                  <c:v>-0.595495</c:v>
                </c:pt>
                <c:pt idx="543">
                  <c:v>-0.58918899999999996</c:v>
                </c:pt>
                <c:pt idx="544">
                  <c:v>-0.59189199999999997</c:v>
                </c:pt>
                <c:pt idx="545">
                  <c:v>-0.58828800000000003</c:v>
                </c:pt>
                <c:pt idx="546">
                  <c:v>-0.57747700000000002</c:v>
                </c:pt>
                <c:pt idx="547">
                  <c:v>-0.57477500000000004</c:v>
                </c:pt>
                <c:pt idx="548">
                  <c:v>-0.59909900000000005</c:v>
                </c:pt>
                <c:pt idx="549">
                  <c:v>-0.60270299999999999</c:v>
                </c:pt>
                <c:pt idx="550">
                  <c:v>-0.61261299999999996</c:v>
                </c:pt>
                <c:pt idx="551">
                  <c:v>-0.61171200000000003</c:v>
                </c:pt>
                <c:pt idx="552">
                  <c:v>-0.63153199999999998</c:v>
                </c:pt>
                <c:pt idx="553">
                  <c:v>-0.61081099999999999</c:v>
                </c:pt>
                <c:pt idx="555">
                  <c:v>-0.61171200000000003</c:v>
                </c:pt>
                <c:pt idx="556">
                  <c:v>-0.595495</c:v>
                </c:pt>
                <c:pt idx="557">
                  <c:v>-0.59369399999999994</c:v>
                </c:pt>
                <c:pt idx="558">
                  <c:v>-0.58378399999999997</c:v>
                </c:pt>
                <c:pt idx="559">
                  <c:v>-0.58378399999999997</c:v>
                </c:pt>
                <c:pt idx="560">
                  <c:v>-0.59729699999999997</c:v>
                </c:pt>
                <c:pt idx="561">
                  <c:v>-0.59819800000000001</c:v>
                </c:pt>
                <c:pt idx="562">
                  <c:v>-0.60720700000000005</c:v>
                </c:pt>
                <c:pt idx="563">
                  <c:v>-0.60900900000000002</c:v>
                </c:pt>
                <c:pt idx="564">
                  <c:v>-0.56666700000000003</c:v>
                </c:pt>
                <c:pt idx="565">
                  <c:v>-0.57837800000000006</c:v>
                </c:pt>
                <c:pt idx="566">
                  <c:v>-0.57117099999999998</c:v>
                </c:pt>
                <c:pt idx="567">
                  <c:v>-0.57027000000000005</c:v>
                </c:pt>
                <c:pt idx="568">
                  <c:v>-0.595495</c:v>
                </c:pt>
                <c:pt idx="569">
                  <c:v>-0.60090100000000002</c:v>
                </c:pt>
                <c:pt idx="570">
                  <c:v>-0.59279300000000001</c:v>
                </c:pt>
                <c:pt idx="571">
                  <c:v>-0.56666700000000003</c:v>
                </c:pt>
                <c:pt idx="572">
                  <c:v>-0.55585600000000002</c:v>
                </c:pt>
                <c:pt idx="573">
                  <c:v>-0.52882899999999999</c:v>
                </c:pt>
                <c:pt idx="574">
                  <c:v>-0.51531499999999997</c:v>
                </c:pt>
                <c:pt idx="575">
                  <c:v>-0.51081100000000002</c:v>
                </c:pt>
                <c:pt idx="576">
                  <c:v>-0.51891900000000002</c:v>
                </c:pt>
                <c:pt idx="577">
                  <c:v>-0.51621600000000001</c:v>
                </c:pt>
                <c:pt idx="578">
                  <c:v>-0.536937</c:v>
                </c:pt>
                <c:pt idx="580">
                  <c:v>-0.54684699999999997</c:v>
                </c:pt>
                <c:pt idx="581">
                  <c:v>-0.54594600000000004</c:v>
                </c:pt>
                <c:pt idx="582">
                  <c:v>-0.55945900000000004</c:v>
                </c:pt>
                <c:pt idx="583">
                  <c:v>-0.58108099999999996</c:v>
                </c:pt>
                <c:pt idx="584">
                  <c:v>-0.57927899999999999</c:v>
                </c:pt>
                <c:pt idx="585">
                  <c:v>-0.57477500000000004</c:v>
                </c:pt>
                <c:pt idx="586">
                  <c:v>-0.58648600000000006</c:v>
                </c:pt>
                <c:pt idx="587">
                  <c:v>-0.57747700000000002</c:v>
                </c:pt>
                <c:pt idx="588">
                  <c:v>-0.55765799999999999</c:v>
                </c:pt>
                <c:pt idx="589">
                  <c:v>-0.56486499999999995</c:v>
                </c:pt>
                <c:pt idx="590">
                  <c:v>-0.55945900000000004</c:v>
                </c:pt>
                <c:pt idx="591">
                  <c:v>-0.54684699999999997</c:v>
                </c:pt>
                <c:pt idx="592">
                  <c:v>-0.55044999999999999</c:v>
                </c:pt>
                <c:pt idx="593">
                  <c:v>-0.55135100000000004</c:v>
                </c:pt>
                <c:pt idx="594">
                  <c:v>-0.55495499999999998</c:v>
                </c:pt>
                <c:pt idx="595">
                  <c:v>-0.54234199999999999</c:v>
                </c:pt>
                <c:pt idx="596">
                  <c:v>-0.56936900000000001</c:v>
                </c:pt>
                <c:pt idx="597">
                  <c:v>-0.581982</c:v>
                </c:pt>
                <c:pt idx="598">
                  <c:v>-0.52882899999999999</c:v>
                </c:pt>
                <c:pt idx="599">
                  <c:v>-0.52612599999999998</c:v>
                </c:pt>
                <c:pt idx="600">
                  <c:v>-0.49369399999999997</c:v>
                </c:pt>
                <c:pt idx="601">
                  <c:v>-0.50540499999999999</c:v>
                </c:pt>
                <c:pt idx="602">
                  <c:v>-0.488288</c:v>
                </c:pt>
                <c:pt idx="603">
                  <c:v>-0.48648600000000003</c:v>
                </c:pt>
                <c:pt idx="604">
                  <c:v>-0.49279299999999998</c:v>
                </c:pt>
                <c:pt idx="605">
                  <c:v>-0.49909900000000001</c:v>
                </c:pt>
                <c:pt idx="606">
                  <c:v>-0.50360399999999994</c:v>
                </c:pt>
                <c:pt idx="607">
                  <c:v>-0.50990999999999997</c:v>
                </c:pt>
                <c:pt idx="608">
                  <c:v>-0.50900900000000004</c:v>
                </c:pt>
                <c:pt idx="609">
                  <c:v>-0.50900900000000004</c:v>
                </c:pt>
                <c:pt idx="610">
                  <c:v>-0.49099100000000001</c:v>
                </c:pt>
                <c:pt idx="611">
                  <c:v>-0.496396</c:v>
                </c:pt>
                <c:pt idx="612">
                  <c:v>-0.48558599999999996</c:v>
                </c:pt>
                <c:pt idx="613">
                  <c:v>-0.49819800000000003</c:v>
                </c:pt>
                <c:pt idx="614">
                  <c:v>-0.52072099999999999</c:v>
                </c:pt>
                <c:pt idx="615">
                  <c:v>-0.50720699999999996</c:v>
                </c:pt>
                <c:pt idx="616">
                  <c:v>-0.49909900000000001</c:v>
                </c:pt>
                <c:pt idx="617">
                  <c:v>-0.46756799999999998</c:v>
                </c:pt>
                <c:pt idx="618">
                  <c:v>-0.47207199999999999</c:v>
                </c:pt>
                <c:pt idx="619">
                  <c:v>-0.48468499999999998</c:v>
                </c:pt>
                <c:pt idx="620">
                  <c:v>-0.49099100000000001</c:v>
                </c:pt>
                <c:pt idx="621">
                  <c:v>-0.47927900000000001</c:v>
                </c:pt>
                <c:pt idx="622">
                  <c:v>-0.48018</c:v>
                </c:pt>
                <c:pt idx="623">
                  <c:v>-0.48288300000000001</c:v>
                </c:pt>
                <c:pt idx="624">
                  <c:v>-0.48018</c:v>
                </c:pt>
                <c:pt idx="625">
                  <c:v>-0.47027000000000002</c:v>
                </c:pt>
                <c:pt idx="626">
                  <c:v>-0.47837800000000003</c:v>
                </c:pt>
                <c:pt idx="627">
                  <c:v>-0.49729699999999999</c:v>
                </c:pt>
                <c:pt idx="628">
                  <c:v>-0.49369399999999997</c:v>
                </c:pt>
                <c:pt idx="629">
                  <c:v>-0.50360399999999994</c:v>
                </c:pt>
                <c:pt idx="630">
                  <c:v>-0.48468499999999998</c:v>
                </c:pt>
                <c:pt idx="631">
                  <c:v>-0.48108099999999998</c:v>
                </c:pt>
                <c:pt idx="632">
                  <c:v>-0.49009000000000003</c:v>
                </c:pt>
                <c:pt idx="633">
                  <c:v>-0.488288</c:v>
                </c:pt>
                <c:pt idx="635">
                  <c:v>-0.49819800000000003</c:v>
                </c:pt>
                <c:pt idx="636">
                  <c:v>-0.49549500000000002</c:v>
                </c:pt>
                <c:pt idx="637">
                  <c:v>-0.50270300000000001</c:v>
                </c:pt>
                <c:pt idx="638">
                  <c:v>-0.474775</c:v>
                </c:pt>
                <c:pt idx="639">
                  <c:v>-0.44955000000000001</c:v>
                </c:pt>
                <c:pt idx="640">
                  <c:v>-0.45765800000000001</c:v>
                </c:pt>
                <c:pt idx="641">
                  <c:v>-0.44684699999999999</c:v>
                </c:pt>
                <c:pt idx="642">
                  <c:v>-0.454955</c:v>
                </c:pt>
                <c:pt idx="643">
                  <c:v>-0.44144100000000003</c:v>
                </c:pt>
                <c:pt idx="644">
                  <c:v>-0.44774799999999998</c:v>
                </c:pt>
                <c:pt idx="645">
                  <c:v>-0.43603599999999998</c:v>
                </c:pt>
                <c:pt idx="646">
                  <c:v>-0.426126</c:v>
                </c:pt>
                <c:pt idx="647">
                  <c:v>-0.42522500000000002</c:v>
                </c:pt>
                <c:pt idx="648">
                  <c:v>-0.44414399999999998</c:v>
                </c:pt>
                <c:pt idx="649">
                  <c:v>-0.44504500000000002</c:v>
                </c:pt>
                <c:pt idx="650">
                  <c:v>-0.43153199999999997</c:v>
                </c:pt>
                <c:pt idx="651">
                  <c:v>-0.43063099999999999</c:v>
                </c:pt>
                <c:pt idx="652">
                  <c:v>-0.42882900000000002</c:v>
                </c:pt>
                <c:pt idx="653">
                  <c:v>-0.41981999999999997</c:v>
                </c:pt>
                <c:pt idx="654">
                  <c:v>-0.41261300000000001</c:v>
                </c:pt>
                <c:pt idx="655">
                  <c:v>-0.41711700000000002</c:v>
                </c:pt>
                <c:pt idx="656">
                  <c:v>-0.42792799999999998</c:v>
                </c:pt>
                <c:pt idx="657">
                  <c:v>-0.44054099999999996</c:v>
                </c:pt>
                <c:pt idx="658">
                  <c:v>-0.44234200000000001</c:v>
                </c:pt>
                <c:pt idx="659">
                  <c:v>-0.42792799999999998</c:v>
                </c:pt>
                <c:pt idx="660">
                  <c:v>-0.44864899999999996</c:v>
                </c:pt>
                <c:pt idx="661">
                  <c:v>-0.46756799999999998</c:v>
                </c:pt>
                <c:pt idx="662">
                  <c:v>-0.474775</c:v>
                </c:pt>
                <c:pt idx="663">
                  <c:v>-0.47027000000000002</c:v>
                </c:pt>
                <c:pt idx="664">
                  <c:v>-0.47567599999999999</c:v>
                </c:pt>
                <c:pt idx="665">
                  <c:v>-0.48378399999999999</c:v>
                </c:pt>
                <c:pt idx="666">
                  <c:v>-0.496396</c:v>
                </c:pt>
                <c:pt idx="667">
                  <c:v>-0.49909900000000001</c:v>
                </c:pt>
                <c:pt idx="668">
                  <c:v>-0.50180199999999997</c:v>
                </c:pt>
                <c:pt idx="669">
                  <c:v>-0.52792799999999995</c:v>
                </c:pt>
                <c:pt idx="670">
                  <c:v>-0.52342299999999997</c:v>
                </c:pt>
                <c:pt idx="671">
                  <c:v>-0.531532</c:v>
                </c:pt>
                <c:pt idx="673">
                  <c:v>-0.536937</c:v>
                </c:pt>
                <c:pt idx="674">
                  <c:v>-0.54864899999999994</c:v>
                </c:pt>
                <c:pt idx="675">
                  <c:v>-0.55405400000000005</c:v>
                </c:pt>
                <c:pt idx="676">
                  <c:v>-0.55675699999999995</c:v>
                </c:pt>
                <c:pt idx="677">
                  <c:v>-0.55315300000000001</c:v>
                </c:pt>
                <c:pt idx="678">
                  <c:v>-0.54594600000000004</c:v>
                </c:pt>
                <c:pt idx="679">
                  <c:v>-0.53964000000000001</c:v>
                </c:pt>
                <c:pt idx="680">
                  <c:v>-0.54324300000000003</c:v>
                </c:pt>
                <c:pt idx="681">
                  <c:v>-0.54054099999999994</c:v>
                </c:pt>
                <c:pt idx="682">
                  <c:v>-0.54954999999999998</c:v>
                </c:pt>
                <c:pt idx="683">
                  <c:v>-0.56756799999999996</c:v>
                </c:pt>
                <c:pt idx="684">
                  <c:v>-0.56936900000000001</c:v>
                </c:pt>
                <c:pt idx="685">
                  <c:v>-0.573874</c:v>
                </c:pt>
                <c:pt idx="686">
                  <c:v>-0.56306299999999998</c:v>
                </c:pt>
                <c:pt idx="687">
                  <c:v>-0.531532</c:v>
                </c:pt>
                <c:pt idx="688">
                  <c:v>-0.53333300000000006</c:v>
                </c:pt>
                <c:pt idx="689">
                  <c:v>-0.52612599999999998</c:v>
                </c:pt>
                <c:pt idx="690">
                  <c:v>-0.52973000000000003</c:v>
                </c:pt>
                <c:pt idx="691">
                  <c:v>-0.48918899999999998</c:v>
                </c:pt>
                <c:pt idx="692">
                  <c:v>-0.47567599999999999</c:v>
                </c:pt>
                <c:pt idx="693">
                  <c:v>-0.488288</c:v>
                </c:pt>
                <c:pt idx="694">
                  <c:v>-0.48198200000000002</c:v>
                </c:pt>
                <c:pt idx="695">
                  <c:v>-0.47657699999999997</c:v>
                </c:pt>
                <c:pt idx="696">
                  <c:v>-0.45765800000000001</c:v>
                </c:pt>
                <c:pt idx="697">
                  <c:v>-0.45855899999999999</c:v>
                </c:pt>
                <c:pt idx="698">
                  <c:v>-0.43603599999999998</c:v>
                </c:pt>
                <c:pt idx="699">
                  <c:v>-0.42432400000000003</c:v>
                </c:pt>
                <c:pt idx="700">
                  <c:v>-0.42342299999999999</c:v>
                </c:pt>
                <c:pt idx="701">
                  <c:v>-0.42702699999999999</c:v>
                </c:pt>
                <c:pt idx="702">
                  <c:v>-0.421622</c:v>
                </c:pt>
                <c:pt idx="703">
                  <c:v>-0.386486</c:v>
                </c:pt>
                <c:pt idx="704">
                  <c:v>-0.38918900000000001</c:v>
                </c:pt>
                <c:pt idx="705">
                  <c:v>-0.38738700000000004</c:v>
                </c:pt>
                <c:pt idx="706">
                  <c:v>-0.39459499999999997</c:v>
                </c:pt>
                <c:pt idx="707">
                  <c:v>-0.37747700000000001</c:v>
                </c:pt>
                <c:pt idx="708">
                  <c:v>-0.37477499999999997</c:v>
                </c:pt>
                <c:pt idx="709">
                  <c:v>-0.361261</c:v>
                </c:pt>
                <c:pt idx="710">
                  <c:v>-0.35675699999999999</c:v>
                </c:pt>
                <c:pt idx="711">
                  <c:v>-0.376577</c:v>
                </c:pt>
                <c:pt idx="712">
                  <c:v>-0.372973</c:v>
                </c:pt>
                <c:pt idx="713">
                  <c:v>-0.38558599999999998</c:v>
                </c:pt>
                <c:pt idx="714">
                  <c:v>-0.38288299999999997</c:v>
                </c:pt>
                <c:pt idx="715">
                  <c:v>-0.39369399999999999</c:v>
                </c:pt>
                <c:pt idx="716">
                  <c:v>-0.38738700000000004</c:v>
                </c:pt>
                <c:pt idx="717">
                  <c:v>-0.38378400000000001</c:v>
                </c:pt>
                <c:pt idx="718">
                  <c:v>-0.38558599999999998</c:v>
                </c:pt>
                <c:pt idx="719">
                  <c:v>-0.37747700000000001</c:v>
                </c:pt>
                <c:pt idx="720">
                  <c:v>-0.384685</c:v>
                </c:pt>
                <c:pt idx="721">
                  <c:v>-0.38828800000000002</c:v>
                </c:pt>
                <c:pt idx="722">
                  <c:v>-0.35765799999999998</c:v>
                </c:pt>
                <c:pt idx="723">
                  <c:v>-0.35135100000000002</c:v>
                </c:pt>
                <c:pt idx="724">
                  <c:v>-0.34954999999999997</c:v>
                </c:pt>
                <c:pt idx="725">
                  <c:v>-0.35855899999999996</c:v>
                </c:pt>
                <c:pt idx="726">
                  <c:v>-0.35855899999999996</c:v>
                </c:pt>
                <c:pt idx="727">
                  <c:v>-0.35765799999999998</c:v>
                </c:pt>
                <c:pt idx="728">
                  <c:v>-0.33153199999999999</c:v>
                </c:pt>
                <c:pt idx="729">
                  <c:v>-0.35135100000000002</c:v>
                </c:pt>
                <c:pt idx="730">
                  <c:v>-0.35315299999999999</c:v>
                </c:pt>
                <c:pt idx="731">
                  <c:v>-0.34414400000000001</c:v>
                </c:pt>
                <c:pt idx="732">
                  <c:v>-0.35945900000000003</c:v>
                </c:pt>
                <c:pt idx="733">
                  <c:v>-0.36036000000000001</c:v>
                </c:pt>
                <c:pt idx="734">
                  <c:v>-0.37837799999999999</c:v>
                </c:pt>
                <c:pt idx="735">
                  <c:v>-0.37207200000000001</c:v>
                </c:pt>
                <c:pt idx="737">
                  <c:v>-0.386486</c:v>
                </c:pt>
                <c:pt idx="738">
                  <c:v>-0.40180199999999999</c:v>
                </c:pt>
                <c:pt idx="739">
                  <c:v>-0.426126</c:v>
                </c:pt>
                <c:pt idx="740">
                  <c:v>-0.418018</c:v>
                </c:pt>
                <c:pt idx="741">
                  <c:v>-0.41891899999999999</c:v>
                </c:pt>
                <c:pt idx="742">
                  <c:v>-0.42882900000000002</c:v>
                </c:pt>
                <c:pt idx="743">
                  <c:v>-0.42342299999999999</c:v>
                </c:pt>
                <c:pt idx="744">
                  <c:v>-0.40810800000000003</c:v>
                </c:pt>
                <c:pt idx="745">
                  <c:v>-0.41351399999999999</c:v>
                </c:pt>
                <c:pt idx="746">
                  <c:v>-0.41081099999999998</c:v>
                </c:pt>
                <c:pt idx="747">
                  <c:v>-0.414414</c:v>
                </c:pt>
                <c:pt idx="748">
                  <c:v>-0.43333300000000002</c:v>
                </c:pt>
                <c:pt idx="749">
                  <c:v>-0.418018</c:v>
                </c:pt>
                <c:pt idx="750">
                  <c:v>-0.41711700000000002</c:v>
                </c:pt>
                <c:pt idx="751">
                  <c:v>-0.41621600000000003</c:v>
                </c:pt>
                <c:pt idx="752">
                  <c:v>-0.418018</c:v>
                </c:pt>
                <c:pt idx="753">
                  <c:v>-0.41621600000000003</c:v>
                </c:pt>
                <c:pt idx="754">
                  <c:v>-0.41981999999999997</c:v>
                </c:pt>
                <c:pt idx="755">
                  <c:v>-0.418018</c:v>
                </c:pt>
                <c:pt idx="756">
                  <c:v>-0.42702699999999999</c:v>
                </c:pt>
                <c:pt idx="757">
                  <c:v>-0.44594600000000001</c:v>
                </c:pt>
                <c:pt idx="758">
                  <c:v>-0.44684699999999999</c:v>
                </c:pt>
                <c:pt idx="759">
                  <c:v>-0.45405400000000001</c:v>
                </c:pt>
                <c:pt idx="760">
                  <c:v>-0.451351</c:v>
                </c:pt>
                <c:pt idx="761">
                  <c:v>-0.44864899999999996</c:v>
                </c:pt>
                <c:pt idx="762">
                  <c:v>-0.45045000000000002</c:v>
                </c:pt>
                <c:pt idx="763">
                  <c:v>-0.44955000000000001</c:v>
                </c:pt>
                <c:pt idx="764">
                  <c:v>-0.42432400000000003</c:v>
                </c:pt>
                <c:pt idx="765">
                  <c:v>-0.42973</c:v>
                </c:pt>
                <c:pt idx="767">
                  <c:v>-0.42702699999999999</c:v>
                </c:pt>
                <c:pt idx="768">
                  <c:v>-0.43153199999999997</c:v>
                </c:pt>
                <c:pt idx="769">
                  <c:v>-0.45225199999999999</c:v>
                </c:pt>
                <c:pt idx="770">
                  <c:v>-0.45045000000000002</c:v>
                </c:pt>
                <c:pt idx="771">
                  <c:v>-0.426126</c:v>
                </c:pt>
                <c:pt idx="772">
                  <c:v>-0.42973</c:v>
                </c:pt>
                <c:pt idx="773">
                  <c:v>-0.4</c:v>
                </c:pt>
                <c:pt idx="774">
                  <c:v>-0.39639600000000003</c:v>
                </c:pt>
                <c:pt idx="775">
                  <c:v>-0.39549500000000004</c:v>
                </c:pt>
                <c:pt idx="776">
                  <c:v>-0.39549500000000004</c:v>
                </c:pt>
                <c:pt idx="777">
                  <c:v>-0.386486</c:v>
                </c:pt>
                <c:pt idx="778">
                  <c:v>-0.38738700000000004</c:v>
                </c:pt>
                <c:pt idx="779">
                  <c:v>-0.40360399999999996</c:v>
                </c:pt>
                <c:pt idx="780">
                  <c:v>-0.40360399999999996</c:v>
                </c:pt>
                <c:pt idx="781">
                  <c:v>-0.41081099999999998</c:v>
                </c:pt>
                <c:pt idx="782">
                  <c:v>-0.40540500000000002</c:v>
                </c:pt>
                <c:pt idx="783">
                  <c:v>-0.41351399999999999</c:v>
                </c:pt>
                <c:pt idx="784">
                  <c:v>-0.43153199999999997</c:v>
                </c:pt>
                <c:pt idx="785">
                  <c:v>-0.421622</c:v>
                </c:pt>
                <c:pt idx="786">
                  <c:v>-0.40810800000000003</c:v>
                </c:pt>
                <c:pt idx="787">
                  <c:v>-0.42882900000000002</c:v>
                </c:pt>
                <c:pt idx="788">
                  <c:v>-0.45045000000000002</c:v>
                </c:pt>
                <c:pt idx="789">
                  <c:v>-0.43063099999999999</c:v>
                </c:pt>
                <c:pt idx="790">
                  <c:v>-0.40180199999999999</c:v>
                </c:pt>
                <c:pt idx="792">
                  <c:v>-0.39008999999999999</c:v>
                </c:pt>
                <c:pt idx="793">
                  <c:v>-0.38918900000000001</c:v>
                </c:pt>
                <c:pt idx="794">
                  <c:v>-0.38828800000000002</c:v>
                </c:pt>
                <c:pt idx="795">
                  <c:v>-0.384685</c:v>
                </c:pt>
                <c:pt idx="796">
                  <c:v>-0.39549500000000004</c:v>
                </c:pt>
                <c:pt idx="797">
                  <c:v>-0.41531499999999999</c:v>
                </c:pt>
                <c:pt idx="798">
                  <c:v>-0.42973</c:v>
                </c:pt>
                <c:pt idx="799">
                  <c:v>-0.42973</c:v>
                </c:pt>
                <c:pt idx="800">
                  <c:v>-0.43603599999999998</c:v>
                </c:pt>
                <c:pt idx="801">
                  <c:v>-0.42522500000000002</c:v>
                </c:pt>
                <c:pt idx="802">
                  <c:v>-0.418018</c:v>
                </c:pt>
                <c:pt idx="803">
                  <c:v>-0.40270299999999998</c:v>
                </c:pt>
                <c:pt idx="804">
                  <c:v>-0.39909899999999998</c:v>
                </c:pt>
                <c:pt idx="805">
                  <c:v>-0.40991</c:v>
                </c:pt>
                <c:pt idx="806">
                  <c:v>-0.38918900000000001</c:v>
                </c:pt>
                <c:pt idx="807">
                  <c:v>-0.37747700000000001</c:v>
                </c:pt>
                <c:pt idx="808">
                  <c:v>-0.37567600000000001</c:v>
                </c:pt>
                <c:pt idx="809">
                  <c:v>-0.38198199999999999</c:v>
                </c:pt>
                <c:pt idx="810">
                  <c:v>-0.38378400000000001</c:v>
                </c:pt>
                <c:pt idx="812">
                  <c:v>-0.40180199999999999</c:v>
                </c:pt>
                <c:pt idx="813">
                  <c:v>-0.40540500000000002</c:v>
                </c:pt>
                <c:pt idx="814">
                  <c:v>-0.41351399999999999</c:v>
                </c:pt>
                <c:pt idx="815">
                  <c:v>-0.41261300000000001</c:v>
                </c:pt>
                <c:pt idx="816">
                  <c:v>-0.41171199999999997</c:v>
                </c:pt>
                <c:pt idx="817">
                  <c:v>-0.398198</c:v>
                </c:pt>
                <c:pt idx="818">
                  <c:v>-0.39729700000000001</c:v>
                </c:pt>
                <c:pt idx="819">
                  <c:v>-0.38918900000000001</c:v>
                </c:pt>
                <c:pt idx="820">
                  <c:v>-0.37026999999999999</c:v>
                </c:pt>
                <c:pt idx="821">
                  <c:v>-0.36306300000000002</c:v>
                </c:pt>
                <c:pt idx="822">
                  <c:v>-0.37387399999999998</c:v>
                </c:pt>
                <c:pt idx="823">
                  <c:v>-0.36486499999999999</c:v>
                </c:pt>
                <c:pt idx="824">
                  <c:v>-0.392793</c:v>
                </c:pt>
                <c:pt idx="825">
                  <c:v>-0.39459499999999997</c:v>
                </c:pt>
                <c:pt idx="826">
                  <c:v>-0.406306</c:v>
                </c:pt>
                <c:pt idx="827">
                  <c:v>-0.42252299999999998</c:v>
                </c:pt>
                <c:pt idx="828">
                  <c:v>-0.44414399999999998</c:v>
                </c:pt>
                <c:pt idx="829">
                  <c:v>-0.44144100000000003</c:v>
                </c:pt>
                <c:pt idx="830">
                  <c:v>-0.44234200000000001</c:v>
                </c:pt>
                <c:pt idx="831">
                  <c:v>-0.46396399999999999</c:v>
                </c:pt>
                <c:pt idx="832">
                  <c:v>-0.451351</c:v>
                </c:pt>
                <c:pt idx="833">
                  <c:v>-0.45585599999999998</c:v>
                </c:pt>
                <c:pt idx="834">
                  <c:v>-0.44955000000000001</c:v>
                </c:pt>
                <c:pt idx="835">
                  <c:v>-0.43513499999999999</c:v>
                </c:pt>
                <c:pt idx="837">
                  <c:v>-0.41081099999999998</c:v>
                </c:pt>
                <c:pt idx="838">
                  <c:v>-0.39639600000000003</c:v>
                </c:pt>
                <c:pt idx="839">
                  <c:v>-0.40090100000000001</c:v>
                </c:pt>
                <c:pt idx="840">
                  <c:v>-0.369369</c:v>
                </c:pt>
                <c:pt idx="841">
                  <c:v>-0.37026999999999999</c:v>
                </c:pt>
                <c:pt idx="842">
                  <c:v>-0.34594599999999998</c:v>
                </c:pt>
                <c:pt idx="843">
                  <c:v>-0.34324300000000002</c:v>
                </c:pt>
                <c:pt idx="844">
                  <c:v>-0.33693699999999999</c:v>
                </c:pt>
                <c:pt idx="845">
                  <c:v>-0.33964</c:v>
                </c:pt>
                <c:pt idx="846">
                  <c:v>-0.33964</c:v>
                </c:pt>
                <c:pt idx="847">
                  <c:v>-0.33153199999999999</c:v>
                </c:pt>
                <c:pt idx="848">
                  <c:v>-0.33873900000000001</c:v>
                </c:pt>
                <c:pt idx="849">
                  <c:v>-0.347748</c:v>
                </c:pt>
                <c:pt idx="850">
                  <c:v>-0.33513500000000002</c:v>
                </c:pt>
                <c:pt idx="851">
                  <c:v>-0.34234200000000004</c:v>
                </c:pt>
                <c:pt idx="852">
                  <c:v>-0.347748</c:v>
                </c:pt>
                <c:pt idx="853">
                  <c:v>-0.34054099999999998</c:v>
                </c:pt>
                <c:pt idx="854">
                  <c:v>-0.34324300000000002</c:v>
                </c:pt>
                <c:pt idx="855">
                  <c:v>-0.31711699999999998</c:v>
                </c:pt>
                <c:pt idx="856">
                  <c:v>-0.324324</c:v>
                </c:pt>
                <c:pt idx="857">
                  <c:v>-0.336036</c:v>
                </c:pt>
                <c:pt idx="858">
                  <c:v>-0.347748</c:v>
                </c:pt>
                <c:pt idx="859">
                  <c:v>-0.32702700000000001</c:v>
                </c:pt>
                <c:pt idx="860">
                  <c:v>-0.35585600000000001</c:v>
                </c:pt>
                <c:pt idx="861">
                  <c:v>-0.35945900000000003</c:v>
                </c:pt>
                <c:pt idx="862">
                  <c:v>-0.34504499999999999</c:v>
                </c:pt>
                <c:pt idx="863">
                  <c:v>-0.34594599999999998</c:v>
                </c:pt>
                <c:pt idx="864">
                  <c:v>-0.32522499999999999</c:v>
                </c:pt>
                <c:pt idx="865">
                  <c:v>-0.34234200000000004</c:v>
                </c:pt>
                <c:pt idx="866">
                  <c:v>-0.34144099999999999</c:v>
                </c:pt>
                <c:pt idx="867">
                  <c:v>-0.32882899999999998</c:v>
                </c:pt>
                <c:pt idx="868">
                  <c:v>-0.31531500000000001</c:v>
                </c:pt>
                <c:pt idx="869">
                  <c:v>-0.31801800000000002</c:v>
                </c:pt>
                <c:pt idx="870">
                  <c:v>-0.31351400000000001</c:v>
                </c:pt>
                <c:pt idx="871">
                  <c:v>-0.299099</c:v>
                </c:pt>
                <c:pt idx="872">
                  <c:v>-0.279279</c:v>
                </c:pt>
                <c:pt idx="873">
                  <c:v>-0.28558600000000001</c:v>
                </c:pt>
                <c:pt idx="874">
                  <c:v>-0.279279</c:v>
                </c:pt>
                <c:pt idx="875">
                  <c:v>-0.27747699999999997</c:v>
                </c:pt>
                <c:pt idx="876">
                  <c:v>-0.28378399999999998</c:v>
                </c:pt>
                <c:pt idx="877">
                  <c:v>-0.28918900000000003</c:v>
                </c:pt>
                <c:pt idx="878">
                  <c:v>-0.279279</c:v>
                </c:pt>
                <c:pt idx="879">
                  <c:v>-0.28648599999999996</c:v>
                </c:pt>
                <c:pt idx="880">
                  <c:v>-0.29729700000000003</c:v>
                </c:pt>
                <c:pt idx="881">
                  <c:v>-0.3</c:v>
                </c:pt>
                <c:pt idx="882">
                  <c:v>-0.31171199999999999</c:v>
                </c:pt>
                <c:pt idx="883">
                  <c:v>-0.271171</c:v>
                </c:pt>
                <c:pt idx="884">
                  <c:v>-0.26036000000000004</c:v>
                </c:pt>
                <c:pt idx="885">
                  <c:v>-0.271171</c:v>
                </c:pt>
                <c:pt idx="886">
                  <c:v>-0.271171</c:v>
                </c:pt>
                <c:pt idx="887">
                  <c:v>-0.257658</c:v>
                </c:pt>
                <c:pt idx="888">
                  <c:v>-0.27657699999999996</c:v>
                </c:pt>
                <c:pt idx="889">
                  <c:v>-0.26846800000000004</c:v>
                </c:pt>
                <c:pt idx="890">
                  <c:v>-0.26216200000000001</c:v>
                </c:pt>
                <c:pt idx="892">
                  <c:v>-0.25855899999999998</c:v>
                </c:pt>
                <c:pt idx="893">
                  <c:v>-0.27477499999999999</c:v>
                </c:pt>
                <c:pt idx="894">
                  <c:v>-0.27747699999999997</c:v>
                </c:pt>
                <c:pt idx="895">
                  <c:v>-0.28828799999999999</c:v>
                </c:pt>
                <c:pt idx="896">
                  <c:v>-0.31351400000000001</c:v>
                </c:pt>
                <c:pt idx="897">
                  <c:v>-0.30630600000000002</c:v>
                </c:pt>
                <c:pt idx="898">
                  <c:v>-0.31171199999999999</c:v>
                </c:pt>
                <c:pt idx="899">
                  <c:v>-0.316216</c:v>
                </c:pt>
                <c:pt idx="900">
                  <c:v>-0.32342300000000002</c:v>
                </c:pt>
                <c:pt idx="901">
                  <c:v>-0.322523</c:v>
                </c:pt>
                <c:pt idx="902">
                  <c:v>-0.32072099999999998</c:v>
                </c:pt>
                <c:pt idx="903">
                  <c:v>-0.29009000000000001</c:v>
                </c:pt>
                <c:pt idx="904">
                  <c:v>-0.29639599999999999</c:v>
                </c:pt>
                <c:pt idx="905">
                  <c:v>-0.31441400000000003</c:v>
                </c:pt>
                <c:pt idx="906">
                  <c:v>-0.33783799999999997</c:v>
                </c:pt>
                <c:pt idx="907">
                  <c:v>-0.34054099999999998</c:v>
                </c:pt>
                <c:pt idx="908">
                  <c:v>-0.34594599999999998</c:v>
                </c:pt>
                <c:pt idx="909">
                  <c:v>-0.34054099999999998</c:v>
                </c:pt>
                <c:pt idx="910">
                  <c:v>-0.32522499999999999</c:v>
                </c:pt>
                <c:pt idx="911">
                  <c:v>-0.33964</c:v>
                </c:pt>
                <c:pt idx="912">
                  <c:v>-0.32612600000000003</c:v>
                </c:pt>
                <c:pt idx="913">
                  <c:v>-0.327928</c:v>
                </c:pt>
                <c:pt idx="914">
                  <c:v>-0.32702700000000001</c:v>
                </c:pt>
                <c:pt idx="915">
                  <c:v>-0.33423400000000003</c:v>
                </c:pt>
                <c:pt idx="916">
                  <c:v>-0.33243200000000001</c:v>
                </c:pt>
                <c:pt idx="917">
                  <c:v>-0.30720700000000001</c:v>
                </c:pt>
                <c:pt idx="918">
                  <c:v>-0.33333299999999999</c:v>
                </c:pt>
                <c:pt idx="919">
                  <c:v>-0.34234200000000004</c:v>
                </c:pt>
                <c:pt idx="920">
                  <c:v>-0.33873900000000001</c:v>
                </c:pt>
                <c:pt idx="921">
                  <c:v>-0.347748</c:v>
                </c:pt>
                <c:pt idx="922">
                  <c:v>-0.35405399999999998</c:v>
                </c:pt>
                <c:pt idx="923">
                  <c:v>-0.37387399999999998</c:v>
                </c:pt>
                <c:pt idx="924">
                  <c:v>-0.369369</c:v>
                </c:pt>
                <c:pt idx="925">
                  <c:v>-0.39729700000000001</c:v>
                </c:pt>
                <c:pt idx="926">
                  <c:v>-0.39099099999999998</c:v>
                </c:pt>
                <c:pt idx="927">
                  <c:v>-0.37747700000000001</c:v>
                </c:pt>
                <c:pt idx="928">
                  <c:v>-0.384685</c:v>
                </c:pt>
                <c:pt idx="930">
                  <c:v>-0.38198199999999999</c:v>
                </c:pt>
                <c:pt idx="931">
                  <c:v>-0.39549500000000004</c:v>
                </c:pt>
                <c:pt idx="932">
                  <c:v>-0.40180199999999999</c:v>
                </c:pt>
                <c:pt idx="933">
                  <c:v>-0.39369399999999999</c:v>
                </c:pt>
                <c:pt idx="934">
                  <c:v>-0.40180199999999999</c:v>
                </c:pt>
                <c:pt idx="935">
                  <c:v>-0.40810800000000003</c:v>
                </c:pt>
                <c:pt idx="936">
                  <c:v>-0.414414</c:v>
                </c:pt>
                <c:pt idx="937">
                  <c:v>-0.40180199999999999</c:v>
                </c:pt>
                <c:pt idx="938">
                  <c:v>-0.38018000000000002</c:v>
                </c:pt>
                <c:pt idx="939">
                  <c:v>-0.34504499999999999</c:v>
                </c:pt>
                <c:pt idx="940">
                  <c:v>-0.36306300000000002</c:v>
                </c:pt>
                <c:pt idx="941">
                  <c:v>-0.34954999999999997</c:v>
                </c:pt>
                <c:pt idx="942">
                  <c:v>-0.34324300000000002</c:v>
                </c:pt>
                <c:pt idx="943">
                  <c:v>-0.34684700000000002</c:v>
                </c:pt>
                <c:pt idx="944">
                  <c:v>-0.32162199999999996</c:v>
                </c:pt>
                <c:pt idx="945">
                  <c:v>-0.33333299999999999</c:v>
                </c:pt>
                <c:pt idx="946">
                  <c:v>-0.30630600000000002</c:v>
                </c:pt>
                <c:pt idx="947">
                  <c:v>-0.31351400000000001</c:v>
                </c:pt>
                <c:pt idx="948">
                  <c:v>-0.30630600000000002</c:v>
                </c:pt>
                <c:pt idx="949">
                  <c:v>-0.310811</c:v>
                </c:pt>
                <c:pt idx="950">
                  <c:v>-0.32522499999999999</c:v>
                </c:pt>
                <c:pt idx="951">
                  <c:v>-0.29729700000000003</c:v>
                </c:pt>
                <c:pt idx="952">
                  <c:v>-0.30180200000000001</c:v>
                </c:pt>
                <c:pt idx="953">
                  <c:v>-0.30720700000000001</c:v>
                </c:pt>
                <c:pt idx="954">
                  <c:v>-0.30360399999999998</c:v>
                </c:pt>
                <c:pt idx="955">
                  <c:v>-0.30360399999999998</c:v>
                </c:pt>
                <c:pt idx="956">
                  <c:v>-0.279279</c:v>
                </c:pt>
                <c:pt idx="957">
                  <c:v>-0.25135099999999999</c:v>
                </c:pt>
                <c:pt idx="958">
                  <c:v>-0.24684699999999998</c:v>
                </c:pt>
                <c:pt idx="959">
                  <c:v>-0.23513500000000001</c:v>
                </c:pt>
                <c:pt idx="960">
                  <c:v>-0.218919</c:v>
                </c:pt>
                <c:pt idx="961">
                  <c:v>-0.23333300000000001</c:v>
                </c:pt>
                <c:pt idx="962">
                  <c:v>-0.21531500000000001</c:v>
                </c:pt>
                <c:pt idx="963">
                  <c:v>-0.217117</c:v>
                </c:pt>
                <c:pt idx="964">
                  <c:v>-0.210811</c:v>
                </c:pt>
                <c:pt idx="965">
                  <c:v>-0.21351400000000001</c:v>
                </c:pt>
                <c:pt idx="966">
                  <c:v>-0.20180199999999998</c:v>
                </c:pt>
                <c:pt idx="967">
                  <c:v>-0.209009</c:v>
                </c:pt>
                <c:pt idx="968">
                  <c:v>-0.20360399999999998</c:v>
                </c:pt>
                <c:pt idx="969">
                  <c:v>-0.21441400000000002</c:v>
                </c:pt>
                <c:pt idx="970">
                  <c:v>-0.20360399999999998</c:v>
                </c:pt>
                <c:pt idx="971">
                  <c:v>-0.19459499999999999</c:v>
                </c:pt>
                <c:pt idx="972">
                  <c:v>-0.16126100000000002</c:v>
                </c:pt>
                <c:pt idx="973">
                  <c:v>-0.199099</c:v>
                </c:pt>
                <c:pt idx="974">
                  <c:v>-0.19189200000000001</c:v>
                </c:pt>
                <c:pt idx="975">
                  <c:v>-0.18558599999999997</c:v>
                </c:pt>
                <c:pt idx="976">
                  <c:v>-0.17117100000000002</c:v>
                </c:pt>
                <c:pt idx="977">
                  <c:v>-0.17027</c:v>
                </c:pt>
                <c:pt idx="978">
                  <c:v>-0.15765799999999999</c:v>
                </c:pt>
                <c:pt idx="979">
                  <c:v>-0.2</c:v>
                </c:pt>
                <c:pt idx="980">
                  <c:v>-0.19369399999999998</c:v>
                </c:pt>
                <c:pt idx="981">
                  <c:v>-0.19279299999999999</c:v>
                </c:pt>
                <c:pt idx="982">
                  <c:v>-0.18738700000000003</c:v>
                </c:pt>
                <c:pt idx="983">
                  <c:v>-0.16936900000000002</c:v>
                </c:pt>
                <c:pt idx="984">
                  <c:v>-0.15135099999999999</c:v>
                </c:pt>
                <c:pt idx="985">
                  <c:v>-0.12162200000000001</c:v>
                </c:pt>
                <c:pt idx="986">
                  <c:v>-7.1170999999999998E-2</c:v>
                </c:pt>
                <c:pt idx="987">
                  <c:v>-6.4865000000000006E-2</c:v>
                </c:pt>
                <c:pt idx="988">
                  <c:v>-6.5766000000000005E-2</c:v>
                </c:pt>
                <c:pt idx="989">
                  <c:v>-4.1440999999999999E-2</c:v>
                </c:pt>
                <c:pt idx="990">
                  <c:v>-3.6937000000000005E-2</c:v>
                </c:pt>
                <c:pt idx="991">
                  <c:v>-3.8738999999999996E-2</c:v>
                </c:pt>
                <c:pt idx="992">
                  <c:v>-1.9820000000000001E-2</c:v>
                </c:pt>
                <c:pt idx="994">
                  <c:v>9.9100000000000004E-3</c:v>
                </c:pt>
                <c:pt idx="995">
                  <c:v>-2.4323999999999998E-2</c:v>
                </c:pt>
                <c:pt idx="996">
                  <c:v>-2.4323999999999998E-2</c:v>
                </c:pt>
                <c:pt idx="997">
                  <c:v>-5.4050000000000001E-3</c:v>
                </c:pt>
                <c:pt idx="998">
                  <c:v>9.01E-4</c:v>
                </c:pt>
                <c:pt idx="999">
                  <c:v>6.3060000000000008E-3</c:v>
                </c:pt>
                <c:pt idx="1000">
                  <c:v>-1.4414E-2</c:v>
                </c:pt>
                <c:pt idx="1001">
                  <c:v>0</c:v>
                </c:pt>
                <c:pt idx="1002">
                  <c:v>-2.7029999999999997E-3</c:v>
                </c:pt>
                <c:pt idx="1003">
                  <c:v>-6.3060000000000008E-3</c:v>
                </c:pt>
                <c:pt idx="1004">
                  <c:v>-5.5856000000000003E-2</c:v>
                </c:pt>
                <c:pt idx="1005">
                  <c:v>-2.7928000000000001E-2</c:v>
                </c:pt>
                <c:pt idx="1006">
                  <c:v>-1.5315E-2</c:v>
                </c:pt>
                <c:pt idx="1007">
                  <c:v>-8.2882999999999998E-2</c:v>
                </c:pt>
                <c:pt idx="1008">
                  <c:v>-6.5766000000000005E-2</c:v>
                </c:pt>
                <c:pt idx="1009">
                  <c:v>-7.0269999999999999E-2</c:v>
                </c:pt>
                <c:pt idx="1010">
                  <c:v>-7.2972999999999996E-2</c:v>
                </c:pt>
                <c:pt idx="1011">
                  <c:v>-8.6486000000000007E-2</c:v>
                </c:pt>
                <c:pt idx="1012">
                  <c:v>-8.1981999999999999E-2</c:v>
                </c:pt>
                <c:pt idx="1013">
                  <c:v>-8.468500000000001E-2</c:v>
                </c:pt>
                <c:pt idx="1014">
                  <c:v>-7.1170999999999998E-2</c:v>
                </c:pt>
                <c:pt idx="1015">
                  <c:v>-7.0269999999999999E-2</c:v>
                </c:pt>
                <c:pt idx="1016">
                  <c:v>-5.1351000000000008E-2</c:v>
                </c:pt>
                <c:pt idx="1017">
                  <c:v>-6.0359999999999997E-2</c:v>
                </c:pt>
                <c:pt idx="1018">
                  <c:v>-5.7657999999999994E-2</c:v>
                </c:pt>
                <c:pt idx="1019">
                  <c:v>-6.0359999999999997E-2</c:v>
                </c:pt>
                <c:pt idx="1020">
                  <c:v>-2.7928000000000001E-2</c:v>
                </c:pt>
                <c:pt idx="1021">
                  <c:v>2.5225000000000001E-2</c:v>
                </c:pt>
                <c:pt idx="1022">
                  <c:v>2.6126E-2</c:v>
                </c:pt>
                <c:pt idx="1024">
                  <c:v>-1.2613000000000001E-2</c:v>
                </c:pt>
                <c:pt idx="1025">
                  <c:v>1.6215999999999998E-2</c:v>
                </c:pt>
                <c:pt idx="1026">
                  <c:v>2.0721E-2</c:v>
                </c:pt>
                <c:pt idx="1027">
                  <c:v>3.9640000000000002E-2</c:v>
                </c:pt>
                <c:pt idx="1028">
                  <c:v>5.4954999999999997E-2</c:v>
                </c:pt>
                <c:pt idx="1029">
                  <c:v>5.5856000000000003E-2</c:v>
                </c:pt>
                <c:pt idx="1030">
                  <c:v>9.6395999999999996E-2</c:v>
                </c:pt>
                <c:pt idx="1031">
                  <c:v>0.128829</c:v>
                </c:pt>
                <c:pt idx="1032">
                  <c:v>0.130631</c:v>
                </c:pt>
                <c:pt idx="1033">
                  <c:v>0.125225</c:v>
                </c:pt>
                <c:pt idx="1034">
                  <c:v>0.148649</c:v>
                </c:pt>
                <c:pt idx="1035">
                  <c:v>0.118018</c:v>
                </c:pt>
                <c:pt idx="1036">
                  <c:v>0.10090099999999999</c:v>
                </c:pt>
                <c:pt idx="1037">
                  <c:v>9.2792999999999987E-2</c:v>
                </c:pt>
                <c:pt idx="1038">
                  <c:v>0.104505</c:v>
                </c:pt>
                <c:pt idx="1039">
                  <c:v>0.12252299999999999</c:v>
                </c:pt>
                <c:pt idx="1040">
                  <c:v>0.10090099999999999</c:v>
                </c:pt>
                <c:pt idx="1041">
                  <c:v>6.3063000000000008E-2</c:v>
                </c:pt>
                <c:pt idx="1042">
                  <c:v>7.3874000000000009E-2</c:v>
                </c:pt>
                <c:pt idx="1043">
                  <c:v>9.2792999999999987E-2</c:v>
                </c:pt>
                <c:pt idx="1044">
                  <c:v>9.0090000000000003E-2</c:v>
                </c:pt>
                <c:pt idx="1045">
                  <c:v>0.130631</c:v>
                </c:pt>
                <c:pt idx="1046">
                  <c:v>0.14504500000000001</c:v>
                </c:pt>
                <c:pt idx="1047">
                  <c:v>9.3694E-2</c:v>
                </c:pt>
                <c:pt idx="1049">
                  <c:v>6.4865000000000006E-2</c:v>
                </c:pt>
                <c:pt idx="1050">
                  <c:v>6.3060000000000008E-3</c:v>
                </c:pt>
                <c:pt idx="1051">
                  <c:v>4.3243000000000004E-2</c:v>
                </c:pt>
                <c:pt idx="1052">
                  <c:v>4.9550000000000004E-2</c:v>
                </c:pt>
                <c:pt idx="1053">
                  <c:v>0.103604</c:v>
                </c:pt>
                <c:pt idx="1054">
                  <c:v>0.11171200000000001</c:v>
                </c:pt>
                <c:pt idx="1055">
                  <c:v>0.112613</c:v>
                </c:pt>
                <c:pt idx="1056">
                  <c:v>0.105405</c:v>
                </c:pt>
                <c:pt idx="1057">
                  <c:v>0.13153200000000001</c:v>
                </c:pt>
                <c:pt idx="1058">
                  <c:v>0.15135099999999999</c:v>
                </c:pt>
                <c:pt idx="1059">
                  <c:v>0.15315300000000001</c:v>
                </c:pt>
                <c:pt idx="1060">
                  <c:v>0.140541</c:v>
                </c:pt>
                <c:pt idx="1061">
                  <c:v>0.10810800000000001</c:v>
                </c:pt>
                <c:pt idx="1062">
                  <c:v>0.114414</c:v>
                </c:pt>
                <c:pt idx="1063">
                  <c:v>0.1</c:v>
                </c:pt>
                <c:pt idx="1064">
                  <c:v>8.468500000000001E-2</c:v>
                </c:pt>
                <c:pt idx="1065">
                  <c:v>6.7568000000000003E-2</c:v>
                </c:pt>
                <c:pt idx="1066">
                  <c:v>9.4594999999999999E-2</c:v>
                </c:pt>
                <c:pt idx="1067">
                  <c:v>9.7296999999999995E-2</c:v>
                </c:pt>
                <c:pt idx="1069">
                  <c:v>5.0450000000000002E-2</c:v>
                </c:pt>
                <c:pt idx="1070">
                  <c:v>4.5045000000000002E-2</c:v>
                </c:pt>
                <c:pt idx="1071">
                  <c:v>5.7657999999999994E-2</c:v>
                </c:pt>
                <c:pt idx="1072">
                  <c:v>1.8017999999999999E-2</c:v>
                </c:pt>
                <c:pt idx="1073">
                  <c:v>4.1440999999999999E-2</c:v>
                </c:pt>
                <c:pt idx="1074">
                  <c:v>0.106306</c:v>
                </c:pt>
                <c:pt idx="1075">
                  <c:v>0.118018</c:v>
                </c:pt>
                <c:pt idx="1076">
                  <c:v>0.19639600000000002</c:v>
                </c:pt>
                <c:pt idx="1077">
                  <c:v>0.20360399999999998</c:v>
                </c:pt>
                <c:pt idx="1078">
                  <c:v>0.15855900000000001</c:v>
                </c:pt>
                <c:pt idx="1079">
                  <c:v>0.15045</c:v>
                </c:pt>
                <c:pt idx="1080">
                  <c:v>0.13153200000000001</c:v>
                </c:pt>
                <c:pt idx="1081">
                  <c:v>0.140541</c:v>
                </c:pt>
                <c:pt idx="1082">
                  <c:v>0.16846800000000001</c:v>
                </c:pt>
                <c:pt idx="1083">
                  <c:v>0.17117100000000002</c:v>
                </c:pt>
                <c:pt idx="1084">
                  <c:v>0.181982</c:v>
                </c:pt>
                <c:pt idx="1085">
                  <c:v>0.18468499999999999</c:v>
                </c:pt>
                <c:pt idx="1086">
                  <c:v>0.19009000000000001</c:v>
                </c:pt>
                <c:pt idx="1087">
                  <c:v>0.152252</c:v>
                </c:pt>
                <c:pt idx="1088">
                  <c:v>0.14144100000000001</c:v>
                </c:pt>
                <c:pt idx="1089">
                  <c:v>0.15855900000000001</c:v>
                </c:pt>
                <c:pt idx="1090">
                  <c:v>0.18558599999999997</c:v>
                </c:pt>
                <c:pt idx="1091">
                  <c:v>0.163964</c:v>
                </c:pt>
                <c:pt idx="1092">
                  <c:v>0.15135099999999999</c:v>
                </c:pt>
                <c:pt idx="1093">
                  <c:v>0.14594599999999999</c:v>
                </c:pt>
                <c:pt idx="1094">
                  <c:v>0.16036</c:v>
                </c:pt>
                <c:pt idx="1095">
                  <c:v>0.165766</c:v>
                </c:pt>
                <c:pt idx="1096">
                  <c:v>0.22162199999999999</c:v>
                </c:pt>
                <c:pt idx="1097">
                  <c:v>0.21801799999999999</c:v>
                </c:pt>
                <c:pt idx="1099">
                  <c:v>0.234234</c:v>
                </c:pt>
                <c:pt idx="1100">
                  <c:v>0.24144100000000002</c:v>
                </c:pt>
                <c:pt idx="1101">
                  <c:v>0.26306299999999999</c:v>
                </c:pt>
                <c:pt idx="1102">
                  <c:v>0.31891900000000001</c:v>
                </c:pt>
                <c:pt idx="1103">
                  <c:v>0.316216</c:v>
                </c:pt>
                <c:pt idx="1104">
                  <c:v>0.33333299999999999</c:v>
                </c:pt>
                <c:pt idx="1105">
                  <c:v>0.33513500000000002</c:v>
                </c:pt>
                <c:pt idx="1106">
                  <c:v>0.34234200000000004</c:v>
                </c:pt>
                <c:pt idx="1107">
                  <c:v>0.31711699999999998</c:v>
                </c:pt>
                <c:pt idx="1108">
                  <c:v>0.30720700000000001</c:v>
                </c:pt>
                <c:pt idx="1109">
                  <c:v>0.34144099999999999</c:v>
                </c:pt>
                <c:pt idx="1110">
                  <c:v>0.31351400000000001</c:v>
                </c:pt>
                <c:pt idx="1111">
                  <c:v>0.265766</c:v>
                </c:pt>
                <c:pt idx="1112">
                  <c:v>0.25495499999999999</c:v>
                </c:pt>
                <c:pt idx="1113">
                  <c:v>0.24954999999999999</c:v>
                </c:pt>
                <c:pt idx="1114">
                  <c:v>0.25225200000000003</c:v>
                </c:pt>
                <c:pt idx="1115">
                  <c:v>0.23963999999999999</c:v>
                </c:pt>
                <c:pt idx="1116">
                  <c:v>0.336036</c:v>
                </c:pt>
                <c:pt idx="1117">
                  <c:v>0.310811</c:v>
                </c:pt>
                <c:pt idx="1118">
                  <c:v>0.18468499999999999</c:v>
                </c:pt>
                <c:pt idx="1119">
                  <c:v>0.19369399999999998</c:v>
                </c:pt>
                <c:pt idx="1120">
                  <c:v>0.172072</c:v>
                </c:pt>
                <c:pt idx="1121">
                  <c:v>0.189189</c:v>
                </c:pt>
                <c:pt idx="1122">
                  <c:v>0.17477499999999999</c:v>
                </c:pt>
                <c:pt idx="1123">
                  <c:v>0.22972999999999999</c:v>
                </c:pt>
                <c:pt idx="1124">
                  <c:v>0.25585599999999997</c:v>
                </c:pt>
                <c:pt idx="1125">
                  <c:v>0.257658</c:v>
                </c:pt>
                <c:pt idx="1126">
                  <c:v>0.26756799999999997</c:v>
                </c:pt>
                <c:pt idx="1127">
                  <c:v>0.28558600000000001</c:v>
                </c:pt>
                <c:pt idx="1128">
                  <c:v>0.234234</c:v>
                </c:pt>
                <c:pt idx="1129">
                  <c:v>0.26036000000000004</c:v>
                </c:pt>
                <c:pt idx="1130">
                  <c:v>0.23783799999999999</c:v>
                </c:pt>
                <c:pt idx="1131">
                  <c:v>0.24864899999999998</c:v>
                </c:pt>
                <c:pt idx="1132">
                  <c:v>0.23153199999999999</c:v>
                </c:pt>
                <c:pt idx="1133">
                  <c:v>0.207207</c:v>
                </c:pt>
                <c:pt idx="1134">
                  <c:v>0.26036000000000004</c:v>
                </c:pt>
                <c:pt idx="1135">
                  <c:v>0.26036000000000004</c:v>
                </c:pt>
                <c:pt idx="1136">
                  <c:v>0.254054</c:v>
                </c:pt>
                <c:pt idx="1137">
                  <c:v>0.24504500000000001</c:v>
                </c:pt>
                <c:pt idx="1138">
                  <c:v>0.26756799999999997</c:v>
                </c:pt>
                <c:pt idx="1139">
                  <c:v>0.287387</c:v>
                </c:pt>
                <c:pt idx="1140">
                  <c:v>0.34684700000000002</c:v>
                </c:pt>
                <c:pt idx="1141">
                  <c:v>0.28828799999999999</c:v>
                </c:pt>
                <c:pt idx="1142">
                  <c:v>0.25225200000000003</c:v>
                </c:pt>
                <c:pt idx="1143">
                  <c:v>0.25225200000000003</c:v>
                </c:pt>
                <c:pt idx="1144">
                  <c:v>0.234234</c:v>
                </c:pt>
                <c:pt idx="1145">
                  <c:v>0.173874</c:v>
                </c:pt>
                <c:pt idx="1146">
                  <c:v>0.17657699999999998</c:v>
                </c:pt>
                <c:pt idx="1147">
                  <c:v>0.19639600000000002</c:v>
                </c:pt>
                <c:pt idx="1148">
                  <c:v>0.20810800000000002</c:v>
                </c:pt>
                <c:pt idx="1149">
                  <c:v>0.21981999999999999</c:v>
                </c:pt>
                <c:pt idx="1151">
                  <c:v>0.210811</c:v>
                </c:pt>
                <c:pt idx="1152">
                  <c:v>0.18648599999999999</c:v>
                </c:pt>
                <c:pt idx="1153">
                  <c:v>0.20270299999999999</c:v>
                </c:pt>
                <c:pt idx="1154">
                  <c:v>0.28378399999999998</c:v>
                </c:pt>
                <c:pt idx="1155">
                  <c:v>0.27297300000000002</c:v>
                </c:pt>
                <c:pt idx="1156">
                  <c:v>0.25045000000000001</c:v>
                </c:pt>
                <c:pt idx="1157">
                  <c:v>0.27747699999999997</c:v>
                </c:pt>
                <c:pt idx="1158">
                  <c:v>0.34684700000000002</c:v>
                </c:pt>
                <c:pt idx="1159">
                  <c:v>0.38288299999999997</c:v>
                </c:pt>
                <c:pt idx="1160">
                  <c:v>0.35855899999999996</c:v>
                </c:pt>
                <c:pt idx="1161">
                  <c:v>0.30630600000000002</c:v>
                </c:pt>
                <c:pt idx="1162">
                  <c:v>0.369369</c:v>
                </c:pt>
                <c:pt idx="1163">
                  <c:v>0.376577</c:v>
                </c:pt>
                <c:pt idx="1164">
                  <c:v>0.32882899999999998</c:v>
                </c:pt>
                <c:pt idx="1165">
                  <c:v>0.34324300000000002</c:v>
                </c:pt>
                <c:pt idx="1166">
                  <c:v>0.36036000000000001</c:v>
                </c:pt>
                <c:pt idx="1167">
                  <c:v>0.37387399999999998</c:v>
                </c:pt>
                <c:pt idx="1168">
                  <c:v>0.37837799999999999</c:v>
                </c:pt>
                <c:pt idx="1169">
                  <c:v>0.36216199999999998</c:v>
                </c:pt>
                <c:pt idx="1170">
                  <c:v>0.381081</c:v>
                </c:pt>
                <c:pt idx="1171">
                  <c:v>0.37747700000000001</c:v>
                </c:pt>
                <c:pt idx="1172">
                  <c:v>0.41261300000000001</c:v>
                </c:pt>
                <c:pt idx="1173">
                  <c:v>0.44594600000000001</c:v>
                </c:pt>
                <c:pt idx="1174">
                  <c:v>0.496396</c:v>
                </c:pt>
                <c:pt idx="1175">
                  <c:v>0.474775</c:v>
                </c:pt>
                <c:pt idx="1176">
                  <c:v>0.50180199999999997</c:v>
                </c:pt>
                <c:pt idx="1177">
                  <c:v>0.48108099999999998</c:v>
                </c:pt>
                <c:pt idx="1178">
                  <c:v>0.53243200000000002</c:v>
                </c:pt>
                <c:pt idx="1179">
                  <c:v>0.53603599999999996</c:v>
                </c:pt>
                <c:pt idx="1180">
                  <c:v>0.52882899999999999</c:v>
                </c:pt>
                <c:pt idx="1181">
                  <c:v>0.56035999999999997</c:v>
                </c:pt>
                <c:pt idx="1182">
                  <c:v>0.55225199999999997</c:v>
                </c:pt>
                <c:pt idx="1183">
                  <c:v>0.56846799999999997</c:v>
                </c:pt>
                <c:pt idx="1184">
                  <c:v>0.46035999999999999</c:v>
                </c:pt>
                <c:pt idx="1185">
                  <c:v>0.44054099999999996</c:v>
                </c:pt>
                <c:pt idx="1187">
                  <c:v>0.44414399999999998</c:v>
                </c:pt>
                <c:pt idx="1188">
                  <c:v>0.45405400000000001</c:v>
                </c:pt>
                <c:pt idx="1189">
                  <c:v>0.474775</c:v>
                </c:pt>
                <c:pt idx="1190">
                  <c:v>0.404505</c:v>
                </c:pt>
                <c:pt idx="1191">
                  <c:v>0.41981999999999997</c:v>
                </c:pt>
                <c:pt idx="1192">
                  <c:v>0.39099099999999998</c:v>
                </c:pt>
                <c:pt idx="1193">
                  <c:v>0.43063099999999999</c:v>
                </c:pt>
                <c:pt idx="1194">
                  <c:v>0.38018000000000002</c:v>
                </c:pt>
                <c:pt idx="1195">
                  <c:v>0.39639600000000003</c:v>
                </c:pt>
                <c:pt idx="1196">
                  <c:v>0.40540500000000002</c:v>
                </c:pt>
                <c:pt idx="1197">
                  <c:v>0.44955000000000001</c:v>
                </c:pt>
                <c:pt idx="1198">
                  <c:v>0.47927900000000001</c:v>
                </c:pt>
                <c:pt idx="1199">
                  <c:v>0.43603599999999998</c:v>
                </c:pt>
                <c:pt idx="1200">
                  <c:v>0.44684699999999999</c:v>
                </c:pt>
                <c:pt idx="1201">
                  <c:v>0.37387399999999998</c:v>
                </c:pt>
                <c:pt idx="1202">
                  <c:v>0.44955000000000001</c:v>
                </c:pt>
                <c:pt idx="1203">
                  <c:v>0.44054099999999996</c:v>
                </c:pt>
                <c:pt idx="1204">
                  <c:v>0.48378399999999999</c:v>
                </c:pt>
                <c:pt idx="1205">
                  <c:v>0.50450499999999998</c:v>
                </c:pt>
                <c:pt idx="1206">
                  <c:v>0.54684699999999997</c:v>
                </c:pt>
                <c:pt idx="1207">
                  <c:v>0.54684699999999997</c:v>
                </c:pt>
                <c:pt idx="1208">
                  <c:v>0.57477500000000004</c:v>
                </c:pt>
                <c:pt idx="1209">
                  <c:v>0.58918899999999996</c:v>
                </c:pt>
                <c:pt idx="1210">
                  <c:v>0.57297299999999995</c:v>
                </c:pt>
                <c:pt idx="1211">
                  <c:v>0.57181999999999999</c:v>
                </c:pt>
                <c:pt idx="1212">
                  <c:v>0.58108099999999996</c:v>
                </c:pt>
                <c:pt idx="1213">
                  <c:v>0.56936900000000001</c:v>
                </c:pt>
                <c:pt idx="1214">
                  <c:v>0.61081099999999999</c:v>
                </c:pt>
                <c:pt idx="1215">
                  <c:v>0.61081099999999999</c:v>
                </c:pt>
                <c:pt idx="1216">
                  <c:v>0.63333300000000003</c:v>
                </c:pt>
                <c:pt idx="1217">
                  <c:v>0.62252299999999994</c:v>
                </c:pt>
                <c:pt idx="1218">
                  <c:v>0.65405400000000002</c:v>
                </c:pt>
                <c:pt idx="1219">
                  <c:v>0.60900900000000002</c:v>
                </c:pt>
                <c:pt idx="1220">
                  <c:v>0.50900900000000004</c:v>
                </c:pt>
                <c:pt idx="1221">
                  <c:v>0.53513500000000003</c:v>
                </c:pt>
                <c:pt idx="1222">
                  <c:v>0.53423399999999999</c:v>
                </c:pt>
                <c:pt idx="1223">
                  <c:v>0.65495500000000006</c:v>
                </c:pt>
                <c:pt idx="1224">
                  <c:v>0.72432399999999997</c:v>
                </c:pt>
                <c:pt idx="1225">
                  <c:v>0.79819799999999996</c:v>
                </c:pt>
                <c:pt idx="1226">
                  <c:v>0.81351299999999993</c:v>
                </c:pt>
                <c:pt idx="1227">
                  <c:v>0.84234200000000004</c:v>
                </c:pt>
                <c:pt idx="1228">
                  <c:v>0.87747699999999995</c:v>
                </c:pt>
                <c:pt idx="1229">
                  <c:v>0.84684700000000002</c:v>
                </c:pt>
                <c:pt idx="1230">
                  <c:v>0.86216199999999998</c:v>
                </c:pt>
                <c:pt idx="1231">
                  <c:v>0.83153199999999994</c:v>
                </c:pt>
                <c:pt idx="1232">
                  <c:v>0.79279300000000008</c:v>
                </c:pt>
                <c:pt idx="1233">
                  <c:v>0.82972999999999997</c:v>
                </c:pt>
                <c:pt idx="1234">
                  <c:v>0.80900899999999998</c:v>
                </c:pt>
                <c:pt idx="1235">
                  <c:v>0.83873900000000001</c:v>
                </c:pt>
                <c:pt idx="1236">
                  <c:v>0.81621600000000005</c:v>
                </c:pt>
                <c:pt idx="1237">
                  <c:v>0.83333299999999999</c:v>
                </c:pt>
                <c:pt idx="1238">
                  <c:v>0.77297300000000002</c:v>
                </c:pt>
                <c:pt idx="1239">
                  <c:v>0.75045000000000006</c:v>
                </c:pt>
                <c:pt idx="1240">
                  <c:v>0.80540499999999993</c:v>
                </c:pt>
                <c:pt idx="1241">
                  <c:v>0.89189200000000002</c:v>
                </c:pt>
                <c:pt idx="1242">
                  <c:v>0.94774800000000003</c:v>
                </c:pt>
                <c:pt idx="1243">
                  <c:v>0.85225200000000001</c:v>
                </c:pt>
                <c:pt idx="1244">
                  <c:v>0.89099100000000009</c:v>
                </c:pt>
                <c:pt idx="1245">
                  <c:v>0.72882900000000006</c:v>
                </c:pt>
                <c:pt idx="1246">
                  <c:v>0.72792800000000002</c:v>
                </c:pt>
                <c:pt idx="1247">
                  <c:v>0.69819799999999999</c:v>
                </c:pt>
                <c:pt idx="1248">
                  <c:v>0.72882900000000006</c:v>
                </c:pt>
                <c:pt idx="1249">
                  <c:v>0.72882900000000006</c:v>
                </c:pt>
                <c:pt idx="1251">
                  <c:v>0.80180200000000001</c:v>
                </c:pt>
                <c:pt idx="1252">
                  <c:v>0.82972999999999997</c:v>
                </c:pt>
                <c:pt idx="1253">
                  <c:v>0.81171199999999999</c:v>
                </c:pt>
                <c:pt idx="1254">
                  <c:v>0.82162199999999996</c:v>
                </c:pt>
                <c:pt idx="1255">
                  <c:v>0.84324299999999996</c:v>
                </c:pt>
                <c:pt idx="1256">
                  <c:v>0.81081100000000006</c:v>
                </c:pt>
                <c:pt idx="1257">
                  <c:v>0.84504499999999994</c:v>
                </c:pt>
                <c:pt idx="1258">
                  <c:v>0.82342299999999991</c:v>
                </c:pt>
                <c:pt idx="1259">
                  <c:v>0.82522499999999999</c:v>
                </c:pt>
                <c:pt idx="1260">
                  <c:v>0.93964000000000003</c:v>
                </c:pt>
                <c:pt idx="1261">
                  <c:v>0.92252300000000009</c:v>
                </c:pt>
                <c:pt idx="1262">
                  <c:v>0.90991</c:v>
                </c:pt>
                <c:pt idx="1263">
                  <c:v>0.90450399999999997</c:v>
                </c:pt>
                <c:pt idx="1264">
                  <c:v>0.86306299999999991</c:v>
                </c:pt>
                <c:pt idx="1265">
                  <c:v>0.86126099999999994</c:v>
                </c:pt>
                <c:pt idx="1266">
                  <c:v>0.82882900000000004</c:v>
                </c:pt>
                <c:pt idx="1267">
                  <c:v>0.88017999999999996</c:v>
                </c:pt>
                <c:pt idx="1268">
                  <c:v>0.90630600000000006</c:v>
                </c:pt>
                <c:pt idx="1269">
                  <c:v>0.93333299999999997</c:v>
                </c:pt>
                <c:pt idx="1270">
                  <c:v>0.9054049999999999</c:v>
                </c:pt>
                <c:pt idx="1271">
                  <c:v>0.91981999999999997</c:v>
                </c:pt>
                <c:pt idx="1272">
                  <c:v>0.91711699999999996</c:v>
                </c:pt>
                <c:pt idx="1273">
                  <c:v>0.89189200000000002</c:v>
                </c:pt>
                <c:pt idx="1274">
                  <c:v>0.91351299999999991</c:v>
                </c:pt>
                <c:pt idx="1275">
                  <c:v>0.94324299999999994</c:v>
                </c:pt>
                <c:pt idx="1276">
                  <c:v>0.89009000000000005</c:v>
                </c:pt>
                <c:pt idx="1277">
                  <c:v>0.89189200000000002</c:v>
                </c:pt>
                <c:pt idx="1278">
                  <c:v>0.94684700000000011</c:v>
                </c:pt>
                <c:pt idx="1279">
                  <c:v>0.83513499999999996</c:v>
                </c:pt>
                <c:pt idx="1280">
                  <c:v>0.91531499999999999</c:v>
                </c:pt>
                <c:pt idx="1282">
                  <c:v>0.90450399999999997</c:v>
                </c:pt>
                <c:pt idx="1283">
                  <c:v>0.94144099999999997</c:v>
                </c:pt>
                <c:pt idx="1284">
                  <c:v>0.94054100000000007</c:v>
                </c:pt>
                <c:pt idx="1285">
                  <c:v>0.97837799999999997</c:v>
                </c:pt>
                <c:pt idx="1286">
                  <c:v>0.87387400000000004</c:v>
                </c:pt>
                <c:pt idx="1287">
                  <c:v>0.89009000000000005</c:v>
                </c:pt>
                <c:pt idx="1288">
                  <c:v>0.88828799999999997</c:v>
                </c:pt>
                <c:pt idx="1289">
                  <c:v>0.91711699999999996</c:v>
                </c:pt>
                <c:pt idx="1290">
                  <c:v>0.928477</c:v>
                </c:pt>
                <c:pt idx="1291">
                  <c:v>0.90450399999999997</c:v>
                </c:pt>
                <c:pt idx="1292">
                  <c:v>0.918018</c:v>
                </c:pt>
                <c:pt idx="1293">
                  <c:v>0.90900899999999996</c:v>
                </c:pt>
                <c:pt idx="1294">
                  <c:v>0.89279300000000006</c:v>
                </c:pt>
              </c:numCache>
            </c:numRef>
          </c:val>
          <c:smooth val="0"/>
          <c:extLst>
            <c:ext xmlns:c16="http://schemas.microsoft.com/office/drawing/2014/chart" uri="{C3380CC4-5D6E-409C-BE32-E72D297353CC}">
              <c16:uniqueId val="{00000002-AB1B-4920-B2AE-D78733C0EC06}"/>
            </c:ext>
          </c:extLst>
        </c:ser>
        <c:dLbls>
          <c:showLegendKey val="0"/>
          <c:showVal val="0"/>
          <c:showCatName val="0"/>
          <c:showSerName val="0"/>
          <c:showPercent val="0"/>
          <c:showBubbleSize val="0"/>
        </c:dLbls>
        <c:smooth val="0"/>
        <c:axId val="1080253568"/>
        <c:axId val="1080272704"/>
      </c:lineChart>
      <c:dateAx>
        <c:axId val="1080253568"/>
        <c:scaling>
          <c:orientation val="minMax"/>
        </c:scaling>
        <c:delete val="0"/>
        <c:axPos val="b"/>
        <c:numFmt formatCode="yy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72704"/>
        <c:crosses val="autoZero"/>
        <c:auto val="0"/>
        <c:lblOffset val="100"/>
        <c:baseTimeUnit val="days"/>
        <c:majorUnit val="360"/>
        <c:majorTimeUnit val="days"/>
      </c:dateAx>
      <c:valAx>
        <c:axId val="1080272704"/>
        <c:scaling>
          <c:orientation val="minMax"/>
        </c:scaling>
        <c:delete val="0"/>
        <c:axPos val="l"/>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5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'10y'!$D$2</c:f>
              <c:strCache>
                <c:ptCount val="1"/>
                <c:pt idx="0">
                  <c:v>ABX</c:v>
                </c:pt>
              </c:strCache>
            </c:strRef>
          </c:tx>
          <c:spPr>
            <a:ln w="28575" cap="rnd">
              <a:solidFill>
                <a:schemeClr val="bg1">
                  <a:lumMod val="65000"/>
                </a:schemeClr>
              </a:solidFill>
              <a:round/>
            </a:ln>
            <a:effectLst/>
          </c:spPr>
          <c:marker>
            <c:symbol val="none"/>
          </c:marker>
          <c:cat>
            <c:numRef>
              <c:f>'10y'!$B$3:$B$524</c:f>
              <c:numCache>
                <c:formatCode>m/d/yyyy</c:formatCode>
                <c:ptCount val="522"/>
                <c:pt idx="0">
                  <c:v>42209</c:v>
                </c:pt>
                <c:pt idx="1">
                  <c:v>42216</c:v>
                </c:pt>
                <c:pt idx="2">
                  <c:v>42223</c:v>
                </c:pt>
                <c:pt idx="3">
                  <c:v>42230</c:v>
                </c:pt>
                <c:pt idx="4">
                  <c:v>42237</c:v>
                </c:pt>
                <c:pt idx="5">
                  <c:v>42244</c:v>
                </c:pt>
                <c:pt idx="6">
                  <c:v>42251</c:v>
                </c:pt>
                <c:pt idx="7">
                  <c:v>42258</c:v>
                </c:pt>
                <c:pt idx="8">
                  <c:v>42265</c:v>
                </c:pt>
                <c:pt idx="9">
                  <c:v>42272</c:v>
                </c:pt>
                <c:pt idx="10">
                  <c:v>42279</c:v>
                </c:pt>
                <c:pt idx="11">
                  <c:v>42286</c:v>
                </c:pt>
                <c:pt idx="12">
                  <c:v>42293</c:v>
                </c:pt>
                <c:pt idx="13">
                  <c:v>42300</c:v>
                </c:pt>
                <c:pt idx="14">
                  <c:v>42307</c:v>
                </c:pt>
                <c:pt idx="15">
                  <c:v>42314</c:v>
                </c:pt>
                <c:pt idx="16">
                  <c:v>42321</c:v>
                </c:pt>
                <c:pt idx="17">
                  <c:v>42328</c:v>
                </c:pt>
                <c:pt idx="18">
                  <c:v>42335</c:v>
                </c:pt>
                <c:pt idx="19">
                  <c:v>42342</c:v>
                </c:pt>
                <c:pt idx="20">
                  <c:v>42349</c:v>
                </c:pt>
                <c:pt idx="21">
                  <c:v>42356</c:v>
                </c:pt>
                <c:pt idx="22">
                  <c:v>42363</c:v>
                </c:pt>
                <c:pt idx="23">
                  <c:v>42370</c:v>
                </c:pt>
                <c:pt idx="24">
                  <c:v>42377</c:v>
                </c:pt>
                <c:pt idx="25">
                  <c:v>42384</c:v>
                </c:pt>
                <c:pt idx="26">
                  <c:v>42391</c:v>
                </c:pt>
                <c:pt idx="27">
                  <c:v>42398</c:v>
                </c:pt>
                <c:pt idx="28">
                  <c:v>42405</c:v>
                </c:pt>
                <c:pt idx="29">
                  <c:v>42412</c:v>
                </c:pt>
                <c:pt idx="30">
                  <c:v>42419</c:v>
                </c:pt>
                <c:pt idx="31">
                  <c:v>42426</c:v>
                </c:pt>
                <c:pt idx="32">
                  <c:v>42433</c:v>
                </c:pt>
                <c:pt idx="33">
                  <c:v>42440</c:v>
                </c:pt>
                <c:pt idx="34">
                  <c:v>42447</c:v>
                </c:pt>
                <c:pt idx="35">
                  <c:v>42454</c:v>
                </c:pt>
                <c:pt idx="36">
                  <c:v>42461</c:v>
                </c:pt>
                <c:pt idx="37">
                  <c:v>42468</c:v>
                </c:pt>
                <c:pt idx="38">
                  <c:v>42475</c:v>
                </c:pt>
                <c:pt idx="39">
                  <c:v>42482</c:v>
                </c:pt>
                <c:pt idx="40">
                  <c:v>42489</c:v>
                </c:pt>
                <c:pt idx="41">
                  <c:v>42496</c:v>
                </c:pt>
                <c:pt idx="42">
                  <c:v>42503</c:v>
                </c:pt>
                <c:pt idx="43">
                  <c:v>42510</c:v>
                </c:pt>
                <c:pt idx="44">
                  <c:v>42517</c:v>
                </c:pt>
                <c:pt idx="45">
                  <c:v>42524</c:v>
                </c:pt>
                <c:pt idx="46">
                  <c:v>42531</c:v>
                </c:pt>
                <c:pt idx="47">
                  <c:v>42538</c:v>
                </c:pt>
                <c:pt idx="48">
                  <c:v>42545</c:v>
                </c:pt>
                <c:pt idx="49">
                  <c:v>42552</c:v>
                </c:pt>
                <c:pt idx="50">
                  <c:v>42559</c:v>
                </c:pt>
                <c:pt idx="51">
                  <c:v>42566</c:v>
                </c:pt>
                <c:pt idx="52">
                  <c:v>42573</c:v>
                </c:pt>
                <c:pt idx="53">
                  <c:v>42580</c:v>
                </c:pt>
                <c:pt idx="54">
                  <c:v>42587</c:v>
                </c:pt>
                <c:pt idx="55">
                  <c:v>42594</c:v>
                </c:pt>
                <c:pt idx="56">
                  <c:v>42601</c:v>
                </c:pt>
                <c:pt idx="57">
                  <c:v>42608</c:v>
                </c:pt>
                <c:pt idx="58">
                  <c:v>42615</c:v>
                </c:pt>
                <c:pt idx="59">
                  <c:v>42622</c:v>
                </c:pt>
                <c:pt idx="60">
                  <c:v>42629</c:v>
                </c:pt>
                <c:pt idx="61">
                  <c:v>42636</c:v>
                </c:pt>
                <c:pt idx="62">
                  <c:v>42643</c:v>
                </c:pt>
                <c:pt idx="63">
                  <c:v>42650</c:v>
                </c:pt>
                <c:pt idx="64">
                  <c:v>42657</c:v>
                </c:pt>
                <c:pt idx="65">
                  <c:v>42664</c:v>
                </c:pt>
                <c:pt idx="66">
                  <c:v>42671</c:v>
                </c:pt>
                <c:pt idx="67">
                  <c:v>42678</c:v>
                </c:pt>
                <c:pt idx="68">
                  <c:v>42685</c:v>
                </c:pt>
                <c:pt idx="69">
                  <c:v>42692</c:v>
                </c:pt>
                <c:pt idx="70">
                  <c:v>42699</c:v>
                </c:pt>
                <c:pt idx="71">
                  <c:v>42706</c:v>
                </c:pt>
                <c:pt idx="72">
                  <c:v>42713</c:v>
                </c:pt>
                <c:pt idx="73">
                  <c:v>42720</c:v>
                </c:pt>
                <c:pt idx="74">
                  <c:v>42727</c:v>
                </c:pt>
                <c:pt idx="75">
                  <c:v>42734</c:v>
                </c:pt>
                <c:pt idx="76">
                  <c:v>42741</c:v>
                </c:pt>
                <c:pt idx="77">
                  <c:v>42748</c:v>
                </c:pt>
                <c:pt idx="78">
                  <c:v>42755</c:v>
                </c:pt>
                <c:pt idx="79">
                  <c:v>42762</c:v>
                </c:pt>
                <c:pt idx="80">
                  <c:v>42769</c:v>
                </c:pt>
                <c:pt idx="81">
                  <c:v>42776</c:v>
                </c:pt>
                <c:pt idx="82">
                  <c:v>42783</c:v>
                </c:pt>
                <c:pt idx="83">
                  <c:v>42790</c:v>
                </c:pt>
                <c:pt idx="84">
                  <c:v>42797</c:v>
                </c:pt>
                <c:pt idx="85">
                  <c:v>42804</c:v>
                </c:pt>
                <c:pt idx="86">
                  <c:v>42811</c:v>
                </c:pt>
                <c:pt idx="87">
                  <c:v>42818</c:v>
                </c:pt>
                <c:pt idx="88">
                  <c:v>42825</c:v>
                </c:pt>
                <c:pt idx="89">
                  <c:v>42832</c:v>
                </c:pt>
                <c:pt idx="90">
                  <c:v>42839</c:v>
                </c:pt>
                <c:pt idx="91">
                  <c:v>42846</c:v>
                </c:pt>
                <c:pt idx="92">
                  <c:v>42853</c:v>
                </c:pt>
                <c:pt idx="93">
                  <c:v>42860</c:v>
                </c:pt>
                <c:pt idx="94">
                  <c:v>42867</c:v>
                </c:pt>
                <c:pt idx="95">
                  <c:v>42874</c:v>
                </c:pt>
                <c:pt idx="96">
                  <c:v>42881</c:v>
                </c:pt>
                <c:pt idx="97">
                  <c:v>42888</c:v>
                </c:pt>
                <c:pt idx="98">
                  <c:v>42895</c:v>
                </c:pt>
                <c:pt idx="99">
                  <c:v>42902</c:v>
                </c:pt>
                <c:pt idx="100">
                  <c:v>42909</c:v>
                </c:pt>
                <c:pt idx="101">
                  <c:v>42916</c:v>
                </c:pt>
                <c:pt idx="102">
                  <c:v>42923</c:v>
                </c:pt>
                <c:pt idx="103">
                  <c:v>42930</c:v>
                </c:pt>
                <c:pt idx="104">
                  <c:v>42937</c:v>
                </c:pt>
                <c:pt idx="105">
                  <c:v>42944</c:v>
                </c:pt>
                <c:pt idx="106">
                  <c:v>42951</c:v>
                </c:pt>
                <c:pt idx="107">
                  <c:v>42958</c:v>
                </c:pt>
                <c:pt idx="108">
                  <c:v>42965</c:v>
                </c:pt>
                <c:pt idx="109">
                  <c:v>42972</c:v>
                </c:pt>
                <c:pt idx="110">
                  <c:v>42979</c:v>
                </c:pt>
                <c:pt idx="111">
                  <c:v>42986</c:v>
                </c:pt>
                <c:pt idx="112">
                  <c:v>42993</c:v>
                </c:pt>
                <c:pt idx="113">
                  <c:v>43000</c:v>
                </c:pt>
                <c:pt idx="114">
                  <c:v>43007</c:v>
                </c:pt>
                <c:pt idx="115">
                  <c:v>43014</c:v>
                </c:pt>
                <c:pt idx="116">
                  <c:v>43021</c:v>
                </c:pt>
                <c:pt idx="117">
                  <c:v>43028</c:v>
                </c:pt>
                <c:pt idx="118">
                  <c:v>43035</c:v>
                </c:pt>
                <c:pt idx="119">
                  <c:v>43042</c:v>
                </c:pt>
                <c:pt idx="120">
                  <c:v>43049</c:v>
                </c:pt>
                <c:pt idx="121">
                  <c:v>43056</c:v>
                </c:pt>
                <c:pt idx="122">
                  <c:v>43063</c:v>
                </c:pt>
                <c:pt idx="123">
                  <c:v>43070</c:v>
                </c:pt>
                <c:pt idx="124">
                  <c:v>43077</c:v>
                </c:pt>
                <c:pt idx="125">
                  <c:v>43084</c:v>
                </c:pt>
                <c:pt idx="126">
                  <c:v>43091</c:v>
                </c:pt>
                <c:pt idx="127">
                  <c:v>43098</c:v>
                </c:pt>
                <c:pt idx="128">
                  <c:v>43105</c:v>
                </c:pt>
                <c:pt idx="129">
                  <c:v>43112</c:v>
                </c:pt>
                <c:pt idx="130">
                  <c:v>43119</c:v>
                </c:pt>
                <c:pt idx="131">
                  <c:v>43126</c:v>
                </c:pt>
                <c:pt idx="132">
                  <c:v>43133</c:v>
                </c:pt>
                <c:pt idx="133">
                  <c:v>43140</c:v>
                </c:pt>
                <c:pt idx="134">
                  <c:v>43147</c:v>
                </c:pt>
                <c:pt idx="135">
                  <c:v>43154</c:v>
                </c:pt>
                <c:pt idx="136">
                  <c:v>43161</c:v>
                </c:pt>
                <c:pt idx="137">
                  <c:v>43168</c:v>
                </c:pt>
                <c:pt idx="138">
                  <c:v>43175</c:v>
                </c:pt>
                <c:pt idx="139">
                  <c:v>43182</c:v>
                </c:pt>
                <c:pt idx="140">
                  <c:v>43189</c:v>
                </c:pt>
                <c:pt idx="141">
                  <c:v>43196</c:v>
                </c:pt>
                <c:pt idx="142">
                  <c:v>43203</c:v>
                </c:pt>
                <c:pt idx="143">
                  <c:v>43210</c:v>
                </c:pt>
                <c:pt idx="144">
                  <c:v>43217</c:v>
                </c:pt>
                <c:pt idx="145">
                  <c:v>43224</c:v>
                </c:pt>
                <c:pt idx="146">
                  <c:v>43231</c:v>
                </c:pt>
                <c:pt idx="147">
                  <c:v>43238</c:v>
                </c:pt>
                <c:pt idx="148">
                  <c:v>43245</c:v>
                </c:pt>
                <c:pt idx="149">
                  <c:v>43252</c:v>
                </c:pt>
                <c:pt idx="150">
                  <c:v>43259</c:v>
                </c:pt>
                <c:pt idx="151">
                  <c:v>43266</c:v>
                </c:pt>
                <c:pt idx="152">
                  <c:v>43273</c:v>
                </c:pt>
                <c:pt idx="153">
                  <c:v>43280</c:v>
                </c:pt>
                <c:pt idx="154">
                  <c:v>43287</c:v>
                </c:pt>
                <c:pt idx="155">
                  <c:v>43294</c:v>
                </c:pt>
                <c:pt idx="156">
                  <c:v>43301</c:v>
                </c:pt>
                <c:pt idx="157">
                  <c:v>43308</c:v>
                </c:pt>
                <c:pt idx="158">
                  <c:v>43315</c:v>
                </c:pt>
                <c:pt idx="159">
                  <c:v>43322</c:v>
                </c:pt>
                <c:pt idx="160">
                  <c:v>43329</c:v>
                </c:pt>
                <c:pt idx="161">
                  <c:v>43336</c:v>
                </c:pt>
                <c:pt idx="162">
                  <c:v>43343</c:v>
                </c:pt>
                <c:pt idx="163">
                  <c:v>43350</c:v>
                </c:pt>
                <c:pt idx="164">
                  <c:v>43357</c:v>
                </c:pt>
                <c:pt idx="165">
                  <c:v>43364</c:v>
                </c:pt>
                <c:pt idx="166">
                  <c:v>43371</c:v>
                </c:pt>
                <c:pt idx="167">
                  <c:v>43378</c:v>
                </c:pt>
                <c:pt idx="168">
                  <c:v>43385</c:v>
                </c:pt>
                <c:pt idx="169">
                  <c:v>43392</c:v>
                </c:pt>
                <c:pt idx="170">
                  <c:v>43399</c:v>
                </c:pt>
                <c:pt idx="171">
                  <c:v>43406</c:v>
                </c:pt>
                <c:pt idx="172">
                  <c:v>43413</c:v>
                </c:pt>
                <c:pt idx="173">
                  <c:v>43420</c:v>
                </c:pt>
                <c:pt idx="174">
                  <c:v>43427</c:v>
                </c:pt>
                <c:pt idx="175">
                  <c:v>43434</c:v>
                </c:pt>
                <c:pt idx="176">
                  <c:v>43441</c:v>
                </c:pt>
                <c:pt idx="177">
                  <c:v>43448</c:v>
                </c:pt>
                <c:pt idx="178">
                  <c:v>43455</c:v>
                </c:pt>
                <c:pt idx="179">
                  <c:v>43462</c:v>
                </c:pt>
                <c:pt idx="180">
                  <c:v>43469</c:v>
                </c:pt>
                <c:pt idx="181">
                  <c:v>43476</c:v>
                </c:pt>
                <c:pt idx="182">
                  <c:v>43483</c:v>
                </c:pt>
                <c:pt idx="183">
                  <c:v>43490</c:v>
                </c:pt>
                <c:pt idx="184">
                  <c:v>43497</c:v>
                </c:pt>
                <c:pt idx="185">
                  <c:v>43504</c:v>
                </c:pt>
                <c:pt idx="186">
                  <c:v>43511</c:v>
                </c:pt>
                <c:pt idx="187">
                  <c:v>43518</c:v>
                </c:pt>
                <c:pt idx="188">
                  <c:v>43525</c:v>
                </c:pt>
                <c:pt idx="189">
                  <c:v>43532</c:v>
                </c:pt>
                <c:pt idx="190">
                  <c:v>43539</c:v>
                </c:pt>
                <c:pt idx="191">
                  <c:v>43546</c:v>
                </c:pt>
                <c:pt idx="192">
                  <c:v>43553</c:v>
                </c:pt>
                <c:pt idx="193">
                  <c:v>43560</c:v>
                </c:pt>
                <c:pt idx="194">
                  <c:v>43567</c:v>
                </c:pt>
                <c:pt idx="195">
                  <c:v>43574</c:v>
                </c:pt>
                <c:pt idx="196">
                  <c:v>43581</c:v>
                </c:pt>
                <c:pt idx="197">
                  <c:v>43588</c:v>
                </c:pt>
                <c:pt idx="198">
                  <c:v>43595</c:v>
                </c:pt>
                <c:pt idx="199">
                  <c:v>43602</c:v>
                </c:pt>
                <c:pt idx="200">
                  <c:v>43609</c:v>
                </c:pt>
                <c:pt idx="201">
                  <c:v>43616</c:v>
                </c:pt>
                <c:pt idx="202">
                  <c:v>43623</c:v>
                </c:pt>
                <c:pt idx="203">
                  <c:v>43630</c:v>
                </c:pt>
                <c:pt idx="204">
                  <c:v>43637</c:v>
                </c:pt>
                <c:pt idx="205">
                  <c:v>43644</c:v>
                </c:pt>
                <c:pt idx="206">
                  <c:v>43651</c:v>
                </c:pt>
                <c:pt idx="207">
                  <c:v>43658</c:v>
                </c:pt>
                <c:pt idx="208">
                  <c:v>43665</c:v>
                </c:pt>
                <c:pt idx="209">
                  <c:v>43672</c:v>
                </c:pt>
                <c:pt idx="210">
                  <c:v>43679</c:v>
                </c:pt>
                <c:pt idx="211">
                  <c:v>43686</c:v>
                </c:pt>
                <c:pt idx="212">
                  <c:v>43693</c:v>
                </c:pt>
                <c:pt idx="213">
                  <c:v>43700</c:v>
                </c:pt>
                <c:pt idx="214">
                  <c:v>43707</c:v>
                </c:pt>
                <c:pt idx="215">
                  <c:v>43714</c:v>
                </c:pt>
                <c:pt idx="216">
                  <c:v>43721</c:v>
                </c:pt>
                <c:pt idx="217">
                  <c:v>43728</c:v>
                </c:pt>
                <c:pt idx="218">
                  <c:v>43735</c:v>
                </c:pt>
                <c:pt idx="219">
                  <c:v>43742</c:v>
                </c:pt>
                <c:pt idx="220">
                  <c:v>43749</c:v>
                </c:pt>
                <c:pt idx="221">
                  <c:v>43756</c:v>
                </c:pt>
                <c:pt idx="222">
                  <c:v>43763</c:v>
                </c:pt>
                <c:pt idx="223">
                  <c:v>43770</c:v>
                </c:pt>
                <c:pt idx="224">
                  <c:v>43777</c:v>
                </c:pt>
                <c:pt idx="225">
                  <c:v>43784</c:v>
                </c:pt>
                <c:pt idx="226">
                  <c:v>43791</c:v>
                </c:pt>
                <c:pt idx="227">
                  <c:v>43798</c:v>
                </c:pt>
                <c:pt idx="228">
                  <c:v>43805</c:v>
                </c:pt>
                <c:pt idx="229">
                  <c:v>43812</c:v>
                </c:pt>
                <c:pt idx="230">
                  <c:v>43819</c:v>
                </c:pt>
                <c:pt idx="231">
                  <c:v>43826</c:v>
                </c:pt>
                <c:pt idx="232">
                  <c:v>43833</c:v>
                </c:pt>
                <c:pt idx="233">
                  <c:v>43840</c:v>
                </c:pt>
                <c:pt idx="234">
                  <c:v>43847</c:v>
                </c:pt>
                <c:pt idx="235">
                  <c:v>43854</c:v>
                </c:pt>
                <c:pt idx="236">
                  <c:v>43861</c:v>
                </c:pt>
                <c:pt idx="237">
                  <c:v>43868</c:v>
                </c:pt>
                <c:pt idx="238">
                  <c:v>43875</c:v>
                </c:pt>
                <c:pt idx="239">
                  <c:v>43882</c:v>
                </c:pt>
                <c:pt idx="240">
                  <c:v>43889</c:v>
                </c:pt>
                <c:pt idx="241">
                  <c:v>43896</c:v>
                </c:pt>
                <c:pt idx="242">
                  <c:v>43903</c:v>
                </c:pt>
                <c:pt idx="243">
                  <c:v>43910</c:v>
                </c:pt>
                <c:pt idx="244">
                  <c:v>43917</c:v>
                </c:pt>
                <c:pt idx="245">
                  <c:v>43924</c:v>
                </c:pt>
                <c:pt idx="246">
                  <c:v>43931</c:v>
                </c:pt>
                <c:pt idx="247">
                  <c:v>43938</c:v>
                </c:pt>
                <c:pt idx="248">
                  <c:v>43945</c:v>
                </c:pt>
                <c:pt idx="249">
                  <c:v>43952</c:v>
                </c:pt>
                <c:pt idx="250">
                  <c:v>43959</c:v>
                </c:pt>
                <c:pt idx="251">
                  <c:v>43966</c:v>
                </c:pt>
                <c:pt idx="252">
                  <c:v>43973</c:v>
                </c:pt>
                <c:pt idx="253">
                  <c:v>43980</c:v>
                </c:pt>
                <c:pt idx="254">
                  <c:v>43987</c:v>
                </c:pt>
                <c:pt idx="255">
                  <c:v>43994</c:v>
                </c:pt>
                <c:pt idx="256">
                  <c:v>44001</c:v>
                </c:pt>
                <c:pt idx="257">
                  <c:v>44008</c:v>
                </c:pt>
                <c:pt idx="258">
                  <c:v>44015</c:v>
                </c:pt>
                <c:pt idx="259">
                  <c:v>44022</c:v>
                </c:pt>
                <c:pt idx="260">
                  <c:v>44029</c:v>
                </c:pt>
                <c:pt idx="261">
                  <c:v>44036</c:v>
                </c:pt>
                <c:pt idx="262">
                  <c:v>44043</c:v>
                </c:pt>
                <c:pt idx="263">
                  <c:v>44050</c:v>
                </c:pt>
                <c:pt idx="264">
                  <c:v>44057</c:v>
                </c:pt>
                <c:pt idx="265">
                  <c:v>44064</c:v>
                </c:pt>
                <c:pt idx="266">
                  <c:v>44071</c:v>
                </c:pt>
                <c:pt idx="267">
                  <c:v>44078</c:v>
                </c:pt>
                <c:pt idx="268">
                  <c:v>44085</c:v>
                </c:pt>
                <c:pt idx="269">
                  <c:v>44092</c:v>
                </c:pt>
                <c:pt idx="270">
                  <c:v>44099</c:v>
                </c:pt>
                <c:pt idx="271">
                  <c:v>44106</c:v>
                </c:pt>
                <c:pt idx="272">
                  <c:v>44113</c:v>
                </c:pt>
                <c:pt idx="273">
                  <c:v>44120</c:v>
                </c:pt>
                <c:pt idx="274">
                  <c:v>44127</c:v>
                </c:pt>
                <c:pt idx="275">
                  <c:v>44134</c:v>
                </c:pt>
                <c:pt idx="276">
                  <c:v>44141</c:v>
                </c:pt>
                <c:pt idx="277">
                  <c:v>44148</c:v>
                </c:pt>
                <c:pt idx="278">
                  <c:v>44155</c:v>
                </c:pt>
                <c:pt idx="279">
                  <c:v>44162</c:v>
                </c:pt>
                <c:pt idx="280">
                  <c:v>44169</c:v>
                </c:pt>
                <c:pt idx="281">
                  <c:v>44176</c:v>
                </c:pt>
                <c:pt idx="282">
                  <c:v>44183</c:v>
                </c:pt>
                <c:pt idx="283">
                  <c:v>44190</c:v>
                </c:pt>
                <c:pt idx="284">
                  <c:v>44197</c:v>
                </c:pt>
                <c:pt idx="285">
                  <c:v>44204</c:v>
                </c:pt>
                <c:pt idx="286">
                  <c:v>44211</c:v>
                </c:pt>
                <c:pt idx="287">
                  <c:v>44218</c:v>
                </c:pt>
                <c:pt idx="288">
                  <c:v>44225</c:v>
                </c:pt>
                <c:pt idx="289">
                  <c:v>44232</c:v>
                </c:pt>
                <c:pt idx="290">
                  <c:v>44239</c:v>
                </c:pt>
                <c:pt idx="291">
                  <c:v>44246</c:v>
                </c:pt>
                <c:pt idx="292">
                  <c:v>44253</c:v>
                </c:pt>
                <c:pt idx="293">
                  <c:v>44260</c:v>
                </c:pt>
                <c:pt idx="294">
                  <c:v>44267</c:v>
                </c:pt>
                <c:pt idx="295">
                  <c:v>44274</c:v>
                </c:pt>
                <c:pt idx="296">
                  <c:v>44281</c:v>
                </c:pt>
                <c:pt idx="297">
                  <c:v>44288</c:v>
                </c:pt>
                <c:pt idx="298">
                  <c:v>44295</c:v>
                </c:pt>
                <c:pt idx="299">
                  <c:v>44302</c:v>
                </c:pt>
                <c:pt idx="300">
                  <c:v>44309</c:v>
                </c:pt>
                <c:pt idx="301">
                  <c:v>44316</c:v>
                </c:pt>
                <c:pt idx="302">
                  <c:v>44323</c:v>
                </c:pt>
                <c:pt idx="303">
                  <c:v>44330</c:v>
                </c:pt>
                <c:pt idx="304">
                  <c:v>44337</c:v>
                </c:pt>
                <c:pt idx="305">
                  <c:v>44344</c:v>
                </c:pt>
                <c:pt idx="306">
                  <c:v>44351</c:v>
                </c:pt>
                <c:pt idx="307">
                  <c:v>44358</c:v>
                </c:pt>
                <c:pt idx="308">
                  <c:v>44365</c:v>
                </c:pt>
                <c:pt idx="309">
                  <c:v>44372</c:v>
                </c:pt>
                <c:pt idx="310">
                  <c:v>44379</c:v>
                </c:pt>
                <c:pt idx="311">
                  <c:v>44386</c:v>
                </c:pt>
                <c:pt idx="312">
                  <c:v>44393</c:v>
                </c:pt>
                <c:pt idx="313">
                  <c:v>44400</c:v>
                </c:pt>
                <c:pt idx="314">
                  <c:v>44407</c:v>
                </c:pt>
                <c:pt idx="315">
                  <c:v>44414</c:v>
                </c:pt>
                <c:pt idx="316">
                  <c:v>44421</c:v>
                </c:pt>
                <c:pt idx="317">
                  <c:v>44428</c:v>
                </c:pt>
                <c:pt idx="318">
                  <c:v>44435</c:v>
                </c:pt>
                <c:pt idx="319">
                  <c:v>44442</c:v>
                </c:pt>
                <c:pt idx="320">
                  <c:v>44449</c:v>
                </c:pt>
                <c:pt idx="321">
                  <c:v>44456</c:v>
                </c:pt>
                <c:pt idx="322">
                  <c:v>44463</c:v>
                </c:pt>
                <c:pt idx="323">
                  <c:v>44470</c:v>
                </c:pt>
                <c:pt idx="324">
                  <c:v>44477</c:v>
                </c:pt>
                <c:pt idx="325">
                  <c:v>44484</c:v>
                </c:pt>
                <c:pt idx="326">
                  <c:v>44491</c:v>
                </c:pt>
                <c:pt idx="327">
                  <c:v>44498</c:v>
                </c:pt>
                <c:pt idx="328">
                  <c:v>44505</c:v>
                </c:pt>
                <c:pt idx="329">
                  <c:v>44512</c:v>
                </c:pt>
                <c:pt idx="330">
                  <c:v>44519</c:v>
                </c:pt>
                <c:pt idx="331">
                  <c:v>44526</c:v>
                </c:pt>
                <c:pt idx="332">
                  <c:v>44533</c:v>
                </c:pt>
                <c:pt idx="333">
                  <c:v>44540</c:v>
                </c:pt>
                <c:pt idx="334">
                  <c:v>44547</c:v>
                </c:pt>
                <c:pt idx="335">
                  <c:v>44554</c:v>
                </c:pt>
                <c:pt idx="336">
                  <c:v>44561</c:v>
                </c:pt>
                <c:pt idx="337">
                  <c:v>44568</c:v>
                </c:pt>
                <c:pt idx="338">
                  <c:v>44575</c:v>
                </c:pt>
                <c:pt idx="339">
                  <c:v>44582</c:v>
                </c:pt>
                <c:pt idx="340">
                  <c:v>44589</c:v>
                </c:pt>
                <c:pt idx="341">
                  <c:v>44596</c:v>
                </c:pt>
                <c:pt idx="342">
                  <c:v>44603</c:v>
                </c:pt>
                <c:pt idx="343">
                  <c:v>44610</c:v>
                </c:pt>
                <c:pt idx="344">
                  <c:v>44617</c:v>
                </c:pt>
                <c:pt idx="345">
                  <c:v>44624</c:v>
                </c:pt>
                <c:pt idx="346">
                  <c:v>44631</c:v>
                </c:pt>
                <c:pt idx="347">
                  <c:v>44638</c:v>
                </c:pt>
                <c:pt idx="348">
                  <c:v>44645</c:v>
                </c:pt>
                <c:pt idx="349">
                  <c:v>44652</c:v>
                </c:pt>
                <c:pt idx="350">
                  <c:v>44659</c:v>
                </c:pt>
                <c:pt idx="351">
                  <c:v>44666</c:v>
                </c:pt>
                <c:pt idx="352">
                  <c:v>44673</c:v>
                </c:pt>
                <c:pt idx="353">
                  <c:v>44680</c:v>
                </c:pt>
                <c:pt idx="354">
                  <c:v>44687</c:v>
                </c:pt>
                <c:pt idx="355">
                  <c:v>44694</c:v>
                </c:pt>
                <c:pt idx="356">
                  <c:v>44701</c:v>
                </c:pt>
                <c:pt idx="357">
                  <c:v>44708</c:v>
                </c:pt>
                <c:pt idx="358">
                  <c:v>44715</c:v>
                </c:pt>
                <c:pt idx="359">
                  <c:v>44722</c:v>
                </c:pt>
                <c:pt idx="360">
                  <c:v>44729</c:v>
                </c:pt>
                <c:pt idx="361">
                  <c:v>44736</c:v>
                </c:pt>
                <c:pt idx="362">
                  <c:v>44743</c:v>
                </c:pt>
                <c:pt idx="363">
                  <c:v>44750</c:v>
                </c:pt>
                <c:pt idx="364">
                  <c:v>44757</c:v>
                </c:pt>
                <c:pt idx="365">
                  <c:v>44764</c:v>
                </c:pt>
                <c:pt idx="366">
                  <c:v>44771</c:v>
                </c:pt>
                <c:pt idx="367">
                  <c:v>44778</c:v>
                </c:pt>
                <c:pt idx="368">
                  <c:v>44785</c:v>
                </c:pt>
                <c:pt idx="369">
                  <c:v>44792</c:v>
                </c:pt>
                <c:pt idx="370">
                  <c:v>44799</c:v>
                </c:pt>
                <c:pt idx="371">
                  <c:v>44806</c:v>
                </c:pt>
                <c:pt idx="372">
                  <c:v>44813</c:v>
                </c:pt>
                <c:pt idx="373">
                  <c:v>44820</c:v>
                </c:pt>
                <c:pt idx="374">
                  <c:v>44827</c:v>
                </c:pt>
                <c:pt idx="375">
                  <c:v>44834</c:v>
                </c:pt>
                <c:pt idx="376">
                  <c:v>44841</c:v>
                </c:pt>
                <c:pt idx="377">
                  <c:v>44848</c:v>
                </c:pt>
                <c:pt idx="378">
                  <c:v>44855</c:v>
                </c:pt>
                <c:pt idx="379">
                  <c:v>44862</c:v>
                </c:pt>
                <c:pt idx="380">
                  <c:v>44869</c:v>
                </c:pt>
                <c:pt idx="381">
                  <c:v>44876</c:v>
                </c:pt>
                <c:pt idx="382">
                  <c:v>44883</c:v>
                </c:pt>
                <c:pt idx="383">
                  <c:v>44890</c:v>
                </c:pt>
                <c:pt idx="384">
                  <c:v>44897</c:v>
                </c:pt>
                <c:pt idx="385">
                  <c:v>44904</c:v>
                </c:pt>
                <c:pt idx="386">
                  <c:v>44911</c:v>
                </c:pt>
                <c:pt idx="387">
                  <c:v>44918</c:v>
                </c:pt>
                <c:pt idx="388">
                  <c:v>44925</c:v>
                </c:pt>
                <c:pt idx="389">
                  <c:v>44932</c:v>
                </c:pt>
                <c:pt idx="390">
                  <c:v>44939</c:v>
                </c:pt>
                <c:pt idx="391">
                  <c:v>44946</c:v>
                </c:pt>
                <c:pt idx="392">
                  <c:v>44953</c:v>
                </c:pt>
                <c:pt idx="393">
                  <c:v>44960</c:v>
                </c:pt>
                <c:pt idx="394">
                  <c:v>44967</c:v>
                </c:pt>
                <c:pt idx="395">
                  <c:v>44974</c:v>
                </c:pt>
                <c:pt idx="396">
                  <c:v>44981</c:v>
                </c:pt>
                <c:pt idx="397">
                  <c:v>44988</c:v>
                </c:pt>
                <c:pt idx="398">
                  <c:v>44995</c:v>
                </c:pt>
                <c:pt idx="399">
                  <c:v>45002</c:v>
                </c:pt>
                <c:pt idx="400">
                  <c:v>45009</c:v>
                </c:pt>
                <c:pt idx="401">
                  <c:v>45016</c:v>
                </c:pt>
                <c:pt idx="402">
                  <c:v>45023</c:v>
                </c:pt>
                <c:pt idx="403">
                  <c:v>45030</c:v>
                </c:pt>
                <c:pt idx="404">
                  <c:v>45037</c:v>
                </c:pt>
                <c:pt idx="405">
                  <c:v>45044</c:v>
                </c:pt>
                <c:pt idx="406">
                  <c:v>45051</c:v>
                </c:pt>
                <c:pt idx="407">
                  <c:v>45058</c:v>
                </c:pt>
                <c:pt idx="408">
                  <c:v>45065</c:v>
                </c:pt>
                <c:pt idx="409">
                  <c:v>45072</c:v>
                </c:pt>
                <c:pt idx="410">
                  <c:v>45079</c:v>
                </c:pt>
                <c:pt idx="411">
                  <c:v>45086</c:v>
                </c:pt>
                <c:pt idx="412">
                  <c:v>45093</c:v>
                </c:pt>
                <c:pt idx="413">
                  <c:v>45100</c:v>
                </c:pt>
                <c:pt idx="414">
                  <c:v>45107</c:v>
                </c:pt>
                <c:pt idx="415">
                  <c:v>45114</c:v>
                </c:pt>
                <c:pt idx="416">
                  <c:v>45121</c:v>
                </c:pt>
                <c:pt idx="417">
                  <c:v>45128</c:v>
                </c:pt>
                <c:pt idx="418">
                  <c:v>45135</c:v>
                </c:pt>
                <c:pt idx="419">
                  <c:v>45142</c:v>
                </c:pt>
                <c:pt idx="420">
                  <c:v>45149</c:v>
                </c:pt>
                <c:pt idx="421">
                  <c:v>45156</c:v>
                </c:pt>
                <c:pt idx="422">
                  <c:v>45163</c:v>
                </c:pt>
                <c:pt idx="423">
                  <c:v>45170</c:v>
                </c:pt>
                <c:pt idx="424">
                  <c:v>45177</c:v>
                </c:pt>
                <c:pt idx="425">
                  <c:v>45184</c:v>
                </c:pt>
                <c:pt idx="426">
                  <c:v>45191</c:v>
                </c:pt>
                <c:pt idx="427">
                  <c:v>45198</c:v>
                </c:pt>
                <c:pt idx="428">
                  <c:v>45205</c:v>
                </c:pt>
                <c:pt idx="429">
                  <c:v>45212</c:v>
                </c:pt>
                <c:pt idx="430">
                  <c:v>45219</c:v>
                </c:pt>
                <c:pt idx="431">
                  <c:v>45226</c:v>
                </c:pt>
                <c:pt idx="432">
                  <c:v>45233</c:v>
                </c:pt>
                <c:pt idx="433">
                  <c:v>45240</c:v>
                </c:pt>
                <c:pt idx="434">
                  <c:v>45247</c:v>
                </c:pt>
                <c:pt idx="435">
                  <c:v>45254</c:v>
                </c:pt>
                <c:pt idx="436">
                  <c:v>45261</c:v>
                </c:pt>
                <c:pt idx="437">
                  <c:v>45268</c:v>
                </c:pt>
                <c:pt idx="438">
                  <c:v>45275</c:v>
                </c:pt>
                <c:pt idx="439">
                  <c:v>45282</c:v>
                </c:pt>
                <c:pt idx="440">
                  <c:v>45289</c:v>
                </c:pt>
                <c:pt idx="441">
                  <c:v>45296</c:v>
                </c:pt>
                <c:pt idx="442">
                  <c:v>45303</c:v>
                </c:pt>
                <c:pt idx="443">
                  <c:v>45310</c:v>
                </c:pt>
                <c:pt idx="444">
                  <c:v>45317</c:v>
                </c:pt>
                <c:pt idx="445">
                  <c:v>45324</c:v>
                </c:pt>
                <c:pt idx="446">
                  <c:v>45331</c:v>
                </c:pt>
                <c:pt idx="447">
                  <c:v>45338</c:v>
                </c:pt>
                <c:pt idx="448">
                  <c:v>45345</c:v>
                </c:pt>
                <c:pt idx="449">
                  <c:v>45352</c:v>
                </c:pt>
                <c:pt idx="450">
                  <c:v>45359</c:v>
                </c:pt>
                <c:pt idx="451">
                  <c:v>45366</c:v>
                </c:pt>
                <c:pt idx="452">
                  <c:v>45373</c:v>
                </c:pt>
                <c:pt idx="453">
                  <c:v>45380</c:v>
                </c:pt>
                <c:pt idx="454">
                  <c:v>45387</c:v>
                </c:pt>
                <c:pt idx="455">
                  <c:v>45394</c:v>
                </c:pt>
                <c:pt idx="456">
                  <c:v>45401</c:v>
                </c:pt>
                <c:pt idx="457">
                  <c:v>45408</c:v>
                </c:pt>
                <c:pt idx="458">
                  <c:v>45415</c:v>
                </c:pt>
                <c:pt idx="459">
                  <c:v>45422</c:v>
                </c:pt>
                <c:pt idx="460">
                  <c:v>45429</c:v>
                </c:pt>
                <c:pt idx="461">
                  <c:v>45436</c:v>
                </c:pt>
                <c:pt idx="462">
                  <c:v>45443</c:v>
                </c:pt>
                <c:pt idx="463">
                  <c:v>45450</c:v>
                </c:pt>
                <c:pt idx="464">
                  <c:v>45457</c:v>
                </c:pt>
                <c:pt idx="465">
                  <c:v>45464</c:v>
                </c:pt>
                <c:pt idx="466">
                  <c:v>45471</c:v>
                </c:pt>
                <c:pt idx="467">
                  <c:v>45478</c:v>
                </c:pt>
                <c:pt idx="468">
                  <c:v>45485</c:v>
                </c:pt>
                <c:pt idx="469">
                  <c:v>45492</c:v>
                </c:pt>
                <c:pt idx="470">
                  <c:v>45499</c:v>
                </c:pt>
                <c:pt idx="471">
                  <c:v>45506</c:v>
                </c:pt>
                <c:pt idx="472">
                  <c:v>45513</c:v>
                </c:pt>
                <c:pt idx="473">
                  <c:v>45520</c:v>
                </c:pt>
                <c:pt idx="474">
                  <c:v>45527</c:v>
                </c:pt>
                <c:pt idx="475">
                  <c:v>45534</c:v>
                </c:pt>
                <c:pt idx="476">
                  <c:v>45541</c:v>
                </c:pt>
                <c:pt idx="477">
                  <c:v>45548</c:v>
                </c:pt>
                <c:pt idx="478">
                  <c:v>45555</c:v>
                </c:pt>
                <c:pt idx="479">
                  <c:v>45562</c:v>
                </c:pt>
                <c:pt idx="480">
                  <c:v>45569</c:v>
                </c:pt>
                <c:pt idx="481">
                  <c:v>45576</c:v>
                </c:pt>
                <c:pt idx="482">
                  <c:v>45583</c:v>
                </c:pt>
                <c:pt idx="483">
                  <c:v>45590</c:v>
                </c:pt>
                <c:pt idx="484">
                  <c:v>45597</c:v>
                </c:pt>
                <c:pt idx="485">
                  <c:v>45604</c:v>
                </c:pt>
                <c:pt idx="486">
                  <c:v>45611</c:v>
                </c:pt>
                <c:pt idx="487">
                  <c:v>45618</c:v>
                </c:pt>
                <c:pt idx="488">
                  <c:v>45625</c:v>
                </c:pt>
                <c:pt idx="489">
                  <c:v>45632</c:v>
                </c:pt>
                <c:pt idx="490">
                  <c:v>45639</c:v>
                </c:pt>
                <c:pt idx="491">
                  <c:v>45646</c:v>
                </c:pt>
                <c:pt idx="492">
                  <c:v>45653</c:v>
                </c:pt>
                <c:pt idx="493">
                  <c:v>45660</c:v>
                </c:pt>
                <c:pt idx="494">
                  <c:v>45667</c:v>
                </c:pt>
                <c:pt idx="495">
                  <c:v>45674</c:v>
                </c:pt>
                <c:pt idx="496">
                  <c:v>45681</c:v>
                </c:pt>
                <c:pt idx="497">
                  <c:v>45688</c:v>
                </c:pt>
                <c:pt idx="498">
                  <c:v>45695</c:v>
                </c:pt>
                <c:pt idx="499">
                  <c:v>45702</c:v>
                </c:pt>
                <c:pt idx="500">
                  <c:v>45709</c:v>
                </c:pt>
                <c:pt idx="501">
                  <c:v>45716</c:v>
                </c:pt>
                <c:pt idx="502">
                  <c:v>45723</c:v>
                </c:pt>
                <c:pt idx="503">
                  <c:v>45730</c:v>
                </c:pt>
                <c:pt idx="504">
                  <c:v>45737</c:v>
                </c:pt>
                <c:pt idx="505">
                  <c:v>45744</c:v>
                </c:pt>
                <c:pt idx="506">
                  <c:v>45751</c:v>
                </c:pt>
                <c:pt idx="507">
                  <c:v>45758</c:v>
                </c:pt>
                <c:pt idx="508">
                  <c:v>45765</c:v>
                </c:pt>
                <c:pt idx="509">
                  <c:v>45772</c:v>
                </c:pt>
                <c:pt idx="510">
                  <c:v>45779</c:v>
                </c:pt>
                <c:pt idx="511">
                  <c:v>45786</c:v>
                </c:pt>
                <c:pt idx="512">
                  <c:v>45793</c:v>
                </c:pt>
                <c:pt idx="513">
                  <c:v>45800</c:v>
                </c:pt>
                <c:pt idx="514">
                  <c:v>45807</c:v>
                </c:pt>
                <c:pt idx="515">
                  <c:v>45814</c:v>
                </c:pt>
                <c:pt idx="516">
                  <c:v>45821</c:v>
                </c:pt>
                <c:pt idx="517">
                  <c:v>45828</c:v>
                </c:pt>
                <c:pt idx="518">
                  <c:v>45835</c:v>
                </c:pt>
                <c:pt idx="519">
                  <c:v>45842</c:v>
                </c:pt>
                <c:pt idx="520">
                  <c:v>45849</c:v>
                </c:pt>
                <c:pt idx="521">
                  <c:v>45856</c:v>
                </c:pt>
              </c:numCache>
            </c:numRef>
          </c:cat>
          <c:val>
            <c:numRef>
              <c:f>'10y'!$D$3:$D$524</c:f>
              <c:numCache>
                <c:formatCode>0%</c:formatCode>
                <c:ptCount val="522"/>
                <c:pt idx="0">
                  <c:v>0</c:v>
                </c:pt>
                <c:pt idx="1">
                  <c:v>-2.9567E-2</c:v>
                </c:pt>
                <c:pt idx="2">
                  <c:v>-2.2174999999999997E-2</c:v>
                </c:pt>
                <c:pt idx="3">
                  <c:v>6.3357999999999998E-2</c:v>
                </c:pt>
                <c:pt idx="4">
                  <c:v>0.110876</c:v>
                </c:pt>
                <c:pt idx="5">
                  <c:v>-3.1680000000000002E-3</c:v>
                </c:pt>
                <c:pt idx="6">
                  <c:v>-0.10242900000000001</c:v>
                </c:pt>
                <c:pt idx="7">
                  <c:v>-0.10981999999999999</c:v>
                </c:pt>
                <c:pt idx="8">
                  <c:v>-5.7022000000000003E-2</c:v>
                </c:pt>
                <c:pt idx="9">
                  <c:v>-7.603E-2</c:v>
                </c:pt>
                <c:pt idx="10">
                  <c:v>-8.4476999999999997E-2</c:v>
                </c:pt>
                <c:pt idx="11">
                  <c:v>3.9070999999999995E-2</c:v>
                </c:pt>
                <c:pt idx="12">
                  <c:v>6.6526000000000002E-2</c:v>
                </c:pt>
                <c:pt idx="13">
                  <c:v>7.8141000000000002E-2</c:v>
                </c:pt>
                <c:pt idx="14">
                  <c:v>7.2861999999999996E-2</c:v>
                </c:pt>
                <c:pt idx="15">
                  <c:v>-9.5040000000000003E-3</c:v>
                </c:pt>
                <c:pt idx="16">
                  <c:v>6.1246000000000002E-2</c:v>
                </c:pt>
                <c:pt idx="17">
                  <c:v>1.3728000000000001E-2</c:v>
                </c:pt>
                <c:pt idx="18">
                  <c:v>2.1120000000000002E-3</c:v>
                </c:pt>
                <c:pt idx="19">
                  <c:v>0.14149900000000001</c:v>
                </c:pt>
                <c:pt idx="20">
                  <c:v>0.12354799999999999</c:v>
                </c:pt>
                <c:pt idx="21">
                  <c:v>6.6526000000000002E-2</c:v>
                </c:pt>
                <c:pt idx="22">
                  <c:v>0.14572299999999999</c:v>
                </c:pt>
                <c:pt idx="23">
                  <c:v>8.1309000000000006E-2</c:v>
                </c:pt>
                <c:pt idx="24">
                  <c:v>0.258712</c:v>
                </c:pt>
                <c:pt idx="25">
                  <c:v>0.21330499999999999</c:v>
                </c:pt>
                <c:pt idx="26">
                  <c:v>0.284055</c:v>
                </c:pt>
                <c:pt idx="27">
                  <c:v>0.47096100000000002</c:v>
                </c:pt>
                <c:pt idx="28">
                  <c:v>0.70960899999999993</c:v>
                </c:pt>
                <c:pt idx="29">
                  <c:v>0.78986299999999998</c:v>
                </c:pt>
                <c:pt idx="30">
                  <c:v>0.82259799999999994</c:v>
                </c:pt>
                <c:pt idx="31">
                  <c:v>0.92713800000000002</c:v>
                </c:pt>
                <c:pt idx="32">
                  <c:v>0.93030600000000008</c:v>
                </c:pt>
                <c:pt idx="33">
                  <c:v>0.94825800000000005</c:v>
                </c:pt>
                <c:pt idx="34">
                  <c:v>1.019007</c:v>
                </c:pt>
                <c:pt idx="35">
                  <c:v>0.89651499999999995</c:v>
                </c:pt>
                <c:pt idx="36">
                  <c:v>0.87750799999999995</c:v>
                </c:pt>
                <c:pt idx="37">
                  <c:v>1.0813090000000001</c:v>
                </c:pt>
                <c:pt idx="38">
                  <c:v>1.123548</c:v>
                </c:pt>
                <c:pt idx="39">
                  <c:v>1.155227</c:v>
                </c:pt>
                <c:pt idx="40">
                  <c:v>1.5649420000000001</c:v>
                </c:pt>
                <c:pt idx="41">
                  <c:v>1.5163669999999998</c:v>
                </c:pt>
                <c:pt idx="42">
                  <c:v>1.5195349999999999</c:v>
                </c:pt>
                <c:pt idx="43">
                  <c:v>1.520591</c:v>
                </c:pt>
                <c:pt idx="44">
                  <c:v>1.288279</c:v>
                </c:pt>
                <c:pt idx="45">
                  <c:v>1.6198519999999998</c:v>
                </c:pt>
                <c:pt idx="46">
                  <c:v>1.639915</c:v>
                </c:pt>
                <c:pt idx="47">
                  <c:v>1.7254490000000002</c:v>
                </c:pt>
                <c:pt idx="48">
                  <c:v>1.8141499999999999</c:v>
                </c:pt>
                <c:pt idx="49">
                  <c:v>1.912355</c:v>
                </c:pt>
                <c:pt idx="50">
                  <c:v>2.0707499999999999</c:v>
                </c:pt>
                <c:pt idx="51">
                  <c:v>1.92397</c:v>
                </c:pt>
                <c:pt idx="52">
                  <c:v>1.854277</c:v>
                </c:pt>
                <c:pt idx="53">
                  <c:v>2.0105599999999999</c:v>
                </c:pt>
                <c:pt idx="54">
                  <c:v>1.9535370000000001</c:v>
                </c:pt>
                <c:pt idx="55">
                  <c:v>1.9778249999999999</c:v>
                </c:pt>
                <c:pt idx="56">
                  <c:v>1.7961990000000001</c:v>
                </c:pt>
                <c:pt idx="57">
                  <c:v>1.501584</c:v>
                </c:pt>
                <c:pt idx="58">
                  <c:v>1.4910239999999999</c:v>
                </c:pt>
                <c:pt idx="59">
                  <c:v>1.4160509999999999</c:v>
                </c:pt>
                <c:pt idx="60">
                  <c:v>1.4160509999999999</c:v>
                </c:pt>
                <c:pt idx="61">
                  <c:v>1.5195349999999999</c:v>
                </c:pt>
                <c:pt idx="62">
                  <c:v>1.4530090000000002</c:v>
                </c:pt>
                <c:pt idx="63">
                  <c:v>1.2080249999999999</c:v>
                </c:pt>
                <c:pt idx="64">
                  <c:v>1.1752899999999999</c:v>
                </c:pt>
                <c:pt idx="65">
                  <c:v>1.38226</c:v>
                </c:pt>
                <c:pt idx="66">
                  <c:v>1.4171070000000001</c:v>
                </c:pt>
                <c:pt idx="67">
                  <c:v>1.5871170000000001</c:v>
                </c:pt>
                <c:pt idx="68">
                  <c:v>1.118268</c:v>
                </c:pt>
                <c:pt idx="69">
                  <c:v>1.1816260000000001</c:v>
                </c:pt>
                <c:pt idx="70">
                  <c:v>1.1161559999999999</c:v>
                </c:pt>
                <c:pt idx="71">
                  <c:v>1.1974659999999999</c:v>
                </c:pt>
                <c:pt idx="72">
                  <c:v>1.1520589999999999</c:v>
                </c:pt>
                <c:pt idx="73">
                  <c:v>1.0010559999999999</c:v>
                </c:pt>
                <c:pt idx="74">
                  <c:v>1.079197</c:v>
                </c:pt>
                <c:pt idx="75">
                  <c:v>1.269271</c:v>
                </c:pt>
                <c:pt idx="76">
                  <c:v>1.3621960000000002</c:v>
                </c:pt>
                <c:pt idx="77">
                  <c:v>1.3410769999999999</c:v>
                </c:pt>
                <c:pt idx="78">
                  <c:v>1.4097149999999998</c:v>
                </c:pt>
                <c:pt idx="79">
                  <c:v>1.4688489999999998</c:v>
                </c:pt>
                <c:pt idx="80">
                  <c:v>1.6050690000000001</c:v>
                </c:pt>
                <c:pt idx="81">
                  <c:v>1.69377</c:v>
                </c:pt>
                <c:pt idx="82">
                  <c:v>1.7888069999999998</c:v>
                </c:pt>
                <c:pt idx="83">
                  <c:v>1.702218</c:v>
                </c:pt>
                <c:pt idx="84">
                  <c:v>1.579725</c:v>
                </c:pt>
                <c:pt idx="85">
                  <c:v>1.5881729999999998</c:v>
                </c:pt>
                <c:pt idx="86">
                  <c:v>1.6546989999999999</c:v>
                </c:pt>
                <c:pt idx="87">
                  <c:v>1.7148890000000001</c:v>
                </c:pt>
                <c:pt idx="88">
                  <c:v>1.6673709999999999</c:v>
                </c:pt>
                <c:pt idx="89">
                  <c:v>1.7074969999999998</c:v>
                </c:pt>
                <c:pt idx="90">
                  <c:v>1.789863</c:v>
                </c:pt>
                <c:pt idx="91">
                  <c:v>1.7434000000000001</c:v>
                </c:pt>
                <c:pt idx="92">
                  <c:v>1.4097149999999998</c:v>
                </c:pt>
                <c:pt idx="93">
                  <c:v>1.3294620000000001</c:v>
                </c:pt>
                <c:pt idx="94">
                  <c:v>1.439282</c:v>
                </c:pt>
                <c:pt idx="95">
                  <c:v>1.3769800000000001</c:v>
                </c:pt>
                <c:pt idx="96">
                  <c:v>1.3305170000000002</c:v>
                </c:pt>
                <c:pt idx="97">
                  <c:v>1.3093979999999998</c:v>
                </c:pt>
                <c:pt idx="98">
                  <c:v>1.318902</c:v>
                </c:pt>
                <c:pt idx="99">
                  <c:v>1.186906</c:v>
                </c:pt>
                <c:pt idx="100">
                  <c:v>1.3083420000000001</c:v>
                </c:pt>
                <c:pt idx="101">
                  <c:v>1.178458</c:v>
                </c:pt>
                <c:pt idx="102">
                  <c:v>1.091869</c:v>
                </c:pt>
                <c:pt idx="103">
                  <c:v>1.1351640000000001</c:v>
                </c:pt>
                <c:pt idx="104">
                  <c:v>1.142555</c:v>
                </c:pt>
                <c:pt idx="105">
                  <c:v>1.2164729999999999</c:v>
                </c:pt>
                <c:pt idx="106">
                  <c:v>1.219641</c:v>
                </c:pt>
                <c:pt idx="107">
                  <c:v>1.2808869999999999</c:v>
                </c:pt>
                <c:pt idx="108">
                  <c:v>1.2122490000000001</c:v>
                </c:pt>
                <c:pt idx="109">
                  <c:v>1.259768</c:v>
                </c:pt>
                <c:pt idx="110">
                  <c:v>1.3674760000000001</c:v>
                </c:pt>
                <c:pt idx="111">
                  <c:v>1.2819430000000001</c:v>
                </c:pt>
                <c:pt idx="112">
                  <c:v>1.2249209999999999</c:v>
                </c:pt>
                <c:pt idx="113">
                  <c:v>1.131996</c:v>
                </c:pt>
                <c:pt idx="114">
                  <c:v>1.1203799999999999</c:v>
                </c:pt>
                <c:pt idx="115">
                  <c:v>1.1974659999999999</c:v>
                </c:pt>
                <c:pt idx="116">
                  <c:v>1.19641</c:v>
                </c:pt>
                <c:pt idx="117">
                  <c:v>1.1351640000000001</c:v>
                </c:pt>
                <c:pt idx="118">
                  <c:v>0.98943999999999999</c:v>
                </c:pt>
                <c:pt idx="119">
                  <c:v>0.88912400000000003</c:v>
                </c:pt>
                <c:pt idx="120">
                  <c:v>0.870116</c:v>
                </c:pt>
                <c:pt idx="121">
                  <c:v>0.89651499999999995</c:v>
                </c:pt>
                <c:pt idx="122">
                  <c:v>0.90707499999999996</c:v>
                </c:pt>
                <c:pt idx="123">
                  <c:v>0.88489999999999991</c:v>
                </c:pt>
                <c:pt idx="124">
                  <c:v>0.85533300000000001</c:v>
                </c:pt>
                <c:pt idx="125">
                  <c:v>0.91446700000000003</c:v>
                </c:pt>
                <c:pt idx="126">
                  <c:v>0.94297799999999998</c:v>
                </c:pt>
                <c:pt idx="127">
                  <c:v>0.91974699999999998</c:v>
                </c:pt>
                <c:pt idx="128">
                  <c:v>0.95881699999999992</c:v>
                </c:pt>
                <c:pt idx="129">
                  <c:v>0.99366399999999999</c:v>
                </c:pt>
                <c:pt idx="130">
                  <c:v>0.89968300000000001</c:v>
                </c:pt>
                <c:pt idx="131">
                  <c:v>0.92185899999999998</c:v>
                </c:pt>
                <c:pt idx="132">
                  <c:v>0.79936600000000002</c:v>
                </c:pt>
                <c:pt idx="133">
                  <c:v>0.74234399999999989</c:v>
                </c:pt>
                <c:pt idx="134">
                  <c:v>0.74445600000000001</c:v>
                </c:pt>
                <c:pt idx="135">
                  <c:v>0.62618799999999997</c:v>
                </c:pt>
                <c:pt idx="136">
                  <c:v>0.57127799999999995</c:v>
                </c:pt>
                <c:pt idx="137">
                  <c:v>0.59873299999999996</c:v>
                </c:pt>
                <c:pt idx="138">
                  <c:v>0.70327299999999993</c:v>
                </c:pt>
                <c:pt idx="139">
                  <c:v>0.70221800000000001</c:v>
                </c:pt>
                <c:pt idx="140">
                  <c:v>0.69482600000000005</c:v>
                </c:pt>
                <c:pt idx="141">
                  <c:v>0.70960899999999993</c:v>
                </c:pt>
                <c:pt idx="142">
                  <c:v>0.75184799999999996</c:v>
                </c:pt>
                <c:pt idx="143">
                  <c:v>0.76979900000000001</c:v>
                </c:pt>
                <c:pt idx="144">
                  <c:v>0.870116</c:v>
                </c:pt>
                <c:pt idx="145">
                  <c:v>0.83104500000000003</c:v>
                </c:pt>
                <c:pt idx="146">
                  <c:v>0.81942999999999999</c:v>
                </c:pt>
                <c:pt idx="147">
                  <c:v>0.78986299999999998</c:v>
                </c:pt>
                <c:pt idx="148">
                  <c:v>0.83210099999999998</c:v>
                </c:pt>
                <c:pt idx="149">
                  <c:v>0.78880700000000004</c:v>
                </c:pt>
                <c:pt idx="150">
                  <c:v>0.78141499999999997</c:v>
                </c:pt>
                <c:pt idx="151">
                  <c:v>0.78458299999999992</c:v>
                </c:pt>
                <c:pt idx="152">
                  <c:v>0.83210099999999998</c:v>
                </c:pt>
                <c:pt idx="153">
                  <c:v>0.82365399999999989</c:v>
                </c:pt>
                <c:pt idx="154">
                  <c:v>0.84794100000000006</c:v>
                </c:pt>
                <c:pt idx="155">
                  <c:v>0.79303100000000004</c:v>
                </c:pt>
                <c:pt idx="156">
                  <c:v>0.71383300000000005</c:v>
                </c:pt>
                <c:pt idx="157">
                  <c:v>0.54804600000000003</c:v>
                </c:pt>
                <c:pt idx="158">
                  <c:v>0.52270300000000003</c:v>
                </c:pt>
                <c:pt idx="159">
                  <c:v>0.50158400000000003</c:v>
                </c:pt>
                <c:pt idx="160">
                  <c:v>0.38331599999999999</c:v>
                </c:pt>
                <c:pt idx="161">
                  <c:v>0.43928199999999995</c:v>
                </c:pt>
                <c:pt idx="162">
                  <c:v>0.409715</c:v>
                </c:pt>
                <c:pt idx="163">
                  <c:v>0.40232300000000004</c:v>
                </c:pt>
                <c:pt idx="164">
                  <c:v>0.39281900000000003</c:v>
                </c:pt>
                <c:pt idx="165">
                  <c:v>0.42766599999999999</c:v>
                </c:pt>
                <c:pt idx="166">
                  <c:v>0.50897599999999998</c:v>
                </c:pt>
                <c:pt idx="167">
                  <c:v>0.56705399999999995</c:v>
                </c:pt>
                <c:pt idx="168">
                  <c:v>0.71383300000000005</c:v>
                </c:pt>
                <c:pt idx="169">
                  <c:v>0.825766</c:v>
                </c:pt>
                <c:pt idx="170">
                  <c:v>0.77824700000000002</c:v>
                </c:pt>
                <c:pt idx="171">
                  <c:v>0.82471000000000005</c:v>
                </c:pt>
                <c:pt idx="172">
                  <c:v>0.80464600000000008</c:v>
                </c:pt>
                <c:pt idx="173">
                  <c:v>0.81098200000000009</c:v>
                </c:pt>
                <c:pt idx="174">
                  <c:v>0.83738100000000004</c:v>
                </c:pt>
                <c:pt idx="175">
                  <c:v>0.78775099999999998</c:v>
                </c:pt>
                <c:pt idx="176">
                  <c:v>0.92397000000000007</c:v>
                </c:pt>
                <c:pt idx="177">
                  <c:v>0.92713800000000002</c:v>
                </c:pt>
                <c:pt idx="178">
                  <c:v>0.88489999999999991</c:v>
                </c:pt>
                <c:pt idx="179">
                  <c:v>0.86166799999999999</c:v>
                </c:pt>
                <c:pt idx="180">
                  <c:v>0.85322100000000001</c:v>
                </c:pt>
                <c:pt idx="181">
                  <c:v>0.74445600000000001</c:v>
                </c:pt>
                <c:pt idx="182">
                  <c:v>0.65153099999999997</c:v>
                </c:pt>
                <c:pt idx="183">
                  <c:v>0.7106650000000001</c:v>
                </c:pt>
                <c:pt idx="184">
                  <c:v>0.82998900000000009</c:v>
                </c:pt>
                <c:pt idx="185">
                  <c:v>0.90813100000000002</c:v>
                </c:pt>
                <c:pt idx="186">
                  <c:v>0.80781400000000003</c:v>
                </c:pt>
                <c:pt idx="187">
                  <c:v>0.80886999999999998</c:v>
                </c:pt>
                <c:pt idx="188">
                  <c:v>0.72650499999999996</c:v>
                </c:pt>
                <c:pt idx="189">
                  <c:v>0.83104500000000003</c:v>
                </c:pt>
                <c:pt idx="190">
                  <c:v>0.84054899999999999</c:v>
                </c:pt>
                <c:pt idx="191">
                  <c:v>0.93875399999999998</c:v>
                </c:pt>
                <c:pt idx="192">
                  <c:v>0.93453000000000008</c:v>
                </c:pt>
                <c:pt idx="193">
                  <c:v>0.90496300000000007</c:v>
                </c:pt>
                <c:pt idx="194">
                  <c:v>0.89123599999999992</c:v>
                </c:pt>
                <c:pt idx="195">
                  <c:v>0.86906000000000005</c:v>
                </c:pt>
                <c:pt idx="196">
                  <c:v>0.84794100000000006</c:v>
                </c:pt>
                <c:pt idx="197">
                  <c:v>0.78563900000000009</c:v>
                </c:pt>
                <c:pt idx="198">
                  <c:v>0.69905000000000006</c:v>
                </c:pt>
                <c:pt idx="199">
                  <c:v>0.73706400000000005</c:v>
                </c:pt>
                <c:pt idx="200">
                  <c:v>0.69271400000000005</c:v>
                </c:pt>
                <c:pt idx="201">
                  <c:v>0.77507900000000007</c:v>
                </c:pt>
                <c:pt idx="202">
                  <c:v>0.90179500000000001</c:v>
                </c:pt>
                <c:pt idx="203">
                  <c:v>0.97043299999999999</c:v>
                </c:pt>
                <c:pt idx="204">
                  <c:v>1.1710670000000001</c:v>
                </c:pt>
                <c:pt idx="205">
                  <c:v>1.182682</c:v>
                </c:pt>
                <c:pt idx="206">
                  <c:v>1.182682</c:v>
                </c:pt>
                <c:pt idx="207">
                  <c:v>1.2713829999999999</c:v>
                </c:pt>
                <c:pt idx="208">
                  <c:v>1.3759239999999999</c:v>
                </c:pt>
                <c:pt idx="209">
                  <c:v>1.3716999999999999</c:v>
                </c:pt>
                <c:pt idx="210">
                  <c:v>1.3579730000000001</c:v>
                </c:pt>
                <c:pt idx="211">
                  <c:v>1.530095</c:v>
                </c:pt>
                <c:pt idx="212">
                  <c:v>1.574446</c:v>
                </c:pt>
                <c:pt idx="213">
                  <c:v>1.6874340000000001</c:v>
                </c:pt>
                <c:pt idx="214">
                  <c:v>1.7254490000000002</c:v>
                </c:pt>
                <c:pt idx="215">
                  <c:v>1.4868000000000001</c:v>
                </c:pt>
                <c:pt idx="216">
                  <c:v>1.4128829999999999</c:v>
                </c:pt>
                <c:pt idx="217">
                  <c:v>1.597677</c:v>
                </c:pt>
                <c:pt idx="218">
                  <c:v>1.4772970000000001</c:v>
                </c:pt>
                <c:pt idx="219">
                  <c:v>1.494192</c:v>
                </c:pt>
                <c:pt idx="220">
                  <c:v>1.369588</c:v>
                </c:pt>
                <c:pt idx="221">
                  <c:v>1.3843719999999999</c:v>
                </c:pt>
                <c:pt idx="222">
                  <c:v>1.3727559999999999</c:v>
                </c:pt>
                <c:pt idx="223">
                  <c:v>1.360085</c:v>
                </c:pt>
                <c:pt idx="224">
                  <c:v>1.282999</c:v>
                </c:pt>
                <c:pt idx="225">
                  <c:v>1.3136220000000001</c:v>
                </c:pt>
                <c:pt idx="226">
                  <c:v>1.314678</c:v>
                </c:pt>
                <c:pt idx="227">
                  <c:v>1.342133</c:v>
                </c:pt>
                <c:pt idx="228">
                  <c:v>1.36642</c:v>
                </c:pt>
                <c:pt idx="229">
                  <c:v>1.4540649999999999</c:v>
                </c:pt>
                <c:pt idx="230">
                  <c:v>1.4213310000000001</c:v>
                </c:pt>
                <c:pt idx="231">
                  <c:v>1.533263</c:v>
                </c:pt>
                <c:pt idx="232">
                  <c:v>1.5459350000000001</c:v>
                </c:pt>
                <c:pt idx="233">
                  <c:v>1.4593450000000001</c:v>
                </c:pt>
                <c:pt idx="234">
                  <c:v>1.4772970000000001</c:v>
                </c:pt>
                <c:pt idx="235">
                  <c:v>1.597677</c:v>
                </c:pt>
                <c:pt idx="236">
                  <c:v>1.5881729999999998</c:v>
                </c:pt>
                <c:pt idx="237">
                  <c:v>1.556494</c:v>
                </c:pt>
                <c:pt idx="238">
                  <c:v>1.7602959999999999</c:v>
                </c:pt>
                <c:pt idx="239">
                  <c:v>1.99472</c:v>
                </c:pt>
                <c:pt idx="240">
                  <c:v>1.703273</c:v>
                </c:pt>
                <c:pt idx="241">
                  <c:v>2.00528</c:v>
                </c:pt>
                <c:pt idx="242">
                  <c:v>1.2903909999999998</c:v>
                </c:pt>
                <c:pt idx="243">
                  <c:v>1.4086590000000001</c:v>
                </c:pt>
                <c:pt idx="244">
                  <c:v>1.839493</c:v>
                </c:pt>
                <c:pt idx="245">
                  <c:v>1.9831049999999999</c:v>
                </c:pt>
                <c:pt idx="246">
                  <c:v>2.324182</c:v>
                </c:pt>
                <c:pt idx="247">
                  <c:v>2.6325240000000001</c:v>
                </c:pt>
                <c:pt idx="248">
                  <c:v>3.0348469999999996</c:v>
                </c:pt>
                <c:pt idx="249">
                  <c:v>2.9989440000000003</c:v>
                </c:pt>
                <c:pt idx="250">
                  <c:v>3.0263990000000001</c:v>
                </c:pt>
                <c:pt idx="251">
                  <c:v>3.1774020000000003</c:v>
                </c:pt>
                <c:pt idx="252">
                  <c:v>2.8870119999999999</c:v>
                </c:pt>
                <c:pt idx="253">
                  <c:v>2.4963040000000003</c:v>
                </c:pt>
                <c:pt idx="254">
                  <c:v>2.3041179999999999</c:v>
                </c:pt>
                <c:pt idx="255">
                  <c:v>2.457233</c:v>
                </c:pt>
                <c:pt idx="256">
                  <c:v>2.55227</c:v>
                </c:pt>
                <c:pt idx="257">
                  <c:v>2.7338959999999997</c:v>
                </c:pt>
                <c:pt idx="258">
                  <c:v>2.7539600000000002</c:v>
                </c:pt>
                <c:pt idx="259">
                  <c:v>2.8880680000000001</c:v>
                </c:pt>
                <c:pt idx="260">
                  <c:v>2.9155229999999999</c:v>
                </c:pt>
                <c:pt idx="261">
                  <c:v>3.0316789999999996</c:v>
                </c:pt>
                <c:pt idx="262">
                  <c:v>3.0876450000000002</c:v>
                </c:pt>
                <c:pt idx="263">
                  <c:v>3.0718060000000005</c:v>
                </c:pt>
                <c:pt idx="264">
                  <c:v>2.7793030000000001</c:v>
                </c:pt>
                <c:pt idx="265">
                  <c:v>3.0760300000000003</c:v>
                </c:pt>
                <c:pt idx="266">
                  <c:v>3.040127</c:v>
                </c:pt>
                <c:pt idx="267">
                  <c:v>3.0021120000000003</c:v>
                </c:pt>
                <c:pt idx="268">
                  <c:v>3.1436110000000004</c:v>
                </c:pt>
                <c:pt idx="269">
                  <c:v>3.0359030000000002</c:v>
                </c:pt>
                <c:pt idx="270">
                  <c:v>2.9155229999999999</c:v>
                </c:pt>
                <c:pt idx="271">
                  <c:v>2.9186900000000002</c:v>
                </c:pt>
                <c:pt idx="272">
                  <c:v>2.8870119999999999</c:v>
                </c:pt>
                <c:pt idx="273">
                  <c:v>2.8373809999999997</c:v>
                </c:pt>
                <c:pt idx="274">
                  <c:v>2.7180569999999999</c:v>
                </c:pt>
                <c:pt idx="275">
                  <c:v>2.761352</c:v>
                </c:pt>
                <c:pt idx="276">
                  <c:v>2.9725450000000002</c:v>
                </c:pt>
                <c:pt idx="277">
                  <c:v>2.5913409999999999</c:v>
                </c:pt>
                <c:pt idx="278">
                  <c:v>2.3526929999999999</c:v>
                </c:pt>
                <c:pt idx="279">
                  <c:v>2.1098210000000002</c:v>
                </c:pt>
                <c:pt idx="280">
                  <c:v>2.168955</c:v>
                </c:pt>
                <c:pt idx="281">
                  <c:v>2.086589</c:v>
                </c:pt>
                <c:pt idx="282">
                  <c:v>2.141499</c:v>
                </c:pt>
                <c:pt idx="283">
                  <c:v>2.1013730000000002</c:v>
                </c:pt>
                <c:pt idx="284">
                  <c:v>2.0623019999999999</c:v>
                </c:pt>
                <c:pt idx="285">
                  <c:v>2.2143610000000002</c:v>
                </c:pt>
                <c:pt idx="286">
                  <c:v>2.1108760000000002</c:v>
                </c:pt>
                <c:pt idx="287">
                  <c:v>2.1520589999999999</c:v>
                </c:pt>
                <c:pt idx="288">
                  <c:v>2.0158399999999999</c:v>
                </c:pt>
                <c:pt idx="289">
                  <c:v>2.0105599999999999</c:v>
                </c:pt>
                <c:pt idx="290">
                  <c:v>1.9693770000000002</c:v>
                </c:pt>
                <c:pt idx="291">
                  <c:v>1.6325239999999999</c:v>
                </c:pt>
                <c:pt idx="292">
                  <c:v>1.5079199999999999</c:v>
                </c:pt>
                <c:pt idx="293">
                  <c:v>1.6515309999999999</c:v>
                </c:pt>
                <c:pt idx="294">
                  <c:v>1.6779300000000001</c:v>
                </c:pt>
                <c:pt idx="295">
                  <c:v>1.7634639999999999</c:v>
                </c:pt>
                <c:pt idx="296">
                  <c:v>1.6504750000000001</c:v>
                </c:pt>
                <c:pt idx="297">
                  <c:v>1.7001060000000001</c:v>
                </c:pt>
                <c:pt idx="298">
                  <c:v>1.8057019999999999</c:v>
                </c:pt>
                <c:pt idx="299">
                  <c:v>1.936642</c:v>
                </c:pt>
                <c:pt idx="300">
                  <c:v>1.9260820000000001</c:v>
                </c:pt>
                <c:pt idx="301">
                  <c:v>1.765576</c:v>
                </c:pt>
                <c:pt idx="302">
                  <c:v>2.0644139999999997</c:v>
                </c:pt>
                <c:pt idx="303">
                  <c:v>2.0749740000000001</c:v>
                </c:pt>
                <c:pt idx="304">
                  <c:v>2.1457230000000003</c:v>
                </c:pt>
                <c:pt idx="305">
                  <c:v>2.0739179999999999</c:v>
                </c:pt>
                <c:pt idx="306">
                  <c:v>1.9926079999999999</c:v>
                </c:pt>
                <c:pt idx="307">
                  <c:v>1.9820490000000002</c:v>
                </c:pt>
                <c:pt idx="308">
                  <c:v>1.7233369999999999</c:v>
                </c:pt>
                <c:pt idx="309">
                  <c:v>1.7138329999999999</c:v>
                </c:pt>
                <c:pt idx="310">
                  <c:v>1.7074969999999998</c:v>
                </c:pt>
                <c:pt idx="311">
                  <c:v>1.7793029999999999</c:v>
                </c:pt>
                <c:pt idx="312">
                  <c:v>1.7750790000000001</c:v>
                </c:pt>
                <c:pt idx="313">
                  <c:v>1.7381200000000001</c:v>
                </c:pt>
                <c:pt idx="314">
                  <c:v>1.868004</c:v>
                </c:pt>
                <c:pt idx="315">
                  <c:v>1.7602959999999999</c:v>
                </c:pt>
                <c:pt idx="316">
                  <c:v>1.680042</c:v>
                </c:pt>
                <c:pt idx="317">
                  <c:v>1.601901</c:v>
                </c:pt>
                <c:pt idx="318">
                  <c:v>1.6990499999999999</c:v>
                </c:pt>
                <c:pt idx="319">
                  <c:v>1.685322</c:v>
                </c:pt>
                <c:pt idx="320">
                  <c:v>1.5902850000000002</c:v>
                </c:pt>
                <c:pt idx="321">
                  <c:v>1.4688489999999998</c:v>
                </c:pt>
                <c:pt idx="322">
                  <c:v>1.4118270000000002</c:v>
                </c:pt>
                <c:pt idx="323">
                  <c:v>1.402323</c:v>
                </c:pt>
                <c:pt idx="324">
                  <c:v>1.438226</c:v>
                </c:pt>
                <c:pt idx="325">
                  <c:v>1.498416</c:v>
                </c:pt>
                <c:pt idx="326">
                  <c:v>1.5448789999999999</c:v>
                </c:pt>
                <c:pt idx="327">
                  <c:v>1.398099</c:v>
                </c:pt>
                <c:pt idx="328">
                  <c:v>1.574446</c:v>
                </c:pt>
                <c:pt idx="329">
                  <c:v>1.7518479999999998</c:v>
                </c:pt>
                <c:pt idx="330">
                  <c:v>1.7053849999999999</c:v>
                </c:pt>
                <c:pt idx="331">
                  <c:v>1.580781</c:v>
                </c:pt>
                <c:pt idx="332">
                  <c:v>1.469905</c:v>
                </c:pt>
                <c:pt idx="333">
                  <c:v>1.410771</c:v>
                </c:pt>
                <c:pt idx="334">
                  <c:v>1.5047520000000001</c:v>
                </c:pt>
                <c:pt idx="335">
                  <c:v>1.514256</c:v>
                </c:pt>
                <c:pt idx="336">
                  <c:v>1.5395989999999999</c:v>
                </c:pt>
                <c:pt idx="337">
                  <c:v>1.4171070000000001</c:v>
                </c:pt>
                <c:pt idx="338">
                  <c:v>1.475185</c:v>
                </c:pt>
                <c:pt idx="339">
                  <c:v>1.5681100000000001</c:v>
                </c:pt>
                <c:pt idx="340">
                  <c:v>1.5005279999999999</c:v>
                </c:pt>
                <c:pt idx="341">
                  <c:v>1.5828929999999999</c:v>
                </c:pt>
                <c:pt idx="342">
                  <c:v>1.785639</c:v>
                </c:pt>
                <c:pt idx="343">
                  <c:v>2.118268</c:v>
                </c:pt>
                <c:pt idx="344">
                  <c:v>2.0274549999999998</c:v>
                </c:pt>
                <c:pt idx="345">
                  <c:v>2.2523759999999999</c:v>
                </c:pt>
                <c:pt idx="346">
                  <c:v>2.278775</c:v>
                </c:pt>
                <c:pt idx="347">
                  <c:v>2.1678989999999998</c:v>
                </c:pt>
                <c:pt idx="348">
                  <c:v>2.2302010000000001</c:v>
                </c:pt>
                <c:pt idx="349">
                  <c:v>2.2956699999999999</c:v>
                </c:pt>
                <c:pt idx="350">
                  <c:v>2.3727559999999999</c:v>
                </c:pt>
                <c:pt idx="351">
                  <c:v>2.3569170000000002</c:v>
                </c:pt>
                <c:pt idx="352">
                  <c:v>2.186906</c:v>
                </c:pt>
                <c:pt idx="353">
                  <c:v>2.0253429999999999</c:v>
                </c:pt>
                <c:pt idx="354">
                  <c:v>2.0496300000000001</c:v>
                </c:pt>
                <c:pt idx="355">
                  <c:v>1.7866949999999999</c:v>
                </c:pt>
                <c:pt idx="356">
                  <c:v>1.8141499999999999</c:v>
                </c:pt>
                <c:pt idx="357">
                  <c:v>1.7645200000000001</c:v>
                </c:pt>
                <c:pt idx="358">
                  <c:v>1.749736</c:v>
                </c:pt>
                <c:pt idx="359">
                  <c:v>1.839493</c:v>
                </c:pt>
                <c:pt idx="360">
                  <c:v>1.6916579999999999</c:v>
                </c:pt>
                <c:pt idx="361">
                  <c:v>1.5586060000000002</c:v>
                </c:pt>
                <c:pt idx="362">
                  <c:v>1.4033789999999999</c:v>
                </c:pt>
                <c:pt idx="363">
                  <c:v>1.351637</c:v>
                </c:pt>
                <c:pt idx="364">
                  <c:v>1.1541710000000001</c:v>
                </c:pt>
                <c:pt idx="365">
                  <c:v>1.0855329999999999</c:v>
                </c:pt>
                <c:pt idx="366">
                  <c:v>1.1309399999999998</c:v>
                </c:pt>
                <c:pt idx="367">
                  <c:v>1.1267160000000001</c:v>
                </c:pt>
                <c:pt idx="368">
                  <c:v>1.2565999999999999</c:v>
                </c:pt>
                <c:pt idx="369">
                  <c:v>1.2027460000000001</c:v>
                </c:pt>
                <c:pt idx="370">
                  <c:v>1.127772</c:v>
                </c:pt>
                <c:pt idx="371">
                  <c:v>1.067582</c:v>
                </c:pt>
                <c:pt idx="372">
                  <c:v>1.1890179999999999</c:v>
                </c:pt>
                <c:pt idx="373">
                  <c:v>1.146779</c:v>
                </c:pt>
                <c:pt idx="374">
                  <c:v>1.0802529999999999</c:v>
                </c:pt>
                <c:pt idx="375">
                  <c:v>1.2608240000000002</c:v>
                </c:pt>
                <c:pt idx="376">
                  <c:v>1.247096</c:v>
                </c:pt>
                <c:pt idx="377">
                  <c:v>1.07603</c:v>
                </c:pt>
                <c:pt idx="378">
                  <c:v>1.1657869999999999</c:v>
                </c:pt>
                <c:pt idx="379">
                  <c:v>1.19641</c:v>
                </c:pt>
                <c:pt idx="380">
                  <c:v>1.0200629999999999</c:v>
                </c:pt>
                <c:pt idx="381">
                  <c:v>1.3030619999999999</c:v>
                </c:pt>
                <c:pt idx="382">
                  <c:v>1.2080249999999999</c:v>
                </c:pt>
                <c:pt idx="383">
                  <c:v>1.2713829999999999</c:v>
                </c:pt>
                <c:pt idx="384">
                  <c:v>1.4139390000000001</c:v>
                </c:pt>
                <c:pt idx="385">
                  <c:v>1.392819</c:v>
                </c:pt>
                <c:pt idx="386">
                  <c:v>1.443506</c:v>
                </c:pt>
                <c:pt idx="387">
                  <c:v>1.493136</c:v>
                </c:pt>
                <c:pt idx="388">
                  <c:v>1.450898</c:v>
                </c:pt>
                <c:pt idx="389">
                  <c:v>1.7053849999999999</c:v>
                </c:pt>
                <c:pt idx="390">
                  <c:v>1.777191</c:v>
                </c:pt>
                <c:pt idx="391">
                  <c:v>1.676874</c:v>
                </c:pt>
                <c:pt idx="392">
                  <c:v>1.765576</c:v>
                </c:pt>
                <c:pt idx="393">
                  <c:v>1.593453</c:v>
                </c:pt>
                <c:pt idx="394">
                  <c:v>1.5279830000000001</c:v>
                </c:pt>
                <c:pt idx="395">
                  <c:v>1.383316</c:v>
                </c:pt>
                <c:pt idx="396">
                  <c:v>1.296727</c:v>
                </c:pt>
                <c:pt idx="397">
                  <c:v>1.374868</c:v>
                </c:pt>
                <c:pt idx="398">
                  <c:v>1.3241820000000002</c:v>
                </c:pt>
                <c:pt idx="399">
                  <c:v>1.6283000000000001</c:v>
                </c:pt>
                <c:pt idx="400">
                  <c:v>1.6832099999999999</c:v>
                </c:pt>
                <c:pt idx="401">
                  <c:v>1.649419</c:v>
                </c:pt>
                <c:pt idx="402">
                  <c:v>1.8078139999999998</c:v>
                </c:pt>
                <c:pt idx="403">
                  <c:v>1.7761349999999998</c:v>
                </c:pt>
                <c:pt idx="404">
                  <c:v>1.7254490000000002</c:v>
                </c:pt>
                <c:pt idx="405">
                  <c:v>1.7201689999999998</c:v>
                </c:pt>
                <c:pt idx="406">
                  <c:v>1.8563890000000001</c:v>
                </c:pt>
                <c:pt idx="407">
                  <c:v>1.745512</c:v>
                </c:pt>
                <c:pt idx="408">
                  <c:v>1.548046</c:v>
                </c:pt>
                <c:pt idx="409">
                  <c:v>1.443506</c:v>
                </c:pt>
                <c:pt idx="410">
                  <c:v>1.4530090000000002</c:v>
                </c:pt>
                <c:pt idx="411">
                  <c:v>1.393875</c:v>
                </c:pt>
                <c:pt idx="412">
                  <c:v>1.3284049999999998</c:v>
                </c:pt>
                <c:pt idx="413">
                  <c:v>1.2903909999999998</c:v>
                </c:pt>
                <c:pt idx="414">
                  <c:v>1.3685319999999999</c:v>
                </c:pt>
                <c:pt idx="415">
                  <c:v>1.2925030000000002</c:v>
                </c:pt>
                <c:pt idx="416">
                  <c:v>1.4234420000000001</c:v>
                </c:pt>
                <c:pt idx="417">
                  <c:v>1.424498</c:v>
                </c:pt>
                <c:pt idx="418">
                  <c:v>1.373812</c:v>
                </c:pt>
                <c:pt idx="419">
                  <c:v>1.32735</c:v>
                </c:pt>
                <c:pt idx="420">
                  <c:v>1.4002109999999999</c:v>
                </c:pt>
                <c:pt idx="421">
                  <c:v>1.2333689999999999</c:v>
                </c:pt>
                <c:pt idx="422">
                  <c:v>1.2851109999999999</c:v>
                </c:pt>
                <c:pt idx="423">
                  <c:v>1.3178460000000001</c:v>
                </c:pt>
                <c:pt idx="424">
                  <c:v>1.2756069999999999</c:v>
                </c:pt>
                <c:pt idx="425">
                  <c:v>1.3769800000000001</c:v>
                </c:pt>
                <c:pt idx="426">
                  <c:v>1.2492080000000001</c:v>
                </c:pt>
                <c:pt idx="427">
                  <c:v>1.083421</c:v>
                </c:pt>
                <c:pt idx="428">
                  <c:v>1.1066530000000001</c:v>
                </c:pt>
                <c:pt idx="429">
                  <c:v>1.270327</c:v>
                </c:pt>
                <c:pt idx="430">
                  <c:v>1.4466739999999998</c:v>
                </c:pt>
                <c:pt idx="431">
                  <c:v>1.393875</c:v>
                </c:pt>
                <c:pt idx="432">
                  <c:v>1.3801480000000002</c:v>
                </c:pt>
                <c:pt idx="433">
                  <c:v>1.215417</c:v>
                </c:pt>
                <c:pt idx="434">
                  <c:v>1.2756069999999999</c:v>
                </c:pt>
                <c:pt idx="435">
                  <c:v>1.3284049999999998</c:v>
                </c:pt>
                <c:pt idx="436">
                  <c:v>1.5279830000000001</c:v>
                </c:pt>
                <c:pt idx="437">
                  <c:v>1.410771</c:v>
                </c:pt>
                <c:pt idx="438">
                  <c:v>1.4720169999999999</c:v>
                </c:pt>
                <c:pt idx="439">
                  <c:v>1.5469909999999998</c:v>
                </c:pt>
                <c:pt idx="440">
                  <c:v>1.5279830000000001</c:v>
                </c:pt>
                <c:pt idx="441">
                  <c:v>1.4677930000000001</c:v>
                </c:pt>
                <c:pt idx="442">
                  <c:v>1.4963040000000001</c:v>
                </c:pt>
                <c:pt idx="443">
                  <c:v>1.215417</c:v>
                </c:pt>
                <c:pt idx="444">
                  <c:v>1.205913</c:v>
                </c:pt>
                <c:pt idx="445">
                  <c:v>1.19113</c:v>
                </c:pt>
                <c:pt idx="446">
                  <c:v>1.082365</c:v>
                </c:pt>
                <c:pt idx="447">
                  <c:v>1.0844769999999999</c:v>
                </c:pt>
                <c:pt idx="448">
                  <c:v>1.090813</c:v>
                </c:pt>
                <c:pt idx="449">
                  <c:v>1.1404430000000001</c:v>
                </c:pt>
                <c:pt idx="450">
                  <c:v>1.2481520000000002</c:v>
                </c:pt>
                <c:pt idx="451">
                  <c:v>1.254488</c:v>
                </c:pt>
                <c:pt idx="452">
                  <c:v>1.2302010000000001</c:v>
                </c:pt>
                <c:pt idx="453">
                  <c:v>1.379092</c:v>
                </c:pt>
                <c:pt idx="454">
                  <c:v>1.560718</c:v>
                </c:pt>
                <c:pt idx="455">
                  <c:v>1.594509</c:v>
                </c:pt>
                <c:pt idx="456">
                  <c:v>1.4846879999999998</c:v>
                </c:pt>
                <c:pt idx="457">
                  <c:v>1.466737</c:v>
                </c:pt>
                <c:pt idx="458">
                  <c:v>1.3780359999999998</c:v>
                </c:pt>
                <c:pt idx="459">
                  <c:v>1.443506</c:v>
                </c:pt>
                <c:pt idx="460">
                  <c:v>1.5659979999999998</c:v>
                </c:pt>
                <c:pt idx="461">
                  <c:v>1.457233</c:v>
                </c:pt>
                <c:pt idx="462">
                  <c:v>1.462513</c:v>
                </c:pt>
                <c:pt idx="463">
                  <c:v>1.347413</c:v>
                </c:pt>
                <c:pt idx="464">
                  <c:v>1.3241820000000002</c:v>
                </c:pt>
                <c:pt idx="465">
                  <c:v>1.3949309999999999</c:v>
                </c:pt>
                <c:pt idx="466">
                  <c:v>1.4097149999999998</c:v>
                </c:pt>
                <c:pt idx="467">
                  <c:v>1.511088</c:v>
                </c:pt>
                <c:pt idx="468">
                  <c:v>1.666315</c:v>
                </c:pt>
                <c:pt idx="469">
                  <c:v>1.6684270000000001</c:v>
                </c:pt>
                <c:pt idx="470">
                  <c:v>1.598733</c:v>
                </c:pt>
                <c:pt idx="471">
                  <c:v>1.620908</c:v>
                </c:pt>
                <c:pt idx="472">
                  <c:v>1.524815</c:v>
                </c:pt>
                <c:pt idx="473">
                  <c:v>1.8500529999999999</c:v>
                </c:pt>
                <c:pt idx="474">
                  <c:v>1.9250259999999999</c:v>
                </c:pt>
                <c:pt idx="475">
                  <c:v>1.8732839999999999</c:v>
                </c:pt>
                <c:pt idx="476">
                  <c:v>1.7233369999999999</c:v>
                </c:pt>
                <c:pt idx="477">
                  <c:v>1.9894399999999999</c:v>
                </c:pt>
                <c:pt idx="478">
                  <c:v>1.916579</c:v>
                </c:pt>
                <c:pt idx="479">
                  <c:v>1.8891239999999998</c:v>
                </c:pt>
                <c:pt idx="480">
                  <c:v>1.8796199999999998</c:v>
                </c:pt>
                <c:pt idx="481">
                  <c:v>1.9028510000000001</c:v>
                </c:pt>
                <c:pt idx="482">
                  <c:v>2.0496300000000001</c:v>
                </c:pt>
                <c:pt idx="483">
                  <c:v>1.872228</c:v>
                </c:pt>
                <c:pt idx="484">
                  <c:v>1.80887</c:v>
                </c:pt>
                <c:pt idx="485">
                  <c:v>1.7053849999999999</c:v>
                </c:pt>
                <c:pt idx="486">
                  <c:v>1.4772970000000001</c:v>
                </c:pt>
                <c:pt idx="487">
                  <c:v>1.6916579999999999</c:v>
                </c:pt>
                <c:pt idx="488">
                  <c:v>1.589229</c:v>
                </c:pt>
                <c:pt idx="489">
                  <c:v>1.511088</c:v>
                </c:pt>
                <c:pt idx="490">
                  <c:v>1.5269269999999999</c:v>
                </c:pt>
                <c:pt idx="491">
                  <c:v>1.3463570000000002</c:v>
                </c:pt>
                <c:pt idx="492">
                  <c:v>1.386484</c:v>
                </c:pt>
                <c:pt idx="493">
                  <c:v>1.4181630000000001</c:v>
                </c:pt>
                <c:pt idx="494">
                  <c:v>1.3970429999999998</c:v>
                </c:pt>
                <c:pt idx="495">
                  <c:v>1.443506</c:v>
                </c:pt>
                <c:pt idx="496">
                  <c:v>1.4445619999999999</c:v>
                </c:pt>
                <c:pt idx="497">
                  <c:v>1.5089760000000001</c:v>
                </c:pt>
                <c:pt idx="498">
                  <c:v>1.5691659999999998</c:v>
                </c:pt>
                <c:pt idx="499">
                  <c:v>1.6832099999999999</c:v>
                </c:pt>
                <c:pt idx="500">
                  <c:v>1.7507919999999999</c:v>
                </c:pt>
                <c:pt idx="501">
                  <c:v>1.7096090000000002</c:v>
                </c:pt>
                <c:pt idx="502">
                  <c:v>1.821542</c:v>
                </c:pt>
                <c:pt idx="503">
                  <c:v>1.8511089999999999</c:v>
                </c:pt>
                <c:pt idx="504">
                  <c:v>1.8563890000000001</c:v>
                </c:pt>
                <c:pt idx="505">
                  <c:v>1.8912360000000001</c:v>
                </c:pt>
                <c:pt idx="506">
                  <c:v>1.6515309999999999</c:v>
                </c:pt>
                <c:pt idx="507">
                  <c:v>2.031679</c:v>
                </c:pt>
                <c:pt idx="508">
                  <c:v>1.9524820000000001</c:v>
                </c:pt>
                <c:pt idx="509">
                  <c:v>1.7888069999999998</c:v>
                </c:pt>
                <c:pt idx="510">
                  <c:v>1.684266</c:v>
                </c:pt>
                <c:pt idx="511">
                  <c:v>1.8648359999999999</c:v>
                </c:pt>
                <c:pt idx="512">
                  <c:v>1.63358</c:v>
                </c:pt>
                <c:pt idx="513">
                  <c:v>1.7645200000000001</c:v>
                </c:pt>
                <c:pt idx="514">
                  <c:v>1.7793029999999999</c:v>
                </c:pt>
                <c:pt idx="515">
                  <c:v>1.8669479999999998</c:v>
                </c:pt>
                <c:pt idx="516">
                  <c:v>2.0960929999999998</c:v>
                </c:pt>
                <c:pt idx="517">
                  <c:v>2.040127</c:v>
                </c:pt>
                <c:pt idx="518">
                  <c:v>1.958817</c:v>
                </c:pt>
                <c:pt idx="519">
                  <c:v>2.0813090000000001</c:v>
                </c:pt>
                <c:pt idx="520">
                  <c:v>2.0665260000000001</c:v>
                </c:pt>
                <c:pt idx="521">
                  <c:v>2.00528</c:v>
                </c:pt>
              </c:numCache>
            </c:numRef>
          </c:val>
          <c:smooth val="0"/>
          <c:extLst>
            <c:ext xmlns:c16="http://schemas.microsoft.com/office/drawing/2014/chart" uri="{C3380CC4-5D6E-409C-BE32-E72D297353CC}">
              <c16:uniqueId val="{00000001-6AEA-4B3E-81AF-19811E163E4A}"/>
            </c:ext>
          </c:extLst>
        </c:ser>
        <c:ser>
          <c:idx val="3"/>
          <c:order val="1"/>
          <c:tx>
            <c:strRef>
              <c:f>'10y'!$F$2</c:f>
              <c:strCache>
                <c:ptCount val="1"/>
                <c:pt idx="0">
                  <c:v>S&amp;P/TSX</c:v>
                </c:pt>
              </c:strCache>
            </c:strRef>
          </c:tx>
          <c:spPr>
            <a:ln w="28575" cap="rnd">
              <a:solidFill>
                <a:schemeClr val="tx1"/>
              </a:solidFill>
              <a:round/>
            </a:ln>
            <a:effectLst/>
          </c:spPr>
          <c:marker>
            <c:symbol val="none"/>
          </c:marker>
          <c:cat>
            <c:numRef>
              <c:f>'10y'!$B$3:$B$524</c:f>
              <c:numCache>
                <c:formatCode>m/d/yyyy</c:formatCode>
                <c:ptCount val="522"/>
                <c:pt idx="0">
                  <c:v>42209</c:v>
                </c:pt>
                <c:pt idx="1">
                  <c:v>42216</c:v>
                </c:pt>
                <c:pt idx="2">
                  <c:v>42223</c:v>
                </c:pt>
                <c:pt idx="3">
                  <c:v>42230</c:v>
                </c:pt>
                <c:pt idx="4">
                  <c:v>42237</c:v>
                </c:pt>
                <c:pt idx="5">
                  <c:v>42244</c:v>
                </c:pt>
                <c:pt idx="6">
                  <c:v>42251</c:v>
                </c:pt>
                <c:pt idx="7">
                  <c:v>42258</c:v>
                </c:pt>
                <c:pt idx="8">
                  <c:v>42265</c:v>
                </c:pt>
                <c:pt idx="9">
                  <c:v>42272</c:v>
                </c:pt>
                <c:pt idx="10">
                  <c:v>42279</c:v>
                </c:pt>
                <c:pt idx="11">
                  <c:v>42286</c:v>
                </c:pt>
                <c:pt idx="12">
                  <c:v>42293</c:v>
                </c:pt>
                <c:pt idx="13">
                  <c:v>42300</c:v>
                </c:pt>
                <c:pt idx="14">
                  <c:v>42307</c:v>
                </c:pt>
                <c:pt idx="15">
                  <c:v>42314</c:v>
                </c:pt>
                <c:pt idx="16">
                  <c:v>42321</c:v>
                </c:pt>
                <c:pt idx="17">
                  <c:v>42328</c:v>
                </c:pt>
                <c:pt idx="18">
                  <c:v>42335</c:v>
                </c:pt>
                <c:pt idx="19">
                  <c:v>42342</c:v>
                </c:pt>
                <c:pt idx="20">
                  <c:v>42349</c:v>
                </c:pt>
                <c:pt idx="21">
                  <c:v>42356</c:v>
                </c:pt>
                <c:pt idx="22">
                  <c:v>42363</c:v>
                </c:pt>
                <c:pt idx="23">
                  <c:v>42370</c:v>
                </c:pt>
                <c:pt idx="24">
                  <c:v>42377</c:v>
                </c:pt>
                <c:pt idx="25">
                  <c:v>42384</c:v>
                </c:pt>
                <c:pt idx="26">
                  <c:v>42391</c:v>
                </c:pt>
                <c:pt idx="27">
                  <c:v>42398</c:v>
                </c:pt>
                <c:pt idx="28">
                  <c:v>42405</c:v>
                </c:pt>
                <c:pt idx="29">
                  <c:v>42412</c:v>
                </c:pt>
                <c:pt idx="30">
                  <c:v>42419</c:v>
                </c:pt>
                <c:pt idx="31">
                  <c:v>42426</c:v>
                </c:pt>
                <c:pt idx="32">
                  <c:v>42433</c:v>
                </c:pt>
                <c:pt idx="33">
                  <c:v>42440</c:v>
                </c:pt>
                <c:pt idx="34">
                  <c:v>42447</c:v>
                </c:pt>
                <c:pt idx="35">
                  <c:v>42454</c:v>
                </c:pt>
                <c:pt idx="36">
                  <c:v>42461</c:v>
                </c:pt>
                <c:pt idx="37">
                  <c:v>42468</c:v>
                </c:pt>
                <c:pt idx="38">
                  <c:v>42475</c:v>
                </c:pt>
                <c:pt idx="39">
                  <c:v>42482</c:v>
                </c:pt>
                <c:pt idx="40">
                  <c:v>42489</c:v>
                </c:pt>
                <c:pt idx="41">
                  <c:v>42496</c:v>
                </c:pt>
                <c:pt idx="42">
                  <c:v>42503</c:v>
                </c:pt>
                <c:pt idx="43">
                  <c:v>42510</c:v>
                </c:pt>
                <c:pt idx="44">
                  <c:v>42517</c:v>
                </c:pt>
                <c:pt idx="45">
                  <c:v>42524</c:v>
                </c:pt>
                <c:pt idx="46">
                  <c:v>42531</c:v>
                </c:pt>
                <c:pt idx="47">
                  <c:v>42538</c:v>
                </c:pt>
                <c:pt idx="48">
                  <c:v>42545</c:v>
                </c:pt>
                <c:pt idx="49">
                  <c:v>42552</c:v>
                </c:pt>
                <c:pt idx="50">
                  <c:v>42559</c:v>
                </c:pt>
                <c:pt idx="51">
                  <c:v>42566</c:v>
                </c:pt>
                <c:pt idx="52">
                  <c:v>42573</c:v>
                </c:pt>
                <c:pt idx="53">
                  <c:v>42580</c:v>
                </c:pt>
                <c:pt idx="54">
                  <c:v>42587</c:v>
                </c:pt>
                <c:pt idx="55">
                  <c:v>42594</c:v>
                </c:pt>
                <c:pt idx="56">
                  <c:v>42601</c:v>
                </c:pt>
                <c:pt idx="57">
                  <c:v>42608</c:v>
                </c:pt>
                <c:pt idx="58">
                  <c:v>42615</c:v>
                </c:pt>
                <c:pt idx="59">
                  <c:v>42622</c:v>
                </c:pt>
                <c:pt idx="60">
                  <c:v>42629</c:v>
                </c:pt>
                <c:pt idx="61">
                  <c:v>42636</c:v>
                </c:pt>
                <c:pt idx="62">
                  <c:v>42643</c:v>
                </c:pt>
                <c:pt idx="63">
                  <c:v>42650</c:v>
                </c:pt>
                <c:pt idx="64">
                  <c:v>42657</c:v>
                </c:pt>
                <c:pt idx="65">
                  <c:v>42664</c:v>
                </c:pt>
                <c:pt idx="66">
                  <c:v>42671</c:v>
                </c:pt>
                <c:pt idx="67">
                  <c:v>42678</c:v>
                </c:pt>
                <c:pt idx="68">
                  <c:v>42685</c:v>
                </c:pt>
                <c:pt idx="69">
                  <c:v>42692</c:v>
                </c:pt>
                <c:pt idx="70">
                  <c:v>42699</c:v>
                </c:pt>
                <c:pt idx="71">
                  <c:v>42706</c:v>
                </c:pt>
                <c:pt idx="72">
                  <c:v>42713</c:v>
                </c:pt>
                <c:pt idx="73">
                  <c:v>42720</c:v>
                </c:pt>
                <c:pt idx="74">
                  <c:v>42727</c:v>
                </c:pt>
                <c:pt idx="75">
                  <c:v>42734</c:v>
                </c:pt>
                <c:pt idx="76">
                  <c:v>42741</c:v>
                </c:pt>
                <c:pt idx="77">
                  <c:v>42748</c:v>
                </c:pt>
                <c:pt idx="78">
                  <c:v>42755</c:v>
                </c:pt>
                <c:pt idx="79">
                  <c:v>42762</c:v>
                </c:pt>
                <c:pt idx="80">
                  <c:v>42769</c:v>
                </c:pt>
                <c:pt idx="81">
                  <c:v>42776</c:v>
                </c:pt>
                <c:pt idx="82">
                  <c:v>42783</c:v>
                </c:pt>
                <c:pt idx="83">
                  <c:v>42790</c:v>
                </c:pt>
                <c:pt idx="84">
                  <c:v>42797</c:v>
                </c:pt>
                <c:pt idx="85">
                  <c:v>42804</c:v>
                </c:pt>
                <c:pt idx="86">
                  <c:v>42811</c:v>
                </c:pt>
                <c:pt idx="87">
                  <c:v>42818</c:v>
                </c:pt>
                <c:pt idx="88">
                  <c:v>42825</c:v>
                </c:pt>
                <c:pt idx="89">
                  <c:v>42832</c:v>
                </c:pt>
                <c:pt idx="90">
                  <c:v>42839</c:v>
                </c:pt>
                <c:pt idx="91">
                  <c:v>42846</c:v>
                </c:pt>
                <c:pt idx="92">
                  <c:v>42853</c:v>
                </c:pt>
                <c:pt idx="93">
                  <c:v>42860</c:v>
                </c:pt>
                <c:pt idx="94">
                  <c:v>42867</c:v>
                </c:pt>
                <c:pt idx="95">
                  <c:v>42874</c:v>
                </c:pt>
                <c:pt idx="96">
                  <c:v>42881</c:v>
                </c:pt>
                <c:pt idx="97">
                  <c:v>42888</c:v>
                </c:pt>
                <c:pt idx="98">
                  <c:v>42895</c:v>
                </c:pt>
                <c:pt idx="99">
                  <c:v>42902</c:v>
                </c:pt>
                <c:pt idx="100">
                  <c:v>42909</c:v>
                </c:pt>
                <c:pt idx="101">
                  <c:v>42916</c:v>
                </c:pt>
                <c:pt idx="102">
                  <c:v>42923</c:v>
                </c:pt>
                <c:pt idx="103">
                  <c:v>42930</c:v>
                </c:pt>
                <c:pt idx="104">
                  <c:v>42937</c:v>
                </c:pt>
                <c:pt idx="105">
                  <c:v>42944</c:v>
                </c:pt>
                <c:pt idx="106">
                  <c:v>42951</c:v>
                </c:pt>
                <c:pt idx="107">
                  <c:v>42958</c:v>
                </c:pt>
                <c:pt idx="108">
                  <c:v>42965</c:v>
                </c:pt>
                <c:pt idx="109">
                  <c:v>42972</c:v>
                </c:pt>
                <c:pt idx="110">
                  <c:v>42979</c:v>
                </c:pt>
                <c:pt idx="111">
                  <c:v>42986</c:v>
                </c:pt>
                <c:pt idx="112">
                  <c:v>42993</c:v>
                </c:pt>
                <c:pt idx="113">
                  <c:v>43000</c:v>
                </c:pt>
                <c:pt idx="114">
                  <c:v>43007</c:v>
                </c:pt>
                <c:pt idx="115">
                  <c:v>43014</c:v>
                </c:pt>
                <c:pt idx="116">
                  <c:v>43021</c:v>
                </c:pt>
                <c:pt idx="117">
                  <c:v>43028</c:v>
                </c:pt>
                <c:pt idx="118">
                  <c:v>43035</c:v>
                </c:pt>
                <c:pt idx="119">
                  <c:v>43042</c:v>
                </c:pt>
                <c:pt idx="120">
                  <c:v>43049</c:v>
                </c:pt>
                <c:pt idx="121">
                  <c:v>43056</c:v>
                </c:pt>
                <c:pt idx="122">
                  <c:v>43063</c:v>
                </c:pt>
                <c:pt idx="123">
                  <c:v>43070</c:v>
                </c:pt>
                <c:pt idx="124">
                  <c:v>43077</c:v>
                </c:pt>
                <c:pt idx="125">
                  <c:v>43084</c:v>
                </c:pt>
                <c:pt idx="126">
                  <c:v>43091</c:v>
                </c:pt>
                <c:pt idx="127">
                  <c:v>43098</c:v>
                </c:pt>
                <c:pt idx="128">
                  <c:v>43105</c:v>
                </c:pt>
                <c:pt idx="129">
                  <c:v>43112</c:v>
                </c:pt>
                <c:pt idx="130">
                  <c:v>43119</c:v>
                </c:pt>
                <c:pt idx="131">
                  <c:v>43126</c:v>
                </c:pt>
                <c:pt idx="132">
                  <c:v>43133</c:v>
                </c:pt>
                <c:pt idx="133">
                  <c:v>43140</c:v>
                </c:pt>
                <c:pt idx="134">
                  <c:v>43147</c:v>
                </c:pt>
                <c:pt idx="135">
                  <c:v>43154</c:v>
                </c:pt>
                <c:pt idx="136">
                  <c:v>43161</c:v>
                </c:pt>
                <c:pt idx="137">
                  <c:v>43168</c:v>
                </c:pt>
                <c:pt idx="138">
                  <c:v>43175</c:v>
                </c:pt>
                <c:pt idx="139">
                  <c:v>43182</c:v>
                </c:pt>
                <c:pt idx="140">
                  <c:v>43189</c:v>
                </c:pt>
                <c:pt idx="141">
                  <c:v>43196</c:v>
                </c:pt>
                <c:pt idx="142">
                  <c:v>43203</c:v>
                </c:pt>
                <c:pt idx="143">
                  <c:v>43210</c:v>
                </c:pt>
                <c:pt idx="144">
                  <c:v>43217</c:v>
                </c:pt>
                <c:pt idx="145">
                  <c:v>43224</c:v>
                </c:pt>
                <c:pt idx="146">
                  <c:v>43231</c:v>
                </c:pt>
                <c:pt idx="147">
                  <c:v>43238</c:v>
                </c:pt>
                <c:pt idx="148">
                  <c:v>43245</c:v>
                </c:pt>
                <c:pt idx="149">
                  <c:v>43252</c:v>
                </c:pt>
                <c:pt idx="150">
                  <c:v>43259</c:v>
                </c:pt>
                <c:pt idx="151">
                  <c:v>43266</c:v>
                </c:pt>
                <c:pt idx="152">
                  <c:v>43273</c:v>
                </c:pt>
                <c:pt idx="153">
                  <c:v>43280</c:v>
                </c:pt>
                <c:pt idx="154">
                  <c:v>43287</c:v>
                </c:pt>
                <c:pt idx="155">
                  <c:v>43294</c:v>
                </c:pt>
                <c:pt idx="156">
                  <c:v>43301</c:v>
                </c:pt>
                <c:pt idx="157">
                  <c:v>43308</c:v>
                </c:pt>
                <c:pt idx="158">
                  <c:v>43315</c:v>
                </c:pt>
                <c:pt idx="159">
                  <c:v>43322</c:v>
                </c:pt>
                <c:pt idx="160">
                  <c:v>43329</c:v>
                </c:pt>
                <c:pt idx="161">
                  <c:v>43336</c:v>
                </c:pt>
                <c:pt idx="162">
                  <c:v>43343</c:v>
                </c:pt>
                <c:pt idx="163">
                  <c:v>43350</c:v>
                </c:pt>
                <c:pt idx="164">
                  <c:v>43357</c:v>
                </c:pt>
                <c:pt idx="165">
                  <c:v>43364</c:v>
                </c:pt>
                <c:pt idx="166">
                  <c:v>43371</c:v>
                </c:pt>
                <c:pt idx="167">
                  <c:v>43378</c:v>
                </c:pt>
                <c:pt idx="168">
                  <c:v>43385</c:v>
                </c:pt>
                <c:pt idx="169">
                  <c:v>43392</c:v>
                </c:pt>
                <c:pt idx="170">
                  <c:v>43399</c:v>
                </c:pt>
                <c:pt idx="171">
                  <c:v>43406</c:v>
                </c:pt>
                <c:pt idx="172">
                  <c:v>43413</c:v>
                </c:pt>
                <c:pt idx="173">
                  <c:v>43420</c:v>
                </c:pt>
                <c:pt idx="174">
                  <c:v>43427</c:v>
                </c:pt>
                <c:pt idx="175">
                  <c:v>43434</c:v>
                </c:pt>
                <c:pt idx="176">
                  <c:v>43441</c:v>
                </c:pt>
                <c:pt idx="177">
                  <c:v>43448</c:v>
                </c:pt>
                <c:pt idx="178">
                  <c:v>43455</c:v>
                </c:pt>
                <c:pt idx="179">
                  <c:v>43462</c:v>
                </c:pt>
                <c:pt idx="180">
                  <c:v>43469</c:v>
                </c:pt>
                <c:pt idx="181">
                  <c:v>43476</c:v>
                </c:pt>
                <c:pt idx="182">
                  <c:v>43483</c:v>
                </c:pt>
                <c:pt idx="183">
                  <c:v>43490</c:v>
                </c:pt>
                <c:pt idx="184">
                  <c:v>43497</c:v>
                </c:pt>
                <c:pt idx="185">
                  <c:v>43504</c:v>
                </c:pt>
                <c:pt idx="186">
                  <c:v>43511</c:v>
                </c:pt>
                <c:pt idx="187">
                  <c:v>43518</c:v>
                </c:pt>
                <c:pt idx="188">
                  <c:v>43525</c:v>
                </c:pt>
                <c:pt idx="189">
                  <c:v>43532</c:v>
                </c:pt>
                <c:pt idx="190">
                  <c:v>43539</c:v>
                </c:pt>
                <c:pt idx="191">
                  <c:v>43546</c:v>
                </c:pt>
                <c:pt idx="192">
                  <c:v>43553</c:v>
                </c:pt>
                <c:pt idx="193">
                  <c:v>43560</c:v>
                </c:pt>
                <c:pt idx="194">
                  <c:v>43567</c:v>
                </c:pt>
                <c:pt idx="195">
                  <c:v>43574</c:v>
                </c:pt>
                <c:pt idx="196">
                  <c:v>43581</c:v>
                </c:pt>
                <c:pt idx="197">
                  <c:v>43588</c:v>
                </c:pt>
                <c:pt idx="198">
                  <c:v>43595</c:v>
                </c:pt>
                <c:pt idx="199">
                  <c:v>43602</c:v>
                </c:pt>
                <c:pt idx="200">
                  <c:v>43609</c:v>
                </c:pt>
                <c:pt idx="201">
                  <c:v>43616</c:v>
                </c:pt>
                <c:pt idx="202">
                  <c:v>43623</c:v>
                </c:pt>
                <c:pt idx="203">
                  <c:v>43630</c:v>
                </c:pt>
                <c:pt idx="204">
                  <c:v>43637</c:v>
                </c:pt>
                <c:pt idx="205">
                  <c:v>43644</c:v>
                </c:pt>
                <c:pt idx="206">
                  <c:v>43651</c:v>
                </c:pt>
                <c:pt idx="207">
                  <c:v>43658</c:v>
                </c:pt>
                <c:pt idx="208">
                  <c:v>43665</c:v>
                </c:pt>
                <c:pt idx="209">
                  <c:v>43672</c:v>
                </c:pt>
                <c:pt idx="210">
                  <c:v>43679</c:v>
                </c:pt>
                <c:pt idx="211">
                  <c:v>43686</c:v>
                </c:pt>
                <c:pt idx="212">
                  <c:v>43693</c:v>
                </c:pt>
                <c:pt idx="213">
                  <c:v>43700</c:v>
                </c:pt>
                <c:pt idx="214">
                  <c:v>43707</c:v>
                </c:pt>
                <c:pt idx="215">
                  <c:v>43714</c:v>
                </c:pt>
                <c:pt idx="216">
                  <c:v>43721</c:v>
                </c:pt>
                <c:pt idx="217">
                  <c:v>43728</c:v>
                </c:pt>
                <c:pt idx="218">
                  <c:v>43735</c:v>
                </c:pt>
                <c:pt idx="219">
                  <c:v>43742</c:v>
                </c:pt>
                <c:pt idx="220">
                  <c:v>43749</c:v>
                </c:pt>
                <c:pt idx="221">
                  <c:v>43756</c:v>
                </c:pt>
                <c:pt idx="222">
                  <c:v>43763</c:v>
                </c:pt>
                <c:pt idx="223">
                  <c:v>43770</c:v>
                </c:pt>
                <c:pt idx="224">
                  <c:v>43777</c:v>
                </c:pt>
                <c:pt idx="225">
                  <c:v>43784</c:v>
                </c:pt>
                <c:pt idx="226">
                  <c:v>43791</c:v>
                </c:pt>
                <c:pt idx="227">
                  <c:v>43798</c:v>
                </c:pt>
                <c:pt idx="228">
                  <c:v>43805</c:v>
                </c:pt>
                <c:pt idx="229">
                  <c:v>43812</c:v>
                </c:pt>
                <c:pt idx="230">
                  <c:v>43819</c:v>
                </c:pt>
                <c:pt idx="231">
                  <c:v>43826</c:v>
                </c:pt>
                <c:pt idx="232">
                  <c:v>43833</c:v>
                </c:pt>
                <c:pt idx="233">
                  <c:v>43840</c:v>
                </c:pt>
                <c:pt idx="234">
                  <c:v>43847</c:v>
                </c:pt>
                <c:pt idx="235">
                  <c:v>43854</c:v>
                </c:pt>
                <c:pt idx="236">
                  <c:v>43861</c:v>
                </c:pt>
                <c:pt idx="237">
                  <c:v>43868</c:v>
                </c:pt>
                <c:pt idx="238">
                  <c:v>43875</c:v>
                </c:pt>
                <c:pt idx="239">
                  <c:v>43882</c:v>
                </c:pt>
                <c:pt idx="240">
                  <c:v>43889</c:v>
                </c:pt>
                <c:pt idx="241">
                  <c:v>43896</c:v>
                </c:pt>
                <c:pt idx="242">
                  <c:v>43903</c:v>
                </c:pt>
                <c:pt idx="243">
                  <c:v>43910</c:v>
                </c:pt>
                <c:pt idx="244">
                  <c:v>43917</c:v>
                </c:pt>
                <c:pt idx="245">
                  <c:v>43924</c:v>
                </c:pt>
                <c:pt idx="246">
                  <c:v>43931</c:v>
                </c:pt>
                <c:pt idx="247">
                  <c:v>43938</c:v>
                </c:pt>
                <c:pt idx="248">
                  <c:v>43945</c:v>
                </c:pt>
                <c:pt idx="249">
                  <c:v>43952</c:v>
                </c:pt>
                <c:pt idx="250">
                  <c:v>43959</c:v>
                </c:pt>
                <c:pt idx="251">
                  <c:v>43966</c:v>
                </c:pt>
                <c:pt idx="252">
                  <c:v>43973</c:v>
                </c:pt>
                <c:pt idx="253">
                  <c:v>43980</c:v>
                </c:pt>
                <c:pt idx="254">
                  <c:v>43987</c:v>
                </c:pt>
                <c:pt idx="255">
                  <c:v>43994</c:v>
                </c:pt>
                <c:pt idx="256">
                  <c:v>44001</c:v>
                </c:pt>
                <c:pt idx="257">
                  <c:v>44008</c:v>
                </c:pt>
                <c:pt idx="258">
                  <c:v>44015</c:v>
                </c:pt>
                <c:pt idx="259">
                  <c:v>44022</c:v>
                </c:pt>
                <c:pt idx="260">
                  <c:v>44029</c:v>
                </c:pt>
                <c:pt idx="261">
                  <c:v>44036</c:v>
                </c:pt>
                <c:pt idx="262">
                  <c:v>44043</c:v>
                </c:pt>
                <c:pt idx="263">
                  <c:v>44050</c:v>
                </c:pt>
                <c:pt idx="264">
                  <c:v>44057</c:v>
                </c:pt>
                <c:pt idx="265">
                  <c:v>44064</c:v>
                </c:pt>
                <c:pt idx="266">
                  <c:v>44071</c:v>
                </c:pt>
                <c:pt idx="267">
                  <c:v>44078</c:v>
                </c:pt>
                <c:pt idx="268">
                  <c:v>44085</c:v>
                </c:pt>
                <c:pt idx="269">
                  <c:v>44092</c:v>
                </c:pt>
                <c:pt idx="270">
                  <c:v>44099</c:v>
                </c:pt>
                <c:pt idx="271">
                  <c:v>44106</c:v>
                </c:pt>
                <c:pt idx="272">
                  <c:v>44113</c:v>
                </c:pt>
                <c:pt idx="273">
                  <c:v>44120</c:v>
                </c:pt>
                <c:pt idx="274">
                  <c:v>44127</c:v>
                </c:pt>
                <c:pt idx="275">
                  <c:v>44134</c:v>
                </c:pt>
                <c:pt idx="276">
                  <c:v>44141</c:v>
                </c:pt>
                <c:pt idx="277">
                  <c:v>44148</c:v>
                </c:pt>
                <c:pt idx="278">
                  <c:v>44155</c:v>
                </c:pt>
                <c:pt idx="279">
                  <c:v>44162</c:v>
                </c:pt>
                <c:pt idx="280">
                  <c:v>44169</c:v>
                </c:pt>
                <c:pt idx="281">
                  <c:v>44176</c:v>
                </c:pt>
                <c:pt idx="282">
                  <c:v>44183</c:v>
                </c:pt>
                <c:pt idx="283">
                  <c:v>44190</c:v>
                </c:pt>
                <c:pt idx="284">
                  <c:v>44197</c:v>
                </c:pt>
                <c:pt idx="285">
                  <c:v>44204</c:v>
                </c:pt>
                <c:pt idx="286">
                  <c:v>44211</c:v>
                </c:pt>
                <c:pt idx="287">
                  <c:v>44218</c:v>
                </c:pt>
                <c:pt idx="288">
                  <c:v>44225</c:v>
                </c:pt>
                <c:pt idx="289">
                  <c:v>44232</c:v>
                </c:pt>
                <c:pt idx="290">
                  <c:v>44239</c:v>
                </c:pt>
                <c:pt idx="291">
                  <c:v>44246</c:v>
                </c:pt>
                <c:pt idx="292">
                  <c:v>44253</c:v>
                </c:pt>
                <c:pt idx="293">
                  <c:v>44260</c:v>
                </c:pt>
                <c:pt idx="294">
                  <c:v>44267</c:v>
                </c:pt>
                <c:pt idx="295">
                  <c:v>44274</c:v>
                </c:pt>
                <c:pt idx="296">
                  <c:v>44281</c:v>
                </c:pt>
                <c:pt idx="297">
                  <c:v>44288</c:v>
                </c:pt>
                <c:pt idx="298">
                  <c:v>44295</c:v>
                </c:pt>
                <c:pt idx="299">
                  <c:v>44302</c:v>
                </c:pt>
                <c:pt idx="300">
                  <c:v>44309</c:v>
                </c:pt>
                <c:pt idx="301">
                  <c:v>44316</c:v>
                </c:pt>
                <c:pt idx="302">
                  <c:v>44323</c:v>
                </c:pt>
                <c:pt idx="303">
                  <c:v>44330</c:v>
                </c:pt>
                <c:pt idx="304">
                  <c:v>44337</c:v>
                </c:pt>
                <c:pt idx="305">
                  <c:v>44344</c:v>
                </c:pt>
                <c:pt idx="306">
                  <c:v>44351</c:v>
                </c:pt>
                <c:pt idx="307">
                  <c:v>44358</c:v>
                </c:pt>
                <c:pt idx="308">
                  <c:v>44365</c:v>
                </c:pt>
                <c:pt idx="309">
                  <c:v>44372</c:v>
                </c:pt>
                <c:pt idx="310">
                  <c:v>44379</c:v>
                </c:pt>
                <c:pt idx="311">
                  <c:v>44386</c:v>
                </c:pt>
                <c:pt idx="312">
                  <c:v>44393</c:v>
                </c:pt>
                <c:pt idx="313">
                  <c:v>44400</c:v>
                </c:pt>
                <c:pt idx="314">
                  <c:v>44407</c:v>
                </c:pt>
                <c:pt idx="315">
                  <c:v>44414</c:v>
                </c:pt>
                <c:pt idx="316">
                  <c:v>44421</c:v>
                </c:pt>
                <c:pt idx="317">
                  <c:v>44428</c:v>
                </c:pt>
                <c:pt idx="318">
                  <c:v>44435</c:v>
                </c:pt>
                <c:pt idx="319">
                  <c:v>44442</c:v>
                </c:pt>
                <c:pt idx="320">
                  <c:v>44449</c:v>
                </c:pt>
                <c:pt idx="321">
                  <c:v>44456</c:v>
                </c:pt>
                <c:pt idx="322">
                  <c:v>44463</c:v>
                </c:pt>
                <c:pt idx="323">
                  <c:v>44470</c:v>
                </c:pt>
                <c:pt idx="324">
                  <c:v>44477</c:v>
                </c:pt>
                <c:pt idx="325">
                  <c:v>44484</c:v>
                </c:pt>
                <c:pt idx="326">
                  <c:v>44491</c:v>
                </c:pt>
                <c:pt idx="327">
                  <c:v>44498</c:v>
                </c:pt>
                <c:pt idx="328">
                  <c:v>44505</c:v>
                </c:pt>
                <c:pt idx="329">
                  <c:v>44512</c:v>
                </c:pt>
                <c:pt idx="330">
                  <c:v>44519</c:v>
                </c:pt>
                <c:pt idx="331">
                  <c:v>44526</c:v>
                </c:pt>
                <c:pt idx="332">
                  <c:v>44533</c:v>
                </c:pt>
                <c:pt idx="333">
                  <c:v>44540</c:v>
                </c:pt>
                <c:pt idx="334">
                  <c:v>44547</c:v>
                </c:pt>
                <c:pt idx="335">
                  <c:v>44554</c:v>
                </c:pt>
                <c:pt idx="336">
                  <c:v>44561</c:v>
                </c:pt>
                <c:pt idx="337">
                  <c:v>44568</c:v>
                </c:pt>
                <c:pt idx="338">
                  <c:v>44575</c:v>
                </c:pt>
                <c:pt idx="339">
                  <c:v>44582</c:v>
                </c:pt>
                <c:pt idx="340">
                  <c:v>44589</c:v>
                </c:pt>
                <c:pt idx="341">
                  <c:v>44596</c:v>
                </c:pt>
                <c:pt idx="342">
                  <c:v>44603</c:v>
                </c:pt>
                <c:pt idx="343">
                  <c:v>44610</c:v>
                </c:pt>
                <c:pt idx="344">
                  <c:v>44617</c:v>
                </c:pt>
                <c:pt idx="345">
                  <c:v>44624</c:v>
                </c:pt>
                <c:pt idx="346">
                  <c:v>44631</c:v>
                </c:pt>
                <c:pt idx="347">
                  <c:v>44638</c:v>
                </c:pt>
                <c:pt idx="348">
                  <c:v>44645</c:v>
                </c:pt>
                <c:pt idx="349">
                  <c:v>44652</c:v>
                </c:pt>
                <c:pt idx="350">
                  <c:v>44659</c:v>
                </c:pt>
                <c:pt idx="351">
                  <c:v>44666</c:v>
                </c:pt>
                <c:pt idx="352">
                  <c:v>44673</c:v>
                </c:pt>
                <c:pt idx="353">
                  <c:v>44680</c:v>
                </c:pt>
                <c:pt idx="354">
                  <c:v>44687</c:v>
                </c:pt>
                <c:pt idx="355">
                  <c:v>44694</c:v>
                </c:pt>
                <c:pt idx="356">
                  <c:v>44701</c:v>
                </c:pt>
                <c:pt idx="357">
                  <c:v>44708</c:v>
                </c:pt>
                <c:pt idx="358">
                  <c:v>44715</c:v>
                </c:pt>
                <c:pt idx="359">
                  <c:v>44722</c:v>
                </c:pt>
                <c:pt idx="360">
                  <c:v>44729</c:v>
                </c:pt>
                <c:pt idx="361">
                  <c:v>44736</c:v>
                </c:pt>
                <c:pt idx="362">
                  <c:v>44743</c:v>
                </c:pt>
                <c:pt idx="363">
                  <c:v>44750</c:v>
                </c:pt>
                <c:pt idx="364">
                  <c:v>44757</c:v>
                </c:pt>
                <c:pt idx="365">
                  <c:v>44764</c:v>
                </c:pt>
                <c:pt idx="366">
                  <c:v>44771</c:v>
                </c:pt>
                <c:pt idx="367">
                  <c:v>44778</c:v>
                </c:pt>
                <c:pt idx="368">
                  <c:v>44785</c:v>
                </c:pt>
                <c:pt idx="369">
                  <c:v>44792</c:v>
                </c:pt>
                <c:pt idx="370">
                  <c:v>44799</c:v>
                </c:pt>
                <c:pt idx="371">
                  <c:v>44806</c:v>
                </c:pt>
                <c:pt idx="372">
                  <c:v>44813</c:v>
                </c:pt>
                <c:pt idx="373">
                  <c:v>44820</c:v>
                </c:pt>
                <c:pt idx="374">
                  <c:v>44827</c:v>
                </c:pt>
                <c:pt idx="375">
                  <c:v>44834</c:v>
                </c:pt>
                <c:pt idx="376">
                  <c:v>44841</c:v>
                </c:pt>
                <c:pt idx="377">
                  <c:v>44848</c:v>
                </c:pt>
                <c:pt idx="378">
                  <c:v>44855</c:v>
                </c:pt>
                <c:pt idx="379">
                  <c:v>44862</c:v>
                </c:pt>
                <c:pt idx="380">
                  <c:v>44869</c:v>
                </c:pt>
                <c:pt idx="381">
                  <c:v>44876</c:v>
                </c:pt>
                <c:pt idx="382">
                  <c:v>44883</c:v>
                </c:pt>
                <c:pt idx="383">
                  <c:v>44890</c:v>
                </c:pt>
                <c:pt idx="384">
                  <c:v>44897</c:v>
                </c:pt>
                <c:pt idx="385">
                  <c:v>44904</c:v>
                </c:pt>
                <c:pt idx="386">
                  <c:v>44911</c:v>
                </c:pt>
                <c:pt idx="387">
                  <c:v>44918</c:v>
                </c:pt>
                <c:pt idx="388">
                  <c:v>44925</c:v>
                </c:pt>
                <c:pt idx="389">
                  <c:v>44932</c:v>
                </c:pt>
                <c:pt idx="390">
                  <c:v>44939</c:v>
                </c:pt>
                <c:pt idx="391">
                  <c:v>44946</c:v>
                </c:pt>
                <c:pt idx="392">
                  <c:v>44953</c:v>
                </c:pt>
                <c:pt idx="393">
                  <c:v>44960</c:v>
                </c:pt>
                <c:pt idx="394">
                  <c:v>44967</c:v>
                </c:pt>
                <c:pt idx="395">
                  <c:v>44974</c:v>
                </c:pt>
                <c:pt idx="396">
                  <c:v>44981</c:v>
                </c:pt>
                <c:pt idx="397">
                  <c:v>44988</c:v>
                </c:pt>
                <c:pt idx="398">
                  <c:v>44995</c:v>
                </c:pt>
                <c:pt idx="399">
                  <c:v>45002</c:v>
                </c:pt>
                <c:pt idx="400">
                  <c:v>45009</c:v>
                </c:pt>
                <c:pt idx="401">
                  <c:v>45016</c:v>
                </c:pt>
                <c:pt idx="402">
                  <c:v>45023</c:v>
                </c:pt>
                <c:pt idx="403">
                  <c:v>45030</c:v>
                </c:pt>
                <c:pt idx="404">
                  <c:v>45037</c:v>
                </c:pt>
                <c:pt idx="405">
                  <c:v>45044</c:v>
                </c:pt>
                <c:pt idx="406">
                  <c:v>45051</c:v>
                </c:pt>
                <c:pt idx="407">
                  <c:v>45058</c:v>
                </c:pt>
                <c:pt idx="408">
                  <c:v>45065</c:v>
                </c:pt>
                <c:pt idx="409">
                  <c:v>45072</c:v>
                </c:pt>
                <c:pt idx="410">
                  <c:v>45079</c:v>
                </c:pt>
                <c:pt idx="411">
                  <c:v>45086</c:v>
                </c:pt>
                <c:pt idx="412">
                  <c:v>45093</c:v>
                </c:pt>
                <c:pt idx="413">
                  <c:v>45100</c:v>
                </c:pt>
                <c:pt idx="414">
                  <c:v>45107</c:v>
                </c:pt>
                <c:pt idx="415">
                  <c:v>45114</c:v>
                </c:pt>
                <c:pt idx="416">
                  <c:v>45121</c:v>
                </c:pt>
                <c:pt idx="417">
                  <c:v>45128</c:v>
                </c:pt>
                <c:pt idx="418">
                  <c:v>45135</c:v>
                </c:pt>
                <c:pt idx="419">
                  <c:v>45142</c:v>
                </c:pt>
                <c:pt idx="420">
                  <c:v>45149</c:v>
                </c:pt>
                <c:pt idx="421">
                  <c:v>45156</c:v>
                </c:pt>
                <c:pt idx="422">
                  <c:v>45163</c:v>
                </c:pt>
                <c:pt idx="423">
                  <c:v>45170</c:v>
                </c:pt>
                <c:pt idx="424">
                  <c:v>45177</c:v>
                </c:pt>
                <c:pt idx="425">
                  <c:v>45184</c:v>
                </c:pt>
                <c:pt idx="426">
                  <c:v>45191</c:v>
                </c:pt>
                <c:pt idx="427">
                  <c:v>45198</c:v>
                </c:pt>
                <c:pt idx="428">
                  <c:v>45205</c:v>
                </c:pt>
                <c:pt idx="429">
                  <c:v>45212</c:v>
                </c:pt>
                <c:pt idx="430">
                  <c:v>45219</c:v>
                </c:pt>
                <c:pt idx="431">
                  <c:v>45226</c:v>
                </c:pt>
                <c:pt idx="432">
                  <c:v>45233</c:v>
                </c:pt>
                <c:pt idx="433">
                  <c:v>45240</c:v>
                </c:pt>
                <c:pt idx="434">
                  <c:v>45247</c:v>
                </c:pt>
                <c:pt idx="435">
                  <c:v>45254</c:v>
                </c:pt>
                <c:pt idx="436">
                  <c:v>45261</c:v>
                </c:pt>
                <c:pt idx="437">
                  <c:v>45268</c:v>
                </c:pt>
                <c:pt idx="438">
                  <c:v>45275</c:v>
                </c:pt>
                <c:pt idx="439">
                  <c:v>45282</c:v>
                </c:pt>
                <c:pt idx="440">
                  <c:v>45289</c:v>
                </c:pt>
                <c:pt idx="441">
                  <c:v>45296</c:v>
                </c:pt>
                <c:pt idx="442">
                  <c:v>45303</c:v>
                </c:pt>
                <c:pt idx="443">
                  <c:v>45310</c:v>
                </c:pt>
                <c:pt idx="444">
                  <c:v>45317</c:v>
                </c:pt>
                <c:pt idx="445">
                  <c:v>45324</c:v>
                </c:pt>
                <c:pt idx="446">
                  <c:v>45331</c:v>
                </c:pt>
                <c:pt idx="447">
                  <c:v>45338</c:v>
                </c:pt>
                <c:pt idx="448">
                  <c:v>45345</c:v>
                </c:pt>
                <c:pt idx="449">
                  <c:v>45352</c:v>
                </c:pt>
                <c:pt idx="450">
                  <c:v>45359</c:v>
                </c:pt>
                <c:pt idx="451">
                  <c:v>45366</c:v>
                </c:pt>
                <c:pt idx="452">
                  <c:v>45373</c:v>
                </c:pt>
                <c:pt idx="453">
                  <c:v>45380</c:v>
                </c:pt>
                <c:pt idx="454">
                  <c:v>45387</c:v>
                </c:pt>
                <c:pt idx="455">
                  <c:v>45394</c:v>
                </c:pt>
                <c:pt idx="456">
                  <c:v>45401</c:v>
                </c:pt>
                <c:pt idx="457">
                  <c:v>45408</c:v>
                </c:pt>
                <c:pt idx="458">
                  <c:v>45415</c:v>
                </c:pt>
                <c:pt idx="459">
                  <c:v>45422</c:v>
                </c:pt>
                <c:pt idx="460">
                  <c:v>45429</c:v>
                </c:pt>
                <c:pt idx="461">
                  <c:v>45436</c:v>
                </c:pt>
                <c:pt idx="462">
                  <c:v>45443</c:v>
                </c:pt>
                <c:pt idx="463">
                  <c:v>45450</c:v>
                </c:pt>
                <c:pt idx="464">
                  <c:v>45457</c:v>
                </c:pt>
                <c:pt idx="465">
                  <c:v>45464</c:v>
                </c:pt>
                <c:pt idx="466">
                  <c:v>45471</c:v>
                </c:pt>
                <c:pt idx="467">
                  <c:v>45478</c:v>
                </c:pt>
                <c:pt idx="468">
                  <c:v>45485</c:v>
                </c:pt>
                <c:pt idx="469">
                  <c:v>45492</c:v>
                </c:pt>
                <c:pt idx="470">
                  <c:v>45499</c:v>
                </c:pt>
                <c:pt idx="471">
                  <c:v>45506</c:v>
                </c:pt>
                <c:pt idx="472">
                  <c:v>45513</c:v>
                </c:pt>
                <c:pt idx="473">
                  <c:v>45520</c:v>
                </c:pt>
                <c:pt idx="474">
                  <c:v>45527</c:v>
                </c:pt>
                <c:pt idx="475">
                  <c:v>45534</c:v>
                </c:pt>
                <c:pt idx="476">
                  <c:v>45541</c:v>
                </c:pt>
                <c:pt idx="477">
                  <c:v>45548</c:v>
                </c:pt>
                <c:pt idx="478">
                  <c:v>45555</c:v>
                </c:pt>
                <c:pt idx="479">
                  <c:v>45562</c:v>
                </c:pt>
                <c:pt idx="480">
                  <c:v>45569</c:v>
                </c:pt>
                <c:pt idx="481">
                  <c:v>45576</c:v>
                </c:pt>
                <c:pt idx="482">
                  <c:v>45583</c:v>
                </c:pt>
                <c:pt idx="483">
                  <c:v>45590</c:v>
                </c:pt>
                <c:pt idx="484">
                  <c:v>45597</c:v>
                </c:pt>
                <c:pt idx="485">
                  <c:v>45604</c:v>
                </c:pt>
                <c:pt idx="486">
                  <c:v>45611</c:v>
                </c:pt>
                <c:pt idx="487">
                  <c:v>45618</c:v>
                </c:pt>
                <c:pt idx="488">
                  <c:v>45625</c:v>
                </c:pt>
                <c:pt idx="489">
                  <c:v>45632</c:v>
                </c:pt>
                <c:pt idx="490">
                  <c:v>45639</c:v>
                </c:pt>
                <c:pt idx="491">
                  <c:v>45646</c:v>
                </c:pt>
                <c:pt idx="492">
                  <c:v>45653</c:v>
                </c:pt>
                <c:pt idx="493">
                  <c:v>45660</c:v>
                </c:pt>
                <c:pt idx="494">
                  <c:v>45667</c:v>
                </c:pt>
                <c:pt idx="495">
                  <c:v>45674</c:v>
                </c:pt>
                <c:pt idx="496">
                  <c:v>45681</c:v>
                </c:pt>
                <c:pt idx="497">
                  <c:v>45688</c:v>
                </c:pt>
                <c:pt idx="498">
                  <c:v>45695</c:v>
                </c:pt>
                <c:pt idx="499">
                  <c:v>45702</c:v>
                </c:pt>
                <c:pt idx="500">
                  <c:v>45709</c:v>
                </c:pt>
                <c:pt idx="501">
                  <c:v>45716</c:v>
                </c:pt>
                <c:pt idx="502">
                  <c:v>45723</c:v>
                </c:pt>
                <c:pt idx="503">
                  <c:v>45730</c:v>
                </c:pt>
                <c:pt idx="504">
                  <c:v>45737</c:v>
                </c:pt>
                <c:pt idx="505">
                  <c:v>45744</c:v>
                </c:pt>
                <c:pt idx="506">
                  <c:v>45751</c:v>
                </c:pt>
                <c:pt idx="507">
                  <c:v>45758</c:v>
                </c:pt>
                <c:pt idx="508">
                  <c:v>45765</c:v>
                </c:pt>
                <c:pt idx="509">
                  <c:v>45772</c:v>
                </c:pt>
                <c:pt idx="510">
                  <c:v>45779</c:v>
                </c:pt>
                <c:pt idx="511">
                  <c:v>45786</c:v>
                </c:pt>
                <c:pt idx="512">
                  <c:v>45793</c:v>
                </c:pt>
                <c:pt idx="513">
                  <c:v>45800</c:v>
                </c:pt>
                <c:pt idx="514">
                  <c:v>45807</c:v>
                </c:pt>
                <c:pt idx="515">
                  <c:v>45814</c:v>
                </c:pt>
                <c:pt idx="516">
                  <c:v>45821</c:v>
                </c:pt>
                <c:pt idx="517">
                  <c:v>45828</c:v>
                </c:pt>
                <c:pt idx="518">
                  <c:v>45835</c:v>
                </c:pt>
                <c:pt idx="519">
                  <c:v>45842</c:v>
                </c:pt>
                <c:pt idx="520">
                  <c:v>45849</c:v>
                </c:pt>
                <c:pt idx="521">
                  <c:v>45856</c:v>
                </c:pt>
              </c:numCache>
            </c:numRef>
          </c:cat>
          <c:val>
            <c:numRef>
              <c:f>'10y'!$F$3:$F$524</c:f>
              <c:numCache>
                <c:formatCode>0%</c:formatCode>
                <c:ptCount val="522"/>
                <c:pt idx="0">
                  <c:v>0</c:v>
                </c:pt>
                <c:pt idx="1">
                  <c:v>1.9893000000000001E-2</c:v>
                </c:pt>
                <c:pt idx="2">
                  <c:v>8.2089999999999993E-3</c:v>
                </c:pt>
                <c:pt idx="3">
                  <c:v>6.4600000000000005E-3</c:v>
                </c:pt>
                <c:pt idx="4">
                  <c:v>-5.0229999999999997E-2</c:v>
                </c:pt>
                <c:pt idx="5">
                  <c:v>-2.2639999999999997E-2</c:v>
                </c:pt>
                <c:pt idx="6">
                  <c:v>-4.9903000000000003E-2</c:v>
                </c:pt>
                <c:pt idx="7">
                  <c:v>-5.1089999999999997E-2</c:v>
                </c:pt>
                <c:pt idx="8">
                  <c:v>-3.8018999999999997E-2</c:v>
                </c:pt>
                <c:pt idx="9">
                  <c:v>-5.6932999999999997E-2</c:v>
                </c:pt>
                <c:pt idx="10">
                  <c:v>-5.9669999999999994E-2</c:v>
                </c:pt>
                <c:pt idx="11">
                  <c:v>-1.5641000000000002E-2</c:v>
                </c:pt>
                <c:pt idx="12">
                  <c:v>-2.4541E-2</c:v>
                </c:pt>
                <c:pt idx="13">
                  <c:v>-1.6395E-2</c:v>
                </c:pt>
                <c:pt idx="14">
                  <c:v>-4.6317000000000004E-2</c:v>
                </c:pt>
                <c:pt idx="15">
                  <c:v>-4.4615999999999996E-2</c:v>
                </c:pt>
                <c:pt idx="16">
                  <c:v>-7.8302999999999998E-2</c:v>
                </c:pt>
                <c:pt idx="17">
                  <c:v>-5.3061999999999998E-2</c:v>
                </c:pt>
                <c:pt idx="18">
                  <c:v>-5.7662000000000005E-2</c:v>
                </c:pt>
                <c:pt idx="19">
                  <c:v>-5.8329000000000006E-2</c:v>
                </c:pt>
                <c:pt idx="20">
                  <c:v>-9.8425999999999986E-2</c:v>
                </c:pt>
                <c:pt idx="21">
                  <c:v>-8.1905999999999993E-2</c:v>
                </c:pt>
                <c:pt idx="22">
                  <c:v>-6.1780999999999996E-2</c:v>
                </c:pt>
                <c:pt idx="23">
                  <c:v>-8.2918000000000006E-2</c:v>
                </c:pt>
                <c:pt idx="24">
                  <c:v>-0.12271000000000001</c:v>
                </c:pt>
                <c:pt idx="25">
                  <c:v>-0.14893200000000001</c:v>
                </c:pt>
                <c:pt idx="26">
                  <c:v>-0.12664799999999998</c:v>
                </c:pt>
                <c:pt idx="27">
                  <c:v>-9.6157000000000006E-2</c:v>
                </c:pt>
                <c:pt idx="28">
                  <c:v>-0.10025600000000001</c:v>
                </c:pt>
                <c:pt idx="29">
                  <c:v>-0.12723599999999999</c:v>
                </c:pt>
                <c:pt idx="30">
                  <c:v>-9.6773000000000012E-2</c:v>
                </c:pt>
                <c:pt idx="31">
                  <c:v>-9.7873000000000002E-2</c:v>
                </c:pt>
                <c:pt idx="32">
                  <c:v>-6.8639999999999993E-2</c:v>
                </c:pt>
                <c:pt idx="33">
                  <c:v>-4.6822999999999997E-2</c:v>
                </c:pt>
                <c:pt idx="34">
                  <c:v>-4.8579999999999998E-2</c:v>
                </c:pt>
                <c:pt idx="35">
                  <c:v>-5.8376000000000004E-2</c:v>
                </c:pt>
                <c:pt idx="36">
                  <c:v>-5.2572000000000001E-2</c:v>
                </c:pt>
                <c:pt idx="37">
                  <c:v>-5.5652999999999994E-2</c:v>
                </c:pt>
                <c:pt idx="38">
                  <c:v>-3.8702E-2</c:v>
                </c:pt>
                <c:pt idx="39">
                  <c:v>-2.2010000000000002E-2</c:v>
                </c:pt>
                <c:pt idx="40">
                  <c:v>-1.6551E-2</c:v>
                </c:pt>
                <c:pt idx="41">
                  <c:v>-3.4172000000000001E-2</c:v>
                </c:pt>
                <c:pt idx="42">
                  <c:v>-3.0851000000000003E-2</c:v>
                </c:pt>
                <c:pt idx="43">
                  <c:v>-1.8796999999999998E-2</c:v>
                </c:pt>
                <c:pt idx="44">
                  <c:v>-5.7099999999999998E-3</c:v>
                </c:pt>
                <c:pt idx="45">
                  <c:v>2.8579999999999999E-3</c:v>
                </c:pt>
                <c:pt idx="46">
                  <c:v>-1.0482E-2</c:v>
                </c:pt>
                <c:pt idx="47">
                  <c:v>-2.0053000000000001E-2</c:v>
                </c:pt>
                <c:pt idx="48">
                  <c:v>-2.0750000000000001E-2</c:v>
                </c:pt>
                <c:pt idx="49">
                  <c:v>-8.5789999999999998E-3</c:v>
                </c:pt>
                <c:pt idx="50">
                  <c:v>5.1880000000000008E-3</c:v>
                </c:pt>
                <c:pt idx="51">
                  <c:v>2.0878000000000001E-2</c:v>
                </c:pt>
                <c:pt idx="52">
                  <c:v>2.9212999999999999E-2</c:v>
                </c:pt>
                <c:pt idx="53">
                  <c:v>2.7949999999999999E-2</c:v>
                </c:pt>
                <c:pt idx="54">
                  <c:v>3.2604000000000001E-2</c:v>
                </c:pt>
                <c:pt idx="55">
                  <c:v>3.9559999999999998E-2</c:v>
                </c:pt>
                <c:pt idx="56">
                  <c:v>3.5331000000000001E-2</c:v>
                </c:pt>
                <c:pt idx="57">
                  <c:v>3.1977000000000005E-2</c:v>
                </c:pt>
                <c:pt idx="58">
                  <c:v>4.2960999999999999E-2</c:v>
                </c:pt>
                <c:pt idx="59">
                  <c:v>2.4937000000000001E-2</c:v>
                </c:pt>
                <c:pt idx="60">
                  <c:v>1.8641000000000001E-2</c:v>
                </c:pt>
                <c:pt idx="61">
                  <c:v>3.6068999999999997E-2</c:v>
                </c:pt>
                <c:pt idx="62">
                  <c:v>3.8037999999999995E-2</c:v>
                </c:pt>
                <c:pt idx="63">
                  <c:v>2.6787999999999999E-2</c:v>
                </c:pt>
                <c:pt idx="64">
                  <c:v>2.8108000000000001E-2</c:v>
                </c:pt>
                <c:pt idx="65">
                  <c:v>5.3066000000000002E-2</c:v>
                </c:pt>
                <c:pt idx="66">
                  <c:v>4.2228000000000002E-2</c:v>
                </c:pt>
                <c:pt idx="67">
                  <c:v>2.2768999999999998E-2</c:v>
                </c:pt>
                <c:pt idx="68">
                  <c:v>2.6023000000000001E-2</c:v>
                </c:pt>
                <c:pt idx="69">
                  <c:v>4.7778000000000001E-2</c:v>
                </c:pt>
                <c:pt idx="70">
                  <c:v>6.268E-2</c:v>
                </c:pt>
                <c:pt idx="71">
                  <c:v>6.1064999999999994E-2</c:v>
                </c:pt>
                <c:pt idx="72">
                  <c:v>7.9369999999999996E-2</c:v>
                </c:pt>
                <c:pt idx="73">
                  <c:v>7.5139999999999998E-2</c:v>
                </c:pt>
                <c:pt idx="74">
                  <c:v>8.049400000000001E-2</c:v>
                </c:pt>
                <c:pt idx="75">
                  <c:v>7.7634999999999996E-2</c:v>
                </c:pt>
                <c:pt idx="76">
                  <c:v>9.2330000000000009E-2</c:v>
                </c:pt>
                <c:pt idx="77">
                  <c:v>9.2415999999999998E-2</c:v>
                </c:pt>
                <c:pt idx="78">
                  <c:v>9.5982999999999999E-2</c:v>
                </c:pt>
                <c:pt idx="79">
                  <c:v>9.7951999999999997E-2</c:v>
                </c:pt>
                <c:pt idx="80">
                  <c:v>9.0943999999999997E-2</c:v>
                </c:pt>
                <c:pt idx="81">
                  <c:v>0.10875899999999999</c:v>
                </c:pt>
                <c:pt idx="82">
                  <c:v>0.116478</c:v>
                </c:pt>
                <c:pt idx="83">
                  <c:v>9.496700000000001E-2</c:v>
                </c:pt>
                <c:pt idx="84">
                  <c:v>0.10025600000000001</c:v>
                </c:pt>
                <c:pt idx="85">
                  <c:v>9.3078999999999995E-2</c:v>
                </c:pt>
                <c:pt idx="86">
                  <c:v>9.1937999999999992E-2</c:v>
                </c:pt>
                <c:pt idx="87">
                  <c:v>8.8567000000000007E-2</c:v>
                </c:pt>
                <c:pt idx="88">
                  <c:v>9.5974000000000004E-2</c:v>
                </c:pt>
                <c:pt idx="89">
                  <c:v>0.10438900000000001</c:v>
                </c:pt>
                <c:pt idx="90">
                  <c:v>9.5108999999999999E-2</c:v>
                </c:pt>
                <c:pt idx="91">
                  <c:v>0.100678</c:v>
                </c:pt>
                <c:pt idx="92">
                  <c:v>9.8679000000000003E-2</c:v>
                </c:pt>
                <c:pt idx="93">
                  <c:v>9.8391000000000006E-2</c:v>
                </c:pt>
                <c:pt idx="94">
                  <c:v>9.5277999999999988E-2</c:v>
                </c:pt>
                <c:pt idx="95">
                  <c:v>8.9679999999999996E-2</c:v>
                </c:pt>
                <c:pt idx="96">
                  <c:v>8.6751999999999996E-2</c:v>
                </c:pt>
                <c:pt idx="97">
                  <c:v>8.8572000000000012E-2</c:v>
                </c:pt>
                <c:pt idx="98">
                  <c:v>9.0719999999999995E-2</c:v>
                </c:pt>
                <c:pt idx="99">
                  <c:v>7.0934999999999998E-2</c:v>
                </c:pt>
                <c:pt idx="100">
                  <c:v>7.9889000000000002E-2</c:v>
                </c:pt>
                <c:pt idx="101">
                  <c:v>7.0205000000000004E-2</c:v>
                </c:pt>
                <c:pt idx="102">
                  <c:v>5.9276999999999996E-2</c:v>
                </c:pt>
                <c:pt idx="103">
                  <c:v>6.9684999999999997E-2</c:v>
                </c:pt>
                <c:pt idx="104">
                  <c:v>7.0272000000000001E-2</c:v>
                </c:pt>
                <c:pt idx="105">
                  <c:v>6.643099999999999E-2</c:v>
                </c:pt>
                <c:pt idx="106">
                  <c:v>7.5547000000000003E-2</c:v>
                </c:pt>
                <c:pt idx="107">
                  <c:v>5.9715999999999998E-2</c:v>
                </c:pt>
                <c:pt idx="108">
                  <c:v>5.4002000000000001E-2</c:v>
                </c:pt>
                <c:pt idx="109">
                  <c:v>6.1308999999999995E-2</c:v>
                </c:pt>
                <c:pt idx="110">
                  <c:v>7.0869000000000001E-2</c:v>
                </c:pt>
                <c:pt idx="111">
                  <c:v>5.6327999999999996E-2</c:v>
                </c:pt>
                <c:pt idx="112">
                  <c:v>6.9560000000000011E-2</c:v>
                </c:pt>
                <c:pt idx="113">
                  <c:v>8.9382000000000003E-2</c:v>
                </c:pt>
                <c:pt idx="114">
                  <c:v>0.10212</c:v>
                </c:pt>
                <c:pt idx="115">
                  <c:v>0.10870300000000001</c:v>
                </c:pt>
                <c:pt idx="116">
                  <c:v>0.114261</c:v>
                </c:pt>
                <c:pt idx="117">
                  <c:v>0.117789</c:v>
                </c:pt>
                <c:pt idx="118">
                  <c:v>0.12457599999999999</c:v>
                </c:pt>
                <c:pt idx="119">
                  <c:v>0.129275</c:v>
                </c:pt>
                <c:pt idx="120">
                  <c:v>0.13062099999999999</c:v>
                </c:pt>
                <c:pt idx="121">
                  <c:v>0.12775300000000001</c:v>
                </c:pt>
                <c:pt idx="122">
                  <c:v>0.13547300000000001</c:v>
                </c:pt>
                <c:pt idx="123">
                  <c:v>0.13060099999999999</c:v>
                </c:pt>
                <c:pt idx="124">
                  <c:v>0.134626</c:v>
                </c:pt>
                <c:pt idx="125">
                  <c:v>0.13081300000000001</c:v>
                </c:pt>
                <c:pt idx="126">
                  <c:v>0.13950300000000002</c:v>
                </c:pt>
                <c:pt idx="127">
                  <c:v>0.142595</c:v>
                </c:pt>
                <c:pt idx="128">
                  <c:v>0.15248600000000001</c:v>
                </c:pt>
                <c:pt idx="129">
                  <c:v>0.14957700000000002</c:v>
                </c:pt>
                <c:pt idx="130">
                  <c:v>0.15276899999999999</c:v>
                </c:pt>
                <c:pt idx="131">
                  <c:v>0.14471600000000001</c:v>
                </c:pt>
                <c:pt idx="132">
                  <c:v>0.100082</c:v>
                </c:pt>
                <c:pt idx="133">
                  <c:v>5.9797000000000003E-2</c:v>
                </c:pt>
                <c:pt idx="134">
                  <c:v>8.9270000000000002E-2</c:v>
                </c:pt>
                <c:pt idx="135">
                  <c:v>0.102368</c:v>
                </c:pt>
                <c:pt idx="136">
                  <c:v>8.4473000000000006E-2</c:v>
                </c:pt>
                <c:pt idx="137">
                  <c:v>9.8093E-2</c:v>
                </c:pt>
                <c:pt idx="138">
                  <c:v>0.107505</c:v>
                </c:pt>
                <c:pt idx="139">
                  <c:v>7.3133999999999991E-2</c:v>
                </c:pt>
                <c:pt idx="140">
                  <c:v>8.3253000000000008E-2</c:v>
                </c:pt>
                <c:pt idx="141">
                  <c:v>7.1982999999999991E-2</c:v>
                </c:pt>
                <c:pt idx="142">
                  <c:v>7.6675000000000007E-2</c:v>
                </c:pt>
                <c:pt idx="143">
                  <c:v>9.1503000000000001E-2</c:v>
                </c:pt>
                <c:pt idx="144">
                  <c:v>0.104516</c:v>
                </c:pt>
                <c:pt idx="145">
                  <c:v>0.108779</c:v>
                </c:pt>
                <c:pt idx="146">
                  <c:v>0.12667799999999999</c:v>
                </c:pt>
                <c:pt idx="147">
                  <c:v>0.139295</c:v>
                </c:pt>
                <c:pt idx="148">
                  <c:v>0.133188</c:v>
                </c:pt>
                <c:pt idx="149">
                  <c:v>0.13092300000000001</c:v>
                </c:pt>
                <c:pt idx="150">
                  <c:v>0.14214099999999999</c:v>
                </c:pt>
                <c:pt idx="151">
                  <c:v>0.15001699999999998</c:v>
                </c:pt>
                <c:pt idx="152">
                  <c:v>0.159584</c:v>
                </c:pt>
                <c:pt idx="153">
                  <c:v>0.14743100000000001</c:v>
                </c:pt>
                <c:pt idx="154">
                  <c:v>0.154061</c:v>
                </c:pt>
                <c:pt idx="155">
                  <c:v>0.167407</c:v>
                </c:pt>
                <c:pt idx="156">
                  <c:v>0.158549</c:v>
                </c:pt>
                <c:pt idx="157">
                  <c:v>0.15562300000000001</c:v>
                </c:pt>
                <c:pt idx="158">
                  <c:v>0.15747700000000001</c:v>
                </c:pt>
                <c:pt idx="159">
                  <c:v>0.150869</c:v>
                </c:pt>
                <c:pt idx="160">
                  <c:v>0.150672</c:v>
                </c:pt>
                <c:pt idx="161">
                  <c:v>0.152952</c:v>
                </c:pt>
                <c:pt idx="162">
                  <c:v>0.14638400000000001</c:v>
                </c:pt>
                <c:pt idx="163">
                  <c:v>0.134217</c:v>
                </c:pt>
                <c:pt idx="164">
                  <c:v>0.128804</c:v>
                </c:pt>
                <c:pt idx="165">
                  <c:v>0.143653</c:v>
                </c:pt>
                <c:pt idx="166">
                  <c:v>0.13300900000000002</c:v>
                </c:pt>
                <c:pt idx="167">
                  <c:v>0.124059</c:v>
                </c:pt>
                <c:pt idx="168">
                  <c:v>8.656599999999999E-2</c:v>
                </c:pt>
                <c:pt idx="169">
                  <c:v>9.0500000000000011E-2</c:v>
                </c:pt>
                <c:pt idx="170">
                  <c:v>4.9486000000000002E-2</c:v>
                </c:pt>
                <c:pt idx="171">
                  <c:v>6.5770999999999996E-2</c:v>
                </c:pt>
                <c:pt idx="172">
                  <c:v>7.6707999999999998E-2</c:v>
                </c:pt>
                <c:pt idx="173">
                  <c:v>6.8323999999999996E-2</c:v>
                </c:pt>
                <c:pt idx="174">
                  <c:v>5.8118999999999997E-2</c:v>
                </c:pt>
                <c:pt idx="175">
                  <c:v>7.1306999999999995E-2</c:v>
                </c:pt>
                <c:pt idx="176">
                  <c:v>4.2920999999999994E-2</c:v>
                </c:pt>
                <c:pt idx="177">
                  <c:v>2.8818999999999997E-2</c:v>
                </c:pt>
                <c:pt idx="178">
                  <c:v>-1.7679E-2</c:v>
                </c:pt>
                <c:pt idx="179">
                  <c:v>2.5209999999999998E-3</c:v>
                </c:pt>
                <c:pt idx="180">
                  <c:v>1.6944999999999998E-2</c:v>
                </c:pt>
                <c:pt idx="181">
                  <c:v>5.3075000000000004E-2</c:v>
                </c:pt>
                <c:pt idx="182">
                  <c:v>7.8780000000000003E-2</c:v>
                </c:pt>
                <c:pt idx="183">
                  <c:v>8.316599999999999E-2</c:v>
                </c:pt>
                <c:pt idx="184">
                  <c:v>9.3051999999999996E-2</c:v>
                </c:pt>
                <c:pt idx="185">
                  <c:v>0.102007</c:v>
                </c:pt>
                <c:pt idx="186">
                  <c:v>0.116451</c:v>
                </c:pt>
                <c:pt idx="187">
                  <c:v>0.128771</c:v>
                </c:pt>
                <c:pt idx="188">
                  <c:v>0.132664</c:v>
                </c:pt>
                <c:pt idx="189">
                  <c:v>0.127586</c:v>
                </c:pt>
                <c:pt idx="190">
                  <c:v>0.13774699999999998</c:v>
                </c:pt>
                <c:pt idx="191">
                  <c:v>0.13414999999999999</c:v>
                </c:pt>
                <c:pt idx="192">
                  <c:v>0.13505</c:v>
                </c:pt>
                <c:pt idx="193">
                  <c:v>0.155778</c:v>
                </c:pt>
                <c:pt idx="194">
                  <c:v>0.16172599999999998</c:v>
                </c:pt>
                <c:pt idx="195">
                  <c:v>0.17105100000000001</c:v>
                </c:pt>
                <c:pt idx="196">
                  <c:v>0.171097</c:v>
                </c:pt>
                <c:pt idx="197">
                  <c:v>0.16270600000000002</c:v>
                </c:pt>
                <c:pt idx="198">
                  <c:v>0.14882799999999999</c:v>
                </c:pt>
                <c:pt idx="199">
                  <c:v>0.15617300000000001</c:v>
                </c:pt>
                <c:pt idx="200">
                  <c:v>0.144069</c:v>
                </c:pt>
                <c:pt idx="201">
                  <c:v>0.130496</c:v>
                </c:pt>
                <c:pt idx="202">
                  <c:v>0.14413399999999998</c:v>
                </c:pt>
                <c:pt idx="203">
                  <c:v>0.14913500000000002</c:v>
                </c:pt>
                <c:pt idx="204">
                  <c:v>0.16489100000000001</c:v>
                </c:pt>
                <c:pt idx="205">
                  <c:v>0.15479499999999999</c:v>
                </c:pt>
                <c:pt idx="206">
                  <c:v>0.16605899999999998</c:v>
                </c:pt>
                <c:pt idx="207">
                  <c:v>0.16226099999999999</c:v>
                </c:pt>
                <c:pt idx="208">
                  <c:v>0.162108</c:v>
                </c:pt>
                <c:pt idx="209">
                  <c:v>0.16528700000000002</c:v>
                </c:pt>
                <c:pt idx="210">
                  <c:v>0.14700299999999999</c:v>
                </c:pt>
                <c:pt idx="211">
                  <c:v>0.15191499999999999</c:v>
                </c:pt>
                <c:pt idx="212">
                  <c:v>0.13841200000000001</c:v>
                </c:pt>
                <c:pt idx="213">
                  <c:v>0.13050300000000001</c:v>
                </c:pt>
                <c:pt idx="214">
                  <c:v>0.15901500000000002</c:v>
                </c:pt>
                <c:pt idx="215">
                  <c:v>0.16558900000000001</c:v>
                </c:pt>
                <c:pt idx="216">
                  <c:v>0.175958</c:v>
                </c:pt>
                <c:pt idx="217">
                  <c:v>0.19127300000000003</c:v>
                </c:pt>
                <c:pt idx="218">
                  <c:v>0.17679300000000001</c:v>
                </c:pt>
                <c:pt idx="219">
                  <c:v>0.159529</c:v>
                </c:pt>
                <c:pt idx="220">
                  <c:v>0.15711800000000001</c:v>
                </c:pt>
                <c:pt idx="221">
                  <c:v>0.15443699999999999</c:v>
                </c:pt>
                <c:pt idx="222">
                  <c:v>0.156366</c:v>
                </c:pt>
                <c:pt idx="223">
                  <c:v>0.16972999999999999</c:v>
                </c:pt>
                <c:pt idx="224">
                  <c:v>0.18970400000000001</c:v>
                </c:pt>
                <c:pt idx="225">
                  <c:v>0.200351</c:v>
                </c:pt>
                <c:pt idx="226">
                  <c:v>0.19516100000000003</c:v>
                </c:pt>
                <c:pt idx="227">
                  <c:v>0.201178</c:v>
                </c:pt>
                <c:pt idx="228">
                  <c:v>0.19813099999999997</c:v>
                </c:pt>
                <c:pt idx="229">
                  <c:v>0.19856499999999999</c:v>
                </c:pt>
                <c:pt idx="230">
                  <c:v>0.20669299999999999</c:v>
                </c:pt>
                <c:pt idx="231">
                  <c:v>0.210202</c:v>
                </c:pt>
                <c:pt idx="232">
                  <c:v>0.20300499999999999</c:v>
                </c:pt>
                <c:pt idx="233">
                  <c:v>0.21487400000000001</c:v>
                </c:pt>
                <c:pt idx="234">
                  <c:v>0.23774999999999999</c:v>
                </c:pt>
                <c:pt idx="235">
                  <c:v>0.23819600000000002</c:v>
                </c:pt>
                <c:pt idx="236">
                  <c:v>0.22079499999999999</c:v>
                </c:pt>
                <c:pt idx="237">
                  <c:v>0.24454999999999999</c:v>
                </c:pt>
                <c:pt idx="238">
                  <c:v>0.25814599999999999</c:v>
                </c:pt>
                <c:pt idx="239">
                  <c:v>0.25780500000000001</c:v>
                </c:pt>
                <c:pt idx="240">
                  <c:v>0.146396</c:v>
                </c:pt>
                <c:pt idx="241">
                  <c:v>0.14019100000000001</c:v>
                </c:pt>
                <c:pt idx="242">
                  <c:v>-3.3124000000000001E-2</c:v>
                </c:pt>
                <c:pt idx="243">
                  <c:v>-0.16455600000000001</c:v>
                </c:pt>
                <c:pt idx="244">
                  <c:v>-0.105631</c:v>
                </c:pt>
                <c:pt idx="245">
                  <c:v>-8.7967999999999991E-2</c:v>
                </c:pt>
                <c:pt idx="246">
                  <c:v>-1.382E-3</c:v>
                </c:pt>
                <c:pt idx="247">
                  <c:v>1.2239999999999999E-2</c:v>
                </c:pt>
                <c:pt idx="248">
                  <c:v>1.6503E-2</c:v>
                </c:pt>
                <c:pt idx="249">
                  <c:v>3.0600000000000002E-2</c:v>
                </c:pt>
                <c:pt idx="250">
                  <c:v>5.5004999999999998E-2</c:v>
                </c:pt>
                <c:pt idx="251">
                  <c:v>3.1907999999999999E-2</c:v>
                </c:pt>
                <c:pt idx="252">
                  <c:v>5.1275000000000001E-2</c:v>
                </c:pt>
                <c:pt idx="253">
                  <c:v>7.0955000000000004E-2</c:v>
                </c:pt>
                <c:pt idx="254">
                  <c:v>0.117567</c:v>
                </c:pt>
                <c:pt idx="255">
                  <c:v>7.5448000000000001E-2</c:v>
                </c:pt>
                <c:pt idx="256">
                  <c:v>9.079000000000001E-2</c:v>
                </c:pt>
                <c:pt idx="257">
                  <c:v>7.0683999999999997E-2</c:v>
                </c:pt>
                <c:pt idx="258">
                  <c:v>9.9428000000000002E-2</c:v>
                </c:pt>
                <c:pt idx="259">
                  <c:v>0.10768000000000001</c:v>
                </c:pt>
                <c:pt idx="260">
                  <c:v>0.13655799999999998</c:v>
                </c:pt>
                <c:pt idx="261">
                  <c:v>0.12764600000000001</c:v>
                </c:pt>
                <c:pt idx="262">
                  <c:v>0.13978099999999999</c:v>
                </c:pt>
                <c:pt idx="263">
                  <c:v>0.16623399999999999</c:v>
                </c:pt>
                <c:pt idx="264">
                  <c:v>0.164129</c:v>
                </c:pt>
                <c:pt idx="265">
                  <c:v>0.164357</c:v>
                </c:pt>
                <c:pt idx="266">
                  <c:v>0.17760500000000001</c:v>
                </c:pt>
                <c:pt idx="267">
                  <c:v>0.14322100000000001</c:v>
                </c:pt>
                <c:pt idx="268">
                  <c:v>0.143535</c:v>
                </c:pt>
                <c:pt idx="269">
                  <c:v>0.14187900000000001</c:v>
                </c:pt>
                <c:pt idx="270">
                  <c:v>0.13245999999999999</c:v>
                </c:pt>
                <c:pt idx="271">
                  <c:v>0.141899</c:v>
                </c:pt>
                <c:pt idx="272">
                  <c:v>0.16752600000000001</c:v>
                </c:pt>
                <c:pt idx="273">
                  <c:v>0.15878100000000001</c:v>
                </c:pt>
                <c:pt idx="274">
                  <c:v>0.149288</c:v>
                </c:pt>
                <c:pt idx="275">
                  <c:v>9.8292000000000004E-2</c:v>
                </c:pt>
                <c:pt idx="276">
                  <c:v>0.14779</c:v>
                </c:pt>
                <c:pt idx="277">
                  <c:v>0.17547999999999997</c:v>
                </c:pt>
                <c:pt idx="278">
                  <c:v>0.19969100000000001</c:v>
                </c:pt>
                <c:pt idx="279">
                  <c:v>0.226298</c:v>
                </c:pt>
                <c:pt idx="280">
                  <c:v>0.23506799999999997</c:v>
                </c:pt>
                <c:pt idx="281">
                  <c:v>0.237038</c:v>
                </c:pt>
                <c:pt idx="282">
                  <c:v>0.23603100000000002</c:v>
                </c:pt>
                <c:pt idx="283">
                  <c:v>0.24232199999999998</c:v>
                </c:pt>
                <c:pt idx="284">
                  <c:v>0.22889199999999998</c:v>
                </c:pt>
                <c:pt idx="285">
                  <c:v>0.27180100000000001</c:v>
                </c:pt>
                <c:pt idx="286">
                  <c:v>0.26242300000000002</c:v>
                </c:pt>
                <c:pt idx="287">
                  <c:v>0.25797300000000001</c:v>
                </c:pt>
                <c:pt idx="288">
                  <c:v>0.22210199999999999</c:v>
                </c:pt>
                <c:pt idx="289">
                  <c:v>0.27841500000000002</c:v>
                </c:pt>
                <c:pt idx="290">
                  <c:v>0.30127599999999999</c:v>
                </c:pt>
                <c:pt idx="291">
                  <c:v>0.29592299999999999</c:v>
                </c:pt>
                <c:pt idx="292">
                  <c:v>0.27308299999999996</c:v>
                </c:pt>
                <c:pt idx="293">
                  <c:v>0.29568899999999998</c:v>
                </c:pt>
                <c:pt idx="294">
                  <c:v>0.32884500000000005</c:v>
                </c:pt>
                <c:pt idx="295">
                  <c:v>0.32903500000000002</c:v>
                </c:pt>
                <c:pt idx="296">
                  <c:v>0.32188499999999998</c:v>
                </c:pt>
                <c:pt idx="297">
                  <c:v>0.33864400000000006</c:v>
                </c:pt>
                <c:pt idx="298">
                  <c:v>0.35539999999999999</c:v>
                </c:pt>
                <c:pt idx="299">
                  <c:v>0.364091</c:v>
                </c:pt>
                <c:pt idx="300">
                  <c:v>0.34653899999999999</c:v>
                </c:pt>
                <c:pt idx="301">
                  <c:v>0.34696199999999999</c:v>
                </c:pt>
                <c:pt idx="302">
                  <c:v>0.37264999999999998</c:v>
                </c:pt>
                <c:pt idx="303">
                  <c:v>0.365174</c:v>
                </c:pt>
                <c:pt idx="304">
                  <c:v>0.376496</c:v>
                </c:pt>
                <c:pt idx="305">
                  <c:v>0.399397</c:v>
                </c:pt>
                <c:pt idx="306">
                  <c:v>0.41187399999999996</c:v>
                </c:pt>
                <c:pt idx="307">
                  <c:v>0.41956899999999997</c:v>
                </c:pt>
                <c:pt idx="308">
                  <c:v>0.40978799999999999</c:v>
                </c:pt>
                <c:pt idx="309">
                  <c:v>0.42604799999999998</c:v>
                </c:pt>
                <c:pt idx="310">
                  <c:v>0.42575600000000002</c:v>
                </c:pt>
                <c:pt idx="311">
                  <c:v>0.42799999999999999</c:v>
                </c:pt>
                <c:pt idx="312">
                  <c:v>0.40879800000000005</c:v>
                </c:pt>
                <c:pt idx="313">
                  <c:v>0.423099</c:v>
                </c:pt>
                <c:pt idx="314">
                  <c:v>0.43010399999999999</c:v>
                </c:pt>
                <c:pt idx="315">
                  <c:v>0.44333</c:v>
                </c:pt>
                <c:pt idx="316">
                  <c:v>0.44633600000000001</c:v>
                </c:pt>
                <c:pt idx="317">
                  <c:v>0.43371499999999996</c:v>
                </c:pt>
                <c:pt idx="318">
                  <c:v>0.45525799999999994</c:v>
                </c:pt>
                <c:pt idx="319">
                  <c:v>0.46771999999999997</c:v>
                </c:pt>
                <c:pt idx="320">
                  <c:v>0.45444200000000001</c:v>
                </c:pt>
                <c:pt idx="321">
                  <c:v>0.44438299999999997</c:v>
                </c:pt>
                <c:pt idx="322">
                  <c:v>0.43820099999999995</c:v>
                </c:pt>
                <c:pt idx="323">
                  <c:v>0.42045199999999999</c:v>
                </c:pt>
                <c:pt idx="324">
                  <c:v>0.43916299999999997</c:v>
                </c:pt>
                <c:pt idx="325">
                  <c:v>0.47523899999999997</c:v>
                </c:pt>
                <c:pt idx="326">
                  <c:v>0.49554399999999998</c:v>
                </c:pt>
                <c:pt idx="327">
                  <c:v>0.48292099999999999</c:v>
                </c:pt>
                <c:pt idx="328">
                  <c:v>0.51243899999999998</c:v>
                </c:pt>
                <c:pt idx="329">
                  <c:v>0.53448200000000001</c:v>
                </c:pt>
                <c:pt idx="330">
                  <c:v>0.519432</c:v>
                </c:pt>
                <c:pt idx="331">
                  <c:v>0.48918200000000001</c:v>
                </c:pt>
                <c:pt idx="332">
                  <c:v>0.454457</c:v>
                </c:pt>
                <c:pt idx="333">
                  <c:v>0.47259700000000004</c:v>
                </c:pt>
                <c:pt idx="334">
                  <c:v>0.46192300000000003</c:v>
                </c:pt>
                <c:pt idx="335">
                  <c:v>0.49649799999999999</c:v>
                </c:pt>
                <c:pt idx="336">
                  <c:v>0.49601599999999996</c:v>
                </c:pt>
                <c:pt idx="337">
                  <c:v>0.486261</c:v>
                </c:pt>
                <c:pt idx="338">
                  <c:v>0.50551199999999996</c:v>
                </c:pt>
                <c:pt idx="339">
                  <c:v>0.45361899999999999</c:v>
                </c:pt>
                <c:pt idx="340">
                  <c:v>0.46210299999999999</c:v>
                </c:pt>
                <c:pt idx="341">
                  <c:v>0.499471</c:v>
                </c:pt>
                <c:pt idx="342">
                  <c:v>0.51899600000000001</c:v>
                </c:pt>
                <c:pt idx="343">
                  <c:v>0.48088599999999998</c:v>
                </c:pt>
                <c:pt idx="344">
                  <c:v>0.48777999999999999</c:v>
                </c:pt>
                <c:pt idx="345">
                  <c:v>0.50867499999999999</c:v>
                </c:pt>
                <c:pt idx="346">
                  <c:v>0.51286200000000004</c:v>
                </c:pt>
                <c:pt idx="347">
                  <c:v>0.53800199999999998</c:v>
                </c:pt>
                <c:pt idx="348">
                  <c:v>0.55121699999999996</c:v>
                </c:pt>
                <c:pt idx="349">
                  <c:v>0.54748200000000002</c:v>
                </c:pt>
                <c:pt idx="350">
                  <c:v>0.54194100000000001</c:v>
                </c:pt>
                <c:pt idx="351">
                  <c:v>0.54062699999999997</c:v>
                </c:pt>
                <c:pt idx="352">
                  <c:v>0.493446</c:v>
                </c:pt>
                <c:pt idx="353">
                  <c:v>0.46353099999999997</c:v>
                </c:pt>
                <c:pt idx="354">
                  <c:v>0.454457</c:v>
                </c:pt>
                <c:pt idx="355">
                  <c:v>0.41685299999999997</c:v>
                </c:pt>
                <c:pt idx="356">
                  <c:v>0.42374699999999998</c:v>
                </c:pt>
                <c:pt idx="357">
                  <c:v>0.46258499999999997</c:v>
                </c:pt>
                <c:pt idx="358">
                  <c:v>0.46555599999999997</c:v>
                </c:pt>
                <c:pt idx="359">
                  <c:v>0.42918899999999999</c:v>
                </c:pt>
                <c:pt idx="360">
                  <c:v>0.33442500000000003</c:v>
                </c:pt>
                <c:pt idx="361">
                  <c:v>0.34376099999999998</c:v>
                </c:pt>
                <c:pt idx="362">
                  <c:v>0.32955299999999998</c:v>
                </c:pt>
                <c:pt idx="363">
                  <c:v>0.34093699999999999</c:v>
                </c:pt>
                <c:pt idx="364">
                  <c:v>0.29664000000000001</c:v>
                </c:pt>
                <c:pt idx="365">
                  <c:v>0.33812199999999998</c:v>
                </c:pt>
                <c:pt idx="366">
                  <c:v>0.38817100000000004</c:v>
                </c:pt>
                <c:pt idx="367">
                  <c:v>0.38303899999999996</c:v>
                </c:pt>
                <c:pt idx="368">
                  <c:v>0.42249200000000003</c:v>
                </c:pt>
                <c:pt idx="369">
                  <c:v>0.41766800000000004</c:v>
                </c:pt>
                <c:pt idx="370">
                  <c:v>0.40088500000000005</c:v>
                </c:pt>
                <c:pt idx="371">
                  <c:v>0.35841800000000001</c:v>
                </c:pt>
                <c:pt idx="372">
                  <c:v>0.39383899999999999</c:v>
                </c:pt>
                <c:pt idx="373">
                  <c:v>0.36652700000000005</c:v>
                </c:pt>
                <c:pt idx="374">
                  <c:v>0.30274000000000001</c:v>
                </c:pt>
                <c:pt idx="375">
                  <c:v>0.300149</c:v>
                </c:pt>
                <c:pt idx="376">
                  <c:v>0.30993999999999999</c:v>
                </c:pt>
                <c:pt idx="377">
                  <c:v>0.29183999999999999</c:v>
                </c:pt>
                <c:pt idx="378">
                  <c:v>0.32952399999999998</c:v>
                </c:pt>
                <c:pt idx="379">
                  <c:v>0.37254100000000001</c:v>
                </c:pt>
                <c:pt idx="380">
                  <c:v>0.37103299999999995</c:v>
                </c:pt>
                <c:pt idx="381">
                  <c:v>0.41767699999999996</c:v>
                </c:pt>
                <c:pt idx="382">
                  <c:v>0.40847099999999997</c:v>
                </c:pt>
                <c:pt idx="383">
                  <c:v>0.43686900000000001</c:v>
                </c:pt>
                <c:pt idx="384">
                  <c:v>0.44405099999999997</c:v>
                </c:pt>
                <c:pt idx="385">
                  <c:v>0.406086</c:v>
                </c:pt>
                <c:pt idx="386">
                  <c:v>0.37057299999999999</c:v>
                </c:pt>
                <c:pt idx="387">
                  <c:v>0.37503999999999998</c:v>
                </c:pt>
                <c:pt idx="388">
                  <c:v>0.36645899999999998</c:v>
                </c:pt>
                <c:pt idx="389">
                  <c:v>0.39674100000000001</c:v>
                </c:pt>
                <c:pt idx="390">
                  <c:v>0.435201</c:v>
                </c:pt>
                <c:pt idx="391">
                  <c:v>0.44528899999999999</c:v>
                </c:pt>
                <c:pt idx="392">
                  <c:v>0.46018000000000003</c:v>
                </c:pt>
                <c:pt idx="393">
                  <c:v>0.46327299999999999</c:v>
                </c:pt>
                <c:pt idx="394">
                  <c:v>0.45296599999999998</c:v>
                </c:pt>
                <c:pt idx="395">
                  <c:v>0.44613700000000001</c:v>
                </c:pt>
                <c:pt idx="396">
                  <c:v>0.42526800000000003</c:v>
                </c:pt>
                <c:pt idx="397">
                  <c:v>0.45081299999999996</c:v>
                </c:pt>
                <c:pt idx="398">
                  <c:v>0.393951</c:v>
                </c:pt>
                <c:pt idx="399">
                  <c:v>0.36665700000000001</c:v>
                </c:pt>
                <c:pt idx="400">
                  <c:v>0.37467599999999995</c:v>
                </c:pt>
                <c:pt idx="401">
                  <c:v>0.41685800000000001</c:v>
                </c:pt>
                <c:pt idx="402">
                  <c:v>0.423682</c:v>
                </c:pt>
                <c:pt idx="403">
                  <c:v>0.45069499999999996</c:v>
                </c:pt>
                <c:pt idx="404">
                  <c:v>0.45867800000000003</c:v>
                </c:pt>
                <c:pt idx="405">
                  <c:v>0.45468700000000001</c:v>
                </c:pt>
                <c:pt idx="406">
                  <c:v>0.44802500000000001</c:v>
                </c:pt>
                <c:pt idx="407">
                  <c:v>0.43939600000000001</c:v>
                </c:pt>
                <c:pt idx="408">
                  <c:v>0.43456299999999998</c:v>
                </c:pt>
                <c:pt idx="409">
                  <c:v>0.40419899999999997</c:v>
                </c:pt>
                <c:pt idx="410">
                  <c:v>0.41155299999999995</c:v>
                </c:pt>
                <c:pt idx="411">
                  <c:v>0.40220799999999995</c:v>
                </c:pt>
                <c:pt idx="412">
                  <c:v>0.40808100000000003</c:v>
                </c:pt>
                <c:pt idx="413">
                  <c:v>0.368807</c:v>
                </c:pt>
                <c:pt idx="414">
                  <c:v>0.42076300000000005</c:v>
                </c:pt>
                <c:pt idx="415">
                  <c:v>0.39790700000000001</c:v>
                </c:pt>
                <c:pt idx="416">
                  <c:v>0.42829</c:v>
                </c:pt>
                <c:pt idx="417">
                  <c:v>0.44841099999999995</c:v>
                </c:pt>
                <c:pt idx="418">
                  <c:v>0.44642799999999999</c:v>
                </c:pt>
                <c:pt idx="419">
                  <c:v>0.42645499999999997</c:v>
                </c:pt>
                <c:pt idx="420">
                  <c:v>0.43854700000000002</c:v>
                </c:pt>
                <c:pt idx="421">
                  <c:v>0.39701500000000001</c:v>
                </c:pt>
                <c:pt idx="422">
                  <c:v>0.39823900000000001</c:v>
                </c:pt>
                <c:pt idx="423">
                  <c:v>0.44825999999999999</c:v>
                </c:pt>
                <c:pt idx="424">
                  <c:v>0.41507899999999998</c:v>
                </c:pt>
                <c:pt idx="425">
                  <c:v>0.45368600000000003</c:v>
                </c:pt>
                <c:pt idx="426">
                  <c:v>0.39430700000000002</c:v>
                </c:pt>
                <c:pt idx="427">
                  <c:v>0.37748100000000001</c:v>
                </c:pt>
                <c:pt idx="428">
                  <c:v>0.35667199999999999</c:v>
                </c:pt>
                <c:pt idx="429">
                  <c:v>0.37195300000000003</c:v>
                </c:pt>
                <c:pt idx="430">
                  <c:v>0.34747799999999995</c:v>
                </c:pt>
                <c:pt idx="431">
                  <c:v>0.32081400000000004</c:v>
                </c:pt>
                <c:pt idx="432">
                  <c:v>0.39746999999999999</c:v>
                </c:pt>
                <c:pt idx="433">
                  <c:v>0.38545999999999997</c:v>
                </c:pt>
                <c:pt idx="434">
                  <c:v>0.422207</c:v>
                </c:pt>
                <c:pt idx="435">
                  <c:v>0.41708499999999998</c:v>
                </c:pt>
                <c:pt idx="436">
                  <c:v>0.44174000000000002</c:v>
                </c:pt>
                <c:pt idx="437">
                  <c:v>0.43318699999999999</c:v>
                </c:pt>
                <c:pt idx="438">
                  <c:v>0.44711699999999999</c:v>
                </c:pt>
                <c:pt idx="439">
                  <c:v>0.47193299999999999</c:v>
                </c:pt>
                <c:pt idx="440">
                  <c:v>0.47737800000000002</c:v>
                </c:pt>
                <c:pt idx="441">
                  <c:v>0.475906</c:v>
                </c:pt>
                <c:pt idx="442">
                  <c:v>0.47961799999999999</c:v>
                </c:pt>
                <c:pt idx="443">
                  <c:v>0.47371800000000003</c:v>
                </c:pt>
                <c:pt idx="444">
                  <c:v>0.48913899999999999</c:v>
                </c:pt>
                <c:pt idx="445">
                  <c:v>0.48630600000000002</c:v>
                </c:pt>
                <c:pt idx="446">
                  <c:v>0.48098399999999997</c:v>
                </c:pt>
                <c:pt idx="447">
                  <c:v>0.49832700000000002</c:v>
                </c:pt>
                <c:pt idx="448">
                  <c:v>0.50943099999999997</c:v>
                </c:pt>
                <c:pt idx="449">
                  <c:v>0.51924300000000001</c:v>
                </c:pt>
                <c:pt idx="450">
                  <c:v>0.53229700000000002</c:v>
                </c:pt>
                <c:pt idx="451">
                  <c:v>0.54016500000000001</c:v>
                </c:pt>
                <c:pt idx="452">
                  <c:v>0.54967599999999994</c:v>
                </c:pt>
                <c:pt idx="453">
                  <c:v>0.56257299999999999</c:v>
                </c:pt>
                <c:pt idx="454">
                  <c:v>0.56943500000000002</c:v>
                </c:pt>
                <c:pt idx="455">
                  <c:v>0.54374899999999993</c:v>
                </c:pt>
                <c:pt idx="456">
                  <c:v>0.53722000000000003</c:v>
                </c:pt>
                <c:pt idx="457">
                  <c:v>0.54862999999999995</c:v>
                </c:pt>
                <c:pt idx="458">
                  <c:v>0.54709099999999999</c:v>
                </c:pt>
                <c:pt idx="459">
                  <c:v>0.57257500000000006</c:v>
                </c:pt>
                <c:pt idx="460">
                  <c:v>0.58360299999999998</c:v>
                </c:pt>
                <c:pt idx="461">
                  <c:v>0.57341700000000007</c:v>
                </c:pt>
                <c:pt idx="462">
                  <c:v>0.56976899999999997</c:v>
                </c:pt>
                <c:pt idx="463">
                  <c:v>0.551292</c:v>
                </c:pt>
                <c:pt idx="464">
                  <c:v>0.52535799999999999</c:v>
                </c:pt>
                <c:pt idx="465">
                  <c:v>0.51941999999999999</c:v>
                </c:pt>
                <c:pt idx="466">
                  <c:v>0.54204300000000005</c:v>
                </c:pt>
                <c:pt idx="467">
                  <c:v>0.55496000000000001</c:v>
                </c:pt>
                <c:pt idx="468">
                  <c:v>0.59827599999999992</c:v>
                </c:pt>
                <c:pt idx="469">
                  <c:v>0.59946500000000003</c:v>
                </c:pt>
                <c:pt idx="470">
                  <c:v>0.60823500000000008</c:v>
                </c:pt>
                <c:pt idx="471">
                  <c:v>0.56684400000000001</c:v>
                </c:pt>
                <c:pt idx="472">
                  <c:v>0.57274199999999997</c:v>
                </c:pt>
                <c:pt idx="473">
                  <c:v>0.625139</c:v>
                </c:pt>
                <c:pt idx="474">
                  <c:v>0.641455</c:v>
                </c:pt>
                <c:pt idx="475">
                  <c:v>0.64569199999999993</c:v>
                </c:pt>
                <c:pt idx="476">
                  <c:v>0.60588200000000003</c:v>
                </c:pt>
                <c:pt idx="477">
                  <c:v>0.66137400000000002</c:v>
                </c:pt>
                <c:pt idx="478">
                  <c:v>0.68243100000000001</c:v>
                </c:pt>
                <c:pt idx="479">
                  <c:v>0.68873600000000001</c:v>
                </c:pt>
                <c:pt idx="480">
                  <c:v>0.70325800000000005</c:v>
                </c:pt>
                <c:pt idx="481">
                  <c:v>0.724993</c:v>
                </c:pt>
                <c:pt idx="482">
                  <c:v>0.74976200000000004</c:v>
                </c:pt>
                <c:pt idx="483">
                  <c:v>0.72446500000000003</c:v>
                </c:pt>
                <c:pt idx="484">
                  <c:v>0.70976699999999993</c:v>
                </c:pt>
                <c:pt idx="485">
                  <c:v>0.74531099999999995</c:v>
                </c:pt>
                <c:pt idx="486">
                  <c:v>0.75456500000000004</c:v>
                </c:pt>
                <c:pt idx="487">
                  <c:v>0.7935890000000001</c:v>
                </c:pt>
                <c:pt idx="488">
                  <c:v>0.80794900000000003</c:v>
                </c:pt>
                <c:pt idx="489">
                  <c:v>0.81103700000000001</c:v>
                </c:pt>
                <c:pt idx="490">
                  <c:v>0.78160600000000002</c:v>
                </c:pt>
                <c:pt idx="491">
                  <c:v>0.73403800000000008</c:v>
                </c:pt>
                <c:pt idx="492">
                  <c:v>0.747919</c:v>
                </c:pt>
                <c:pt idx="493">
                  <c:v>0.76745500000000011</c:v>
                </c:pt>
                <c:pt idx="494">
                  <c:v>0.74589799999999995</c:v>
                </c:pt>
                <c:pt idx="495">
                  <c:v>0.76705900000000005</c:v>
                </c:pt>
                <c:pt idx="496">
                  <c:v>0.79529499999999997</c:v>
                </c:pt>
                <c:pt idx="497">
                  <c:v>0.79984999999999995</c:v>
                </c:pt>
                <c:pt idx="498">
                  <c:v>0.79349199999999998</c:v>
                </c:pt>
                <c:pt idx="499">
                  <c:v>0.79633399999999999</c:v>
                </c:pt>
                <c:pt idx="500">
                  <c:v>0.77263499999999996</c:v>
                </c:pt>
                <c:pt idx="501">
                  <c:v>0.7900060000000001</c:v>
                </c:pt>
                <c:pt idx="502">
                  <c:v>0.74526599999999998</c:v>
                </c:pt>
                <c:pt idx="503">
                  <c:v>0.73078999999999994</c:v>
                </c:pt>
                <c:pt idx="504">
                  <c:v>0.76005</c:v>
                </c:pt>
                <c:pt idx="505">
                  <c:v>0.74529300000000009</c:v>
                </c:pt>
                <c:pt idx="506">
                  <c:v>0.63492700000000002</c:v>
                </c:pt>
                <c:pt idx="507">
                  <c:v>0.66272400000000009</c:v>
                </c:pt>
                <c:pt idx="508">
                  <c:v>0.705372</c:v>
                </c:pt>
                <c:pt idx="509">
                  <c:v>0.741865</c:v>
                </c:pt>
                <c:pt idx="510">
                  <c:v>0.76449200000000006</c:v>
                </c:pt>
                <c:pt idx="511">
                  <c:v>0.78748800000000008</c:v>
                </c:pt>
                <c:pt idx="512">
                  <c:v>0.83078299999999994</c:v>
                </c:pt>
                <c:pt idx="513">
                  <c:v>0.824299</c:v>
                </c:pt>
                <c:pt idx="514">
                  <c:v>0.84510099999999999</c:v>
                </c:pt>
                <c:pt idx="515">
                  <c:v>0.86301199999999989</c:v>
                </c:pt>
                <c:pt idx="516">
                  <c:v>0.86831400000000003</c:v>
                </c:pt>
                <c:pt idx="517">
                  <c:v>0.86783600000000005</c:v>
                </c:pt>
                <c:pt idx="518">
                  <c:v>0.88156400000000001</c:v>
                </c:pt>
                <c:pt idx="519">
                  <c:v>0.905802</c:v>
                </c:pt>
                <c:pt idx="520">
                  <c:v>0.90489199999999992</c:v>
                </c:pt>
                <c:pt idx="521">
                  <c:v>0.92538799999999999</c:v>
                </c:pt>
              </c:numCache>
            </c:numRef>
          </c:val>
          <c:smooth val="0"/>
          <c:extLst>
            <c:ext xmlns:c16="http://schemas.microsoft.com/office/drawing/2014/chart" uri="{C3380CC4-5D6E-409C-BE32-E72D297353CC}">
              <c16:uniqueId val="{00000003-6AEA-4B3E-81AF-19811E163E4A}"/>
            </c:ext>
          </c:extLst>
        </c:ser>
        <c:ser>
          <c:idx val="4"/>
          <c:order val="2"/>
          <c:tx>
            <c:strRef>
              <c:f>'10y'!$G$2</c:f>
              <c:strCache>
                <c:ptCount val="1"/>
                <c:pt idx="0">
                  <c:v>Gold</c:v>
                </c:pt>
              </c:strCache>
            </c:strRef>
          </c:tx>
          <c:spPr>
            <a:ln w="28575" cap="rnd">
              <a:solidFill>
                <a:srgbClr val="FFC000"/>
              </a:solidFill>
              <a:round/>
            </a:ln>
            <a:effectLst/>
          </c:spPr>
          <c:marker>
            <c:symbol val="none"/>
          </c:marker>
          <c:cat>
            <c:numRef>
              <c:f>'10y'!$B$3:$B$524</c:f>
              <c:numCache>
                <c:formatCode>m/d/yyyy</c:formatCode>
                <c:ptCount val="522"/>
                <c:pt idx="0">
                  <c:v>42209</c:v>
                </c:pt>
                <c:pt idx="1">
                  <c:v>42216</c:v>
                </c:pt>
                <c:pt idx="2">
                  <c:v>42223</c:v>
                </c:pt>
                <c:pt idx="3">
                  <c:v>42230</c:v>
                </c:pt>
                <c:pt idx="4">
                  <c:v>42237</c:v>
                </c:pt>
                <c:pt idx="5">
                  <c:v>42244</c:v>
                </c:pt>
                <c:pt idx="6">
                  <c:v>42251</c:v>
                </c:pt>
                <c:pt idx="7">
                  <c:v>42258</c:v>
                </c:pt>
                <c:pt idx="8">
                  <c:v>42265</c:v>
                </c:pt>
                <c:pt idx="9">
                  <c:v>42272</c:v>
                </c:pt>
                <c:pt idx="10">
                  <c:v>42279</c:v>
                </c:pt>
                <c:pt idx="11">
                  <c:v>42286</c:v>
                </c:pt>
                <c:pt idx="12">
                  <c:v>42293</c:v>
                </c:pt>
                <c:pt idx="13">
                  <c:v>42300</c:v>
                </c:pt>
                <c:pt idx="14">
                  <c:v>42307</c:v>
                </c:pt>
                <c:pt idx="15">
                  <c:v>42314</c:v>
                </c:pt>
                <c:pt idx="16">
                  <c:v>42321</c:v>
                </c:pt>
                <c:pt idx="17">
                  <c:v>42328</c:v>
                </c:pt>
                <c:pt idx="18">
                  <c:v>42335</c:v>
                </c:pt>
                <c:pt idx="19">
                  <c:v>42342</c:v>
                </c:pt>
                <c:pt idx="20">
                  <c:v>42349</c:v>
                </c:pt>
                <c:pt idx="21">
                  <c:v>42356</c:v>
                </c:pt>
                <c:pt idx="22">
                  <c:v>42363</c:v>
                </c:pt>
                <c:pt idx="23">
                  <c:v>42370</c:v>
                </c:pt>
                <c:pt idx="24">
                  <c:v>42377</c:v>
                </c:pt>
                <c:pt idx="25">
                  <c:v>42384</c:v>
                </c:pt>
                <c:pt idx="26">
                  <c:v>42391</c:v>
                </c:pt>
                <c:pt idx="27">
                  <c:v>42398</c:v>
                </c:pt>
                <c:pt idx="28">
                  <c:v>42405</c:v>
                </c:pt>
                <c:pt idx="29">
                  <c:v>42412</c:v>
                </c:pt>
                <c:pt idx="30">
                  <c:v>42419</c:v>
                </c:pt>
                <c:pt idx="31">
                  <c:v>42426</c:v>
                </c:pt>
                <c:pt idx="32">
                  <c:v>42433</c:v>
                </c:pt>
                <c:pt idx="33">
                  <c:v>42440</c:v>
                </c:pt>
                <c:pt idx="34">
                  <c:v>42447</c:v>
                </c:pt>
                <c:pt idx="35">
                  <c:v>42454</c:v>
                </c:pt>
                <c:pt idx="36">
                  <c:v>42461</c:v>
                </c:pt>
                <c:pt idx="37">
                  <c:v>42468</c:v>
                </c:pt>
                <c:pt idx="38">
                  <c:v>42475</c:v>
                </c:pt>
                <c:pt idx="39">
                  <c:v>42482</c:v>
                </c:pt>
                <c:pt idx="40">
                  <c:v>42489</c:v>
                </c:pt>
                <c:pt idx="41">
                  <c:v>42496</c:v>
                </c:pt>
                <c:pt idx="42">
                  <c:v>42503</c:v>
                </c:pt>
                <c:pt idx="43">
                  <c:v>42510</c:v>
                </c:pt>
                <c:pt idx="44">
                  <c:v>42517</c:v>
                </c:pt>
                <c:pt idx="45">
                  <c:v>42524</c:v>
                </c:pt>
                <c:pt idx="46">
                  <c:v>42531</c:v>
                </c:pt>
                <c:pt idx="47">
                  <c:v>42538</c:v>
                </c:pt>
                <c:pt idx="48">
                  <c:v>42545</c:v>
                </c:pt>
                <c:pt idx="49">
                  <c:v>42552</c:v>
                </c:pt>
                <c:pt idx="50">
                  <c:v>42559</c:v>
                </c:pt>
                <c:pt idx="51">
                  <c:v>42566</c:v>
                </c:pt>
                <c:pt idx="52">
                  <c:v>42573</c:v>
                </c:pt>
                <c:pt idx="53">
                  <c:v>42580</c:v>
                </c:pt>
                <c:pt idx="54">
                  <c:v>42587</c:v>
                </c:pt>
                <c:pt idx="55">
                  <c:v>42594</c:v>
                </c:pt>
                <c:pt idx="56">
                  <c:v>42601</c:v>
                </c:pt>
                <c:pt idx="57">
                  <c:v>42608</c:v>
                </c:pt>
                <c:pt idx="58">
                  <c:v>42615</c:v>
                </c:pt>
                <c:pt idx="59">
                  <c:v>42622</c:v>
                </c:pt>
                <c:pt idx="60">
                  <c:v>42629</c:v>
                </c:pt>
                <c:pt idx="61">
                  <c:v>42636</c:v>
                </c:pt>
                <c:pt idx="62">
                  <c:v>42643</c:v>
                </c:pt>
                <c:pt idx="63">
                  <c:v>42650</c:v>
                </c:pt>
                <c:pt idx="64">
                  <c:v>42657</c:v>
                </c:pt>
                <c:pt idx="65">
                  <c:v>42664</c:v>
                </c:pt>
                <c:pt idx="66">
                  <c:v>42671</c:v>
                </c:pt>
                <c:pt idx="67">
                  <c:v>42678</c:v>
                </c:pt>
                <c:pt idx="68">
                  <c:v>42685</c:v>
                </c:pt>
                <c:pt idx="69">
                  <c:v>42692</c:v>
                </c:pt>
                <c:pt idx="70">
                  <c:v>42699</c:v>
                </c:pt>
                <c:pt idx="71">
                  <c:v>42706</c:v>
                </c:pt>
                <c:pt idx="72">
                  <c:v>42713</c:v>
                </c:pt>
                <c:pt idx="73">
                  <c:v>42720</c:v>
                </c:pt>
                <c:pt idx="74">
                  <c:v>42727</c:v>
                </c:pt>
                <c:pt idx="75">
                  <c:v>42734</c:v>
                </c:pt>
                <c:pt idx="76">
                  <c:v>42741</c:v>
                </c:pt>
                <c:pt idx="77">
                  <c:v>42748</c:v>
                </c:pt>
                <c:pt idx="78">
                  <c:v>42755</c:v>
                </c:pt>
                <c:pt idx="79">
                  <c:v>42762</c:v>
                </c:pt>
                <c:pt idx="80">
                  <c:v>42769</c:v>
                </c:pt>
                <c:pt idx="81">
                  <c:v>42776</c:v>
                </c:pt>
                <c:pt idx="82">
                  <c:v>42783</c:v>
                </c:pt>
                <c:pt idx="83">
                  <c:v>42790</c:v>
                </c:pt>
                <c:pt idx="84">
                  <c:v>42797</c:v>
                </c:pt>
                <c:pt idx="85">
                  <c:v>42804</c:v>
                </c:pt>
                <c:pt idx="86">
                  <c:v>42811</c:v>
                </c:pt>
                <c:pt idx="87">
                  <c:v>42818</c:v>
                </c:pt>
                <c:pt idx="88">
                  <c:v>42825</c:v>
                </c:pt>
                <c:pt idx="89">
                  <c:v>42832</c:v>
                </c:pt>
                <c:pt idx="90">
                  <c:v>42839</c:v>
                </c:pt>
                <c:pt idx="91">
                  <c:v>42846</c:v>
                </c:pt>
                <c:pt idx="92">
                  <c:v>42853</c:v>
                </c:pt>
                <c:pt idx="93">
                  <c:v>42860</c:v>
                </c:pt>
                <c:pt idx="94">
                  <c:v>42867</c:v>
                </c:pt>
                <c:pt idx="95">
                  <c:v>42874</c:v>
                </c:pt>
                <c:pt idx="96">
                  <c:v>42881</c:v>
                </c:pt>
                <c:pt idx="97">
                  <c:v>42888</c:v>
                </c:pt>
                <c:pt idx="98">
                  <c:v>42895</c:v>
                </c:pt>
                <c:pt idx="99">
                  <c:v>42902</c:v>
                </c:pt>
                <c:pt idx="100">
                  <c:v>42909</c:v>
                </c:pt>
                <c:pt idx="101">
                  <c:v>42916</c:v>
                </c:pt>
                <c:pt idx="102">
                  <c:v>42923</c:v>
                </c:pt>
                <c:pt idx="103">
                  <c:v>42930</c:v>
                </c:pt>
                <c:pt idx="104">
                  <c:v>42937</c:v>
                </c:pt>
                <c:pt idx="105">
                  <c:v>42944</c:v>
                </c:pt>
                <c:pt idx="106">
                  <c:v>42951</c:v>
                </c:pt>
                <c:pt idx="107">
                  <c:v>42958</c:v>
                </c:pt>
                <c:pt idx="108">
                  <c:v>42965</c:v>
                </c:pt>
                <c:pt idx="109">
                  <c:v>42972</c:v>
                </c:pt>
                <c:pt idx="110">
                  <c:v>42979</c:v>
                </c:pt>
                <c:pt idx="111">
                  <c:v>42986</c:v>
                </c:pt>
                <c:pt idx="112">
                  <c:v>42993</c:v>
                </c:pt>
                <c:pt idx="113">
                  <c:v>43000</c:v>
                </c:pt>
                <c:pt idx="114">
                  <c:v>43007</c:v>
                </c:pt>
                <c:pt idx="115">
                  <c:v>43014</c:v>
                </c:pt>
                <c:pt idx="116">
                  <c:v>43021</c:v>
                </c:pt>
                <c:pt idx="117">
                  <c:v>43028</c:v>
                </c:pt>
                <c:pt idx="118">
                  <c:v>43035</c:v>
                </c:pt>
                <c:pt idx="119">
                  <c:v>43042</c:v>
                </c:pt>
                <c:pt idx="120">
                  <c:v>43049</c:v>
                </c:pt>
                <c:pt idx="121">
                  <c:v>43056</c:v>
                </c:pt>
                <c:pt idx="122">
                  <c:v>43063</c:v>
                </c:pt>
                <c:pt idx="123">
                  <c:v>43070</c:v>
                </c:pt>
                <c:pt idx="124">
                  <c:v>43077</c:v>
                </c:pt>
                <c:pt idx="125">
                  <c:v>43084</c:v>
                </c:pt>
                <c:pt idx="126">
                  <c:v>43091</c:v>
                </c:pt>
                <c:pt idx="127">
                  <c:v>43098</c:v>
                </c:pt>
                <c:pt idx="128">
                  <c:v>43105</c:v>
                </c:pt>
                <c:pt idx="129">
                  <c:v>43112</c:v>
                </c:pt>
                <c:pt idx="130">
                  <c:v>43119</c:v>
                </c:pt>
                <c:pt idx="131">
                  <c:v>43126</c:v>
                </c:pt>
                <c:pt idx="132">
                  <c:v>43133</c:v>
                </c:pt>
                <c:pt idx="133">
                  <c:v>43140</c:v>
                </c:pt>
                <c:pt idx="134">
                  <c:v>43147</c:v>
                </c:pt>
                <c:pt idx="135">
                  <c:v>43154</c:v>
                </c:pt>
                <c:pt idx="136">
                  <c:v>43161</c:v>
                </c:pt>
                <c:pt idx="137">
                  <c:v>43168</c:v>
                </c:pt>
                <c:pt idx="138">
                  <c:v>43175</c:v>
                </c:pt>
                <c:pt idx="139">
                  <c:v>43182</c:v>
                </c:pt>
                <c:pt idx="140">
                  <c:v>43189</c:v>
                </c:pt>
                <c:pt idx="141">
                  <c:v>43196</c:v>
                </c:pt>
                <c:pt idx="142">
                  <c:v>43203</c:v>
                </c:pt>
                <c:pt idx="143">
                  <c:v>43210</c:v>
                </c:pt>
                <c:pt idx="144">
                  <c:v>43217</c:v>
                </c:pt>
                <c:pt idx="145">
                  <c:v>43224</c:v>
                </c:pt>
                <c:pt idx="146">
                  <c:v>43231</c:v>
                </c:pt>
                <c:pt idx="147">
                  <c:v>43238</c:v>
                </c:pt>
                <c:pt idx="148">
                  <c:v>43245</c:v>
                </c:pt>
                <c:pt idx="149">
                  <c:v>43252</c:v>
                </c:pt>
                <c:pt idx="150">
                  <c:v>43259</c:v>
                </c:pt>
                <c:pt idx="151">
                  <c:v>43266</c:v>
                </c:pt>
                <c:pt idx="152">
                  <c:v>43273</c:v>
                </c:pt>
                <c:pt idx="153">
                  <c:v>43280</c:v>
                </c:pt>
                <c:pt idx="154">
                  <c:v>43287</c:v>
                </c:pt>
                <c:pt idx="155">
                  <c:v>43294</c:v>
                </c:pt>
                <c:pt idx="156">
                  <c:v>43301</c:v>
                </c:pt>
                <c:pt idx="157">
                  <c:v>43308</c:v>
                </c:pt>
                <c:pt idx="158">
                  <c:v>43315</c:v>
                </c:pt>
                <c:pt idx="159">
                  <c:v>43322</c:v>
                </c:pt>
                <c:pt idx="160">
                  <c:v>43329</c:v>
                </c:pt>
                <c:pt idx="161">
                  <c:v>43336</c:v>
                </c:pt>
                <c:pt idx="162">
                  <c:v>43343</c:v>
                </c:pt>
                <c:pt idx="163">
                  <c:v>43350</c:v>
                </c:pt>
                <c:pt idx="164">
                  <c:v>43357</c:v>
                </c:pt>
                <c:pt idx="165">
                  <c:v>43364</c:v>
                </c:pt>
                <c:pt idx="166">
                  <c:v>43371</c:v>
                </c:pt>
                <c:pt idx="167">
                  <c:v>43378</c:v>
                </c:pt>
                <c:pt idx="168">
                  <c:v>43385</c:v>
                </c:pt>
                <c:pt idx="169">
                  <c:v>43392</c:v>
                </c:pt>
                <c:pt idx="170">
                  <c:v>43399</c:v>
                </c:pt>
                <c:pt idx="171">
                  <c:v>43406</c:v>
                </c:pt>
                <c:pt idx="172">
                  <c:v>43413</c:v>
                </c:pt>
                <c:pt idx="173">
                  <c:v>43420</c:v>
                </c:pt>
                <c:pt idx="174">
                  <c:v>43427</c:v>
                </c:pt>
                <c:pt idx="175">
                  <c:v>43434</c:v>
                </c:pt>
                <c:pt idx="176">
                  <c:v>43441</c:v>
                </c:pt>
                <c:pt idx="177">
                  <c:v>43448</c:v>
                </c:pt>
                <c:pt idx="178">
                  <c:v>43455</c:v>
                </c:pt>
                <c:pt idx="179">
                  <c:v>43462</c:v>
                </c:pt>
                <c:pt idx="180">
                  <c:v>43469</c:v>
                </c:pt>
                <c:pt idx="181">
                  <c:v>43476</c:v>
                </c:pt>
                <c:pt idx="182">
                  <c:v>43483</c:v>
                </c:pt>
                <c:pt idx="183">
                  <c:v>43490</c:v>
                </c:pt>
                <c:pt idx="184">
                  <c:v>43497</c:v>
                </c:pt>
                <c:pt idx="185">
                  <c:v>43504</c:v>
                </c:pt>
                <c:pt idx="186">
                  <c:v>43511</c:v>
                </c:pt>
                <c:pt idx="187">
                  <c:v>43518</c:v>
                </c:pt>
                <c:pt idx="188">
                  <c:v>43525</c:v>
                </c:pt>
                <c:pt idx="189">
                  <c:v>43532</c:v>
                </c:pt>
                <c:pt idx="190">
                  <c:v>43539</c:v>
                </c:pt>
                <c:pt idx="191">
                  <c:v>43546</c:v>
                </c:pt>
                <c:pt idx="192">
                  <c:v>43553</c:v>
                </c:pt>
                <c:pt idx="193">
                  <c:v>43560</c:v>
                </c:pt>
                <c:pt idx="194">
                  <c:v>43567</c:v>
                </c:pt>
                <c:pt idx="195">
                  <c:v>43574</c:v>
                </c:pt>
                <c:pt idx="196">
                  <c:v>43581</c:v>
                </c:pt>
                <c:pt idx="197">
                  <c:v>43588</c:v>
                </c:pt>
                <c:pt idx="198">
                  <c:v>43595</c:v>
                </c:pt>
                <c:pt idx="199">
                  <c:v>43602</c:v>
                </c:pt>
                <c:pt idx="200">
                  <c:v>43609</c:v>
                </c:pt>
                <c:pt idx="201">
                  <c:v>43616</c:v>
                </c:pt>
                <c:pt idx="202">
                  <c:v>43623</c:v>
                </c:pt>
                <c:pt idx="203">
                  <c:v>43630</c:v>
                </c:pt>
                <c:pt idx="204">
                  <c:v>43637</c:v>
                </c:pt>
                <c:pt idx="205">
                  <c:v>43644</c:v>
                </c:pt>
                <c:pt idx="206">
                  <c:v>43651</c:v>
                </c:pt>
                <c:pt idx="207">
                  <c:v>43658</c:v>
                </c:pt>
                <c:pt idx="208">
                  <c:v>43665</c:v>
                </c:pt>
                <c:pt idx="209">
                  <c:v>43672</c:v>
                </c:pt>
                <c:pt idx="210">
                  <c:v>43679</c:v>
                </c:pt>
                <c:pt idx="211">
                  <c:v>43686</c:v>
                </c:pt>
                <c:pt idx="212">
                  <c:v>43693</c:v>
                </c:pt>
                <c:pt idx="213">
                  <c:v>43700</c:v>
                </c:pt>
                <c:pt idx="214">
                  <c:v>43707</c:v>
                </c:pt>
                <c:pt idx="215">
                  <c:v>43714</c:v>
                </c:pt>
                <c:pt idx="216">
                  <c:v>43721</c:v>
                </c:pt>
                <c:pt idx="217">
                  <c:v>43728</c:v>
                </c:pt>
                <c:pt idx="218">
                  <c:v>43735</c:v>
                </c:pt>
                <c:pt idx="219">
                  <c:v>43742</c:v>
                </c:pt>
                <c:pt idx="220">
                  <c:v>43749</c:v>
                </c:pt>
                <c:pt idx="221">
                  <c:v>43756</c:v>
                </c:pt>
                <c:pt idx="222">
                  <c:v>43763</c:v>
                </c:pt>
                <c:pt idx="223">
                  <c:v>43770</c:v>
                </c:pt>
                <c:pt idx="224">
                  <c:v>43777</c:v>
                </c:pt>
                <c:pt idx="225">
                  <c:v>43784</c:v>
                </c:pt>
                <c:pt idx="226">
                  <c:v>43791</c:v>
                </c:pt>
                <c:pt idx="227">
                  <c:v>43798</c:v>
                </c:pt>
                <c:pt idx="228">
                  <c:v>43805</c:v>
                </c:pt>
                <c:pt idx="229">
                  <c:v>43812</c:v>
                </c:pt>
                <c:pt idx="230">
                  <c:v>43819</c:v>
                </c:pt>
                <c:pt idx="231">
                  <c:v>43826</c:v>
                </c:pt>
                <c:pt idx="232">
                  <c:v>43833</c:v>
                </c:pt>
                <c:pt idx="233">
                  <c:v>43840</c:v>
                </c:pt>
                <c:pt idx="234">
                  <c:v>43847</c:v>
                </c:pt>
                <c:pt idx="235">
                  <c:v>43854</c:v>
                </c:pt>
                <c:pt idx="236">
                  <c:v>43861</c:v>
                </c:pt>
                <c:pt idx="237">
                  <c:v>43868</c:v>
                </c:pt>
                <c:pt idx="238">
                  <c:v>43875</c:v>
                </c:pt>
                <c:pt idx="239">
                  <c:v>43882</c:v>
                </c:pt>
                <c:pt idx="240">
                  <c:v>43889</c:v>
                </c:pt>
                <c:pt idx="241">
                  <c:v>43896</c:v>
                </c:pt>
                <c:pt idx="242">
                  <c:v>43903</c:v>
                </c:pt>
                <c:pt idx="243">
                  <c:v>43910</c:v>
                </c:pt>
                <c:pt idx="244">
                  <c:v>43917</c:v>
                </c:pt>
                <c:pt idx="245">
                  <c:v>43924</c:v>
                </c:pt>
                <c:pt idx="246">
                  <c:v>43931</c:v>
                </c:pt>
                <c:pt idx="247">
                  <c:v>43938</c:v>
                </c:pt>
                <c:pt idx="248">
                  <c:v>43945</c:v>
                </c:pt>
                <c:pt idx="249">
                  <c:v>43952</c:v>
                </c:pt>
                <c:pt idx="250">
                  <c:v>43959</c:v>
                </c:pt>
                <c:pt idx="251">
                  <c:v>43966</c:v>
                </c:pt>
                <c:pt idx="252">
                  <c:v>43973</c:v>
                </c:pt>
                <c:pt idx="253">
                  <c:v>43980</c:v>
                </c:pt>
                <c:pt idx="254">
                  <c:v>43987</c:v>
                </c:pt>
                <c:pt idx="255">
                  <c:v>43994</c:v>
                </c:pt>
                <c:pt idx="256">
                  <c:v>44001</c:v>
                </c:pt>
                <c:pt idx="257">
                  <c:v>44008</c:v>
                </c:pt>
                <c:pt idx="258">
                  <c:v>44015</c:v>
                </c:pt>
                <c:pt idx="259">
                  <c:v>44022</c:v>
                </c:pt>
                <c:pt idx="260">
                  <c:v>44029</c:v>
                </c:pt>
                <c:pt idx="261">
                  <c:v>44036</c:v>
                </c:pt>
                <c:pt idx="262">
                  <c:v>44043</c:v>
                </c:pt>
                <c:pt idx="263">
                  <c:v>44050</c:v>
                </c:pt>
                <c:pt idx="264">
                  <c:v>44057</c:v>
                </c:pt>
                <c:pt idx="265">
                  <c:v>44064</c:v>
                </c:pt>
                <c:pt idx="266">
                  <c:v>44071</c:v>
                </c:pt>
                <c:pt idx="267">
                  <c:v>44078</c:v>
                </c:pt>
                <c:pt idx="268">
                  <c:v>44085</c:v>
                </c:pt>
                <c:pt idx="269">
                  <c:v>44092</c:v>
                </c:pt>
                <c:pt idx="270">
                  <c:v>44099</c:v>
                </c:pt>
                <c:pt idx="271">
                  <c:v>44106</c:v>
                </c:pt>
                <c:pt idx="272">
                  <c:v>44113</c:v>
                </c:pt>
                <c:pt idx="273">
                  <c:v>44120</c:v>
                </c:pt>
                <c:pt idx="274">
                  <c:v>44127</c:v>
                </c:pt>
                <c:pt idx="275">
                  <c:v>44134</c:v>
                </c:pt>
                <c:pt idx="276">
                  <c:v>44141</c:v>
                </c:pt>
                <c:pt idx="277">
                  <c:v>44148</c:v>
                </c:pt>
                <c:pt idx="278">
                  <c:v>44155</c:v>
                </c:pt>
                <c:pt idx="279">
                  <c:v>44162</c:v>
                </c:pt>
                <c:pt idx="280">
                  <c:v>44169</c:v>
                </c:pt>
                <c:pt idx="281">
                  <c:v>44176</c:v>
                </c:pt>
                <c:pt idx="282">
                  <c:v>44183</c:v>
                </c:pt>
                <c:pt idx="283">
                  <c:v>44190</c:v>
                </c:pt>
                <c:pt idx="284">
                  <c:v>44197</c:v>
                </c:pt>
                <c:pt idx="285">
                  <c:v>44204</c:v>
                </c:pt>
                <c:pt idx="286">
                  <c:v>44211</c:v>
                </c:pt>
                <c:pt idx="287">
                  <c:v>44218</c:v>
                </c:pt>
                <c:pt idx="288">
                  <c:v>44225</c:v>
                </c:pt>
                <c:pt idx="289">
                  <c:v>44232</c:v>
                </c:pt>
                <c:pt idx="290">
                  <c:v>44239</c:v>
                </c:pt>
                <c:pt idx="291">
                  <c:v>44246</c:v>
                </c:pt>
                <c:pt idx="292">
                  <c:v>44253</c:v>
                </c:pt>
                <c:pt idx="293">
                  <c:v>44260</c:v>
                </c:pt>
                <c:pt idx="294">
                  <c:v>44267</c:v>
                </c:pt>
                <c:pt idx="295">
                  <c:v>44274</c:v>
                </c:pt>
                <c:pt idx="296">
                  <c:v>44281</c:v>
                </c:pt>
                <c:pt idx="297">
                  <c:v>44288</c:v>
                </c:pt>
                <c:pt idx="298">
                  <c:v>44295</c:v>
                </c:pt>
                <c:pt idx="299">
                  <c:v>44302</c:v>
                </c:pt>
                <c:pt idx="300">
                  <c:v>44309</c:v>
                </c:pt>
                <c:pt idx="301">
                  <c:v>44316</c:v>
                </c:pt>
                <c:pt idx="302">
                  <c:v>44323</c:v>
                </c:pt>
                <c:pt idx="303">
                  <c:v>44330</c:v>
                </c:pt>
                <c:pt idx="304">
                  <c:v>44337</c:v>
                </c:pt>
                <c:pt idx="305">
                  <c:v>44344</c:v>
                </c:pt>
                <c:pt idx="306">
                  <c:v>44351</c:v>
                </c:pt>
                <c:pt idx="307">
                  <c:v>44358</c:v>
                </c:pt>
                <c:pt idx="308">
                  <c:v>44365</c:v>
                </c:pt>
                <c:pt idx="309">
                  <c:v>44372</c:v>
                </c:pt>
                <c:pt idx="310">
                  <c:v>44379</c:v>
                </c:pt>
                <c:pt idx="311">
                  <c:v>44386</c:v>
                </c:pt>
                <c:pt idx="312">
                  <c:v>44393</c:v>
                </c:pt>
                <c:pt idx="313">
                  <c:v>44400</c:v>
                </c:pt>
                <c:pt idx="314">
                  <c:v>44407</c:v>
                </c:pt>
                <c:pt idx="315">
                  <c:v>44414</c:v>
                </c:pt>
                <c:pt idx="316">
                  <c:v>44421</c:v>
                </c:pt>
                <c:pt idx="317">
                  <c:v>44428</c:v>
                </c:pt>
                <c:pt idx="318">
                  <c:v>44435</c:v>
                </c:pt>
                <c:pt idx="319">
                  <c:v>44442</c:v>
                </c:pt>
                <c:pt idx="320">
                  <c:v>44449</c:v>
                </c:pt>
                <c:pt idx="321">
                  <c:v>44456</c:v>
                </c:pt>
                <c:pt idx="322">
                  <c:v>44463</c:v>
                </c:pt>
                <c:pt idx="323">
                  <c:v>44470</c:v>
                </c:pt>
                <c:pt idx="324">
                  <c:v>44477</c:v>
                </c:pt>
                <c:pt idx="325">
                  <c:v>44484</c:v>
                </c:pt>
                <c:pt idx="326">
                  <c:v>44491</c:v>
                </c:pt>
                <c:pt idx="327">
                  <c:v>44498</c:v>
                </c:pt>
                <c:pt idx="328">
                  <c:v>44505</c:v>
                </c:pt>
                <c:pt idx="329">
                  <c:v>44512</c:v>
                </c:pt>
                <c:pt idx="330">
                  <c:v>44519</c:v>
                </c:pt>
                <c:pt idx="331">
                  <c:v>44526</c:v>
                </c:pt>
                <c:pt idx="332">
                  <c:v>44533</c:v>
                </c:pt>
                <c:pt idx="333">
                  <c:v>44540</c:v>
                </c:pt>
                <c:pt idx="334">
                  <c:v>44547</c:v>
                </c:pt>
                <c:pt idx="335">
                  <c:v>44554</c:v>
                </c:pt>
                <c:pt idx="336">
                  <c:v>44561</c:v>
                </c:pt>
                <c:pt idx="337">
                  <c:v>44568</c:v>
                </c:pt>
                <c:pt idx="338">
                  <c:v>44575</c:v>
                </c:pt>
                <c:pt idx="339">
                  <c:v>44582</c:v>
                </c:pt>
                <c:pt idx="340">
                  <c:v>44589</c:v>
                </c:pt>
                <c:pt idx="341">
                  <c:v>44596</c:v>
                </c:pt>
                <c:pt idx="342">
                  <c:v>44603</c:v>
                </c:pt>
                <c:pt idx="343">
                  <c:v>44610</c:v>
                </c:pt>
                <c:pt idx="344">
                  <c:v>44617</c:v>
                </c:pt>
                <c:pt idx="345">
                  <c:v>44624</c:v>
                </c:pt>
                <c:pt idx="346">
                  <c:v>44631</c:v>
                </c:pt>
                <c:pt idx="347">
                  <c:v>44638</c:v>
                </c:pt>
                <c:pt idx="348">
                  <c:v>44645</c:v>
                </c:pt>
                <c:pt idx="349">
                  <c:v>44652</c:v>
                </c:pt>
                <c:pt idx="350">
                  <c:v>44659</c:v>
                </c:pt>
                <c:pt idx="351">
                  <c:v>44666</c:v>
                </c:pt>
                <c:pt idx="352">
                  <c:v>44673</c:v>
                </c:pt>
                <c:pt idx="353">
                  <c:v>44680</c:v>
                </c:pt>
                <c:pt idx="354">
                  <c:v>44687</c:v>
                </c:pt>
                <c:pt idx="355">
                  <c:v>44694</c:v>
                </c:pt>
                <c:pt idx="356">
                  <c:v>44701</c:v>
                </c:pt>
                <c:pt idx="357">
                  <c:v>44708</c:v>
                </c:pt>
                <c:pt idx="358">
                  <c:v>44715</c:v>
                </c:pt>
                <c:pt idx="359">
                  <c:v>44722</c:v>
                </c:pt>
                <c:pt idx="360">
                  <c:v>44729</c:v>
                </c:pt>
                <c:pt idx="361">
                  <c:v>44736</c:v>
                </c:pt>
                <c:pt idx="362">
                  <c:v>44743</c:v>
                </c:pt>
                <c:pt idx="363">
                  <c:v>44750</c:v>
                </c:pt>
                <c:pt idx="364">
                  <c:v>44757</c:v>
                </c:pt>
                <c:pt idx="365">
                  <c:v>44764</c:v>
                </c:pt>
                <c:pt idx="366">
                  <c:v>44771</c:v>
                </c:pt>
                <c:pt idx="367">
                  <c:v>44778</c:v>
                </c:pt>
                <c:pt idx="368">
                  <c:v>44785</c:v>
                </c:pt>
                <c:pt idx="369">
                  <c:v>44792</c:v>
                </c:pt>
                <c:pt idx="370">
                  <c:v>44799</c:v>
                </c:pt>
                <c:pt idx="371">
                  <c:v>44806</c:v>
                </c:pt>
                <c:pt idx="372">
                  <c:v>44813</c:v>
                </c:pt>
                <c:pt idx="373">
                  <c:v>44820</c:v>
                </c:pt>
                <c:pt idx="374">
                  <c:v>44827</c:v>
                </c:pt>
                <c:pt idx="375">
                  <c:v>44834</c:v>
                </c:pt>
                <c:pt idx="376">
                  <c:v>44841</c:v>
                </c:pt>
                <c:pt idx="377">
                  <c:v>44848</c:v>
                </c:pt>
                <c:pt idx="378">
                  <c:v>44855</c:v>
                </c:pt>
                <c:pt idx="379">
                  <c:v>44862</c:v>
                </c:pt>
                <c:pt idx="380">
                  <c:v>44869</c:v>
                </c:pt>
                <c:pt idx="381">
                  <c:v>44876</c:v>
                </c:pt>
                <c:pt idx="382">
                  <c:v>44883</c:v>
                </c:pt>
                <c:pt idx="383">
                  <c:v>44890</c:v>
                </c:pt>
                <c:pt idx="384">
                  <c:v>44897</c:v>
                </c:pt>
                <c:pt idx="385">
                  <c:v>44904</c:v>
                </c:pt>
                <c:pt idx="386">
                  <c:v>44911</c:v>
                </c:pt>
                <c:pt idx="387">
                  <c:v>44918</c:v>
                </c:pt>
                <c:pt idx="388">
                  <c:v>44925</c:v>
                </c:pt>
                <c:pt idx="389">
                  <c:v>44932</c:v>
                </c:pt>
                <c:pt idx="390">
                  <c:v>44939</c:v>
                </c:pt>
                <c:pt idx="391">
                  <c:v>44946</c:v>
                </c:pt>
                <c:pt idx="392">
                  <c:v>44953</c:v>
                </c:pt>
                <c:pt idx="393">
                  <c:v>44960</c:v>
                </c:pt>
                <c:pt idx="394">
                  <c:v>44967</c:v>
                </c:pt>
                <c:pt idx="395">
                  <c:v>44974</c:v>
                </c:pt>
                <c:pt idx="396">
                  <c:v>44981</c:v>
                </c:pt>
                <c:pt idx="397">
                  <c:v>44988</c:v>
                </c:pt>
                <c:pt idx="398">
                  <c:v>44995</c:v>
                </c:pt>
                <c:pt idx="399">
                  <c:v>45002</c:v>
                </c:pt>
                <c:pt idx="400">
                  <c:v>45009</c:v>
                </c:pt>
                <c:pt idx="401">
                  <c:v>45016</c:v>
                </c:pt>
                <c:pt idx="402">
                  <c:v>45023</c:v>
                </c:pt>
                <c:pt idx="403">
                  <c:v>45030</c:v>
                </c:pt>
                <c:pt idx="404">
                  <c:v>45037</c:v>
                </c:pt>
                <c:pt idx="405">
                  <c:v>45044</c:v>
                </c:pt>
                <c:pt idx="406">
                  <c:v>45051</c:v>
                </c:pt>
                <c:pt idx="407">
                  <c:v>45058</c:v>
                </c:pt>
                <c:pt idx="408">
                  <c:v>45065</c:v>
                </c:pt>
                <c:pt idx="409">
                  <c:v>45072</c:v>
                </c:pt>
                <c:pt idx="410">
                  <c:v>45079</c:v>
                </c:pt>
                <c:pt idx="411">
                  <c:v>45086</c:v>
                </c:pt>
                <c:pt idx="412">
                  <c:v>45093</c:v>
                </c:pt>
                <c:pt idx="413">
                  <c:v>45100</c:v>
                </c:pt>
                <c:pt idx="414">
                  <c:v>45107</c:v>
                </c:pt>
                <c:pt idx="415">
                  <c:v>45114</c:v>
                </c:pt>
                <c:pt idx="416">
                  <c:v>45121</c:v>
                </c:pt>
                <c:pt idx="417">
                  <c:v>45128</c:v>
                </c:pt>
                <c:pt idx="418">
                  <c:v>45135</c:v>
                </c:pt>
                <c:pt idx="419">
                  <c:v>45142</c:v>
                </c:pt>
                <c:pt idx="420">
                  <c:v>45149</c:v>
                </c:pt>
                <c:pt idx="421">
                  <c:v>45156</c:v>
                </c:pt>
                <c:pt idx="422">
                  <c:v>45163</c:v>
                </c:pt>
                <c:pt idx="423">
                  <c:v>45170</c:v>
                </c:pt>
                <c:pt idx="424">
                  <c:v>45177</c:v>
                </c:pt>
                <c:pt idx="425">
                  <c:v>45184</c:v>
                </c:pt>
                <c:pt idx="426">
                  <c:v>45191</c:v>
                </c:pt>
                <c:pt idx="427">
                  <c:v>45198</c:v>
                </c:pt>
                <c:pt idx="428">
                  <c:v>45205</c:v>
                </c:pt>
                <c:pt idx="429">
                  <c:v>45212</c:v>
                </c:pt>
                <c:pt idx="430">
                  <c:v>45219</c:v>
                </c:pt>
                <c:pt idx="431">
                  <c:v>45226</c:v>
                </c:pt>
                <c:pt idx="432">
                  <c:v>45233</c:v>
                </c:pt>
                <c:pt idx="433">
                  <c:v>45240</c:v>
                </c:pt>
                <c:pt idx="434">
                  <c:v>45247</c:v>
                </c:pt>
                <c:pt idx="435">
                  <c:v>45254</c:v>
                </c:pt>
                <c:pt idx="436">
                  <c:v>45261</c:v>
                </c:pt>
                <c:pt idx="437">
                  <c:v>45268</c:v>
                </c:pt>
                <c:pt idx="438">
                  <c:v>45275</c:v>
                </c:pt>
                <c:pt idx="439">
                  <c:v>45282</c:v>
                </c:pt>
                <c:pt idx="440">
                  <c:v>45289</c:v>
                </c:pt>
                <c:pt idx="441">
                  <c:v>45296</c:v>
                </c:pt>
                <c:pt idx="442">
                  <c:v>45303</c:v>
                </c:pt>
                <c:pt idx="443">
                  <c:v>45310</c:v>
                </c:pt>
                <c:pt idx="444">
                  <c:v>45317</c:v>
                </c:pt>
                <c:pt idx="445">
                  <c:v>45324</c:v>
                </c:pt>
                <c:pt idx="446">
                  <c:v>45331</c:v>
                </c:pt>
                <c:pt idx="447">
                  <c:v>45338</c:v>
                </c:pt>
                <c:pt idx="448">
                  <c:v>45345</c:v>
                </c:pt>
                <c:pt idx="449">
                  <c:v>45352</c:v>
                </c:pt>
                <c:pt idx="450">
                  <c:v>45359</c:v>
                </c:pt>
                <c:pt idx="451">
                  <c:v>45366</c:v>
                </c:pt>
                <c:pt idx="452">
                  <c:v>45373</c:v>
                </c:pt>
                <c:pt idx="453">
                  <c:v>45380</c:v>
                </c:pt>
                <c:pt idx="454">
                  <c:v>45387</c:v>
                </c:pt>
                <c:pt idx="455">
                  <c:v>45394</c:v>
                </c:pt>
                <c:pt idx="456">
                  <c:v>45401</c:v>
                </c:pt>
                <c:pt idx="457">
                  <c:v>45408</c:v>
                </c:pt>
                <c:pt idx="458">
                  <c:v>45415</c:v>
                </c:pt>
                <c:pt idx="459">
                  <c:v>45422</c:v>
                </c:pt>
                <c:pt idx="460">
                  <c:v>45429</c:v>
                </c:pt>
                <c:pt idx="461">
                  <c:v>45436</c:v>
                </c:pt>
                <c:pt idx="462">
                  <c:v>45443</c:v>
                </c:pt>
                <c:pt idx="463">
                  <c:v>45450</c:v>
                </c:pt>
                <c:pt idx="464">
                  <c:v>45457</c:v>
                </c:pt>
                <c:pt idx="465">
                  <c:v>45464</c:v>
                </c:pt>
                <c:pt idx="466">
                  <c:v>45471</c:v>
                </c:pt>
                <c:pt idx="467">
                  <c:v>45478</c:v>
                </c:pt>
                <c:pt idx="468">
                  <c:v>45485</c:v>
                </c:pt>
                <c:pt idx="469">
                  <c:v>45492</c:v>
                </c:pt>
                <c:pt idx="470">
                  <c:v>45499</c:v>
                </c:pt>
                <c:pt idx="471">
                  <c:v>45506</c:v>
                </c:pt>
                <c:pt idx="472">
                  <c:v>45513</c:v>
                </c:pt>
                <c:pt idx="473">
                  <c:v>45520</c:v>
                </c:pt>
                <c:pt idx="474">
                  <c:v>45527</c:v>
                </c:pt>
                <c:pt idx="475">
                  <c:v>45534</c:v>
                </c:pt>
                <c:pt idx="476">
                  <c:v>45541</c:v>
                </c:pt>
                <c:pt idx="477">
                  <c:v>45548</c:v>
                </c:pt>
                <c:pt idx="478">
                  <c:v>45555</c:v>
                </c:pt>
                <c:pt idx="479">
                  <c:v>45562</c:v>
                </c:pt>
                <c:pt idx="480">
                  <c:v>45569</c:v>
                </c:pt>
                <c:pt idx="481">
                  <c:v>45576</c:v>
                </c:pt>
                <c:pt idx="482">
                  <c:v>45583</c:v>
                </c:pt>
                <c:pt idx="483">
                  <c:v>45590</c:v>
                </c:pt>
                <c:pt idx="484">
                  <c:v>45597</c:v>
                </c:pt>
                <c:pt idx="485">
                  <c:v>45604</c:v>
                </c:pt>
                <c:pt idx="486">
                  <c:v>45611</c:v>
                </c:pt>
                <c:pt idx="487">
                  <c:v>45618</c:v>
                </c:pt>
                <c:pt idx="488">
                  <c:v>45625</c:v>
                </c:pt>
                <c:pt idx="489">
                  <c:v>45632</c:v>
                </c:pt>
                <c:pt idx="490">
                  <c:v>45639</c:v>
                </c:pt>
                <c:pt idx="491">
                  <c:v>45646</c:v>
                </c:pt>
                <c:pt idx="492">
                  <c:v>45653</c:v>
                </c:pt>
                <c:pt idx="493">
                  <c:v>45660</c:v>
                </c:pt>
                <c:pt idx="494">
                  <c:v>45667</c:v>
                </c:pt>
                <c:pt idx="495">
                  <c:v>45674</c:v>
                </c:pt>
                <c:pt idx="496">
                  <c:v>45681</c:v>
                </c:pt>
                <c:pt idx="497">
                  <c:v>45688</c:v>
                </c:pt>
                <c:pt idx="498">
                  <c:v>45695</c:v>
                </c:pt>
                <c:pt idx="499">
                  <c:v>45702</c:v>
                </c:pt>
                <c:pt idx="500">
                  <c:v>45709</c:v>
                </c:pt>
                <c:pt idx="501">
                  <c:v>45716</c:v>
                </c:pt>
                <c:pt idx="502">
                  <c:v>45723</c:v>
                </c:pt>
                <c:pt idx="503">
                  <c:v>45730</c:v>
                </c:pt>
                <c:pt idx="504">
                  <c:v>45737</c:v>
                </c:pt>
                <c:pt idx="505">
                  <c:v>45744</c:v>
                </c:pt>
                <c:pt idx="506">
                  <c:v>45751</c:v>
                </c:pt>
                <c:pt idx="507">
                  <c:v>45758</c:v>
                </c:pt>
                <c:pt idx="508">
                  <c:v>45765</c:v>
                </c:pt>
                <c:pt idx="509">
                  <c:v>45772</c:v>
                </c:pt>
                <c:pt idx="510">
                  <c:v>45779</c:v>
                </c:pt>
                <c:pt idx="511">
                  <c:v>45786</c:v>
                </c:pt>
                <c:pt idx="512">
                  <c:v>45793</c:v>
                </c:pt>
                <c:pt idx="513">
                  <c:v>45800</c:v>
                </c:pt>
                <c:pt idx="514">
                  <c:v>45807</c:v>
                </c:pt>
                <c:pt idx="515">
                  <c:v>45814</c:v>
                </c:pt>
                <c:pt idx="516">
                  <c:v>45821</c:v>
                </c:pt>
                <c:pt idx="517">
                  <c:v>45828</c:v>
                </c:pt>
                <c:pt idx="518">
                  <c:v>45835</c:v>
                </c:pt>
                <c:pt idx="519">
                  <c:v>45842</c:v>
                </c:pt>
                <c:pt idx="520">
                  <c:v>45849</c:v>
                </c:pt>
                <c:pt idx="521">
                  <c:v>45856</c:v>
                </c:pt>
              </c:numCache>
            </c:numRef>
          </c:cat>
          <c:val>
            <c:numRef>
              <c:f>'10y'!$G$3:$G$524</c:f>
              <c:numCache>
                <c:formatCode>0%</c:formatCode>
                <c:ptCount val="522"/>
                <c:pt idx="0">
                  <c:v>0</c:v>
                </c:pt>
                <c:pt idx="1">
                  <c:v>-3.0000000000000001E-3</c:v>
                </c:pt>
                <c:pt idx="2">
                  <c:v>-4.5000000000000005E-3</c:v>
                </c:pt>
                <c:pt idx="3">
                  <c:v>1.4499999999999999E-2</c:v>
                </c:pt>
                <c:pt idx="4">
                  <c:v>5.6100000000000004E-2</c:v>
                </c:pt>
                <c:pt idx="5">
                  <c:v>3.1400000000000004E-2</c:v>
                </c:pt>
                <c:pt idx="6">
                  <c:v>2.07E-2</c:v>
                </c:pt>
                <c:pt idx="7">
                  <c:v>8.0000000000000002E-3</c:v>
                </c:pt>
                <c:pt idx="8">
                  <c:v>3.6499999999999998E-2</c:v>
                </c:pt>
                <c:pt idx="9">
                  <c:v>4.2800000000000005E-2</c:v>
                </c:pt>
                <c:pt idx="10">
                  <c:v>3.5900000000000001E-2</c:v>
                </c:pt>
                <c:pt idx="11">
                  <c:v>5.2199999999999996E-2</c:v>
                </c:pt>
                <c:pt idx="12">
                  <c:v>7.1099999999999997E-2</c:v>
                </c:pt>
                <c:pt idx="13">
                  <c:v>5.9400000000000001E-2</c:v>
                </c:pt>
                <c:pt idx="14">
                  <c:v>3.9100000000000003E-2</c:v>
                </c:pt>
                <c:pt idx="15">
                  <c:v>-8.5000000000000006E-3</c:v>
                </c:pt>
                <c:pt idx="16">
                  <c:v>-1.38E-2</c:v>
                </c:pt>
                <c:pt idx="17">
                  <c:v>-1.9199999999999998E-2</c:v>
                </c:pt>
                <c:pt idx="18">
                  <c:v>-3.7900000000000003E-2</c:v>
                </c:pt>
                <c:pt idx="19">
                  <c:v>-1.15E-2</c:v>
                </c:pt>
                <c:pt idx="20">
                  <c:v>-2.2099999999999998E-2</c:v>
                </c:pt>
                <c:pt idx="21">
                  <c:v>-2.9900000000000003E-2</c:v>
                </c:pt>
                <c:pt idx="22">
                  <c:v>-2.0899999999999998E-2</c:v>
                </c:pt>
                <c:pt idx="23">
                  <c:v>-3.4599999999999999E-2</c:v>
                </c:pt>
                <c:pt idx="24">
                  <c:v>4.5999999999999999E-3</c:v>
                </c:pt>
                <c:pt idx="25">
                  <c:v>-9.300000000000001E-3</c:v>
                </c:pt>
                <c:pt idx="26">
                  <c:v>-1.1000000000000001E-3</c:v>
                </c:pt>
                <c:pt idx="27">
                  <c:v>1.7399999999999999E-2</c:v>
                </c:pt>
                <c:pt idx="28">
                  <c:v>6.7599999999999993E-2</c:v>
                </c:pt>
                <c:pt idx="29">
                  <c:v>0.1263</c:v>
                </c:pt>
                <c:pt idx="30">
                  <c:v>0.1162</c:v>
                </c:pt>
                <c:pt idx="31">
                  <c:v>0.11310000000000001</c:v>
                </c:pt>
                <c:pt idx="32">
                  <c:v>0.1454</c:v>
                </c:pt>
                <c:pt idx="33">
                  <c:v>0.1368</c:v>
                </c:pt>
                <c:pt idx="34">
                  <c:v>0.14219999999999999</c:v>
                </c:pt>
                <c:pt idx="35">
                  <c:v>0.10730000000000001</c:v>
                </c:pt>
                <c:pt idx="36">
                  <c:v>0.1124</c:v>
                </c:pt>
                <c:pt idx="37">
                  <c:v>0.1288</c:v>
                </c:pt>
                <c:pt idx="38">
                  <c:v>0.12269999999999999</c:v>
                </c:pt>
                <c:pt idx="39">
                  <c:v>0.12179999999999999</c:v>
                </c:pt>
                <c:pt idx="40">
                  <c:v>0.1769</c:v>
                </c:pt>
                <c:pt idx="41">
                  <c:v>0.17280000000000001</c:v>
                </c:pt>
                <c:pt idx="42">
                  <c:v>0.15859999999999999</c:v>
                </c:pt>
                <c:pt idx="43">
                  <c:v>0.1391</c:v>
                </c:pt>
                <c:pt idx="44">
                  <c:v>0.10310000000000001</c:v>
                </c:pt>
                <c:pt idx="45">
                  <c:v>0.13200000000000001</c:v>
                </c:pt>
                <c:pt idx="46">
                  <c:v>0.1593</c:v>
                </c:pt>
                <c:pt idx="47">
                  <c:v>0.18149999999999999</c:v>
                </c:pt>
                <c:pt idx="48">
                  <c:v>0.1971</c:v>
                </c:pt>
                <c:pt idx="49">
                  <c:v>0.22039999999999998</c:v>
                </c:pt>
                <c:pt idx="50">
                  <c:v>0.24309999999999998</c:v>
                </c:pt>
                <c:pt idx="51">
                  <c:v>0.21679999999999999</c:v>
                </c:pt>
                <c:pt idx="52">
                  <c:v>0.20350000000000001</c:v>
                </c:pt>
                <c:pt idx="53">
                  <c:v>0.22940000000000002</c:v>
                </c:pt>
                <c:pt idx="54">
                  <c:v>0.2155</c:v>
                </c:pt>
                <c:pt idx="55">
                  <c:v>0.2155</c:v>
                </c:pt>
                <c:pt idx="56">
                  <c:v>0.2205</c:v>
                </c:pt>
                <c:pt idx="57">
                  <c:v>0.20199999999999999</c:v>
                </c:pt>
                <c:pt idx="58">
                  <c:v>0.20569999999999999</c:v>
                </c:pt>
                <c:pt idx="59">
                  <c:v>0.20809999999999998</c:v>
                </c:pt>
                <c:pt idx="60">
                  <c:v>0.19219999999999998</c:v>
                </c:pt>
                <c:pt idx="61">
                  <c:v>0.21690000000000001</c:v>
                </c:pt>
                <c:pt idx="62">
                  <c:v>0.19719999999999999</c:v>
                </c:pt>
                <c:pt idx="63">
                  <c:v>0.14369999999999999</c:v>
                </c:pt>
                <c:pt idx="64">
                  <c:v>0.13819999999999999</c:v>
                </c:pt>
                <c:pt idx="65">
                  <c:v>0.15229999999999999</c:v>
                </c:pt>
                <c:pt idx="66">
                  <c:v>0.1605</c:v>
                </c:pt>
                <c:pt idx="67">
                  <c:v>0.18739999999999998</c:v>
                </c:pt>
                <c:pt idx="68">
                  <c:v>0.11689999999999999</c:v>
                </c:pt>
                <c:pt idx="69">
                  <c:v>9.9000000000000005E-2</c:v>
                </c:pt>
                <c:pt idx="70">
                  <c:v>7.6799999999999993E-2</c:v>
                </c:pt>
                <c:pt idx="71">
                  <c:v>7.1300000000000002E-2</c:v>
                </c:pt>
                <c:pt idx="72">
                  <c:v>5.5300000000000002E-2</c:v>
                </c:pt>
                <c:pt idx="73">
                  <c:v>3.2500000000000001E-2</c:v>
                </c:pt>
                <c:pt idx="74">
                  <c:v>3.1099999999999999E-2</c:v>
                </c:pt>
                <c:pt idx="75">
                  <c:v>4.4000000000000004E-2</c:v>
                </c:pt>
                <c:pt idx="76">
                  <c:v>6.6900000000000001E-2</c:v>
                </c:pt>
                <c:pt idx="77">
                  <c:v>8.9399999999999993E-2</c:v>
                </c:pt>
                <c:pt idx="78">
                  <c:v>0.1012</c:v>
                </c:pt>
                <c:pt idx="79">
                  <c:v>8.3800000000000013E-2</c:v>
                </c:pt>
                <c:pt idx="80">
                  <c:v>0.1103</c:v>
                </c:pt>
                <c:pt idx="81">
                  <c:v>0.12240000000000001</c:v>
                </c:pt>
                <c:pt idx="82">
                  <c:v>0.12330000000000001</c:v>
                </c:pt>
                <c:pt idx="83">
                  <c:v>0.14380000000000001</c:v>
                </c:pt>
                <c:pt idx="84">
                  <c:v>0.1235</c:v>
                </c:pt>
                <c:pt idx="85">
                  <c:v>9.6000000000000002E-2</c:v>
                </c:pt>
                <c:pt idx="86">
                  <c:v>0.11840000000000001</c:v>
                </c:pt>
                <c:pt idx="87">
                  <c:v>0.13140000000000002</c:v>
                </c:pt>
                <c:pt idx="88">
                  <c:v>0.1366</c:v>
                </c:pt>
                <c:pt idx="89">
                  <c:v>0.1414</c:v>
                </c:pt>
                <c:pt idx="90">
                  <c:v>0.16980000000000001</c:v>
                </c:pt>
                <c:pt idx="91">
                  <c:v>0.1686</c:v>
                </c:pt>
                <c:pt idx="92">
                  <c:v>0.15390000000000001</c:v>
                </c:pt>
                <c:pt idx="93">
                  <c:v>0.1173</c:v>
                </c:pt>
                <c:pt idx="94">
                  <c:v>0.1177</c:v>
                </c:pt>
                <c:pt idx="95">
                  <c:v>0.14269999999999999</c:v>
                </c:pt>
                <c:pt idx="96">
                  <c:v>0.1525</c:v>
                </c:pt>
                <c:pt idx="97">
                  <c:v>0.1638</c:v>
                </c:pt>
                <c:pt idx="98">
                  <c:v>0.1525</c:v>
                </c:pt>
                <c:pt idx="99">
                  <c:v>0.14069999999999999</c:v>
                </c:pt>
                <c:pt idx="100">
                  <c:v>0.1434</c:v>
                </c:pt>
                <c:pt idx="101">
                  <c:v>0.12970000000000001</c:v>
                </c:pt>
                <c:pt idx="102">
                  <c:v>0.10310000000000001</c:v>
                </c:pt>
                <c:pt idx="103">
                  <c:v>0.11789999999999999</c:v>
                </c:pt>
                <c:pt idx="104">
                  <c:v>0.14180000000000001</c:v>
                </c:pt>
                <c:pt idx="105">
                  <c:v>0.1552</c:v>
                </c:pt>
                <c:pt idx="106">
                  <c:v>0.1454</c:v>
                </c:pt>
                <c:pt idx="107">
                  <c:v>0.17300000000000001</c:v>
                </c:pt>
                <c:pt idx="108">
                  <c:v>0.16829999999999998</c:v>
                </c:pt>
                <c:pt idx="109">
                  <c:v>0.17489999999999997</c:v>
                </c:pt>
                <c:pt idx="110">
                  <c:v>0.20569999999999999</c:v>
                </c:pt>
                <c:pt idx="111">
                  <c:v>0.22519999999999998</c:v>
                </c:pt>
                <c:pt idx="112">
                  <c:v>0.2011</c:v>
                </c:pt>
                <c:pt idx="113">
                  <c:v>0.18030000000000002</c:v>
                </c:pt>
                <c:pt idx="114">
                  <c:v>0.16440000000000002</c:v>
                </c:pt>
                <c:pt idx="115">
                  <c:v>0.16159999999999999</c:v>
                </c:pt>
                <c:pt idx="116">
                  <c:v>0.18629999999999999</c:v>
                </c:pt>
                <c:pt idx="117">
                  <c:v>0.16500000000000001</c:v>
                </c:pt>
                <c:pt idx="118">
                  <c:v>0.1585</c:v>
                </c:pt>
                <c:pt idx="119">
                  <c:v>0.15539999999999998</c:v>
                </c:pt>
                <c:pt idx="120">
                  <c:v>0.16010000000000002</c:v>
                </c:pt>
                <c:pt idx="121">
                  <c:v>0.1759</c:v>
                </c:pt>
                <c:pt idx="122">
                  <c:v>0.17219999999999999</c:v>
                </c:pt>
                <c:pt idx="123">
                  <c:v>0.16510000000000002</c:v>
                </c:pt>
                <c:pt idx="124">
                  <c:v>0.13589999999999999</c:v>
                </c:pt>
                <c:pt idx="125">
                  <c:v>0.1431</c:v>
                </c:pt>
                <c:pt idx="126">
                  <c:v>0.1593</c:v>
                </c:pt>
                <c:pt idx="127">
                  <c:v>0.18530000000000002</c:v>
                </c:pt>
                <c:pt idx="128">
                  <c:v>0.2006</c:v>
                </c:pt>
                <c:pt idx="129">
                  <c:v>0.217</c:v>
                </c:pt>
                <c:pt idx="130">
                  <c:v>0.21170000000000003</c:v>
                </c:pt>
                <c:pt idx="131">
                  <c:v>0.22750000000000001</c:v>
                </c:pt>
                <c:pt idx="132">
                  <c:v>0.2132</c:v>
                </c:pt>
                <c:pt idx="133">
                  <c:v>0.19789999999999999</c:v>
                </c:pt>
                <c:pt idx="134">
                  <c:v>0.22550000000000001</c:v>
                </c:pt>
                <c:pt idx="135">
                  <c:v>0.2089</c:v>
                </c:pt>
                <c:pt idx="136">
                  <c:v>0.20350000000000001</c:v>
                </c:pt>
                <c:pt idx="137">
                  <c:v>0.20449999999999999</c:v>
                </c:pt>
                <c:pt idx="138">
                  <c:v>0.19570000000000001</c:v>
                </c:pt>
                <c:pt idx="139">
                  <c:v>0.22579999999999997</c:v>
                </c:pt>
                <c:pt idx="140">
                  <c:v>0.20600000000000002</c:v>
                </c:pt>
                <c:pt idx="141">
                  <c:v>0.21280000000000002</c:v>
                </c:pt>
                <c:pt idx="142">
                  <c:v>0.2248</c:v>
                </c:pt>
                <c:pt idx="143">
                  <c:v>0.21590000000000001</c:v>
                </c:pt>
                <c:pt idx="144">
                  <c:v>0.2046</c:v>
                </c:pt>
                <c:pt idx="145">
                  <c:v>0.19600000000000001</c:v>
                </c:pt>
                <c:pt idx="146">
                  <c:v>0.20030000000000001</c:v>
                </c:pt>
                <c:pt idx="147">
                  <c:v>0.1764</c:v>
                </c:pt>
                <c:pt idx="148">
                  <c:v>0.18479999999999999</c:v>
                </c:pt>
                <c:pt idx="149">
                  <c:v>0.17679999999999998</c:v>
                </c:pt>
                <c:pt idx="150">
                  <c:v>0.18109999999999998</c:v>
                </c:pt>
                <c:pt idx="151">
                  <c:v>0.1636</c:v>
                </c:pt>
                <c:pt idx="152">
                  <c:v>0.156</c:v>
                </c:pt>
                <c:pt idx="153">
                  <c:v>0.1396</c:v>
                </c:pt>
                <c:pt idx="154">
                  <c:v>0.14230000000000001</c:v>
                </c:pt>
                <c:pt idx="155">
                  <c:v>0.1321</c:v>
                </c:pt>
                <c:pt idx="156">
                  <c:v>0.11869999999999999</c:v>
                </c:pt>
                <c:pt idx="157">
                  <c:v>0.11380000000000001</c:v>
                </c:pt>
                <c:pt idx="158">
                  <c:v>0.10529999999999999</c:v>
                </c:pt>
                <c:pt idx="159">
                  <c:v>0.1014</c:v>
                </c:pt>
                <c:pt idx="160">
                  <c:v>7.7499999999999999E-2</c:v>
                </c:pt>
                <c:pt idx="161">
                  <c:v>9.6699999999999994E-2</c:v>
                </c:pt>
                <c:pt idx="162">
                  <c:v>9.2799999999999994E-2</c:v>
                </c:pt>
                <c:pt idx="163">
                  <c:v>8.900000000000001E-2</c:v>
                </c:pt>
                <c:pt idx="164">
                  <c:v>8.7100000000000011E-2</c:v>
                </c:pt>
                <c:pt idx="165">
                  <c:v>9.1799999999999993E-2</c:v>
                </c:pt>
                <c:pt idx="166">
                  <c:v>8.3499999999999991E-2</c:v>
                </c:pt>
                <c:pt idx="167">
                  <c:v>9.5100000000000004E-2</c:v>
                </c:pt>
                <c:pt idx="168">
                  <c:v>0.10730000000000001</c:v>
                </c:pt>
                <c:pt idx="169">
                  <c:v>0.1159</c:v>
                </c:pt>
                <c:pt idx="170">
                  <c:v>0.12230000000000001</c:v>
                </c:pt>
                <c:pt idx="171">
                  <c:v>0.1217</c:v>
                </c:pt>
                <c:pt idx="172">
                  <c:v>0.10060000000000001</c:v>
                </c:pt>
                <c:pt idx="173">
                  <c:v>0.113</c:v>
                </c:pt>
                <c:pt idx="174">
                  <c:v>0.1128</c:v>
                </c:pt>
                <c:pt idx="175">
                  <c:v>0.1105</c:v>
                </c:pt>
                <c:pt idx="176">
                  <c:v>0.13669999999999999</c:v>
                </c:pt>
                <c:pt idx="177">
                  <c:v>0.1273</c:v>
                </c:pt>
                <c:pt idx="178">
                  <c:v>0.14360000000000001</c:v>
                </c:pt>
                <c:pt idx="179">
                  <c:v>0.16519999999999999</c:v>
                </c:pt>
                <c:pt idx="180">
                  <c:v>0.17010000000000003</c:v>
                </c:pt>
                <c:pt idx="181">
                  <c:v>0.1739</c:v>
                </c:pt>
                <c:pt idx="182">
                  <c:v>0.16649999999999998</c:v>
                </c:pt>
                <c:pt idx="183">
                  <c:v>0.18760000000000002</c:v>
                </c:pt>
                <c:pt idx="184">
                  <c:v>0.1991</c:v>
                </c:pt>
                <c:pt idx="185">
                  <c:v>0.19579999999999997</c:v>
                </c:pt>
                <c:pt idx="186">
                  <c:v>0.20319999999999999</c:v>
                </c:pt>
                <c:pt idx="187">
                  <c:v>0.20949999999999999</c:v>
                </c:pt>
                <c:pt idx="188">
                  <c:v>0.17679999999999998</c:v>
                </c:pt>
                <c:pt idx="189">
                  <c:v>0.1812</c:v>
                </c:pt>
                <c:pt idx="190">
                  <c:v>0.185</c:v>
                </c:pt>
                <c:pt idx="191">
                  <c:v>0.19519999999999998</c:v>
                </c:pt>
                <c:pt idx="192">
                  <c:v>0.17579999999999998</c:v>
                </c:pt>
                <c:pt idx="193">
                  <c:v>0.17530000000000001</c:v>
                </c:pt>
                <c:pt idx="194">
                  <c:v>0.1741</c:v>
                </c:pt>
                <c:pt idx="195">
                  <c:v>0.1605</c:v>
                </c:pt>
                <c:pt idx="196">
                  <c:v>0.17019999999999999</c:v>
                </c:pt>
                <c:pt idx="197">
                  <c:v>0.1638</c:v>
                </c:pt>
                <c:pt idx="198">
                  <c:v>0.17010000000000003</c:v>
                </c:pt>
                <c:pt idx="199">
                  <c:v>0.1623</c:v>
                </c:pt>
                <c:pt idx="200">
                  <c:v>0.1691</c:v>
                </c:pt>
                <c:pt idx="201">
                  <c:v>0.18789999999999998</c:v>
                </c:pt>
                <c:pt idx="202">
                  <c:v>0.22</c:v>
                </c:pt>
                <c:pt idx="203">
                  <c:v>0.22070000000000001</c:v>
                </c:pt>
                <c:pt idx="204">
                  <c:v>0.27339999999999998</c:v>
                </c:pt>
                <c:pt idx="205">
                  <c:v>0.28239999999999998</c:v>
                </c:pt>
                <c:pt idx="206">
                  <c:v>0.27329999999999999</c:v>
                </c:pt>
                <c:pt idx="207">
                  <c:v>0.28809999999999997</c:v>
                </c:pt>
                <c:pt idx="208">
                  <c:v>0.29680000000000001</c:v>
                </c:pt>
                <c:pt idx="209">
                  <c:v>0.29100000000000004</c:v>
                </c:pt>
                <c:pt idx="210">
                  <c:v>0.31090000000000001</c:v>
                </c:pt>
                <c:pt idx="211">
                  <c:v>0.36200000000000004</c:v>
                </c:pt>
                <c:pt idx="212">
                  <c:v>0.377</c:v>
                </c:pt>
                <c:pt idx="213">
                  <c:v>0.38929999999999998</c:v>
                </c:pt>
                <c:pt idx="214">
                  <c:v>0.38329999999999997</c:v>
                </c:pt>
                <c:pt idx="215">
                  <c:v>0.37090000000000001</c:v>
                </c:pt>
                <c:pt idx="216">
                  <c:v>0.3543</c:v>
                </c:pt>
                <c:pt idx="217">
                  <c:v>0.38009999999999999</c:v>
                </c:pt>
                <c:pt idx="218">
                  <c:v>0.36200000000000004</c:v>
                </c:pt>
                <c:pt idx="219">
                  <c:v>0.36899999999999999</c:v>
                </c:pt>
                <c:pt idx="220">
                  <c:v>0.35470000000000002</c:v>
                </c:pt>
                <c:pt idx="221">
                  <c:v>0.35570000000000002</c:v>
                </c:pt>
                <c:pt idx="222">
                  <c:v>0.36899999999999999</c:v>
                </c:pt>
                <c:pt idx="223">
                  <c:v>0.37780000000000002</c:v>
                </c:pt>
                <c:pt idx="224">
                  <c:v>0.32740000000000002</c:v>
                </c:pt>
                <c:pt idx="225">
                  <c:v>0.33579999999999999</c:v>
                </c:pt>
                <c:pt idx="226">
                  <c:v>0.3301</c:v>
                </c:pt>
                <c:pt idx="227">
                  <c:v>0.33200000000000002</c:v>
                </c:pt>
                <c:pt idx="228">
                  <c:v>0.32850000000000001</c:v>
                </c:pt>
                <c:pt idx="229">
                  <c:v>0.34320000000000001</c:v>
                </c:pt>
                <c:pt idx="230">
                  <c:v>0.34490000000000004</c:v>
                </c:pt>
                <c:pt idx="231">
                  <c:v>0.37430000000000002</c:v>
                </c:pt>
                <c:pt idx="232">
                  <c:v>0.41220000000000001</c:v>
                </c:pt>
                <c:pt idx="233">
                  <c:v>0.42149999999999999</c:v>
                </c:pt>
                <c:pt idx="234">
                  <c:v>0.4168</c:v>
                </c:pt>
                <c:pt idx="235">
                  <c:v>0.42979999999999996</c:v>
                </c:pt>
                <c:pt idx="236">
                  <c:v>0.44590000000000002</c:v>
                </c:pt>
                <c:pt idx="237">
                  <c:v>0.42880000000000001</c:v>
                </c:pt>
                <c:pt idx="238">
                  <c:v>0.44119999999999998</c:v>
                </c:pt>
                <c:pt idx="239">
                  <c:v>0.49520000000000003</c:v>
                </c:pt>
                <c:pt idx="240">
                  <c:v>0.44270000000000004</c:v>
                </c:pt>
                <c:pt idx="241">
                  <c:v>0.52290000000000003</c:v>
                </c:pt>
                <c:pt idx="242">
                  <c:v>0.39189999999999997</c:v>
                </c:pt>
                <c:pt idx="243">
                  <c:v>0.36349999999999999</c:v>
                </c:pt>
                <c:pt idx="244">
                  <c:v>0.48130000000000001</c:v>
                </c:pt>
                <c:pt idx="245">
                  <c:v>0.47470000000000001</c:v>
                </c:pt>
                <c:pt idx="246">
                  <c:v>0.54369999999999996</c:v>
                </c:pt>
                <c:pt idx="247">
                  <c:v>0.53110000000000002</c:v>
                </c:pt>
                <c:pt idx="248">
                  <c:v>0.5736</c:v>
                </c:pt>
                <c:pt idx="249">
                  <c:v>0.54710000000000003</c:v>
                </c:pt>
                <c:pt idx="250">
                  <c:v>0.54920000000000002</c:v>
                </c:pt>
                <c:pt idx="251">
                  <c:v>0.58640000000000003</c:v>
                </c:pt>
                <c:pt idx="252">
                  <c:v>0.57830000000000004</c:v>
                </c:pt>
                <c:pt idx="253">
                  <c:v>0.57420000000000004</c:v>
                </c:pt>
                <c:pt idx="254">
                  <c:v>0.53310000000000002</c:v>
                </c:pt>
                <c:pt idx="255">
                  <c:v>0.57469999999999999</c:v>
                </c:pt>
                <c:pt idx="256">
                  <c:v>0.58660000000000001</c:v>
                </c:pt>
                <c:pt idx="257">
                  <c:v>0.61159999999999992</c:v>
                </c:pt>
                <c:pt idx="258">
                  <c:v>0.61580000000000001</c:v>
                </c:pt>
                <c:pt idx="259">
                  <c:v>0.63649999999999995</c:v>
                </c:pt>
                <c:pt idx="260">
                  <c:v>0.6472</c:v>
                </c:pt>
                <c:pt idx="261">
                  <c:v>0.73049999999999993</c:v>
                </c:pt>
                <c:pt idx="262">
                  <c:v>0.79769999999999996</c:v>
                </c:pt>
                <c:pt idx="263">
                  <c:v>0.85199999999999998</c:v>
                </c:pt>
                <c:pt idx="264">
                  <c:v>0.76969999999999994</c:v>
                </c:pt>
                <c:pt idx="265">
                  <c:v>0.76549999999999996</c:v>
                </c:pt>
                <c:pt idx="266">
                  <c:v>0.78769999999999996</c:v>
                </c:pt>
                <c:pt idx="267">
                  <c:v>0.75959999999999994</c:v>
                </c:pt>
                <c:pt idx="268">
                  <c:v>0.76560000000000006</c:v>
                </c:pt>
                <c:pt idx="269">
                  <c:v>0.77489999999999992</c:v>
                </c:pt>
                <c:pt idx="270">
                  <c:v>0.69370000000000009</c:v>
                </c:pt>
                <c:pt idx="271">
                  <c:v>0.72849999999999993</c:v>
                </c:pt>
                <c:pt idx="272">
                  <c:v>0.75629999999999997</c:v>
                </c:pt>
                <c:pt idx="273">
                  <c:v>0.72799999999999998</c:v>
                </c:pt>
                <c:pt idx="274">
                  <c:v>0.73049999999999993</c:v>
                </c:pt>
                <c:pt idx="275">
                  <c:v>0.70940000000000003</c:v>
                </c:pt>
                <c:pt idx="276">
                  <c:v>0.77540000000000009</c:v>
                </c:pt>
                <c:pt idx="277">
                  <c:v>0.71879999999999999</c:v>
                </c:pt>
                <c:pt idx="278">
                  <c:v>0.70230000000000004</c:v>
                </c:pt>
                <c:pt idx="279">
                  <c:v>0.62659999999999993</c:v>
                </c:pt>
                <c:pt idx="280">
                  <c:v>0.67299999999999993</c:v>
                </c:pt>
                <c:pt idx="281">
                  <c:v>0.67390000000000005</c:v>
                </c:pt>
                <c:pt idx="282">
                  <c:v>0.7117</c:v>
                </c:pt>
                <c:pt idx="283">
                  <c:v>0.71360000000000001</c:v>
                </c:pt>
                <c:pt idx="284">
                  <c:v>0.72750000000000004</c:v>
                </c:pt>
                <c:pt idx="285">
                  <c:v>0.68230000000000002</c:v>
                </c:pt>
                <c:pt idx="286">
                  <c:v>0.66359999999999997</c:v>
                </c:pt>
                <c:pt idx="287">
                  <c:v>0.68830000000000002</c:v>
                </c:pt>
                <c:pt idx="288">
                  <c:v>0.68099999999999994</c:v>
                </c:pt>
                <c:pt idx="289">
                  <c:v>0.65049999999999997</c:v>
                </c:pt>
                <c:pt idx="290">
                  <c:v>0.65969999999999995</c:v>
                </c:pt>
                <c:pt idx="291">
                  <c:v>0.62340000000000007</c:v>
                </c:pt>
                <c:pt idx="292">
                  <c:v>0.57769999999999999</c:v>
                </c:pt>
                <c:pt idx="293">
                  <c:v>0.54730000000000001</c:v>
                </c:pt>
                <c:pt idx="294">
                  <c:v>0.57140000000000002</c:v>
                </c:pt>
                <c:pt idx="295">
                  <c:v>0.58789999999999998</c:v>
                </c:pt>
                <c:pt idx="296">
                  <c:v>0.57630000000000003</c:v>
                </c:pt>
                <c:pt idx="297">
                  <c:v>0.57299999999999995</c:v>
                </c:pt>
                <c:pt idx="298">
                  <c:v>0.58660000000000001</c:v>
                </c:pt>
                <c:pt idx="299">
                  <c:v>0.61630000000000007</c:v>
                </c:pt>
                <c:pt idx="300">
                  <c:v>0.6169</c:v>
                </c:pt>
                <c:pt idx="301">
                  <c:v>0.60960000000000003</c:v>
                </c:pt>
                <c:pt idx="302">
                  <c:v>0.66610000000000003</c:v>
                </c:pt>
                <c:pt idx="303">
                  <c:v>0.67720000000000002</c:v>
                </c:pt>
                <c:pt idx="304">
                  <c:v>0.71160000000000001</c:v>
                </c:pt>
                <c:pt idx="305">
                  <c:v>0.73209999999999997</c:v>
                </c:pt>
                <c:pt idx="306">
                  <c:v>0.72099999999999997</c:v>
                </c:pt>
                <c:pt idx="307">
                  <c:v>0.70819999999999994</c:v>
                </c:pt>
                <c:pt idx="308">
                  <c:v>0.60509999999999997</c:v>
                </c:pt>
                <c:pt idx="309">
                  <c:v>0.62080000000000002</c:v>
                </c:pt>
                <c:pt idx="310">
                  <c:v>0.62609999999999999</c:v>
                </c:pt>
                <c:pt idx="311">
                  <c:v>0.64529999999999998</c:v>
                </c:pt>
                <c:pt idx="312">
                  <c:v>0.64870000000000005</c:v>
                </c:pt>
                <c:pt idx="313">
                  <c:v>0.63960000000000006</c:v>
                </c:pt>
                <c:pt idx="314">
                  <c:v>0.65060000000000007</c:v>
                </c:pt>
                <c:pt idx="315">
                  <c:v>0.60409999999999997</c:v>
                </c:pt>
                <c:pt idx="316">
                  <c:v>0.61929999999999996</c:v>
                </c:pt>
                <c:pt idx="317">
                  <c:v>0.62049999999999994</c:v>
                </c:pt>
                <c:pt idx="318">
                  <c:v>0.65370000000000006</c:v>
                </c:pt>
                <c:pt idx="319">
                  <c:v>0.66290000000000004</c:v>
                </c:pt>
                <c:pt idx="320">
                  <c:v>0.62639999999999996</c:v>
                </c:pt>
                <c:pt idx="321">
                  <c:v>0.59609999999999996</c:v>
                </c:pt>
                <c:pt idx="322">
                  <c:v>0.59260000000000002</c:v>
                </c:pt>
                <c:pt idx="323">
                  <c:v>0.60219999999999996</c:v>
                </c:pt>
                <c:pt idx="324">
                  <c:v>0.59870000000000001</c:v>
                </c:pt>
                <c:pt idx="325">
                  <c:v>0.60819999999999996</c:v>
                </c:pt>
                <c:pt idx="326">
                  <c:v>0.63100000000000001</c:v>
                </c:pt>
                <c:pt idx="327">
                  <c:v>0.62259999999999993</c:v>
                </c:pt>
                <c:pt idx="328">
                  <c:v>0.65439999999999998</c:v>
                </c:pt>
                <c:pt idx="329">
                  <c:v>0.69669999999999999</c:v>
                </c:pt>
                <c:pt idx="330">
                  <c:v>0.67930000000000001</c:v>
                </c:pt>
                <c:pt idx="331">
                  <c:v>0.64</c:v>
                </c:pt>
                <c:pt idx="332">
                  <c:v>0.62250000000000005</c:v>
                </c:pt>
                <c:pt idx="333">
                  <c:v>0.62209999999999999</c:v>
                </c:pt>
                <c:pt idx="334">
                  <c:v>0.63600000000000001</c:v>
                </c:pt>
                <c:pt idx="335">
                  <c:v>0.64700000000000002</c:v>
                </c:pt>
                <c:pt idx="336">
                  <c:v>0.66430000000000011</c:v>
                </c:pt>
                <c:pt idx="337">
                  <c:v>0.63450000000000006</c:v>
                </c:pt>
                <c:pt idx="338">
                  <c:v>0.65400000000000003</c:v>
                </c:pt>
                <c:pt idx="339">
                  <c:v>0.66989999999999994</c:v>
                </c:pt>
                <c:pt idx="340">
                  <c:v>0.63</c:v>
                </c:pt>
                <c:pt idx="341">
                  <c:v>0.6452</c:v>
                </c:pt>
                <c:pt idx="342">
                  <c:v>0.69120000000000004</c:v>
                </c:pt>
                <c:pt idx="343">
                  <c:v>0.72719999999999996</c:v>
                </c:pt>
                <c:pt idx="344">
                  <c:v>0.71900000000000008</c:v>
                </c:pt>
                <c:pt idx="345">
                  <c:v>0.79299999999999993</c:v>
                </c:pt>
                <c:pt idx="346">
                  <c:v>0.80920000000000003</c:v>
                </c:pt>
                <c:pt idx="347">
                  <c:v>0.74829999999999997</c:v>
                </c:pt>
                <c:pt idx="348">
                  <c:v>0.78170000000000006</c:v>
                </c:pt>
                <c:pt idx="349">
                  <c:v>0.752</c:v>
                </c:pt>
                <c:pt idx="350">
                  <c:v>0.77190000000000003</c:v>
                </c:pt>
                <c:pt idx="351">
                  <c:v>0.79989999999999994</c:v>
                </c:pt>
                <c:pt idx="352">
                  <c:v>0.75739999999999996</c:v>
                </c:pt>
                <c:pt idx="353">
                  <c:v>0.72589999999999999</c:v>
                </c:pt>
                <c:pt idx="354">
                  <c:v>0.71389999999999998</c:v>
                </c:pt>
                <c:pt idx="355">
                  <c:v>0.64840000000000009</c:v>
                </c:pt>
                <c:pt idx="356">
                  <c:v>0.68</c:v>
                </c:pt>
                <c:pt idx="357">
                  <c:v>0.68659999999999999</c:v>
                </c:pt>
                <c:pt idx="358">
                  <c:v>0.68430000000000002</c:v>
                </c:pt>
                <c:pt idx="359">
                  <c:v>0.70279999999999998</c:v>
                </c:pt>
                <c:pt idx="360">
                  <c:v>0.67349999999999999</c:v>
                </c:pt>
                <c:pt idx="361">
                  <c:v>0.66209999999999991</c:v>
                </c:pt>
                <c:pt idx="362">
                  <c:v>0.64810000000000001</c:v>
                </c:pt>
                <c:pt idx="363">
                  <c:v>0.58540000000000003</c:v>
                </c:pt>
                <c:pt idx="364">
                  <c:v>0.55409999999999993</c:v>
                </c:pt>
                <c:pt idx="365">
                  <c:v>0.57189999999999996</c:v>
                </c:pt>
                <c:pt idx="366">
                  <c:v>0.60670000000000002</c:v>
                </c:pt>
                <c:pt idx="367">
                  <c:v>0.61539999999999995</c:v>
                </c:pt>
                <c:pt idx="368">
                  <c:v>0.63990000000000002</c:v>
                </c:pt>
                <c:pt idx="369">
                  <c:v>0.58950000000000002</c:v>
                </c:pt>
                <c:pt idx="370">
                  <c:v>0.58140000000000003</c:v>
                </c:pt>
                <c:pt idx="371">
                  <c:v>0.55779999999999996</c:v>
                </c:pt>
                <c:pt idx="372">
                  <c:v>0.56200000000000006</c:v>
                </c:pt>
                <c:pt idx="373">
                  <c:v>0.52400000000000002</c:v>
                </c:pt>
                <c:pt idx="374">
                  <c:v>0.49570000000000003</c:v>
                </c:pt>
                <c:pt idx="375">
                  <c:v>0.51090000000000002</c:v>
                </c:pt>
                <c:pt idx="376">
                  <c:v>0.54200000000000004</c:v>
                </c:pt>
                <c:pt idx="377">
                  <c:v>0.49619999999999997</c:v>
                </c:pt>
                <c:pt idx="378">
                  <c:v>0.50819999999999999</c:v>
                </c:pt>
                <c:pt idx="379">
                  <c:v>0.4965</c:v>
                </c:pt>
                <c:pt idx="380">
                  <c:v>0.5302</c:v>
                </c:pt>
                <c:pt idx="381">
                  <c:v>0.61149999999999993</c:v>
                </c:pt>
                <c:pt idx="382">
                  <c:v>0.59279999999999999</c:v>
                </c:pt>
                <c:pt idx="383">
                  <c:v>0.59670000000000001</c:v>
                </c:pt>
                <c:pt idx="384">
                  <c:v>0.63549999999999995</c:v>
                </c:pt>
                <c:pt idx="385">
                  <c:v>0.63529999999999998</c:v>
                </c:pt>
                <c:pt idx="386">
                  <c:v>0.63139999999999996</c:v>
                </c:pt>
                <c:pt idx="387">
                  <c:v>0.6361</c:v>
                </c:pt>
                <c:pt idx="388">
                  <c:v>0.65949999999999998</c:v>
                </c:pt>
                <c:pt idx="389">
                  <c:v>0.69750000000000001</c:v>
                </c:pt>
                <c:pt idx="390">
                  <c:v>0.74709999999999999</c:v>
                </c:pt>
                <c:pt idx="391">
                  <c:v>0.75239999999999996</c:v>
                </c:pt>
                <c:pt idx="392">
                  <c:v>0.75419999999999998</c:v>
                </c:pt>
                <c:pt idx="393">
                  <c:v>0.69680000000000009</c:v>
                </c:pt>
                <c:pt idx="394">
                  <c:v>0.69730000000000003</c:v>
                </c:pt>
                <c:pt idx="395">
                  <c:v>0.67620000000000002</c:v>
                </c:pt>
                <c:pt idx="396">
                  <c:v>0.64769999999999994</c:v>
                </c:pt>
                <c:pt idx="397">
                  <c:v>0.68909999999999993</c:v>
                </c:pt>
                <c:pt idx="398">
                  <c:v>0.69980000000000009</c:v>
                </c:pt>
                <c:pt idx="399">
                  <c:v>0.80989999999999995</c:v>
                </c:pt>
                <c:pt idx="400">
                  <c:v>0.79980000000000007</c:v>
                </c:pt>
                <c:pt idx="401">
                  <c:v>0.79170000000000007</c:v>
                </c:pt>
                <c:pt idx="402">
                  <c:v>0.82689999999999997</c:v>
                </c:pt>
                <c:pt idx="403">
                  <c:v>0.82340000000000002</c:v>
                </c:pt>
                <c:pt idx="404">
                  <c:v>0.80420000000000003</c:v>
                </c:pt>
                <c:pt idx="405">
                  <c:v>0.81059999999999999</c:v>
                </c:pt>
                <c:pt idx="406">
                  <c:v>0.83489999999999998</c:v>
                </c:pt>
                <c:pt idx="407">
                  <c:v>0.82950000000000002</c:v>
                </c:pt>
                <c:pt idx="408">
                  <c:v>0.79949999999999999</c:v>
                </c:pt>
                <c:pt idx="409">
                  <c:v>0.77090000000000003</c:v>
                </c:pt>
                <c:pt idx="410">
                  <c:v>0.77229999999999999</c:v>
                </c:pt>
                <c:pt idx="411">
                  <c:v>0.78430000000000011</c:v>
                </c:pt>
                <c:pt idx="412">
                  <c:v>0.78139999999999998</c:v>
                </c:pt>
                <c:pt idx="413">
                  <c:v>0.748</c:v>
                </c:pt>
                <c:pt idx="414">
                  <c:v>0.74629999999999996</c:v>
                </c:pt>
                <c:pt idx="415">
                  <c:v>0.75150000000000006</c:v>
                </c:pt>
                <c:pt idx="416">
                  <c:v>0.77890000000000004</c:v>
                </c:pt>
                <c:pt idx="417">
                  <c:v>0.78500000000000003</c:v>
                </c:pt>
                <c:pt idx="418">
                  <c:v>0.78280000000000005</c:v>
                </c:pt>
                <c:pt idx="419">
                  <c:v>0.76769999999999994</c:v>
                </c:pt>
                <c:pt idx="420">
                  <c:v>0.74120000000000008</c:v>
                </c:pt>
                <c:pt idx="421">
                  <c:v>0.71889999999999998</c:v>
                </c:pt>
                <c:pt idx="422">
                  <c:v>0.74230000000000007</c:v>
                </c:pt>
                <c:pt idx="423">
                  <c:v>0.7651</c:v>
                </c:pt>
                <c:pt idx="424">
                  <c:v>0.746</c:v>
                </c:pt>
                <c:pt idx="425">
                  <c:v>0.75040000000000007</c:v>
                </c:pt>
                <c:pt idx="426">
                  <c:v>0.75159999999999993</c:v>
                </c:pt>
                <c:pt idx="427">
                  <c:v>0.68189999999999995</c:v>
                </c:pt>
                <c:pt idx="428">
                  <c:v>0.66769999999999996</c:v>
                </c:pt>
                <c:pt idx="429">
                  <c:v>0.75849999999999995</c:v>
                </c:pt>
                <c:pt idx="430">
                  <c:v>0.80269999999999997</c:v>
                </c:pt>
                <c:pt idx="431">
                  <c:v>0.82540000000000002</c:v>
                </c:pt>
                <c:pt idx="432">
                  <c:v>0.81299999999999994</c:v>
                </c:pt>
                <c:pt idx="433">
                  <c:v>0.76519999999999999</c:v>
                </c:pt>
                <c:pt idx="434">
                  <c:v>0.80220000000000002</c:v>
                </c:pt>
                <c:pt idx="435">
                  <c:v>0.82040000000000002</c:v>
                </c:pt>
                <c:pt idx="436">
                  <c:v>0.88540000000000008</c:v>
                </c:pt>
                <c:pt idx="437">
                  <c:v>0.82389999999999997</c:v>
                </c:pt>
                <c:pt idx="438">
                  <c:v>0.83750000000000002</c:v>
                </c:pt>
                <c:pt idx="439">
                  <c:v>0.86790000000000012</c:v>
                </c:pt>
                <c:pt idx="440">
                  <c:v>0.877</c:v>
                </c:pt>
                <c:pt idx="441">
                  <c:v>0.86099999999999999</c:v>
                </c:pt>
                <c:pt idx="442">
                  <c:v>0.86430000000000007</c:v>
                </c:pt>
                <c:pt idx="443">
                  <c:v>0.84650000000000003</c:v>
                </c:pt>
                <c:pt idx="444">
                  <c:v>0.83650000000000002</c:v>
                </c:pt>
                <c:pt idx="445">
                  <c:v>0.85580000000000001</c:v>
                </c:pt>
                <c:pt idx="446">
                  <c:v>0.8417</c:v>
                </c:pt>
                <c:pt idx="447">
                  <c:v>0.83200000000000007</c:v>
                </c:pt>
                <c:pt idx="448">
                  <c:v>0.85189999999999999</c:v>
                </c:pt>
                <c:pt idx="449">
                  <c:v>0.89510000000000001</c:v>
                </c:pt>
                <c:pt idx="450">
                  <c:v>0.98250000000000004</c:v>
                </c:pt>
                <c:pt idx="451">
                  <c:v>0.96150000000000002</c:v>
                </c:pt>
                <c:pt idx="452">
                  <c:v>0.97019999999999995</c:v>
                </c:pt>
                <c:pt idx="453">
                  <c:v>1.0287999999999999</c:v>
                </c:pt>
                <c:pt idx="454">
                  <c:v>1.1196999999999999</c:v>
                </c:pt>
                <c:pt idx="455">
                  <c:v>1.133</c:v>
                </c:pt>
                <c:pt idx="456">
                  <c:v>1.1762000000000001</c:v>
                </c:pt>
                <c:pt idx="457">
                  <c:v>1.1271</c:v>
                </c:pt>
                <c:pt idx="458">
                  <c:v>1.0942000000000001</c:v>
                </c:pt>
                <c:pt idx="459">
                  <c:v>1.1476</c:v>
                </c:pt>
                <c:pt idx="460">
                  <c:v>1.1974</c:v>
                </c:pt>
                <c:pt idx="461">
                  <c:v>1.1234</c:v>
                </c:pt>
                <c:pt idx="462">
                  <c:v>1.1174999999999999</c:v>
                </c:pt>
                <c:pt idx="463">
                  <c:v>1.0869</c:v>
                </c:pt>
                <c:pt idx="464">
                  <c:v>1.1227</c:v>
                </c:pt>
                <c:pt idx="465">
                  <c:v>1.1126</c:v>
                </c:pt>
                <c:pt idx="466">
                  <c:v>1.1169</c:v>
                </c:pt>
                <c:pt idx="467">
                  <c:v>1.1765000000000001</c:v>
                </c:pt>
                <c:pt idx="468">
                  <c:v>1.194</c:v>
                </c:pt>
                <c:pt idx="469">
                  <c:v>1.1843000000000001</c:v>
                </c:pt>
                <c:pt idx="470">
                  <c:v>1.1718999999999999</c:v>
                </c:pt>
                <c:pt idx="471">
                  <c:v>1.2229000000000001</c:v>
                </c:pt>
                <c:pt idx="472">
                  <c:v>1.2121</c:v>
                </c:pt>
                <c:pt idx="473">
                  <c:v>1.2819</c:v>
                </c:pt>
                <c:pt idx="474">
                  <c:v>1.286</c:v>
                </c:pt>
                <c:pt idx="475">
                  <c:v>1.2777000000000001</c:v>
                </c:pt>
                <c:pt idx="476">
                  <c:v>1.2722</c:v>
                </c:pt>
                <c:pt idx="477">
                  <c:v>1.3452999999999999</c:v>
                </c:pt>
                <c:pt idx="478">
                  <c:v>1.3855000000000002</c:v>
                </c:pt>
                <c:pt idx="479">
                  <c:v>1.4184999999999999</c:v>
                </c:pt>
                <c:pt idx="480">
                  <c:v>1.4143000000000001</c:v>
                </c:pt>
                <c:pt idx="481">
                  <c:v>1.4169999999999998</c:v>
                </c:pt>
                <c:pt idx="482">
                  <c:v>1.4761000000000002</c:v>
                </c:pt>
                <c:pt idx="483">
                  <c:v>1.4997999999999998</c:v>
                </c:pt>
                <c:pt idx="484">
                  <c:v>1.4897999999999998</c:v>
                </c:pt>
                <c:pt idx="485">
                  <c:v>1.4427000000000001</c:v>
                </c:pt>
                <c:pt idx="486">
                  <c:v>1.3321000000000001</c:v>
                </c:pt>
                <c:pt idx="487">
                  <c:v>1.4713000000000001</c:v>
                </c:pt>
                <c:pt idx="488">
                  <c:v>1.4047999999999998</c:v>
                </c:pt>
                <c:pt idx="489">
                  <c:v>1.3959000000000001</c:v>
                </c:pt>
                <c:pt idx="490">
                  <c:v>1.4094</c:v>
                </c:pt>
                <c:pt idx="491">
                  <c:v>1.3863999999999999</c:v>
                </c:pt>
                <c:pt idx="492">
                  <c:v>1.385</c:v>
                </c:pt>
                <c:pt idx="493">
                  <c:v>1.4021000000000001</c:v>
                </c:pt>
                <c:pt idx="494">
                  <c:v>1.4472</c:v>
                </c:pt>
                <c:pt idx="495">
                  <c:v>1.4594999999999998</c:v>
                </c:pt>
                <c:pt idx="496">
                  <c:v>1.5206999999999999</c:v>
                </c:pt>
                <c:pt idx="497">
                  <c:v>1.5461</c:v>
                </c:pt>
                <c:pt idx="498">
                  <c:v>1.6031</c:v>
                </c:pt>
                <c:pt idx="499">
                  <c:v>1.6225999999999998</c:v>
                </c:pt>
                <c:pt idx="500">
                  <c:v>1.6713</c:v>
                </c:pt>
                <c:pt idx="501">
                  <c:v>1.6000999999999999</c:v>
                </c:pt>
                <c:pt idx="502">
                  <c:v>1.6468</c:v>
                </c:pt>
                <c:pt idx="503">
                  <c:v>1.7150999999999998</c:v>
                </c:pt>
                <c:pt idx="504">
                  <c:v>1.7496</c:v>
                </c:pt>
                <c:pt idx="505">
                  <c:v>1.8069</c:v>
                </c:pt>
                <c:pt idx="506">
                  <c:v>1.7643</c:v>
                </c:pt>
                <c:pt idx="507">
                  <c:v>1.9457</c:v>
                </c:pt>
                <c:pt idx="508">
                  <c:v>2.0268999999999999</c:v>
                </c:pt>
                <c:pt idx="509">
                  <c:v>2.0204</c:v>
                </c:pt>
                <c:pt idx="510">
                  <c:v>1.9483000000000001</c:v>
                </c:pt>
                <c:pt idx="511">
                  <c:v>2.0251999999999999</c:v>
                </c:pt>
                <c:pt idx="512">
                  <c:v>1.9147999999999998</c:v>
                </c:pt>
                <c:pt idx="513">
                  <c:v>2.0547999999999997</c:v>
                </c:pt>
                <c:pt idx="514">
                  <c:v>1.9925999999999999</c:v>
                </c:pt>
                <c:pt idx="515">
                  <c:v>2.0118999999999998</c:v>
                </c:pt>
                <c:pt idx="516">
                  <c:v>2.1227999999999998</c:v>
                </c:pt>
                <c:pt idx="517">
                  <c:v>2.0647000000000002</c:v>
                </c:pt>
                <c:pt idx="518">
                  <c:v>1.9790999999999999</c:v>
                </c:pt>
                <c:pt idx="519">
                  <c:v>2.0362</c:v>
                </c:pt>
                <c:pt idx="520">
                  <c:v>2.0529999999999999</c:v>
                </c:pt>
                <c:pt idx="521">
                  <c:v>2.0478999999999998</c:v>
                </c:pt>
              </c:numCache>
            </c:numRef>
          </c:val>
          <c:smooth val="0"/>
          <c:extLst>
            <c:ext xmlns:c16="http://schemas.microsoft.com/office/drawing/2014/chart" uri="{C3380CC4-5D6E-409C-BE32-E72D297353CC}">
              <c16:uniqueId val="{00000004-6AEA-4B3E-81AF-19811E163E4A}"/>
            </c:ext>
          </c:extLst>
        </c:ser>
        <c:dLbls>
          <c:showLegendKey val="0"/>
          <c:showVal val="0"/>
          <c:showCatName val="0"/>
          <c:showSerName val="0"/>
          <c:showPercent val="0"/>
          <c:showBubbleSize val="0"/>
        </c:dLbls>
        <c:smooth val="0"/>
        <c:axId val="1080253568"/>
        <c:axId val="1080272704"/>
      </c:lineChart>
      <c:dateAx>
        <c:axId val="1080253568"/>
        <c:scaling>
          <c:orientation val="minMax"/>
        </c:scaling>
        <c:delete val="0"/>
        <c:axPos val="b"/>
        <c:numFmt formatCode="yy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72704"/>
        <c:crosses val="autoZero"/>
        <c:auto val="0"/>
        <c:lblOffset val="100"/>
        <c:baseTimeUnit val="days"/>
        <c:majorUnit val="360"/>
        <c:majorTimeUnit val="days"/>
      </c:dateAx>
      <c:valAx>
        <c:axId val="1080272704"/>
        <c:scaling>
          <c:orientation val="minMax"/>
        </c:scaling>
        <c:delete val="0"/>
        <c:axPos val="l"/>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5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'10y'!$C$2</c:f>
              <c:strCache>
                <c:ptCount val="1"/>
                <c:pt idx="0">
                  <c:v>AEM</c:v>
                </c:pt>
              </c:strCache>
            </c:strRef>
          </c:tx>
          <c:spPr>
            <a:ln w="28575" cap="rnd">
              <a:solidFill>
                <a:schemeClr val="accent2"/>
              </a:solidFill>
              <a:round/>
            </a:ln>
            <a:effectLst/>
          </c:spPr>
          <c:marker>
            <c:symbol val="none"/>
          </c:marker>
          <c:cat>
            <c:numRef>
              <c:f>'10y'!$B$3:$B$524</c:f>
              <c:numCache>
                <c:formatCode>m/d/yyyy</c:formatCode>
                <c:ptCount val="522"/>
                <c:pt idx="0">
                  <c:v>42209</c:v>
                </c:pt>
                <c:pt idx="1">
                  <c:v>42216</c:v>
                </c:pt>
                <c:pt idx="2">
                  <c:v>42223</c:v>
                </c:pt>
                <c:pt idx="3">
                  <c:v>42230</c:v>
                </c:pt>
                <c:pt idx="4">
                  <c:v>42237</c:v>
                </c:pt>
                <c:pt idx="5">
                  <c:v>42244</c:v>
                </c:pt>
                <c:pt idx="6">
                  <c:v>42251</c:v>
                </c:pt>
                <c:pt idx="7">
                  <c:v>42258</c:v>
                </c:pt>
                <c:pt idx="8">
                  <c:v>42265</c:v>
                </c:pt>
                <c:pt idx="9">
                  <c:v>42272</c:v>
                </c:pt>
                <c:pt idx="10">
                  <c:v>42279</c:v>
                </c:pt>
                <c:pt idx="11">
                  <c:v>42286</c:v>
                </c:pt>
                <c:pt idx="12">
                  <c:v>42293</c:v>
                </c:pt>
                <c:pt idx="13">
                  <c:v>42300</c:v>
                </c:pt>
                <c:pt idx="14">
                  <c:v>42307</c:v>
                </c:pt>
                <c:pt idx="15">
                  <c:v>42314</c:v>
                </c:pt>
                <c:pt idx="16">
                  <c:v>42321</c:v>
                </c:pt>
                <c:pt idx="17">
                  <c:v>42328</c:v>
                </c:pt>
                <c:pt idx="18">
                  <c:v>42335</c:v>
                </c:pt>
                <c:pt idx="19">
                  <c:v>42342</c:v>
                </c:pt>
                <c:pt idx="20">
                  <c:v>42349</c:v>
                </c:pt>
                <c:pt idx="21">
                  <c:v>42356</c:v>
                </c:pt>
                <c:pt idx="22">
                  <c:v>42363</c:v>
                </c:pt>
                <c:pt idx="23">
                  <c:v>42370</c:v>
                </c:pt>
                <c:pt idx="24">
                  <c:v>42377</c:v>
                </c:pt>
                <c:pt idx="25">
                  <c:v>42384</c:v>
                </c:pt>
                <c:pt idx="26">
                  <c:v>42391</c:v>
                </c:pt>
                <c:pt idx="27">
                  <c:v>42398</c:v>
                </c:pt>
                <c:pt idx="28">
                  <c:v>42405</c:v>
                </c:pt>
                <c:pt idx="29">
                  <c:v>42412</c:v>
                </c:pt>
                <c:pt idx="30">
                  <c:v>42419</c:v>
                </c:pt>
                <c:pt idx="31">
                  <c:v>42426</c:v>
                </c:pt>
                <c:pt idx="32">
                  <c:v>42433</c:v>
                </c:pt>
                <c:pt idx="33">
                  <c:v>42440</c:v>
                </c:pt>
                <c:pt idx="34">
                  <c:v>42447</c:v>
                </c:pt>
                <c:pt idx="35">
                  <c:v>42454</c:v>
                </c:pt>
                <c:pt idx="36">
                  <c:v>42461</c:v>
                </c:pt>
                <c:pt idx="37">
                  <c:v>42468</c:v>
                </c:pt>
                <c:pt idx="38">
                  <c:v>42475</c:v>
                </c:pt>
                <c:pt idx="39">
                  <c:v>42482</c:v>
                </c:pt>
                <c:pt idx="40">
                  <c:v>42489</c:v>
                </c:pt>
                <c:pt idx="41">
                  <c:v>42496</c:v>
                </c:pt>
                <c:pt idx="42">
                  <c:v>42503</c:v>
                </c:pt>
                <c:pt idx="43">
                  <c:v>42510</c:v>
                </c:pt>
                <c:pt idx="44">
                  <c:v>42517</c:v>
                </c:pt>
                <c:pt idx="45">
                  <c:v>42524</c:v>
                </c:pt>
                <c:pt idx="46">
                  <c:v>42531</c:v>
                </c:pt>
                <c:pt idx="47">
                  <c:v>42538</c:v>
                </c:pt>
                <c:pt idx="48">
                  <c:v>42545</c:v>
                </c:pt>
                <c:pt idx="49">
                  <c:v>42552</c:v>
                </c:pt>
                <c:pt idx="50">
                  <c:v>42559</c:v>
                </c:pt>
                <c:pt idx="51">
                  <c:v>42566</c:v>
                </c:pt>
                <c:pt idx="52">
                  <c:v>42573</c:v>
                </c:pt>
                <c:pt idx="53">
                  <c:v>42580</c:v>
                </c:pt>
                <c:pt idx="54">
                  <c:v>42587</c:v>
                </c:pt>
                <c:pt idx="55">
                  <c:v>42594</c:v>
                </c:pt>
                <c:pt idx="56">
                  <c:v>42601</c:v>
                </c:pt>
                <c:pt idx="57">
                  <c:v>42608</c:v>
                </c:pt>
                <c:pt idx="58">
                  <c:v>42615</c:v>
                </c:pt>
                <c:pt idx="59">
                  <c:v>42622</c:v>
                </c:pt>
                <c:pt idx="60">
                  <c:v>42629</c:v>
                </c:pt>
                <c:pt idx="61">
                  <c:v>42636</c:v>
                </c:pt>
                <c:pt idx="62">
                  <c:v>42643</c:v>
                </c:pt>
                <c:pt idx="63">
                  <c:v>42650</c:v>
                </c:pt>
                <c:pt idx="64">
                  <c:v>42657</c:v>
                </c:pt>
                <c:pt idx="65">
                  <c:v>42664</c:v>
                </c:pt>
                <c:pt idx="66">
                  <c:v>42671</c:v>
                </c:pt>
                <c:pt idx="67">
                  <c:v>42678</c:v>
                </c:pt>
                <c:pt idx="68">
                  <c:v>42685</c:v>
                </c:pt>
                <c:pt idx="69">
                  <c:v>42692</c:v>
                </c:pt>
                <c:pt idx="70">
                  <c:v>42699</c:v>
                </c:pt>
                <c:pt idx="71">
                  <c:v>42706</c:v>
                </c:pt>
                <c:pt idx="72">
                  <c:v>42713</c:v>
                </c:pt>
                <c:pt idx="73">
                  <c:v>42720</c:v>
                </c:pt>
                <c:pt idx="74">
                  <c:v>42727</c:v>
                </c:pt>
                <c:pt idx="75">
                  <c:v>42734</c:v>
                </c:pt>
                <c:pt idx="76">
                  <c:v>42741</c:v>
                </c:pt>
                <c:pt idx="77">
                  <c:v>42748</c:v>
                </c:pt>
                <c:pt idx="78">
                  <c:v>42755</c:v>
                </c:pt>
                <c:pt idx="79">
                  <c:v>42762</c:v>
                </c:pt>
                <c:pt idx="80">
                  <c:v>42769</c:v>
                </c:pt>
                <c:pt idx="81">
                  <c:v>42776</c:v>
                </c:pt>
                <c:pt idx="82">
                  <c:v>42783</c:v>
                </c:pt>
                <c:pt idx="83">
                  <c:v>42790</c:v>
                </c:pt>
                <c:pt idx="84">
                  <c:v>42797</c:v>
                </c:pt>
                <c:pt idx="85">
                  <c:v>42804</c:v>
                </c:pt>
                <c:pt idx="86">
                  <c:v>42811</c:v>
                </c:pt>
                <c:pt idx="87">
                  <c:v>42818</c:v>
                </c:pt>
                <c:pt idx="88">
                  <c:v>42825</c:v>
                </c:pt>
                <c:pt idx="89">
                  <c:v>42832</c:v>
                </c:pt>
                <c:pt idx="90">
                  <c:v>42839</c:v>
                </c:pt>
                <c:pt idx="91">
                  <c:v>42846</c:v>
                </c:pt>
                <c:pt idx="92">
                  <c:v>42853</c:v>
                </c:pt>
                <c:pt idx="93">
                  <c:v>42860</c:v>
                </c:pt>
                <c:pt idx="94">
                  <c:v>42867</c:v>
                </c:pt>
                <c:pt idx="95">
                  <c:v>42874</c:v>
                </c:pt>
                <c:pt idx="96">
                  <c:v>42881</c:v>
                </c:pt>
                <c:pt idx="97">
                  <c:v>42888</c:v>
                </c:pt>
                <c:pt idx="98">
                  <c:v>42895</c:v>
                </c:pt>
                <c:pt idx="99">
                  <c:v>42902</c:v>
                </c:pt>
                <c:pt idx="100">
                  <c:v>42909</c:v>
                </c:pt>
                <c:pt idx="101">
                  <c:v>42916</c:v>
                </c:pt>
                <c:pt idx="102">
                  <c:v>42923</c:v>
                </c:pt>
                <c:pt idx="103">
                  <c:v>42930</c:v>
                </c:pt>
                <c:pt idx="104">
                  <c:v>42937</c:v>
                </c:pt>
                <c:pt idx="105">
                  <c:v>42944</c:v>
                </c:pt>
                <c:pt idx="106">
                  <c:v>42951</c:v>
                </c:pt>
                <c:pt idx="107">
                  <c:v>42958</c:v>
                </c:pt>
                <c:pt idx="108">
                  <c:v>42965</c:v>
                </c:pt>
                <c:pt idx="109">
                  <c:v>42972</c:v>
                </c:pt>
                <c:pt idx="110">
                  <c:v>42979</c:v>
                </c:pt>
                <c:pt idx="111">
                  <c:v>42986</c:v>
                </c:pt>
                <c:pt idx="112">
                  <c:v>42993</c:v>
                </c:pt>
                <c:pt idx="113">
                  <c:v>43000</c:v>
                </c:pt>
                <c:pt idx="114">
                  <c:v>43007</c:v>
                </c:pt>
                <c:pt idx="115">
                  <c:v>43014</c:v>
                </c:pt>
                <c:pt idx="116">
                  <c:v>43021</c:v>
                </c:pt>
                <c:pt idx="117">
                  <c:v>43028</c:v>
                </c:pt>
                <c:pt idx="118">
                  <c:v>43035</c:v>
                </c:pt>
                <c:pt idx="119">
                  <c:v>43042</c:v>
                </c:pt>
                <c:pt idx="120">
                  <c:v>43049</c:v>
                </c:pt>
                <c:pt idx="121">
                  <c:v>43056</c:v>
                </c:pt>
                <c:pt idx="122">
                  <c:v>43063</c:v>
                </c:pt>
                <c:pt idx="123">
                  <c:v>43070</c:v>
                </c:pt>
                <c:pt idx="124">
                  <c:v>43077</c:v>
                </c:pt>
                <c:pt idx="125">
                  <c:v>43084</c:v>
                </c:pt>
                <c:pt idx="126">
                  <c:v>43091</c:v>
                </c:pt>
                <c:pt idx="127">
                  <c:v>43098</c:v>
                </c:pt>
                <c:pt idx="128">
                  <c:v>43105</c:v>
                </c:pt>
                <c:pt idx="129">
                  <c:v>43112</c:v>
                </c:pt>
                <c:pt idx="130">
                  <c:v>43119</c:v>
                </c:pt>
                <c:pt idx="131">
                  <c:v>43126</c:v>
                </c:pt>
                <c:pt idx="132">
                  <c:v>43133</c:v>
                </c:pt>
                <c:pt idx="133">
                  <c:v>43140</c:v>
                </c:pt>
                <c:pt idx="134">
                  <c:v>43147</c:v>
                </c:pt>
                <c:pt idx="135">
                  <c:v>43154</c:v>
                </c:pt>
                <c:pt idx="136">
                  <c:v>43161</c:v>
                </c:pt>
                <c:pt idx="137">
                  <c:v>43168</c:v>
                </c:pt>
                <c:pt idx="138">
                  <c:v>43175</c:v>
                </c:pt>
                <c:pt idx="139">
                  <c:v>43182</c:v>
                </c:pt>
                <c:pt idx="140">
                  <c:v>43189</c:v>
                </c:pt>
                <c:pt idx="141">
                  <c:v>43196</c:v>
                </c:pt>
                <c:pt idx="142">
                  <c:v>43203</c:v>
                </c:pt>
                <c:pt idx="143">
                  <c:v>43210</c:v>
                </c:pt>
                <c:pt idx="144">
                  <c:v>43217</c:v>
                </c:pt>
                <c:pt idx="145">
                  <c:v>43224</c:v>
                </c:pt>
                <c:pt idx="146">
                  <c:v>43231</c:v>
                </c:pt>
                <c:pt idx="147">
                  <c:v>43238</c:v>
                </c:pt>
                <c:pt idx="148">
                  <c:v>43245</c:v>
                </c:pt>
                <c:pt idx="149">
                  <c:v>43252</c:v>
                </c:pt>
                <c:pt idx="150">
                  <c:v>43259</c:v>
                </c:pt>
                <c:pt idx="151">
                  <c:v>43266</c:v>
                </c:pt>
                <c:pt idx="152">
                  <c:v>43273</c:v>
                </c:pt>
                <c:pt idx="153">
                  <c:v>43280</c:v>
                </c:pt>
                <c:pt idx="154">
                  <c:v>43287</c:v>
                </c:pt>
                <c:pt idx="155">
                  <c:v>43294</c:v>
                </c:pt>
                <c:pt idx="156">
                  <c:v>43301</c:v>
                </c:pt>
                <c:pt idx="157">
                  <c:v>43308</c:v>
                </c:pt>
                <c:pt idx="158">
                  <c:v>43315</c:v>
                </c:pt>
                <c:pt idx="159">
                  <c:v>43322</c:v>
                </c:pt>
                <c:pt idx="160">
                  <c:v>43329</c:v>
                </c:pt>
                <c:pt idx="161">
                  <c:v>43336</c:v>
                </c:pt>
                <c:pt idx="162">
                  <c:v>43343</c:v>
                </c:pt>
                <c:pt idx="163">
                  <c:v>43350</c:v>
                </c:pt>
                <c:pt idx="164">
                  <c:v>43357</c:v>
                </c:pt>
                <c:pt idx="165">
                  <c:v>43364</c:v>
                </c:pt>
                <c:pt idx="166">
                  <c:v>43371</c:v>
                </c:pt>
                <c:pt idx="167">
                  <c:v>43378</c:v>
                </c:pt>
                <c:pt idx="168">
                  <c:v>43385</c:v>
                </c:pt>
                <c:pt idx="169">
                  <c:v>43392</c:v>
                </c:pt>
                <c:pt idx="170">
                  <c:v>43399</c:v>
                </c:pt>
                <c:pt idx="171">
                  <c:v>43406</c:v>
                </c:pt>
                <c:pt idx="172">
                  <c:v>43413</c:v>
                </c:pt>
                <c:pt idx="173">
                  <c:v>43420</c:v>
                </c:pt>
                <c:pt idx="174">
                  <c:v>43427</c:v>
                </c:pt>
                <c:pt idx="175">
                  <c:v>43434</c:v>
                </c:pt>
                <c:pt idx="176">
                  <c:v>43441</c:v>
                </c:pt>
                <c:pt idx="177">
                  <c:v>43448</c:v>
                </c:pt>
                <c:pt idx="178">
                  <c:v>43455</c:v>
                </c:pt>
                <c:pt idx="179">
                  <c:v>43462</c:v>
                </c:pt>
                <c:pt idx="180">
                  <c:v>43469</c:v>
                </c:pt>
                <c:pt idx="181">
                  <c:v>43476</c:v>
                </c:pt>
                <c:pt idx="182">
                  <c:v>43483</c:v>
                </c:pt>
                <c:pt idx="183">
                  <c:v>43490</c:v>
                </c:pt>
                <c:pt idx="184">
                  <c:v>43497</c:v>
                </c:pt>
                <c:pt idx="185">
                  <c:v>43504</c:v>
                </c:pt>
                <c:pt idx="186">
                  <c:v>43511</c:v>
                </c:pt>
                <c:pt idx="187">
                  <c:v>43518</c:v>
                </c:pt>
                <c:pt idx="188">
                  <c:v>43525</c:v>
                </c:pt>
                <c:pt idx="189">
                  <c:v>43532</c:v>
                </c:pt>
                <c:pt idx="190">
                  <c:v>43539</c:v>
                </c:pt>
                <c:pt idx="191">
                  <c:v>43546</c:v>
                </c:pt>
                <c:pt idx="192">
                  <c:v>43553</c:v>
                </c:pt>
                <c:pt idx="193">
                  <c:v>43560</c:v>
                </c:pt>
                <c:pt idx="194">
                  <c:v>43567</c:v>
                </c:pt>
                <c:pt idx="195">
                  <c:v>43574</c:v>
                </c:pt>
                <c:pt idx="196">
                  <c:v>43581</c:v>
                </c:pt>
                <c:pt idx="197">
                  <c:v>43588</c:v>
                </c:pt>
                <c:pt idx="198">
                  <c:v>43595</c:v>
                </c:pt>
                <c:pt idx="199">
                  <c:v>43602</c:v>
                </c:pt>
                <c:pt idx="200">
                  <c:v>43609</c:v>
                </c:pt>
                <c:pt idx="201">
                  <c:v>43616</c:v>
                </c:pt>
                <c:pt idx="202">
                  <c:v>43623</c:v>
                </c:pt>
                <c:pt idx="203">
                  <c:v>43630</c:v>
                </c:pt>
                <c:pt idx="204">
                  <c:v>43637</c:v>
                </c:pt>
                <c:pt idx="205">
                  <c:v>43644</c:v>
                </c:pt>
                <c:pt idx="206">
                  <c:v>43651</c:v>
                </c:pt>
                <c:pt idx="207">
                  <c:v>43658</c:v>
                </c:pt>
                <c:pt idx="208">
                  <c:v>43665</c:v>
                </c:pt>
                <c:pt idx="209">
                  <c:v>43672</c:v>
                </c:pt>
                <c:pt idx="210">
                  <c:v>43679</c:v>
                </c:pt>
                <c:pt idx="211">
                  <c:v>43686</c:v>
                </c:pt>
                <c:pt idx="212">
                  <c:v>43693</c:v>
                </c:pt>
                <c:pt idx="213">
                  <c:v>43700</c:v>
                </c:pt>
                <c:pt idx="214">
                  <c:v>43707</c:v>
                </c:pt>
                <c:pt idx="215">
                  <c:v>43714</c:v>
                </c:pt>
                <c:pt idx="216">
                  <c:v>43721</c:v>
                </c:pt>
                <c:pt idx="217">
                  <c:v>43728</c:v>
                </c:pt>
                <c:pt idx="218">
                  <c:v>43735</c:v>
                </c:pt>
                <c:pt idx="219">
                  <c:v>43742</c:v>
                </c:pt>
                <c:pt idx="220">
                  <c:v>43749</c:v>
                </c:pt>
                <c:pt idx="221">
                  <c:v>43756</c:v>
                </c:pt>
                <c:pt idx="222">
                  <c:v>43763</c:v>
                </c:pt>
                <c:pt idx="223">
                  <c:v>43770</c:v>
                </c:pt>
                <c:pt idx="224">
                  <c:v>43777</c:v>
                </c:pt>
                <c:pt idx="225">
                  <c:v>43784</c:v>
                </c:pt>
                <c:pt idx="226">
                  <c:v>43791</c:v>
                </c:pt>
                <c:pt idx="227">
                  <c:v>43798</c:v>
                </c:pt>
                <c:pt idx="228">
                  <c:v>43805</c:v>
                </c:pt>
                <c:pt idx="229">
                  <c:v>43812</c:v>
                </c:pt>
                <c:pt idx="230">
                  <c:v>43819</c:v>
                </c:pt>
                <c:pt idx="231">
                  <c:v>43826</c:v>
                </c:pt>
                <c:pt idx="232">
                  <c:v>43833</c:v>
                </c:pt>
                <c:pt idx="233">
                  <c:v>43840</c:v>
                </c:pt>
                <c:pt idx="234">
                  <c:v>43847</c:v>
                </c:pt>
                <c:pt idx="235">
                  <c:v>43854</c:v>
                </c:pt>
                <c:pt idx="236">
                  <c:v>43861</c:v>
                </c:pt>
                <c:pt idx="237">
                  <c:v>43868</c:v>
                </c:pt>
                <c:pt idx="238">
                  <c:v>43875</c:v>
                </c:pt>
                <c:pt idx="239">
                  <c:v>43882</c:v>
                </c:pt>
                <c:pt idx="240">
                  <c:v>43889</c:v>
                </c:pt>
                <c:pt idx="241">
                  <c:v>43896</c:v>
                </c:pt>
                <c:pt idx="242">
                  <c:v>43903</c:v>
                </c:pt>
                <c:pt idx="243">
                  <c:v>43910</c:v>
                </c:pt>
                <c:pt idx="244">
                  <c:v>43917</c:v>
                </c:pt>
                <c:pt idx="245">
                  <c:v>43924</c:v>
                </c:pt>
                <c:pt idx="246">
                  <c:v>43931</c:v>
                </c:pt>
                <c:pt idx="247">
                  <c:v>43938</c:v>
                </c:pt>
                <c:pt idx="248">
                  <c:v>43945</c:v>
                </c:pt>
                <c:pt idx="249">
                  <c:v>43952</c:v>
                </c:pt>
                <c:pt idx="250">
                  <c:v>43959</c:v>
                </c:pt>
                <c:pt idx="251">
                  <c:v>43966</c:v>
                </c:pt>
                <c:pt idx="252">
                  <c:v>43973</c:v>
                </c:pt>
                <c:pt idx="253">
                  <c:v>43980</c:v>
                </c:pt>
                <c:pt idx="254">
                  <c:v>43987</c:v>
                </c:pt>
                <c:pt idx="255">
                  <c:v>43994</c:v>
                </c:pt>
                <c:pt idx="256">
                  <c:v>44001</c:v>
                </c:pt>
                <c:pt idx="257">
                  <c:v>44008</c:v>
                </c:pt>
                <c:pt idx="258">
                  <c:v>44015</c:v>
                </c:pt>
                <c:pt idx="259">
                  <c:v>44022</c:v>
                </c:pt>
                <c:pt idx="260">
                  <c:v>44029</c:v>
                </c:pt>
                <c:pt idx="261">
                  <c:v>44036</c:v>
                </c:pt>
                <c:pt idx="262">
                  <c:v>44043</c:v>
                </c:pt>
                <c:pt idx="263">
                  <c:v>44050</c:v>
                </c:pt>
                <c:pt idx="264">
                  <c:v>44057</c:v>
                </c:pt>
                <c:pt idx="265">
                  <c:v>44064</c:v>
                </c:pt>
                <c:pt idx="266">
                  <c:v>44071</c:v>
                </c:pt>
                <c:pt idx="267">
                  <c:v>44078</c:v>
                </c:pt>
                <c:pt idx="268">
                  <c:v>44085</c:v>
                </c:pt>
                <c:pt idx="269">
                  <c:v>44092</c:v>
                </c:pt>
                <c:pt idx="270">
                  <c:v>44099</c:v>
                </c:pt>
                <c:pt idx="271">
                  <c:v>44106</c:v>
                </c:pt>
                <c:pt idx="272">
                  <c:v>44113</c:v>
                </c:pt>
                <c:pt idx="273">
                  <c:v>44120</c:v>
                </c:pt>
                <c:pt idx="274">
                  <c:v>44127</c:v>
                </c:pt>
                <c:pt idx="275">
                  <c:v>44134</c:v>
                </c:pt>
                <c:pt idx="276">
                  <c:v>44141</c:v>
                </c:pt>
                <c:pt idx="277">
                  <c:v>44148</c:v>
                </c:pt>
                <c:pt idx="278">
                  <c:v>44155</c:v>
                </c:pt>
                <c:pt idx="279">
                  <c:v>44162</c:v>
                </c:pt>
                <c:pt idx="280">
                  <c:v>44169</c:v>
                </c:pt>
                <c:pt idx="281">
                  <c:v>44176</c:v>
                </c:pt>
                <c:pt idx="282">
                  <c:v>44183</c:v>
                </c:pt>
                <c:pt idx="283">
                  <c:v>44190</c:v>
                </c:pt>
                <c:pt idx="284">
                  <c:v>44197</c:v>
                </c:pt>
                <c:pt idx="285">
                  <c:v>44204</c:v>
                </c:pt>
                <c:pt idx="286">
                  <c:v>44211</c:v>
                </c:pt>
                <c:pt idx="287">
                  <c:v>44218</c:v>
                </c:pt>
                <c:pt idx="288">
                  <c:v>44225</c:v>
                </c:pt>
                <c:pt idx="289">
                  <c:v>44232</c:v>
                </c:pt>
                <c:pt idx="290">
                  <c:v>44239</c:v>
                </c:pt>
                <c:pt idx="291">
                  <c:v>44246</c:v>
                </c:pt>
                <c:pt idx="292">
                  <c:v>44253</c:v>
                </c:pt>
                <c:pt idx="293">
                  <c:v>44260</c:v>
                </c:pt>
                <c:pt idx="294">
                  <c:v>44267</c:v>
                </c:pt>
                <c:pt idx="295">
                  <c:v>44274</c:v>
                </c:pt>
                <c:pt idx="296">
                  <c:v>44281</c:v>
                </c:pt>
                <c:pt idx="297">
                  <c:v>44288</c:v>
                </c:pt>
                <c:pt idx="298">
                  <c:v>44295</c:v>
                </c:pt>
                <c:pt idx="299">
                  <c:v>44302</c:v>
                </c:pt>
                <c:pt idx="300">
                  <c:v>44309</c:v>
                </c:pt>
                <c:pt idx="301">
                  <c:v>44316</c:v>
                </c:pt>
                <c:pt idx="302">
                  <c:v>44323</c:v>
                </c:pt>
                <c:pt idx="303">
                  <c:v>44330</c:v>
                </c:pt>
                <c:pt idx="304">
                  <c:v>44337</c:v>
                </c:pt>
                <c:pt idx="305">
                  <c:v>44344</c:v>
                </c:pt>
                <c:pt idx="306">
                  <c:v>44351</c:v>
                </c:pt>
                <c:pt idx="307">
                  <c:v>44358</c:v>
                </c:pt>
                <c:pt idx="308">
                  <c:v>44365</c:v>
                </c:pt>
                <c:pt idx="309">
                  <c:v>44372</c:v>
                </c:pt>
                <c:pt idx="310">
                  <c:v>44379</c:v>
                </c:pt>
                <c:pt idx="311">
                  <c:v>44386</c:v>
                </c:pt>
                <c:pt idx="312">
                  <c:v>44393</c:v>
                </c:pt>
                <c:pt idx="313">
                  <c:v>44400</c:v>
                </c:pt>
                <c:pt idx="314">
                  <c:v>44407</c:v>
                </c:pt>
                <c:pt idx="315">
                  <c:v>44414</c:v>
                </c:pt>
                <c:pt idx="316">
                  <c:v>44421</c:v>
                </c:pt>
                <c:pt idx="317">
                  <c:v>44428</c:v>
                </c:pt>
                <c:pt idx="318">
                  <c:v>44435</c:v>
                </c:pt>
                <c:pt idx="319">
                  <c:v>44442</c:v>
                </c:pt>
                <c:pt idx="320">
                  <c:v>44449</c:v>
                </c:pt>
                <c:pt idx="321">
                  <c:v>44456</c:v>
                </c:pt>
                <c:pt idx="322">
                  <c:v>44463</c:v>
                </c:pt>
                <c:pt idx="323">
                  <c:v>44470</c:v>
                </c:pt>
                <c:pt idx="324">
                  <c:v>44477</c:v>
                </c:pt>
                <c:pt idx="325">
                  <c:v>44484</c:v>
                </c:pt>
                <c:pt idx="326">
                  <c:v>44491</c:v>
                </c:pt>
                <c:pt idx="327">
                  <c:v>44498</c:v>
                </c:pt>
                <c:pt idx="328">
                  <c:v>44505</c:v>
                </c:pt>
                <c:pt idx="329">
                  <c:v>44512</c:v>
                </c:pt>
                <c:pt idx="330">
                  <c:v>44519</c:v>
                </c:pt>
                <c:pt idx="331">
                  <c:v>44526</c:v>
                </c:pt>
                <c:pt idx="332">
                  <c:v>44533</c:v>
                </c:pt>
                <c:pt idx="333">
                  <c:v>44540</c:v>
                </c:pt>
                <c:pt idx="334">
                  <c:v>44547</c:v>
                </c:pt>
                <c:pt idx="335">
                  <c:v>44554</c:v>
                </c:pt>
                <c:pt idx="336">
                  <c:v>44561</c:v>
                </c:pt>
                <c:pt idx="337">
                  <c:v>44568</c:v>
                </c:pt>
                <c:pt idx="338">
                  <c:v>44575</c:v>
                </c:pt>
                <c:pt idx="339">
                  <c:v>44582</c:v>
                </c:pt>
                <c:pt idx="340">
                  <c:v>44589</c:v>
                </c:pt>
                <c:pt idx="341">
                  <c:v>44596</c:v>
                </c:pt>
                <c:pt idx="342">
                  <c:v>44603</c:v>
                </c:pt>
                <c:pt idx="343">
                  <c:v>44610</c:v>
                </c:pt>
                <c:pt idx="344">
                  <c:v>44617</c:v>
                </c:pt>
                <c:pt idx="345">
                  <c:v>44624</c:v>
                </c:pt>
                <c:pt idx="346">
                  <c:v>44631</c:v>
                </c:pt>
                <c:pt idx="347">
                  <c:v>44638</c:v>
                </c:pt>
                <c:pt idx="348">
                  <c:v>44645</c:v>
                </c:pt>
                <c:pt idx="349">
                  <c:v>44652</c:v>
                </c:pt>
                <c:pt idx="350">
                  <c:v>44659</c:v>
                </c:pt>
                <c:pt idx="351">
                  <c:v>44666</c:v>
                </c:pt>
                <c:pt idx="352">
                  <c:v>44673</c:v>
                </c:pt>
                <c:pt idx="353">
                  <c:v>44680</c:v>
                </c:pt>
                <c:pt idx="354">
                  <c:v>44687</c:v>
                </c:pt>
                <c:pt idx="355">
                  <c:v>44694</c:v>
                </c:pt>
                <c:pt idx="356">
                  <c:v>44701</c:v>
                </c:pt>
                <c:pt idx="357">
                  <c:v>44708</c:v>
                </c:pt>
                <c:pt idx="358">
                  <c:v>44715</c:v>
                </c:pt>
                <c:pt idx="359">
                  <c:v>44722</c:v>
                </c:pt>
                <c:pt idx="360">
                  <c:v>44729</c:v>
                </c:pt>
                <c:pt idx="361">
                  <c:v>44736</c:v>
                </c:pt>
                <c:pt idx="362">
                  <c:v>44743</c:v>
                </c:pt>
                <c:pt idx="363">
                  <c:v>44750</c:v>
                </c:pt>
                <c:pt idx="364">
                  <c:v>44757</c:v>
                </c:pt>
                <c:pt idx="365">
                  <c:v>44764</c:v>
                </c:pt>
                <c:pt idx="366">
                  <c:v>44771</c:v>
                </c:pt>
                <c:pt idx="367">
                  <c:v>44778</c:v>
                </c:pt>
                <c:pt idx="368">
                  <c:v>44785</c:v>
                </c:pt>
                <c:pt idx="369">
                  <c:v>44792</c:v>
                </c:pt>
                <c:pt idx="370">
                  <c:v>44799</c:v>
                </c:pt>
                <c:pt idx="371">
                  <c:v>44806</c:v>
                </c:pt>
                <c:pt idx="372">
                  <c:v>44813</c:v>
                </c:pt>
                <c:pt idx="373">
                  <c:v>44820</c:v>
                </c:pt>
                <c:pt idx="374">
                  <c:v>44827</c:v>
                </c:pt>
                <c:pt idx="375">
                  <c:v>44834</c:v>
                </c:pt>
                <c:pt idx="376">
                  <c:v>44841</c:v>
                </c:pt>
                <c:pt idx="377">
                  <c:v>44848</c:v>
                </c:pt>
                <c:pt idx="378">
                  <c:v>44855</c:v>
                </c:pt>
                <c:pt idx="379">
                  <c:v>44862</c:v>
                </c:pt>
                <c:pt idx="380">
                  <c:v>44869</c:v>
                </c:pt>
                <c:pt idx="381">
                  <c:v>44876</c:v>
                </c:pt>
                <c:pt idx="382">
                  <c:v>44883</c:v>
                </c:pt>
                <c:pt idx="383">
                  <c:v>44890</c:v>
                </c:pt>
                <c:pt idx="384">
                  <c:v>44897</c:v>
                </c:pt>
                <c:pt idx="385">
                  <c:v>44904</c:v>
                </c:pt>
                <c:pt idx="386">
                  <c:v>44911</c:v>
                </c:pt>
                <c:pt idx="387">
                  <c:v>44918</c:v>
                </c:pt>
                <c:pt idx="388">
                  <c:v>44925</c:v>
                </c:pt>
                <c:pt idx="389">
                  <c:v>44932</c:v>
                </c:pt>
                <c:pt idx="390">
                  <c:v>44939</c:v>
                </c:pt>
                <c:pt idx="391">
                  <c:v>44946</c:v>
                </c:pt>
                <c:pt idx="392">
                  <c:v>44953</c:v>
                </c:pt>
                <c:pt idx="393">
                  <c:v>44960</c:v>
                </c:pt>
                <c:pt idx="394">
                  <c:v>44967</c:v>
                </c:pt>
                <c:pt idx="395">
                  <c:v>44974</c:v>
                </c:pt>
                <c:pt idx="396">
                  <c:v>44981</c:v>
                </c:pt>
                <c:pt idx="397">
                  <c:v>44988</c:v>
                </c:pt>
                <c:pt idx="398">
                  <c:v>44995</c:v>
                </c:pt>
                <c:pt idx="399">
                  <c:v>45002</c:v>
                </c:pt>
                <c:pt idx="400">
                  <c:v>45009</c:v>
                </c:pt>
                <c:pt idx="401">
                  <c:v>45016</c:v>
                </c:pt>
                <c:pt idx="402">
                  <c:v>45023</c:v>
                </c:pt>
                <c:pt idx="403">
                  <c:v>45030</c:v>
                </c:pt>
                <c:pt idx="404">
                  <c:v>45037</c:v>
                </c:pt>
                <c:pt idx="405">
                  <c:v>45044</c:v>
                </c:pt>
                <c:pt idx="406">
                  <c:v>45051</c:v>
                </c:pt>
                <c:pt idx="407">
                  <c:v>45058</c:v>
                </c:pt>
                <c:pt idx="408">
                  <c:v>45065</c:v>
                </c:pt>
                <c:pt idx="409">
                  <c:v>45072</c:v>
                </c:pt>
                <c:pt idx="410">
                  <c:v>45079</c:v>
                </c:pt>
                <c:pt idx="411">
                  <c:v>45086</c:v>
                </c:pt>
                <c:pt idx="412">
                  <c:v>45093</c:v>
                </c:pt>
                <c:pt idx="413">
                  <c:v>45100</c:v>
                </c:pt>
                <c:pt idx="414">
                  <c:v>45107</c:v>
                </c:pt>
                <c:pt idx="415">
                  <c:v>45114</c:v>
                </c:pt>
                <c:pt idx="416">
                  <c:v>45121</c:v>
                </c:pt>
                <c:pt idx="417">
                  <c:v>45128</c:v>
                </c:pt>
                <c:pt idx="418">
                  <c:v>45135</c:v>
                </c:pt>
                <c:pt idx="419">
                  <c:v>45142</c:v>
                </c:pt>
                <c:pt idx="420">
                  <c:v>45149</c:v>
                </c:pt>
                <c:pt idx="421">
                  <c:v>45156</c:v>
                </c:pt>
                <c:pt idx="422">
                  <c:v>45163</c:v>
                </c:pt>
                <c:pt idx="423">
                  <c:v>45170</c:v>
                </c:pt>
                <c:pt idx="424">
                  <c:v>45177</c:v>
                </c:pt>
                <c:pt idx="425">
                  <c:v>45184</c:v>
                </c:pt>
                <c:pt idx="426">
                  <c:v>45191</c:v>
                </c:pt>
                <c:pt idx="427">
                  <c:v>45198</c:v>
                </c:pt>
                <c:pt idx="428">
                  <c:v>45205</c:v>
                </c:pt>
                <c:pt idx="429">
                  <c:v>45212</c:v>
                </c:pt>
                <c:pt idx="430">
                  <c:v>45219</c:v>
                </c:pt>
                <c:pt idx="431">
                  <c:v>45226</c:v>
                </c:pt>
                <c:pt idx="432">
                  <c:v>45233</c:v>
                </c:pt>
                <c:pt idx="433">
                  <c:v>45240</c:v>
                </c:pt>
                <c:pt idx="434">
                  <c:v>45247</c:v>
                </c:pt>
                <c:pt idx="435">
                  <c:v>45254</c:v>
                </c:pt>
                <c:pt idx="436">
                  <c:v>45261</c:v>
                </c:pt>
                <c:pt idx="437">
                  <c:v>45268</c:v>
                </c:pt>
                <c:pt idx="438">
                  <c:v>45275</c:v>
                </c:pt>
                <c:pt idx="439">
                  <c:v>45282</c:v>
                </c:pt>
                <c:pt idx="440">
                  <c:v>45289</c:v>
                </c:pt>
                <c:pt idx="441">
                  <c:v>45296</c:v>
                </c:pt>
                <c:pt idx="442">
                  <c:v>45303</c:v>
                </c:pt>
                <c:pt idx="443">
                  <c:v>45310</c:v>
                </c:pt>
                <c:pt idx="444">
                  <c:v>45317</c:v>
                </c:pt>
                <c:pt idx="445">
                  <c:v>45324</c:v>
                </c:pt>
                <c:pt idx="446">
                  <c:v>45331</c:v>
                </c:pt>
                <c:pt idx="447">
                  <c:v>45338</c:v>
                </c:pt>
                <c:pt idx="448">
                  <c:v>45345</c:v>
                </c:pt>
                <c:pt idx="449">
                  <c:v>45352</c:v>
                </c:pt>
                <c:pt idx="450">
                  <c:v>45359</c:v>
                </c:pt>
                <c:pt idx="451">
                  <c:v>45366</c:v>
                </c:pt>
                <c:pt idx="452">
                  <c:v>45373</c:v>
                </c:pt>
                <c:pt idx="453">
                  <c:v>45380</c:v>
                </c:pt>
                <c:pt idx="454">
                  <c:v>45387</c:v>
                </c:pt>
                <c:pt idx="455">
                  <c:v>45394</c:v>
                </c:pt>
                <c:pt idx="456">
                  <c:v>45401</c:v>
                </c:pt>
                <c:pt idx="457">
                  <c:v>45408</c:v>
                </c:pt>
                <c:pt idx="458">
                  <c:v>45415</c:v>
                </c:pt>
                <c:pt idx="459">
                  <c:v>45422</c:v>
                </c:pt>
                <c:pt idx="460">
                  <c:v>45429</c:v>
                </c:pt>
                <c:pt idx="461">
                  <c:v>45436</c:v>
                </c:pt>
                <c:pt idx="462">
                  <c:v>45443</c:v>
                </c:pt>
                <c:pt idx="463">
                  <c:v>45450</c:v>
                </c:pt>
                <c:pt idx="464">
                  <c:v>45457</c:v>
                </c:pt>
                <c:pt idx="465">
                  <c:v>45464</c:v>
                </c:pt>
                <c:pt idx="466">
                  <c:v>45471</c:v>
                </c:pt>
                <c:pt idx="467">
                  <c:v>45478</c:v>
                </c:pt>
                <c:pt idx="468">
                  <c:v>45485</c:v>
                </c:pt>
                <c:pt idx="469">
                  <c:v>45492</c:v>
                </c:pt>
                <c:pt idx="470">
                  <c:v>45499</c:v>
                </c:pt>
                <c:pt idx="471">
                  <c:v>45506</c:v>
                </c:pt>
                <c:pt idx="472">
                  <c:v>45513</c:v>
                </c:pt>
                <c:pt idx="473">
                  <c:v>45520</c:v>
                </c:pt>
                <c:pt idx="474">
                  <c:v>45527</c:v>
                </c:pt>
                <c:pt idx="475">
                  <c:v>45534</c:v>
                </c:pt>
                <c:pt idx="476">
                  <c:v>45541</c:v>
                </c:pt>
                <c:pt idx="477">
                  <c:v>45548</c:v>
                </c:pt>
                <c:pt idx="478">
                  <c:v>45555</c:v>
                </c:pt>
                <c:pt idx="479">
                  <c:v>45562</c:v>
                </c:pt>
                <c:pt idx="480">
                  <c:v>45569</c:v>
                </c:pt>
                <c:pt idx="481">
                  <c:v>45576</c:v>
                </c:pt>
                <c:pt idx="482">
                  <c:v>45583</c:v>
                </c:pt>
                <c:pt idx="483">
                  <c:v>45590</c:v>
                </c:pt>
                <c:pt idx="484">
                  <c:v>45597</c:v>
                </c:pt>
                <c:pt idx="485">
                  <c:v>45604</c:v>
                </c:pt>
                <c:pt idx="486">
                  <c:v>45611</c:v>
                </c:pt>
                <c:pt idx="487">
                  <c:v>45618</c:v>
                </c:pt>
                <c:pt idx="488">
                  <c:v>45625</c:v>
                </c:pt>
                <c:pt idx="489">
                  <c:v>45632</c:v>
                </c:pt>
                <c:pt idx="490">
                  <c:v>45639</c:v>
                </c:pt>
                <c:pt idx="491">
                  <c:v>45646</c:v>
                </c:pt>
                <c:pt idx="492">
                  <c:v>45653</c:v>
                </c:pt>
                <c:pt idx="493">
                  <c:v>45660</c:v>
                </c:pt>
                <c:pt idx="494">
                  <c:v>45667</c:v>
                </c:pt>
                <c:pt idx="495">
                  <c:v>45674</c:v>
                </c:pt>
                <c:pt idx="496">
                  <c:v>45681</c:v>
                </c:pt>
                <c:pt idx="497">
                  <c:v>45688</c:v>
                </c:pt>
                <c:pt idx="498">
                  <c:v>45695</c:v>
                </c:pt>
                <c:pt idx="499">
                  <c:v>45702</c:v>
                </c:pt>
                <c:pt idx="500">
                  <c:v>45709</c:v>
                </c:pt>
                <c:pt idx="501">
                  <c:v>45716</c:v>
                </c:pt>
                <c:pt idx="502">
                  <c:v>45723</c:v>
                </c:pt>
                <c:pt idx="503">
                  <c:v>45730</c:v>
                </c:pt>
                <c:pt idx="504">
                  <c:v>45737</c:v>
                </c:pt>
                <c:pt idx="505">
                  <c:v>45744</c:v>
                </c:pt>
                <c:pt idx="506">
                  <c:v>45751</c:v>
                </c:pt>
                <c:pt idx="507">
                  <c:v>45758</c:v>
                </c:pt>
                <c:pt idx="508">
                  <c:v>45765</c:v>
                </c:pt>
                <c:pt idx="509">
                  <c:v>45772</c:v>
                </c:pt>
                <c:pt idx="510">
                  <c:v>45779</c:v>
                </c:pt>
                <c:pt idx="511">
                  <c:v>45786</c:v>
                </c:pt>
                <c:pt idx="512">
                  <c:v>45793</c:v>
                </c:pt>
                <c:pt idx="513">
                  <c:v>45800</c:v>
                </c:pt>
                <c:pt idx="514">
                  <c:v>45807</c:v>
                </c:pt>
                <c:pt idx="515">
                  <c:v>45814</c:v>
                </c:pt>
                <c:pt idx="516">
                  <c:v>45821</c:v>
                </c:pt>
                <c:pt idx="517">
                  <c:v>45828</c:v>
                </c:pt>
                <c:pt idx="518">
                  <c:v>45835</c:v>
                </c:pt>
                <c:pt idx="519">
                  <c:v>45842</c:v>
                </c:pt>
                <c:pt idx="520">
                  <c:v>45849</c:v>
                </c:pt>
                <c:pt idx="521">
                  <c:v>45856</c:v>
                </c:pt>
              </c:numCache>
            </c:numRef>
          </c:cat>
          <c:val>
            <c:numRef>
              <c:f>'10y'!$C$3:$C$524</c:f>
              <c:numCache>
                <c:formatCode>0%</c:formatCode>
                <c:ptCount val="522"/>
                <c:pt idx="0">
                  <c:v>0</c:v>
                </c:pt>
                <c:pt idx="1">
                  <c:v>-7.4216000000000004E-2</c:v>
                </c:pt>
                <c:pt idx="2">
                  <c:v>-7.3576000000000003E-2</c:v>
                </c:pt>
                <c:pt idx="3">
                  <c:v>-8.6370000000000006E-3</c:v>
                </c:pt>
                <c:pt idx="4">
                  <c:v>0.10268700000000001</c:v>
                </c:pt>
                <c:pt idx="5">
                  <c:v>3.9987000000000002E-2</c:v>
                </c:pt>
                <c:pt idx="6">
                  <c:v>-3.2629999999999999E-2</c:v>
                </c:pt>
                <c:pt idx="7">
                  <c:v>-6.0781000000000002E-2</c:v>
                </c:pt>
                <c:pt idx="8">
                  <c:v>3.3269E-2</c:v>
                </c:pt>
                <c:pt idx="9">
                  <c:v>0.106526</c:v>
                </c:pt>
                <c:pt idx="10">
                  <c:v>0.170825</c:v>
                </c:pt>
                <c:pt idx="11">
                  <c:v>0.18873999999999999</c:v>
                </c:pt>
                <c:pt idx="12">
                  <c:v>0.20505400000000001</c:v>
                </c:pt>
                <c:pt idx="13">
                  <c:v>0.22648800000000002</c:v>
                </c:pt>
                <c:pt idx="14">
                  <c:v>0.182342</c:v>
                </c:pt>
                <c:pt idx="15">
                  <c:v>7.0057999999999995E-2</c:v>
                </c:pt>
                <c:pt idx="16">
                  <c:v>0.110365</c:v>
                </c:pt>
                <c:pt idx="17">
                  <c:v>0.11708299999999999</c:v>
                </c:pt>
                <c:pt idx="18">
                  <c:v>0.114203</c:v>
                </c:pt>
                <c:pt idx="19">
                  <c:v>0.24536100000000002</c:v>
                </c:pt>
                <c:pt idx="20">
                  <c:v>0.22392800000000002</c:v>
                </c:pt>
                <c:pt idx="21">
                  <c:v>0.16154800000000002</c:v>
                </c:pt>
                <c:pt idx="22">
                  <c:v>0.20697399999999999</c:v>
                </c:pt>
                <c:pt idx="23">
                  <c:v>0.16346800000000003</c:v>
                </c:pt>
                <c:pt idx="24">
                  <c:v>0.337812</c:v>
                </c:pt>
                <c:pt idx="25">
                  <c:v>0.30358299999999999</c:v>
                </c:pt>
                <c:pt idx="26">
                  <c:v>0.23608399999999999</c:v>
                </c:pt>
                <c:pt idx="27">
                  <c:v>0.32309699999999997</c:v>
                </c:pt>
                <c:pt idx="28">
                  <c:v>0.48912300000000003</c:v>
                </c:pt>
                <c:pt idx="29">
                  <c:v>0.58029399999999998</c:v>
                </c:pt>
                <c:pt idx="30">
                  <c:v>0.52335299999999996</c:v>
                </c:pt>
                <c:pt idx="31">
                  <c:v>0.494562</c:v>
                </c:pt>
                <c:pt idx="32">
                  <c:v>0.46097199999999999</c:v>
                </c:pt>
                <c:pt idx="33">
                  <c:v>0.51119599999999998</c:v>
                </c:pt>
                <c:pt idx="34">
                  <c:v>0.58381300000000003</c:v>
                </c:pt>
                <c:pt idx="35">
                  <c:v>0.52975000000000005</c:v>
                </c:pt>
                <c:pt idx="36">
                  <c:v>0.52111300000000005</c:v>
                </c:pt>
                <c:pt idx="37">
                  <c:v>0.60172700000000001</c:v>
                </c:pt>
                <c:pt idx="38">
                  <c:v>0.66154799999999991</c:v>
                </c:pt>
                <c:pt idx="39">
                  <c:v>0.67594399999999988</c:v>
                </c:pt>
                <c:pt idx="40">
                  <c:v>0.89731300000000003</c:v>
                </c:pt>
                <c:pt idx="41">
                  <c:v>0.90307100000000007</c:v>
                </c:pt>
                <c:pt idx="42">
                  <c:v>0.90818900000000002</c:v>
                </c:pt>
                <c:pt idx="43">
                  <c:v>0.9334610000000001</c:v>
                </c:pt>
                <c:pt idx="44">
                  <c:v>0.84644900000000012</c:v>
                </c:pt>
                <c:pt idx="45">
                  <c:v>1.076136</c:v>
                </c:pt>
                <c:pt idx="46">
                  <c:v>1.063979</c:v>
                </c:pt>
                <c:pt idx="47">
                  <c:v>1.069418</c:v>
                </c:pt>
                <c:pt idx="48">
                  <c:v>1.159629</c:v>
                </c:pt>
                <c:pt idx="49">
                  <c:v>1.2117720000000001</c:v>
                </c:pt>
                <c:pt idx="50">
                  <c:v>1.3301339999999999</c:v>
                </c:pt>
                <c:pt idx="51">
                  <c:v>1.3208569999999999</c:v>
                </c:pt>
                <c:pt idx="52">
                  <c:v>1.260397</c:v>
                </c:pt>
                <c:pt idx="53">
                  <c:v>1.430582</c:v>
                </c:pt>
                <c:pt idx="54">
                  <c:v>1.4382599999999999</c:v>
                </c:pt>
                <c:pt idx="55">
                  <c:v>1.4248240000000001</c:v>
                </c:pt>
                <c:pt idx="56">
                  <c:v>1.3099809999999998</c:v>
                </c:pt>
                <c:pt idx="57">
                  <c:v>1.1804219999999999</c:v>
                </c:pt>
                <c:pt idx="58">
                  <c:v>1.2293670000000001</c:v>
                </c:pt>
                <c:pt idx="59">
                  <c:v>1.126679</c:v>
                </c:pt>
                <c:pt idx="60">
                  <c:v>1.174984</c:v>
                </c:pt>
                <c:pt idx="61">
                  <c:v>1.288548</c:v>
                </c:pt>
                <c:pt idx="62">
                  <c:v>1.269674</c:v>
                </c:pt>
                <c:pt idx="63">
                  <c:v>0.90882900000000011</c:v>
                </c:pt>
                <c:pt idx="64">
                  <c:v>0.91970600000000002</c:v>
                </c:pt>
                <c:pt idx="65">
                  <c:v>1.0898909999999999</c:v>
                </c:pt>
                <c:pt idx="66">
                  <c:v>1.116763</c:v>
                </c:pt>
                <c:pt idx="67">
                  <c:v>1.215611</c:v>
                </c:pt>
                <c:pt idx="68">
                  <c:v>0.83045400000000003</c:v>
                </c:pt>
                <c:pt idx="69">
                  <c:v>0.82469599999999998</c:v>
                </c:pt>
                <c:pt idx="70">
                  <c:v>0.76295599999999997</c:v>
                </c:pt>
                <c:pt idx="71">
                  <c:v>0.746641</c:v>
                </c:pt>
                <c:pt idx="72">
                  <c:v>0.61228400000000005</c:v>
                </c:pt>
                <c:pt idx="73">
                  <c:v>0.58989100000000005</c:v>
                </c:pt>
                <c:pt idx="74">
                  <c:v>0.68298100000000006</c:v>
                </c:pt>
                <c:pt idx="75">
                  <c:v>0.80582200000000004</c:v>
                </c:pt>
                <c:pt idx="76">
                  <c:v>0.89987200000000001</c:v>
                </c:pt>
                <c:pt idx="77">
                  <c:v>0.93410099999999996</c:v>
                </c:pt>
                <c:pt idx="78">
                  <c:v>0.946577</c:v>
                </c:pt>
                <c:pt idx="79">
                  <c:v>0.92866299999999991</c:v>
                </c:pt>
                <c:pt idx="80">
                  <c:v>1.051504</c:v>
                </c:pt>
                <c:pt idx="81">
                  <c:v>1.1269990000000001</c:v>
                </c:pt>
                <c:pt idx="82">
                  <c:v>0.96161199999999991</c:v>
                </c:pt>
                <c:pt idx="83">
                  <c:v>0.89987200000000001</c:v>
                </c:pt>
                <c:pt idx="84">
                  <c:v>0.76455499999999998</c:v>
                </c:pt>
                <c:pt idx="85">
                  <c:v>0.77447199999999994</c:v>
                </c:pt>
                <c:pt idx="86">
                  <c:v>0.80742199999999997</c:v>
                </c:pt>
                <c:pt idx="87">
                  <c:v>0.87651999999999997</c:v>
                </c:pt>
                <c:pt idx="88">
                  <c:v>0.80486199999999997</c:v>
                </c:pt>
                <c:pt idx="89">
                  <c:v>0.91298800000000002</c:v>
                </c:pt>
                <c:pt idx="90">
                  <c:v>0.98752399999999996</c:v>
                </c:pt>
                <c:pt idx="91">
                  <c:v>0.98752399999999996</c:v>
                </c:pt>
                <c:pt idx="92">
                  <c:v>1.087332</c:v>
                </c:pt>
                <c:pt idx="93">
                  <c:v>1.039347</c:v>
                </c:pt>
                <c:pt idx="94">
                  <c:v>1.1218810000000001</c:v>
                </c:pt>
                <c:pt idx="95">
                  <c:v>1.130198</c:v>
                </c:pt>
                <c:pt idx="96">
                  <c:v>1.115483</c:v>
                </c:pt>
                <c:pt idx="97">
                  <c:v>1.1100449999999999</c:v>
                </c:pt>
                <c:pt idx="98">
                  <c:v>1.0745359999999999</c:v>
                </c:pt>
                <c:pt idx="99">
                  <c:v>0.98336500000000004</c:v>
                </c:pt>
                <c:pt idx="100">
                  <c:v>1.0291110000000001</c:v>
                </c:pt>
                <c:pt idx="101">
                  <c:v>0.87076100000000001</c:v>
                </c:pt>
                <c:pt idx="102">
                  <c:v>0.79782500000000001</c:v>
                </c:pt>
                <c:pt idx="103">
                  <c:v>0.80614199999999991</c:v>
                </c:pt>
                <c:pt idx="104">
                  <c:v>0.84548900000000005</c:v>
                </c:pt>
                <c:pt idx="105">
                  <c:v>0.88259799999999999</c:v>
                </c:pt>
                <c:pt idx="106">
                  <c:v>0.81126000000000009</c:v>
                </c:pt>
                <c:pt idx="107">
                  <c:v>0.87236099999999994</c:v>
                </c:pt>
                <c:pt idx="108">
                  <c:v>0.88483699999999998</c:v>
                </c:pt>
                <c:pt idx="109">
                  <c:v>0.89507400000000004</c:v>
                </c:pt>
                <c:pt idx="110">
                  <c:v>1.028151</c:v>
                </c:pt>
                <c:pt idx="111">
                  <c:v>0.98720399999999997</c:v>
                </c:pt>
                <c:pt idx="112">
                  <c:v>0.87907899999999994</c:v>
                </c:pt>
                <c:pt idx="113">
                  <c:v>0.84484999999999999</c:v>
                </c:pt>
                <c:pt idx="114">
                  <c:v>0.80390299999999992</c:v>
                </c:pt>
                <c:pt idx="115">
                  <c:v>0.83813199999999999</c:v>
                </c:pt>
                <c:pt idx="116">
                  <c:v>0.86596300000000004</c:v>
                </c:pt>
                <c:pt idx="117">
                  <c:v>0.79110699999999989</c:v>
                </c:pt>
                <c:pt idx="118">
                  <c:v>0.86596300000000004</c:v>
                </c:pt>
                <c:pt idx="119">
                  <c:v>0.80102400000000007</c:v>
                </c:pt>
                <c:pt idx="120">
                  <c:v>0.82501599999999997</c:v>
                </c:pt>
                <c:pt idx="121">
                  <c:v>0.82085700000000006</c:v>
                </c:pt>
                <c:pt idx="122">
                  <c:v>0.83045400000000003</c:v>
                </c:pt>
                <c:pt idx="123">
                  <c:v>0.77287300000000003</c:v>
                </c:pt>
                <c:pt idx="124">
                  <c:v>0.76199600000000001</c:v>
                </c:pt>
                <c:pt idx="125">
                  <c:v>0.770953</c:v>
                </c:pt>
                <c:pt idx="126">
                  <c:v>0.84325000000000006</c:v>
                </c:pt>
                <c:pt idx="127">
                  <c:v>0.85668599999999995</c:v>
                </c:pt>
                <c:pt idx="128">
                  <c:v>0.86628299999999991</c:v>
                </c:pt>
                <c:pt idx="129">
                  <c:v>0.88355700000000004</c:v>
                </c:pt>
                <c:pt idx="130">
                  <c:v>0.85028800000000004</c:v>
                </c:pt>
                <c:pt idx="131">
                  <c:v>0.94241799999999998</c:v>
                </c:pt>
                <c:pt idx="132">
                  <c:v>0.82053700000000007</c:v>
                </c:pt>
                <c:pt idx="133">
                  <c:v>0.735765</c:v>
                </c:pt>
                <c:pt idx="134">
                  <c:v>0.7312860000000001</c:v>
                </c:pt>
                <c:pt idx="135">
                  <c:v>0.64395399999999992</c:v>
                </c:pt>
                <c:pt idx="136">
                  <c:v>0.57293700000000003</c:v>
                </c:pt>
                <c:pt idx="137">
                  <c:v>0.60076799999999997</c:v>
                </c:pt>
                <c:pt idx="138">
                  <c:v>0.65515000000000001</c:v>
                </c:pt>
                <c:pt idx="139">
                  <c:v>0.72296899999999997</c:v>
                </c:pt>
                <c:pt idx="140">
                  <c:v>0.73384500000000008</c:v>
                </c:pt>
                <c:pt idx="141">
                  <c:v>0.73800399999999999</c:v>
                </c:pt>
                <c:pt idx="142">
                  <c:v>0.80838100000000002</c:v>
                </c:pt>
                <c:pt idx="143">
                  <c:v>0.80038399999999998</c:v>
                </c:pt>
                <c:pt idx="144">
                  <c:v>0.80518199999999995</c:v>
                </c:pt>
                <c:pt idx="145">
                  <c:v>0.75975700000000002</c:v>
                </c:pt>
                <c:pt idx="146">
                  <c:v>0.82789500000000005</c:v>
                </c:pt>
                <c:pt idx="147">
                  <c:v>0.77415199999999995</c:v>
                </c:pt>
                <c:pt idx="148">
                  <c:v>0.82149699999999992</c:v>
                </c:pt>
                <c:pt idx="149">
                  <c:v>0.85284700000000002</c:v>
                </c:pt>
                <c:pt idx="150">
                  <c:v>0.84069100000000008</c:v>
                </c:pt>
                <c:pt idx="151">
                  <c:v>0.91394799999999998</c:v>
                </c:pt>
                <c:pt idx="152">
                  <c:v>0.90466999999999997</c:v>
                </c:pt>
                <c:pt idx="153">
                  <c:v>0.92802300000000004</c:v>
                </c:pt>
                <c:pt idx="154">
                  <c:v>0.96545100000000006</c:v>
                </c:pt>
                <c:pt idx="155">
                  <c:v>0.91650699999999996</c:v>
                </c:pt>
                <c:pt idx="156">
                  <c:v>0.93154199999999998</c:v>
                </c:pt>
                <c:pt idx="157">
                  <c:v>0.744722</c:v>
                </c:pt>
                <c:pt idx="158">
                  <c:v>0.72712699999999997</c:v>
                </c:pt>
                <c:pt idx="159">
                  <c:v>0.67882299999999995</c:v>
                </c:pt>
                <c:pt idx="160">
                  <c:v>0.48816400000000004</c:v>
                </c:pt>
                <c:pt idx="161">
                  <c:v>0.50767799999999996</c:v>
                </c:pt>
                <c:pt idx="162">
                  <c:v>0.43890000000000001</c:v>
                </c:pt>
                <c:pt idx="163">
                  <c:v>0.39891199999999999</c:v>
                </c:pt>
                <c:pt idx="164">
                  <c:v>0.38771600000000001</c:v>
                </c:pt>
                <c:pt idx="165">
                  <c:v>0.43186199999999997</c:v>
                </c:pt>
                <c:pt idx="166">
                  <c:v>0.41138800000000003</c:v>
                </c:pt>
                <c:pt idx="167">
                  <c:v>0.45393500000000003</c:v>
                </c:pt>
                <c:pt idx="168">
                  <c:v>0.55438299999999996</c:v>
                </c:pt>
                <c:pt idx="169">
                  <c:v>0.55246299999999993</c:v>
                </c:pt>
                <c:pt idx="170">
                  <c:v>0.47344799999999998</c:v>
                </c:pt>
                <c:pt idx="171">
                  <c:v>0.56206</c:v>
                </c:pt>
                <c:pt idx="172">
                  <c:v>0.44753700000000002</c:v>
                </c:pt>
                <c:pt idx="173">
                  <c:v>0.51567499999999999</c:v>
                </c:pt>
                <c:pt idx="174">
                  <c:v>0.52367199999999992</c:v>
                </c:pt>
                <c:pt idx="175">
                  <c:v>0.49488199999999999</c:v>
                </c:pt>
                <c:pt idx="176">
                  <c:v>0.69961600000000002</c:v>
                </c:pt>
                <c:pt idx="177">
                  <c:v>0.66090900000000008</c:v>
                </c:pt>
                <c:pt idx="178">
                  <c:v>0.73032600000000003</c:v>
                </c:pt>
                <c:pt idx="179">
                  <c:v>0.75975700000000002</c:v>
                </c:pt>
                <c:pt idx="180">
                  <c:v>0.73480500000000004</c:v>
                </c:pt>
                <c:pt idx="181">
                  <c:v>0.69033900000000004</c:v>
                </c:pt>
                <c:pt idx="182">
                  <c:v>0.65515000000000001</c:v>
                </c:pt>
                <c:pt idx="183">
                  <c:v>0.74792100000000006</c:v>
                </c:pt>
                <c:pt idx="184">
                  <c:v>0.81126000000000009</c:v>
                </c:pt>
                <c:pt idx="185">
                  <c:v>0.83877200000000007</c:v>
                </c:pt>
                <c:pt idx="186">
                  <c:v>0.82853500000000002</c:v>
                </c:pt>
                <c:pt idx="187">
                  <c:v>0.83173399999999997</c:v>
                </c:pt>
                <c:pt idx="188">
                  <c:v>0.79782500000000001</c:v>
                </c:pt>
                <c:pt idx="189">
                  <c:v>0.87076100000000001</c:v>
                </c:pt>
                <c:pt idx="190">
                  <c:v>0.87012200000000006</c:v>
                </c:pt>
                <c:pt idx="191">
                  <c:v>0.90243099999999998</c:v>
                </c:pt>
                <c:pt idx="192">
                  <c:v>0.85860500000000006</c:v>
                </c:pt>
                <c:pt idx="193">
                  <c:v>0.85604600000000008</c:v>
                </c:pt>
                <c:pt idx="194">
                  <c:v>0.80134399999999995</c:v>
                </c:pt>
                <c:pt idx="195">
                  <c:v>0.72936699999999999</c:v>
                </c:pt>
                <c:pt idx="196">
                  <c:v>0.82053700000000007</c:v>
                </c:pt>
                <c:pt idx="197">
                  <c:v>0.76551500000000006</c:v>
                </c:pt>
                <c:pt idx="198">
                  <c:v>0.73352500000000009</c:v>
                </c:pt>
                <c:pt idx="199">
                  <c:v>0.76999399999999996</c:v>
                </c:pt>
                <c:pt idx="200">
                  <c:v>0.76647499999999991</c:v>
                </c:pt>
                <c:pt idx="201">
                  <c:v>0.88579700000000006</c:v>
                </c:pt>
                <c:pt idx="202">
                  <c:v>0.962252</c:v>
                </c:pt>
                <c:pt idx="203">
                  <c:v>0.98528499999999997</c:v>
                </c:pt>
                <c:pt idx="204">
                  <c:v>1.134037</c:v>
                </c:pt>
                <c:pt idx="205">
                  <c:v>1.1477930000000001</c:v>
                </c:pt>
                <c:pt idx="206">
                  <c:v>1.15707</c:v>
                </c:pt>
                <c:pt idx="207">
                  <c:v>1.1634679999999999</c:v>
                </c:pt>
                <c:pt idx="208">
                  <c:v>1.2373640000000001</c:v>
                </c:pt>
                <c:pt idx="209">
                  <c:v>1.2651949999999998</c:v>
                </c:pt>
                <c:pt idx="210">
                  <c:v>1.285669</c:v>
                </c:pt>
                <c:pt idx="211">
                  <c:v>1.503199</c:v>
                </c:pt>
                <c:pt idx="212">
                  <c:v>1.507997</c:v>
                </c:pt>
                <c:pt idx="213">
                  <c:v>1.6174019999999998</c:v>
                </c:pt>
                <c:pt idx="214">
                  <c:v>1.6628280000000002</c:v>
                </c:pt>
                <c:pt idx="215">
                  <c:v>1.5105569999999999</c:v>
                </c:pt>
                <c:pt idx="216">
                  <c:v>1.3454900000000001</c:v>
                </c:pt>
                <c:pt idx="217">
                  <c:v>1.4724889999999999</c:v>
                </c:pt>
                <c:pt idx="218">
                  <c:v>1.350608</c:v>
                </c:pt>
                <c:pt idx="219">
                  <c:v>1.3141390000000002</c:v>
                </c:pt>
                <c:pt idx="220">
                  <c:v>1.2060139999999999</c:v>
                </c:pt>
                <c:pt idx="221">
                  <c:v>1.2754319999999999</c:v>
                </c:pt>
                <c:pt idx="222">
                  <c:v>1.4545750000000002</c:v>
                </c:pt>
                <c:pt idx="223">
                  <c:v>1.5364680000000002</c:v>
                </c:pt>
                <c:pt idx="224">
                  <c:v>1.4401789999999999</c:v>
                </c:pt>
                <c:pt idx="225">
                  <c:v>1.480486</c:v>
                </c:pt>
                <c:pt idx="226">
                  <c:v>1.5515029999999999</c:v>
                </c:pt>
                <c:pt idx="227">
                  <c:v>1.524632</c:v>
                </c:pt>
                <c:pt idx="228">
                  <c:v>1.5591810000000002</c:v>
                </c:pt>
                <c:pt idx="229">
                  <c:v>1.5796549999999998</c:v>
                </c:pt>
                <c:pt idx="230">
                  <c:v>1.4369800000000001</c:v>
                </c:pt>
                <c:pt idx="231">
                  <c:v>1.566219</c:v>
                </c:pt>
                <c:pt idx="232">
                  <c:v>1.5310300000000001</c:v>
                </c:pt>
                <c:pt idx="233">
                  <c:v>1.477287</c:v>
                </c:pt>
                <c:pt idx="234">
                  <c:v>1.523353</c:v>
                </c:pt>
                <c:pt idx="235">
                  <c:v>1.605566</c:v>
                </c:pt>
                <c:pt idx="236">
                  <c:v>1.616763</c:v>
                </c:pt>
                <c:pt idx="237">
                  <c:v>1.4724889999999999</c:v>
                </c:pt>
                <c:pt idx="238">
                  <c:v>1.1132439999999999</c:v>
                </c:pt>
                <c:pt idx="239">
                  <c:v>1.197697</c:v>
                </c:pt>
                <c:pt idx="240">
                  <c:v>1.037428</c:v>
                </c:pt>
                <c:pt idx="241">
                  <c:v>1.2760720000000001</c:v>
                </c:pt>
                <c:pt idx="242">
                  <c:v>0.65259100000000003</c:v>
                </c:pt>
                <c:pt idx="243">
                  <c:v>0.72360800000000003</c:v>
                </c:pt>
                <c:pt idx="244">
                  <c:v>0.72936699999999999</c:v>
                </c:pt>
                <c:pt idx="245">
                  <c:v>1.0188740000000001</c:v>
                </c:pt>
                <c:pt idx="246">
                  <c:v>1.191619</c:v>
                </c:pt>
                <c:pt idx="247">
                  <c:v>1.4168270000000001</c:v>
                </c:pt>
                <c:pt idx="248">
                  <c:v>1.746321</c:v>
                </c:pt>
                <c:pt idx="249">
                  <c:v>1.7568780000000002</c:v>
                </c:pt>
                <c:pt idx="250">
                  <c:v>1.936021</c:v>
                </c:pt>
                <c:pt idx="251">
                  <c:v>2.1116440000000001</c:v>
                </c:pt>
                <c:pt idx="252">
                  <c:v>1.93634</c:v>
                </c:pt>
                <c:pt idx="253">
                  <c:v>1.8179779999999999</c:v>
                </c:pt>
                <c:pt idx="254">
                  <c:v>1.502559</c:v>
                </c:pt>
                <c:pt idx="255">
                  <c:v>1.5770949999999999</c:v>
                </c:pt>
                <c:pt idx="256">
                  <c:v>1.5751759999999999</c:v>
                </c:pt>
                <c:pt idx="257">
                  <c:v>1.6900190000000002</c:v>
                </c:pt>
                <c:pt idx="258">
                  <c:v>1.7095330000000002</c:v>
                </c:pt>
                <c:pt idx="259">
                  <c:v>1.827895</c:v>
                </c:pt>
                <c:pt idx="260">
                  <c:v>1.9081890000000001</c:v>
                </c:pt>
                <c:pt idx="261">
                  <c:v>2.084133</c:v>
                </c:pt>
                <c:pt idx="262">
                  <c:v>2.4027510000000003</c:v>
                </c:pt>
                <c:pt idx="263">
                  <c:v>2.5220730000000002</c:v>
                </c:pt>
                <c:pt idx="264">
                  <c:v>2.3518870000000001</c:v>
                </c:pt>
                <c:pt idx="265">
                  <c:v>2.354447</c:v>
                </c:pt>
                <c:pt idx="266">
                  <c:v>2.4369800000000001</c:v>
                </c:pt>
                <c:pt idx="267">
                  <c:v>2.2907869999999999</c:v>
                </c:pt>
                <c:pt idx="268">
                  <c:v>2.4644909999999998</c:v>
                </c:pt>
                <c:pt idx="269">
                  <c:v>2.3937940000000002</c:v>
                </c:pt>
                <c:pt idx="270">
                  <c:v>2.347089</c:v>
                </c:pt>
                <c:pt idx="271">
                  <c:v>2.3905950000000002</c:v>
                </c:pt>
                <c:pt idx="272">
                  <c:v>2.4728089999999998</c:v>
                </c:pt>
                <c:pt idx="273">
                  <c:v>2.4337809999999998</c:v>
                </c:pt>
                <c:pt idx="274">
                  <c:v>2.3301339999999997</c:v>
                </c:pt>
                <c:pt idx="275">
                  <c:v>2.3739599999999998</c:v>
                </c:pt>
                <c:pt idx="276">
                  <c:v>2.5105569999999999</c:v>
                </c:pt>
                <c:pt idx="277">
                  <c:v>2.1206010000000002</c:v>
                </c:pt>
                <c:pt idx="278">
                  <c:v>1.830454</c:v>
                </c:pt>
                <c:pt idx="279">
                  <c:v>1.6932179999999999</c:v>
                </c:pt>
                <c:pt idx="280">
                  <c:v>1.8205369999999998</c:v>
                </c:pt>
                <c:pt idx="281">
                  <c:v>1.866603</c:v>
                </c:pt>
                <c:pt idx="282">
                  <c:v>1.929942</c:v>
                </c:pt>
                <c:pt idx="283">
                  <c:v>1.9315420000000001</c:v>
                </c:pt>
                <c:pt idx="284">
                  <c:v>1.865963</c:v>
                </c:pt>
                <c:pt idx="285">
                  <c:v>1.9309020000000001</c:v>
                </c:pt>
                <c:pt idx="286">
                  <c:v>1.795585</c:v>
                </c:pt>
                <c:pt idx="287">
                  <c:v>1.877159</c:v>
                </c:pt>
                <c:pt idx="288">
                  <c:v>1.855726</c:v>
                </c:pt>
                <c:pt idx="289">
                  <c:v>1.8950739999999999</c:v>
                </c:pt>
                <c:pt idx="290">
                  <c:v>1.7095330000000002</c:v>
                </c:pt>
                <c:pt idx="291">
                  <c:v>1.4142670000000002</c:v>
                </c:pt>
                <c:pt idx="292">
                  <c:v>1.272553</c:v>
                </c:pt>
                <c:pt idx="293">
                  <c:v>1.3154189999999999</c:v>
                </c:pt>
                <c:pt idx="294">
                  <c:v>1.358285</c:v>
                </c:pt>
                <c:pt idx="295">
                  <c:v>1.425144</c:v>
                </c:pt>
                <c:pt idx="296">
                  <c:v>1.3669229999999999</c:v>
                </c:pt>
                <c:pt idx="297">
                  <c:v>1.394754</c:v>
                </c:pt>
                <c:pt idx="298">
                  <c:v>1.4353809999999998</c:v>
                </c:pt>
                <c:pt idx="299">
                  <c:v>1.5828540000000002</c:v>
                </c:pt>
                <c:pt idx="300">
                  <c:v>1.638196</c:v>
                </c:pt>
                <c:pt idx="301">
                  <c:v>1.4574539999999998</c:v>
                </c:pt>
                <c:pt idx="302">
                  <c:v>1.6858609999999998</c:v>
                </c:pt>
                <c:pt idx="303">
                  <c:v>1.7133719999999999</c:v>
                </c:pt>
                <c:pt idx="304">
                  <c:v>1.7824700000000002</c:v>
                </c:pt>
                <c:pt idx="305">
                  <c:v>1.7824700000000002</c:v>
                </c:pt>
                <c:pt idx="306">
                  <c:v>1.730966</c:v>
                </c:pt>
                <c:pt idx="307">
                  <c:v>1.7722329999999999</c:v>
                </c:pt>
                <c:pt idx="308">
                  <c:v>1.4897630000000002</c:v>
                </c:pt>
                <c:pt idx="309">
                  <c:v>1.4510560000000001</c:v>
                </c:pt>
                <c:pt idx="310">
                  <c:v>1.4328219999999998</c:v>
                </c:pt>
                <c:pt idx="311">
                  <c:v>1.4478569999999999</c:v>
                </c:pt>
                <c:pt idx="312">
                  <c:v>1.46929</c:v>
                </c:pt>
                <c:pt idx="313">
                  <c:v>1.410749</c:v>
                </c:pt>
                <c:pt idx="314">
                  <c:v>1.5818940000000001</c:v>
                </c:pt>
                <c:pt idx="315">
                  <c:v>1.431222</c:v>
                </c:pt>
                <c:pt idx="316">
                  <c:v>1.3688419999999999</c:v>
                </c:pt>
                <c:pt idx="317">
                  <c:v>1.3035830000000002</c:v>
                </c:pt>
                <c:pt idx="318">
                  <c:v>1.3646830000000001</c:v>
                </c:pt>
                <c:pt idx="319">
                  <c:v>1.358285</c:v>
                </c:pt>
                <c:pt idx="320">
                  <c:v>1.237684</c:v>
                </c:pt>
                <c:pt idx="321">
                  <c:v>1.169546</c:v>
                </c:pt>
                <c:pt idx="322">
                  <c:v>1.050224</c:v>
                </c:pt>
                <c:pt idx="323">
                  <c:v>1.06206</c:v>
                </c:pt>
                <c:pt idx="324">
                  <c:v>1.1525910000000001</c:v>
                </c:pt>
                <c:pt idx="325">
                  <c:v>1.274152</c:v>
                </c:pt>
                <c:pt idx="326">
                  <c:v>1.2607170000000001</c:v>
                </c:pt>
                <c:pt idx="327">
                  <c:v>1.1014079999999999</c:v>
                </c:pt>
                <c:pt idx="328">
                  <c:v>1.133397</c:v>
                </c:pt>
                <c:pt idx="329">
                  <c:v>1.2901470000000002</c:v>
                </c:pt>
                <c:pt idx="330">
                  <c:v>1.199616</c:v>
                </c:pt>
                <c:pt idx="331">
                  <c:v>1.0937300000000001</c:v>
                </c:pt>
                <c:pt idx="332">
                  <c:v>0.98880399999999991</c:v>
                </c:pt>
                <c:pt idx="333">
                  <c:v>0.94017899999999999</c:v>
                </c:pt>
                <c:pt idx="334">
                  <c:v>1.079655</c:v>
                </c:pt>
                <c:pt idx="335">
                  <c:v>1.1257200000000001</c:v>
                </c:pt>
                <c:pt idx="336">
                  <c:v>1.149392</c:v>
                </c:pt>
                <c:pt idx="337">
                  <c:v>1.0275109999999998</c:v>
                </c:pt>
                <c:pt idx="338">
                  <c:v>1.06366</c:v>
                </c:pt>
                <c:pt idx="339">
                  <c:v>1.047345</c:v>
                </c:pt>
                <c:pt idx="340">
                  <c:v>0.88867599999999991</c:v>
                </c:pt>
                <c:pt idx="341">
                  <c:v>0.96609100000000003</c:v>
                </c:pt>
                <c:pt idx="342">
                  <c:v>1.03007</c:v>
                </c:pt>
                <c:pt idx="343">
                  <c:v>1.242162</c:v>
                </c:pt>
                <c:pt idx="344">
                  <c:v>1.0783750000000001</c:v>
                </c:pt>
                <c:pt idx="345">
                  <c:v>1.299744</c:v>
                </c:pt>
                <c:pt idx="346">
                  <c:v>1.5022389999999999</c:v>
                </c:pt>
                <c:pt idx="347">
                  <c:v>1.4325020000000002</c:v>
                </c:pt>
                <c:pt idx="348">
                  <c:v>1.472809</c:v>
                </c:pt>
                <c:pt idx="349">
                  <c:v>1.5316700000000001</c:v>
                </c:pt>
                <c:pt idx="350">
                  <c:v>1.6183619999999999</c:v>
                </c:pt>
                <c:pt idx="351">
                  <c:v>1.65547</c:v>
                </c:pt>
                <c:pt idx="352">
                  <c:v>1.4267429999999999</c:v>
                </c:pt>
                <c:pt idx="353">
                  <c:v>1.3921950000000001</c:v>
                </c:pt>
                <c:pt idx="354">
                  <c:v>1.364363</c:v>
                </c:pt>
                <c:pt idx="355">
                  <c:v>1.09341</c:v>
                </c:pt>
                <c:pt idx="356">
                  <c:v>1.2117720000000001</c:v>
                </c:pt>
                <c:pt idx="357">
                  <c:v>1.1992959999999999</c:v>
                </c:pt>
                <c:pt idx="358">
                  <c:v>1.1833009999999999</c:v>
                </c:pt>
                <c:pt idx="359">
                  <c:v>1.2066540000000001</c:v>
                </c:pt>
                <c:pt idx="360">
                  <c:v>1.1142030000000001</c:v>
                </c:pt>
                <c:pt idx="361">
                  <c:v>1.029431</c:v>
                </c:pt>
                <c:pt idx="362">
                  <c:v>0.88483699999999998</c:v>
                </c:pt>
                <c:pt idx="363">
                  <c:v>0.87427999999999995</c:v>
                </c:pt>
                <c:pt idx="364">
                  <c:v>0.77639199999999997</c:v>
                </c:pt>
                <c:pt idx="365">
                  <c:v>0.66346800000000006</c:v>
                </c:pt>
                <c:pt idx="366">
                  <c:v>0.76135599999999992</c:v>
                </c:pt>
                <c:pt idx="367">
                  <c:v>0.79814499999999999</c:v>
                </c:pt>
                <c:pt idx="368">
                  <c:v>0.89123500000000011</c:v>
                </c:pt>
                <c:pt idx="369">
                  <c:v>0.817658</c:v>
                </c:pt>
                <c:pt idx="370">
                  <c:v>0.817658</c:v>
                </c:pt>
                <c:pt idx="371">
                  <c:v>0.74792100000000006</c:v>
                </c:pt>
                <c:pt idx="372">
                  <c:v>0.83653199999999994</c:v>
                </c:pt>
                <c:pt idx="373">
                  <c:v>0.76999399999999996</c:v>
                </c:pt>
                <c:pt idx="374">
                  <c:v>0.69833699999999999</c:v>
                </c:pt>
                <c:pt idx="375">
                  <c:v>0.866923</c:v>
                </c:pt>
                <c:pt idx="376">
                  <c:v>0.87364000000000008</c:v>
                </c:pt>
                <c:pt idx="377">
                  <c:v>0.78247</c:v>
                </c:pt>
                <c:pt idx="378">
                  <c:v>0.87939899999999993</c:v>
                </c:pt>
                <c:pt idx="379">
                  <c:v>0.96545100000000006</c:v>
                </c:pt>
                <c:pt idx="380">
                  <c:v>0.87172099999999997</c:v>
                </c:pt>
                <c:pt idx="381">
                  <c:v>1.0665389999999999</c:v>
                </c:pt>
                <c:pt idx="382">
                  <c:v>1.046065</c:v>
                </c:pt>
                <c:pt idx="383">
                  <c:v>1.12348</c:v>
                </c:pt>
                <c:pt idx="384">
                  <c:v>1.2300060000000002</c:v>
                </c:pt>
                <c:pt idx="385">
                  <c:v>1.2204089999999999</c:v>
                </c:pt>
                <c:pt idx="386">
                  <c:v>1.237684</c:v>
                </c:pt>
                <c:pt idx="387">
                  <c:v>1.2872680000000001</c:v>
                </c:pt>
                <c:pt idx="388">
                  <c:v>1.2507999999999999</c:v>
                </c:pt>
                <c:pt idx="389">
                  <c:v>1.3774789999999999</c:v>
                </c:pt>
                <c:pt idx="390">
                  <c:v>1.399232</c:v>
                </c:pt>
                <c:pt idx="391">
                  <c:v>1.4072300000000002</c:v>
                </c:pt>
                <c:pt idx="392">
                  <c:v>1.4222649999999999</c:v>
                </c:pt>
                <c:pt idx="393">
                  <c:v>1.2485599999999999</c:v>
                </c:pt>
                <c:pt idx="394">
                  <c:v>1.18682</c:v>
                </c:pt>
                <c:pt idx="395">
                  <c:v>0.993282</c:v>
                </c:pt>
                <c:pt idx="396">
                  <c:v>0.97792699999999999</c:v>
                </c:pt>
                <c:pt idx="397">
                  <c:v>1.0742160000000001</c:v>
                </c:pt>
                <c:pt idx="398">
                  <c:v>1.009917</c:v>
                </c:pt>
                <c:pt idx="399">
                  <c:v>1.2332049999999999</c:v>
                </c:pt>
                <c:pt idx="400">
                  <c:v>1.2699939999999998</c:v>
                </c:pt>
                <c:pt idx="401">
                  <c:v>1.2024949999999999</c:v>
                </c:pt>
                <c:pt idx="402">
                  <c:v>1.4398589999999998</c:v>
                </c:pt>
                <c:pt idx="403">
                  <c:v>1.4955209999999999</c:v>
                </c:pt>
                <c:pt idx="404">
                  <c:v>1.43666</c:v>
                </c:pt>
                <c:pt idx="405">
                  <c:v>1.4587330000000001</c:v>
                </c:pt>
                <c:pt idx="406">
                  <c:v>1.5604609999999999</c:v>
                </c:pt>
                <c:pt idx="407">
                  <c:v>1.461932</c:v>
                </c:pt>
                <c:pt idx="408">
                  <c:v>1.3374920000000001</c:v>
                </c:pt>
                <c:pt idx="409">
                  <c:v>1.221689</c:v>
                </c:pt>
                <c:pt idx="410">
                  <c:v>1.230966</c:v>
                </c:pt>
                <c:pt idx="411">
                  <c:v>1.176264</c:v>
                </c:pt>
                <c:pt idx="412">
                  <c:v>1.152911</c:v>
                </c:pt>
                <c:pt idx="413">
                  <c:v>1.0726170000000002</c:v>
                </c:pt>
                <c:pt idx="414">
                  <c:v>1.116123</c:v>
                </c:pt>
                <c:pt idx="415">
                  <c:v>1.0556619999999999</c:v>
                </c:pt>
                <c:pt idx="416">
                  <c:v>1.2252079999999999</c:v>
                </c:pt>
                <c:pt idx="417">
                  <c:v>1.202815</c:v>
                </c:pt>
                <c:pt idx="418">
                  <c:v>1.173065</c:v>
                </c:pt>
                <c:pt idx="419">
                  <c:v>1.0790150000000001</c:v>
                </c:pt>
                <c:pt idx="420">
                  <c:v>1.1110039999999999</c:v>
                </c:pt>
                <c:pt idx="421">
                  <c:v>1.003199</c:v>
                </c:pt>
                <c:pt idx="422">
                  <c:v>1.0591809999999999</c:v>
                </c:pt>
                <c:pt idx="423">
                  <c:v>1.09405</c:v>
                </c:pt>
                <c:pt idx="424">
                  <c:v>1.067178</c:v>
                </c:pt>
                <c:pt idx="425">
                  <c:v>1.1244400000000001</c:v>
                </c:pt>
                <c:pt idx="426">
                  <c:v>1.116763</c:v>
                </c:pt>
                <c:pt idx="427">
                  <c:v>0.97440799999999994</c:v>
                </c:pt>
                <c:pt idx="428">
                  <c:v>0.96960999999999997</c:v>
                </c:pt>
                <c:pt idx="429">
                  <c:v>1.1231610000000001</c:v>
                </c:pt>
                <c:pt idx="430">
                  <c:v>1.1852209999999999</c:v>
                </c:pt>
                <c:pt idx="431">
                  <c:v>1.1634679999999999</c:v>
                </c:pt>
                <c:pt idx="432">
                  <c:v>1.160909</c:v>
                </c:pt>
                <c:pt idx="433">
                  <c:v>1.076136</c:v>
                </c:pt>
                <c:pt idx="434">
                  <c:v>1.1231610000000001</c:v>
                </c:pt>
                <c:pt idx="435">
                  <c:v>1.1641079999999999</c:v>
                </c:pt>
                <c:pt idx="436">
                  <c:v>1.3480490000000001</c:v>
                </c:pt>
                <c:pt idx="437">
                  <c:v>1.2277670000000001</c:v>
                </c:pt>
                <c:pt idx="438">
                  <c:v>1.3099809999999998</c:v>
                </c:pt>
                <c:pt idx="439">
                  <c:v>1.3461289999999999</c:v>
                </c:pt>
                <c:pt idx="440">
                  <c:v>1.3240559999999999</c:v>
                </c:pt>
                <c:pt idx="441">
                  <c:v>1.25048</c:v>
                </c:pt>
                <c:pt idx="442">
                  <c:v>1.2546390000000001</c:v>
                </c:pt>
                <c:pt idx="443">
                  <c:v>1.120601</c:v>
                </c:pt>
                <c:pt idx="444">
                  <c:v>1.1237999999999999</c:v>
                </c:pt>
                <c:pt idx="445">
                  <c:v>1.09341</c:v>
                </c:pt>
                <c:pt idx="446">
                  <c:v>1.006078</c:v>
                </c:pt>
                <c:pt idx="447">
                  <c:v>1.06206</c:v>
                </c:pt>
                <c:pt idx="448">
                  <c:v>1.1433139999999999</c:v>
                </c:pt>
                <c:pt idx="449">
                  <c:v>1.1522709999999998</c:v>
                </c:pt>
                <c:pt idx="450">
                  <c:v>1.353167</c:v>
                </c:pt>
                <c:pt idx="451">
                  <c:v>1.4241839999999999</c:v>
                </c:pt>
                <c:pt idx="452">
                  <c:v>1.423225</c:v>
                </c:pt>
                <c:pt idx="453">
                  <c:v>1.5838130000000001</c:v>
                </c:pt>
                <c:pt idx="454">
                  <c:v>1.6957769999999999</c:v>
                </c:pt>
                <c:pt idx="455">
                  <c:v>1.7076140000000002</c:v>
                </c:pt>
                <c:pt idx="456">
                  <c:v>1.8096610000000002</c:v>
                </c:pt>
                <c:pt idx="457">
                  <c:v>1.8646830000000001</c:v>
                </c:pt>
                <c:pt idx="458">
                  <c:v>1.847089</c:v>
                </c:pt>
                <c:pt idx="459">
                  <c:v>1.992003</c:v>
                </c:pt>
                <c:pt idx="460">
                  <c:v>2.0550219999999997</c:v>
                </c:pt>
                <c:pt idx="461">
                  <c:v>1.9600129999999998</c:v>
                </c:pt>
                <c:pt idx="462">
                  <c:v>1.975368</c:v>
                </c:pt>
                <c:pt idx="463">
                  <c:v>1.803903</c:v>
                </c:pt>
                <c:pt idx="464">
                  <c:v>1.823736</c:v>
                </c:pt>
                <c:pt idx="465">
                  <c:v>1.855726</c:v>
                </c:pt>
                <c:pt idx="466">
                  <c:v>1.8624440000000002</c:v>
                </c:pt>
                <c:pt idx="467">
                  <c:v>2.0435059999999998</c:v>
                </c:pt>
                <c:pt idx="468">
                  <c:v>2.2757519999999998</c:v>
                </c:pt>
                <c:pt idx="469">
                  <c:v>2.2575180000000001</c:v>
                </c:pt>
                <c:pt idx="470">
                  <c:v>2.2482409999999997</c:v>
                </c:pt>
                <c:pt idx="471">
                  <c:v>2.3314140000000001</c:v>
                </c:pt>
                <c:pt idx="472">
                  <c:v>2.259757</c:v>
                </c:pt>
                <c:pt idx="473">
                  <c:v>2.504159</c:v>
                </c:pt>
                <c:pt idx="474">
                  <c:v>2.5777350000000001</c:v>
                </c:pt>
                <c:pt idx="475">
                  <c:v>2.5124759999999999</c:v>
                </c:pt>
                <c:pt idx="476">
                  <c:v>2.3326929999999999</c:v>
                </c:pt>
                <c:pt idx="477">
                  <c:v>2.617083</c:v>
                </c:pt>
                <c:pt idx="478">
                  <c:v>2.6058859999999999</c:v>
                </c:pt>
                <c:pt idx="479">
                  <c:v>2.5390280000000001</c:v>
                </c:pt>
                <c:pt idx="480">
                  <c:v>2.421945</c:v>
                </c:pt>
                <c:pt idx="481">
                  <c:v>2.4974410000000002</c:v>
                </c:pt>
                <c:pt idx="482">
                  <c:v>2.807102</c:v>
                </c:pt>
                <c:pt idx="483">
                  <c:v>2.8640440000000003</c:v>
                </c:pt>
                <c:pt idx="484">
                  <c:v>2.8307739999999999</c:v>
                </c:pt>
                <c:pt idx="485">
                  <c:v>2.732246</c:v>
                </c:pt>
                <c:pt idx="486">
                  <c:v>2.4596930000000001</c:v>
                </c:pt>
                <c:pt idx="487">
                  <c:v>2.7722329999999999</c:v>
                </c:pt>
                <c:pt idx="488">
                  <c:v>2.7767110000000002</c:v>
                </c:pt>
                <c:pt idx="489">
                  <c:v>2.7805499999999999</c:v>
                </c:pt>
                <c:pt idx="490">
                  <c:v>2.8138200000000002</c:v>
                </c:pt>
                <c:pt idx="491">
                  <c:v>2.5959690000000002</c:v>
                </c:pt>
                <c:pt idx="492">
                  <c:v>2.6279590000000002</c:v>
                </c:pt>
                <c:pt idx="493">
                  <c:v>2.7472809999999996</c:v>
                </c:pt>
                <c:pt idx="494">
                  <c:v>2.8928339999999997</c:v>
                </c:pt>
                <c:pt idx="495">
                  <c:v>2.9376199999999999</c:v>
                </c:pt>
                <c:pt idx="496">
                  <c:v>3.1257199999999998</c:v>
                </c:pt>
                <c:pt idx="497">
                  <c:v>3.321177</c:v>
                </c:pt>
                <c:pt idx="498">
                  <c:v>3.493922</c:v>
                </c:pt>
                <c:pt idx="499">
                  <c:v>3.3384519999999998</c:v>
                </c:pt>
                <c:pt idx="500">
                  <c:v>3.3752399999999998</c:v>
                </c:pt>
                <c:pt idx="501">
                  <c:v>3.4584129999999997</c:v>
                </c:pt>
                <c:pt idx="502">
                  <c:v>3.5428660000000001</c:v>
                </c:pt>
                <c:pt idx="503">
                  <c:v>3.762956</c:v>
                </c:pt>
                <c:pt idx="504">
                  <c:v>3.787588</c:v>
                </c:pt>
                <c:pt idx="505">
                  <c:v>3.9197059999999997</c:v>
                </c:pt>
                <c:pt idx="506">
                  <c:v>3.5252719999999997</c:v>
                </c:pt>
                <c:pt idx="507">
                  <c:v>4.2277670000000001</c:v>
                </c:pt>
                <c:pt idx="508">
                  <c:v>4.3787589999999996</c:v>
                </c:pt>
                <c:pt idx="509">
                  <c:v>4.2613570000000003</c:v>
                </c:pt>
                <c:pt idx="510">
                  <c:v>3.910749</c:v>
                </c:pt>
                <c:pt idx="511">
                  <c:v>4.2303259999999998</c:v>
                </c:pt>
                <c:pt idx="512">
                  <c:v>3.7603969999999998</c:v>
                </c:pt>
                <c:pt idx="513">
                  <c:v>4.1705050000000004</c:v>
                </c:pt>
                <c:pt idx="514">
                  <c:v>4.1749840000000003</c:v>
                </c:pt>
                <c:pt idx="515">
                  <c:v>4.1695460000000004</c:v>
                </c:pt>
                <c:pt idx="516">
                  <c:v>4.4104289999999997</c:v>
                </c:pt>
                <c:pt idx="517">
                  <c:v>4.3195779999999999</c:v>
                </c:pt>
                <c:pt idx="518">
                  <c:v>4.0838130000000001</c:v>
                </c:pt>
                <c:pt idx="519">
                  <c:v>4.225848</c:v>
                </c:pt>
                <c:pt idx="520">
                  <c:v>4.2460009999999997</c:v>
                </c:pt>
                <c:pt idx="521">
                  <c:v>4.1698659999999999</c:v>
                </c:pt>
              </c:numCache>
            </c:numRef>
          </c:val>
          <c:smooth val="0"/>
          <c:extLst>
            <c:ext xmlns:c16="http://schemas.microsoft.com/office/drawing/2014/chart" uri="{C3380CC4-5D6E-409C-BE32-E72D297353CC}">
              <c16:uniqueId val="{00000000-DC81-4290-90DC-556BC842DD96}"/>
            </c:ext>
          </c:extLst>
        </c:ser>
        <c:ser>
          <c:idx val="1"/>
          <c:order val="1"/>
          <c:tx>
            <c:strRef>
              <c:f>'10y'!$D$2</c:f>
              <c:strCache>
                <c:ptCount val="1"/>
                <c:pt idx="0">
                  <c:v>ABX</c:v>
                </c:pt>
              </c:strCache>
            </c:strRef>
          </c:tx>
          <c:spPr>
            <a:ln w="28575" cap="rnd">
              <a:solidFill>
                <a:schemeClr val="bg1">
                  <a:lumMod val="65000"/>
                </a:schemeClr>
              </a:solidFill>
              <a:round/>
            </a:ln>
            <a:effectLst/>
          </c:spPr>
          <c:marker>
            <c:symbol val="none"/>
          </c:marker>
          <c:cat>
            <c:numRef>
              <c:f>'10y'!$B$3:$B$524</c:f>
              <c:numCache>
                <c:formatCode>m/d/yyyy</c:formatCode>
                <c:ptCount val="522"/>
                <c:pt idx="0">
                  <c:v>42209</c:v>
                </c:pt>
                <c:pt idx="1">
                  <c:v>42216</c:v>
                </c:pt>
                <c:pt idx="2">
                  <c:v>42223</c:v>
                </c:pt>
                <c:pt idx="3">
                  <c:v>42230</c:v>
                </c:pt>
                <c:pt idx="4">
                  <c:v>42237</c:v>
                </c:pt>
                <c:pt idx="5">
                  <c:v>42244</c:v>
                </c:pt>
                <c:pt idx="6">
                  <c:v>42251</c:v>
                </c:pt>
                <c:pt idx="7">
                  <c:v>42258</c:v>
                </c:pt>
                <c:pt idx="8">
                  <c:v>42265</c:v>
                </c:pt>
                <c:pt idx="9">
                  <c:v>42272</c:v>
                </c:pt>
                <c:pt idx="10">
                  <c:v>42279</c:v>
                </c:pt>
                <c:pt idx="11">
                  <c:v>42286</c:v>
                </c:pt>
                <c:pt idx="12">
                  <c:v>42293</c:v>
                </c:pt>
                <c:pt idx="13">
                  <c:v>42300</c:v>
                </c:pt>
                <c:pt idx="14">
                  <c:v>42307</c:v>
                </c:pt>
                <c:pt idx="15">
                  <c:v>42314</c:v>
                </c:pt>
                <c:pt idx="16">
                  <c:v>42321</c:v>
                </c:pt>
                <c:pt idx="17">
                  <c:v>42328</c:v>
                </c:pt>
                <c:pt idx="18">
                  <c:v>42335</c:v>
                </c:pt>
                <c:pt idx="19">
                  <c:v>42342</c:v>
                </c:pt>
                <c:pt idx="20">
                  <c:v>42349</c:v>
                </c:pt>
                <c:pt idx="21">
                  <c:v>42356</c:v>
                </c:pt>
                <c:pt idx="22">
                  <c:v>42363</c:v>
                </c:pt>
                <c:pt idx="23">
                  <c:v>42370</c:v>
                </c:pt>
                <c:pt idx="24">
                  <c:v>42377</c:v>
                </c:pt>
                <c:pt idx="25">
                  <c:v>42384</c:v>
                </c:pt>
                <c:pt idx="26">
                  <c:v>42391</c:v>
                </c:pt>
                <c:pt idx="27">
                  <c:v>42398</c:v>
                </c:pt>
                <c:pt idx="28">
                  <c:v>42405</c:v>
                </c:pt>
                <c:pt idx="29">
                  <c:v>42412</c:v>
                </c:pt>
                <c:pt idx="30">
                  <c:v>42419</c:v>
                </c:pt>
                <c:pt idx="31">
                  <c:v>42426</c:v>
                </c:pt>
                <c:pt idx="32">
                  <c:v>42433</c:v>
                </c:pt>
                <c:pt idx="33">
                  <c:v>42440</c:v>
                </c:pt>
                <c:pt idx="34">
                  <c:v>42447</c:v>
                </c:pt>
                <c:pt idx="35">
                  <c:v>42454</c:v>
                </c:pt>
                <c:pt idx="36">
                  <c:v>42461</c:v>
                </c:pt>
                <c:pt idx="37">
                  <c:v>42468</c:v>
                </c:pt>
                <c:pt idx="38">
                  <c:v>42475</c:v>
                </c:pt>
                <c:pt idx="39">
                  <c:v>42482</c:v>
                </c:pt>
                <c:pt idx="40">
                  <c:v>42489</c:v>
                </c:pt>
                <c:pt idx="41">
                  <c:v>42496</c:v>
                </c:pt>
                <c:pt idx="42">
                  <c:v>42503</c:v>
                </c:pt>
                <c:pt idx="43">
                  <c:v>42510</c:v>
                </c:pt>
                <c:pt idx="44">
                  <c:v>42517</c:v>
                </c:pt>
                <c:pt idx="45">
                  <c:v>42524</c:v>
                </c:pt>
                <c:pt idx="46">
                  <c:v>42531</c:v>
                </c:pt>
                <c:pt idx="47">
                  <c:v>42538</c:v>
                </c:pt>
                <c:pt idx="48">
                  <c:v>42545</c:v>
                </c:pt>
                <c:pt idx="49">
                  <c:v>42552</c:v>
                </c:pt>
                <c:pt idx="50">
                  <c:v>42559</c:v>
                </c:pt>
                <c:pt idx="51">
                  <c:v>42566</c:v>
                </c:pt>
                <c:pt idx="52">
                  <c:v>42573</c:v>
                </c:pt>
                <c:pt idx="53">
                  <c:v>42580</c:v>
                </c:pt>
                <c:pt idx="54">
                  <c:v>42587</c:v>
                </c:pt>
                <c:pt idx="55">
                  <c:v>42594</c:v>
                </c:pt>
                <c:pt idx="56">
                  <c:v>42601</c:v>
                </c:pt>
                <c:pt idx="57">
                  <c:v>42608</c:v>
                </c:pt>
                <c:pt idx="58">
                  <c:v>42615</c:v>
                </c:pt>
                <c:pt idx="59">
                  <c:v>42622</c:v>
                </c:pt>
                <c:pt idx="60">
                  <c:v>42629</c:v>
                </c:pt>
                <c:pt idx="61">
                  <c:v>42636</c:v>
                </c:pt>
                <c:pt idx="62">
                  <c:v>42643</c:v>
                </c:pt>
                <c:pt idx="63">
                  <c:v>42650</c:v>
                </c:pt>
                <c:pt idx="64">
                  <c:v>42657</c:v>
                </c:pt>
                <c:pt idx="65">
                  <c:v>42664</c:v>
                </c:pt>
                <c:pt idx="66">
                  <c:v>42671</c:v>
                </c:pt>
                <c:pt idx="67">
                  <c:v>42678</c:v>
                </c:pt>
                <c:pt idx="68">
                  <c:v>42685</c:v>
                </c:pt>
                <c:pt idx="69">
                  <c:v>42692</c:v>
                </c:pt>
                <c:pt idx="70">
                  <c:v>42699</c:v>
                </c:pt>
                <c:pt idx="71">
                  <c:v>42706</c:v>
                </c:pt>
                <c:pt idx="72">
                  <c:v>42713</c:v>
                </c:pt>
                <c:pt idx="73">
                  <c:v>42720</c:v>
                </c:pt>
                <c:pt idx="74">
                  <c:v>42727</c:v>
                </c:pt>
                <c:pt idx="75">
                  <c:v>42734</c:v>
                </c:pt>
                <c:pt idx="76">
                  <c:v>42741</c:v>
                </c:pt>
                <c:pt idx="77">
                  <c:v>42748</c:v>
                </c:pt>
                <c:pt idx="78">
                  <c:v>42755</c:v>
                </c:pt>
                <c:pt idx="79">
                  <c:v>42762</c:v>
                </c:pt>
                <c:pt idx="80">
                  <c:v>42769</c:v>
                </c:pt>
                <c:pt idx="81">
                  <c:v>42776</c:v>
                </c:pt>
                <c:pt idx="82">
                  <c:v>42783</c:v>
                </c:pt>
                <c:pt idx="83">
                  <c:v>42790</c:v>
                </c:pt>
                <c:pt idx="84">
                  <c:v>42797</c:v>
                </c:pt>
                <c:pt idx="85">
                  <c:v>42804</c:v>
                </c:pt>
                <c:pt idx="86">
                  <c:v>42811</c:v>
                </c:pt>
                <c:pt idx="87">
                  <c:v>42818</c:v>
                </c:pt>
                <c:pt idx="88">
                  <c:v>42825</c:v>
                </c:pt>
                <c:pt idx="89">
                  <c:v>42832</c:v>
                </c:pt>
                <c:pt idx="90">
                  <c:v>42839</c:v>
                </c:pt>
                <c:pt idx="91">
                  <c:v>42846</c:v>
                </c:pt>
                <c:pt idx="92">
                  <c:v>42853</c:v>
                </c:pt>
                <c:pt idx="93">
                  <c:v>42860</c:v>
                </c:pt>
                <c:pt idx="94">
                  <c:v>42867</c:v>
                </c:pt>
                <c:pt idx="95">
                  <c:v>42874</c:v>
                </c:pt>
                <c:pt idx="96">
                  <c:v>42881</c:v>
                </c:pt>
                <c:pt idx="97">
                  <c:v>42888</c:v>
                </c:pt>
                <c:pt idx="98">
                  <c:v>42895</c:v>
                </c:pt>
                <c:pt idx="99">
                  <c:v>42902</c:v>
                </c:pt>
                <c:pt idx="100">
                  <c:v>42909</c:v>
                </c:pt>
                <c:pt idx="101">
                  <c:v>42916</c:v>
                </c:pt>
                <c:pt idx="102">
                  <c:v>42923</c:v>
                </c:pt>
                <c:pt idx="103">
                  <c:v>42930</c:v>
                </c:pt>
                <c:pt idx="104">
                  <c:v>42937</c:v>
                </c:pt>
                <c:pt idx="105">
                  <c:v>42944</c:v>
                </c:pt>
                <c:pt idx="106">
                  <c:v>42951</c:v>
                </c:pt>
                <c:pt idx="107">
                  <c:v>42958</c:v>
                </c:pt>
                <c:pt idx="108">
                  <c:v>42965</c:v>
                </c:pt>
                <c:pt idx="109">
                  <c:v>42972</c:v>
                </c:pt>
                <c:pt idx="110">
                  <c:v>42979</c:v>
                </c:pt>
                <c:pt idx="111">
                  <c:v>42986</c:v>
                </c:pt>
                <c:pt idx="112">
                  <c:v>42993</c:v>
                </c:pt>
                <c:pt idx="113">
                  <c:v>43000</c:v>
                </c:pt>
                <c:pt idx="114">
                  <c:v>43007</c:v>
                </c:pt>
                <c:pt idx="115">
                  <c:v>43014</c:v>
                </c:pt>
                <c:pt idx="116">
                  <c:v>43021</c:v>
                </c:pt>
                <c:pt idx="117">
                  <c:v>43028</c:v>
                </c:pt>
                <c:pt idx="118">
                  <c:v>43035</c:v>
                </c:pt>
                <c:pt idx="119">
                  <c:v>43042</c:v>
                </c:pt>
                <c:pt idx="120">
                  <c:v>43049</c:v>
                </c:pt>
                <c:pt idx="121">
                  <c:v>43056</c:v>
                </c:pt>
                <c:pt idx="122">
                  <c:v>43063</c:v>
                </c:pt>
                <c:pt idx="123">
                  <c:v>43070</c:v>
                </c:pt>
                <c:pt idx="124">
                  <c:v>43077</c:v>
                </c:pt>
                <c:pt idx="125">
                  <c:v>43084</c:v>
                </c:pt>
                <c:pt idx="126">
                  <c:v>43091</c:v>
                </c:pt>
                <c:pt idx="127">
                  <c:v>43098</c:v>
                </c:pt>
                <c:pt idx="128">
                  <c:v>43105</c:v>
                </c:pt>
                <c:pt idx="129">
                  <c:v>43112</c:v>
                </c:pt>
                <c:pt idx="130">
                  <c:v>43119</c:v>
                </c:pt>
                <c:pt idx="131">
                  <c:v>43126</c:v>
                </c:pt>
                <c:pt idx="132">
                  <c:v>43133</c:v>
                </c:pt>
                <c:pt idx="133">
                  <c:v>43140</c:v>
                </c:pt>
                <c:pt idx="134">
                  <c:v>43147</c:v>
                </c:pt>
                <c:pt idx="135">
                  <c:v>43154</c:v>
                </c:pt>
                <c:pt idx="136">
                  <c:v>43161</c:v>
                </c:pt>
                <c:pt idx="137">
                  <c:v>43168</c:v>
                </c:pt>
                <c:pt idx="138">
                  <c:v>43175</c:v>
                </c:pt>
                <c:pt idx="139">
                  <c:v>43182</c:v>
                </c:pt>
                <c:pt idx="140">
                  <c:v>43189</c:v>
                </c:pt>
                <c:pt idx="141">
                  <c:v>43196</c:v>
                </c:pt>
                <c:pt idx="142">
                  <c:v>43203</c:v>
                </c:pt>
                <c:pt idx="143">
                  <c:v>43210</c:v>
                </c:pt>
                <c:pt idx="144">
                  <c:v>43217</c:v>
                </c:pt>
                <c:pt idx="145">
                  <c:v>43224</c:v>
                </c:pt>
                <c:pt idx="146">
                  <c:v>43231</c:v>
                </c:pt>
                <c:pt idx="147">
                  <c:v>43238</c:v>
                </c:pt>
                <c:pt idx="148">
                  <c:v>43245</c:v>
                </c:pt>
                <c:pt idx="149">
                  <c:v>43252</c:v>
                </c:pt>
                <c:pt idx="150">
                  <c:v>43259</c:v>
                </c:pt>
                <c:pt idx="151">
                  <c:v>43266</c:v>
                </c:pt>
                <c:pt idx="152">
                  <c:v>43273</c:v>
                </c:pt>
                <c:pt idx="153">
                  <c:v>43280</c:v>
                </c:pt>
                <c:pt idx="154">
                  <c:v>43287</c:v>
                </c:pt>
                <c:pt idx="155">
                  <c:v>43294</c:v>
                </c:pt>
                <c:pt idx="156">
                  <c:v>43301</c:v>
                </c:pt>
                <c:pt idx="157">
                  <c:v>43308</c:v>
                </c:pt>
                <c:pt idx="158">
                  <c:v>43315</c:v>
                </c:pt>
                <c:pt idx="159">
                  <c:v>43322</c:v>
                </c:pt>
                <c:pt idx="160">
                  <c:v>43329</c:v>
                </c:pt>
                <c:pt idx="161">
                  <c:v>43336</c:v>
                </c:pt>
                <c:pt idx="162">
                  <c:v>43343</c:v>
                </c:pt>
                <c:pt idx="163">
                  <c:v>43350</c:v>
                </c:pt>
                <c:pt idx="164">
                  <c:v>43357</c:v>
                </c:pt>
                <c:pt idx="165">
                  <c:v>43364</c:v>
                </c:pt>
                <c:pt idx="166">
                  <c:v>43371</c:v>
                </c:pt>
                <c:pt idx="167">
                  <c:v>43378</c:v>
                </c:pt>
                <c:pt idx="168">
                  <c:v>43385</c:v>
                </c:pt>
                <c:pt idx="169">
                  <c:v>43392</c:v>
                </c:pt>
                <c:pt idx="170">
                  <c:v>43399</c:v>
                </c:pt>
                <c:pt idx="171">
                  <c:v>43406</c:v>
                </c:pt>
                <c:pt idx="172">
                  <c:v>43413</c:v>
                </c:pt>
                <c:pt idx="173">
                  <c:v>43420</c:v>
                </c:pt>
                <c:pt idx="174">
                  <c:v>43427</c:v>
                </c:pt>
                <c:pt idx="175">
                  <c:v>43434</c:v>
                </c:pt>
                <c:pt idx="176">
                  <c:v>43441</c:v>
                </c:pt>
                <c:pt idx="177">
                  <c:v>43448</c:v>
                </c:pt>
                <c:pt idx="178">
                  <c:v>43455</c:v>
                </c:pt>
                <c:pt idx="179">
                  <c:v>43462</c:v>
                </c:pt>
                <c:pt idx="180">
                  <c:v>43469</c:v>
                </c:pt>
                <c:pt idx="181">
                  <c:v>43476</c:v>
                </c:pt>
                <c:pt idx="182">
                  <c:v>43483</c:v>
                </c:pt>
                <c:pt idx="183">
                  <c:v>43490</c:v>
                </c:pt>
                <c:pt idx="184">
                  <c:v>43497</c:v>
                </c:pt>
                <c:pt idx="185">
                  <c:v>43504</c:v>
                </c:pt>
                <c:pt idx="186">
                  <c:v>43511</c:v>
                </c:pt>
                <c:pt idx="187">
                  <c:v>43518</c:v>
                </c:pt>
                <c:pt idx="188">
                  <c:v>43525</c:v>
                </c:pt>
                <c:pt idx="189">
                  <c:v>43532</c:v>
                </c:pt>
                <c:pt idx="190">
                  <c:v>43539</c:v>
                </c:pt>
                <c:pt idx="191">
                  <c:v>43546</c:v>
                </c:pt>
                <c:pt idx="192">
                  <c:v>43553</c:v>
                </c:pt>
                <c:pt idx="193">
                  <c:v>43560</c:v>
                </c:pt>
                <c:pt idx="194">
                  <c:v>43567</c:v>
                </c:pt>
                <c:pt idx="195">
                  <c:v>43574</c:v>
                </c:pt>
                <c:pt idx="196">
                  <c:v>43581</c:v>
                </c:pt>
                <c:pt idx="197">
                  <c:v>43588</c:v>
                </c:pt>
                <c:pt idx="198">
                  <c:v>43595</c:v>
                </c:pt>
                <c:pt idx="199">
                  <c:v>43602</c:v>
                </c:pt>
                <c:pt idx="200">
                  <c:v>43609</c:v>
                </c:pt>
                <c:pt idx="201">
                  <c:v>43616</c:v>
                </c:pt>
                <c:pt idx="202">
                  <c:v>43623</c:v>
                </c:pt>
                <c:pt idx="203">
                  <c:v>43630</c:v>
                </c:pt>
                <c:pt idx="204">
                  <c:v>43637</c:v>
                </c:pt>
                <c:pt idx="205">
                  <c:v>43644</c:v>
                </c:pt>
                <c:pt idx="206">
                  <c:v>43651</c:v>
                </c:pt>
                <c:pt idx="207">
                  <c:v>43658</c:v>
                </c:pt>
                <c:pt idx="208">
                  <c:v>43665</c:v>
                </c:pt>
                <c:pt idx="209">
                  <c:v>43672</c:v>
                </c:pt>
                <c:pt idx="210">
                  <c:v>43679</c:v>
                </c:pt>
                <c:pt idx="211">
                  <c:v>43686</c:v>
                </c:pt>
                <c:pt idx="212">
                  <c:v>43693</c:v>
                </c:pt>
                <c:pt idx="213">
                  <c:v>43700</c:v>
                </c:pt>
                <c:pt idx="214">
                  <c:v>43707</c:v>
                </c:pt>
                <c:pt idx="215">
                  <c:v>43714</c:v>
                </c:pt>
                <c:pt idx="216">
                  <c:v>43721</c:v>
                </c:pt>
                <c:pt idx="217">
                  <c:v>43728</c:v>
                </c:pt>
                <c:pt idx="218">
                  <c:v>43735</c:v>
                </c:pt>
                <c:pt idx="219">
                  <c:v>43742</c:v>
                </c:pt>
                <c:pt idx="220">
                  <c:v>43749</c:v>
                </c:pt>
                <c:pt idx="221">
                  <c:v>43756</c:v>
                </c:pt>
                <c:pt idx="222">
                  <c:v>43763</c:v>
                </c:pt>
                <c:pt idx="223">
                  <c:v>43770</c:v>
                </c:pt>
                <c:pt idx="224">
                  <c:v>43777</c:v>
                </c:pt>
                <c:pt idx="225">
                  <c:v>43784</c:v>
                </c:pt>
                <c:pt idx="226">
                  <c:v>43791</c:v>
                </c:pt>
                <c:pt idx="227">
                  <c:v>43798</c:v>
                </c:pt>
                <c:pt idx="228">
                  <c:v>43805</c:v>
                </c:pt>
                <c:pt idx="229">
                  <c:v>43812</c:v>
                </c:pt>
                <c:pt idx="230">
                  <c:v>43819</c:v>
                </c:pt>
                <c:pt idx="231">
                  <c:v>43826</c:v>
                </c:pt>
                <c:pt idx="232">
                  <c:v>43833</c:v>
                </c:pt>
                <c:pt idx="233">
                  <c:v>43840</c:v>
                </c:pt>
                <c:pt idx="234">
                  <c:v>43847</c:v>
                </c:pt>
                <c:pt idx="235">
                  <c:v>43854</c:v>
                </c:pt>
                <c:pt idx="236">
                  <c:v>43861</c:v>
                </c:pt>
                <c:pt idx="237">
                  <c:v>43868</c:v>
                </c:pt>
                <c:pt idx="238">
                  <c:v>43875</c:v>
                </c:pt>
                <c:pt idx="239">
                  <c:v>43882</c:v>
                </c:pt>
                <c:pt idx="240">
                  <c:v>43889</c:v>
                </c:pt>
                <c:pt idx="241">
                  <c:v>43896</c:v>
                </c:pt>
                <c:pt idx="242">
                  <c:v>43903</c:v>
                </c:pt>
                <c:pt idx="243">
                  <c:v>43910</c:v>
                </c:pt>
                <c:pt idx="244">
                  <c:v>43917</c:v>
                </c:pt>
                <c:pt idx="245">
                  <c:v>43924</c:v>
                </c:pt>
                <c:pt idx="246">
                  <c:v>43931</c:v>
                </c:pt>
                <c:pt idx="247">
                  <c:v>43938</c:v>
                </c:pt>
                <c:pt idx="248">
                  <c:v>43945</c:v>
                </c:pt>
                <c:pt idx="249">
                  <c:v>43952</c:v>
                </c:pt>
                <c:pt idx="250">
                  <c:v>43959</c:v>
                </c:pt>
                <c:pt idx="251">
                  <c:v>43966</c:v>
                </c:pt>
                <c:pt idx="252">
                  <c:v>43973</c:v>
                </c:pt>
                <c:pt idx="253">
                  <c:v>43980</c:v>
                </c:pt>
                <c:pt idx="254">
                  <c:v>43987</c:v>
                </c:pt>
                <c:pt idx="255">
                  <c:v>43994</c:v>
                </c:pt>
                <c:pt idx="256">
                  <c:v>44001</c:v>
                </c:pt>
                <c:pt idx="257">
                  <c:v>44008</c:v>
                </c:pt>
                <c:pt idx="258">
                  <c:v>44015</c:v>
                </c:pt>
                <c:pt idx="259">
                  <c:v>44022</c:v>
                </c:pt>
                <c:pt idx="260">
                  <c:v>44029</c:v>
                </c:pt>
                <c:pt idx="261">
                  <c:v>44036</c:v>
                </c:pt>
                <c:pt idx="262">
                  <c:v>44043</c:v>
                </c:pt>
                <c:pt idx="263">
                  <c:v>44050</c:v>
                </c:pt>
                <c:pt idx="264">
                  <c:v>44057</c:v>
                </c:pt>
                <c:pt idx="265">
                  <c:v>44064</c:v>
                </c:pt>
                <c:pt idx="266">
                  <c:v>44071</c:v>
                </c:pt>
                <c:pt idx="267">
                  <c:v>44078</c:v>
                </c:pt>
                <c:pt idx="268">
                  <c:v>44085</c:v>
                </c:pt>
                <c:pt idx="269">
                  <c:v>44092</c:v>
                </c:pt>
                <c:pt idx="270">
                  <c:v>44099</c:v>
                </c:pt>
                <c:pt idx="271">
                  <c:v>44106</c:v>
                </c:pt>
                <c:pt idx="272">
                  <c:v>44113</c:v>
                </c:pt>
                <c:pt idx="273">
                  <c:v>44120</c:v>
                </c:pt>
                <c:pt idx="274">
                  <c:v>44127</c:v>
                </c:pt>
                <c:pt idx="275">
                  <c:v>44134</c:v>
                </c:pt>
                <c:pt idx="276">
                  <c:v>44141</c:v>
                </c:pt>
                <c:pt idx="277">
                  <c:v>44148</c:v>
                </c:pt>
                <c:pt idx="278">
                  <c:v>44155</c:v>
                </c:pt>
                <c:pt idx="279">
                  <c:v>44162</c:v>
                </c:pt>
                <c:pt idx="280">
                  <c:v>44169</c:v>
                </c:pt>
                <c:pt idx="281">
                  <c:v>44176</c:v>
                </c:pt>
                <c:pt idx="282">
                  <c:v>44183</c:v>
                </c:pt>
                <c:pt idx="283">
                  <c:v>44190</c:v>
                </c:pt>
                <c:pt idx="284">
                  <c:v>44197</c:v>
                </c:pt>
                <c:pt idx="285">
                  <c:v>44204</c:v>
                </c:pt>
                <c:pt idx="286">
                  <c:v>44211</c:v>
                </c:pt>
                <c:pt idx="287">
                  <c:v>44218</c:v>
                </c:pt>
                <c:pt idx="288">
                  <c:v>44225</c:v>
                </c:pt>
                <c:pt idx="289">
                  <c:v>44232</c:v>
                </c:pt>
                <c:pt idx="290">
                  <c:v>44239</c:v>
                </c:pt>
                <c:pt idx="291">
                  <c:v>44246</c:v>
                </c:pt>
                <c:pt idx="292">
                  <c:v>44253</c:v>
                </c:pt>
                <c:pt idx="293">
                  <c:v>44260</c:v>
                </c:pt>
                <c:pt idx="294">
                  <c:v>44267</c:v>
                </c:pt>
                <c:pt idx="295">
                  <c:v>44274</c:v>
                </c:pt>
                <c:pt idx="296">
                  <c:v>44281</c:v>
                </c:pt>
                <c:pt idx="297">
                  <c:v>44288</c:v>
                </c:pt>
                <c:pt idx="298">
                  <c:v>44295</c:v>
                </c:pt>
                <c:pt idx="299">
                  <c:v>44302</c:v>
                </c:pt>
                <c:pt idx="300">
                  <c:v>44309</c:v>
                </c:pt>
                <c:pt idx="301">
                  <c:v>44316</c:v>
                </c:pt>
                <c:pt idx="302">
                  <c:v>44323</c:v>
                </c:pt>
                <c:pt idx="303">
                  <c:v>44330</c:v>
                </c:pt>
                <c:pt idx="304">
                  <c:v>44337</c:v>
                </c:pt>
                <c:pt idx="305">
                  <c:v>44344</c:v>
                </c:pt>
                <c:pt idx="306">
                  <c:v>44351</c:v>
                </c:pt>
                <c:pt idx="307">
                  <c:v>44358</c:v>
                </c:pt>
                <c:pt idx="308">
                  <c:v>44365</c:v>
                </c:pt>
                <c:pt idx="309">
                  <c:v>44372</c:v>
                </c:pt>
                <c:pt idx="310">
                  <c:v>44379</c:v>
                </c:pt>
                <c:pt idx="311">
                  <c:v>44386</c:v>
                </c:pt>
                <c:pt idx="312">
                  <c:v>44393</c:v>
                </c:pt>
                <c:pt idx="313">
                  <c:v>44400</c:v>
                </c:pt>
                <c:pt idx="314">
                  <c:v>44407</c:v>
                </c:pt>
                <c:pt idx="315">
                  <c:v>44414</c:v>
                </c:pt>
                <c:pt idx="316">
                  <c:v>44421</c:v>
                </c:pt>
                <c:pt idx="317">
                  <c:v>44428</c:v>
                </c:pt>
                <c:pt idx="318">
                  <c:v>44435</c:v>
                </c:pt>
                <c:pt idx="319">
                  <c:v>44442</c:v>
                </c:pt>
                <c:pt idx="320">
                  <c:v>44449</c:v>
                </c:pt>
                <c:pt idx="321">
                  <c:v>44456</c:v>
                </c:pt>
                <c:pt idx="322">
                  <c:v>44463</c:v>
                </c:pt>
                <c:pt idx="323">
                  <c:v>44470</c:v>
                </c:pt>
                <c:pt idx="324">
                  <c:v>44477</c:v>
                </c:pt>
                <c:pt idx="325">
                  <c:v>44484</c:v>
                </c:pt>
                <c:pt idx="326">
                  <c:v>44491</c:v>
                </c:pt>
                <c:pt idx="327">
                  <c:v>44498</c:v>
                </c:pt>
                <c:pt idx="328">
                  <c:v>44505</c:v>
                </c:pt>
                <c:pt idx="329">
                  <c:v>44512</c:v>
                </c:pt>
                <c:pt idx="330">
                  <c:v>44519</c:v>
                </c:pt>
                <c:pt idx="331">
                  <c:v>44526</c:v>
                </c:pt>
                <c:pt idx="332">
                  <c:v>44533</c:v>
                </c:pt>
                <c:pt idx="333">
                  <c:v>44540</c:v>
                </c:pt>
                <c:pt idx="334">
                  <c:v>44547</c:v>
                </c:pt>
                <c:pt idx="335">
                  <c:v>44554</c:v>
                </c:pt>
                <c:pt idx="336">
                  <c:v>44561</c:v>
                </c:pt>
                <c:pt idx="337">
                  <c:v>44568</c:v>
                </c:pt>
                <c:pt idx="338">
                  <c:v>44575</c:v>
                </c:pt>
                <c:pt idx="339">
                  <c:v>44582</c:v>
                </c:pt>
                <c:pt idx="340">
                  <c:v>44589</c:v>
                </c:pt>
                <c:pt idx="341">
                  <c:v>44596</c:v>
                </c:pt>
                <c:pt idx="342">
                  <c:v>44603</c:v>
                </c:pt>
                <c:pt idx="343">
                  <c:v>44610</c:v>
                </c:pt>
                <c:pt idx="344">
                  <c:v>44617</c:v>
                </c:pt>
                <c:pt idx="345">
                  <c:v>44624</c:v>
                </c:pt>
                <c:pt idx="346">
                  <c:v>44631</c:v>
                </c:pt>
                <c:pt idx="347">
                  <c:v>44638</c:v>
                </c:pt>
                <c:pt idx="348">
                  <c:v>44645</c:v>
                </c:pt>
                <c:pt idx="349">
                  <c:v>44652</c:v>
                </c:pt>
                <c:pt idx="350">
                  <c:v>44659</c:v>
                </c:pt>
                <c:pt idx="351">
                  <c:v>44666</c:v>
                </c:pt>
                <c:pt idx="352">
                  <c:v>44673</c:v>
                </c:pt>
                <c:pt idx="353">
                  <c:v>44680</c:v>
                </c:pt>
                <c:pt idx="354">
                  <c:v>44687</c:v>
                </c:pt>
                <c:pt idx="355">
                  <c:v>44694</c:v>
                </c:pt>
                <c:pt idx="356">
                  <c:v>44701</c:v>
                </c:pt>
                <c:pt idx="357">
                  <c:v>44708</c:v>
                </c:pt>
                <c:pt idx="358">
                  <c:v>44715</c:v>
                </c:pt>
                <c:pt idx="359">
                  <c:v>44722</c:v>
                </c:pt>
                <c:pt idx="360">
                  <c:v>44729</c:v>
                </c:pt>
                <c:pt idx="361">
                  <c:v>44736</c:v>
                </c:pt>
                <c:pt idx="362">
                  <c:v>44743</c:v>
                </c:pt>
                <c:pt idx="363">
                  <c:v>44750</c:v>
                </c:pt>
                <c:pt idx="364">
                  <c:v>44757</c:v>
                </c:pt>
                <c:pt idx="365">
                  <c:v>44764</c:v>
                </c:pt>
                <c:pt idx="366">
                  <c:v>44771</c:v>
                </c:pt>
                <c:pt idx="367">
                  <c:v>44778</c:v>
                </c:pt>
                <c:pt idx="368">
                  <c:v>44785</c:v>
                </c:pt>
                <c:pt idx="369">
                  <c:v>44792</c:v>
                </c:pt>
                <c:pt idx="370">
                  <c:v>44799</c:v>
                </c:pt>
                <c:pt idx="371">
                  <c:v>44806</c:v>
                </c:pt>
                <c:pt idx="372">
                  <c:v>44813</c:v>
                </c:pt>
                <c:pt idx="373">
                  <c:v>44820</c:v>
                </c:pt>
                <c:pt idx="374">
                  <c:v>44827</c:v>
                </c:pt>
                <c:pt idx="375">
                  <c:v>44834</c:v>
                </c:pt>
                <c:pt idx="376">
                  <c:v>44841</c:v>
                </c:pt>
                <c:pt idx="377">
                  <c:v>44848</c:v>
                </c:pt>
                <c:pt idx="378">
                  <c:v>44855</c:v>
                </c:pt>
                <c:pt idx="379">
                  <c:v>44862</c:v>
                </c:pt>
                <c:pt idx="380">
                  <c:v>44869</c:v>
                </c:pt>
                <c:pt idx="381">
                  <c:v>44876</c:v>
                </c:pt>
                <c:pt idx="382">
                  <c:v>44883</c:v>
                </c:pt>
                <c:pt idx="383">
                  <c:v>44890</c:v>
                </c:pt>
                <c:pt idx="384">
                  <c:v>44897</c:v>
                </c:pt>
                <c:pt idx="385">
                  <c:v>44904</c:v>
                </c:pt>
                <c:pt idx="386">
                  <c:v>44911</c:v>
                </c:pt>
                <c:pt idx="387">
                  <c:v>44918</c:v>
                </c:pt>
                <c:pt idx="388">
                  <c:v>44925</c:v>
                </c:pt>
                <c:pt idx="389">
                  <c:v>44932</c:v>
                </c:pt>
                <c:pt idx="390">
                  <c:v>44939</c:v>
                </c:pt>
                <c:pt idx="391">
                  <c:v>44946</c:v>
                </c:pt>
                <c:pt idx="392">
                  <c:v>44953</c:v>
                </c:pt>
                <c:pt idx="393">
                  <c:v>44960</c:v>
                </c:pt>
                <c:pt idx="394">
                  <c:v>44967</c:v>
                </c:pt>
                <c:pt idx="395">
                  <c:v>44974</c:v>
                </c:pt>
                <c:pt idx="396">
                  <c:v>44981</c:v>
                </c:pt>
                <c:pt idx="397">
                  <c:v>44988</c:v>
                </c:pt>
                <c:pt idx="398">
                  <c:v>44995</c:v>
                </c:pt>
                <c:pt idx="399">
                  <c:v>45002</c:v>
                </c:pt>
                <c:pt idx="400">
                  <c:v>45009</c:v>
                </c:pt>
                <c:pt idx="401">
                  <c:v>45016</c:v>
                </c:pt>
                <c:pt idx="402">
                  <c:v>45023</c:v>
                </c:pt>
                <c:pt idx="403">
                  <c:v>45030</c:v>
                </c:pt>
                <c:pt idx="404">
                  <c:v>45037</c:v>
                </c:pt>
                <c:pt idx="405">
                  <c:v>45044</c:v>
                </c:pt>
                <c:pt idx="406">
                  <c:v>45051</c:v>
                </c:pt>
                <c:pt idx="407">
                  <c:v>45058</c:v>
                </c:pt>
                <c:pt idx="408">
                  <c:v>45065</c:v>
                </c:pt>
                <c:pt idx="409">
                  <c:v>45072</c:v>
                </c:pt>
                <c:pt idx="410">
                  <c:v>45079</c:v>
                </c:pt>
                <c:pt idx="411">
                  <c:v>45086</c:v>
                </c:pt>
                <c:pt idx="412">
                  <c:v>45093</c:v>
                </c:pt>
                <c:pt idx="413">
                  <c:v>45100</c:v>
                </c:pt>
                <c:pt idx="414">
                  <c:v>45107</c:v>
                </c:pt>
                <c:pt idx="415">
                  <c:v>45114</c:v>
                </c:pt>
                <c:pt idx="416">
                  <c:v>45121</c:v>
                </c:pt>
                <c:pt idx="417">
                  <c:v>45128</c:v>
                </c:pt>
                <c:pt idx="418">
                  <c:v>45135</c:v>
                </c:pt>
                <c:pt idx="419">
                  <c:v>45142</c:v>
                </c:pt>
                <c:pt idx="420">
                  <c:v>45149</c:v>
                </c:pt>
                <c:pt idx="421">
                  <c:v>45156</c:v>
                </c:pt>
                <c:pt idx="422">
                  <c:v>45163</c:v>
                </c:pt>
                <c:pt idx="423">
                  <c:v>45170</c:v>
                </c:pt>
                <c:pt idx="424">
                  <c:v>45177</c:v>
                </c:pt>
                <c:pt idx="425">
                  <c:v>45184</c:v>
                </c:pt>
                <c:pt idx="426">
                  <c:v>45191</c:v>
                </c:pt>
                <c:pt idx="427">
                  <c:v>45198</c:v>
                </c:pt>
                <c:pt idx="428">
                  <c:v>45205</c:v>
                </c:pt>
                <c:pt idx="429">
                  <c:v>45212</c:v>
                </c:pt>
                <c:pt idx="430">
                  <c:v>45219</c:v>
                </c:pt>
                <c:pt idx="431">
                  <c:v>45226</c:v>
                </c:pt>
                <c:pt idx="432">
                  <c:v>45233</c:v>
                </c:pt>
                <c:pt idx="433">
                  <c:v>45240</c:v>
                </c:pt>
                <c:pt idx="434">
                  <c:v>45247</c:v>
                </c:pt>
                <c:pt idx="435">
                  <c:v>45254</c:v>
                </c:pt>
                <c:pt idx="436">
                  <c:v>45261</c:v>
                </c:pt>
                <c:pt idx="437">
                  <c:v>45268</c:v>
                </c:pt>
                <c:pt idx="438">
                  <c:v>45275</c:v>
                </c:pt>
                <c:pt idx="439">
                  <c:v>45282</c:v>
                </c:pt>
                <c:pt idx="440">
                  <c:v>45289</c:v>
                </c:pt>
                <c:pt idx="441">
                  <c:v>45296</c:v>
                </c:pt>
                <c:pt idx="442">
                  <c:v>45303</c:v>
                </c:pt>
                <c:pt idx="443">
                  <c:v>45310</c:v>
                </c:pt>
                <c:pt idx="444">
                  <c:v>45317</c:v>
                </c:pt>
                <c:pt idx="445">
                  <c:v>45324</c:v>
                </c:pt>
                <c:pt idx="446">
                  <c:v>45331</c:v>
                </c:pt>
                <c:pt idx="447">
                  <c:v>45338</c:v>
                </c:pt>
                <c:pt idx="448">
                  <c:v>45345</c:v>
                </c:pt>
                <c:pt idx="449">
                  <c:v>45352</c:v>
                </c:pt>
                <c:pt idx="450">
                  <c:v>45359</c:v>
                </c:pt>
                <c:pt idx="451">
                  <c:v>45366</c:v>
                </c:pt>
                <c:pt idx="452">
                  <c:v>45373</c:v>
                </c:pt>
                <c:pt idx="453">
                  <c:v>45380</c:v>
                </c:pt>
                <c:pt idx="454">
                  <c:v>45387</c:v>
                </c:pt>
                <c:pt idx="455">
                  <c:v>45394</c:v>
                </c:pt>
                <c:pt idx="456">
                  <c:v>45401</c:v>
                </c:pt>
                <c:pt idx="457">
                  <c:v>45408</c:v>
                </c:pt>
                <c:pt idx="458">
                  <c:v>45415</c:v>
                </c:pt>
                <c:pt idx="459">
                  <c:v>45422</c:v>
                </c:pt>
                <c:pt idx="460">
                  <c:v>45429</c:v>
                </c:pt>
                <c:pt idx="461">
                  <c:v>45436</c:v>
                </c:pt>
                <c:pt idx="462">
                  <c:v>45443</c:v>
                </c:pt>
                <c:pt idx="463">
                  <c:v>45450</c:v>
                </c:pt>
                <c:pt idx="464">
                  <c:v>45457</c:v>
                </c:pt>
                <c:pt idx="465">
                  <c:v>45464</c:v>
                </c:pt>
                <c:pt idx="466">
                  <c:v>45471</c:v>
                </c:pt>
                <c:pt idx="467">
                  <c:v>45478</c:v>
                </c:pt>
                <c:pt idx="468">
                  <c:v>45485</c:v>
                </c:pt>
                <c:pt idx="469">
                  <c:v>45492</c:v>
                </c:pt>
                <c:pt idx="470">
                  <c:v>45499</c:v>
                </c:pt>
                <c:pt idx="471">
                  <c:v>45506</c:v>
                </c:pt>
                <c:pt idx="472">
                  <c:v>45513</c:v>
                </c:pt>
                <c:pt idx="473">
                  <c:v>45520</c:v>
                </c:pt>
                <c:pt idx="474">
                  <c:v>45527</c:v>
                </c:pt>
                <c:pt idx="475">
                  <c:v>45534</c:v>
                </c:pt>
                <c:pt idx="476">
                  <c:v>45541</c:v>
                </c:pt>
                <c:pt idx="477">
                  <c:v>45548</c:v>
                </c:pt>
                <c:pt idx="478">
                  <c:v>45555</c:v>
                </c:pt>
                <c:pt idx="479">
                  <c:v>45562</c:v>
                </c:pt>
                <c:pt idx="480">
                  <c:v>45569</c:v>
                </c:pt>
                <c:pt idx="481">
                  <c:v>45576</c:v>
                </c:pt>
                <c:pt idx="482">
                  <c:v>45583</c:v>
                </c:pt>
                <c:pt idx="483">
                  <c:v>45590</c:v>
                </c:pt>
                <c:pt idx="484">
                  <c:v>45597</c:v>
                </c:pt>
                <c:pt idx="485">
                  <c:v>45604</c:v>
                </c:pt>
                <c:pt idx="486">
                  <c:v>45611</c:v>
                </c:pt>
                <c:pt idx="487">
                  <c:v>45618</c:v>
                </c:pt>
                <c:pt idx="488">
                  <c:v>45625</c:v>
                </c:pt>
                <c:pt idx="489">
                  <c:v>45632</c:v>
                </c:pt>
                <c:pt idx="490">
                  <c:v>45639</c:v>
                </c:pt>
                <c:pt idx="491">
                  <c:v>45646</c:v>
                </c:pt>
                <c:pt idx="492">
                  <c:v>45653</c:v>
                </c:pt>
                <c:pt idx="493">
                  <c:v>45660</c:v>
                </c:pt>
                <c:pt idx="494">
                  <c:v>45667</c:v>
                </c:pt>
                <c:pt idx="495">
                  <c:v>45674</c:v>
                </c:pt>
                <c:pt idx="496">
                  <c:v>45681</c:v>
                </c:pt>
                <c:pt idx="497">
                  <c:v>45688</c:v>
                </c:pt>
                <c:pt idx="498">
                  <c:v>45695</c:v>
                </c:pt>
                <c:pt idx="499">
                  <c:v>45702</c:v>
                </c:pt>
                <c:pt idx="500">
                  <c:v>45709</c:v>
                </c:pt>
                <c:pt idx="501">
                  <c:v>45716</c:v>
                </c:pt>
                <c:pt idx="502">
                  <c:v>45723</c:v>
                </c:pt>
                <c:pt idx="503">
                  <c:v>45730</c:v>
                </c:pt>
                <c:pt idx="504">
                  <c:v>45737</c:v>
                </c:pt>
                <c:pt idx="505">
                  <c:v>45744</c:v>
                </c:pt>
                <c:pt idx="506">
                  <c:v>45751</c:v>
                </c:pt>
                <c:pt idx="507">
                  <c:v>45758</c:v>
                </c:pt>
                <c:pt idx="508">
                  <c:v>45765</c:v>
                </c:pt>
                <c:pt idx="509">
                  <c:v>45772</c:v>
                </c:pt>
                <c:pt idx="510">
                  <c:v>45779</c:v>
                </c:pt>
                <c:pt idx="511">
                  <c:v>45786</c:v>
                </c:pt>
                <c:pt idx="512">
                  <c:v>45793</c:v>
                </c:pt>
                <c:pt idx="513">
                  <c:v>45800</c:v>
                </c:pt>
                <c:pt idx="514">
                  <c:v>45807</c:v>
                </c:pt>
                <c:pt idx="515">
                  <c:v>45814</c:v>
                </c:pt>
                <c:pt idx="516">
                  <c:v>45821</c:v>
                </c:pt>
                <c:pt idx="517">
                  <c:v>45828</c:v>
                </c:pt>
                <c:pt idx="518">
                  <c:v>45835</c:v>
                </c:pt>
                <c:pt idx="519">
                  <c:v>45842</c:v>
                </c:pt>
                <c:pt idx="520">
                  <c:v>45849</c:v>
                </c:pt>
                <c:pt idx="521">
                  <c:v>45856</c:v>
                </c:pt>
              </c:numCache>
            </c:numRef>
          </c:cat>
          <c:val>
            <c:numRef>
              <c:f>'10y'!$D$3:$D$524</c:f>
              <c:numCache>
                <c:formatCode>0%</c:formatCode>
                <c:ptCount val="522"/>
                <c:pt idx="0">
                  <c:v>0</c:v>
                </c:pt>
                <c:pt idx="1">
                  <c:v>-2.9567E-2</c:v>
                </c:pt>
                <c:pt idx="2">
                  <c:v>-2.2174999999999997E-2</c:v>
                </c:pt>
                <c:pt idx="3">
                  <c:v>6.3357999999999998E-2</c:v>
                </c:pt>
                <c:pt idx="4">
                  <c:v>0.110876</c:v>
                </c:pt>
                <c:pt idx="5">
                  <c:v>-3.1680000000000002E-3</c:v>
                </c:pt>
                <c:pt idx="6">
                  <c:v>-0.10242900000000001</c:v>
                </c:pt>
                <c:pt idx="7">
                  <c:v>-0.10981999999999999</c:v>
                </c:pt>
                <c:pt idx="8">
                  <c:v>-5.7022000000000003E-2</c:v>
                </c:pt>
                <c:pt idx="9">
                  <c:v>-7.603E-2</c:v>
                </c:pt>
                <c:pt idx="10">
                  <c:v>-8.4476999999999997E-2</c:v>
                </c:pt>
                <c:pt idx="11">
                  <c:v>3.9070999999999995E-2</c:v>
                </c:pt>
                <c:pt idx="12">
                  <c:v>6.6526000000000002E-2</c:v>
                </c:pt>
                <c:pt idx="13">
                  <c:v>7.8141000000000002E-2</c:v>
                </c:pt>
                <c:pt idx="14">
                  <c:v>7.2861999999999996E-2</c:v>
                </c:pt>
                <c:pt idx="15">
                  <c:v>-9.5040000000000003E-3</c:v>
                </c:pt>
                <c:pt idx="16">
                  <c:v>6.1246000000000002E-2</c:v>
                </c:pt>
                <c:pt idx="17">
                  <c:v>1.3728000000000001E-2</c:v>
                </c:pt>
                <c:pt idx="18">
                  <c:v>2.1120000000000002E-3</c:v>
                </c:pt>
                <c:pt idx="19">
                  <c:v>0.14149900000000001</c:v>
                </c:pt>
                <c:pt idx="20">
                  <c:v>0.12354799999999999</c:v>
                </c:pt>
                <c:pt idx="21">
                  <c:v>6.6526000000000002E-2</c:v>
                </c:pt>
                <c:pt idx="22">
                  <c:v>0.14572299999999999</c:v>
                </c:pt>
                <c:pt idx="23">
                  <c:v>8.1309000000000006E-2</c:v>
                </c:pt>
                <c:pt idx="24">
                  <c:v>0.258712</c:v>
                </c:pt>
                <c:pt idx="25">
                  <c:v>0.21330499999999999</c:v>
                </c:pt>
                <c:pt idx="26">
                  <c:v>0.284055</c:v>
                </c:pt>
                <c:pt idx="27">
                  <c:v>0.47096100000000002</c:v>
                </c:pt>
                <c:pt idx="28">
                  <c:v>0.70960899999999993</c:v>
                </c:pt>
                <c:pt idx="29">
                  <c:v>0.78986299999999998</c:v>
                </c:pt>
                <c:pt idx="30">
                  <c:v>0.82259799999999994</c:v>
                </c:pt>
                <c:pt idx="31">
                  <c:v>0.92713800000000002</c:v>
                </c:pt>
                <c:pt idx="32">
                  <c:v>0.93030600000000008</c:v>
                </c:pt>
                <c:pt idx="33">
                  <c:v>0.94825800000000005</c:v>
                </c:pt>
                <c:pt idx="34">
                  <c:v>1.019007</c:v>
                </c:pt>
                <c:pt idx="35">
                  <c:v>0.89651499999999995</c:v>
                </c:pt>
                <c:pt idx="36">
                  <c:v>0.87750799999999995</c:v>
                </c:pt>
                <c:pt idx="37">
                  <c:v>1.0813090000000001</c:v>
                </c:pt>
                <c:pt idx="38">
                  <c:v>1.123548</c:v>
                </c:pt>
                <c:pt idx="39">
                  <c:v>1.155227</c:v>
                </c:pt>
                <c:pt idx="40">
                  <c:v>1.5649420000000001</c:v>
                </c:pt>
                <c:pt idx="41">
                  <c:v>1.5163669999999998</c:v>
                </c:pt>
                <c:pt idx="42">
                  <c:v>1.5195349999999999</c:v>
                </c:pt>
                <c:pt idx="43">
                  <c:v>1.520591</c:v>
                </c:pt>
                <c:pt idx="44">
                  <c:v>1.288279</c:v>
                </c:pt>
                <c:pt idx="45">
                  <c:v>1.6198519999999998</c:v>
                </c:pt>
                <c:pt idx="46">
                  <c:v>1.639915</c:v>
                </c:pt>
                <c:pt idx="47">
                  <c:v>1.7254490000000002</c:v>
                </c:pt>
                <c:pt idx="48">
                  <c:v>1.8141499999999999</c:v>
                </c:pt>
                <c:pt idx="49">
                  <c:v>1.912355</c:v>
                </c:pt>
                <c:pt idx="50">
                  <c:v>2.0707499999999999</c:v>
                </c:pt>
                <c:pt idx="51">
                  <c:v>1.92397</c:v>
                </c:pt>
                <c:pt idx="52">
                  <c:v>1.854277</c:v>
                </c:pt>
                <c:pt idx="53">
                  <c:v>2.0105599999999999</c:v>
                </c:pt>
                <c:pt idx="54">
                  <c:v>1.9535370000000001</c:v>
                </c:pt>
                <c:pt idx="55">
                  <c:v>1.9778249999999999</c:v>
                </c:pt>
                <c:pt idx="56">
                  <c:v>1.7961990000000001</c:v>
                </c:pt>
                <c:pt idx="57">
                  <c:v>1.501584</c:v>
                </c:pt>
                <c:pt idx="58">
                  <c:v>1.4910239999999999</c:v>
                </c:pt>
                <c:pt idx="59">
                  <c:v>1.4160509999999999</c:v>
                </c:pt>
                <c:pt idx="60">
                  <c:v>1.4160509999999999</c:v>
                </c:pt>
                <c:pt idx="61">
                  <c:v>1.5195349999999999</c:v>
                </c:pt>
                <c:pt idx="62">
                  <c:v>1.4530090000000002</c:v>
                </c:pt>
                <c:pt idx="63">
                  <c:v>1.2080249999999999</c:v>
                </c:pt>
                <c:pt idx="64">
                  <c:v>1.1752899999999999</c:v>
                </c:pt>
                <c:pt idx="65">
                  <c:v>1.38226</c:v>
                </c:pt>
                <c:pt idx="66">
                  <c:v>1.4171070000000001</c:v>
                </c:pt>
                <c:pt idx="67">
                  <c:v>1.5871170000000001</c:v>
                </c:pt>
                <c:pt idx="68">
                  <c:v>1.118268</c:v>
                </c:pt>
                <c:pt idx="69">
                  <c:v>1.1816260000000001</c:v>
                </c:pt>
                <c:pt idx="70">
                  <c:v>1.1161559999999999</c:v>
                </c:pt>
                <c:pt idx="71">
                  <c:v>1.1974659999999999</c:v>
                </c:pt>
                <c:pt idx="72">
                  <c:v>1.1520589999999999</c:v>
                </c:pt>
                <c:pt idx="73">
                  <c:v>1.0010559999999999</c:v>
                </c:pt>
                <c:pt idx="74">
                  <c:v>1.079197</c:v>
                </c:pt>
                <c:pt idx="75">
                  <c:v>1.269271</c:v>
                </c:pt>
                <c:pt idx="76">
                  <c:v>1.3621960000000002</c:v>
                </c:pt>
                <c:pt idx="77">
                  <c:v>1.3410769999999999</c:v>
                </c:pt>
                <c:pt idx="78">
                  <c:v>1.4097149999999998</c:v>
                </c:pt>
                <c:pt idx="79">
                  <c:v>1.4688489999999998</c:v>
                </c:pt>
                <c:pt idx="80">
                  <c:v>1.6050690000000001</c:v>
                </c:pt>
                <c:pt idx="81">
                  <c:v>1.69377</c:v>
                </c:pt>
                <c:pt idx="82">
                  <c:v>1.7888069999999998</c:v>
                </c:pt>
                <c:pt idx="83">
                  <c:v>1.702218</c:v>
                </c:pt>
                <c:pt idx="84">
                  <c:v>1.579725</c:v>
                </c:pt>
                <c:pt idx="85">
                  <c:v>1.5881729999999998</c:v>
                </c:pt>
                <c:pt idx="86">
                  <c:v>1.6546989999999999</c:v>
                </c:pt>
                <c:pt idx="87">
                  <c:v>1.7148890000000001</c:v>
                </c:pt>
                <c:pt idx="88">
                  <c:v>1.6673709999999999</c:v>
                </c:pt>
                <c:pt idx="89">
                  <c:v>1.7074969999999998</c:v>
                </c:pt>
                <c:pt idx="90">
                  <c:v>1.789863</c:v>
                </c:pt>
                <c:pt idx="91">
                  <c:v>1.7434000000000001</c:v>
                </c:pt>
                <c:pt idx="92">
                  <c:v>1.4097149999999998</c:v>
                </c:pt>
                <c:pt idx="93">
                  <c:v>1.3294620000000001</c:v>
                </c:pt>
                <c:pt idx="94">
                  <c:v>1.439282</c:v>
                </c:pt>
                <c:pt idx="95">
                  <c:v>1.3769800000000001</c:v>
                </c:pt>
                <c:pt idx="96">
                  <c:v>1.3305170000000002</c:v>
                </c:pt>
                <c:pt idx="97">
                  <c:v>1.3093979999999998</c:v>
                </c:pt>
                <c:pt idx="98">
                  <c:v>1.318902</c:v>
                </c:pt>
                <c:pt idx="99">
                  <c:v>1.186906</c:v>
                </c:pt>
                <c:pt idx="100">
                  <c:v>1.3083420000000001</c:v>
                </c:pt>
                <c:pt idx="101">
                  <c:v>1.178458</c:v>
                </c:pt>
                <c:pt idx="102">
                  <c:v>1.091869</c:v>
                </c:pt>
                <c:pt idx="103">
                  <c:v>1.1351640000000001</c:v>
                </c:pt>
                <c:pt idx="104">
                  <c:v>1.142555</c:v>
                </c:pt>
                <c:pt idx="105">
                  <c:v>1.2164729999999999</c:v>
                </c:pt>
                <c:pt idx="106">
                  <c:v>1.219641</c:v>
                </c:pt>
                <c:pt idx="107">
                  <c:v>1.2808869999999999</c:v>
                </c:pt>
                <c:pt idx="108">
                  <c:v>1.2122490000000001</c:v>
                </c:pt>
                <c:pt idx="109">
                  <c:v>1.259768</c:v>
                </c:pt>
                <c:pt idx="110">
                  <c:v>1.3674760000000001</c:v>
                </c:pt>
                <c:pt idx="111">
                  <c:v>1.2819430000000001</c:v>
                </c:pt>
                <c:pt idx="112">
                  <c:v>1.2249209999999999</c:v>
                </c:pt>
                <c:pt idx="113">
                  <c:v>1.131996</c:v>
                </c:pt>
                <c:pt idx="114">
                  <c:v>1.1203799999999999</c:v>
                </c:pt>
                <c:pt idx="115">
                  <c:v>1.1974659999999999</c:v>
                </c:pt>
                <c:pt idx="116">
                  <c:v>1.19641</c:v>
                </c:pt>
                <c:pt idx="117">
                  <c:v>1.1351640000000001</c:v>
                </c:pt>
                <c:pt idx="118">
                  <c:v>0.98943999999999999</c:v>
                </c:pt>
                <c:pt idx="119">
                  <c:v>0.88912400000000003</c:v>
                </c:pt>
                <c:pt idx="120">
                  <c:v>0.870116</c:v>
                </c:pt>
                <c:pt idx="121">
                  <c:v>0.89651499999999995</c:v>
                </c:pt>
                <c:pt idx="122">
                  <c:v>0.90707499999999996</c:v>
                </c:pt>
                <c:pt idx="123">
                  <c:v>0.88489999999999991</c:v>
                </c:pt>
                <c:pt idx="124">
                  <c:v>0.85533300000000001</c:v>
                </c:pt>
                <c:pt idx="125">
                  <c:v>0.91446700000000003</c:v>
                </c:pt>
                <c:pt idx="126">
                  <c:v>0.94297799999999998</c:v>
                </c:pt>
                <c:pt idx="127">
                  <c:v>0.91974699999999998</c:v>
                </c:pt>
                <c:pt idx="128">
                  <c:v>0.95881699999999992</c:v>
                </c:pt>
                <c:pt idx="129">
                  <c:v>0.99366399999999999</c:v>
                </c:pt>
                <c:pt idx="130">
                  <c:v>0.89968300000000001</c:v>
                </c:pt>
                <c:pt idx="131">
                  <c:v>0.92185899999999998</c:v>
                </c:pt>
                <c:pt idx="132">
                  <c:v>0.79936600000000002</c:v>
                </c:pt>
                <c:pt idx="133">
                  <c:v>0.74234399999999989</c:v>
                </c:pt>
                <c:pt idx="134">
                  <c:v>0.74445600000000001</c:v>
                </c:pt>
                <c:pt idx="135">
                  <c:v>0.62618799999999997</c:v>
                </c:pt>
                <c:pt idx="136">
                  <c:v>0.57127799999999995</c:v>
                </c:pt>
                <c:pt idx="137">
                  <c:v>0.59873299999999996</c:v>
                </c:pt>
                <c:pt idx="138">
                  <c:v>0.70327299999999993</c:v>
                </c:pt>
                <c:pt idx="139">
                  <c:v>0.70221800000000001</c:v>
                </c:pt>
                <c:pt idx="140">
                  <c:v>0.69482600000000005</c:v>
                </c:pt>
                <c:pt idx="141">
                  <c:v>0.70960899999999993</c:v>
                </c:pt>
                <c:pt idx="142">
                  <c:v>0.75184799999999996</c:v>
                </c:pt>
                <c:pt idx="143">
                  <c:v>0.76979900000000001</c:v>
                </c:pt>
                <c:pt idx="144">
                  <c:v>0.870116</c:v>
                </c:pt>
                <c:pt idx="145">
                  <c:v>0.83104500000000003</c:v>
                </c:pt>
                <c:pt idx="146">
                  <c:v>0.81942999999999999</c:v>
                </c:pt>
                <c:pt idx="147">
                  <c:v>0.78986299999999998</c:v>
                </c:pt>
                <c:pt idx="148">
                  <c:v>0.83210099999999998</c:v>
                </c:pt>
                <c:pt idx="149">
                  <c:v>0.78880700000000004</c:v>
                </c:pt>
                <c:pt idx="150">
                  <c:v>0.78141499999999997</c:v>
                </c:pt>
                <c:pt idx="151">
                  <c:v>0.78458299999999992</c:v>
                </c:pt>
                <c:pt idx="152">
                  <c:v>0.83210099999999998</c:v>
                </c:pt>
                <c:pt idx="153">
                  <c:v>0.82365399999999989</c:v>
                </c:pt>
                <c:pt idx="154">
                  <c:v>0.84794100000000006</c:v>
                </c:pt>
                <c:pt idx="155">
                  <c:v>0.79303100000000004</c:v>
                </c:pt>
                <c:pt idx="156">
                  <c:v>0.71383300000000005</c:v>
                </c:pt>
                <c:pt idx="157">
                  <c:v>0.54804600000000003</c:v>
                </c:pt>
                <c:pt idx="158">
                  <c:v>0.52270300000000003</c:v>
                </c:pt>
                <c:pt idx="159">
                  <c:v>0.50158400000000003</c:v>
                </c:pt>
                <c:pt idx="160">
                  <c:v>0.38331599999999999</c:v>
                </c:pt>
                <c:pt idx="161">
                  <c:v>0.43928199999999995</c:v>
                </c:pt>
                <c:pt idx="162">
                  <c:v>0.409715</c:v>
                </c:pt>
                <c:pt idx="163">
                  <c:v>0.40232300000000004</c:v>
                </c:pt>
                <c:pt idx="164">
                  <c:v>0.39281900000000003</c:v>
                </c:pt>
                <c:pt idx="165">
                  <c:v>0.42766599999999999</c:v>
                </c:pt>
                <c:pt idx="166">
                  <c:v>0.50897599999999998</c:v>
                </c:pt>
                <c:pt idx="167">
                  <c:v>0.56705399999999995</c:v>
                </c:pt>
                <c:pt idx="168">
                  <c:v>0.71383300000000005</c:v>
                </c:pt>
                <c:pt idx="169">
                  <c:v>0.825766</c:v>
                </c:pt>
                <c:pt idx="170">
                  <c:v>0.77824700000000002</c:v>
                </c:pt>
                <c:pt idx="171">
                  <c:v>0.82471000000000005</c:v>
                </c:pt>
                <c:pt idx="172">
                  <c:v>0.80464600000000008</c:v>
                </c:pt>
                <c:pt idx="173">
                  <c:v>0.81098200000000009</c:v>
                </c:pt>
                <c:pt idx="174">
                  <c:v>0.83738100000000004</c:v>
                </c:pt>
                <c:pt idx="175">
                  <c:v>0.78775099999999998</c:v>
                </c:pt>
                <c:pt idx="176">
                  <c:v>0.92397000000000007</c:v>
                </c:pt>
                <c:pt idx="177">
                  <c:v>0.92713800000000002</c:v>
                </c:pt>
                <c:pt idx="178">
                  <c:v>0.88489999999999991</c:v>
                </c:pt>
                <c:pt idx="179">
                  <c:v>0.86166799999999999</c:v>
                </c:pt>
                <c:pt idx="180">
                  <c:v>0.85322100000000001</c:v>
                </c:pt>
                <c:pt idx="181">
                  <c:v>0.74445600000000001</c:v>
                </c:pt>
                <c:pt idx="182">
                  <c:v>0.65153099999999997</c:v>
                </c:pt>
                <c:pt idx="183">
                  <c:v>0.7106650000000001</c:v>
                </c:pt>
                <c:pt idx="184">
                  <c:v>0.82998900000000009</c:v>
                </c:pt>
                <c:pt idx="185">
                  <c:v>0.90813100000000002</c:v>
                </c:pt>
                <c:pt idx="186">
                  <c:v>0.80781400000000003</c:v>
                </c:pt>
                <c:pt idx="187">
                  <c:v>0.80886999999999998</c:v>
                </c:pt>
                <c:pt idx="188">
                  <c:v>0.72650499999999996</c:v>
                </c:pt>
                <c:pt idx="189">
                  <c:v>0.83104500000000003</c:v>
                </c:pt>
                <c:pt idx="190">
                  <c:v>0.84054899999999999</c:v>
                </c:pt>
                <c:pt idx="191">
                  <c:v>0.93875399999999998</c:v>
                </c:pt>
                <c:pt idx="192">
                  <c:v>0.93453000000000008</c:v>
                </c:pt>
                <c:pt idx="193">
                  <c:v>0.90496300000000007</c:v>
                </c:pt>
                <c:pt idx="194">
                  <c:v>0.89123599999999992</c:v>
                </c:pt>
                <c:pt idx="195">
                  <c:v>0.86906000000000005</c:v>
                </c:pt>
                <c:pt idx="196">
                  <c:v>0.84794100000000006</c:v>
                </c:pt>
                <c:pt idx="197">
                  <c:v>0.78563900000000009</c:v>
                </c:pt>
                <c:pt idx="198">
                  <c:v>0.69905000000000006</c:v>
                </c:pt>
                <c:pt idx="199">
                  <c:v>0.73706400000000005</c:v>
                </c:pt>
                <c:pt idx="200">
                  <c:v>0.69271400000000005</c:v>
                </c:pt>
                <c:pt idx="201">
                  <c:v>0.77507900000000007</c:v>
                </c:pt>
                <c:pt idx="202">
                  <c:v>0.90179500000000001</c:v>
                </c:pt>
                <c:pt idx="203">
                  <c:v>0.97043299999999999</c:v>
                </c:pt>
                <c:pt idx="204">
                  <c:v>1.1710670000000001</c:v>
                </c:pt>
                <c:pt idx="205">
                  <c:v>1.182682</c:v>
                </c:pt>
                <c:pt idx="206">
                  <c:v>1.182682</c:v>
                </c:pt>
                <c:pt idx="207">
                  <c:v>1.2713829999999999</c:v>
                </c:pt>
                <c:pt idx="208">
                  <c:v>1.3759239999999999</c:v>
                </c:pt>
                <c:pt idx="209">
                  <c:v>1.3716999999999999</c:v>
                </c:pt>
                <c:pt idx="210">
                  <c:v>1.3579730000000001</c:v>
                </c:pt>
                <c:pt idx="211">
                  <c:v>1.530095</c:v>
                </c:pt>
                <c:pt idx="212">
                  <c:v>1.574446</c:v>
                </c:pt>
                <c:pt idx="213">
                  <c:v>1.6874340000000001</c:v>
                </c:pt>
                <c:pt idx="214">
                  <c:v>1.7254490000000002</c:v>
                </c:pt>
                <c:pt idx="215">
                  <c:v>1.4868000000000001</c:v>
                </c:pt>
                <c:pt idx="216">
                  <c:v>1.4128829999999999</c:v>
                </c:pt>
                <c:pt idx="217">
                  <c:v>1.597677</c:v>
                </c:pt>
                <c:pt idx="218">
                  <c:v>1.4772970000000001</c:v>
                </c:pt>
                <c:pt idx="219">
                  <c:v>1.494192</c:v>
                </c:pt>
                <c:pt idx="220">
                  <c:v>1.369588</c:v>
                </c:pt>
                <c:pt idx="221">
                  <c:v>1.3843719999999999</c:v>
                </c:pt>
                <c:pt idx="222">
                  <c:v>1.3727559999999999</c:v>
                </c:pt>
                <c:pt idx="223">
                  <c:v>1.360085</c:v>
                </c:pt>
                <c:pt idx="224">
                  <c:v>1.282999</c:v>
                </c:pt>
                <c:pt idx="225">
                  <c:v>1.3136220000000001</c:v>
                </c:pt>
                <c:pt idx="226">
                  <c:v>1.314678</c:v>
                </c:pt>
                <c:pt idx="227">
                  <c:v>1.342133</c:v>
                </c:pt>
                <c:pt idx="228">
                  <c:v>1.36642</c:v>
                </c:pt>
                <c:pt idx="229">
                  <c:v>1.4540649999999999</c:v>
                </c:pt>
                <c:pt idx="230">
                  <c:v>1.4213310000000001</c:v>
                </c:pt>
                <c:pt idx="231">
                  <c:v>1.533263</c:v>
                </c:pt>
                <c:pt idx="232">
                  <c:v>1.5459350000000001</c:v>
                </c:pt>
                <c:pt idx="233">
                  <c:v>1.4593450000000001</c:v>
                </c:pt>
                <c:pt idx="234">
                  <c:v>1.4772970000000001</c:v>
                </c:pt>
                <c:pt idx="235">
                  <c:v>1.597677</c:v>
                </c:pt>
                <c:pt idx="236">
                  <c:v>1.5881729999999998</c:v>
                </c:pt>
                <c:pt idx="237">
                  <c:v>1.556494</c:v>
                </c:pt>
                <c:pt idx="238">
                  <c:v>1.7602959999999999</c:v>
                </c:pt>
                <c:pt idx="239">
                  <c:v>1.99472</c:v>
                </c:pt>
                <c:pt idx="240">
                  <c:v>1.703273</c:v>
                </c:pt>
                <c:pt idx="241">
                  <c:v>2.00528</c:v>
                </c:pt>
                <c:pt idx="242">
                  <c:v>1.2903909999999998</c:v>
                </c:pt>
                <c:pt idx="243">
                  <c:v>1.4086590000000001</c:v>
                </c:pt>
                <c:pt idx="244">
                  <c:v>1.839493</c:v>
                </c:pt>
                <c:pt idx="245">
                  <c:v>1.9831049999999999</c:v>
                </c:pt>
                <c:pt idx="246">
                  <c:v>2.324182</c:v>
                </c:pt>
                <c:pt idx="247">
                  <c:v>2.6325240000000001</c:v>
                </c:pt>
                <c:pt idx="248">
                  <c:v>3.0348469999999996</c:v>
                </c:pt>
                <c:pt idx="249">
                  <c:v>2.9989440000000003</c:v>
                </c:pt>
                <c:pt idx="250">
                  <c:v>3.0263990000000001</c:v>
                </c:pt>
                <c:pt idx="251">
                  <c:v>3.1774020000000003</c:v>
                </c:pt>
                <c:pt idx="252">
                  <c:v>2.8870119999999999</c:v>
                </c:pt>
                <c:pt idx="253">
                  <c:v>2.4963040000000003</c:v>
                </c:pt>
                <c:pt idx="254">
                  <c:v>2.3041179999999999</c:v>
                </c:pt>
                <c:pt idx="255">
                  <c:v>2.457233</c:v>
                </c:pt>
                <c:pt idx="256">
                  <c:v>2.55227</c:v>
                </c:pt>
                <c:pt idx="257">
                  <c:v>2.7338959999999997</c:v>
                </c:pt>
                <c:pt idx="258">
                  <c:v>2.7539600000000002</c:v>
                </c:pt>
                <c:pt idx="259">
                  <c:v>2.8880680000000001</c:v>
                </c:pt>
                <c:pt idx="260">
                  <c:v>2.9155229999999999</c:v>
                </c:pt>
                <c:pt idx="261">
                  <c:v>3.0316789999999996</c:v>
                </c:pt>
                <c:pt idx="262">
                  <c:v>3.0876450000000002</c:v>
                </c:pt>
                <c:pt idx="263">
                  <c:v>3.0718060000000005</c:v>
                </c:pt>
                <c:pt idx="264">
                  <c:v>2.7793030000000001</c:v>
                </c:pt>
                <c:pt idx="265">
                  <c:v>3.0760300000000003</c:v>
                </c:pt>
                <c:pt idx="266">
                  <c:v>3.040127</c:v>
                </c:pt>
                <c:pt idx="267">
                  <c:v>3.0021120000000003</c:v>
                </c:pt>
                <c:pt idx="268">
                  <c:v>3.1436110000000004</c:v>
                </c:pt>
                <c:pt idx="269">
                  <c:v>3.0359030000000002</c:v>
                </c:pt>
                <c:pt idx="270">
                  <c:v>2.9155229999999999</c:v>
                </c:pt>
                <c:pt idx="271">
                  <c:v>2.9186900000000002</c:v>
                </c:pt>
                <c:pt idx="272">
                  <c:v>2.8870119999999999</c:v>
                </c:pt>
                <c:pt idx="273">
                  <c:v>2.8373809999999997</c:v>
                </c:pt>
                <c:pt idx="274">
                  <c:v>2.7180569999999999</c:v>
                </c:pt>
                <c:pt idx="275">
                  <c:v>2.761352</c:v>
                </c:pt>
                <c:pt idx="276">
                  <c:v>2.9725450000000002</c:v>
                </c:pt>
                <c:pt idx="277">
                  <c:v>2.5913409999999999</c:v>
                </c:pt>
                <c:pt idx="278">
                  <c:v>2.3526929999999999</c:v>
                </c:pt>
                <c:pt idx="279">
                  <c:v>2.1098210000000002</c:v>
                </c:pt>
                <c:pt idx="280">
                  <c:v>2.168955</c:v>
                </c:pt>
                <c:pt idx="281">
                  <c:v>2.086589</c:v>
                </c:pt>
                <c:pt idx="282">
                  <c:v>2.141499</c:v>
                </c:pt>
                <c:pt idx="283">
                  <c:v>2.1013730000000002</c:v>
                </c:pt>
                <c:pt idx="284">
                  <c:v>2.0623019999999999</c:v>
                </c:pt>
                <c:pt idx="285">
                  <c:v>2.2143610000000002</c:v>
                </c:pt>
                <c:pt idx="286">
                  <c:v>2.1108760000000002</c:v>
                </c:pt>
                <c:pt idx="287">
                  <c:v>2.1520589999999999</c:v>
                </c:pt>
                <c:pt idx="288">
                  <c:v>2.0158399999999999</c:v>
                </c:pt>
                <c:pt idx="289">
                  <c:v>2.0105599999999999</c:v>
                </c:pt>
                <c:pt idx="290">
                  <c:v>1.9693770000000002</c:v>
                </c:pt>
                <c:pt idx="291">
                  <c:v>1.6325239999999999</c:v>
                </c:pt>
                <c:pt idx="292">
                  <c:v>1.5079199999999999</c:v>
                </c:pt>
                <c:pt idx="293">
                  <c:v>1.6515309999999999</c:v>
                </c:pt>
                <c:pt idx="294">
                  <c:v>1.6779300000000001</c:v>
                </c:pt>
                <c:pt idx="295">
                  <c:v>1.7634639999999999</c:v>
                </c:pt>
                <c:pt idx="296">
                  <c:v>1.6504750000000001</c:v>
                </c:pt>
                <c:pt idx="297">
                  <c:v>1.7001060000000001</c:v>
                </c:pt>
                <c:pt idx="298">
                  <c:v>1.8057019999999999</c:v>
                </c:pt>
                <c:pt idx="299">
                  <c:v>1.936642</c:v>
                </c:pt>
                <c:pt idx="300">
                  <c:v>1.9260820000000001</c:v>
                </c:pt>
                <c:pt idx="301">
                  <c:v>1.765576</c:v>
                </c:pt>
                <c:pt idx="302">
                  <c:v>2.0644139999999997</c:v>
                </c:pt>
                <c:pt idx="303">
                  <c:v>2.0749740000000001</c:v>
                </c:pt>
                <c:pt idx="304">
                  <c:v>2.1457230000000003</c:v>
                </c:pt>
                <c:pt idx="305">
                  <c:v>2.0739179999999999</c:v>
                </c:pt>
                <c:pt idx="306">
                  <c:v>1.9926079999999999</c:v>
                </c:pt>
                <c:pt idx="307">
                  <c:v>1.9820490000000002</c:v>
                </c:pt>
                <c:pt idx="308">
                  <c:v>1.7233369999999999</c:v>
                </c:pt>
                <c:pt idx="309">
                  <c:v>1.7138329999999999</c:v>
                </c:pt>
                <c:pt idx="310">
                  <c:v>1.7074969999999998</c:v>
                </c:pt>
                <c:pt idx="311">
                  <c:v>1.7793029999999999</c:v>
                </c:pt>
                <c:pt idx="312">
                  <c:v>1.7750790000000001</c:v>
                </c:pt>
                <c:pt idx="313">
                  <c:v>1.7381200000000001</c:v>
                </c:pt>
                <c:pt idx="314">
                  <c:v>1.868004</c:v>
                </c:pt>
                <c:pt idx="315">
                  <c:v>1.7602959999999999</c:v>
                </c:pt>
                <c:pt idx="316">
                  <c:v>1.680042</c:v>
                </c:pt>
                <c:pt idx="317">
                  <c:v>1.601901</c:v>
                </c:pt>
                <c:pt idx="318">
                  <c:v>1.6990499999999999</c:v>
                </c:pt>
                <c:pt idx="319">
                  <c:v>1.685322</c:v>
                </c:pt>
                <c:pt idx="320">
                  <c:v>1.5902850000000002</c:v>
                </c:pt>
                <c:pt idx="321">
                  <c:v>1.4688489999999998</c:v>
                </c:pt>
                <c:pt idx="322">
                  <c:v>1.4118270000000002</c:v>
                </c:pt>
                <c:pt idx="323">
                  <c:v>1.402323</c:v>
                </c:pt>
                <c:pt idx="324">
                  <c:v>1.438226</c:v>
                </c:pt>
                <c:pt idx="325">
                  <c:v>1.498416</c:v>
                </c:pt>
                <c:pt idx="326">
                  <c:v>1.5448789999999999</c:v>
                </c:pt>
                <c:pt idx="327">
                  <c:v>1.398099</c:v>
                </c:pt>
                <c:pt idx="328">
                  <c:v>1.574446</c:v>
                </c:pt>
                <c:pt idx="329">
                  <c:v>1.7518479999999998</c:v>
                </c:pt>
                <c:pt idx="330">
                  <c:v>1.7053849999999999</c:v>
                </c:pt>
                <c:pt idx="331">
                  <c:v>1.580781</c:v>
                </c:pt>
                <c:pt idx="332">
                  <c:v>1.469905</c:v>
                </c:pt>
                <c:pt idx="333">
                  <c:v>1.410771</c:v>
                </c:pt>
                <c:pt idx="334">
                  <c:v>1.5047520000000001</c:v>
                </c:pt>
                <c:pt idx="335">
                  <c:v>1.514256</c:v>
                </c:pt>
                <c:pt idx="336">
                  <c:v>1.5395989999999999</c:v>
                </c:pt>
                <c:pt idx="337">
                  <c:v>1.4171070000000001</c:v>
                </c:pt>
                <c:pt idx="338">
                  <c:v>1.475185</c:v>
                </c:pt>
                <c:pt idx="339">
                  <c:v>1.5681100000000001</c:v>
                </c:pt>
                <c:pt idx="340">
                  <c:v>1.5005279999999999</c:v>
                </c:pt>
                <c:pt idx="341">
                  <c:v>1.5828929999999999</c:v>
                </c:pt>
                <c:pt idx="342">
                  <c:v>1.785639</c:v>
                </c:pt>
                <c:pt idx="343">
                  <c:v>2.118268</c:v>
                </c:pt>
                <c:pt idx="344">
                  <c:v>2.0274549999999998</c:v>
                </c:pt>
                <c:pt idx="345">
                  <c:v>2.2523759999999999</c:v>
                </c:pt>
                <c:pt idx="346">
                  <c:v>2.278775</c:v>
                </c:pt>
                <c:pt idx="347">
                  <c:v>2.1678989999999998</c:v>
                </c:pt>
                <c:pt idx="348">
                  <c:v>2.2302010000000001</c:v>
                </c:pt>
                <c:pt idx="349">
                  <c:v>2.2956699999999999</c:v>
                </c:pt>
                <c:pt idx="350">
                  <c:v>2.3727559999999999</c:v>
                </c:pt>
                <c:pt idx="351">
                  <c:v>2.3569170000000002</c:v>
                </c:pt>
                <c:pt idx="352">
                  <c:v>2.186906</c:v>
                </c:pt>
                <c:pt idx="353">
                  <c:v>2.0253429999999999</c:v>
                </c:pt>
                <c:pt idx="354">
                  <c:v>2.0496300000000001</c:v>
                </c:pt>
                <c:pt idx="355">
                  <c:v>1.7866949999999999</c:v>
                </c:pt>
                <c:pt idx="356">
                  <c:v>1.8141499999999999</c:v>
                </c:pt>
                <c:pt idx="357">
                  <c:v>1.7645200000000001</c:v>
                </c:pt>
                <c:pt idx="358">
                  <c:v>1.749736</c:v>
                </c:pt>
                <c:pt idx="359">
                  <c:v>1.839493</c:v>
                </c:pt>
                <c:pt idx="360">
                  <c:v>1.6916579999999999</c:v>
                </c:pt>
                <c:pt idx="361">
                  <c:v>1.5586060000000002</c:v>
                </c:pt>
                <c:pt idx="362">
                  <c:v>1.4033789999999999</c:v>
                </c:pt>
                <c:pt idx="363">
                  <c:v>1.351637</c:v>
                </c:pt>
                <c:pt idx="364">
                  <c:v>1.1541710000000001</c:v>
                </c:pt>
                <c:pt idx="365">
                  <c:v>1.0855329999999999</c:v>
                </c:pt>
                <c:pt idx="366">
                  <c:v>1.1309399999999998</c:v>
                </c:pt>
                <c:pt idx="367">
                  <c:v>1.1267160000000001</c:v>
                </c:pt>
                <c:pt idx="368">
                  <c:v>1.2565999999999999</c:v>
                </c:pt>
                <c:pt idx="369">
                  <c:v>1.2027460000000001</c:v>
                </c:pt>
                <c:pt idx="370">
                  <c:v>1.127772</c:v>
                </c:pt>
                <c:pt idx="371">
                  <c:v>1.067582</c:v>
                </c:pt>
                <c:pt idx="372">
                  <c:v>1.1890179999999999</c:v>
                </c:pt>
                <c:pt idx="373">
                  <c:v>1.146779</c:v>
                </c:pt>
                <c:pt idx="374">
                  <c:v>1.0802529999999999</c:v>
                </c:pt>
                <c:pt idx="375">
                  <c:v>1.2608240000000002</c:v>
                </c:pt>
                <c:pt idx="376">
                  <c:v>1.247096</c:v>
                </c:pt>
                <c:pt idx="377">
                  <c:v>1.07603</c:v>
                </c:pt>
                <c:pt idx="378">
                  <c:v>1.1657869999999999</c:v>
                </c:pt>
                <c:pt idx="379">
                  <c:v>1.19641</c:v>
                </c:pt>
                <c:pt idx="380">
                  <c:v>1.0200629999999999</c:v>
                </c:pt>
                <c:pt idx="381">
                  <c:v>1.3030619999999999</c:v>
                </c:pt>
                <c:pt idx="382">
                  <c:v>1.2080249999999999</c:v>
                </c:pt>
                <c:pt idx="383">
                  <c:v>1.2713829999999999</c:v>
                </c:pt>
                <c:pt idx="384">
                  <c:v>1.4139390000000001</c:v>
                </c:pt>
                <c:pt idx="385">
                  <c:v>1.392819</c:v>
                </c:pt>
                <c:pt idx="386">
                  <c:v>1.443506</c:v>
                </c:pt>
                <c:pt idx="387">
                  <c:v>1.493136</c:v>
                </c:pt>
                <c:pt idx="388">
                  <c:v>1.450898</c:v>
                </c:pt>
                <c:pt idx="389">
                  <c:v>1.7053849999999999</c:v>
                </c:pt>
                <c:pt idx="390">
                  <c:v>1.777191</c:v>
                </c:pt>
                <c:pt idx="391">
                  <c:v>1.676874</c:v>
                </c:pt>
                <c:pt idx="392">
                  <c:v>1.765576</c:v>
                </c:pt>
                <c:pt idx="393">
                  <c:v>1.593453</c:v>
                </c:pt>
                <c:pt idx="394">
                  <c:v>1.5279830000000001</c:v>
                </c:pt>
                <c:pt idx="395">
                  <c:v>1.383316</c:v>
                </c:pt>
                <c:pt idx="396">
                  <c:v>1.296727</c:v>
                </c:pt>
                <c:pt idx="397">
                  <c:v>1.374868</c:v>
                </c:pt>
                <c:pt idx="398">
                  <c:v>1.3241820000000002</c:v>
                </c:pt>
                <c:pt idx="399">
                  <c:v>1.6283000000000001</c:v>
                </c:pt>
                <c:pt idx="400">
                  <c:v>1.6832099999999999</c:v>
                </c:pt>
                <c:pt idx="401">
                  <c:v>1.649419</c:v>
                </c:pt>
                <c:pt idx="402">
                  <c:v>1.8078139999999998</c:v>
                </c:pt>
                <c:pt idx="403">
                  <c:v>1.7761349999999998</c:v>
                </c:pt>
                <c:pt idx="404">
                  <c:v>1.7254490000000002</c:v>
                </c:pt>
                <c:pt idx="405">
                  <c:v>1.7201689999999998</c:v>
                </c:pt>
                <c:pt idx="406">
                  <c:v>1.8563890000000001</c:v>
                </c:pt>
                <c:pt idx="407">
                  <c:v>1.745512</c:v>
                </c:pt>
                <c:pt idx="408">
                  <c:v>1.548046</c:v>
                </c:pt>
                <c:pt idx="409">
                  <c:v>1.443506</c:v>
                </c:pt>
                <c:pt idx="410">
                  <c:v>1.4530090000000002</c:v>
                </c:pt>
                <c:pt idx="411">
                  <c:v>1.393875</c:v>
                </c:pt>
                <c:pt idx="412">
                  <c:v>1.3284049999999998</c:v>
                </c:pt>
                <c:pt idx="413">
                  <c:v>1.2903909999999998</c:v>
                </c:pt>
                <c:pt idx="414">
                  <c:v>1.3685319999999999</c:v>
                </c:pt>
                <c:pt idx="415">
                  <c:v>1.2925030000000002</c:v>
                </c:pt>
                <c:pt idx="416">
                  <c:v>1.4234420000000001</c:v>
                </c:pt>
                <c:pt idx="417">
                  <c:v>1.424498</c:v>
                </c:pt>
                <c:pt idx="418">
                  <c:v>1.373812</c:v>
                </c:pt>
                <c:pt idx="419">
                  <c:v>1.32735</c:v>
                </c:pt>
                <c:pt idx="420">
                  <c:v>1.4002109999999999</c:v>
                </c:pt>
                <c:pt idx="421">
                  <c:v>1.2333689999999999</c:v>
                </c:pt>
                <c:pt idx="422">
                  <c:v>1.2851109999999999</c:v>
                </c:pt>
                <c:pt idx="423">
                  <c:v>1.3178460000000001</c:v>
                </c:pt>
                <c:pt idx="424">
                  <c:v>1.2756069999999999</c:v>
                </c:pt>
                <c:pt idx="425">
                  <c:v>1.3769800000000001</c:v>
                </c:pt>
                <c:pt idx="426">
                  <c:v>1.2492080000000001</c:v>
                </c:pt>
                <c:pt idx="427">
                  <c:v>1.083421</c:v>
                </c:pt>
                <c:pt idx="428">
                  <c:v>1.1066530000000001</c:v>
                </c:pt>
                <c:pt idx="429">
                  <c:v>1.270327</c:v>
                </c:pt>
                <c:pt idx="430">
                  <c:v>1.4466739999999998</c:v>
                </c:pt>
                <c:pt idx="431">
                  <c:v>1.393875</c:v>
                </c:pt>
                <c:pt idx="432">
                  <c:v>1.3801480000000002</c:v>
                </c:pt>
                <c:pt idx="433">
                  <c:v>1.215417</c:v>
                </c:pt>
                <c:pt idx="434">
                  <c:v>1.2756069999999999</c:v>
                </c:pt>
                <c:pt idx="435">
                  <c:v>1.3284049999999998</c:v>
                </c:pt>
                <c:pt idx="436">
                  <c:v>1.5279830000000001</c:v>
                </c:pt>
                <c:pt idx="437">
                  <c:v>1.410771</c:v>
                </c:pt>
                <c:pt idx="438">
                  <c:v>1.4720169999999999</c:v>
                </c:pt>
                <c:pt idx="439">
                  <c:v>1.5469909999999998</c:v>
                </c:pt>
                <c:pt idx="440">
                  <c:v>1.5279830000000001</c:v>
                </c:pt>
                <c:pt idx="441">
                  <c:v>1.4677930000000001</c:v>
                </c:pt>
                <c:pt idx="442">
                  <c:v>1.4963040000000001</c:v>
                </c:pt>
                <c:pt idx="443">
                  <c:v>1.215417</c:v>
                </c:pt>
                <c:pt idx="444">
                  <c:v>1.205913</c:v>
                </c:pt>
                <c:pt idx="445">
                  <c:v>1.19113</c:v>
                </c:pt>
                <c:pt idx="446">
                  <c:v>1.082365</c:v>
                </c:pt>
                <c:pt idx="447">
                  <c:v>1.0844769999999999</c:v>
                </c:pt>
                <c:pt idx="448">
                  <c:v>1.090813</c:v>
                </c:pt>
                <c:pt idx="449">
                  <c:v>1.1404430000000001</c:v>
                </c:pt>
                <c:pt idx="450">
                  <c:v>1.2481520000000002</c:v>
                </c:pt>
                <c:pt idx="451">
                  <c:v>1.254488</c:v>
                </c:pt>
                <c:pt idx="452">
                  <c:v>1.2302010000000001</c:v>
                </c:pt>
                <c:pt idx="453">
                  <c:v>1.379092</c:v>
                </c:pt>
                <c:pt idx="454">
                  <c:v>1.560718</c:v>
                </c:pt>
                <c:pt idx="455">
                  <c:v>1.594509</c:v>
                </c:pt>
                <c:pt idx="456">
                  <c:v>1.4846879999999998</c:v>
                </c:pt>
                <c:pt idx="457">
                  <c:v>1.466737</c:v>
                </c:pt>
                <c:pt idx="458">
                  <c:v>1.3780359999999998</c:v>
                </c:pt>
                <c:pt idx="459">
                  <c:v>1.443506</c:v>
                </c:pt>
                <c:pt idx="460">
                  <c:v>1.5659979999999998</c:v>
                </c:pt>
                <c:pt idx="461">
                  <c:v>1.457233</c:v>
                </c:pt>
                <c:pt idx="462">
                  <c:v>1.462513</c:v>
                </c:pt>
                <c:pt idx="463">
                  <c:v>1.347413</c:v>
                </c:pt>
                <c:pt idx="464">
                  <c:v>1.3241820000000002</c:v>
                </c:pt>
                <c:pt idx="465">
                  <c:v>1.3949309999999999</c:v>
                </c:pt>
                <c:pt idx="466">
                  <c:v>1.4097149999999998</c:v>
                </c:pt>
                <c:pt idx="467">
                  <c:v>1.511088</c:v>
                </c:pt>
                <c:pt idx="468">
                  <c:v>1.666315</c:v>
                </c:pt>
                <c:pt idx="469">
                  <c:v>1.6684270000000001</c:v>
                </c:pt>
                <c:pt idx="470">
                  <c:v>1.598733</c:v>
                </c:pt>
                <c:pt idx="471">
                  <c:v>1.620908</c:v>
                </c:pt>
                <c:pt idx="472">
                  <c:v>1.524815</c:v>
                </c:pt>
                <c:pt idx="473">
                  <c:v>1.8500529999999999</c:v>
                </c:pt>
                <c:pt idx="474">
                  <c:v>1.9250259999999999</c:v>
                </c:pt>
                <c:pt idx="475">
                  <c:v>1.8732839999999999</c:v>
                </c:pt>
                <c:pt idx="476">
                  <c:v>1.7233369999999999</c:v>
                </c:pt>
                <c:pt idx="477">
                  <c:v>1.9894399999999999</c:v>
                </c:pt>
                <c:pt idx="478">
                  <c:v>1.916579</c:v>
                </c:pt>
                <c:pt idx="479">
                  <c:v>1.8891239999999998</c:v>
                </c:pt>
                <c:pt idx="480">
                  <c:v>1.8796199999999998</c:v>
                </c:pt>
                <c:pt idx="481">
                  <c:v>1.9028510000000001</c:v>
                </c:pt>
                <c:pt idx="482">
                  <c:v>2.0496300000000001</c:v>
                </c:pt>
                <c:pt idx="483">
                  <c:v>1.872228</c:v>
                </c:pt>
                <c:pt idx="484">
                  <c:v>1.80887</c:v>
                </c:pt>
                <c:pt idx="485">
                  <c:v>1.7053849999999999</c:v>
                </c:pt>
                <c:pt idx="486">
                  <c:v>1.4772970000000001</c:v>
                </c:pt>
                <c:pt idx="487">
                  <c:v>1.6916579999999999</c:v>
                </c:pt>
                <c:pt idx="488">
                  <c:v>1.589229</c:v>
                </c:pt>
                <c:pt idx="489">
                  <c:v>1.511088</c:v>
                </c:pt>
                <c:pt idx="490">
                  <c:v>1.5269269999999999</c:v>
                </c:pt>
                <c:pt idx="491">
                  <c:v>1.3463570000000002</c:v>
                </c:pt>
                <c:pt idx="492">
                  <c:v>1.386484</c:v>
                </c:pt>
                <c:pt idx="493">
                  <c:v>1.4181630000000001</c:v>
                </c:pt>
                <c:pt idx="494">
                  <c:v>1.3970429999999998</c:v>
                </c:pt>
                <c:pt idx="495">
                  <c:v>1.443506</c:v>
                </c:pt>
                <c:pt idx="496">
                  <c:v>1.4445619999999999</c:v>
                </c:pt>
                <c:pt idx="497">
                  <c:v>1.5089760000000001</c:v>
                </c:pt>
                <c:pt idx="498">
                  <c:v>1.5691659999999998</c:v>
                </c:pt>
                <c:pt idx="499">
                  <c:v>1.6832099999999999</c:v>
                </c:pt>
                <c:pt idx="500">
                  <c:v>1.7507919999999999</c:v>
                </c:pt>
                <c:pt idx="501">
                  <c:v>1.7096090000000002</c:v>
                </c:pt>
                <c:pt idx="502">
                  <c:v>1.821542</c:v>
                </c:pt>
                <c:pt idx="503">
                  <c:v>1.8511089999999999</c:v>
                </c:pt>
                <c:pt idx="504">
                  <c:v>1.8563890000000001</c:v>
                </c:pt>
                <c:pt idx="505">
                  <c:v>1.8912360000000001</c:v>
                </c:pt>
                <c:pt idx="506">
                  <c:v>1.6515309999999999</c:v>
                </c:pt>
                <c:pt idx="507">
                  <c:v>2.031679</c:v>
                </c:pt>
                <c:pt idx="508">
                  <c:v>1.9524820000000001</c:v>
                </c:pt>
                <c:pt idx="509">
                  <c:v>1.7888069999999998</c:v>
                </c:pt>
                <c:pt idx="510">
                  <c:v>1.684266</c:v>
                </c:pt>
                <c:pt idx="511">
                  <c:v>1.8648359999999999</c:v>
                </c:pt>
                <c:pt idx="512">
                  <c:v>1.63358</c:v>
                </c:pt>
                <c:pt idx="513">
                  <c:v>1.7645200000000001</c:v>
                </c:pt>
                <c:pt idx="514">
                  <c:v>1.7793029999999999</c:v>
                </c:pt>
                <c:pt idx="515">
                  <c:v>1.8669479999999998</c:v>
                </c:pt>
                <c:pt idx="516">
                  <c:v>2.0960929999999998</c:v>
                </c:pt>
                <c:pt idx="517">
                  <c:v>2.040127</c:v>
                </c:pt>
                <c:pt idx="518">
                  <c:v>1.958817</c:v>
                </c:pt>
                <c:pt idx="519">
                  <c:v>2.0813090000000001</c:v>
                </c:pt>
                <c:pt idx="520">
                  <c:v>2.0665260000000001</c:v>
                </c:pt>
                <c:pt idx="521">
                  <c:v>2.00528</c:v>
                </c:pt>
              </c:numCache>
            </c:numRef>
          </c:val>
          <c:smooth val="0"/>
          <c:extLst>
            <c:ext xmlns:c16="http://schemas.microsoft.com/office/drawing/2014/chart" uri="{C3380CC4-5D6E-409C-BE32-E72D297353CC}">
              <c16:uniqueId val="{00000001-DC81-4290-90DC-556BC842DD96}"/>
            </c:ext>
          </c:extLst>
        </c:ser>
        <c:ser>
          <c:idx val="2"/>
          <c:order val="2"/>
          <c:tx>
            <c:strRef>
              <c:f>'10y'!$E$2</c:f>
              <c:strCache>
                <c:ptCount val="1"/>
                <c:pt idx="0">
                  <c:v>K</c:v>
                </c:pt>
              </c:strCache>
            </c:strRef>
          </c:tx>
          <c:spPr>
            <a:ln w="28575" cap="rnd">
              <a:solidFill>
                <a:srgbClr val="54585A"/>
              </a:solidFill>
              <a:round/>
            </a:ln>
            <a:effectLst/>
          </c:spPr>
          <c:marker>
            <c:symbol val="none"/>
          </c:marker>
          <c:cat>
            <c:numRef>
              <c:f>'10y'!$B$3:$B$524</c:f>
              <c:numCache>
                <c:formatCode>m/d/yyyy</c:formatCode>
                <c:ptCount val="522"/>
                <c:pt idx="0">
                  <c:v>42209</c:v>
                </c:pt>
                <c:pt idx="1">
                  <c:v>42216</c:v>
                </c:pt>
                <c:pt idx="2">
                  <c:v>42223</c:v>
                </c:pt>
                <c:pt idx="3">
                  <c:v>42230</c:v>
                </c:pt>
                <c:pt idx="4">
                  <c:v>42237</c:v>
                </c:pt>
                <c:pt idx="5">
                  <c:v>42244</c:v>
                </c:pt>
                <c:pt idx="6">
                  <c:v>42251</c:v>
                </c:pt>
                <c:pt idx="7">
                  <c:v>42258</c:v>
                </c:pt>
                <c:pt idx="8">
                  <c:v>42265</c:v>
                </c:pt>
                <c:pt idx="9">
                  <c:v>42272</c:v>
                </c:pt>
                <c:pt idx="10">
                  <c:v>42279</c:v>
                </c:pt>
                <c:pt idx="11">
                  <c:v>42286</c:v>
                </c:pt>
                <c:pt idx="12">
                  <c:v>42293</c:v>
                </c:pt>
                <c:pt idx="13">
                  <c:v>42300</c:v>
                </c:pt>
                <c:pt idx="14">
                  <c:v>42307</c:v>
                </c:pt>
                <c:pt idx="15">
                  <c:v>42314</c:v>
                </c:pt>
                <c:pt idx="16">
                  <c:v>42321</c:v>
                </c:pt>
                <c:pt idx="17">
                  <c:v>42328</c:v>
                </c:pt>
                <c:pt idx="18">
                  <c:v>42335</c:v>
                </c:pt>
                <c:pt idx="19">
                  <c:v>42342</c:v>
                </c:pt>
                <c:pt idx="20">
                  <c:v>42349</c:v>
                </c:pt>
                <c:pt idx="21">
                  <c:v>42356</c:v>
                </c:pt>
                <c:pt idx="22">
                  <c:v>42363</c:v>
                </c:pt>
                <c:pt idx="23">
                  <c:v>42370</c:v>
                </c:pt>
                <c:pt idx="24">
                  <c:v>42377</c:v>
                </c:pt>
                <c:pt idx="25">
                  <c:v>42384</c:v>
                </c:pt>
                <c:pt idx="26">
                  <c:v>42391</c:v>
                </c:pt>
                <c:pt idx="27">
                  <c:v>42398</c:v>
                </c:pt>
                <c:pt idx="28">
                  <c:v>42405</c:v>
                </c:pt>
                <c:pt idx="29">
                  <c:v>42412</c:v>
                </c:pt>
                <c:pt idx="30">
                  <c:v>42419</c:v>
                </c:pt>
                <c:pt idx="31">
                  <c:v>42426</c:v>
                </c:pt>
                <c:pt idx="32">
                  <c:v>42433</c:v>
                </c:pt>
                <c:pt idx="33">
                  <c:v>42440</c:v>
                </c:pt>
                <c:pt idx="34">
                  <c:v>42447</c:v>
                </c:pt>
                <c:pt idx="35">
                  <c:v>42454</c:v>
                </c:pt>
                <c:pt idx="36">
                  <c:v>42461</c:v>
                </c:pt>
                <c:pt idx="37">
                  <c:v>42468</c:v>
                </c:pt>
                <c:pt idx="38">
                  <c:v>42475</c:v>
                </c:pt>
                <c:pt idx="39">
                  <c:v>42482</c:v>
                </c:pt>
                <c:pt idx="40">
                  <c:v>42489</c:v>
                </c:pt>
                <c:pt idx="41">
                  <c:v>42496</c:v>
                </c:pt>
                <c:pt idx="42">
                  <c:v>42503</c:v>
                </c:pt>
                <c:pt idx="43">
                  <c:v>42510</c:v>
                </c:pt>
                <c:pt idx="44">
                  <c:v>42517</c:v>
                </c:pt>
                <c:pt idx="45">
                  <c:v>42524</c:v>
                </c:pt>
                <c:pt idx="46">
                  <c:v>42531</c:v>
                </c:pt>
                <c:pt idx="47">
                  <c:v>42538</c:v>
                </c:pt>
                <c:pt idx="48">
                  <c:v>42545</c:v>
                </c:pt>
                <c:pt idx="49">
                  <c:v>42552</c:v>
                </c:pt>
                <c:pt idx="50">
                  <c:v>42559</c:v>
                </c:pt>
                <c:pt idx="51">
                  <c:v>42566</c:v>
                </c:pt>
                <c:pt idx="52">
                  <c:v>42573</c:v>
                </c:pt>
                <c:pt idx="53">
                  <c:v>42580</c:v>
                </c:pt>
                <c:pt idx="54">
                  <c:v>42587</c:v>
                </c:pt>
                <c:pt idx="55">
                  <c:v>42594</c:v>
                </c:pt>
                <c:pt idx="56">
                  <c:v>42601</c:v>
                </c:pt>
                <c:pt idx="57">
                  <c:v>42608</c:v>
                </c:pt>
                <c:pt idx="58">
                  <c:v>42615</c:v>
                </c:pt>
                <c:pt idx="59">
                  <c:v>42622</c:v>
                </c:pt>
                <c:pt idx="60">
                  <c:v>42629</c:v>
                </c:pt>
                <c:pt idx="61">
                  <c:v>42636</c:v>
                </c:pt>
                <c:pt idx="62">
                  <c:v>42643</c:v>
                </c:pt>
                <c:pt idx="63">
                  <c:v>42650</c:v>
                </c:pt>
                <c:pt idx="64">
                  <c:v>42657</c:v>
                </c:pt>
                <c:pt idx="65">
                  <c:v>42664</c:v>
                </c:pt>
                <c:pt idx="66">
                  <c:v>42671</c:v>
                </c:pt>
                <c:pt idx="67">
                  <c:v>42678</c:v>
                </c:pt>
                <c:pt idx="68">
                  <c:v>42685</c:v>
                </c:pt>
                <c:pt idx="69">
                  <c:v>42692</c:v>
                </c:pt>
                <c:pt idx="70">
                  <c:v>42699</c:v>
                </c:pt>
                <c:pt idx="71">
                  <c:v>42706</c:v>
                </c:pt>
                <c:pt idx="72">
                  <c:v>42713</c:v>
                </c:pt>
                <c:pt idx="73">
                  <c:v>42720</c:v>
                </c:pt>
                <c:pt idx="74">
                  <c:v>42727</c:v>
                </c:pt>
                <c:pt idx="75">
                  <c:v>42734</c:v>
                </c:pt>
                <c:pt idx="76">
                  <c:v>42741</c:v>
                </c:pt>
                <c:pt idx="77">
                  <c:v>42748</c:v>
                </c:pt>
                <c:pt idx="78">
                  <c:v>42755</c:v>
                </c:pt>
                <c:pt idx="79">
                  <c:v>42762</c:v>
                </c:pt>
                <c:pt idx="80">
                  <c:v>42769</c:v>
                </c:pt>
                <c:pt idx="81">
                  <c:v>42776</c:v>
                </c:pt>
                <c:pt idx="82">
                  <c:v>42783</c:v>
                </c:pt>
                <c:pt idx="83">
                  <c:v>42790</c:v>
                </c:pt>
                <c:pt idx="84">
                  <c:v>42797</c:v>
                </c:pt>
                <c:pt idx="85">
                  <c:v>42804</c:v>
                </c:pt>
                <c:pt idx="86">
                  <c:v>42811</c:v>
                </c:pt>
                <c:pt idx="87">
                  <c:v>42818</c:v>
                </c:pt>
                <c:pt idx="88">
                  <c:v>42825</c:v>
                </c:pt>
                <c:pt idx="89">
                  <c:v>42832</c:v>
                </c:pt>
                <c:pt idx="90">
                  <c:v>42839</c:v>
                </c:pt>
                <c:pt idx="91">
                  <c:v>42846</c:v>
                </c:pt>
                <c:pt idx="92">
                  <c:v>42853</c:v>
                </c:pt>
                <c:pt idx="93">
                  <c:v>42860</c:v>
                </c:pt>
                <c:pt idx="94">
                  <c:v>42867</c:v>
                </c:pt>
                <c:pt idx="95">
                  <c:v>42874</c:v>
                </c:pt>
                <c:pt idx="96">
                  <c:v>42881</c:v>
                </c:pt>
                <c:pt idx="97">
                  <c:v>42888</c:v>
                </c:pt>
                <c:pt idx="98">
                  <c:v>42895</c:v>
                </c:pt>
                <c:pt idx="99">
                  <c:v>42902</c:v>
                </c:pt>
                <c:pt idx="100">
                  <c:v>42909</c:v>
                </c:pt>
                <c:pt idx="101">
                  <c:v>42916</c:v>
                </c:pt>
                <c:pt idx="102">
                  <c:v>42923</c:v>
                </c:pt>
                <c:pt idx="103">
                  <c:v>42930</c:v>
                </c:pt>
                <c:pt idx="104">
                  <c:v>42937</c:v>
                </c:pt>
                <c:pt idx="105">
                  <c:v>42944</c:v>
                </c:pt>
                <c:pt idx="106">
                  <c:v>42951</c:v>
                </c:pt>
                <c:pt idx="107">
                  <c:v>42958</c:v>
                </c:pt>
                <c:pt idx="108">
                  <c:v>42965</c:v>
                </c:pt>
                <c:pt idx="109">
                  <c:v>42972</c:v>
                </c:pt>
                <c:pt idx="110">
                  <c:v>42979</c:v>
                </c:pt>
                <c:pt idx="111">
                  <c:v>42986</c:v>
                </c:pt>
                <c:pt idx="112">
                  <c:v>42993</c:v>
                </c:pt>
                <c:pt idx="113">
                  <c:v>43000</c:v>
                </c:pt>
                <c:pt idx="114">
                  <c:v>43007</c:v>
                </c:pt>
                <c:pt idx="115">
                  <c:v>43014</c:v>
                </c:pt>
                <c:pt idx="116">
                  <c:v>43021</c:v>
                </c:pt>
                <c:pt idx="117">
                  <c:v>43028</c:v>
                </c:pt>
                <c:pt idx="118">
                  <c:v>43035</c:v>
                </c:pt>
                <c:pt idx="119">
                  <c:v>43042</c:v>
                </c:pt>
                <c:pt idx="120">
                  <c:v>43049</c:v>
                </c:pt>
                <c:pt idx="121">
                  <c:v>43056</c:v>
                </c:pt>
                <c:pt idx="122">
                  <c:v>43063</c:v>
                </c:pt>
                <c:pt idx="123">
                  <c:v>43070</c:v>
                </c:pt>
                <c:pt idx="124">
                  <c:v>43077</c:v>
                </c:pt>
                <c:pt idx="125">
                  <c:v>43084</c:v>
                </c:pt>
                <c:pt idx="126">
                  <c:v>43091</c:v>
                </c:pt>
                <c:pt idx="127">
                  <c:v>43098</c:v>
                </c:pt>
                <c:pt idx="128">
                  <c:v>43105</c:v>
                </c:pt>
                <c:pt idx="129">
                  <c:v>43112</c:v>
                </c:pt>
                <c:pt idx="130">
                  <c:v>43119</c:v>
                </c:pt>
                <c:pt idx="131">
                  <c:v>43126</c:v>
                </c:pt>
                <c:pt idx="132">
                  <c:v>43133</c:v>
                </c:pt>
                <c:pt idx="133">
                  <c:v>43140</c:v>
                </c:pt>
                <c:pt idx="134">
                  <c:v>43147</c:v>
                </c:pt>
                <c:pt idx="135">
                  <c:v>43154</c:v>
                </c:pt>
                <c:pt idx="136">
                  <c:v>43161</c:v>
                </c:pt>
                <c:pt idx="137">
                  <c:v>43168</c:v>
                </c:pt>
                <c:pt idx="138">
                  <c:v>43175</c:v>
                </c:pt>
                <c:pt idx="139">
                  <c:v>43182</c:v>
                </c:pt>
                <c:pt idx="140">
                  <c:v>43189</c:v>
                </c:pt>
                <c:pt idx="141">
                  <c:v>43196</c:v>
                </c:pt>
                <c:pt idx="142">
                  <c:v>43203</c:v>
                </c:pt>
                <c:pt idx="143">
                  <c:v>43210</c:v>
                </c:pt>
                <c:pt idx="144">
                  <c:v>43217</c:v>
                </c:pt>
                <c:pt idx="145">
                  <c:v>43224</c:v>
                </c:pt>
                <c:pt idx="146">
                  <c:v>43231</c:v>
                </c:pt>
                <c:pt idx="147">
                  <c:v>43238</c:v>
                </c:pt>
                <c:pt idx="148">
                  <c:v>43245</c:v>
                </c:pt>
                <c:pt idx="149">
                  <c:v>43252</c:v>
                </c:pt>
                <c:pt idx="150">
                  <c:v>43259</c:v>
                </c:pt>
                <c:pt idx="151">
                  <c:v>43266</c:v>
                </c:pt>
                <c:pt idx="152">
                  <c:v>43273</c:v>
                </c:pt>
                <c:pt idx="153">
                  <c:v>43280</c:v>
                </c:pt>
                <c:pt idx="154">
                  <c:v>43287</c:v>
                </c:pt>
                <c:pt idx="155">
                  <c:v>43294</c:v>
                </c:pt>
                <c:pt idx="156">
                  <c:v>43301</c:v>
                </c:pt>
                <c:pt idx="157">
                  <c:v>43308</c:v>
                </c:pt>
                <c:pt idx="158">
                  <c:v>43315</c:v>
                </c:pt>
                <c:pt idx="159">
                  <c:v>43322</c:v>
                </c:pt>
                <c:pt idx="160">
                  <c:v>43329</c:v>
                </c:pt>
                <c:pt idx="161">
                  <c:v>43336</c:v>
                </c:pt>
                <c:pt idx="162">
                  <c:v>43343</c:v>
                </c:pt>
                <c:pt idx="163">
                  <c:v>43350</c:v>
                </c:pt>
                <c:pt idx="164">
                  <c:v>43357</c:v>
                </c:pt>
                <c:pt idx="165">
                  <c:v>43364</c:v>
                </c:pt>
                <c:pt idx="166">
                  <c:v>43371</c:v>
                </c:pt>
                <c:pt idx="167">
                  <c:v>43378</c:v>
                </c:pt>
                <c:pt idx="168">
                  <c:v>43385</c:v>
                </c:pt>
                <c:pt idx="169">
                  <c:v>43392</c:v>
                </c:pt>
                <c:pt idx="170">
                  <c:v>43399</c:v>
                </c:pt>
                <c:pt idx="171">
                  <c:v>43406</c:v>
                </c:pt>
                <c:pt idx="172">
                  <c:v>43413</c:v>
                </c:pt>
                <c:pt idx="173">
                  <c:v>43420</c:v>
                </c:pt>
                <c:pt idx="174">
                  <c:v>43427</c:v>
                </c:pt>
                <c:pt idx="175">
                  <c:v>43434</c:v>
                </c:pt>
                <c:pt idx="176">
                  <c:v>43441</c:v>
                </c:pt>
                <c:pt idx="177">
                  <c:v>43448</c:v>
                </c:pt>
                <c:pt idx="178">
                  <c:v>43455</c:v>
                </c:pt>
                <c:pt idx="179">
                  <c:v>43462</c:v>
                </c:pt>
                <c:pt idx="180">
                  <c:v>43469</c:v>
                </c:pt>
                <c:pt idx="181">
                  <c:v>43476</c:v>
                </c:pt>
                <c:pt idx="182">
                  <c:v>43483</c:v>
                </c:pt>
                <c:pt idx="183">
                  <c:v>43490</c:v>
                </c:pt>
                <c:pt idx="184">
                  <c:v>43497</c:v>
                </c:pt>
                <c:pt idx="185">
                  <c:v>43504</c:v>
                </c:pt>
                <c:pt idx="186">
                  <c:v>43511</c:v>
                </c:pt>
                <c:pt idx="187">
                  <c:v>43518</c:v>
                </c:pt>
                <c:pt idx="188">
                  <c:v>43525</c:v>
                </c:pt>
                <c:pt idx="189">
                  <c:v>43532</c:v>
                </c:pt>
                <c:pt idx="190">
                  <c:v>43539</c:v>
                </c:pt>
                <c:pt idx="191">
                  <c:v>43546</c:v>
                </c:pt>
                <c:pt idx="192">
                  <c:v>43553</c:v>
                </c:pt>
                <c:pt idx="193">
                  <c:v>43560</c:v>
                </c:pt>
                <c:pt idx="194">
                  <c:v>43567</c:v>
                </c:pt>
                <c:pt idx="195">
                  <c:v>43574</c:v>
                </c:pt>
                <c:pt idx="196">
                  <c:v>43581</c:v>
                </c:pt>
                <c:pt idx="197">
                  <c:v>43588</c:v>
                </c:pt>
                <c:pt idx="198">
                  <c:v>43595</c:v>
                </c:pt>
                <c:pt idx="199">
                  <c:v>43602</c:v>
                </c:pt>
                <c:pt idx="200">
                  <c:v>43609</c:v>
                </c:pt>
                <c:pt idx="201">
                  <c:v>43616</c:v>
                </c:pt>
                <c:pt idx="202">
                  <c:v>43623</c:v>
                </c:pt>
                <c:pt idx="203">
                  <c:v>43630</c:v>
                </c:pt>
                <c:pt idx="204">
                  <c:v>43637</c:v>
                </c:pt>
                <c:pt idx="205">
                  <c:v>43644</c:v>
                </c:pt>
                <c:pt idx="206">
                  <c:v>43651</c:v>
                </c:pt>
                <c:pt idx="207">
                  <c:v>43658</c:v>
                </c:pt>
                <c:pt idx="208">
                  <c:v>43665</c:v>
                </c:pt>
                <c:pt idx="209">
                  <c:v>43672</c:v>
                </c:pt>
                <c:pt idx="210">
                  <c:v>43679</c:v>
                </c:pt>
                <c:pt idx="211">
                  <c:v>43686</c:v>
                </c:pt>
                <c:pt idx="212">
                  <c:v>43693</c:v>
                </c:pt>
                <c:pt idx="213">
                  <c:v>43700</c:v>
                </c:pt>
                <c:pt idx="214">
                  <c:v>43707</c:v>
                </c:pt>
                <c:pt idx="215">
                  <c:v>43714</c:v>
                </c:pt>
                <c:pt idx="216">
                  <c:v>43721</c:v>
                </c:pt>
                <c:pt idx="217">
                  <c:v>43728</c:v>
                </c:pt>
                <c:pt idx="218">
                  <c:v>43735</c:v>
                </c:pt>
                <c:pt idx="219">
                  <c:v>43742</c:v>
                </c:pt>
                <c:pt idx="220">
                  <c:v>43749</c:v>
                </c:pt>
                <c:pt idx="221">
                  <c:v>43756</c:v>
                </c:pt>
                <c:pt idx="222">
                  <c:v>43763</c:v>
                </c:pt>
                <c:pt idx="223">
                  <c:v>43770</c:v>
                </c:pt>
                <c:pt idx="224">
                  <c:v>43777</c:v>
                </c:pt>
                <c:pt idx="225">
                  <c:v>43784</c:v>
                </c:pt>
                <c:pt idx="226">
                  <c:v>43791</c:v>
                </c:pt>
                <c:pt idx="227">
                  <c:v>43798</c:v>
                </c:pt>
                <c:pt idx="228">
                  <c:v>43805</c:v>
                </c:pt>
                <c:pt idx="229">
                  <c:v>43812</c:v>
                </c:pt>
                <c:pt idx="230">
                  <c:v>43819</c:v>
                </c:pt>
                <c:pt idx="231">
                  <c:v>43826</c:v>
                </c:pt>
                <c:pt idx="232">
                  <c:v>43833</c:v>
                </c:pt>
                <c:pt idx="233">
                  <c:v>43840</c:v>
                </c:pt>
                <c:pt idx="234">
                  <c:v>43847</c:v>
                </c:pt>
                <c:pt idx="235">
                  <c:v>43854</c:v>
                </c:pt>
                <c:pt idx="236">
                  <c:v>43861</c:v>
                </c:pt>
                <c:pt idx="237">
                  <c:v>43868</c:v>
                </c:pt>
                <c:pt idx="238">
                  <c:v>43875</c:v>
                </c:pt>
                <c:pt idx="239">
                  <c:v>43882</c:v>
                </c:pt>
                <c:pt idx="240">
                  <c:v>43889</c:v>
                </c:pt>
                <c:pt idx="241">
                  <c:v>43896</c:v>
                </c:pt>
                <c:pt idx="242">
                  <c:v>43903</c:v>
                </c:pt>
                <c:pt idx="243">
                  <c:v>43910</c:v>
                </c:pt>
                <c:pt idx="244">
                  <c:v>43917</c:v>
                </c:pt>
                <c:pt idx="245">
                  <c:v>43924</c:v>
                </c:pt>
                <c:pt idx="246">
                  <c:v>43931</c:v>
                </c:pt>
                <c:pt idx="247">
                  <c:v>43938</c:v>
                </c:pt>
                <c:pt idx="248">
                  <c:v>43945</c:v>
                </c:pt>
                <c:pt idx="249">
                  <c:v>43952</c:v>
                </c:pt>
                <c:pt idx="250">
                  <c:v>43959</c:v>
                </c:pt>
                <c:pt idx="251">
                  <c:v>43966</c:v>
                </c:pt>
                <c:pt idx="252">
                  <c:v>43973</c:v>
                </c:pt>
                <c:pt idx="253">
                  <c:v>43980</c:v>
                </c:pt>
                <c:pt idx="254">
                  <c:v>43987</c:v>
                </c:pt>
                <c:pt idx="255">
                  <c:v>43994</c:v>
                </c:pt>
                <c:pt idx="256">
                  <c:v>44001</c:v>
                </c:pt>
                <c:pt idx="257">
                  <c:v>44008</c:v>
                </c:pt>
                <c:pt idx="258">
                  <c:v>44015</c:v>
                </c:pt>
                <c:pt idx="259">
                  <c:v>44022</c:v>
                </c:pt>
                <c:pt idx="260">
                  <c:v>44029</c:v>
                </c:pt>
                <c:pt idx="261">
                  <c:v>44036</c:v>
                </c:pt>
                <c:pt idx="262">
                  <c:v>44043</c:v>
                </c:pt>
                <c:pt idx="263">
                  <c:v>44050</c:v>
                </c:pt>
                <c:pt idx="264">
                  <c:v>44057</c:v>
                </c:pt>
                <c:pt idx="265">
                  <c:v>44064</c:v>
                </c:pt>
                <c:pt idx="266">
                  <c:v>44071</c:v>
                </c:pt>
                <c:pt idx="267">
                  <c:v>44078</c:v>
                </c:pt>
                <c:pt idx="268">
                  <c:v>44085</c:v>
                </c:pt>
                <c:pt idx="269">
                  <c:v>44092</c:v>
                </c:pt>
                <c:pt idx="270">
                  <c:v>44099</c:v>
                </c:pt>
                <c:pt idx="271">
                  <c:v>44106</c:v>
                </c:pt>
                <c:pt idx="272">
                  <c:v>44113</c:v>
                </c:pt>
                <c:pt idx="273">
                  <c:v>44120</c:v>
                </c:pt>
                <c:pt idx="274">
                  <c:v>44127</c:v>
                </c:pt>
                <c:pt idx="275">
                  <c:v>44134</c:v>
                </c:pt>
                <c:pt idx="276">
                  <c:v>44141</c:v>
                </c:pt>
                <c:pt idx="277">
                  <c:v>44148</c:v>
                </c:pt>
                <c:pt idx="278">
                  <c:v>44155</c:v>
                </c:pt>
                <c:pt idx="279">
                  <c:v>44162</c:v>
                </c:pt>
                <c:pt idx="280">
                  <c:v>44169</c:v>
                </c:pt>
                <c:pt idx="281">
                  <c:v>44176</c:v>
                </c:pt>
                <c:pt idx="282">
                  <c:v>44183</c:v>
                </c:pt>
                <c:pt idx="283">
                  <c:v>44190</c:v>
                </c:pt>
                <c:pt idx="284">
                  <c:v>44197</c:v>
                </c:pt>
                <c:pt idx="285">
                  <c:v>44204</c:v>
                </c:pt>
                <c:pt idx="286">
                  <c:v>44211</c:v>
                </c:pt>
                <c:pt idx="287">
                  <c:v>44218</c:v>
                </c:pt>
                <c:pt idx="288">
                  <c:v>44225</c:v>
                </c:pt>
                <c:pt idx="289">
                  <c:v>44232</c:v>
                </c:pt>
                <c:pt idx="290">
                  <c:v>44239</c:v>
                </c:pt>
                <c:pt idx="291">
                  <c:v>44246</c:v>
                </c:pt>
                <c:pt idx="292">
                  <c:v>44253</c:v>
                </c:pt>
                <c:pt idx="293">
                  <c:v>44260</c:v>
                </c:pt>
                <c:pt idx="294">
                  <c:v>44267</c:v>
                </c:pt>
                <c:pt idx="295">
                  <c:v>44274</c:v>
                </c:pt>
                <c:pt idx="296">
                  <c:v>44281</c:v>
                </c:pt>
                <c:pt idx="297">
                  <c:v>44288</c:v>
                </c:pt>
                <c:pt idx="298">
                  <c:v>44295</c:v>
                </c:pt>
                <c:pt idx="299">
                  <c:v>44302</c:v>
                </c:pt>
                <c:pt idx="300">
                  <c:v>44309</c:v>
                </c:pt>
                <c:pt idx="301">
                  <c:v>44316</c:v>
                </c:pt>
                <c:pt idx="302">
                  <c:v>44323</c:v>
                </c:pt>
                <c:pt idx="303">
                  <c:v>44330</c:v>
                </c:pt>
                <c:pt idx="304">
                  <c:v>44337</c:v>
                </c:pt>
                <c:pt idx="305">
                  <c:v>44344</c:v>
                </c:pt>
                <c:pt idx="306">
                  <c:v>44351</c:v>
                </c:pt>
                <c:pt idx="307">
                  <c:v>44358</c:v>
                </c:pt>
                <c:pt idx="308">
                  <c:v>44365</c:v>
                </c:pt>
                <c:pt idx="309">
                  <c:v>44372</c:v>
                </c:pt>
                <c:pt idx="310">
                  <c:v>44379</c:v>
                </c:pt>
                <c:pt idx="311">
                  <c:v>44386</c:v>
                </c:pt>
                <c:pt idx="312">
                  <c:v>44393</c:v>
                </c:pt>
                <c:pt idx="313">
                  <c:v>44400</c:v>
                </c:pt>
                <c:pt idx="314">
                  <c:v>44407</c:v>
                </c:pt>
                <c:pt idx="315">
                  <c:v>44414</c:v>
                </c:pt>
                <c:pt idx="316">
                  <c:v>44421</c:v>
                </c:pt>
                <c:pt idx="317">
                  <c:v>44428</c:v>
                </c:pt>
                <c:pt idx="318">
                  <c:v>44435</c:v>
                </c:pt>
                <c:pt idx="319">
                  <c:v>44442</c:v>
                </c:pt>
                <c:pt idx="320">
                  <c:v>44449</c:v>
                </c:pt>
                <c:pt idx="321">
                  <c:v>44456</c:v>
                </c:pt>
                <c:pt idx="322">
                  <c:v>44463</c:v>
                </c:pt>
                <c:pt idx="323">
                  <c:v>44470</c:v>
                </c:pt>
                <c:pt idx="324">
                  <c:v>44477</c:v>
                </c:pt>
                <c:pt idx="325">
                  <c:v>44484</c:v>
                </c:pt>
                <c:pt idx="326">
                  <c:v>44491</c:v>
                </c:pt>
                <c:pt idx="327">
                  <c:v>44498</c:v>
                </c:pt>
                <c:pt idx="328">
                  <c:v>44505</c:v>
                </c:pt>
                <c:pt idx="329">
                  <c:v>44512</c:v>
                </c:pt>
                <c:pt idx="330">
                  <c:v>44519</c:v>
                </c:pt>
                <c:pt idx="331">
                  <c:v>44526</c:v>
                </c:pt>
                <c:pt idx="332">
                  <c:v>44533</c:v>
                </c:pt>
                <c:pt idx="333">
                  <c:v>44540</c:v>
                </c:pt>
                <c:pt idx="334">
                  <c:v>44547</c:v>
                </c:pt>
                <c:pt idx="335">
                  <c:v>44554</c:v>
                </c:pt>
                <c:pt idx="336">
                  <c:v>44561</c:v>
                </c:pt>
                <c:pt idx="337">
                  <c:v>44568</c:v>
                </c:pt>
                <c:pt idx="338">
                  <c:v>44575</c:v>
                </c:pt>
                <c:pt idx="339">
                  <c:v>44582</c:v>
                </c:pt>
                <c:pt idx="340">
                  <c:v>44589</c:v>
                </c:pt>
                <c:pt idx="341">
                  <c:v>44596</c:v>
                </c:pt>
                <c:pt idx="342">
                  <c:v>44603</c:v>
                </c:pt>
                <c:pt idx="343">
                  <c:v>44610</c:v>
                </c:pt>
                <c:pt idx="344">
                  <c:v>44617</c:v>
                </c:pt>
                <c:pt idx="345">
                  <c:v>44624</c:v>
                </c:pt>
                <c:pt idx="346">
                  <c:v>44631</c:v>
                </c:pt>
                <c:pt idx="347">
                  <c:v>44638</c:v>
                </c:pt>
                <c:pt idx="348">
                  <c:v>44645</c:v>
                </c:pt>
                <c:pt idx="349">
                  <c:v>44652</c:v>
                </c:pt>
                <c:pt idx="350">
                  <c:v>44659</c:v>
                </c:pt>
                <c:pt idx="351">
                  <c:v>44666</c:v>
                </c:pt>
                <c:pt idx="352">
                  <c:v>44673</c:v>
                </c:pt>
                <c:pt idx="353">
                  <c:v>44680</c:v>
                </c:pt>
                <c:pt idx="354">
                  <c:v>44687</c:v>
                </c:pt>
                <c:pt idx="355">
                  <c:v>44694</c:v>
                </c:pt>
                <c:pt idx="356">
                  <c:v>44701</c:v>
                </c:pt>
                <c:pt idx="357">
                  <c:v>44708</c:v>
                </c:pt>
                <c:pt idx="358">
                  <c:v>44715</c:v>
                </c:pt>
                <c:pt idx="359">
                  <c:v>44722</c:v>
                </c:pt>
                <c:pt idx="360">
                  <c:v>44729</c:v>
                </c:pt>
                <c:pt idx="361">
                  <c:v>44736</c:v>
                </c:pt>
                <c:pt idx="362">
                  <c:v>44743</c:v>
                </c:pt>
                <c:pt idx="363">
                  <c:v>44750</c:v>
                </c:pt>
                <c:pt idx="364">
                  <c:v>44757</c:v>
                </c:pt>
                <c:pt idx="365">
                  <c:v>44764</c:v>
                </c:pt>
                <c:pt idx="366">
                  <c:v>44771</c:v>
                </c:pt>
                <c:pt idx="367">
                  <c:v>44778</c:v>
                </c:pt>
                <c:pt idx="368">
                  <c:v>44785</c:v>
                </c:pt>
                <c:pt idx="369">
                  <c:v>44792</c:v>
                </c:pt>
                <c:pt idx="370">
                  <c:v>44799</c:v>
                </c:pt>
                <c:pt idx="371">
                  <c:v>44806</c:v>
                </c:pt>
                <c:pt idx="372">
                  <c:v>44813</c:v>
                </c:pt>
                <c:pt idx="373">
                  <c:v>44820</c:v>
                </c:pt>
                <c:pt idx="374">
                  <c:v>44827</c:v>
                </c:pt>
                <c:pt idx="375">
                  <c:v>44834</c:v>
                </c:pt>
                <c:pt idx="376">
                  <c:v>44841</c:v>
                </c:pt>
                <c:pt idx="377">
                  <c:v>44848</c:v>
                </c:pt>
                <c:pt idx="378">
                  <c:v>44855</c:v>
                </c:pt>
                <c:pt idx="379">
                  <c:v>44862</c:v>
                </c:pt>
                <c:pt idx="380">
                  <c:v>44869</c:v>
                </c:pt>
                <c:pt idx="381">
                  <c:v>44876</c:v>
                </c:pt>
                <c:pt idx="382">
                  <c:v>44883</c:v>
                </c:pt>
                <c:pt idx="383">
                  <c:v>44890</c:v>
                </c:pt>
                <c:pt idx="384">
                  <c:v>44897</c:v>
                </c:pt>
                <c:pt idx="385">
                  <c:v>44904</c:v>
                </c:pt>
                <c:pt idx="386">
                  <c:v>44911</c:v>
                </c:pt>
                <c:pt idx="387">
                  <c:v>44918</c:v>
                </c:pt>
                <c:pt idx="388">
                  <c:v>44925</c:v>
                </c:pt>
                <c:pt idx="389">
                  <c:v>44932</c:v>
                </c:pt>
                <c:pt idx="390">
                  <c:v>44939</c:v>
                </c:pt>
                <c:pt idx="391">
                  <c:v>44946</c:v>
                </c:pt>
                <c:pt idx="392">
                  <c:v>44953</c:v>
                </c:pt>
                <c:pt idx="393">
                  <c:v>44960</c:v>
                </c:pt>
                <c:pt idx="394">
                  <c:v>44967</c:v>
                </c:pt>
                <c:pt idx="395">
                  <c:v>44974</c:v>
                </c:pt>
                <c:pt idx="396">
                  <c:v>44981</c:v>
                </c:pt>
                <c:pt idx="397">
                  <c:v>44988</c:v>
                </c:pt>
                <c:pt idx="398">
                  <c:v>44995</c:v>
                </c:pt>
                <c:pt idx="399">
                  <c:v>45002</c:v>
                </c:pt>
                <c:pt idx="400">
                  <c:v>45009</c:v>
                </c:pt>
                <c:pt idx="401">
                  <c:v>45016</c:v>
                </c:pt>
                <c:pt idx="402">
                  <c:v>45023</c:v>
                </c:pt>
                <c:pt idx="403">
                  <c:v>45030</c:v>
                </c:pt>
                <c:pt idx="404">
                  <c:v>45037</c:v>
                </c:pt>
                <c:pt idx="405">
                  <c:v>45044</c:v>
                </c:pt>
                <c:pt idx="406">
                  <c:v>45051</c:v>
                </c:pt>
                <c:pt idx="407">
                  <c:v>45058</c:v>
                </c:pt>
                <c:pt idx="408">
                  <c:v>45065</c:v>
                </c:pt>
                <c:pt idx="409">
                  <c:v>45072</c:v>
                </c:pt>
                <c:pt idx="410">
                  <c:v>45079</c:v>
                </c:pt>
                <c:pt idx="411">
                  <c:v>45086</c:v>
                </c:pt>
                <c:pt idx="412">
                  <c:v>45093</c:v>
                </c:pt>
                <c:pt idx="413">
                  <c:v>45100</c:v>
                </c:pt>
                <c:pt idx="414">
                  <c:v>45107</c:v>
                </c:pt>
                <c:pt idx="415">
                  <c:v>45114</c:v>
                </c:pt>
                <c:pt idx="416">
                  <c:v>45121</c:v>
                </c:pt>
                <c:pt idx="417">
                  <c:v>45128</c:v>
                </c:pt>
                <c:pt idx="418">
                  <c:v>45135</c:v>
                </c:pt>
                <c:pt idx="419">
                  <c:v>45142</c:v>
                </c:pt>
                <c:pt idx="420">
                  <c:v>45149</c:v>
                </c:pt>
                <c:pt idx="421">
                  <c:v>45156</c:v>
                </c:pt>
                <c:pt idx="422">
                  <c:v>45163</c:v>
                </c:pt>
                <c:pt idx="423">
                  <c:v>45170</c:v>
                </c:pt>
                <c:pt idx="424">
                  <c:v>45177</c:v>
                </c:pt>
                <c:pt idx="425">
                  <c:v>45184</c:v>
                </c:pt>
                <c:pt idx="426">
                  <c:v>45191</c:v>
                </c:pt>
                <c:pt idx="427">
                  <c:v>45198</c:v>
                </c:pt>
                <c:pt idx="428">
                  <c:v>45205</c:v>
                </c:pt>
                <c:pt idx="429">
                  <c:v>45212</c:v>
                </c:pt>
                <c:pt idx="430">
                  <c:v>45219</c:v>
                </c:pt>
                <c:pt idx="431">
                  <c:v>45226</c:v>
                </c:pt>
                <c:pt idx="432">
                  <c:v>45233</c:v>
                </c:pt>
                <c:pt idx="433">
                  <c:v>45240</c:v>
                </c:pt>
                <c:pt idx="434">
                  <c:v>45247</c:v>
                </c:pt>
                <c:pt idx="435">
                  <c:v>45254</c:v>
                </c:pt>
                <c:pt idx="436">
                  <c:v>45261</c:v>
                </c:pt>
                <c:pt idx="437">
                  <c:v>45268</c:v>
                </c:pt>
                <c:pt idx="438">
                  <c:v>45275</c:v>
                </c:pt>
                <c:pt idx="439">
                  <c:v>45282</c:v>
                </c:pt>
                <c:pt idx="440">
                  <c:v>45289</c:v>
                </c:pt>
                <c:pt idx="441">
                  <c:v>45296</c:v>
                </c:pt>
                <c:pt idx="442">
                  <c:v>45303</c:v>
                </c:pt>
                <c:pt idx="443">
                  <c:v>45310</c:v>
                </c:pt>
                <c:pt idx="444">
                  <c:v>45317</c:v>
                </c:pt>
                <c:pt idx="445">
                  <c:v>45324</c:v>
                </c:pt>
                <c:pt idx="446">
                  <c:v>45331</c:v>
                </c:pt>
                <c:pt idx="447">
                  <c:v>45338</c:v>
                </c:pt>
                <c:pt idx="448">
                  <c:v>45345</c:v>
                </c:pt>
                <c:pt idx="449">
                  <c:v>45352</c:v>
                </c:pt>
                <c:pt idx="450">
                  <c:v>45359</c:v>
                </c:pt>
                <c:pt idx="451">
                  <c:v>45366</c:v>
                </c:pt>
                <c:pt idx="452">
                  <c:v>45373</c:v>
                </c:pt>
                <c:pt idx="453">
                  <c:v>45380</c:v>
                </c:pt>
                <c:pt idx="454">
                  <c:v>45387</c:v>
                </c:pt>
                <c:pt idx="455">
                  <c:v>45394</c:v>
                </c:pt>
                <c:pt idx="456">
                  <c:v>45401</c:v>
                </c:pt>
                <c:pt idx="457">
                  <c:v>45408</c:v>
                </c:pt>
                <c:pt idx="458">
                  <c:v>45415</c:v>
                </c:pt>
                <c:pt idx="459">
                  <c:v>45422</c:v>
                </c:pt>
                <c:pt idx="460">
                  <c:v>45429</c:v>
                </c:pt>
                <c:pt idx="461">
                  <c:v>45436</c:v>
                </c:pt>
                <c:pt idx="462">
                  <c:v>45443</c:v>
                </c:pt>
                <c:pt idx="463">
                  <c:v>45450</c:v>
                </c:pt>
                <c:pt idx="464">
                  <c:v>45457</c:v>
                </c:pt>
                <c:pt idx="465">
                  <c:v>45464</c:v>
                </c:pt>
                <c:pt idx="466">
                  <c:v>45471</c:v>
                </c:pt>
                <c:pt idx="467">
                  <c:v>45478</c:v>
                </c:pt>
                <c:pt idx="468">
                  <c:v>45485</c:v>
                </c:pt>
                <c:pt idx="469">
                  <c:v>45492</c:v>
                </c:pt>
                <c:pt idx="470">
                  <c:v>45499</c:v>
                </c:pt>
                <c:pt idx="471">
                  <c:v>45506</c:v>
                </c:pt>
                <c:pt idx="472">
                  <c:v>45513</c:v>
                </c:pt>
                <c:pt idx="473">
                  <c:v>45520</c:v>
                </c:pt>
                <c:pt idx="474">
                  <c:v>45527</c:v>
                </c:pt>
                <c:pt idx="475">
                  <c:v>45534</c:v>
                </c:pt>
                <c:pt idx="476">
                  <c:v>45541</c:v>
                </c:pt>
                <c:pt idx="477">
                  <c:v>45548</c:v>
                </c:pt>
                <c:pt idx="478">
                  <c:v>45555</c:v>
                </c:pt>
                <c:pt idx="479">
                  <c:v>45562</c:v>
                </c:pt>
                <c:pt idx="480">
                  <c:v>45569</c:v>
                </c:pt>
                <c:pt idx="481">
                  <c:v>45576</c:v>
                </c:pt>
                <c:pt idx="482">
                  <c:v>45583</c:v>
                </c:pt>
                <c:pt idx="483">
                  <c:v>45590</c:v>
                </c:pt>
                <c:pt idx="484">
                  <c:v>45597</c:v>
                </c:pt>
                <c:pt idx="485">
                  <c:v>45604</c:v>
                </c:pt>
                <c:pt idx="486">
                  <c:v>45611</c:v>
                </c:pt>
                <c:pt idx="487">
                  <c:v>45618</c:v>
                </c:pt>
                <c:pt idx="488">
                  <c:v>45625</c:v>
                </c:pt>
                <c:pt idx="489">
                  <c:v>45632</c:v>
                </c:pt>
                <c:pt idx="490">
                  <c:v>45639</c:v>
                </c:pt>
                <c:pt idx="491">
                  <c:v>45646</c:v>
                </c:pt>
                <c:pt idx="492">
                  <c:v>45653</c:v>
                </c:pt>
                <c:pt idx="493">
                  <c:v>45660</c:v>
                </c:pt>
                <c:pt idx="494">
                  <c:v>45667</c:v>
                </c:pt>
                <c:pt idx="495">
                  <c:v>45674</c:v>
                </c:pt>
                <c:pt idx="496">
                  <c:v>45681</c:v>
                </c:pt>
                <c:pt idx="497">
                  <c:v>45688</c:v>
                </c:pt>
                <c:pt idx="498">
                  <c:v>45695</c:v>
                </c:pt>
                <c:pt idx="499">
                  <c:v>45702</c:v>
                </c:pt>
                <c:pt idx="500">
                  <c:v>45709</c:v>
                </c:pt>
                <c:pt idx="501">
                  <c:v>45716</c:v>
                </c:pt>
                <c:pt idx="502">
                  <c:v>45723</c:v>
                </c:pt>
                <c:pt idx="503">
                  <c:v>45730</c:v>
                </c:pt>
                <c:pt idx="504">
                  <c:v>45737</c:v>
                </c:pt>
                <c:pt idx="505">
                  <c:v>45744</c:v>
                </c:pt>
                <c:pt idx="506">
                  <c:v>45751</c:v>
                </c:pt>
                <c:pt idx="507">
                  <c:v>45758</c:v>
                </c:pt>
                <c:pt idx="508">
                  <c:v>45765</c:v>
                </c:pt>
                <c:pt idx="509">
                  <c:v>45772</c:v>
                </c:pt>
                <c:pt idx="510">
                  <c:v>45779</c:v>
                </c:pt>
                <c:pt idx="511">
                  <c:v>45786</c:v>
                </c:pt>
                <c:pt idx="512">
                  <c:v>45793</c:v>
                </c:pt>
                <c:pt idx="513">
                  <c:v>45800</c:v>
                </c:pt>
                <c:pt idx="514">
                  <c:v>45807</c:v>
                </c:pt>
                <c:pt idx="515">
                  <c:v>45814</c:v>
                </c:pt>
                <c:pt idx="516">
                  <c:v>45821</c:v>
                </c:pt>
                <c:pt idx="517">
                  <c:v>45828</c:v>
                </c:pt>
                <c:pt idx="518">
                  <c:v>45835</c:v>
                </c:pt>
                <c:pt idx="519">
                  <c:v>45842</c:v>
                </c:pt>
                <c:pt idx="520">
                  <c:v>45849</c:v>
                </c:pt>
                <c:pt idx="521">
                  <c:v>45856</c:v>
                </c:pt>
              </c:numCache>
            </c:numRef>
          </c:cat>
          <c:val>
            <c:numRef>
              <c:f>'10y'!$E$3:$E$524</c:f>
              <c:numCache>
                <c:formatCode>0%</c:formatCode>
                <c:ptCount val="522"/>
                <c:pt idx="0">
                  <c:v>0</c:v>
                </c:pt>
                <c:pt idx="1">
                  <c:v>8.1081E-2</c:v>
                </c:pt>
                <c:pt idx="2">
                  <c:v>9.4594999999999999E-2</c:v>
                </c:pt>
                <c:pt idx="3">
                  <c:v>0.17117100000000002</c:v>
                </c:pt>
                <c:pt idx="4">
                  <c:v>0.22522500000000001</c:v>
                </c:pt>
                <c:pt idx="5">
                  <c:v>9.0090000000000003E-2</c:v>
                </c:pt>
                <c:pt idx="6">
                  <c:v>-1.8017999999999999E-2</c:v>
                </c:pt>
                <c:pt idx="7">
                  <c:v>-9.4594999999999999E-2</c:v>
                </c:pt>
                <c:pt idx="8">
                  <c:v>9.0090000000000003E-2</c:v>
                </c:pt>
                <c:pt idx="9">
                  <c:v>9.0089999999999996E-3</c:v>
                </c:pt>
                <c:pt idx="10">
                  <c:v>9.0090000000000003E-2</c:v>
                </c:pt>
                <c:pt idx="11">
                  <c:v>0.29729700000000003</c:v>
                </c:pt>
                <c:pt idx="12">
                  <c:v>0.25225200000000003</c:v>
                </c:pt>
                <c:pt idx="13">
                  <c:v>0.37387399999999998</c:v>
                </c:pt>
                <c:pt idx="14">
                  <c:v>0.18468499999999999</c:v>
                </c:pt>
                <c:pt idx="15">
                  <c:v>6.3063000000000008E-2</c:v>
                </c:pt>
                <c:pt idx="16">
                  <c:v>0.103604</c:v>
                </c:pt>
                <c:pt idx="17">
                  <c:v>4.9550000000000004E-2</c:v>
                </c:pt>
                <c:pt idx="18">
                  <c:v>0.14414399999999999</c:v>
                </c:pt>
                <c:pt idx="19">
                  <c:v>0.28828799999999999</c:v>
                </c:pt>
                <c:pt idx="20">
                  <c:v>0.25225200000000003</c:v>
                </c:pt>
                <c:pt idx="21">
                  <c:v>0.189189</c:v>
                </c:pt>
                <c:pt idx="22">
                  <c:v>0.22522500000000001</c:v>
                </c:pt>
                <c:pt idx="23">
                  <c:v>0.130631</c:v>
                </c:pt>
                <c:pt idx="24">
                  <c:v>0.189189</c:v>
                </c:pt>
                <c:pt idx="25">
                  <c:v>-3.1531999999999998E-2</c:v>
                </c:pt>
                <c:pt idx="26">
                  <c:v>-4.5050000000000003E-3</c:v>
                </c:pt>
                <c:pt idx="27">
                  <c:v>4.0541000000000001E-2</c:v>
                </c:pt>
                <c:pt idx="28">
                  <c:v>0.44594600000000001</c:v>
                </c:pt>
                <c:pt idx="29">
                  <c:v>0.87837799999999999</c:v>
                </c:pt>
                <c:pt idx="30">
                  <c:v>0.83333299999999999</c:v>
                </c:pt>
                <c:pt idx="31">
                  <c:v>0.76126099999999997</c:v>
                </c:pt>
                <c:pt idx="32">
                  <c:v>0.79279300000000008</c:v>
                </c:pt>
                <c:pt idx="33">
                  <c:v>0.76576599999999995</c:v>
                </c:pt>
                <c:pt idx="34">
                  <c:v>0.84234200000000004</c:v>
                </c:pt>
                <c:pt idx="35">
                  <c:v>0.81081100000000006</c:v>
                </c:pt>
                <c:pt idx="36">
                  <c:v>1.0405410000000002</c:v>
                </c:pt>
                <c:pt idx="37">
                  <c:v>1.2927930000000001</c:v>
                </c:pt>
                <c:pt idx="38">
                  <c:v>1.463964</c:v>
                </c:pt>
                <c:pt idx="39">
                  <c:v>1.6576580000000001</c:v>
                </c:pt>
                <c:pt idx="40">
                  <c:v>2.2207210000000002</c:v>
                </c:pt>
                <c:pt idx="41">
                  <c:v>2.2477480000000001</c:v>
                </c:pt>
                <c:pt idx="42">
                  <c:v>2.0135130000000001</c:v>
                </c:pt>
                <c:pt idx="43">
                  <c:v>1.9279280000000001</c:v>
                </c:pt>
                <c:pt idx="44">
                  <c:v>1.4864869999999999</c:v>
                </c:pt>
                <c:pt idx="45">
                  <c:v>1.905405</c:v>
                </c:pt>
                <c:pt idx="46">
                  <c:v>1.9729730000000001</c:v>
                </c:pt>
                <c:pt idx="47">
                  <c:v>1.8918919999999999</c:v>
                </c:pt>
                <c:pt idx="48">
                  <c:v>2</c:v>
                </c:pt>
                <c:pt idx="49">
                  <c:v>1.855856</c:v>
                </c:pt>
                <c:pt idx="50">
                  <c:v>2.2567569999999999</c:v>
                </c:pt>
                <c:pt idx="51">
                  <c:v>2.1036039999999998</c:v>
                </c:pt>
                <c:pt idx="52">
                  <c:v>1.9819820000000001</c:v>
                </c:pt>
                <c:pt idx="53">
                  <c:v>2.04054</c:v>
                </c:pt>
                <c:pt idx="54">
                  <c:v>2.1306309999999997</c:v>
                </c:pt>
                <c:pt idx="55">
                  <c:v>2.04054</c:v>
                </c:pt>
                <c:pt idx="56">
                  <c:v>1.8468469999999999</c:v>
                </c:pt>
                <c:pt idx="57">
                  <c:v>1.5225229999999998</c:v>
                </c:pt>
                <c:pt idx="58">
                  <c:v>1.5855860000000002</c:v>
                </c:pt>
                <c:pt idx="59">
                  <c:v>1.4369370000000001</c:v>
                </c:pt>
                <c:pt idx="60">
                  <c:v>1.4189189999999998</c:v>
                </c:pt>
                <c:pt idx="61">
                  <c:v>1.545045</c:v>
                </c:pt>
                <c:pt idx="62">
                  <c:v>1.490991</c:v>
                </c:pt>
                <c:pt idx="63">
                  <c:v>1.1171169999999999</c:v>
                </c:pt>
                <c:pt idx="64">
                  <c:v>1.135135</c:v>
                </c:pt>
                <c:pt idx="65">
                  <c:v>1.3423419999999999</c:v>
                </c:pt>
                <c:pt idx="66">
                  <c:v>1.2657659999999999</c:v>
                </c:pt>
                <c:pt idx="67">
                  <c:v>1.4774770000000002</c:v>
                </c:pt>
                <c:pt idx="68">
                  <c:v>0.97747699999999993</c:v>
                </c:pt>
                <c:pt idx="69">
                  <c:v>1.0630629999999999</c:v>
                </c:pt>
                <c:pt idx="70">
                  <c:v>0.93693700000000002</c:v>
                </c:pt>
                <c:pt idx="71">
                  <c:v>1.0765770000000001</c:v>
                </c:pt>
                <c:pt idx="72">
                  <c:v>0.9054049999999999</c:v>
                </c:pt>
                <c:pt idx="73">
                  <c:v>0.83333299999999999</c:v>
                </c:pt>
                <c:pt idx="74">
                  <c:v>0.78828799999999999</c:v>
                </c:pt>
                <c:pt idx="75">
                  <c:v>0.88738699999999993</c:v>
                </c:pt>
                <c:pt idx="76">
                  <c:v>0.986487</c:v>
                </c:pt>
                <c:pt idx="77">
                  <c:v>0.98198200000000002</c:v>
                </c:pt>
                <c:pt idx="78">
                  <c:v>1.1531529999999999</c:v>
                </c:pt>
                <c:pt idx="79">
                  <c:v>1.13964</c:v>
                </c:pt>
                <c:pt idx="80">
                  <c:v>1.2972970000000001</c:v>
                </c:pt>
                <c:pt idx="81">
                  <c:v>1.405405</c:v>
                </c:pt>
                <c:pt idx="82">
                  <c:v>1.2792789999999998</c:v>
                </c:pt>
                <c:pt idx="83">
                  <c:v>1.2477480000000001</c:v>
                </c:pt>
                <c:pt idx="84">
                  <c:v>1.0225230000000001</c:v>
                </c:pt>
                <c:pt idx="85">
                  <c:v>0.99549599999999994</c:v>
                </c:pt>
                <c:pt idx="86">
                  <c:v>1.0270269999999999</c:v>
                </c:pt>
                <c:pt idx="87">
                  <c:v>1.054054</c:v>
                </c:pt>
                <c:pt idx="88">
                  <c:v>1.1126130000000001</c:v>
                </c:pt>
                <c:pt idx="89">
                  <c:v>1.1576580000000001</c:v>
                </c:pt>
                <c:pt idx="90">
                  <c:v>1.2792789999999998</c:v>
                </c:pt>
                <c:pt idx="91">
                  <c:v>1.351351</c:v>
                </c:pt>
                <c:pt idx="92">
                  <c:v>1.13964</c:v>
                </c:pt>
                <c:pt idx="93">
                  <c:v>1.328829</c:v>
                </c:pt>
                <c:pt idx="94">
                  <c:v>1.5495500000000002</c:v>
                </c:pt>
                <c:pt idx="95">
                  <c:v>1.5855860000000002</c:v>
                </c:pt>
                <c:pt idx="96">
                  <c:v>1.5675680000000001</c:v>
                </c:pt>
                <c:pt idx="97">
                  <c:v>1.626126</c:v>
                </c:pt>
                <c:pt idx="98">
                  <c:v>1.6216220000000001</c:v>
                </c:pt>
                <c:pt idx="99">
                  <c:v>1.4369370000000001</c:v>
                </c:pt>
                <c:pt idx="100">
                  <c:v>1.5315319999999999</c:v>
                </c:pt>
                <c:pt idx="101">
                  <c:v>1.373874</c:v>
                </c:pt>
                <c:pt idx="102">
                  <c:v>1.22973</c:v>
                </c:pt>
                <c:pt idx="103">
                  <c:v>1.225225</c:v>
                </c:pt>
                <c:pt idx="104">
                  <c:v>1.3873869999999999</c:v>
                </c:pt>
                <c:pt idx="105">
                  <c:v>1.36036</c:v>
                </c:pt>
                <c:pt idx="106">
                  <c:v>1.3828829999999999</c:v>
                </c:pt>
                <c:pt idx="107">
                  <c:v>1.3873869999999999</c:v>
                </c:pt>
                <c:pt idx="108">
                  <c:v>1.405405</c:v>
                </c:pt>
                <c:pt idx="109">
                  <c:v>1.3828829999999999</c:v>
                </c:pt>
                <c:pt idx="110">
                  <c:v>1.5</c:v>
                </c:pt>
                <c:pt idx="111">
                  <c:v>1.635135</c:v>
                </c:pt>
                <c:pt idx="112">
                  <c:v>1.648649</c:v>
                </c:pt>
                <c:pt idx="113">
                  <c:v>1.355856</c:v>
                </c:pt>
                <c:pt idx="114">
                  <c:v>1.3828829999999999</c:v>
                </c:pt>
                <c:pt idx="115">
                  <c:v>1.4144139999999998</c:v>
                </c:pt>
                <c:pt idx="116">
                  <c:v>1.5</c:v>
                </c:pt>
                <c:pt idx="117">
                  <c:v>1.355856</c:v>
                </c:pt>
                <c:pt idx="118">
                  <c:v>1.2882880000000001</c:v>
                </c:pt>
                <c:pt idx="119">
                  <c:v>1.2792789999999998</c:v>
                </c:pt>
                <c:pt idx="120">
                  <c:v>1.454955</c:v>
                </c:pt>
                <c:pt idx="121">
                  <c:v>1.490991</c:v>
                </c:pt>
                <c:pt idx="122">
                  <c:v>1.4324319999999999</c:v>
                </c:pt>
                <c:pt idx="123">
                  <c:v>1.3378380000000001</c:v>
                </c:pt>
                <c:pt idx="124">
                  <c:v>1.2522519999999999</c:v>
                </c:pt>
                <c:pt idx="125">
                  <c:v>1.3378380000000001</c:v>
                </c:pt>
                <c:pt idx="126">
                  <c:v>1.4324319999999999</c:v>
                </c:pt>
                <c:pt idx="127">
                  <c:v>1.4414410000000002</c:v>
                </c:pt>
                <c:pt idx="128">
                  <c:v>1.4864869999999999</c:v>
                </c:pt>
                <c:pt idx="129">
                  <c:v>1.4414410000000002</c:v>
                </c:pt>
                <c:pt idx="130">
                  <c:v>1.364865</c:v>
                </c:pt>
                <c:pt idx="131">
                  <c:v>1.504505</c:v>
                </c:pt>
                <c:pt idx="132">
                  <c:v>1.2882880000000001</c:v>
                </c:pt>
                <c:pt idx="133">
                  <c:v>1.2117119999999999</c:v>
                </c:pt>
                <c:pt idx="134">
                  <c:v>1.22973</c:v>
                </c:pt>
                <c:pt idx="135">
                  <c:v>1.04955</c:v>
                </c:pt>
                <c:pt idx="136">
                  <c:v>1.1171169999999999</c:v>
                </c:pt>
                <c:pt idx="137">
                  <c:v>1.0675680000000001</c:v>
                </c:pt>
                <c:pt idx="138">
                  <c:v>1.13964</c:v>
                </c:pt>
                <c:pt idx="139">
                  <c:v>1.2342340000000001</c:v>
                </c:pt>
                <c:pt idx="140">
                  <c:v>1.2927930000000001</c:v>
                </c:pt>
                <c:pt idx="141">
                  <c:v>1.27027</c:v>
                </c:pt>
                <c:pt idx="142">
                  <c:v>1.1756759999999999</c:v>
                </c:pt>
                <c:pt idx="143">
                  <c:v>1.2207210000000002</c:v>
                </c:pt>
                <c:pt idx="144">
                  <c:v>1.2927930000000001</c:v>
                </c:pt>
                <c:pt idx="145">
                  <c:v>1.3423419999999999</c:v>
                </c:pt>
                <c:pt idx="146">
                  <c:v>1.148649</c:v>
                </c:pt>
                <c:pt idx="147">
                  <c:v>1.09009</c:v>
                </c:pt>
                <c:pt idx="148">
                  <c:v>1.09009</c:v>
                </c:pt>
                <c:pt idx="149">
                  <c:v>1.0765770000000001</c:v>
                </c:pt>
                <c:pt idx="150">
                  <c:v>1.09009</c:v>
                </c:pt>
                <c:pt idx="151">
                  <c:v>1.216216</c:v>
                </c:pt>
                <c:pt idx="152">
                  <c:v>1.238739</c:v>
                </c:pt>
                <c:pt idx="153">
                  <c:v>1.22973</c:v>
                </c:pt>
                <c:pt idx="154">
                  <c:v>1.315315</c:v>
                </c:pt>
                <c:pt idx="155">
                  <c:v>1.225225</c:v>
                </c:pt>
                <c:pt idx="156">
                  <c:v>1.18018</c:v>
                </c:pt>
                <c:pt idx="157">
                  <c:v>1.1126130000000001</c:v>
                </c:pt>
                <c:pt idx="158">
                  <c:v>1.0045040000000001</c:v>
                </c:pt>
                <c:pt idx="159">
                  <c:v>0.86036000000000001</c:v>
                </c:pt>
                <c:pt idx="160">
                  <c:v>0.71171200000000001</c:v>
                </c:pt>
                <c:pt idx="161">
                  <c:v>0.74324299999999999</c:v>
                </c:pt>
                <c:pt idx="162">
                  <c:v>0.75675700000000001</c:v>
                </c:pt>
                <c:pt idx="163">
                  <c:v>0.68018000000000001</c:v>
                </c:pt>
                <c:pt idx="164">
                  <c:v>0.71171200000000001</c:v>
                </c:pt>
                <c:pt idx="165">
                  <c:v>0.72972999999999999</c:v>
                </c:pt>
                <c:pt idx="166">
                  <c:v>0.58558599999999994</c:v>
                </c:pt>
                <c:pt idx="167">
                  <c:v>0.61261299999999996</c:v>
                </c:pt>
                <c:pt idx="168">
                  <c:v>0.69369400000000003</c:v>
                </c:pt>
                <c:pt idx="169">
                  <c:v>0.7252249999999999</c:v>
                </c:pt>
                <c:pt idx="170">
                  <c:v>0.56306299999999998</c:v>
                </c:pt>
                <c:pt idx="171">
                  <c:v>0.63063099999999994</c:v>
                </c:pt>
                <c:pt idx="172">
                  <c:v>0.54054099999999994</c:v>
                </c:pt>
                <c:pt idx="173">
                  <c:v>0.52702700000000002</c:v>
                </c:pt>
                <c:pt idx="174">
                  <c:v>0.60360400000000003</c:v>
                </c:pt>
                <c:pt idx="175">
                  <c:v>0.62162200000000001</c:v>
                </c:pt>
                <c:pt idx="176">
                  <c:v>0.70270300000000008</c:v>
                </c:pt>
                <c:pt idx="177">
                  <c:v>0.73423400000000005</c:v>
                </c:pt>
                <c:pt idx="178">
                  <c:v>0.90090100000000006</c:v>
                </c:pt>
                <c:pt idx="179">
                  <c:v>0.95945899999999995</c:v>
                </c:pt>
                <c:pt idx="180">
                  <c:v>0.96396400000000004</c:v>
                </c:pt>
                <c:pt idx="181">
                  <c:v>0.91891900000000004</c:v>
                </c:pt>
                <c:pt idx="182">
                  <c:v>0.85585599999999995</c:v>
                </c:pt>
                <c:pt idx="183">
                  <c:v>0.92792799999999998</c:v>
                </c:pt>
                <c:pt idx="184">
                  <c:v>0.97747699999999993</c:v>
                </c:pt>
                <c:pt idx="185">
                  <c:v>1.036036</c:v>
                </c:pt>
                <c:pt idx="186">
                  <c:v>1.0675680000000001</c:v>
                </c:pt>
                <c:pt idx="187">
                  <c:v>1.148649</c:v>
                </c:pt>
                <c:pt idx="188">
                  <c:v>0.91891900000000004</c:v>
                </c:pt>
                <c:pt idx="189">
                  <c:v>1.0270269999999999</c:v>
                </c:pt>
                <c:pt idx="190">
                  <c:v>1.0315319999999999</c:v>
                </c:pt>
                <c:pt idx="191">
                  <c:v>1.1081080000000001</c:v>
                </c:pt>
                <c:pt idx="192">
                  <c:v>1.0720719999999999</c:v>
                </c:pt>
                <c:pt idx="193">
                  <c:v>1.103604</c:v>
                </c:pt>
                <c:pt idx="194">
                  <c:v>1.081081</c:v>
                </c:pt>
                <c:pt idx="195">
                  <c:v>0.95045000000000002</c:v>
                </c:pt>
                <c:pt idx="196">
                  <c:v>0.99549599999999994</c:v>
                </c:pt>
                <c:pt idx="197">
                  <c:v>0.86036000000000001</c:v>
                </c:pt>
                <c:pt idx="198">
                  <c:v>0.83783799999999997</c:v>
                </c:pt>
                <c:pt idx="199">
                  <c:v>0.91441400000000006</c:v>
                </c:pt>
                <c:pt idx="200">
                  <c:v>0.90090100000000006</c:v>
                </c:pt>
                <c:pt idx="201">
                  <c:v>0.99099100000000007</c:v>
                </c:pt>
                <c:pt idx="202">
                  <c:v>1.0765770000000001</c:v>
                </c:pt>
                <c:pt idx="203">
                  <c:v>1.135135</c:v>
                </c:pt>
                <c:pt idx="204">
                  <c:v>1.31982</c:v>
                </c:pt>
                <c:pt idx="205">
                  <c:v>1.2792789999999998</c:v>
                </c:pt>
                <c:pt idx="206">
                  <c:v>1.2567570000000001</c:v>
                </c:pt>
                <c:pt idx="207">
                  <c:v>1.373874</c:v>
                </c:pt>
                <c:pt idx="208">
                  <c:v>1.5270269999999999</c:v>
                </c:pt>
                <c:pt idx="209">
                  <c:v>1.5180179999999999</c:v>
                </c:pt>
                <c:pt idx="210">
                  <c:v>1.725225</c:v>
                </c:pt>
                <c:pt idx="211">
                  <c:v>2.004505</c:v>
                </c:pt>
                <c:pt idx="212">
                  <c:v>1.855856</c:v>
                </c:pt>
                <c:pt idx="213">
                  <c:v>2.0135130000000001</c:v>
                </c:pt>
                <c:pt idx="214">
                  <c:v>1.9819820000000001</c:v>
                </c:pt>
                <c:pt idx="215">
                  <c:v>1.9459460000000002</c:v>
                </c:pt>
                <c:pt idx="216">
                  <c:v>1.8243240000000001</c:v>
                </c:pt>
                <c:pt idx="217">
                  <c:v>2.0990989999999998</c:v>
                </c:pt>
                <c:pt idx="218">
                  <c:v>1.864865</c:v>
                </c:pt>
                <c:pt idx="219">
                  <c:v>1.9189189999999998</c:v>
                </c:pt>
                <c:pt idx="220">
                  <c:v>1.7387389999999998</c:v>
                </c:pt>
                <c:pt idx="221">
                  <c:v>1.7612610000000002</c:v>
                </c:pt>
                <c:pt idx="222">
                  <c:v>1.8333330000000001</c:v>
                </c:pt>
                <c:pt idx="223">
                  <c:v>1.864865</c:v>
                </c:pt>
                <c:pt idx="224">
                  <c:v>1.4864869999999999</c:v>
                </c:pt>
                <c:pt idx="225">
                  <c:v>1.509009</c:v>
                </c:pt>
                <c:pt idx="226">
                  <c:v>1.545045</c:v>
                </c:pt>
                <c:pt idx="227">
                  <c:v>1.5855860000000002</c:v>
                </c:pt>
                <c:pt idx="228">
                  <c:v>1.5585589999999998</c:v>
                </c:pt>
                <c:pt idx="229">
                  <c:v>1.5720719999999999</c:v>
                </c:pt>
                <c:pt idx="230">
                  <c:v>1.54054</c:v>
                </c:pt>
                <c:pt idx="231">
                  <c:v>1.7207210000000002</c:v>
                </c:pt>
                <c:pt idx="232">
                  <c:v>1.7567570000000001</c:v>
                </c:pt>
                <c:pt idx="233">
                  <c:v>1.671171</c:v>
                </c:pt>
                <c:pt idx="234">
                  <c:v>1.6531530000000001</c:v>
                </c:pt>
                <c:pt idx="235">
                  <c:v>1.9099100000000002</c:v>
                </c:pt>
                <c:pt idx="236">
                  <c:v>2.0225230000000001</c:v>
                </c:pt>
                <c:pt idx="237">
                  <c:v>1.9504499999999998</c:v>
                </c:pt>
                <c:pt idx="238">
                  <c:v>2.0135130000000001</c:v>
                </c:pt>
                <c:pt idx="239">
                  <c:v>2.5360360000000002</c:v>
                </c:pt>
                <c:pt idx="240">
                  <c:v>2.04054</c:v>
                </c:pt>
                <c:pt idx="241">
                  <c:v>2.364865</c:v>
                </c:pt>
                <c:pt idx="242">
                  <c:v>1.1666670000000001</c:v>
                </c:pt>
                <c:pt idx="243">
                  <c:v>1.3423419999999999</c:v>
                </c:pt>
                <c:pt idx="244">
                  <c:v>1.6531530000000001</c:v>
                </c:pt>
                <c:pt idx="245">
                  <c:v>2.1081080000000001</c:v>
                </c:pt>
                <c:pt idx="246">
                  <c:v>2.54054</c:v>
                </c:pt>
                <c:pt idx="247">
                  <c:v>2.8288290000000003</c:v>
                </c:pt>
                <c:pt idx="248">
                  <c:v>3.5</c:v>
                </c:pt>
                <c:pt idx="249">
                  <c:v>3.3378379999999996</c:v>
                </c:pt>
                <c:pt idx="250">
                  <c:v>3.40991</c:v>
                </c:pt>
                <c:pt idx="251">
                  <c:v>3.725225</c:v>
                </c:pt>
                <c:pt idx="252">
                  <c:v>3.4324329999999996</c:v>
                </c:pt>
                <c:pt idx="253">
                  <c:v>3.0315320000000003</c:v>
                </c:pt>
                <c:pt idx="254">
                  <c:v>2.7612610000000002</c:v>
                </c:pt>
                <c:pt idx="255">
                  <c:v>2.7972969999999999</c:v>
                </c:pt>
                <c:pt idx="256">
                  <c:v>2.9144139999999998</c:v>
                </c:pt>
                <c:pt idx="257">
                  <c:v>3.2477480000000001</c:v>
                </c:pt>
                <c:pt idx="258">
                  <c:v>3.364865</c:v>
                </c:pt>
                <c:pt idx="259">
                  <c:v>3.6576580000000001</c:v>
                </c:pt>
                <c:pt idx="260">
                  <c:v>3.8288290000000003</c:v>
                </c:pt>
                <c:pt idx="261">
                  <c:v>4.09009</c:v>
                </c:pt>
                <c:pt idx="262">
                  <c:v>4.63063</c:v>
                </c:pt>
                <c:pt idx="263">
                  <c:v>4.6666670000000003</c:v>
                </c:pt>
                <c:pt idx="264">
                  <c:v>4.2117120000000003</c:v>
                </c:pt>
                <c:pt idx="265">
                  <c:v>4.13964</c:v>
                </c:pt>
                <c:pt idx="266">
                  <c:v>4.2477480000000005</c:v>
                </c:pt>
                <c:pt idx="267">
                  <c:v>4.0765769999999995</c:v>
                </c:pt>
                <c:pt idx="268">
                  <c:v>4.225225</c:v>
                </c:pt>
                <c:pt idx="269">
                  <c:v>4.9324329999999996</c:v>
                </c:pt>
                <c:pt idx="270">
                  <c:v>4.2792789999999998</c:v>
                </c:pt>
                <c:pt idx="271">
                  <c:v>4.3333329999999997</c:v>
                </c:pt>
                <c:pt idx="272">
                  <c:v>4.3783780000000005</c:v>
                </c:pt>
                <c:pt idx="273">
                  <c:v>4.405405</c:v>
                </c:pt>
                <c:pt idx="274">
                  <c:v>4.0810810000000002</c:v>
                </c:pt>
                <c:pt idx="275">
                  <c:v>3.774775</c:v>
                </c:pt>
                <c:pt idx="276">
                  <c:v>4.13063</c:v>
                </c:pt>
                <c:pt idx="277">
                  <c:v>3.7387389999999998</c:v>
                </c:pt>
                <c:pt idx="278">
                  <c:v>3.4279280000000001</c:v>
                </c:pt>
                <c:pt idx="279">
                  <c:v>3.2027030000000001</c:v>
                </c:pt>
                <c:pt idx="280">
                  <c:v>3.1441439999999998</c:v>
                </c:pt>
                <c:pt idx="281">
                  <c:v>3.135135</c:v>
                </c:pt>
                <c:pt idx="282">
                  <c:v>3.2477480000000001</c:v>
                </c:pt>
                <c:pt idx="283">
                  <c:v>2.8513510000000002</c:v>
                </c:pt>
                <c:pt idx="284">
                  <c:v>3.2072070000000004</c:v>
                </c:pt>
                <c:pt idx="285">
                  <c:v>3.22973</c:v>
                </c:pt>
                <c:pt idx="286">
                  <c:v>2.9954960000000002</c:v>
                </c:pt>
                <c:pt idx="287">
                  <c:v>3.0270269999999999</c:v>
                </c:pt>
                <c:pt idx="288">
                  <c:v>3.0225230000000001</c:v>
                </c:pt>
                <c:pt idx="289">
                  <c:v>3.1801799999999996</c:v>
                </c:pt>
                <c:pt idx="290">
                  <c:v>3.2117119999999999</c:v>
                </c:pt>
                <c:pt idx="291">
                  <c:v>2.72973</c:v>
                </c:pt>
                <c:pt idx="292">
                  <c:v>2.5630630000000001</c:v>
                </c:pt>
                <c:pt idx="293">
                  <c:v>2.7432430000000001</c:v>
                </c:pt>
                <c:pt idx="294">
                  <c:v>2.77027</c:v>
                </c:pt>
                <c:pt idx="295">
                  <c:v>2.9189190000000003</c:v>
                </c:pt>
                <c:pt idx="296">
                  <c:v>2.8063060000000002</c:v>
                </c:pt>
                <c:pt idx="297">
                  <c:v>2.9684679999999997</c:v>
                </c:pt>
                <c:pt idx="298">
                  <c:v>3.1756760000000002</c:v>
                </c:pt>
                <c:pt idx="299">
                  <c:v>3.225225</c:v>
                </c:pt>
                <c:pt idx="300">
                  <c:v>3.1261259999999997</c:v>
                </c:pt>
                <c:pt idx="301">
                  <c:v>2.8963959999999997</c:v>
                </c:pt>
                <c:pt idx="302">
                  <c:v>3.22973</c:v>
                </c:pt>
                <c:pt idx="303">
                  <c:v>3.2432430000000001</c:v>
                </c:pt>
                <c:pt idx="304">
                  <c:v>3.364865</c:v>
                </c:pt>
                <c:pt idx="305">
                  <c:v>3.40991</c:v>
                </c:pt>
                <c:pt idx="306">
                  <c:v>3.3468470000000003</c:v>
                </c:pt>
                <c:pt idx="307">
                  <c:v>3.2882880000000001</c:v>
                </c:pt>
                <c:pt idx="308">
                  <c:v>2.6036040000000003</c:v>
                </c:pt>
                <c:pt idx="309">
                  <c:v>2.5315319999999999</c:v>
                </c:pt>
                <c:pt idx="310">
                  <c:v>2.5810809999999997</c:v>
                </c:pt>
                <c:pt idx="311">
                  <c:v>2.54054</c:v>
                </c:pt>
                <c:pt idx="312">
                  <c:v>2.5225230000000001</c:v>
                </c:pt>
                <c:pt idx="313">
                  <c:v>2.4684680000000001</c:v>
                </c:pt>
                <c:pt idx="314">
                  <c:v>2.6801799999999996</c:v>
                </c:pt>
                <c:pt idx="315">
                  <c:v>2.495495</c:v>
                </c:pt>
                <c:pt idx="316">
                  <c:v>2.4234230000000001</c:v>
                </c:pt>
                <c:pt idx="317">
                  <c:v>2.2882880000000001</c:v>
                </c:pt>
                <c:pt idx="318">
                  <c:v>2.4369369999999999</c:v>
                </c:pt>
                <c:pt idx="319">
                  <c:v>2.4909909999999997</c:v>
                </c:pt>
                <c:pt idx="320">
                  <c:v>2.2567569999999999</c:v>
                </c:pt>
                <c:pt idx="321">
                  <c:v>2.1441439999999998</c:v>
                </c:pt>
                <c:pt idx="322">
                  <c:v>2.0090090000000003</c:v>
                </c:pt>
                <c:pt idx="323">
                  <c:v>2.0180179999999996</c:v>
                </c:pt>
                <c:pt idx="324">
                  <c:v>2.1891890000000003</c:v>
                </c:pt>
                <c:pt idx="325">
                  <c:v>2.40991</c:v>
                </c:pt>
                <c:pt idx="326">
                  <c:v>2.5180179999999996</c:v>
                </c:pt>
                <c:pt idx="327">
                  <c:v>2.3513509999999997</c:v>
                </c:pt>
                <c:pt idx="328">
                  <c:v>2.4819820000000004</c:v>
                </c:pt>
                <c:pt idx="329">
                  <c:v>2.9144139999999998</c:v>
                </c:pt>
                <c:pt idx="330">
                  <c:v>2.7972969999999999</c:v>
                </c:pt>
                <c:pt idx="331">
                  <c:v>2.4729730000000001</c:v>
                </c:pt>
                <c:pt idx="332">
                  <c:v>2.3738740000000003</c:v>
                </c:pt>
                <c:pt idx="333">
                  <c:v>2.04955</c:v>
                </c:pt>
                <c:pt idx="334">
                  <c:v>2.225225</c:v>
                </c:pt>
                <c:pt idx="335">
                  <c:v>2.225225</c:v>
                </c:pt>
                <c:pt idx="336">
                  <c:v>2.3063059999999997</c:v>
                </c:pt>
                <c:pt idx="337">
                  <c:v>2.0990989999999998</c:v>
                </c:pt>
                <c:pt idx="338">
                  <c:v>2.1531530000000001</c:v>
                </c:pt>
                <c:pt idx="339">
                  <c:v>2.1981979999999997</c:v>
                </c:pt>
                <c:pt idx="340">
                  <c:v>2.0135130000000001</c:v>
                </c:pt>
                <c:pt idx="341">
                  <c:v>2.1171169999999999</c:v>
                </c:pt>
                <c:pt idx="342">
                  <c:v>2.2927930000000001</c:v>
                </c:pt>
                <c:pt idx="343">
                  <c:v>2.3423419999999999</c:v>
                </c:pt>
                <c:pt idx="344">
                  <c:v>2.1666669999999999</c:v>
                </c:pt>
                <c:pt idx="345">
                  <c:v>2.1441439999999998</c:v>
                </c:pt>
                <c:pt idx="346">
                  <c:v>2.2342339999999998</c:v>
                </c:pt>
                <c:pt idx="347">
                  <c:v>2.1666669999999999</c:v>
                </c:pt>
                <c:pt idx="348">
                  <c:v>2.1756760000000002</c:v>
                </c:pt>
                <c:pt idx="349">
                  <c:v>2.405405</c:v>
                </c:pt>
                <c:pt idx="350">
                  <c:v>2.5180179999999996</c:v>
                </c:pt>
                <c:pt idx="351">
                  <c:v>2.4909909999999997</c:v>
                </c:pt>
                <c:pt idx="352">
                  <c:v>2.1306309999999997</c:v>
                </c:pt>
                <c:pt idx="353">
                  <c:v>1.9234229999999999</c:v>
                </c:pt>
                <c:pt idx="354">
                  <c:v>1.851351</c:v>
                </c:pt>
                <c:pt idx="355">
                  <c:v>1.4144139999999998</c:v>
                </c:pt>
                <c:pt idx="356">
                  <c:v>1.603604</c:v>
                </c:pt>
                <c:pt idx="357">
                  <c:v>1.6126130000000001</c:v>
                </c:pt>
                <c:pt idx="358">
                  <c:v>1.5765770000000001</c:v>
                </c:pt>
                <c:pt idx="359">
                  <c:v>1.603604</c:v>
                </c:pt>
                <c:pt idx="360">
                  <c:v>1.463964</c:v>
                </c:pt>
                <c:pt idx="361">
                  <c:v>1.328829</c:v>
                </c:pt>
                <c:pt idx="362">
                  <c:v>1.0675680000000001</c:v>
                </c:pt>
                <c:pt idx="363">
                  <c:v>0.95945899999999995</c:v>
                </c:pt>
                <c:pt idx="364">
                  <c:v>0.79729699999999992</c:v>
                </c:pt>
                <c:pt idx="365">
                  <c:v>0.89189200000000002</c:v>
                </c:pt>
                <c:pt idx="366">
                  <c:v>0.97297300000000009</c:v>
                </c:pt>
                <c:pt idx="367">
                  <c:v>0.95045000000000002</c:v>
                </c:pt>
                <c:pt idx="368">
                  <c:v>1.09009</c:v>
                </c:pt>
                <c:pt idx="369">
                  <c:v>1.054054</c:v>
                </c:pt>
                <c:pt idx="370">
                  <c:v>1.0045040000000001</c:v>
                </c:pt>
                <c:pt idx="371">
                  <c:v>0.94594599999999995</c:v>
                </c:pt>
                <c:pt idx="372">
                  <c:v>1.081081</c:v>
                </c:pt>
                <c:pt idx="373">
                  <c:v>0.95495500000000011</c:v>
                </c:pt>
                <c:pt idx="374">
                  <c:v>1.0225230000000001</c:v>
                </c:pt>
                <c:pt idx="375">
                  <c:v>1.355856</c:v>
                </c:pt>
                <c:pt idx="376">
                  <c:v>1.315315</c:v>
                </c:pt>
                <c:pt idx="377">
                  <c:v>1.094595</c:v>
                </c:pt>
                <c:pt idx="378">
                  <c:v>1.2117119999999999</c:v>
                </c:pt>
                <c:pt idx="379">
                  <c:v>1.2432429999999999</c:v>
                </c:pt>
                <c:pt idx="380">
                  <c:v>1.355856</c:v>
                </c:pt>
                <c:pt idx="381">
                  <c:v>1.5675680000000001</c:v>
                </c:pt>
                <c:pt idx="382">
                  <c:v>1.454955</c:v>
                </c:pt>
                <c:pt idx="383">
                  <c:v>1.509009</c:v>
                </c:pt>
                <c:pt idx="384">
                  <c:v>1.63964</c:v>
                </c:pt>
                <c:pt idx="385">
                  <c:v>1.5855860000000002</c:v>
                </c:pt>
                <c:pt idx="386">
                  <c:v>1.5315319999999999</c:v>
                </c:pt>
                <c:pt idx="387">
                  <c:v>1.5585589999999998</c:v>
                </c:pt>
                <c:pt idx="388">
                  <c:v>1.4864869999999999</c:v>
                </c:pt>
                <c:pt idx="389">
                  <c:v>1.7657660000000002</c:v>
                </c:pt>
                <c:pt idx="390">
                  <c:v>1.8693690000000001</c:v>
                </c:pt>
                <c:pt idx="391">
                  <c:v>1.8468469999999999</c:v>
                </c:pt>
                <c:pt idx="392">
                  <c:v>1.86036</c:v>
                </c:pt>
                <c:pt idx="393">
                  <c:v>1.6621619999999999</c:v>
                </c:pt>
                <c:pt idx="394">
                  <c:v>1.5180179999999999</c:v>
                </c:pt>
                <c:pt idx="395">
                  <c:v>1.3423419999999999</c:v>
                </c:pt>
                <c:pt idx="396">
                  <c:v>1.216216</c:v>
                </c:pt>
                <c:pt idx="397">
                  <c:v>1.2972970000000001</c:v>
                </c:pt>
                <c:pt idx="398">
                  <c:v>1.184685</c:v>
                </c:pt>
                <c:pt idx="399">
                  <c:v>1.5540539999999998</c:v>
                </c:pt>
                <c:pt idx="400">
                  <c:v>1.7117119999999999</c:v>
                </c:pt>
                <c:pt idx="401">
                  <c:v>1.864865</c:v>
                </c:pt>
                <c:pt idx="402">
                  <c:v>2.0630630000000001</c:v>
                </c:pt>
                <c:pt idx="403">
                  <c:v>2.2162160000000002</c:v>
                </c:pt>
                <c:pt idx="404">
                  <c:v>2.0315319999999999</c:v>
                </c:pt>
                <c:pt idx="405">
                  <c:v>2.0765769999999999</c:v>
                </c:pt>
                <c:pt idx="406">
                  <c:v>2.2072069999999999</c:v>
                </c:pt>
                <c:pt idx="407">
                  <c:v>2.2342339999999998</c:v>
                </c:pt>
                <c:pt idx="408">
                  <c:v>2.13964</c:v>
                </c:pt>
                <c:pt idx="409">
                  <c:v>1.9099100000000002</c:v>
                </c:pt>
                <c:pt idx="410">
                  <c:v>1.9324319999999999</c:v>
                </c:pt>
                <c:pt idx="411">
                  <c:v>1.9144139999999998</c:v>
                </c:pt>
                <c:pt idx="412">
                  <c:v>1.9099100000000002</c:v>
                </c:pt>
                <c:pt idx="413">
                  <c:v>1.7432429999999999</c:v>
                </c:pt>
                <c:pt idx="414">
                  <c:v>1.851351</c:v>
                </c:pt>
                <c:pt idx="415">
                  <c:v>1.7477480000000001</c:v>
                </c:pt>
                <c:pt idx="416">
                  <c:v>2.0225230000000001</c:v>
                </c:pt>
                <c:pt idx="417">
                  <c:v>1.9819820000000001</c:v>
                </c:pt>
                <c:pt idx="418">
                  <c:v>1.8918919999999999</c:v>
                </c:pt>
                <c:pt idx="419">
                  <c:v>1.990991</c:v>
                </c:pt>
                <c:pt idx="420">
                  <c:v>2.0765769999999999</c:v>
                </c:pt>
                <c:pt idx="421">
                  <c:v>1.81982</c:v>
                </c:pt>
                <c:pt idx="422">
                  <c:v>1.9504499999999998</c:v>
                </c:pt>
                <c:pt idx="423">
                  <c:v>2.0810810000000002</c:v>
                </c:pt>
                <c:pt idx="424">
                  <c:v>1.9369370000000001</c:v>
                </c:pt>
                <c:pt idx="425">
                  <c:v>2.1486490000000003</c:v>
                </c:pt>
                <c:pt idx="426">
                  <c:v>2.0270269999999999</c:v>
                </c:pt>
                <c:pt idx="427">
                  <c:v>1.7882880000000001</c:v>
                </c:pt>
                <c:pt idx="428">
                  <c:v>1.8243240000000001</c:v>
                </c:pt>
                <c:pt idx="429">
                  <c:v>2.1531530000000001</c:v>
                </c:pt>
                <c:pt idx="430">
                  <c:v>2.3018020000000003</c:v>
                </c:pt>
                <c:pt idx="431">
                  <c:v>2.3243239999999998</c:v>
                </c:pt>
                <c:pt idx="432">
                  <c:v>2.4144139999999998</c:v>
                </c:pt>
                <c:pt idx="433">
                  <c:v>2.2207210000000002</c:v>
                </c:pt>
                <c:pt idx="434">
                  <c:v>2.2882880000000001</c:v>
                </c:pt>
                <c:pt idx="435">
                  <c:v>2.4324319999999999</c:v>
                </c:pt>
                <c:pt idx="436">
                  <c:v>2.6126130000000001</c:v>
                </c:pt>
                <c:pt idx="437">
                  <c:v>2.5135130000000001</c:v>
                </c:pt>
                <c:pt idx="438">
                  <c:v>2.6441439999999998</c:v>
                </c:pt>
                <c:pt idx="439">
                  <c:v>2.6891890000000003</c:v>
                </c:pt>
                <c:pt idx="440">
                  <c:v>2.6126130000000001</c:v>
                </c:pt>
                <c:pt idx="441">
                  <c:v>2.4414410000000002</c:v>
                </c:pt>
                <c:pt idx="442">
                  <c:v>2.54955</c:v>
                </c:pt>
                <c:pt idx="443">
                  <c:v>2.27027</c:v>
                </c:pt>
                <c:pt idx="444">
                  <c:v>2.36036</c:v>
                </c:pt>
                <c:pt idx="445">
                  <c:v>2.3333330000000001</c:v>
                </c:pt>
                <c:pt idx="446">
                  <c:v>2.1306309999999997</c:v>
                </c:pt>
                <c:pt idx="447">
                  <c:v>2.0765769999999999</c:v>
                </c:pt>
                <c:pt idx="448">
                  <c:v>2.0315319999999999</c:v>
                </c:pt>
                <c:pt idx="449">
                  <c:v>2.0990989999999998</c:v>
                </c:pt>
                <c:pt idx="450">
                  <c:v>2.2657660000000002</c:v>
                </c:pt>
                <c:pt idx="451">
                  <c:v>2.4684680000000001</c:v>
                </c:pt>
                <c:pt idx="452">
                  <c:v>2.4639639999999998</c:v>
                </c:pt>
                <c:pt idx="453">
                  <c:v>2.7432430000000001</c:v>
                </c:pt>
                <c:pt idx="454">
                  <c:v>2.9234230000000001</c:v>
                </c:pt>
                <c:pt idx="455">
                  <c:v>2.954955</c:v>
                </c:pt>
                <c:pt idx="456">
                  <c:v>3.1936939999999998</c:v>
                </c:pt>
                <c:pt idx="457">
                  <c:v>3.1486489999999998</c:v>
                </c:pt>
                <c:pt idx="458">
                  <c:v>3.0630630000000001</c:v>
                </c:pt>
                <c:pt idx="459">
                  <c:v>3.6756760000000002</c:v>
                </c:pt>
                <c:pt idx="460">
                  <c:v>3.9009010000000002</c:v>
                </c:pt>
                <c:pt idx="461">
                  <c:v>3.9729730000000001</c:v>
                </c:pt>
                <c:pt idx="462">
                  <c:v>3.9864870000000003</c:v>
                </c:pt>
                <c:pt idx="463">
                  <c:v>3.5855860000000002</c:v>
                </c:pt>
                <c:pt idx="464">
                  <c:v>3.59009</c:v>
                </c:pt>
                <c:pt idx="465">
                  <c:v>3.6981979999999997</c:v>
                </c:pt>
                <c:pt idx="466">
                  <c:v>4.13063</c:v>
                </c:pt>
                <c:pt idx="467">
                  <c:v>4.1981979999999997</c:v>
                </c:pt>
                <c:pt idx="468">
                  <c:v>4.6531529999999997</c:v>
                </c:pt>
                <c:pt idx="469">
                  <c:v>4.4639640000000007</c:v>
                </c:pt>
                <c:pt idx="470">
                  <c:v>4.36937</c:v>
                </c:pt>
                <c:pt idx="471">
                  <c:v>4.4684679999999997</c:v>
                </c:pt>
                <c:pt idx="472">
                  <c:v>4.2477480000000005</c:v>
                </c:pt>
                <c:pt idx="473">
                  <c:v>4.6576580000000005</c:v>
                </c:pt>
                <c:pt idx="474">
                  <c:v>4.5720720000000004</c:v>
                </c:pt>
                <c:pt idx="475">
                  <c:v>4.4864870000000003</c:v>
                </c:pt>
                <c:pt idx="476">
                  <c:v>4.09009</c:v>
                </c:pt>
                <c:pt idx="477">
                  <c:v>5.0180180000000005</c:v>
                </c:pt>
                <c:pt idx="478">
                  <c:v>4.8423419999999995</c:v>
                </c:pt>
                <c:pt idx="479">
                  <c:v>4.7612610000000002</c:v>
                </c:pt>
                <c:pt idx="480">
                  <c:v>4.7567570000000003</c:v>
                </c:pt>
                <c:pt idx="481">
                  <c:v>5.09009</c:v>
                </c:pt>
                <c:pt idx="482">
                  <c:v>5.5945950000000009</c:v>
                </c:pt>
                <c:pt idx="483">
                  <c:v>5.585585</c:v>
                </c:pt>
                <c:pt idx="484">
                  <c:v>5.274775</c:v>
                </c:pt>
                <c:pt idx="485">
                  <c:v>5.5540539999999998</c:v>
                </c:pt>
                <c:pt idx="486">
                  <c:v>4.8738739999999998</c:v>
                </c:pt>
                <c:pt idx="487">
                  <c:v>5.4279280000000005</c:v>
                </c:pt>
                <c:pt idx="488">
                  <c:v>5.1576570000000004</c:v>
                </c:pt>
                <c:pt idx="489">
                  <c:v>5.225225</c:v>
                </c:pt>
                <c:pt idx="490">
                  <c:v>5.2612609999999993</c:v>
                </c:pt>
                <c:pt idx="491">
                  <c:v>4.9819819999999995</c:v>
                </c:pt>
                <c:pt idx="492">
                  <c:v>5.0540539999999998</c:v>
                </c:pt>
                <c:pt idx="493">
                  <c:v>5.364865</c:v>
                </c:pt>
                <c:pt idx="494">
                  <c:v>5.7927930000000005</c:v>
                </c:pt>
                <c:pt idx="495">
                  <c:v>5.7162159999999993</c:v>
                </c:pt>
                <c:pt idx="496">
                  <c:v>5.9054049999999991</c:v>
                </c:pt>
                <c:pt idx="497">
                  <c:v>6.3738739999999998</c:v>
                </c:pt>
                <c:pt idx="498">
                  <c:v>6.6441439999999998</c:v>
                </c:pt>
                <c:pt idx="499">
                  <c:v>6.2027030000000005</c:v>
                </c:pt>
                <c:pt idx="500">
                  <c:v>6.0225229999999996</c:v>
                </c:pt>
                <c:pt idx="501">
                  <c:v>5.9819820000000004</c:v>
                </c:pt>
                <c:pt idx="502">
                  <c:v>6.2342339999999998</c:v>
                </c:pt>
                <c:pt idx="503">
                  <c:v>6.5225229999999996</c:v>
                </c:pt>
                <c:pt idx="504">
                  <c:v>6.864865</c:v>
                </c:pt>
                <c:pt idx="505">
                  <c:v>7.0540539999999998</c:v>
                </c:pt>
                <c:pt idx="506">
                  <c:v>6.545045</c:v>
                </c:pt>
                <c:pt idx="507">
                  <c:v>7.9909910000000002</c:v>
                </c:pt>
                <c:pt idx="508">
                  <c:v>8.2342340000000007</c:v>
                </c:pt>
                <c:pt idx="509">
                  <c:v>8.045045</c:v>
                </c:pt>
                <c:pt idx="510">
                  <c:v>7.7522519999999995</c:v>
                </c:pt>
                <c:pt idx="511">
                  <c:v>8.454955</c:v>
                </c:pt>
                <c:pt idx="512">
                  <c:v>7.6441439999999998</c:v>
                </c:pt>
                <c:pt idx="513">
                  <c:v>8.1081079999999996</c:v>
                </c:pt>
                <c:pt idx="514">
                  <c:v>8.1261260000000011</c:v>
                </c:pt>
                <c:pt idx="515">
                  <c:v>8.315316000000001</c:v>
                </c:pt>
                <c:pt idx="516">
                  <c:v>8.6666670000000003</c:v>
                </c:pt>
                <c:pt idx="517">
                  <c:v>8.5675679999999996</c:v>
                </c:pt>
                <c:pt idx="518">
                  <c:v>8.1756759999999993</c:v>
                </c:pt>
                <c:pt idx="519">
                  <c:v>8.7027029999999996</c:v>
                </c:pt>
                <c:pt idx="520">
                  <c:v>8.585585</c:v>
                </c:pt>
                <c:pt idx="521">
                  <c:v>8.4639639999999989</c:v>
                </c:pt>
              </c:numCache>
            </c:numRef>
          </c:val>
          <c:smooth val="0"/>
          <c:extLst>
            <c:ext xmlns:c16="http://schemas.microsoft.com/office/drawing/2014/chart" uri="{C3380CC4-5D6E-409C-BE32-E72D297353CC}">
              <c16:uniqueId val="{00000002-DC81-4290-90DC-556BC842DD96}"/>
            </c:ext>
          </c:extLst>
        </c:ser>
        <c:dLbls>
          <c:showLegendKey val="0"/>
          <c:showVal val="0"/>
          <c:showCatName val="0"/>
          <c:showSerName val="0"/>
          <c:showPercent val="0"/>
          <c:showBubbleSize val="0"/>
        </c:dLbls>
        <c:smooth val="0"/>
        <c:axId val="1080253568"/>
        <c:axId val="1080272704"/>
      </c:lineChart>
      <c:dateAx>
        <c:axId val="1080253568"/>
        <c:scaling>
          <c:orientation val="minMax"/>
        </c:scaling>
        <c:delete val="0"/>
        <c:axPos val="b"/>
        <c:numFmt formatCode="yy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72704"/>
        <c:crosses val="autoZero"/>
        <c:auto val="0"/>
        <c:lblOffset val="100"/>
        <c:baseTimeUnit val="days"/>
        <c:majorUnit val="360"/>
        <c:majorTimeUnit val="days"/>
      </c:dateAx>
      <c:valAx>
        <c:axId val="1080272704"/>
        <c:scaling>
          <c:orientation val="minMax"/>
        </c:scaling>
        <c:delete val="0"/>
        <c:axPos val="l"/>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5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c:spPr>
          <c:invertIfNegative val="0"/>
          <c:dPt>
            <c:idx val="11"/>
            <c:invertIfNegative val="0"/>
            <c:bubble3D val="0"/>
            <c:spPr>
              <a:solidFill>
                <a:schemeClr val="tx2"/>
              </a:solidFill>
              <a:ln>
                <a:noFill/>
              </a:ln>
              <a:effectLst/>
            </c:spPr>
            <c:extLst>
              <c:ext xmlns:c16="http://schemas.microsoft.com/office/drawing/2014/chart" uri="{C3380CC4-5D6E-409C-BE32-E72D297353CC}">
                <c16:uniqueId val="{00000000-A6F4-084E-BE07-6F31C048FB90}"/>
              </c:ext>
            </c:extLst>
          </c:dPt>
          <c:dPt>
            <c:idx val="12"/>
            <c:invertIfNegative val="0"/>
            <c:bubble3D val="0"/>
            <c:spPr>
              <a:solidFill>
                <a:schemeClr val="tx2"/>
              </a:solidFill>
              <a:ln>
                <a:noFill/>
              </a:ln>
              <a:effectLst/>
            </c:spPr>
            <c:extLst>
              <c:ext xmlns:c16="http://schemas.microsoft.com/office/drawing/2014/chart" uri="{C3380CC4-5D6E-409C-BE32-E72D297353CC}">
                <c16:uniqueId val="{00000001-A6F4-084E-BE07-6F31C048FB90}"/>
              </c:ext>
            </c:extLst>
          </c:dPt>
          <c:dPt>
            <c:idx val="14"/>
            <c:invertIfNegative val="0"/>
            <c:bubble3D val="0"/>
            <c:spPr>
              <a:solidFill>
                <a:schemeClr val="tx2"/>
              </a:solidFill>
              <a:ln>
                <a:noFill/>
              </a:ln>
              <a:effectLst/>
            </c:spPr>
            <c:extLst>
              <c:ext xmlns:c16="http://schemas.microsoft.com/office/drawing/2014/chart" uri="{C3380CC4-5D6E-409C-BE32-E72D297353CC}">
                <c16:uniqueId val="{00000003-A6F4-084E-BE07-6F31C048FB90}"/>
              </c:ext>
            </c:extLst>
          </c:dPt>
          <c:dPt>
            <c:idx val="15"/>
            <c:invertIfNegative val="0"/>
            <c:bubble3D val="0"/>
            <c:spPr>
              <a:solidFill>
                <a:schemeClr val="tx2"/>
              </a:solidFill>
              <a:ln>
                <a:noFill/>
              </a:ln>
              <a:effectLst/>
            </c:spPr>
            <c:extLst>
              <c:ext xmlns:c16="http://schemas.microsoft.com/office/drawing/2014/chart" uri="{C3380CC4-5D6E-409C-BE32-E72D297353CC}">
                <c16:uniqueId val="{00000004-A6F4-084E-BE07-6F31C048FB9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 (2)'!$A$1:$A$16</c:f>
              <c:strCache>
                <c:ptCount val="16"/>
                <c:pt idx="0">
                  <c:v>Bulyanhulu </c:v>
                </c:pt>
                <c:pt idx="1">
                  <c:v>Jabal Sayid </c:v>
                </c:pt>
                <c:pt idx="2">
                  <c:v>Kibali </c:v>
                </c:pt>
                <c:pt idx="3">
                  <c:v>Loulo-Gounkoto </c:v>
                </c:pt>
                <c:pt idx="4">
                  <c:v>North Mara </c:v>
                </c:pt>
                <c:pt idx="5">
                  <c:v>Tongon</c:v>
                </c:pt>
                <c:pt idx="6">
                  <c:v>Norte Abierto</c:v>
                </c:pt>
                <c:pt idx="7">
                  <c:v>Porgera </c:v>
                </c:pt>
                <c:pt idx="8">
                  <c:v>Pueblo Viejo </c:v>
                </c:pt>
                <c:pt idx="9">
                  <c:v>Reko Diq </c:v>
                </c:pt>
                <c:pt idx="10">
                  <c:v>Veladero </c:v>
                </c:pt>
                <c:pt idx="11">
                  <c:v>Carlin </c:v>
                </c:pt>
                <c:pt idx="12">
                  <c:v>Cortez </c:v>
                </c:pt>
                <c:pt idx="13">
                  <c:v>Hemlo </c:v>
                </c:pt>
                <c:pt idx="14">
                  <c:v>Phoenix </c:v>
                </c:pt>
                <c:pt idx="15">
                  <c:v>Turquoise Ridge </c:v>
                </c:pt>
              </c:strCache>
            </c:strRef>
          </c:cat>
          <c:val>
            <c:numRef>
              <c:f>'Sheet1 (2)'!$B$1:$B$16</c:f>
              <c:numCache>
                <c:formatCode>0.00</c:formatCode>
                <c:ptCount val="16"/>
                <c:pt idx="0">
                  <c:v>46.384524018369788</c:v>
                </c:pt>
                <c:pt idx="1">
                  <c:v>55.700080515651194</c:v>
                </c:pt>
                <c:pt idx="2">
                  <c:v>42.973060021170781</c:v>
                </c:pt>
                <c:pt idx="3">
                  <c:v>38.042038223257428</c:v>
                </c:pt>
                <c:pt idx="4">
                  <c:v>46.384524018369788</c:v>
                </c:pt>
                <c:pt idx="5">
                  <c:v>55.700080515651194</c:v>
                </c:pt>
                <c:pt idx="6">
                  <c:v>44.010329562174562</c:v>
                </c:pt>
                <c:pt idx="7">
                  <c:v>44.879661080055016</c:v>
                </c:pt>
                <c:pt idx="8">
                  <c:v>75.346248971457243</c:v>
                </c:pt>
                <c:pt idx="9">
                  <c:v>46.384524018369788</c:v>
                </c:pt>
                <c:pt idx="10">
                  <c:v>75.346248971457243</c:v>
                </c:pt>
                <c:pt idx="11">
                  <c:v>87.929182977013866</c:v>
                </c:pt>
                <c:pt idx="12">
                  <c:v>87.929182977013866</c:v>
                </c:pt>
                <c:pt idx="13">
                  <c:v>80.460041363436062</c:v>
                </c:pt>
                <c:pt idx="14">
                  <c:v>87.929182977013866</c:v>
                </c:pt>
                <c:pt idx="15">
                  <c:v>87.929182977013866</c:v>
                </c:pt>
              </c:numCache>
            </c:numRef>
          </c:val>
          <c:extLst>
            <c:ext xmlns:c16="http://schemas.microsoft.com/office/drawing/2014/chart" uri="{C3380CC4-5D6E-409C-BE32-E72D297353CC}">
              <c16:uniqueId val="{00000000-B3D1-894F-9DDA-C790D9894E83}"/>
            </c:ext>
          </c:extLst>
        </c:ser>
        <c:dLbls>
          <c:showLegendKey val="0"/>
          <c:showVal val="0"/>
          <c:showCatName val="0"/>
          <c:showSerName val="0"/>
          <c:showPercent val="0"/>
          <c:showBubbleSize val="0"/>
        </c:dLbls>
        <c:gapWidth val="100"/>
        <c:overlap val="-100"/>
        <c:axId val="1792734048"/>
        <c:axId val="46783455"/>
      </c:barChart>
      <c:catAx>
        <c:axId val="1792734048"/>
        <c:scaling>
          <c:orientation val="minMax"/>
        </c:scaling>
        <c:delete val="0"/>
        <c:axPos val="b"/>
        <c:numFmt formatCode="General" sourceLinked="1"/>
        <c:majorTickMark val="out"/>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6783455"/>
        <c:crosses val="autoZero"/>
        <c:auto val="0"/>
        <c:lblAlgn val="ctr"/>
        <c:lblOffset val="100"/>
        <c:noMultiLvlLbl val="0"/>
      </c:catAx>
      <c:valAx>
        <c:axId val="46783455"/>
        <c:scaling>
          <c:orientation val="minMax"/>
          <c:max val="100"/>
        </c:scaling>
        <c:delete val="0"/>
        <c:axPos val="l"/>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927340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c:spPr>
          <c:invertIfNegative val="0"/>
          <c:dPt>
            <c:idx val="11"/>
            <c:invertIfNegative val="0"/>
            <c:bubble3D val="0"/>
            <c:spPr>
              <a:solidFill>
                <a:schemeClr val="tx2"/>
              </a:solidFill>
              <a:ln>
                <a:noFill/>
              </a:ln>
              <a:effectLst/>
            </c:spPr>
            <c:extLst>
              <c:ext xmlns:c16="http://schemas.microsoft.com/office/drawing/2014/chart" uri="{C3380CC4-5D6E-409C-BE32-E72D297353CC}">
                <c16:uniqueId val="{00000000-AB6A-2544-949B-AE9DAD41E41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 (2)'!$A$33:$A$45</c:f>
              <c:strCache>
                <c:ptCount val="13"/>
                <c:pt idx="0">
                  <c:v>Bulyanhulu </c:v>
                </c:pt>
                <c:pt idx="1">
                  <c:v>Jabal Sayid </c:v>
                </c:pt>
                <c:pt idx="2">
                  <c:v>Kibali </c:v>
                </c:pt>
                <c:pt idx="3">
                  <c:v>Loulo-Gounkoto </c:v>
                </c:pt>
                <c:pt idx="4">
                  <c:v>North Mara </c:v>
                </c:pt>
                <c:pt idx="5">
                  <c:v>Tongon</c:v>
                </c:pt>
                <c:pt idx="6">
                  <c:v>Norte Abierto</c:v>
                </c:pt>
                <c:pt idx="7">
                  <c:v>Porgera </c:v>
                </c:pt>
                <c:pt idx="8">
                  <c:v>Pueblo Viejo </c:v>
                </c:pt>
                <c:pt idx="9">
                  <c:v>Reko Diq </c:v>
                </c:pt>
                <c:pt idx="10">
                  <c:v>Veladero </c:v>
                </c:pt>
                <c:pt idx="11">
                  <c:v>Nevada Gold Mines</c:v>
                </c:pt>
                <c:pt idx="12">
                  <c:v>Other</c:v>
                </c:pt>
              </c:strCache>
            </c:strRef>
          </c:cat>
          <c:val>
            <c:numRef>
              <c:f>'Sheet1 (2)'!$C$33:$C$45</c:f>
              <c:numCache>
                <c:formatCode>0.00%</c:formatCode>
                <c:ptCount val="13"/>
                <c:pt idx="0">
                  <c:v>4.8235711220167565E-2</c:v>
                </c:pt>
                <c:pt idx="1">
                  <c:v>1.729768058069452E-2</c:v>
                </c:pt>
                <c:pt idx="2">
                  <c:v>7.0478251945289325E-2</c:v>
                </c:pt>
                <c:pt idx="3">
                  <c:v>3.073277229385531E-2</c:v>
                </c:pt>
                <c:pt idx="4">
                  <c:v>3.8196712134500196E-2</c:v>
                </c:pt>
                <c:pt idx="5">
                  <c:v>4.4410442051837059E-3</c:v>
                </c:pt>
                <c:pt idx="6">
                  <c:v>8.1730141255061482E-3</c:v>
                </c:pt>
                <c:pt idx="7">
                  <c:v>2.5974510645444197E-2</c:v>
                </c:pt>
                <c:pt idx="8">
                  <c:v>0.10451381761862999</c:v>
                </c:pt>
                <c:pt idx="9">
                  <c:v>0.10386072288257357</c:v>
                </c:pt>
                <c:pt idx="10">
                  <c:v>1.8342632158384803E-2</c:v>
                </c:pt>
                <c:pt idx="11">
                  <c:v>0.32703252411785561</c:v>
                </c:pt>
                <c:pt idx="12">
                  <c:v>0.20272060607191505</c:v>
                </c:pt>
              </c:numCache>
            </c:numRef>
          </c:val>
          <c:extLst>
            <c:ext xmlns:c16="http://schemas.microsoft.com/office/drawing/2014/chart" uri="{C3380CC4-5D6E-409C-BE32-E72D297353CC}">
              <c16:uniqueId val="{00000000-C6CA-AA4E-AF3D-583EEA23A09B}"/>
            </c:ext>
          </c:extLst>
        </c:ser>
        <c:dLbls>
          <c:showLegendKey val="0"/>
          <c:showVal val="0"/>
          <c:showCatName val="0"/>
          <c:showSerName val="0"/>
          <c:showPercent val="0"/>
          <c:showBubbleSize val="0"/>
        </c:dLbls>
        <c:gapWidth val="100"/>
        <c:overlap val="-100"/>
        <c:axId val="1792734048"/>
        <c:axId val="46783455"/>
      </c:barChart>
      <c:catAx>
        <c:axId val="1792734048"/>
        <c:scaling>
          <c:orientation val="minMax"/>
        </c:scaling>
        <c:delete val="0"/>
        <c:axPos val="b"/>
        <c:numFmt formatCode="General" sourceLinked="1"/>
        <c:majorTickMark val="out"/>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6783455"/>
        <c:crosses val="autoZero"/>
        <c:auto val="0"/>
        <c:lblAlgn val="ctr"/>
        <c:lblOffset val="100"/>
        <c:noMultiLvlLbl val="0"/>
      </c:catAx>
      <c:valAx>
        <c:axId val="46783455"/>
        <c:scaling>
          <c:orientation val="minMax"/>
        </c:scaling>
        <c:delete val="0"/>
        <c:axPos val="l"/>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927340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469464848318416E-2"/>
          <c:y val="0.11597296805061413"/>
          <c:w val="0.95899669616644578"/>
          <c:h val="0.68184749098114872"/>
        </c:manualLayout>
      </c:layout>
      <c:barChart>
        <c:barDir val="col"/>
        <c:grouping val="clustered"/>
        <c:varyColors val="0"/>
        <c:ser>
          <c:idx val="0"/>
          <c:order val="0"/>
          <c:tx>
            <c:strRef>
              <c:f>gold!$N$8</c:f>
              <c:strCache>
                <c:ptCount val="1"/>
                <c:pt idx="0">
                  <c:v>AISC</c:v>
                </c:pt>
              </c:strCache>
            </c:strRef>
          </c:tx>
          <c:spPr>
            <a:solidFill>
              <a:schemeClr val="accent2"/>
            </a:solidFill>
            <a:ln>
              <a:noFill/>
              <a:prstDash val="dash"/>
            </a:ln>
            <a:effectLst/>
          </c:spPr>
          <c:invertIfNegative val="0"/>
          <c:dPt>
            <c:idx val="0"/>
            <c:invertIfNegative val="0"/>
            <c:bubble3D val="0"/>
            <c:spPr>
              <a:solidFill>
                <a:schemeClr val="accent2"/>
              </a:solidFill>
              <a:ln>
                <a:noFill/>
                <a:prstDash val="dash"/>
              </a:ln>
              <a:effectLst/>
            </c:spPr>
            <c:extLst>
              <c:ext xmlns:c16="http://schemas.microsoft.com/office/drawing/2014/chart" uri="{C3380CC4-5D6E-409C-BE32-E72D297353CC}">
                <c16:uniqueId val="{00000001-7182-4D4C-B0D9-0C5EED8DB64D}"/>
              </c:ext>
            </c:extLst>
          </c:dPt>
          <c:dPt>
            <c:idx val="3"/>
            <c:invertIfNegative val="0"/>
            <c:bubble3D val="0"/>
            <c:spPr>
              <a:solidFill>
                <a:srgbClr val="FFC000"/>
              </a:solidFill>
              <a:ln>
                <a:noFill/>
                <a:prstDash val="dash"/>
              </a:ln>
              <a:effectLst/>
            </c:spPr>
            <c:extLst>
              <c:ext xmlns:c16="http://schemas.microsoft.com/office/drawing/2014/chart" uri="{C3380CC4-5D6E-409C-BE32-E72D297353CC}">
                <c16:uniqueId val="{00000000-65CB-4C53-9CF7-8153935B339F}"/>
              </c:ext>
            </c:extLst>
          </c:dPt>
          <c:dLbls>
            <c:numFmt formatCode="&quot;$&quot;#,##0;\(0\);&quot;-&quot;" sourceLinked="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Goldman Sans" panose="020B0603020203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gold!$M$9:$M$19</c:f>
              <c:strCache>
                <c:ptCount val="11"/>
                <c:pt idx="0">
                  <c:v>agn</c:v>
                </c:pt>
                <c:pt idx="1">
                  <c:v>kind</c:v>
                </c:pt>
                <c:pt idx="2">
                  <c:v>ala</c:v>
                </c:pt>
                <c:pt idx="3">
                  <c:v>bar</c:v>
                </c:pt>
                <c:pt idx="4">
                  <c:v>new</c:v>
                </c:pt>
                <c:pt idx="5">
                  <c:v>angl</c:v>
                </c:pt>
                <c:pt idx="6">
                  <c:v>b2</c:v>
                </c:pt>
                <c:pt idx="7">
                  <c:v>goldf</c:v>
                </c:pt>
                <c:pt idx="8">
                  <c:v>ocea</c:v>
                </c:pt>
                <c:pt idx="9">
                  <c:v>iag</c:v>
                </c:pt>
                <c:pt idx="10">
                  <c:v>eq</c:v>
                </c:pt>
              </c:strCache>
            </c:strRef>
          </c:cat>
          <c:val>
            <c:numRef>
              <c:f>gold!$N$9:$N$19</c:f>
              <c:numCache>
                <c:formatCode>General</c:formatCode>
                <c:ptCount val="11"/>
                <c:pt idx="0">
                  <c:v>1286</c:v>
                </c:pt>
                <c:pt idx="1">
                  <c:v>1350</c:v>
                </c:pt>
                <c:pt idx="2">
                  <c:v>1425</c:v>
                </c:pt>
                <c:pt idx="3">
                  <c:v>1507</c:v>
                </c:pt>
                <c:pt idx="4">
                  <c:v>1611</c:v>
                </c:pt>
                <c:pt idx="5">
                  <c:v>1616</c:v>
                </c:pt>
                <c:pt idx="6">
                  <c:v>1650</c:v>
                </c:pt>
                <c:pt idx="7">
                  <c:v>1694</c:v>
                </c:pt>
                <c:pt idx="8">
                  <c:v>1729</c:v>
                </c:pt>
                <c:pt idx="9">
                  <c:v>1756</c:v>
                </c:pt>
                <c:pt idx="10">
                  <c:v>1994</c:v>
                </c:pt>
              </c:numCache>
            </c:numRef>
          </c:val>
          <c:extLst>
            <c:ext xmlns:c16="http://schemas.microsoft.com/office/drawing/2014/chart" uri="{C3380CC4-5D6E-409C-BE32-E72D297353CC}">
              <c16:uniqueId val="{00000002-7182-4D4C-B0D9-0C5EED8DB64D}"/>
            </c:ext>
          </c:extLst>
        </c:ser>
        <c:dLbls>
          <c:showLegendKey val="0"/>
          <c:showVal val="0"/>
          <c:showCatName val="0"/>
          <c:showSerName val="0"/>
          <c:showPercent val="0"/>
          <c:showBubbleSize val="0"/>
        </c:dLbls>
        <c:gapWidth val="100"/>
        <c:overlap val="-27"/>
        <c:axId val="1505941376"/>
        <c:axId val="1501845664"/>
      </c:barChart>
      <c:catAx>
        <c:axId val="150594137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Goldman Sans" panose="020B0603020203020204" pitchFamily="34" charset="0"/>
              </a:defRPr>
            </a:pPr>
            <a:endParaRPr lang="en-US"/>
          </a:p>
        </c:txPr>
        <c:crossAx val="1501845664"/>
        <c:crosses val="autoZero"/>
        <c:auto val="1"/>
        <c:lblAlgn val="ctr"/>
        <c:lblOffset val="100"/>
        <c:noMultiLvlLbl val="0"/>
      </c:catAx>
      <c:valAx>
        <c:axId val="1501845664"/>
        <c:scaling>
          <c:orientation val="minMax"/>
        </c:scaling>
        <c:delete val="0"/>
        <c:axPos val="l"/>
        <c:numFmt formatCode="#,##0;\(0\);&quot;-&quot;" sourceLinked="0"/>
        <c:majorTickMark val="out"/>
        <c:minorTickMark val="none"/>
        <c:tickLblPos val="none"/>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Goldman Sans" panose="020B0603020203020204" pitchFamily="34" charset="0"/>
              </a:defRPr>
            </a:pPr>
            <a:endParaRPr lang="en-US"/>
          </a:p>
        </c:txPr>
        <c:crossAx val="1505941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latin typeface="+mn-lt"/>
          <a:cs typeface="Goldman Sans" panose="020B0603020203020204" pitchFamily="34" charset="0"/>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'Pane 1'!$B$36</c:f>
              <c:strCache>
                <c:ptCount val="1"/>
                <c:pt idx="0">
                  <c:v>Barrick Mining Corporation (TSX:ABX) - P/BV</c:v>
                </c:pt>
              </c:strCache>
            </c:strRef>
          </c:tx>
          <c:spPr>
            <a:ln w="28575" cap="rnd">
              <a:solidFill>
                <a:schemeClr val="accent2"/>
              </a:solidFill>
              <a:round/>
            </a:ln>
            <a:effectLst/>
          </c:spPr>
          <c:marker>
            <c:symbol val="none"/>
          </c:marker>
          <c:cat>
            <c:numRef>
              <c:f>'Pane 1'!$A$37:$A$789</c:f>
              <c:numCache>
                <c:formatCode>[$-409]mmm\-dd\-yyyy;@</c:formatCode>
                <c:ptCount val="753"/>
                <c:pt idx="0">
                  <c:v>44767</c:v>
                </c:pt>
                <c:pt idx="1">
                  <c:v>44768</c:v>
                </c:pt>
                <c:pt idx="2">
                  <c:v>44769</c:v>
                </c:pt>
                <c:pt idx="3">
                  <c:v>44770</c:v>
                </c:pt>
                <c:pt idx="4">
                  <c:v>44771</c:v>
                </c:pt>
                <c:pt idx="5">
                  <c:v>44775</c:v>
                </c:pt>
                <c:pt idx="6">
                  <c:v>44776</c:v>
                </c:pt>
                <c:pt idx="7">
                  <c:v>44777</c:v>
                </c:pt>
                <c:pt idx="8">
                  <c:v>44778</c:v>
                </c:pt>
                <c:pt idx="9">
                  <c:v>44781</c:v>
                </c:pt>
                <c:pt idx="10">
                  <c:v>44782</c:v>
                </c:pt>
                <c:pt idx="11">
                  <c:v>44783</c:v>
                </c:pt>
                <c:pt idx="12">
                  <c:v>44784</c:v>
                </c:pt>
                <c:pt idx="13">
                  <c:v>44785</c:v>
                </c:pt>
                <c:pt idx="14">
                  <c:v>44788</c:v>
                </c:pt>
                <c:pt idx="15">
                  <c:v>44789</c:v>
                </c:pt>
                <c:pt idx="16">
                  <c:v>44790</c:v>
                </c:pt>
                <c:pt idx="17">
                  <c:v>44791</c:v>
                </c:pt>
                <c:pt idx="18">
                  <c:v>44792</c:v>
                </c:pt>
                <c:pt idx="19">
                  <c:v>44795</c:v>
                </c:pt>
                <c:pt idx="20">
                  <c:v>44796</c:v>
                </c:pt>
                <c:pt idx="21">
                  <c:v>44797</c:v>
                </c:pt>
                <c:pt idx="22">
                  <c:v>44798</c:v>
                </c:pt>
                <c:pt idx="23">
                  <c:v>44799</c:v>
                </c:pt>
                <c:pt idx="24">
                  <c:v>44802</c:v>
                </c:pt>
                <c:pt idx="25">
                  <c:v>44803</c:v>
                </c:pt>
                <c:pt idx="26">
                  <c:v>44804</c:v>
                </c:pt>
                <c:pt idx="27">
                  <c:v>44805</c:v>
                </c:pt>
                <c:pt idx="28">
                  <c:v>44806</c:v>
                </c:pt>
                <c:pt idx="29">
                  <c:v>44810</c:v>
                </c:pt>
                <c:pt idx="30">
                  <c:v>44811</c:v>
                </c:pt>
                <c:pt idx="31">
                  <c:v>44812</c:v>
                </c:pt>
                <c:pt idx="32">
                  <c:v>44813</c:v>
                </c:pt>
                <c:pt idx="33">
                  <c:v>44816</c:v>
                </c:pt>
                <c:pt idx="34">
                  <c:v>44817</c:v>
                </c:pt>
                <c:pt idx="35">
                  <c:v>44818</c:v>
                </c:pt>
                <c:pt idx="36">
                  <c:v>44819</c:v>
                </c:pt>
                <c:pt idx="37">
                  <c:v>44820</c:v>
                </c:pt>
                <c:pt idx="38">
                  <c:v>44823</c:v>
                </c:pt>
                <c:pt idx="39">
                  <c:v>44824</c:v>
                </c:pt>
                <c:pt idx="40">
                  <c:v>44825</c:v>
                </c:pt>
                <c:pt idx="41">
                  <c:v>44826</c:v>
                </c:pt>
                <c:pt idx="42">
                  <c:v>44827</c:v>
                </c:pt>
                <c:pt idx="43">
                  <c:v>44830</c:v>
                </c:pt>
                <c:pt idx="44">
                  <c:v>44831</c:v>
                </c:pt>
                <c:pt idx="45">
                  <c:v>44832</c:v>
                </c:pt>
                <c:pt idx="46">
                  <c:v>44833</c:v>
                </c:pt>
                <c:pt idx="47">
                  <c:v>44834</c:v>
                </c:pt>
                <c:pt idx="48">
                  <c:v>44837</c:v>
                </c:pt>
                <c:pt idx="49">
                  <c:v>44838</c:v>
                </c:pt>
                <c:pt idx="50">
                  <c:v>44839</c:v>
                </c:pt>
                <c:pt idx="51">
                  <c:v>44840</c:v>
                </c:pt>
                <c:pt idx="52">
                  <c:v>44841</c:v>
                </c:pt>
                <c:pt idx="53">
                  <c:v>44845</c:v>
                </c:pt>
                <c:pt idx="54">
                  <c:v>44846</c:v>
                </c:pt>
                <c:pt idx="55">
                  <c:v>44847</c:v>
                </c:pt>
                <c:pt idx="56">
                  <c:v>44848</c:v>
                </c:pt>
                <c:pt idx="57">
                  <c:v>44851</c:v>
                </c:pt>
                <c:pt idx="58">
                  <c:v>44852</c:v>
                </c:pt>
                <c:pt idx="59">
                  <c:v>44853</c:v>
                </c:pt>
                <c:pt idx="60">
                  <c:v>44854</c:v>
                </c:pt>
                <c:pt idx="61">
                  <c:v>44855</c:v>
                </c:pt>
                <c:pt idx="62">
                  <c:v>44858</c:v>
                </c:pt>
                <c:pt idx="63">
                  <c:v>44859</c:v>
                </c:pt>
                <c:pt idx="64">
                  <c:v>44860</c:v>
                </c:pt>
                <c:pt idx="65">
                  <c:v>44861</c:v>
                </c:pt>
                <c:pt idx="66">
                  <c:v>44862</c:v>
                </c:pt>
                <c:pt idx="67">
                  <c:v>44865</c:v>
                </c:pt>
                <c:pt idx="68">
                  <c:v>44866</c:v>
                </c:pt>
                <c:pt idx="69">
                  <c:v>44867</c:v>
                </c:pt>
                <c:pt idx="70">
                  <c:v>44868</c:v>
                </c:pt>
                <c:pt idx="71">
                  <c:v>44869</c:v>
                </c:pt>
                <c:pt idx="72">
                  <c:v>44872</c:v>
                </c:pt>
                <c:pt idx="73">
                  <c:v>44873</c:v>
                </c:pt>
                <c:pt idx="74">
                  <c:v>44874</c:v>
                </c:pt>
                <c:pt idx="75">
                  <c:v>44875</c:v>
                </c:pt>
                <c:pt idx="76">
                  <c:v>44876</c:v>
                </c:pt>
                <c:pt idx="77">
                  <c:v>44879</c:v>
                </c:pt>
                <c:pt idx="78">
                  <c:v>44880</c:v>
                </c:pt>
                <c:pt idx="79">
                  <c:v>44881</c:v>
                </c:pt>
                <c:pt idx="80">
                  <c:v>44882</c:v>
                </c:pt>
                <c:pt idx="81">
                  <c:v>44883</c:v>
                </c:pt>
                <c:pt idx="82">
                  <c:v>44886</c:v>
                </c:pt>
                <c:pt idx="83">
                  <c:v>44887</c:v>
                </c:pt>
                <c:pt idx="84">
                  <c:v>44888</c:v>
                </c:pt>
                <c:pt idx="85">
                  <c:v>44889</c:v>
                </c:pt>
                <c:pt idx="86">
                  <c:v>44890</c:v>
                </c:pt>
                <c:pt idx="87">
                  <c:v>44893</c:v>
                </c:pt>
                <c:pt idx="88">
                  <c:v>44894</c:v>
                </c:pt>
                <c:pt idx="89">
                  <c:v>44895</c:v>
                </c:pt>
                <c:pt idx="90">
                  <c:v>44896</c:v>
                </c:pt>
                <c:pt idx="91">
                  <c:v>44897</c:v>
                </c:pt>
                <c:pt idx="92">
                  <c:v>44900</c:v>
                </c:pt>
                <c:pt idx="93">
                  <c:v>44901</c:v>
                </c:pt>
                <c:pt idx="94">
                  <c:v>44902</c:v>
                </c:pt>
                <c:pt idx="95">
                  <c:v>44903</c:v>
                </c:pt>
                <c:pt idx="96">
                  <c:v>44904</c:v>
                </c:pt>
                <c:pt idx="97">
                  <c:v>44907</c:v>
                </c:pt>
                <c:pt idx="98">
                  <c:v>44908</c:v>
                </c:pt>
                <c:pt idx="99">
                  <c:v>44909</c:v>
                </c:pt>
                <c:pt idx="100">
                  <c:v>44910</c:v>
                </c:pt>
                <c:pt idx="101">
                  <c:v>44911</c:v>
                </c:pt>
                <c:pt idx="102">
                  <c:v>44914</c:v>
                </c:pt>
                <c:pt idx="103">
                  <c:v>44915</c:v>
                </c:pt>
                <c:pt idx="104">
                  <c:v>44916</c:v>
                </c:pt>
                <c:pt idx="105">
                  <c:v>44917</c:v>
                </c:pt>
                <c:pt idx="106">
                  <c:v>44918</c:v>
                </c:pt>
                <c:pt idx="107">
                  <c:v>44923</c:v>
                </c:pt>
                <c:pt idx="108">
                  <c:v>44924</c:v>
                </c:pt>
                <c:pt idx="109">
                  <c:v>44925</c:v>
                </c:pt>
                <c:pt idx="110">
                  <c:v>44929</c:v>
                </c:pt>
                <c:pt idx="111">
                  <c:v>44930</c:v>
                </c:pt>
                <c:pt idx="112">
                  <c:v>44931</c:v>
                </c:pt>
                <c:pt idx="113">
                  <c:v>44932</c:v>
                </c:pt>
                <c:pt idx="114">
                  <c:v>44935</c:v>
                </c:pt>
                <c:pt idx="115">
                  <c:v>44936</c:v>
                </c:pt>
                <c:pt idx="116">
                  <c:v>44937</c:v>
                </c:pt>
                <c:pt idx="117">
                  <c:v>44938</c:v>
                </c:pt>
                <c:pt idx="118">
                  <c:v>44939</c:v>
                </c:pt>
                <c:pt idx="119">
                  <c:v>44942</c:v>
                </c:pt>
                <c:pt idx="120">
                  <c:v>44943</c:v>
                </c:pt>
                <c:pt idx="121">
                  <c:v>44944</c:v>
                </c:pt>
                <c:pt idx="122">
                  <c:v>44945</c:v>
                </c:pt>
                <c:pt idx="123">
                  <c:v>44946</c:v>
                </c:pt>
                <c:pt idx="124">
                  <c:v>44949</c:v>
                </c:pt>
                <c:pt idx="125">
                  <c:v>44950</c:v>
                </c:pt>
                <c:pt idx="126">
                  <c:v>44951</c:v>
                </c:pt>
                <c:pt idx="127">
                  <c:v>44952</c:v>
                </c:pt>
                <c:pt idx="128">
                  <c:v>44953</c:v>
                </c:pt>
                <c:pt idx="129">
                  <c:v>44956</c:v>
                </c:pt>
                <c:pt idx="130">
                  <c:v>44957</c:v>
                </c:pt>
                <c:pt idx="131">
                  <c:v>44958</c:v>
                </c:pt>
                <c:pt idx="132">
                  <c:v>44959</c:v>
                </c:pt>
                <c:pt idx="133">
                  <c:v>44960</c:v>
                </c:pt>
                <c:pt idx="134">
                  <c:v>44963</c:v>
                </c:pt>
                <c:pt idx="135">
                  <c:v>44964</c:v>
                </c:pt>
                <c:pt idx="136">
                  <c:v>44965</c:v>
                </c:pt>
                <c:pt idx="137">
                  <c:v>44966</c:v>
                </c:pt>
                <c:pt idx="138">
                  <c:v>44967</c:v>
                </c:pt>
                <c:pt idx="139">
                  <c:v>44970</c:v>
                </c:pt>
                <c:pt idx="140">
                  <c:v>44971</c:v>
                </c:pt>
                <c:pt idx="141">
                  <c:v>44972</c:v>
                </c:pt>
                <c:pt idx="142">
                  <c:v>44973</c:v>
                </c:pt>
                <c:pt idx="143">
                  <c:v>44974</c:v>
                </c:pt>
                <c:pt idx="144">
                  <c:v>44978</c:v>
                </c:pt>
                <c:pt idx="145">
                  <c:v>44979</c:v>
                </c:pt>
                <c:pt idx="146">
                  <c:v>44980</c:v>
                </c:pt>
                <c:pt idx="147">
                  <c:v>44981</c:v>
                </c:pt>
                <c:pt idx="148">
                  <c:v>44984</c:v>
                </c:pt>
                <c:pt idx="149">
                  <c:v>44985</c:v>
                </c:pt>
                <c:pt idx="150">
                  <c:v>44986</c:v>
                </c:pt>
                <c:pt idx="151">
                  <c:v>44987</c:v>
                </c:pt>
                <c:pt idx="152">
                  <c:v>44988</c:v>
                </c:pt>
                <c:pt idx="153">
                  <c:v>44991</c:v>
                </c:pt>
                <c:pt idx="154">
                  <c:v>44992</c:v>
                </c:pt>
                <c:pt idx="155">
                  <c:v>44993</c:v>
                </c:pt>
                <c:pt idx="156">
                  <c:v>44994</c:v>
                </c:pt>
                <c:pt idx="157">
                  <c:v>44995</c:v>
                </c:pt>
                <c:pt idx="158">
                  <c:v>44998</c:v>
                </c:pt>
                <c:pt idx="159">
                  <c:v>44999</c:v>
                </c:pt>
                <c:pt idx="160">
                  <c:v>45000</c:v>
                </c:pt>
                <c:pt idx="161">
                  <c:v>45001</c:v>
                </c:pt>
                <c:pt idx="162">
                  <c:v>45002</c:v>
                </c:pt>
                <c:pt idx="163">
                  <c:v>45005</c:v>
                </c:pt>
                <c:pt idx="164">
                  <c:v>45006</c:v>
                </c:pt>
                <c:pt idx="165">
                  <c:v>45007</c:v>
                </c:pt>
                <c:pt idx="166">
                  <c:v>45008</c:v>
                </c:pt>
                <c:pt idx="167">
                  <c:v>45009</c:v>
                </c:pt>
                <c:pt idx="168">
                  <c:v>45012</c:v>
                </c:pt>
                <c:pt idx="169">
                  <c:v>45013</c:v>
                </c:pt>
                <c:pt idx="170">
                  <c:v>45014</c:v>
                </c:pt>
                <c:pt idx="171">
                  <c:v>45015</c:v>
                </c:pt>
                <c:pt idx="172">
                  <c:v>45016</c:v>
                </c:pt>
                <c:pt idx="173">
                  <c:v>45019</c:v>
                </c:pt>
                <c:pt idx="174">
                  <c:v>45020</c:v>
                </c:pt>
                <c:pt idx="175">
                  <c:v>45021</c:v>
                </c:pt>
                <c:pt idx="176">
                  <c:v>45022</c:v>
                </c:pt>
                <c:pt idx="177">
                  <c:v>45026</c:v>
                </c:pt>
                <c:pt idx="178">
                  <c:v>45027</c:v>
                </c:pt>
                <c:pt idx="179">
                  <c:v>45028</c:v>
                </c:pt>
                <c:pt idx="180">
                  <c:v>45029</c:v>
                </c:pt>
                <c:pt idx="181">
                  <c:v>45030</c:v>
                </c:pt>
                <c:pt idx="182">
                  <c:v>45033</c:v>
                </c:pt>
                <c:pt idx="183">
                  <c:v>45034</c:v>
                </c:pt>
                <c:pt idx="184">
                  <c:v>45035</c:v>
                </c:pt>
                <c:pt idx="185">
                  <c:v>45036</c:v>
                </c:pt>
                <c:pt idx="186">
                  <c:v>45037</c:v>
                </c:pt>
                <c:pt idx="187">
                  <c:v>45040</c:v>
                </c:pt>
                <c:pt idx="188">
                  <c:v>45041</c:v>
                </c:pt>
                <c:pt idx="189">
                  <c:v>45042</c:v>
                </c:pt>
                <c:pt idx="190">
                  <c:v>45043</c:v>
                </c:pt>
                <c:pt idx="191">
                  <c:v>45044</c:v>
                </c:pt>
                <c:pt idx="192">
                  <c:v>45047</c:v>
                </c:pt>
                <c:pt idx="193">
                  <c:v>45048</c:v>
                </c:pt>
                <c:pt idx="194">
                  <c:v>45049</c:v>
                </c:pt>
                <c:pt idx="195">
                  <c:v>45050</c:v>
                </c:pt>
                <c:pt idx="196">
                  <c:v>45051</c:v>
                </c:pt>
                <c:pt idx="197">
                  <c:v>45054</c:v>
                </c:pt>
                <c:pt idx="198">
                  <c:v>45055</c:v>
                </c:pt>
                <c:pt idx="199">
                  <c:v>45056</c:v>
                </c:pt>
                <c:pt idx="200">
                  <c:v>45057</c:v>
                </c:pt>
                <c:pt idx="201">
                  <c:v>45058</c:v>
                </c:pt>
                <c:pt idx="202">
                  <c:v>45061</c:v>
                </c:pt>
                <c:pt idx="203">
                  <c:v>45062</c:v>
                </c:pt>
                <c:pt idx="204">
                  <c:v>45063</c:v>
                </c:pt>
                <c:pt idx="205">
                  <c:v>45064</c:v>
                </c:pt>
                <c:pt idx="206">
                  <c:v>45065</c:v>
                </c:pt>
                <c:pt idx="207">
                  <c:v>45069</c:v>
                </c:pt>
                <c:pt idx="208">
                  <c:v>45070</c:v>
                </c:pt>
                <c:pt idx="209">
                  <c:v>45071</c:v>
                </c:pt>
                <c:pt idx="210">
                  <c:v>45072</c:v>
                </c:pt>
                <c:pt idx="211">
                  <c:v>45075</c:v>
                </c:pt>
                <c:pt idx="212">
                  <c:v>45076</c:v>
                </c:pt>
                <c:pt idx="213">
                  <c:v>45077</c:v>
                </c:pt>
                <c:pt idx="214">
                  <c:v>45078</c:v>
                </c:pt>
                <c:pt idx="215">
                  <c:v>45079</c:v>
                </c:pt>
                <c:pt idx="216">
                  <c:v>45082</c:v>
                </c:pt>
                <c:pt idx="217">
                  <c:v>45083</c:v>
                </c:pt>
                <c:pt idx="218">
                  <c:v>45084</c:v>
                </c:pt>
                <c:pt idx="219">
                  <c:v>45085</c:v>
                </c:pt>
                <c:pt idx="220">
                  <c:v>45086</c:v>
                </c:pt>
                <c:pt idx="221">
                  <c:v>45089</c:v>
                </c:pt>
                <c:pt idx="222">
                  <c:v>45090</c:v>
                </c:pt>
                <c:pt idx="223">
                  <c:v>45091</c:v>
                </c:pt>
                <c:pt idx="224">
                  <c:v>45092</c:v>
                </c:pt>
                <c:pt idx="225">
                  <c:v>45093</c:v>
                </c:pt>
                <c:pt idx="226">
                  <c:v>45096</c:v>
                </c:pt>
                <c:pt idx="227">
                  <c:v>45097</c:v>
                </c:pt>
                <c:pt idx="228">
                  <c:v>45098</c:v>
                </c:pt>
                <c:pt idx="229">
                  <c:v>45099</c:v>
                </c:pt>
                <c:pt idx="230">
                  <c:v>45100</c:v>
                </c:pt>
                <c:pt idx="231">
                  <c:v>45103</c:v>
                </c:pt>
                <c:pt idx="232">
                  <c:v>45104</c:v>
                </c:pt>
                <c:pt idx="233">
                  <c:v>45105</c:v>
                </c:pt>
                <c:pt idx="234">
                  <c:v>45106</c:v>
                </c:pt>
                <c:pt idx="235">
                  <c:v>45107</c:v>
                </c:pt>
                <c:pt idx="236">
                  <c:v>45111</c:v>
                </c:pt>
                <c:pt idx="237">
                  <c:v>45112</c:v>
                </c:pt>
                <c:pt idx="238">
                  <c:v>45113</c:v>
                </c:pt>
                <c:pt idx="239">
                  <c:v>45114</c:v>
                </c:pt>
                <c:pt idx="240">
                  <c:v>45117</c:v>
                </c:pt>
                <c:pt idx="241">
                  <c:v>45118</c:v>
                </c:pt>
                <c:pt idx="242">
                  <c:v>45119</c:v>
                </c:pt>
                <c:pt idx="243">
                  <c:v>45120</c:v>
                </c:pt>
                <c:pt idx="244">
                  <c:v>45121</c:v>
                </c:pt>
                <c:pt idx="245">
                  <c:v>45124</c:v>
                </c:pt>
                <c:pt idx="246">
                  <c:v>45125</c:v>
                </c:pt>
                <c:pt idx="247">
                  <c:v>45126</c:v>
                </c:pt>
                <c:pt idx="248">
                  <c:v>45127</c:v>
                </c:pt>
                <c:pt idx="249">
                  <c:v>45128</c:v>
                </c:pt>
                <c:pt idx="250">
                  <c:v>45131</c:v>
                </c:pt>
                <c:pt idx="251">
                  <c:v>45132</c:v>
                </c:pt>
                <c:pt idx="252">
                  <c:v>45133</c:v>
                </c:pt>
                <c:pt idx="253">
                  <c:v>45134</c:v>
                </c:pt>
                <c:pt idx="254">
                  <c:v>45135</c:v>
                </c:pt>
                <c:pt idx="255">
                  <c:v>45138</c:v>
                </c:pt>
                <c:pt idx="256">
                  <c:v>45139</c:v>
                </c:pt>
                <c:pt idx="257">
                  <c:v>45140</c:v>
                </c:pt>
                <c:pt idx="258">
                  <c:v>45141</c:v>
                </c:pt>
                <c:pt idx="259">
                  <c:v>45142</c:v>
                </c:pt>
                <c:pt idx="260">
                  <c:v>45146</c:v>
                </c:pt>
                <c:pt idx="261">
                  <c:v>45147</c:v>
                </c:pt>
                <c:pt idx="262">
                  <c:v>45148</c:v>
                </c:pt>
                <c:pt idx="263">
                  <c:v>45149</c:v>
                </c:pt>
                <c:pt idx="264">
                  <c:v>45152</c:v>
                </c:pt>
                <c:pt idx="265">
                  <c:v>45153</c:v>
                </c:pt>
                <c:pt idx="266">
                  <c:v>45154</c:v>
                </c:pt>
                <c:pt idx="267">
                  <c:v>45155</c:v>
                </c:pt>
                <c:pt idx="268">
                  <c:v>45156</c:v>
                </c:pt>
                <c:pt idx="269">
                  <c:v>45159</c:v>
                </c:pt>
                <c:pt idx="270">
                  <c:v>45160</c:v>
                </c:pt>
                <c:pt idx="271">
                  <c:v>45161</c:v>
                </c:pt>
                <c:pt idx="272">
                  <c:v>45162</c:v>
                </c:pt>
                <c:pt idx="273">
                  <c:v>45163</c:v>
                </c:pt>
                <c:pt idx="274">
                  <c:v>45166</c:v>
                </c:pt>
                <c:pt idx="275">
                  <c:v>45167</c:v>
                </c:pt>
                <c:pt idx="276">
                  <c:v>45168</c:v>
                </c:pt>
                <c:pt idx="277">
                  <c:v>45169</c:v>
                </c:pt>
                <c:pt idx="278">
                  <c:v>45170</c:v>
                </c:pt>
                <c:pt idx="279">
                  <c:v>45174</c:v>
                </c:pt>
                <c:pt idx="280">
                  <c:v>45175</c:v>
                </c:pt>
                <c:pt idx="281">
                  <c:v>45176</c:v>
                </c:pt>
                <c:pt idx="282">
                  <c:v>45177</c:v>
                </c:pt>
                <c:pt idx="283">
                  <c:v>45180</c:v>
                </c:pt>
                <c:pt idx="284">
                  <c:v>45181</c:v>
                </c:pt>
                <c:pt idx="285">
                  <c:v>45182</c:v>
                </c:pt>
                <c:pt idx="286">
                  <c:v>45183</c:v>
                </c:pt>
                <c:pt idx="287">
                  <c:v>45184</c:v>
                </c:pt>
                <c:pt idx="288">
                  <c:v>45187</c:v>
                </c:pt>
                <c:pt idx="289">
                  <c:v>45188</c:v>
                </c:pt>
                <c:pt idx="290">
                  <c:v>45189</c:v>
                </c:pt>
                <c:pt idx="291">
                  <c:v>45190</c:v>
                </c:pt>
                <c:pt idx="292">
                  <c:v>45191</c:v>
                </c:pt>
                <c:pt idx="293">
                  <c:v>45194</c:v>
                </c:pt>
                <c:pt idx="294">
                  <c:v>45195</c:v>
                </c:pt>
                <c:pt idx="295">
                  <c:v>45196</c:v>
                </c:pt>
                <c:pt idx="296">
                  <c:v>45197</c:v>
                </c:pt>
                <c:pt idx="297">
                  <c:v>45198</c:v>
                </c:pt>
                <c:pt idx="298">
                  <c:v>45201</c:v>
                </c:pt>
                <c:pt idx="299">
                  <c:v>45202</c:v>
                </c:pt>
                <c:pt idx="300">
                  <c:v>45203</c:v>
                </c:pt>
                <c:pt idx="301">
                  <c:v>45204</c:v>
                </c:pt>
                <c:pt idx="302">
                  <c:v>45205</c:v>
                </c:pt>
                <c:pt idx="303">
                  <c:v>45209</c:v>
                </c:pt>
                <c:pt idx="304">
                  <c:v>45210</c:v>
                </c:pt>
                <c:pt idx="305">
                  <c:v>45211</c:v>
                </c:pt>
                <c:pt idx="306">
                  <c:v>45212</c:v>
                </c:pt>
                <c:pt idx="307">
                  <c:v>45215</c:v>
                </c:pt>
                <c:pt idx="308">
                  <c:v>45216</c:v>
                </c:pt>
                <c:pt idx="309">
                  <c:v>45217</c:v>
                </c:pt>
                <c:pt idx="310">
                  <c:v>45218</c:v>
                </c:pt>
                <c:pt idx="311">
                  <c:v>45219</c:v>
                </c:pt>
                <c:pt idx="312">
                  <c:v>45222</c:v>
                </c:pt>
                <c:pt idx="313">
                  <c:v>45223</c:v>
                </c:pt>
                <c:pt idx="314">
                  <c:v>45224</c:v>
                </c:pt>
                <c:pt idx="315">
                  <c:v>45225</c:v>
                </c:pt>
                <c:pt idx="316">
                  <c:v>45226</c:v>
                </c:pt>
                <c:pt idx="317">
                  <c:v>45229</c:v>
                </c:pt>
                <c:pt idx="318">
                  <c:v>45230</c:v>
                </c:pt>
                <c:pt idx="319">
                  <c:v>45231</c:v>
                </c:pt>
                <c:pt idx="320">
                  <c:v>45232</c:v>
                </c:pt>
                <c:pt idx="321">
                  <c:v>45233</c:v>
                </c:pt>
                <c:pt idx="322">
                  <c:v>45236</c:v>
                </c:pt>
                <c:pt idx="323">
                  <c:v>45237</c:v>
                </c:pt>
                <c:pt idx="324">
                  <c:v>45238</c:v>
                </c:pt>
                <c:pt idx="325">
                  <c:v>45239</c:v>
                </c:pt>
                <c:pt idx="326">
                  <c:v>45240</c:v>
                </c:pt>
                <c:pt idx="327">
                  <c:v>45243</c:v>
                </c:pt>
                <c:pt idx="328">
                  <c:v>45244</c:v>
                </c:pt>
                <c:pt idx="329">
                  <c:v>45245</c:v>
                </c:pt>
                <c:pt idx="330">
                  <c:v>45246</c:v>
                </c:pt>
                <c:pt idx="331">
                  <c:v>45247</c:v>
                </c:pt>
                <c:pt idx="332">
                  <c:v>45250</c:v>
                </c:pt>
                <c:pt idx="333">
                  <c:v>45251</c:v>
                </c:pt>
                <c:pt idx="334">
                  <c:v>45252</c:v>
                </c:pt>
                <c:pt idx="335">
                  <c:v>45253</c:v>
                </c:pt>
                <c:pt idx="336">
                  <c:v>45254</c:v>
                </c:pt>
                <c:pt idx="337">
                  <c:v>45257</c:v>
                </c:pt>
                <c:pt idx="338">
                  <c:v>45258</c:v>
                </c:pt>
                <c:pt idx="339">
                  <c:v>45259</c:v>
                </c:pt>
                <c:pt idx="340">
                  <c:v>45260</c:v>
                </c:pt>
                <c:pt idx="341">
                  <c:v>45261</c:v>
                </c:pt>
                <c:pt idx="342">
                  <c:v>45264</c:v>
                </c:pt>
                <c:pt idx="343">
                  <c:v>45265</c:v>
                </c:pt>
                <c:pt idx="344">
                  <c:v>45266</c:v>
                </c:pt>
                <c:pt idx="345">
                  <c:v>45267</c:v>
                </c:pt>
                <c:pt idx="346">
                  <c:v>45268</c:v>
                </c:pt>
                <c:pt idx="347">
                  <c:v>45271</c:v>
                </c:pt>
                <c:pt idx="348">
                  <c:v>45272</c:v>
                </c:pt>
                <c:pt idx="349">
                  <c:v>45273</c:v>
                </c:pt>
                <c:pt idx="350">
                  <c:v>45274</c:v>
                </c:pt>
                <c:pt idx="351">
                  <c:v>45275</c:v>
                </c:pt>
                <c:pt idx="352">
                  <c:v>45278</c:v>
                </c:pt>
                <c:pt idx="353">
                  <c:v>45279</c:v>
                </c:pt>
                <c:pt idx="354">
                  <c:v>45280</c:v>
                </c:pt>
                <c:pt idx="355">
                  <c:v>45281</c:v>
                </c:pt>
                <c:pt idx="356">
                  <c:v>45282</c:v>
                </c:pt>
                <c:pt idx="357">
                  <c:v>45287</c:v>
                </c:pt>
                <c:pt idx="358">
                  <c:v>45288</c:v>
                </c:pt>
                <c:pt idx="359">
                  <c:v>45289</c:v>
                </c:pt>
                <c:pt idx="360">
                  <c:v>45293</c:v>
                </c:pt>
                <c:pt idx="361">
                  <c:v>45294</c:v>
                </c:pt>
                <c:pt idx="362">
                  <c:v>45295</c:v>
                </c:pt>
                <c:pt idx="363">
                  <c:v>45296</c:v>
                </c:pt>
                <c:pt idx="364">
                  <c:v>45299</c:v>
                </c:pt>
                <c:pt idx="365">
                  <c:v>45300</c:v>
                </c:pt>
                <c:pt idx="366">
                  <c:v>45301</c:v>
                </c:pt>
                <c:pt idx="367">
                  <c:v>45302</c:v>
                </c:pt>
                <c:pt idx="368">
                  <c:v>45303</c:v>
                </c:pt>
                <c:pt idx="369">
                  <c:v>45306</c:v>
                </c:pt>
                <c:pt idx="370">
                  <c:v>45307</c:v>
                </c:pt>
                <c:pt idx="371">
                  <c:v>45308</c:v>
                </c:pt>
                <c:pt idx="372">
                  <c:v>45309</c:v>
                </c:pt>
                <c:pt idx="373">
                  <c:v>45310</c:v>
                </c:pt>
                <c:pt idx="374">
                  <c:v>45313</c:v>
                </c:pt>
                <c:pt idx="375">
                  <c:v>45314</c:v>
                </c:pt>
                <c:pt idx="376">
                  <c:v>45315</c:v>
                </c:pt>
                <c:pt idx="377">
                  <c:v>45316</c:v>
                </c:pt>
                <c:pt idx="378">
                  <c:v>45317</c:v>
                </c:pt>
                <c:pt idx="379">
                  <c:v>45320</c:v>
                </c:pt>
                <c:pt idx="380">
                  <c:v>45321</c:v>
                </c:pt>
                <c:pt idx="381">
                  <c:v>45322</c:v>
                </c:pt>
                <c:pt idx="382">
                  <c:v>45323</c:v>
                </c:pt>
                <c:pt idx="383">
                  <c:v>45324</c:v>
                </c:pt>
                <c:pt idx="384">
                  <c:v>45327</c:v>
                </c:pt>
                <c:pt idx="385">
                  <c:v>45328</c:v>
                </c:pt>
                <c:pt idx="386">
                  <c:v>45329</c:v>
                </c:pt>
                <c:pt idx="387">
                  <c:v>45330</c:v>
                </c:pt>
                <c:pt idx="388">
                  <c:v>45331</c:v>
                </c:pt>
                <c:pt idx="389">
                  <c:v>45334</c:v>
                </c:pt>
                <c:pt idx="390">
                  <c:v>45335</c:v>
                </c:pt>
                <c:pt idx="391">
                  <c:v>45336</c:v>
                </c:pt>
                <c:pt idx="392">
                  <c:v>45337</c:v>
                </c:pt>
                <c:pt idx="393">
                  <c:v>45338</c:v>
                </c:pt>
                <c:pt idx="394">
                  <c:v>45342</c:v>
                </c:pt>
                <c:pt idx="395">
                  <c:v>45343</c:v>
                </c:pt>
                <c:pt idx="396">
                  <c:v>45344</c:v>
                </c:pt>
                <c:pt idx="397">
                  <c:v>45345</c:v>
                </c:pt>
                <c:pt idx="398">
                  <c:v>45348</c:v>
                </c:pt>
                <c:pt idx="399">
                  <c:v>45349</c:v>
                </c:pt>
                <c:pt idx="400">
                  <c:v>45350</c:v>
                </c:pt>
                <c:pt idx="401">
                  <c:v>45351</c:v>
                </c:pt>
                <c:pt idx="402">
                  <c:v>45352</c:v>
                </c:pt>
                <c:pt idx="403">
                  <c:v>45355</c:v>
                </c:pt>
                <c:pt idx="404">
                  <c:v>45356</c:v>
                </c:pt>
                <c:pt idx="405">
                  <c:v>45357</c:v>
                </c:pt>
                <c:pt idx="406">
                  <c:v>45358</c:v>
                </c:pt>
                <c:pt idx="407">
                  <c:v>45359</c:v>
                </c:pt>
                <c:pt idx="408">
                  <c:v>45362</c:v>
                </c:pt>
                <c:pt idx="409">
                  <c:v>45363</c:v>
                </c:pt>
                <c:pt idx="410">
                  <c:v>45364</c:v>
                </c:pt>
                <c:pt idx="411">
                  <c:v>45365</c:v>
                </c:pt>
                <c:pt idx="412">
                  <c:v>45366</c:v>
                </c:pt>
                <c:pt idx="413">
                  <c:v>45369</c:v>
                </c:pt>
                <c:pt idx="414">
                  <c:v>45370</c:v>
                </c:pt>
                <c:pt idx="415">
                  <c:v>45371</c:v>
                </c:pt>
                <c:pt idx="416">
                  <c:v>45372</c:v>
                </c:pt>
                <c:pt idx="417">
                  <c:v>45373</c:v>
                </c:pt>
                <c:pt idx="418">
                  <c:v>45376</c:v>
                </c:pt>
                <c:pt idx="419">
                  <c:v>45377</c:v>
                </c:pt>
                <c:pt idx="420">
                  <c:v>45378</c:v>
                </c:pt>
                <c:pt idx="421">
                  <c:v>45379</c:v>
                </c:pt>
                <c:pt idx="422">
                  <c:v>45383</c:v>
                </c:pt>
                <c:pt idx="423">
                  <c:v>45384</c:v>
                </c:pt>
                <c:pt idx="424">
                  <c:v>45385</c:v>
                </c:pt>
                <c:pt idx="425">
                  <c:v>45386</c:v>
                </c:pt>
                <c:pt idx="426">
                  <c:v>45387</c:v>
                </c:pt>
                <c:pt idx="427">
                  <c:v>45390</c:v>
                </c:pt>
                <c:pt idx="428">
                  <c:v>45391</c:v>
                </c:pt>
                <c:pt idx="429">
                  <c:v>45392</c:v>
                </c:pt>
                <c:pt idx="430">
                  <c:v>45393</c:v>
                </c:pt>
                <c:pt idx="431">
                  <c:v>45394</c:v>
                </c:pt>
                <c:pt idx="432">
                  <c:v>45397</c:v>
                </c:pt>
                <c:pt idx="433">
                  <c:v>45398</c:v>
                </c:pt>
                <c:pt idx="434">
                  <c:v>45399</c:v>
                </c:pt>
                <c:pt idx="435">
                  <c:v>45400</c:v>
                </c:pt>
                <c:pt idx="436">
                  <c:v>45401</c:v>
                </c:pt>
                <c:pt idx="437">
                  <c:v>45404</c:v>
                </c:pt>
                <c:pt idx="438">
                  <c:v>45405</c:v>
                </c:pt>
                <c:pt idx="439">
                  <c:v>45406</c:v>
                </c:pt>
                <c:pt idx="440">
                  <c:v>45407</c:v>
                </c:pt>
                <c:pt idx="441">
                  <c:v>45408</c:v>
                </c:pt>
                <c:pt idx="442">
                  <c:v>45411</c:v>
                </c:pt>
                <c:pt idx="443">
                  <c:v>45412</c:v>
                </c:pt>
                <c:pt idx="444">
                  <c:v>45413</c:v>
                </c:pt>
                <c:pt idx="445">
                  <c:v>45414</c:v>
                </c:pt>
                <c:pt idx="446">
                  <c:v>45415</c:v>
                </c:pt>
                <c:pt idx="447">
                  <c:v>45418</c:v>
                </c:pt>
                <c:pt idx="448">
                  <c:v>45419</c:v>
                </c:pt>
                <c:pt idx="449">
                  <c:v>45420</c:v>
                </c:pt>
                <c:pt idx="450">
                  <c:v>45421</c:v>
                </c:pt>
                <c:pt idx="451">
                  <c:v>45422</c:v>
                </c:pt>
                <c:pt idx="452">
                  <c:v>45425</c:v>
                </c:pt>
                <c:pt idx="453">
                  <c:v>45426</c:v>
                </c:pt>
                <c:pt idx="454">
                  <c:v>45427</c:v>
                </c:pt>
                <c:pt idx="455">
                  <c:v>45428</c:v>
                </c:pt>
                <c:pt idx="456">
                  <c:v>45429</c:v>
                </c:pt>
                <c:pt idx="457">
                  <c:v>45433</c:v>
                </c:pt>
                <c:pt idx="458">
                  <c:v>45434</c:v>
                </c:pt>
                <c:pt idx="459">
                  <c:v>45435</c:v>
                </c:pt>
                <c:pt idx="460">
                  <c:v>45436</c:v>
                </c:pt>
                <c:pt idx="461">
                  <c:v>45439</c:v>
                </c:pt>
                <c:pt idx="462">
                  <c:v>45440</c:v>
                </c:pt>
                <c:pt idx="463">
                  <c:v>45441</c:v>
                </c:pt>
                <c:pt idx="464">
                  <c:v>45442</c:v>
                </c:pt>
                <c:pt idx="465">
                  <c:v>45443</c:v>
                </c:pt>
                <c:pt idx="466">
                  <c:v>45446</c:v>
                </c:pt>
                <c:pt idx="467">
                  <c:v>45447</c:v>
                </c:pt>
                <c:pt idx="468">
                  <c:v>45448</c:v>
                </c:pt>
                <c:pt idx="469">
                  <c:v>45449</c:v>
                </c:pt>
                <c:pt idx="470">
                  <c:v>45450</c:v>
                </c:pt>
                <c:pt idx="471">
                  <c:v>45453</c:v>
                </c:pt>
                <c:pt idx="472">
                  <c:v>45454</c:v>
                </c:pt>
                <c:pt idx="473">
                  <c:v>45455</c:v>
                </c:pt>
                <c:pt idx="474">
                  <c:v>45456</c:v>
                </c:pt>
                <c:pt idx="475">
                  <c:v>45457</c:v>
                </c:pt>
                <c:pt idx="476">
                  <c:v>45460</c:v>
                </c:pt>
                <c:pt idx="477">
                  <c:v>45461</c:v>
                </c:pt>
                <c:pt idx="478">
                  <c:v>45462</c:v>
                </c:pt>
                <c:pt idx="479">
                  <c:v>45463</c:v>
                </c:pt>
                <c:pt idx="480">
                  <c:v>45464</c:v>
                </c:pt>
                <c:pt idx="481">
                  <c:v>45467</c:v>
                </c:pt>
                <c:pt idx="482">
                  <c:v>45468</c:v>
                </c:pt>
                <c:pt idx="483">
                  <c:v>45469</c:v>
                </c:pt>
                <c:pt idx="484">
                  <c:v>45470</c:v>
                </c:pt>
                <c:pt idx="485">
                  <c:v>45471</c:v>
                </c:pt>
                <c:pt idx="486">
                  <c:v>45475</c:v>
                </c:pt>
                <c:pt idx="487">
                  <c:v>45476</c:v>
                </c:pt>
                <c:pt idx="488">
                  <c:v>45477</c:v>
                </c:pt>
                <c:pt idx="489">
                  <c:v>45478</c:v>
                </c:pt>
                <c:pt idx="490">
                  <c:v>45481</c:v>
                </c:pt>
                <c:pt idx="491">
                  <c:v>45482</c:v>
                </c:pt>
                <c:pt idx="492">
                  <c:v>45483</c:v>
                </c:pt>
                <c:pt idx="493">
                  <c:v>45484</c:v>
                </c:pt>
                <c:pt idx="494">
                  <c:v>45485</c:v>
                </c:pt>
                <c:pt idx="495">
                  <c:v>45488</c:v>
                </c:pt>
                <c:pt idx="496">
                  <c:v>45489</c:v>
                </c:pt>
                <c:pt idx="497">
                  <c:v>45490</c:v>
                </c:pt>
                <c:pt idx="498">
                  <c:v>45491</c:v>
                </c:pt>
                <c:pt idx="499">
                  <c:v>45492</c:v>
                </c:pt>
                <c:pt idx="500">
                  <c:v>45495</c:v>
                </c:pt>
                <c:pt idx="501">
                  <c:v>45496</c:v>
                </c:pt>
                <c:pt idx="502">
                  <c:v>45497</c:v>
                </c:pt>
                <c:pt idx="503">
                  <c:v>45498</c:v>
                </c:pt>
                <c:pt idx="504">
                  <c:v>45499</c:v>
                </c:pt>
                <c:pt idx="505">
                  <c:v>45502</c:v>
                </c:pt>
                <c:pt idx="506">
                  <c:v>45503</c:v>
                </c:pt>
                <c:pt idx="507">
                  <c:v>45504</c:v>
                </c:pt>
                <c:pt idx="508">
                  <c:v>45505</c:v>
                </c:pt>
                <c:pt idx="509">
                  <c:v>45506</c:v>
                </c:pt>
                <c:pt idx="510">
                  <c:v>45510</c:v>
                </c:pt>
                <c:pt idx="511">
                  <c:v>45511</c:v>
                </c:pt>
                <c:pt idx="512">
                  <c:v>45512</c:v>
                </c:pt>
                <c:pt idx="513">
                  <c:v>45513</c:v>
                </c:pt>
                <c:pt idx="514">
                  <c:v>45516</c:v>
                </c:pt>
                <c:pt idx="515">
                  <c:v>45517</c:v>
                </c:pt>
                <c:pt idx="516">
                  <c:v>45518</c:v>
                </c:pt>
                <c:pt idx="517">
                  <c:v>45519</c:v>
                </c:pt>
                <c:pt idx="518">
                  <c:v>45520</c:v>
                </c:pt>
                <c:pt idx="519">
                  <c:v>45523</c:v>
                </c:pt>
                <c:pt idx="520">
                  <c:v>45524</c:v>
                </c:pt>
                <c:pt idx="521">
                  <c:v>45525</c:v>
                </c:pt>
                <c:pt idx="522">
                  <c:v>45526</c:v>
                </c:pt>
                <c:pt idx="523">
                  <c:v>45527</c:v>
                </c:pt>
                <c:pt idx="524">
                  <c:v>45530</c:v>
                </c:pt>
                <c:pt idx="525">
                  <c:v>45531</c:v>
                </c:pt>
                <c:pt idx="526">
                  <c:v>45532</c:v>
                </c:pt>
                <c:pt idx="527">
                  <c:v>45533</c:v>
                </c:pt>
                <c:pt idx="528">
                  <c:v>45534</c:v>
                </c:pt>
                <c:pt idx="529">
                  <c:v>45538</c:v>
                </c:pt>
                <c:pt idx="530">
                  <c:v>45539</c:v>
                </c:pt>
                <c:pt idx="531">
                  <c:v>45540</c:v>
                </c:pt>
                <c:pt idx="532">
                  <c:v>45541</c:v>
                </c:pt>
                <c:pt idx="533">
                  <c:v>45544</c:v>
                </c:pt>
                <c:pt idx="534">
                  <c:v>45545</c:v>
                </c:pt>
                <c:pt idx="535">
                  <c:v>45546</c:v>
                </c:pt>
                <c:pt idx="536">
                  <c:v>45547</c:v>
                </c:pt>
                <c:pt idx="537">
                  <c:v>45548</c:v>
                </c:pt>
                <c:pt idx="538">
                  <c:v>45551</c:v>
                </c:pt>
                <c:pt idx="539">
                  <c:v>45552</c:v>
                </c:pt>
                <c:pt idx="540">
                  <c:v>45553</c:v>
                </c:pt>
                <c:pt idx="541">
                  <c:v>45554</c:v>
                </c:pt>
                <c:pt idx="542">
                  <c:v>45555</c:v>
                </c:pt>
                <c:pt idx="543">
                  <c:v>45558</c:v>
                </c:pt>
                <c:pt idx="544">
                  <c:v>45559</c:v>
                </c:pt>
                <c:pt idx="545">
                  <c:v>45560</c:v>
                </c:pt>
                <c:pt idx="546">
                  <c:v>45561</c:v>
                </c:pt>
                <c:pt idx="547">
                  <c:v>45562</c:v>
                </c:pt>
                <c:pt idx="548">
                  <c:v>45565</c:v>
                </c:pt>
                <c:pt idx="549">
                  <c:v>45566</c:v>
                </c:pt>
                <c:pt idx="550">
                  <c:v>45567</c:v>
                </c:pt>
                <c:pt idx="551">
                  <c:v>45568</c:v>
                </c:pt>
                <c:pt idx="552">
                  <c:v>45569</c:v>
                </c:pt>
                <c:pt idx="553">
                  <c:v>45572</c:v>
                </c:pt>
                <c:pt idx="554">
                  <c:v>45573</c:v>
                </c:pt>
                <c:pt idx="555">
                  <c:v>45574</c:v>
                </c:pt>
                <c:pt idx="556">
                  <c:v>45575</c:v>
                </c:pt>
                <c:pt idx="557">
                  <c:v>45576</c:v>
                </c:pt>
                <c:pt idx="558">
                  <c:v>45580</c:v>
                </c:pt>
                <c:pt idx="559">
                  <c:v>45581</c:v>
                </c:pt>
                <c:pt idx="560">
                  <c:v>45582</c:v>
                </c:pt>
                <c:pt idx="561">
                  <c:v>45583</c:v>
                </c:pt>
                <c:pt idx="562">
                  <c:v>45586</c:v>
                </c:pt>
                <c:pt idx="563">
                  <c:v>45587</c:v>
                </c:pt>
                <c:pt idx="564">
                  <c:v>45588</c:v>
                </c:pt>
                <c:pt idx="565">
                  <c:v>45589</c:v>
                </c:pt>
                <c:pt idx="566">
                  <c:v>45590</c:v>
                </c:pt>
                <c:pt idx="567">
                  <c:v>45593</c:v>
                </c:pt>
                <c:pt idx="568">
                  <c:v>45594</c:v>
                </c:pt>
                <c:pt idx="569">
                  <c:v>45595</c:v>
                </c:pt>
                <c:pt idx="570">
                  <c:v>45596</c:v>
                </c:pt>
                <c:pt idx="571">
                  <c:v>45597</c:v>
                </c:pt>
                <c:pt idx="572">
                  <c:v>45600</c:v>
                </c:pt>
                <c:pt idx="573">
                  <c:v>45601</c:v>
                </c:pt>
                <c:pt idx="574">
                  <c:v>45602</c:v>
                </c:pt>
                <c:pt idx="575">
                  <c:v>45603</c:v>
                </c:pt>
                <c:pt idx="576">
                  <c:v>45604</c:v>
                </c:pt>
                <c:pt idx="577">
                  <c:v>45607</c:v>
                </c:pt>
                <c:pt idx="578">
                  <c:v>45608</c:v>
                </c:pt>
                <c:pt idx="579">
                  <c:v>45609</c:v>
                </c:pt>
                <c:pt idx="580">
                  <c:v>45610</c:v>
                </c:pt>
                <c:pt idx="581">
                  <c:v>45611</c:v>
                </c:pt>
                <c:pt idx="582">
                  <c:v>45614</c:v>
                </c:pt>
                <c:pt idx="583">
                  <c:v>45615</c:v>
                </c:pt>
                <c:pt idx="584">
                  <c:v>45616</c:v>
                </c:pt>
                <c:pt idx="585">
                  <c:v>45617</c:v>
                </c:pt>
                <c:pt idx="586">
                  <c:v>45618</c:v>
                </c:pt>
                <c:pt idx="587">
                  <c:v>45621</c:v>
                </c:pt>
                <c:pt idx="588">
                  <c:v>45622</c:v>
                </c:pt>
                <c:pt idx="589">
                  <c:v>45623</c:v>
                </c:pt>
                <c:pt idx="590">
                  <c:v>45624</c:v>
                </c:pt>
                <c:pt idx="591">
                  <c:v>45625</c:v>
                </c:pt>
                <c:pt idx="592">
                  <c:v>45628</c:v>
                </c:pt>
                <c:pt idx="593">
                  <c:v>45629</c:v>
                </c:pt>
                <c:pt idx="594">
                  <c:v>45630</c:v>
                </c:pt>
                <c:pt idx="595">
                  <c:v>45631</c:v>
                </c:pt>
                <c:pt idx="596">
                  <c:v>45632</c:v>
                </c:pt>
                <c:pt idx="597">
                  <c:v>45635</c:v>
                </c:pt>
                <c:pt idx="598">
                  <c:v>45636</c:v>
                </c:pt>
                <c:pt idx="599">
                  <c:v>45637</c:v>
                </c:pt>
                <c:pt idx="600">
                  <c:v>45638</c:v>
                </c:pt>
                <c:pt idx="601">
                  <c:v>45639</c:v>
                </c:pt>
                <c:pt idx="602">
                  <c:v>45642</c:v>
                </c:pt>
                <c:pt idx="603">
                  <c:v>45643</c:v>
                </c:pt>
                <c:pt idx="604">
                  <c:v>45644</c:v>
                </c:pt>
                <c:pt idx="605">
                  <c:v>45645</c:v>
                </c:pt>
                <c:pt idx="606">
                  <c:v>45646</c:v>
                </c:pt>
                <c:pt idx="607">
                  <c:v>45649</c:v>
                </c:pt>
                <c:pt idx="608">
                  <c:v>45650</c:v>
                </c:pt>
                <c:pt idx="609">
                  <c:v>45653</c:v>
                </c:pt>
                <c:pt idx="610">
                  <c:v>45656</c:v>
                </c:pt>
                <c:pt idx="611">
                  <c:v>45657</c:v>
                </c:pt>
                <c:pt idx="612">
                  <c:v>45659</c:v>
                </c:pt>
                <c:pt idx="613">
                  <c:v>45660</c:v>
                </c:pt>
                <c:pt idx="614">
                  <c:v>45663</c:v>
                </c:pt>
                <c:pt idx="615">
                  <c:v>45664</c:v>
                </c:pt>
                <c:pt idx="616">
                  <c:v>45665</c:v>
                </c:pt>
                <c:pt idx="617">
                  <c:v>45666</c:v>
                </c:pt>
                <c:pt idx="618">
                  <c:v>45667</c:v>
                </c:pt>
                <c:pt idx="619">
                  <c:v>45670</c:v>
                </c:pt>
                <c:pt idx="620">
                  <c:v>45671</c:v>
                </c:pt>
                <c:pt idx="621">
                  <c:v>45672</c:v>
                </c:pt>
                <c:pt idx="622">
                  <c:v>45673</c:v>
                </c:pt>
                <c:pt idx="623">
                  <c:v>45674</c:v>
                </c:pt>
                <c:pt idx="624">
                  <c:v>45677</c:v>
                </c:pt>
                <c:pt idx="625">
                  <c:v>45678</c:v>
                </c:pt>
                <c:pt idx="626">
                  <c:v>45679</c:v>
                </c:pt>
                <c:pt idx="627">
                  <c:v>45680</c:v>
                </c:pt>
                <c:pt idx="628">
                  <c:v>45681</c:v>
                </c:pt>
                <c:pt idx="629">
                  <c:v>45684</c:v>
                </c:pt>
                <c:pt idx="630">
                  <c:v>45685</c:v>
                </c:pt>
                <c:pt idx="631">
                  <c:v>45686</c:v>
                </c:pt>
                <c:pt idx="632">
                  <c:v>45687</c:v>
                </c:pt>
                <c:pt idx="633">
                  <c:v>45688</c:v>
                </c:pt>
                <c:pt idx="634">
                  <c:v>45691</c:v>
                </c:pt>
                <c:pt idx="635">
                  <c:v>45692</c:v>
                </c:pt>
                <c:pt idx="636">
                  <c:v>45693</c:v>
                </c:pt>
                <c:pt idx="637">
                  <c:v>45694</c:v>
                </c:pt>
                <c:pt idx="638">
                  <c:v>45695</c:v>
                </c:pt>
                <c:pt idx="639">
                  <c:v>45698</c:v>
                </c:pt>
                <c:pt idx="640">
                  <c:v>45699</c:v>
                </c:pt>
                <c:pt idx="641">
                  <c:v>45700</c:v>
                </c:pt>
                <c:pt idx="642">
                  <c:v>45701</c:v>
                </c:pt>
                <c:pt idx="643">
                  <c:v>45702</c:v>
                </c:pt>
                <c:pt idx="644">
                  <c:v>45706</c:v>
                </c:pt>
                <c:pt idx="645">
                  <c:v>45707</c:v>
                </c:pt>
                <c:pt idx="646">
                  <c:v>45708</c:v>
                </c:pt>
                <c:pt idx="647">
                  <c:v>45709</c:v>
                </c:pt>
                <c:pt idx="648">
                  <c:v>45712</c:v>
                </c:pt>
                <c:pt idx="649">
                  <c:v>45713</c:v>
                </c:pt>
                <c:pt idx="650">
                  <c:v>45714</c:v>
                </c:pt>
                <c:pt idx="651">
                  <c:v>45715</c:v>
                </c:pt>
                <c:pt idx="652">
                  <c:v>45716</c:v>
                </c:pt>
                <c:pt idx="653">
                  <c:v>45719</c:v>
                </c:pt>
                <c:pt idx="654">
                  <c:v>45720</c:v>
                </c:pt>
                <c:pt idx="655">
                  <c:v>45721</c:v>
                </c:pt>
                <c:pt idx="656">
                  <c:v>45722</c:v>
                </c:pt>
                <c:pt idx="657">
                  <c:v>45723</c:v>
                </c:pt>
                <c:pt idx="658">
                  <c:v>45726</c:v>
                </c:pt>
                <c:pt idx="659">
                  <c:v>45727</c:v>
                </c:pt>
                <c:pt idx="660">
                  <c:v>45728</c:v>
                </c:pt>
                <c:pt idx="661">
                  <c:v>45729</c:v>
                </c:pt>
                <c:pt idx="662">
                  <c:v>45730</c:v>
                </c:pt>
                <c:pt idx="663">
                  <c:v>45733</c:v>
                </c:pt>
                <c:pt idx="664">
                  <c:v>45734</c:v>
                </c:pt>
                <c:pt idx="665">
                  <c:v>45735</c:v>
                </c:pt>
                <c:pt idx="666">
                  <c:v>45736</c:v>
                </c:pt>
                <c:pt idx="667">
                  <c:v>45737</c:v>
                </c:pt>
                <c:pt idx="668">
                  <c:v>45740</c:v>
                </c:pt>
                <c:pt idx="669">
                  <c:v>45741</c:v>
                </c:pt>
                <c:pt idx="670">
                  <c:v>45742</c:v>
                </c:pt>
                <c:pt idx="671">
                  <c:v>45743</c:v>
                </c:pt>
                <c:pt idx="672">
                  <c:v>45744</c:v>
                </c:pt>
                <c:pt idx="673">
                  <c:v>45747</c:v>
                </c:pt>
                <c:pt idx="674">
                  <c:v>45748</c:v>
                </c:pt>
                <c:pt idx="675">
                  <c:v>45749</c:v>
                </c:pt>
                <c:pt idx="676">
                  <c:v>45750</c:v>
                </c:pt>
                <c:pt idx="677">
                  <c:v>45751</c:v>
                </c:pt>
                <c:pt idx="678">
                  <c:v>45754</c:v>
                </c:pt>
                <c:pt idx="679">
                  <c:v>45755</c:v>
                </c:pt>
                <c:pt idx="680">
                  <c:v>45756</c:v>
                </c:pt>
                <c:pt idx="681">
                  <c:v>45757</c:v>
                </c:pt>
                <c:pt idx="682">
                  <c:v>45758</c:v>
                </c:pt>
                <c:pt idx="683">
                  <c:v>45761</c:v>
                </c:pt>
                <c:pt idx="684">
                  <c:v>45762</c:v>
                </c:pt>
                <c:pt idx="685">
                  <c:v>45763</c:v>
                </c:pt>
                <c:pt idx="686">
                  <c:v>45764</c:v>
                </c:pt>
                <c:pt idx="687">
                  <c:v>45768</c:v>
                </c:pt>
                <c:pt idx="688">
                  <c:v>45769</c:v>
                </c:pt>
                <c:pt idx="689">
                  <c:v>45770</c:v>
                </c:pt>
                <c:pt idx="690">
                  <c:v>45771</c:v>
                </c:pt>
                <c:pt idx="691">
                  <c:v>45772</c:v>
                </c:pt>
                <c:pt idx="692">
                  <c:v>45775</c:v>
                </c:pt>
                <c:pt idx="693">
                  <c:v>45776</c:v>
                </c:pt>
                <c:pt idx="694">
                  <c:v>45777</c:v>
                </c:pt>
                <c:pt idx="695">
                  <c:v>45778</c:v>
                </c:pt>
                <c:pt idx="696">
                  <c:v>45779</c:v>
                </c:pt>
                <c:pt idx="697">
                  <c:v>45782</c:v>
                </c:pt>
                <c:pt idx="698">
                  <c:v>45783</c:v>
                </c:pt>
                <c:pt idx="699">
                  <c:v>45784</c:v>
                </c:pt>
                <c:pt idx="700">
                  <c:v>45785</c:v>
                </c:pt>
                <c:pt idx="701">
                  <c:v>45786</c:v>
                </c:pt>
                <c:pt idx="702">
                  <c:v>45789</c:v>
                </c:pt>
                <c:pt idx="703">
                  <c:v>45790</c:v>
                </c:pt>
                <c:pt idx="704">
                  <c:v>45791</c:v>
                </c:pt>
                <c:pt idx="705">
                  <c:v>45792</c:v>
                </c:pt>
                <c:pt idx="706">
                  <c:v>45793</c:v>
                </c:pt>
                <c:pt idx="707">
                  <c:v>45797</c:v>
                </c:pt>
                <c:pt idx="708">
                  <c:v>45798</c:v>
                </c:pt>
                <c:pt idx="709">
                  <c:v>45799</c:v>
                </c:pt>
                <c:pt idx="710">
                  <c:v>45800</c:v>
                </c:pt>
                <c:pt idx="711">
                  <c:v>45803</c:v>
                </c:pt>
                <c:pt idx="712">
                  <c:v>45804</c:v>
                </c:pt>
                <c:pt idx="713">
                  <c:v>45805</c:v>
                </c:pt>
                <c:pt idx="714">
                  <c:v>45806</c:v>
                </c:pt>
                <c:pt idx="715">
                  <c:v>45807</c:v>
                </c:pt>
                <c:pt idx="716">
                  <c:v>45810</c:v>
                </c:pt>
                <c:pt idx="717">
                  <c:v>45811</c:v>
                </c:pt>
                <c:pt idx="718">
                  <c:v>45812</c:v>
                </c:pt>
                <c:pt idx="719">
                  <c:v>45813</c:v>
                </c:pt>
                <c:pt idx="720">
                  <c:v>45814</c:v>
                </c:pt>
                <c:pt idx="721">
                  <c:v>45817</c:v>
                </c:pt>
                <c:pt idx="722">
                  <c:v>45818</c:v>
                </c:pt>
                <c:pt idx="723">
                  <c:v>45819</c:v>
                </c:pt>
                <c:pt idx="724">
                  <c:v>45820</c:v>
                </c:pt>
                <c:pt idx="725">
                  <c:v>45821</c:v>
                </c:pt>
                <c:pt idx="726">
                  <c:v>45824</c:v>
                </c:pt>
                <c:pt idx="727">
                  <c:v>45825</c:v>
                </c:pt>
                <c:pt idx="728">
                  <c:v>45826</c:v>
                </c:pt>
                <c:pt idx="729">
                  <c:v>45827</c:v>
                </c:pt>
                <c:pt idx="730">
                  <c:v>45828</c:v>
                </c:pt>
                <c:pt idx="731">
                  <c:v>45831</c:v>
                </c:pt>
                <c:pt idx="732">
                  <c:v>45832</c:v>
                </c:pt>
                <c:pt idx="733">
                  <c:v>45833</c:v>
                </c:pt>
                <c:pt idx="734">
                  <c:v>45834</c:v>
                </c:pt>
                <c:pt idx="735">
                  <c:v>45835</c:v>
                </c:pt>
                <c:pt idx="736">
                  <c:v>45838</c:v>
                </c:pt>
                <c:pt idx="737">
                  <c:v>45840</c:v>
                </c:pt>
                <c:pt idx="738">
                  <c:v>45841</c:v>
                </c:pt>
                <c:pt idx="739">
                  <c:v>45842</c:v>
                </c:pt>
                <c:pt idx="740">
                  <c:v>45845</c:v>
                </c:pt>
                <c:pt idx="741">
                  <c:v>45846</c:v>
                </c:pt>
                <c:pt idx="742">
                  <c:v>45847</c:v>
                </c:pt>
                <c:pt idx="743">
                  <c:v>45848</c:v>
                </c:pt>
                <c:pt idx="744">
                  <c:v>45849</c:v>
                </c:pt>
                <c:pt idx="745">
                  <c:v>45852</c:v>
                </c:pt>
                <c:pt idx="746">
                  <c:v>45853</c:v>
                </c:pt>
                <c:pt idx="747">
                  <c:v>45854</c:v>
                </c:pt>
                <c:pt idx="748">
                  <c:v>45855</c:v>
                </c:pt>
                <c:pt idx="749">
                  <c:v>45856</c:v>
                </c:pt>
                <c:pt idx="750">
                  <c:v>45859</c:v>
                </c:pt>
                <c:pt idx="751">
                  <c:v>45860</c:v>
                </c:pt>
                <c:pt idx="752">
                  <c:v>45861</c:v>
                </c:pt>
              </c:numCache>
            </c:numRef>
          </c:cat>
          <c:val>
            <c:numRef>
              <c:f>'Pane 1'!$B$37:$B$789</c:f>
              <c:numCache>
                <c:formatCode>0.00\x</c:formatCode>
                <c:ptCount val="753"/>
                <c:pt idx="0">
                  <c:v>1.1284017102900303</c:v>
                </c:pt>
                <c:pt idx="1">
                  <c:v>1.1614165983653917</c:v>
                </c:pt>
                <c:pt idx="2">
                  <c:v>1.1655434593748117</c:v>
                </c:pt>
                <c:pt idx="3">
                  <c:v>1.1808718002669438</c:v>
                </c:pt>
                <c:pt idx="4">
                  <c:v>1.1897150738585587</c:v>
                </c:pt>
                <c:pt idx="5">
                  <c:v>1.1773344908302981</c:v>
                </c:pt>
                <c:pt idx="6">
                  <c:v>1.1508046700554542</c:v>
                </c:pt>
                <c:pt idx="7">
                  <c:v>1.1962001411590759</c:v>
                </c:pt>
                <c:pt idx="8">
                  <c:v>1.1891255222857842</c:v>
                </c:pt>
                <c:pt idx="9">
                  <c:v>1.1883728954608397</c:v>
                </c:pt>
                <c:pt idx="10">
                  <c:v>1.2066204639132134</c:v>
                </c:pt>
                <c:pt idx="11">
                  <c:v>1.2031990448283933</c:v>
                </c:pt>
                <c:pt idx="12">
                  <c:v>1.1946454971163432</c:v>
                </c:pt>
                <c:pt idx="13">
                  <c:v>1.2185954307100837</c:v>
                </c:pt>
                <c:pt idx="14">
                  <c:v>1.2260085053938605</c:v>
                </c:pt>
                <c:pt idx="15">
                  <c:v>1.2345620531059107</c:v>
                </c:pt>
                <c:pt idx="16">
                  <c:v>1.2094716464838968</c:v>
                </c:pt>
                <c:pt idx="17">
                  <c:v>1.2089014099697601</c:v>
                </c:pt>
                <c:pt idx="18">
                  <c:v>1.189513368489113</c:v>
                </c:pt>
                <c:pt idx="19">
                  <c:v>1.20376928134253</c:v>
                </c:pt>
                <c:pt idx="20">
                  <c:v>1.1969264431728899</c:v>
                </c:pt>
                <c:pt idx="21">
                  <c:v>1.2083311734556235</c:v>
                </c:pt>
                <c:pt idx="22">
                  <c:v>1.2060502273990767</c:v>
                </c:pt>
                <c:pt idx="23">
                  <c:v>1.1501670490136822</c:v>
                </c:pt>
                <c:pt idx="24">
                  <c:v>1.1381920822168119</c:v>
                </c:pt>
                <c:pt idx="25">
                  <c:v>1.1193742772503015</c:v>
                </c:pt>
                <c:pt idx="26">
                  <c:v>1.1119612025665246</c:v>
                </c:pt>
                <c:pt idx="27">
                  <c:v>1.0920029245717409</c:v>
                </c:pt>
                <c:pt idx="28">
                  <c:v>1.1165230946796181</c:v>
                </c:pt>
                <c:pt idx="29">
                  <c:v>1.111390966052388</c:v>
                </c:pt>
                <c:pt idx="30">
                  <c:v>1.1484563394712721</c:v>
                </c:pt>
                <c:pt idx="31">
                  <c:v>1.1644229618670991</c:v>
                </c:pt>
                <c:pt idx="32">
                  <c:v>1.1821002938053362</c:v>
                </c:pt>
                <c:pt idx="33">
                  <c:v>1.1809598207770629</c:v>
                </c:pt>
                <c:pt idx="34">
                  <c:v>1.1661336714095092</c:v>
                </c:pt>
                <c:pt idx="35">
                  <c:v>1.1701253270084659</c:v>
                </c:pt>
                <c:pt idx="36">
                  <c:v>1.1410432647874953</c:v>
                </c:pt>
                <c:pt idx="37">
                  <c:v>1.159290833239869</c:v>
                </c:pt>
                <c:pt idx="38">
                  <c:v>1.171836036550876</c:v>
                </c:pt>
                <c:pt idx="39">
                  <c:v>1.1473158664429988</c:v>
                </c:pt>
                <c:pt idx="40">
                  <c:v>1.1644229618670991</c:v>
                </c:pt>
                <c:pt idx="41">
                  <c:v>1.1598610697540057</c:v>
                </c:pt>
                <c:pt idx="42">
                  <c:v>1.1210849867927115</c:v>
                </c:pt>
                <c:pt idx="43">
                  <c:v>1.1108207295382513</c:v>
                </c:pt>
                <c:pt idx="44">
                  <c:v>1.1045481278827478</c:v>
                </c:pt>
                <c:pt idx="45">
                  <c:v>1.1615717792964158</c:v>
                </c:pt>
                <c:pt idx="46">
                  <c:v>1.1792491112346528</c:v>
                </c:pt>
                <c:pt idx="47">
                  <c:v>1.2208763767666304</c:v>
                </c:pt>
                <c:pt idx="48">
                  <c:v>1.2379834721907308</c:v>
                </c:pt>
                <c:pt idx="49">
                  <c:v>1.2379834721907308</c:v>
                </c:pt>
                <c:pt idx="50">
                  <c:v>1.2357025261341841</c:v>
                </c:pt>
                <c:pt idx="51">
                  <c:v>1.2659250613834281</c:v>
                </c:pt>
                <c:pt idx="52">
                  <c:v>1.2134633020828536</c:v>
                </c:pt>
                <c:pt idx="53">
                  <c:v>1.1826705303194729</c:v>
                </c:pt>
                <c:pt idx="54">
                  <c:v>1.1883728954608397</c:v>
                </c:pt>
                <c:pt idx="55">
                  <c:v>1.1513075220419555</c:v>
                </c:pt>
                <c:pt idx="56">
                  <c:v>1.1210849867927115</c:v>
                </c:pt>
                <c:pt idx="57">
                  <c:v>1.143324210844042</c:v>
                </c:pt>
                <c:pt idx="58">
                  <c:v>1.1581503602115957</c:v>
                </c:pt>
                <c:pt idx="59">
                  <c:v>1.1353408996461285</c:v>
                </c:pt>
                <c:pt idx="60">
                  <c:v>1.1404730282733586</c:v>
                </c:pt>
                <c:pt idx="61">
                  <c:v>1.1701253270084659</c:v>
                </c:pt>
                <c:pt idx="62">
                  <c:v>1.1758276921498327</c:v>
                </c:pt>
                <c:pt idx="63">
                  <c:v>1.1843812398618829</c:v>
                </c:pt>
                <c:pt idx="64">
                  <c:v>1.2134633020828536</c:v>
                </c:pt>
                <c:pt idx="65">
                  <c:v>1.1969264431728899</c:v>
                </c:pt>
                <c:pt idx="66">
                  <c:v>1.1872324224325663</c:v>
                </c:pt>
                <c:pt idx="67">
                  <c:v>1.1684146174660559</c:v>
                </c:pt>
                <c:pt idx="68">
                  <c:v>1.173546746093286</c:v>
                </c:pt>
                <c:pt idx="69">
                  <c:v>1.1176635677078914</c:v>
                </c:pt>
                <c:pt idx="70">
                  <c:v>0.96695529271284142</c:v>
                </c:pt>
                <c:pt idx="71">
                  <c:v>1.02880171021116</c:v>
                </c:pt>
                <c:pt idx="72">
                  <c:v>1.0562292518843273</c:v>
                </c:pt>
                <c:pt idx="73">
                  <c:v>1.1282937731432376</c:v>
                </c:pt>
                <c:pt idx="74">
                  <c:v>1.115924489643574</c:v>
                </c:pt>
                <c:pt idx="75">
                  <c:v>1.1777709071418925</c:v>
                </c:pt>
                <c:pt idx="76">
                  <c:v>1.1729307527289807</c:v>
                </c:pt>
                <c:pt idx="77">
                  <c:v>1.1600236742945489</c:v>
                </c:pt>
                <c:pt idx="78">
                  <c:v>1.1433520313167413</c:v>
                </c:pt>
                <c:pt idx="79">
                  <c:v>1.1320583376866136</c:v>
                </c:pt>
                <c:pt idx="80">
                  <c:v>1.114848899774038</c:v>
                </c:pt>
                <c:pt idx="81">
                  <c:v>1.1245292085998617</c:v>
                </c:pt>
                <c:pt idx="82">
                  <c:v>1.110008745361126</c:v>
                </c:pt>
                <c:pt idx="83">
                  <c:v>1.1541079300121011</c:v>
                </c:pt>
                <c:pt idx="84">
                  <c:v>1.1680905983160688</c:v>
                </c:pt>
                <c:pt idx="85">
                  <c:v>1.1804598818157324</c:v>
                </c:pt>
                <c:pt idx="86">
                  <c:v>1.156796904685941</c:v>
                </c:pt>
                <c:pt idx="87">
                  <c:v>1.1261425934041658</c:v>
                </c:pt>
                <c:pt idx="88">
                  <c:v>1.1605614692293169</c:v>
                </c:pt>
                <c:pt idx="89">
                  <c:v>1.1804598818157324</c:v>
                </c:pt>
                <c:pt idx="90">
                  <c:v>1.237466144901139</c:v>
                </c:pt>
                <c:pt idx="91">
                  <c:v>1.2293992208796194</c:v>
                </c:pt>
                <c:pt idx="92">
                  <c:v>1.2089630133584357</c:v>
                </c:pt>
                <c:pt idx="93">
                  <c:v>1.2084252184236679</c:v>
                </c:pt>
                <c:pt idx="94">
                  <c:v>1.2385417347706751</c:v>
                </c:pt>
                <c:pt idx="95">
                  <c:v>1.2272480411405473</c:v>
                </c:pt>
                <c:pt idx="96">
                  <c:v>1.2186433221842596</c:v>
                </c:pt>
                <c:pt idx="97">
                  <c:v>1.2245590664667074</c:v>
                </c:pt>
                <c:pt idx="98">
                  <c:v>1.2724228156610584</c:v>
                </c:pt>
                <c:pt idx="99">
                  <c:v>1.2686582511176825</c:v>
                </c:pt>
                <c:pt idx="100">
                  <c:v>1.2240212715319394</c:v>
                </c:pt>
                <c:pt idx="101">
                  <c:v>1.2444574790531229</c:v>
                </c:pt>
                <c:pt idx="102">
                  <c:v>1.2143409627061157</c:v>
                </c:pt>
                <c:pt idx="103">
                  <c:v>1.2648936865743066</c:v>
                </c:pt>
                <c:pt idx="104">
                  <c:v>1.2794141498130422</c:v>
                </c:pt>
                <c:pt idx="105">
                  <c:v>1.2681204561829145</c:v>
                </c:pt>
                <c:pt idx="106">
                  <c:v>1.2697338409872183</c:v>
                </c:pt>
                <c:pt idx="107">
                  <c:v>1.2595157372266266</c:v>
                </c:pt>
                <c:pt idx="108">
                  <c:v>1.2552133777484826</c:v>
                </c:pt>
                <c:pt idx="109">
                  <c:v>1.2482220435964988</c:v>
                </c:pt>
                <c:pt idx="110">
                  <c:v>1.3106062560295855</c:v>
                </c:pt>
                <c:pt idx="111">
                  <c:v>1.368688108984528</c:v>
                </c:pt>
                <c:pt idx="112">
                  <c:v>1.3713770836583681</c:v>
                </c:pt>
                <c:pt idx="113">
                  <c:v>1.3778306228755839</c:v>
                </c:pt>
                <c:pt idx="114">
                  <c:v>1.3665369292454561</c:v>
                </c:pt>
                <c:pt idx="115">
                  <c:v>1.4014936000053753</c:v>
                </c:pt>
                <c:pt idx="116">
                  <c:v>1.3875109317014076</c:v>
                </c:pt>
                <c:pt idx="117">
                  <c:v>1.3977290354619993</c:v>
                </c:pt>
                <c:pt idx="118">
                  <c:v>1.4144006784398071</c:v>
                </c:pt>
                <c:pt idx="119">
                  <c:v>1.4036447797444473</c:v>
                </c:pt>
                <c:pt idx="120">
                  <c:v>1.3509408761371844</c:v>
                </c:pt>
                <c:pt idx="121">
                  <c:v>1.3364204128984487</c:v>
                </c:pt>
                <c:pt idx="122">
                  <c:v>1.3563188254848644</c:v>
                </c:pt>
                <c:pt idx="123">
                  <c:v>1.3633101596368482</c:v>
                </c:pt>
                <c:pt idx="124">
                  <c:v>1.3815951874189598</c:v>
                </c:pt>
                <c:pt idx="125">
                  <c:v>1.3955778557229275</c:v>
                </c:pt>
                <c:pt idx="126">
                  <c:v>1.4240809872656308</c:v>
                </c:pt>
                <c:pt idx="127">
                  <c:v>1.4095605240268951</c:v>
                </c:pt>
                <c:pt idx="128">
                  <c:v>1.4084849341573591</c:v>
                </c:pt>
                <c:pt idx="129">
                  <c:v>1.4014936000053753</c:v>
                </c:pt>
                <c:pt idx="130">
                  <c:v>1.3993424202663034</c:v>
                </c:pt>
                <c:pt idx="131">
                  <c:v>1.4262321670047027</c:v>
                </c:pt>
                <c:pt idx="132">
                  <c:v>1.3864353418318716</c:v>
                </c:pt>
                <c:pt idx="133">
                  <c:v>1.3208243597901772</c:v>
                </c:pt>
                <c:pt idx="134">
                  <c:v>1.3256645142030892</c:v>
                </c:pt>
                <c:pt idx="135">
                  <c:v>1.3342692331593768</c:v>
                </c:pt>
                <c:pt idx="136">
                  <c:v>1.326740104072625</c:v>
                </c:pt>
                <c:pt idx="137">
                  <c:v>1.289632253573634</c:v>
                </c:pt>
                <c:pt idx="138">
                  <c:v>1.2874810738345619</c:v>
                </c:pt>
                <c:pt idx="139">
                  <c:v>1.28532989409549</c:v>
                </c:pt>
                <c:pt idx="140">
                  <c:v>1.2788763548782742</c:v>
                </c:pt>
                <c:pt idx="141">
                  <c:v>1.3100165704054718</c:v>
                </c:pt>
                <c:pt idx="142">
                  <c:v>1.2986251219671634</c:v>
                </c:pt>
                <c:pt idx="143">
                  <c:v>1.2855249562631086</c:v>
                </c:pt>
                <c:pt idx="144">
                  <c:v>1.2798292320439544</c:v>
                </c:pt>
                <c:pt idx="145">
                  <c:v>1.2507810385262679</c:v>
                </c:pt>
                <c:pt idx="146">
                  <c:v>1.2399591625098749</c:v>
                </c:pt>
                <c:pt idx="147">
                  <c:v>1.2399591625098749</c:v>
                </c:pt>
                <c:pt idx="148">
                  <c:v>1.2365417279783824</c:v>
                </c:pt>
                <c:pt idx="149">
                  <c:v>1.2559071903235066</c:v>
                </c:pt>
                <c:pt idx="150">
                  <c:v>1.2655899214960689</c:v>
                </c:pt>
                <c:pt idx="151">
                  <c:v>1.2678682111837305</c:v>
                </c:pt>
                <c:pt idx="152">
                  <c:v>1.2798292320439544</c:v>
                </c:pt>
                <c:pt idx="153">
                  <c:v>1.2650203490741534</c:v>
                </c:pt>
                <c:pt idx="154">
                  <c:v>1.234833010712636</c:v>
                </c:pt>
                <c:pt idx="155">
                  <c:v>1.2268589968058201</c:v>
                </c:pt>
                <c:pt idx="156">
                  <c:v>1.2257198519619892</c:v>
                </c:pt>
                <c:pt idx="157">
                  <c:v>1.253628900635845</c:v>
                </c:pt>
                <c:pt idx="158">
                  <c:v>1.3316603224382579</c:v>
                </c:pt>
                <c:pt idx="159">
                  <c:v>1.3288124603286808</c:v>
                </c:pt>
                <c:pt idx="160">
                  <c:v>1.3698216747065912</c:v>
                </c:pt>
                <c:pt idx="161">
                  <c:v>1.3589997986901983</c:v>
                </c:pt>
                <c:pt idx="162">
                  <c:v>1.4176657581474867</c:v>
                </c:pt>
                <c:pt idx="163">
                  <c:v>1.4176657581474867</c:v>
                </c:pt>
                <c:pt idx="164">
                  <c:v>1.3812131231448996</c:v>
                </c:pt>
                <c:pt idx="165">
                  <c:v>1.407413454553009</c:v>
                </c:pt>
                <c:pt idx="166">
                  <c:v>1.4290572065857952</c:v>
                </c:pt>
                <c:pt idx="167">
                  <c:v>1.4489922413528349</c:v>
                </c:pt>
                <c:pt idx="168">
                  <c:v>1.4387399377583574</c:v>
                </c:pt>
                <c:pt idx="169">
                  <c:v>1.4478530965090042</c:v>
                </c:pt>
                <c:pt idx="170">
                  <c:v>1.4319050686953723</c:v>
                </c:pt>
                <c:pt idx="171">
                  <c:v>1.4347529308049494</c:v>
                </c:pt>
                <c:pt idx="172">
                  <c:v>1.4290572065857952</c:v>
                </c:pt>
                <c:pt idx="173">
                  <c:v>1.437031220492611</c:v>
                </c:pt>
                <c:pt idx="174">
                  <c:v>1.5031016214348001</c:v>
                </c:pt>
                <c:pt idx="175">
                  <c:v>1.5087973456539543</c:v>
                </c:pt>
                <c:pt idx="176">
                  <c:v>1.5144930698731085</c:v>
                </c:pt>
                <c:pt idx="177">
                  <c:v>1.4974058972156459</c:v>
                </c:pt>
                <c:pt idx="178">
                  <c:v>1.4905710281526607</c:v>
                </c:pt>
                <c:pt idx="179">
                  <c:v>1.5031016214348001</c:v>
                </c:pt>
                <c:pt idx="180">
                  <c:v>1.5241758010456707</c:v>
                </c:pt>
                <c:pt idx="181">
                  <c:v>1.4974058972156459</c:v>
                </c:pt>
                <c:pt idx="182">
                  <c:v>1.4774708624486061</c:v>
                </c:pt>
                <c:pt idx="183">
                  <c:v>1.4820274418239294</c:v>
                </c:pt>
                <c:pt idx="184">
                  <c:v>1.4746230003390288</c:v>
                </c:pt>
                <c:pt idx="185">
                  <c:v>1.4734838554951981</c:v>
                </c:pt>
                <c:pt idx="186">
                  <c:v>1.4700664209637055</c:v>
                </c:pt>
                <c:pt idx="187">
                  <c:v>1.4717751382294517</c:v>
                </c:pt>
                <c:pt idx="188">
                  <c:v>1.4888623108869146</c:v>
                </c:pt>
                <c:pt idx="189">
                  <c:v>1.4746230003390288</c:v>
                </c:pt>
                <c:pt idx="190">
                  <c:v>1.4837361590896756</c:v>
                </c:pt>
                <c:pt idx="191">
                  <c:v>1.4672185588541284</c:v>
                </c:pt>
                <c:pt idx="192">
                  <c:v>1.4660794140102975</c:v>
                </c:pt>
                <c:pt idx="193">
                  <c:v>1.5361368219058946</c:v>
                </c:pt>
                <c:pt idx="194">
                  <c:v>1.5548575145165249</c:v>
                </c:pt>
                <c:pt idx="195">
                  <c:v>1.5777062656482885</c:v>
                </c:pt>
                <c:pt idx="196">
                  <c:v>1.5451467952855251</c:v>
                </c:pt>
                <c:pt idx="197">
                  <c:v>1.5171570751491146</c:v>
                </c:pt>
                <c:pt idx="198">
                  <c:v>1.51372976247935</c:v>
                </c:pt>
                <c:pt idx="199">
                  <c:v>1.5108736685878796</c:v>
                </c:pt>
                <c:pt idx="200">
                  <c:v>1.4663186038809402</c:v>
                </c:pt>
                <c:pt idx="201">
                  <c:v>1.4851688235646452</c:v>
                </c:pt>
                <c:pt idx="202">
                  <c:v>1.4880249174561158</c:v>
                </c:pt>
                <c:pt idx="203">
                  <c:v>1.4457547278623528</c:v>
                </c:pt>
                <c:pt idx="204">
                  <c:v>1.41605135139106</c:v>
                </c:pt>
                <c:pt idx="205">
                  <c:v>1.3720675054624145</c:v>
                </c:pt>
                <c:pt idx="206">
                  <c:v>1.3783509120236497</c:v>
                </c:pt>
                <c:pt idx="207">
                  <c:v>1.3697826303492382</c:v>
                </c:pt>
                <c:pt idx="208">
                  <c:v>1.3572158172267681</c:v>
                </c:pt>
                <c:pt idx="209">
                  <c:v>1.3315109722035339</c:v>
                </c:pt>
                <c:pt idx="210">
                  <c:v>1.3218002529725343</c:v>
                </c:pt>
                <c:pt idx="211">
                  <c:v>1.3160880651895934</c:v>
                </c:pt>
                <c:pt idx="212">
                  <c:v>1.3023788145105351</c:v>
                </c:pt>
                <c:pt idx="213">
                  <c:v>1.3103758774066525</c:v>
                </c:pt>
                <c:pt idx="214">
                  <c:v>1.3412216914345336</c:v>
                </c:pt>
                <c:pt idx="215">
                  <c:v>1.3269412219771812</c:v>
                </c:pt>
                <c:pt idx="216">
                  <c:v>1.319515377859358</c:v>
                </c:pt>
                <c:pt idx="217">
                  <c:v>1.3103758774066525</c:v>
                </c:pt>
                <c:pt idx="218">
                  <c:v>1.2960954079493001</c:v>
                </c:pt>
                <c:pt idx="219">
                  <c:v>1.3063773459585937</c:v>
                </c:pt>
                <c:pt idx="220">
                  <c:v>1.2949529703927118</c:v>
                </c:pt>
                <c:pt idx="221">
                  <c:v>1.2909544389446532</c:v>
                </c:pt>
                <c:pt idx="222">
                  <c:v>1.2772451882655949</c:v>
                </c:pt>
                <c:pt idx="223">
                  <c:v>1.2778164070438891</c:v>
                </c:pt>
                <c:pt idx="224">
                  <c:v>1.2446857179028317</c:v>
                </c:pt>
                <c:pt idx="225">
                  <c:v>1.2595374061384781</c:v>
                </c:pt>
                <c:pt idx="226">
                  <c:v>1.2418296240113611</c:v>
                </c:pt>
                <c:pt idx="227">
                  <c:v>1.2138399038749506</c:v>
                </c:pt>
                <c:pt idx="228">
                  <c:v>1.21098380998348</c:v>
                </c:pt>
                <c:pt idx="229">
                  <c:v>1.2321189047803616</c:v>
                </c:pt>
                <c:pt idx="230">
                  <c:v>1.2389735301198905</c:v>
                </c:pt>
                <c:pt idx="231">
                  <c:v>1.2441144991245374</c:v>
                </c:pt>
                <c:pt idx="232">
                  <c:v>1.2515403432423606</c:v>
                </c:pt>
                <c:pt idx="233">
                  <c:v>1.2555388746904195</c:v>
                </c:pt>
                <c:pt idx="234">
                  <c:v>1.2572525310253015</c:v>
                </c:pt>
                <c:pt idx="235">
                  <c:v>1.2801012821570654</c:v>
                </c:pt>
                <c:pt idx="236">
                  <c:v>1.28352859482683</c:v>
                </c:pt>
                <c:pt idx="237">
                  <c:v>1.2663920314780071</c:v>
                </c:pt>
                <c:pt idx="238">
                  <c:v>1.2395447488981848</c:v>
                </c:pt>
                <c:pt idx="239">
                  <c:v>1.2401159676764788</c:v>
                </c:pt>
                <c:pt idx="240">
                  <c:v>1.2543964371338312</c:v>
                </c:pt>
                <c:pt idx="241">
                  <c:v>1.2623935000299484</c:v>
                </c:pt>
                <c:pt idx="242">
                  <c:v>1.3160880651895934</c:v>
                </c:pt>
                <c:pt idx="243">
                  <c:v>1.3178017215244757</c:v>
                </c:pt>
                <c:pt idx="244">
                  <c:v>1.3109470961849465</c:v>
                </c:pt>
                <c:pt idx="245">
                  <c:v>1.3098046586283583</c:v>
                </c:pt>
                <c:pt idx="246">
                  <c:v>1.3275124407554753</c:v>
                </c:pt>
                <c:pt idx="247">
                  <c:v>1.3269412219771812</c:v>
                </c:pt>
                <c:pt idx="248">
                  <c:v>1.2995227206190647</c:v>
                </c:pt>
                <c:pt idx="249">
                  <c:v>1.3115183149632406</c:v>
                </c:pt>
                <c:pt idx="250">
                  <c:v>1.3069485647368879</c:v>
                </c:pt>
                <c:pt idx="251">
                  <c:v>1.319515377859358</c:v>
                </c:pt>
                <c:pt idx="252">
                  <c:v>1.3000939393973587</c:v>
                </c:pt>
                <c:pt idx="253">
                  <c:v>1.2686769065911836</c:v>
                </c:pt>
                <c:pt idx="254">
                  <c:v>1.284099813605124</c:v>
                </c:pt>
                <c:pt idx="255">
                  <c:v>1.301236376953947</c:v>
                </c:pt>
                <c:pt idx="256">
                  <c:v>1.2932393140578295</c:v>
                </c:pt>
                <c:pt idx="257">
                  <c:v>1.2606798436950661</c:v>
                </c:pt>
                <c:pt idx="258">
                  <c:v>1.2452569366811257</c:v>
                </c:pt>
                <c:pt idx="259">
                  <c:v>1.2589661873601838</c:v>
                </c:pt>
                <c:pt idx="260">
                  <c:v>1.2781433306052188</c:v>
                </c:pt>
                <c:pt idx="261">
                  <c:v>1.2833673496676379</c:v>
                </c:pt>
                <c:pt idx="262">
                  <c:v>1.2990394068548954</c:v>
                </c:pt>
                <c:pt idx="263">
                  <c:v>1.319355036542081</c:v>
                </c:pt>
                <c:pt idx="264">
                  <c:v>1.3013611931048594</c:v>
                </c:pt>
                <c:pt idx="265">
                  <c:v>1.2543450215430869</c:v>
                </c:pt>
                <c:pt idx="266">
                  <c:v>1.2380925177933386</c:v>
                </c:pt>
                <c:pt idx="267">
                  <c:v>1.2311271590434463</c:v>
                </c:pt>
                <c:pt idx="268">
                  <c:v>1.2276444796685002</c:v>
                </c:pt>
                <c:pt idx="269">
                  <c:v>1.2346098384183926</c:v>
                </c:pt>
                <c:pt idx="270">
                  <c:v>1.2473796627931948</c:v>
                </c:pt>
                <c:pt idx="271">
                  <c:v>1.2653735062304163</c:v>
                </c:pt>
                <c:pt idx="272">
                  <c:v>1.2584081474805242</c:v>
                </c:pt>
                <c:pt idx="273">
                  <c:v>1.2560863612305602</c:v>
                </c:pt>
                <c:pt idx="274">
                  <c:v>1.2787237771677098</c:v>
                </c:pt>
                <c:pt idx="275">
                  <c:v>1.287430475605075</c:v>
                </c:pt>
                <c:pt idx="276">
                  <c:v>1.2839477962301289</c:v>
                </c:pt>
                <c:pt idx="277">
                  <c:v>1.2711779718553264</c:v>
                </c:pt>
                <c:pt idx="278">
                  <c:v>1.2740802046677815</c:v>
                </c:pt>
                <c:pt idx="279">
                  <c:v>1.2607299337304883</c:v>
                </c:pt>
                <c:pt idx="280">
                  <c:v>1.2537645749805959</c:v>
                </c:pt>
                <c:pt idx="281">
                  <c:v>1.2549254681055779</c:v>
                </c:pt>
                <c:pt idx="282">
                  <c:v>1.2508623421681409</c:v>
                </c:pt>
                <c:pt idx="283">
                  <c:v>1.2665343993553984</c:v>
                </c:pt>
                <c:pt idx="284">
                  <c:v>1.2642126131054343</c:v>
                </c:pt>
                <c:pt idx="285">
                  <c:v>1.2671148459178894</c:v>
                </c:pt>
                <c:pt idx="286">
                  <c:v>1.2804651168551828</c:v>
                </c:pt>
                <c:pt idx="287">
                  <c:v>1.3065852121672785</c:v>
                </c:pt>
                <c:pt idx="288">
                  <c:v>1.3071656587297695</c:v>
                </c:pt>
                <c:pt idx="289">
                  <c:v>1.2740802046677815</c:v>
                </c:pt>
                <c:pt idx="290">
                  <c:v>1.2845282427926199</c:v>
                </c:pt>
                <c:pt idx="291">
                  <c:v>1.2543450215430869</c:v>
                </c:pt>
                <c:pt idx="292">
                  <c:v>1.2363511781058656</c:v>
                </c:pt>
                <c:pt idx="293">
                  <c:v>1.215455101856189</c:v>
                </c:pt>
                <c:pt idx="294">
                  <c:v>1.1928176859190391</c:v>
                </c:pt>
                <c:pt idx="295">
                  <c:v>1.1481233006072309</c:v>
                </c:pt>
                <c:pt idx="296">
                  <c:v>1.1411579418573388</c:v>
                </c:pt>
                <c:pt idx="297">
                  <c:v>1.1452210677947758</c:v>
                </c:pt>
                <c:pt idx="298">
                  <c:v>1.1278076709200453</c:v>
                </c:pt>
                <c:pt idx="299">
                  <c:v>1.1295490106075183</c:v>
                </c:pt>
                <c:pt idx="300">
                  <c:v>1.1324512434199736</c:v>
                </c:pt>
                <c:pt idx="301">
                  <c:v>1.1440601746697938</c:v>
                </c:pt>
                <c:pt idx="302">
                  <c:v>1.1579908921695783</c:v>
                </c:pt>
                <c:pt idx="303">
                  <c:v>1.1777260752942729</c:v>
                </c:pt>
                <c:pt idx="304">
                  <c:v>1.2009439377939135</c:v>
                </c:pt>
                <c:pt idx="305">
                  <c:v>1.2021048309188955</c:v>
                </c:pt>
                <c:pt idx="306">
                  <c:v>1.2479601093556858</c:v>
                </c:pt>
                <c:pt idx="307">
                  <c:v>1.2497014490431588</c:v>
                </c:pt>
                <c:pt idx="308">
                  <c:v>1.2996198534173864</c:v>
                </c:pt>
                <c:pt idx="309">
                  <c:v>1.3152919106046437</c:v>
                </c:pt>
                <c:pt idx="310">
                  <c:v>1.319935483104572</c:v>
                </c:pt>
                <c:pt idx="311">
                  <c:v>1.3448946852916857</c:v>
                </c:pt>
                <c:pt idx="312">
                  <c:v>1.3158723571671347</c:v>
                </c:pt>
                <c:pt idx="313">
                  <c:v>1.319355036542081</c:v>
                </c:pt>
                <c:pt idx="314">
                  <c:v>1.3274812884169551</c:v>
                </c:pt>
                <c:pt idx="315">
                  <c:v>1.3077461052922605</c:v>
                </c:pt>
                <c:pt idx="316">
                  <c:v>1.3158723571671347</c:v>
                </c:pt>
                <c:pt idx="317">
                  <c:v>1.291493601542512</c:v>
                </c:pt>
                <c:pt idx="318">
                  <c:v>1.2856891359176019</c:v>
                </c:pt>
                <c:pt idx="319">
                  <c:v>1.290913154980021</c:v>
                </c:pt>
                <c:pt idx="320">
                  <c:v>1.2447516511112491</c:v>
                </c:pt>
                <c:pt idx="321">
                  <c:v>1.2706839771760667</c:v>
                </c:pt>
                <c:pt idx="322">
                  <c:v>1.2588453065812586</c:v>
                </c:pt>
                <c:pt idx="323">
                  <c:v>1.222765548578034</c:v>
                </c:pt>
                <c:pt idx="324">
                  <c:v>1.1810483283868056</c:v>
                </c:pt>
                <c:pt idx="325">
                  <c:v>1.191759506544013</c:v>
                </c:pt>
                <c:pt idx="326">
                  <c:v>1.1827395670432068</c:v>
                </c:pt>
                <c:pt idx="327">
                  <c:v>1.1771021048552028</c:v>
                </c:pt>
                <c:pt idx="328">
                  <c:v>1.212618116639627</c:v>
                </c:pt>
                <c:pt idx="329">
                  <c:v>1.2041619233576213</c:v>
                </c:pt>
                <c:pt idx="330">
                  <c:v>1.2317854880788401</c:v>
                </c:pt>
                <c:pt idx="331">
                  <c:v>1.2148731015148286</c:v>
                </c:pt>
                <c:pt idx="332">
                  <c:v>1.222765548578034</c:v>
                </c:pt>
                <c:pt idx="333">
                  <c:v>1.2509528595180532</c:v>
                </c:pt>
                <c:pt idx="334">
                  <c:v>1.252080351955654</c:v>
                </c:pt>
                <c:pt idx="335">
                  <c:v>1.2419329200172471</c:v>
                </c:pt>
                <c:pt idx="336">
                  <c:v>1.2430604124548479</c:v>
                </c:pt>
                <c:pt idx="337">
                  <c:v>1.2712477233948671</c:v>
                </c:pt>
                <c:pt idx="338">
                  <c:v>1.3343872999005102</c:v>
                </c:pt>
                <c:pt idx="339">
                  <c:v>1.332696061244109</c:v>
                </c:pt>
                <c:pt idx="340">
                  <c:v>1.3439709856201167</c:v>
                </c:pt>
                <c:pt idx="341">
                  <c:v>1.3496084478081205</c:v>
                </c:pt>
                <c:pt idx="342">
                  <c:v>1.3372060309945122</c:v>
                </c:pt>
                <c:pt idx="343">
                  <c:v>1.3349510461193106</c:v>
                </c:pt>
                <c:pt idx="344">
                  <c:v>1.3304410763689074</c:v>
                </c:pt>
                <c:pt idx="345">
                  <c:v>1.3202936444305007</c:v>
                </c:pt>
                <c:pt idx="346">
                  <c:v>1.2870326175212778</c:v>
                </c:pt>
                <c:pt idx="347">
                  <c:v>1.2746302007076695</c:v>
                </c:pt>
                <c:pt idx="348">
                  <c:v>1.2532078443932548</c:v>
                </c:pt>
                <c:pt idx="349">
                  <c:v>1.3259311066185044</c:v>
                </c:pt>
                <c:pt idx="350">
                  <c:v>1.3349510461193106</c:v>
                </c:pt>
                <c:pt idx="351">
                  <c:v>1.3197298982117003</c:v>
                </c:pt>
                <c:pt idx="352">
                  <c:v>1.338333523432113</c:v>
                </c:pt>
                <c:pt idx="353">
                  <c:v>1.3597558797465275</c:v>
                </c:pt>
                <c:pt idx="354">
                  <c:v>1.3388972696509134</c:v>
                </c:pt>
                <c:pt idx="355">
                  <c:v>1.3445347318389171</c:v>
                </c:pt>
                <c:pt idx="356">
                  <c:v>1.3597558797465275</c:v>
                </c:pt>
                <c:pt idx="357">
                  <c:v>1.374977027654138</c:v>
                </c:pt>
                <c:pt idx="358">
                  <c:v>1.3484809553705197</c:v>
                </c:pt>
                <c:pt idx="359">
                  <c:v>1.3496084478081205</c:v>
                </c:pt>
                <c:pt idx="360">
                  <c:v>1.3434072394013163</c:v>
                </c:pt>
                <c:pt idx="361">
                  <c:v>1.3045087503040897</c:v>
                </c:pt>
                <c:pt idx="362">
                  <c:v>1.3078912276168921</c:v>
                </c:pt>
                <c:pt idx="363">
                  <c:v>1.3174749133364987</c:v>
                </c:pt>
                <c:pt idx="364">
                  <c:v>1.3321323150253086</c:v>
                </c:pt>
                <c:pt idx="365">
                  <c:v>1.3152199284612971</c:v>
                </c:pt>
                <c:pt idx="366">
                  <c:v>1.3090187200544929</c:v>
                </c:pt>
                <c:pt idx="367">
                  <c:v>1.2954888108032836</c:v>
                </c:pt>
                <c:pt idx="368">
                  <c:v>1.332696061244109</c:v>
                </c:pt>
                <c:pt idx="369">
                  <c:v>1.3321323150253086</c:v>
                </c:pt>
                <c:pt idx="370">
                  <c:v>1.2148731015148286</c:v>
                </c:pt>
                <c:pt idx="371">
                  <c:v>1.1849945519184082</c:v>
                </c:pt>
                <c:pt idx="372">
                  <c:v>1.1810483283868056</c:v>
                </c:pt>
                <c:pt idx="373">
                  <c:v>1.1827395670432068</c:v>
                </c:pt>
                <c:pt idx="374">
                  <c:v>1.1855582981372086</c:v>
                </c:pt>
                <c:pt idx="375">
                  <c:v>1.2160005939524294</c:v>
                </c:pt>
                <c:pt idx="376">
                  <c:v>1.1849945519184082</c:v>
                </c:pt>
                <c:pt idx="377">
                  <c:v>1.1855582981372086</c:v>
                </c:pt>
                <c:pt idx="378">
                  <c:v>1.1776658510740032</c:v>
                </c:pt>
                <c:pt idx="379">
                  <c:v>1.1872495367936098</c:v>
                </c:pt>
                <c:pt idx="380">
                  <c:v>1.184430805699608</c:v>
                </c:pt>
                <c:pt idx="381">
                  <c:v>1.1838670594808076</c:v>
                </c:pt>
                <c:pt idx="382">
                  <c:v>1.2007794460448191</c:v>
                </c:pt>
                <c:pt idx="383">
                  <c:v>1.1697734040107979</c:v>
                </c:pt>
                <c:pt idx="384">
                  <c:v>1.1573709871971896</c:v>
                </c:pt>
                <c:pt idx="385">
                  <c:v>1.142149839289579</c:v>
                </c:pt>
                <c:pt idx="386">
                  <c:v>1.1348211384451741</c:v>
                </c:pt>
                <c:pt idx="387">
                  <c:v>1.1246737065067671</c:v>
                </c:pt>
                <c:pt idx="388">
                  <c:v>1.1117075434743584</c:v>
                </c:pt>
                <c:pt idx="389">
                  <c:v>1.115653767005961</c:v>
                </c:pt>
                <c:pt idx="390">
                  <c:v>1.0812652476591376</c:v>
                </c:pt>
                <c:pt idx="391">
                  <c:v>1.084387187628804</c:v>
                </c:pt>
                <c:pt idx="392">
                  <c:v>1.1196981149570528</c:v>
                </c:pt>
                <c:pt idx="393">
                  <c:v>1.1242543636445688</c:v>
                </c:pt>
                <c:pt idx="394">
                  <c:v>1.1350754542774193</c:v>
                </c:pt>
                <c:pt idx="395">
                  <c:v>1.1345059231914798</c:v>
                </c:pt>
                <c:pt idx="396">
                  <c:v>1.1060293688945049</c:v>
                </c:pt>
                <c:pt idx="397">
                  <c:v>1.1333668610196008</c:v>
                </c:pt>
                <c:pt idx="398">
                  <c:v>1.1271020190742662</c:v>
                </c:pt>
                <c:pt idx="399">
                  <c:v>1.1185590527851739</c:v>
                </c:pt>
                <c:pt idx="400">
                  <c:v>1.1071684310663839</c:v>
                </c:pt>
                <c:pt idx="401">
                  <c:v>1.1271020190742662</c:v>
                </c:pt>
                <c:pt idx="402">
                  <c:v>1.1544395111993622</c:v>
                </c:pt>
                <c:pt idx="403">
                  <c:v>1.1948762183010666</c:v>
                </c:pt>
                <c:pt idx="404">
                  <c:v>1.203419184590159</c:v>
                </c:pt>
                <c:pt idx="405">
                  <c:v>1.2108230887073725</c:v>
                </c:pt>
                <c:pt idx="406">
                  <c:v>1.2193660549964649</c:v>
                </c:pt>
                <c:pt idx="407">
                  <c:v>1.212531681965191</c:v>
                </c:pt>
                <c:pt idx="408">
                  <c:v>1.2193660549964649</c:v>
                </c:pt>
                <c:pt idx="409">
                  <c:v>1.20228012241828</c:v>
                </c:pt>
                <c:pt idx="410">
                  <c:v>1.2267699591136785</c:v>
                </c:pt>
                <c:pt idx="411">
                  <c:v>1.2142402752230095</c:v>
                </c:pt>
                <c:pt idx="412">
                  <c:v>1.2165183995667674</c:v>
                </c:pt>
                <c:pt idx="413">
                  <c:v>1.2056973089339169</c:v>
                </c:pt>
                <c:pt idx="414">
                  <c:v>1.1789293478947607</c:v>
                </c:pt>
                <c:pt idx="415">
                  <c:v>1.2056973089339169</c:v>
                </c:pt>
                <c:pt idx="416">
                  <c:v>1.2187965239105254</c:v>
                </c:pt>
                <c:pt idx="417">
                  <c:v>1.2028496535042195</c:v>
                </c:pt>
                <c:pt idx="418">
                  <c:v>1.2039887156760984</c:v>
                </c:pt>
                <c:pt idx="419">
                  <c:v>1.2017105913323405</c:v>
                </c:pt>
                <c:pt idx="420">
                  <c:v>1.2523988579809557</c:v>
                </c:pt>
                <c:pt idx="421">
                  <c:v>1.2831535366216886</c:v>
                </c:pt>
                <c:pt idx="422">
                  <c:v>1.3042261868014502</c:v>
                </c:pt>
                <c:pt idx="423">
                  <c:v>1.3275769613249695</c:v>
                </c:pt>
                <c:pt idx="424">
                  <c:v>1.3423847695593965</c:v>
                </c:pt>
                <c:pt idx="425">
                  <c:v>1.3412457073875175</c:v>
                </c:pt>
                <c:pt idx="426">
                  <c:v>1.3811128834032824</c:v>
                </c:pt>
                <c:pt idx="427">
                  <c:v>1.3685831995126134</c:v>
                </c:pt>
                <c:pt idx="428">
                  <c:v>1.3919339740361327</c:v>
                </c:pt>
                <c:pt idx="429">
                  <c:v>1.3942120983798907</c:v>
                </c:pt>
                <c:pt idx="430">
                  <c:v>1.4050331890127412</c:v>
                </c:pt>
                <c:pt idx="431">
                  <c:v>1.4027550646689833</c:v>
                </c:pt>
                <c:pt idx="432">
                  <c:v>1.3651660129969765</c:v>
                </c:pt>
                <c:pt idx="433">
                  <c:v>1.2973918137701761</c:v>
                </c:pt>
                <c:pt idx="434">
                  <c:v>1.3110605598327241</c:v>
                </c:pt>
                <c:pt idx="435">
                  <c:v>1.3315636789265459</c:v>
                </c:pt>
                <c:pt idx="436">
                  <c:v>1.3401066452156385</c:v>
                </c:pt>
                <c:pt idx="437">
                  <c:v>1.2820144744498096</c:v>
                </c:pt>
                <c:pt idx="438">
                  <c:v>1.2985308759420551</c:v>
                </c:pt>
                <c:pt idx="439">
                  <c:v>1.2888488474810837</c:v>
                </c:pt>
                <c:pt idx="440">
                  <c:v>1.3287160234968485</c:v>
                </c:pt>
                <c:pt idx="441">
                  <c:v>1.3304246167546669</c:v>
                </c:pt>
                <c:pt idx="442">
                  <c:v>1.3492191425906706</c:v>
                </c:pt>
                <c:pt idx="443">
                  <c:v>1.3030871246295712</c:v>
                </c:pt>
                <c:pt idx="444">
                  <c:v>1.2444063625339765</c:v>
                </c:pt>
                <c:pt idx="445">
                  <c:v>1.2521424589262837</c:v>
                </c:pt>
                <c:pt idx="446">
                  <c:v>1.2444063625339765</c:v>
                </c:pt>
                <c:pt idx="447">
                  <c:v>1.2593259770048546</c:v>
                </c:pt>
                <c:pt idx="448">
                  <c:v>1.270377543279579</c:v>
                </c:pt>
                <c:pt idx="449">
                  <c:v>1.2698249649658429</c:v>
                </c:pt>
                <c:pt idx="450">
                  <c:v>1.287507471005402</c:v>
                </c:pt>
                <c:pt idx="451">
                  <c:v>1.2786662179856223</c:v>
                </c:pt>
                <c:pt idx="452">
                  <c:v>1.2792187962993586</c:v>
                </c:pt>
                <c:pt idx="453">
                  <c:v>1.2930332541427643</c:v>
                </c:pt>
                <c:pt idx="454">
                  <c:v>1.3107157601823234</c:v>
                </c:pt>
                <c:pt idx="455">
                  <c:v>1.3173466999471581</c:v>
                </c:pt>
                <c:pt idx="456">
                  <c:v>1.344423037320233</c:v>
                </c:pt>
                <c:pt idx="457">
                  <c:v>1.3433178806927606</c:v>
                </c:pt>
                <c:pt idx="458">
                  <c:v>1.307400290299906</c:v>
                </c:pt>
                <c:pt idx="459">
                  <c:v>1.2869548926916656</c:v>
                </c:pt>
                <c:pt idx="460">
                  <c:v>1.2858497360641934</c:v>
                </c:pt>
                <c:pt idx="461">
                  <c:v>1.3062951336724336</c:v>
                </c:pt>
                <c:pt idx="462">
                  <c:v>1.3151363866922132</c:v>
                </c:pt>
                <c:pt idx="463">
                  <c:v>1.2836394228092485</c:v>
                </c:pt>
                <c:pt idx="464">
                  <c:v>1.2941384107702367</c:v>
                </c:pt>
                <c:pt idx="465">
                  <c:v>1.2847445794367209</c:v>
                </c:pt>
                <c:pt idx="466">
                  <c:v>1.3129260734372683</c:v>
                </c:pt>
                <c:pt idx="467">
                  <c:v>1.245511519161449</c:v>
                </c:pt>
                <c:pt idx="468">
                  <c:v>1.2637466035147444</c:v>
                </c:pt>
                <c:pt idx="469">
                  <c:v>1.3085054469273785</c:v>
                </c:pt>
                <c:pt idx="470">
                  <c:v>1.228381591435626</c:v>
                </c:pt>
                <c:pt idx="471">
                  <c:v>1.2504847239850749</c:v>
                </c:pt>
                <c:pt idx="472">
                  <c:v>1.2300393263768348</c:v>
                </c:pt>
                <c:pt idx="473">
                  <c:v>1.2433012059065041</c:v>
                </c:pt>
                <c:pt idx="474">
                  <c:v>1.2189877601021102</c:v>
                </c:pt>
                <c:pt idx="475">
                  <c:v>1.2162248685334291</c:v>
                </c:pt>
                <c:pt idx="476">
                  <c:v>1.2239609649257361</c:v>
                </c:pt>
                <c:pt idx="477">
                  <c:v>1.2444063625339765</c:v>
                </c:pt>
                <c:pt idx="478">
                  <c:v>1.2499321456713388</c:v>
                </c:pt>
                <c:pt idx="479">
                  <c:v>1.282534266181776</c:v>
                </c:pt>
                <c:pt idx="480">
                  <c:v>1.253247615553756</c:v>
                </c:pt>
                <c:pt idx="481">
                  <c:v>1.2615362902597995</c:v>
                </c:pt>
                <c:pt idx="482">
                  <c:v>1.2521424589262837</c:v>
                </c:pt>
                <c:pt idx="483">
                  <c:v>1.2720352782207878</c:v>
                </c:pt>
                <c:pt idx="484">
                  <c:v>1.2747981697894688</c:v>
                </c:pt>
                <c:pt idx="485">
                  <c:v>1.2609837119460632</c:v>
                </c:pt>
                <c:pt idx="486">
                  <c:v>1.2549053504949648</c:v>
                </c:pt>
                <c:pt idx="487">
                  <c:v>1.3107157601823234</c:v>
                </c:pt>
                <c:pt idx="488">
                  <c:v>1.3090580252411148</c:v>
                </c:pt>
                <c:pt idx="489">
                  <c:v>1.3140312300647408</c:v>
                </c:pt>
                <c:pt idx="490">
                  <c:v>1.3107157601823234</c:v>
                </c:pt>
                <c:pt idx="491">
                  <c:v>1.3145838083784769</c:v>
                </c:pt>
                <c:pt idx="492">
                  <c:v>1.3400024108103432</c:v>
                </c:pt>
                <c:pt idx="493">
                  <c:v>1.3670787481834181</c:v>
                </c:pt>
                <c:pt idx="494">
                  <c:v>1.3952602421839657</c:v>
                </c:pt>
                <c:pt idx="495">
                  <c:v>1.3880767241053948</c:v>
                </c:pt>
                <c:pt idx="496">
                  <c:v>1.4543861217537417</c:v>
                </c:pt>
                <c:pt idx="497">
                  <c:v>1.428414941008139</c:v>
                </c:pt>
                <c:pt idx="498">
                  <c:v>1.4046540735174815</c:v>
                </c:pt>
                <c:pt idx="499">
                  <c:v>1.3963653988114382</c:v>
                </c:pt>
                <c:pt idx="500">
                  <c:v>1.3952602421839657</c:v>
                </c:pt>
                <c:pt idx="501">
                  <c:v>1.4151530614784698</c:v>
                </c:pt>
                <c:pt idx="502">
                  <c:v>1.4090747000273713</c:v>
                </c:pt>
                <c:pt idx="503">
                  <c:v>1.3549220252812213</c:v>
                </c:pt>
                <c:pt idx="504">
                  <c:v>1.3598952301048473</c:v>
                </c:pt>
                <c:pt idx="505">
                  <c:v>1.3764725795169341</c:v>
                </c:pt>
                <c:pt idx="506">
                  <c:v>1.388629302419131</c:v>
                </c:pt>
                <c:pt idx="507">
                  <c:v>1.413495326537261</c:v>
                </c:pt>
                <c:pt idx="508">
                  <c:v>1.3980231337526468</c:v>
                </c:pt>
                <c:pt idx="509">
                  <c:v>1.371499374693308</c:v>
                </c:pt>
                <c:pt idx="510">
                  <c:v>1.3239776397119927</c:v>
                </c:pt>
                <c:pt idx="511">
                  <c:v>1.2775610613581498</c:v>
                </c:pt>
                <c:pt idx="512">
                  <c:v>1.3156889650059493</c:v>
                </c:pt>
                <c:pt idx="513">
                  <c:v>1.3212147481433116</c:v>
                </c:pt>
                <c:pt idx="514">
                  <c:v>1.4180419082985027</c:v>
                </c:pt>
                <c:pt idx="515">
                  <c:v>1.4229223584609068</c:v>
                </c:pt>
                <c:pt idx="516">
                  <c:v>1.4245491751817081</c:v>
                </c:pt>
                <c:pt idx="517">
                  <c:v>1.4202109972595713</c:v>
                </c:pt>
                <c:pt idx="518">
                  <c:v>1.4635927764809404</c:v>
                </c:pt>
                <c:pt idx="519">
                  <c:v>1.4939600219358988</c:v>
                </c:pt>
                <c:pt idx="520">
                  <c:v>1.5075168279425766</c:v>
                </c:pt>
                <c:pt idx="521">
                  <c:v>1.5205313617089873</c:v>
                </c:pt>
                <c:pt idx="522">
                  <c:v>1.4945022941761659</c:v>
                </c:pt>
                <c:pt idx="523">
                  <c:v>1.5026363777801726</c:v>
                </c:pt>
                <c:pt idx="524">
                  <c:v>1.4982981998580356</c:v>
                </c:pt>
                <c:pt idx="525">
                  <c:v>1.4907063884942959</c:v>
                </c:pt>
                <c:pt idx="526">
                  <c:v>1.4581700540782692</c:v>
                </c:pt>
                <c:pt idx="527">
                  <c:v>1.4874527550526933</c:v>
                </c:pt>
                <c:pt idx="528">
                  <c:v>1.4755227657668168</c:v>
                </c:pt>
                <c:pt idx="529">
                  <c:v>1.4408173423897215</c:v>
                </c:pt>
                <c:pt idx="530">
                  <c:v>1.4169573638179684</c:v>
                </c:pt>
                <c:pt idx="531">
                  <c:v>1.4261759919025094</c:v>
                </c:pt>
                <c:pt idx="532">
                  <c:v>1.3985201076488867</c:v>
                </c:pt>
                <c:pt idx="533">
                  <c:v>1.4180419082985027</c:v>
                </c:pt>
                <c:pt idx="534">
                  <c:v>1.4467823370326598</c:v>
                </c:pt>
                <c:pt idx="535">
                  <c:v>1.4560009651172008</c:v>
                </c:pt>
                <c:pt idx="536">
                  <c:v>1.5178200005076516</c:v>
                </c:pt>
                <c:pt idx="537">
                  <c:v>1.5351727121961993</c:v>
                </c:pt>
                <c:pt idx="538">
                  <c:v>1.5118550058647136</c:v>
                </c:pt>
                <c:pt idx="539">
                  <c:v>1.5102281891439122</c:v>
                </c:pt>
                <c:pt idx="540">
                  <c:v>1.4836568493708235</c:v>
                </c:pt>
                <c:pt idx="541">
                  <c:v>1.4879950272929605</c:v>
                </c:pt>
                <c:pt idx="542">
                  <c:v>1.4977559276177685</c:v>
                </c:pt>
                <c:pt idx="543">
                  <c:v>1.4804032159292209</c:v>
                </c:pt>
                <c:pt idx="544">
                  <c:v>1.4901641162540289</c:v>
                </c:pt>
                <c:pt idx="545">
                  <c:v>1.514566367066049</c:v>
                </c:pt>
                <c:pt idx="546">
                  <c:v>1.5357149844364666</c:v>
                </c:pt>
                <c:pt idx="547">
                  <c:v>1.4836568493708235</c:v>
                </c:pt>
                <c:pt idx="548">
                  <c:v>1.4587123263185364</c:v>
                </c:pt>
                <c:pt idx="549">
                  <c:v>1.4863682105721592</c:v>
                </c:pt>
                <c:pt idx="550">
                  <c:v>1.4782341269681525</c:v>
                </c:pt>
                <c:pt idx="551">
                  <c:v>1.4592545985588035</c:v>
                </c:pt>
                <c:pt idx="552">
                  <c:v>1.4787763992084195</c:v>
                </c:pt>
                <c:pt idx="553">
                  <c:v>1.4701000433641458</c:v>
                </c:pt>
                <c:pt idx="554">
                  <c:v>1.4549164206366665</c:v>
                </c:pt>
                <c:pt idx="555">
                  <c:v>1.4619659597601391</c:v>
                </c:pt>
                <c:pt idx="556">
                  <c:v>1.4972136553775015</c:v>
                </c:pt>
                <c:pt idx="557">
                  <c:v>1.4907063884942959</c:v>
                </c:pt>
                <c:pt idx="558">
                  <c:v>1.5123972781049806</c:v>
                </c:pt>
                <c:pt idx="559">
                  <c:v>1.4869104828124262</c:v>
                </c:pt>
                <c:pt idx="560">
                  <c:v>1.5221581784297886</c:v>
                </c:pt>
                <c:pt idx="561">
                  <c:v>1.5660822298914248</c:v>
                </c:pt>
                <c:pt idx="562">
                  <c:v>1.566624502131692</c:v>
                </c:pt>
                <c:pt idx="563">
                  <c:v>1.5877731195021094</c:v>
                </c:pt>
                <c:pt idx="564">
                  <c:v>1.5601172352484867</c:v>
                </c:pt>
                <c:pt idx="565">
                  <c:v>1.5264963563519256</c:v>
                </c:pt>
                <c:pt idx="566">
                  <c:v>1.4782341269681525</c:v>
                </c:pt>
                <c:pt idx="567">
                  <c:v>1.5048054667412409</c:v>
                </c:pt>
                <c:pt idx="568">
                  <c:v>1.5308345342740624</c:v>
                </c:pt>
                <c:pt idx="569">
                  <c:v>1.5118550058647136</c:v>
                </c:pt>
                <c:pt idx="570">
                  <c:v>1.4592545985588035</c:v>
                </c:pt>
                <c:pt idx="571">
                  <c:v>1.4424441591105228</c:v>
                </c:pt>
                <c:pt idx="572">
                  <c:v>1.4245491751817081</c:v>
                </c:pt>
                <c:pt idx="573">
                  <c:v>1.4158728193374344</c:v>
                </c:pt>
                <c:pt idx="574">
                  <c:v>1.394724201967017</c:v>
                </c:pt>
                <c:pt idx="575">
                  <c:v>1.3916199154010653</c:v>
                </c:pt>
                <c:pt idx="576">
                  <c:v>1.3910769501590048</c:v>
                </c:pt>
                <c:pt idx="577">
                  <c:v>1.3150618162705348</c:v>
                </c:pt>
                <c:pt idx="578">
                  <c:v>1.2884565194095701</c:v>
                </c:pt>
                <c:pt idx="579">
                  <c:v>1.2775972145683601</c:v>
                </c:pt>
                <c:pt idx="580">
                  <c:v>1.2879135541675095</c:v>
                </c:pt>
                <c:pt idx="581">
                  <c:v>1.2737964578739365</c:v>
                </c:pt>
                <c:pt idx="582">
                  <c:v>1.3085462333658087</c:v>
                </c:pt>
                <c:pt idx="583">
                  <c:v>1.3443819393418017</c:v>
                </c:pt>
                <c:pt idx="584">
                  <c:v>1.3590420008774353</c:v>
                </c:pt>
                <c:pt idx="585">
                  <c:v>1.3742450276551292</c:v>
                </c:pt>
                <c:pt idx="586">
                  <c:v>1.3840184020122184</c:v>
                </c:pt>
                <c:pt idx="587">
                  <c:v>1.3427530436156203</c:v>
                </c:pt>
                <c:pt idx="588">
                  <c:v>1.3405811826473781</c:v>
                </c:pt>
                <c:pt idx="589">
                  <c:v>1.3384093216791362</c:v>
                </c:pt>
                <c:pt idx="590">
                  <c:v>1.3400382174053178</c:v>
                </c:pt>
                <c:pt idx="591">
                  <c:v>1.3313507735323498</c:v>
                </c:pt>
                <c:pt idx="592">
                  <c:v>1.3156047815125951</c:v>
                </c:pt>
                <c:pt idx="593">
                  <c:v>1.3460108350679834</c:v>
                </c:pt>
                <c:pt idx="594">
                  <c:v>1.3275500168379262</c:v>
                </c:pt>
                <c:pt idx="595">
                  <c:v>1.2917143108619331</c:v>
                </c:pt>
                <c:pt idx="596">
                  <c:v>1.2895424498936912</c:v>
                </c:pt>
                <c:pt idx="597">
                  <c:v>1.3156047815125951</c:v>
                </c:pt>
                <c:pt idx="598">
                  <c:v>1.3199485034490792</c:v>
                </c:pt>
                <c:pt idx="599">
                  <c:v>1.3568701399091934</c:v>
                </c:pt>
                <c:pt idx="600">
                  <c:v>1.3270070515958656</c:v>
                </c:pt>
                <c:pt idx="601">
                  <c:v>1.2976869285245987</c:v>
                </c:pt>
                <c:pt idx="602">
                  <c:v>1.265651979243029</c:v>
                </c:pt>
                <c:pt idx="603">
                  <c:v>1.2623941877906659</c:v>
                </c:pt>
                <c:pt idx="604">
                  <c:v>1.2151562117314023</c:v>
                </c:pt>
                <c:pt idx="605">
                  <c:v>1.1896368453545587</c:v>
                </c:pt>
                <c:pt idx="606">
                  <c:v>1.2064687678584343</c:v>
                </c:pt>
                <c:pt idx="607">
                  <c:v>1.2156991769734629</c:v>
                </c:pt>
                <c:pt idx="608">
                  <c:v>1.2243866208464309</c:v>
                </c:pt>
                <c:pt idx="609">
                  <c:v>1.2271014470567334</c:v>
                </c:pt>
                <c:pt idx="610">
                  <c:v>1.2048398721322529</c:v>
                </c:pt>
                <c:pt idx="611">
                  <c:v>1.2102695245528579</c:v>
                </c:pt>
                <c:pt idx="612">
                  <c:v>1.249363021981214</c:v>
                </c:pt>
                <c:pt idx="613">
                  <c:v>1.2433904043185484</c:v>
                </c:pt>
                <c:pt idx="614">
                  <c:v>1.2070117331004948</c:v>
                </c:pt>
                <c:pt idx="615">
                  <c:v>1.2140702812472814</c:v>
                </c:pt>
                <c:pt idx="616">
                  <c:v>1.2390466823820645</c:v>
                </c:pt>
                <c:pt idx="617">
                  <c:v>1.2558786048859401</c:v>
                </c:pt>
                <c:pt idx="618">
                  <c:v>1.2325310994773384</c:v>
                </c:pt>
                <c:pt idx="619">
                  <c:v>1.2086406288266764</c:v>
                </c:pt>
                <c:pt idx="620">
                  <c:v>1.2140702812472814</c:v>
                </c:pt>
                <c:pt idx="621">
                  <c:v>1.2319881342352779</c:v>
                </c:pt>
                <c:pt idx="622">
                  <c:v>1.2292733080249754</c:v>
                </c:pt>
                <c:pt idx="623">
                  <c:v>1.2564215701280006</c:v>
                </c:pt>
                <c:pt idx="624">
                  <c:v>1.260222326822424</c:v>
                </c:pt>
                <c:pt idx="625">
                  <c:v>1.2433904043185484</c:v>
                </c:pt>
                <c:pt idx="626">
                  <c:v>1.2303592385090965</c:v>
                </c:pt>
                <c:pt idx="627">
                  <c:v>1.2336170299614595</c:v>
                </c:pt>
                <c:pt idx="628">
                  <c:v>1.2569645353700609</c:v>
                </c:pt>
                <c:pt idx="629">
                  <c:v>1.2537067439176981</c:v>
                </c:pt>
                <c:pt idx="630">
                  <c:v>1.2477341262550325</c:v>
                </c:pt>
                <c:pt idx="631">
                  <c:v>1.2499059872232745</c:v>
                </c:pt>
                <c:pt idx="632">
                  <c:v>1.3025736157031431</c:v>
                </c:pt>
                <c:pt idx="633">
                  <c:v>1.2900854151357517</c:v>
                </c:pt>
                <c:pt idx="634">
                  <c:v>1.3090891986078692</c:v>
                </c:pt>
                <c:pt idx="635">
                  <c:v>1.2971439632825381</c:v>
                </c:pt>
                <c:pt idx="636">
                  <c:v>1.3329796692585312</c:v>
                </c:pt>
                <c:pt idx="637">
                  <c:v>1.3362374607108942</c:v>
                </c:pt>
                <c:pt idx="638">
                  <c:v>1.3210344339332001</c:v>
                </c:pt>
                <c:pt idx="639">
                  <c:v>1.3536123484568303</c:v>
                </c:pt>
                <c:pt idx="640">
                  <c:v>1.3259211211117448</c:v>
                </c:pt>
                <c:pt idx="641">
                  <c:v>1.2833630738328705</c:v>
                </c:pt>
                <c:pt idx="642">
                  <c:v>1.2942348441926406</c:v>
                </c:pt>
                <c:pt idx="643">
                  <c:v>1.2566778193134345</c:v>
                </c:pt>
                <c:pt idx="644">
                  <c:v>1.2878106162527765</c:v>
                </c:pt>
                <c:pt idx="645">
                  <c:v>1.3204259273320869</c:v>
                </c:pt>
                <c:pt idx="646">
                  <c:v>1.3179550704321392</c:v>
                </c:pt>
                <c:pt idx="647">
                  <c:v>1.287316444872787</c:v>
                </c:pt>
                <c:pt idx="648">
                  <c:v>1.2868222734927972</c:v>
                </c:pt>
                <c:pt idx="649">
                  <c:v>1.2784213600329748</c:v>
                </c:pt>
                <c:pt idx="650">
                  <c:v>1.308071642832348</c:v>
                </c:pt>
                <c:pt idx="651">
                  <c:v>1.2685379324331838</c:v>
                </c:pt>
                <c:pt idx="652">
                  <c:v>1.2680437610531943</c:v>
                </c:pt>
                <c:pt idx="653">
                  <c:v>1.2675495896732047</c:v>
                </c:pt>
                <c:pt idx="654">
                  <c:v>1.2690321038131733</c:v>
                </c:pt>
                <c:pt idx="655">
                  <c:v>1.3085658142123378</c:v>
                </c:pt>
                <c:pt idx="656">
                  <c:v>1.3041182717924316</c:v>
                </c:pt>
                <c:pt idx="657">
                  <c:v>1.3214142700920661</c:v>
                </c:pt>
                <c:pt idx="658">
                  <c:v>1.2976940438525675</c:v>
                </c:pt>
                <c:pt idx="659">
                  <c:v>1.3154842135321914</c:v>
                </c:pt>
                <c:pt idx="660">
                  <c:v>1.3046124431724213</c:v>
                </c:pt>
                <c:pt idx="661">
                  <c:v>1.3372277542517317</c:v>
                </c:pt>
                <c:pt idx="662">
                  <c:v>1.3342627259717945</c:v>
                </c:pt>
                <c:pt idx="663">
                  <c:v>1.3560062666913348</c:v>
                </c:pt>
                <c:pt idx="664">
                  <c:v>1.3663838656711154</c:v>
                </c:pt>
                <c:pt idx="665">
                  <c:v>1.3742906077509482</c:v>
                </c:pt>
                <c:pt idx="666">
                  <c:v>1.3634188373911782</c:v>
                </c:pt>
                <c:pt idx="667">
                  <c:v>1.3367335828717422</c:v>
                </c:pt>
                <c:pt idx="668">
                  <c:v>1.338216097011711</c:v>
                </c:pt>
                <c:pt idx="669">
                  <c:v>1.3658896942911258</c:v>
                </c:pt>
                <c:pt idx="670">
                  <c:v>1.3634188373911782</c:v>
                </c:pt>
                <c:pt idx="671">
                  <c:v>1.3841740353507392</c:v>
                </c:pt>
                <c:pt idx="672">
                  <c:v>1.3530412384113975</c:v>
                </c:pt>
                <c:pt idx="673">
                  <c:v>1.3807148356908125</c:v>
                </c:pt>
                <c:pt idx="674">
                  <c:v>1.3905982632906035</c:v>
                </c:pt>
                <c:pt idx="675">
                  <c:v>1.3728080936109797</c:v>
                </c:pt>
                <c:pt idx="676">
                  <c:v>1.349087867371481</c:v>
                </c:pt>
                <c:pt idx="677">
                  <c:v>1.2408643351537689</c:v>
                </c:pt>
                <c:pt idx="678">
                  <c:v>1.2413585065337585</c:v>
                </c:pt>
                <c:pt idx="679">
                  <c:v>1.2344401072139046</c:v>
                </c:pt>
                <c:pt idx="680">
                  <c:v>1.3110366711122854</c:v>
                </c:pt>
                <c:pt idx="681">
                  <c:v>1.3288268407919093</c:v>
                </c:pt>
                <c:pt idx="682">
                  <c:v>1.4143184895301022</c:v>
                </c:pt>
                <c:pt idx="683">
                  <c:v>1.4004816908903945</c:v>
                </c:pt>
                <c:pt idx="684">
                  <c:v>1.4039408905503215</c:v>
                </c:pt>
                <c:pt idx="685">
                  <c:v>1.4153068322900813</c:v>
                </c:pt>
                <c:pt idx="686">
                  <c:v>1.3817031784507916</c:v>
                </c:pt>
                <c:pt idx="687">
                  <c:v>1.3994933481304155</c:v>
                </c:pt>
                <c:pt idx="688">
                  <c:v>1.3649013515311468</c:v>
                </c:pt>
                <c:pt idx="689">
                  <c:v>1.308071642832348</c:v>
                </c:pt>
                <c:pt idx="690">
                  <c:v>1.3293210121718988</c:v>
                </c:pt>
                <c:pt idx="691">
                  <c:v>1.3051066145524108</c:v>
                </c:pt>
                <c:pt idx="692">
                  <c:v>1.3174608990521497</c:v>
                </c:pt>
                <c:pt idx="693">
                  <c:v>1.2917639872926929</c:v>
                </c:pt>
                <c:pt idx="694">
                  <c:v>1.2991765579925361</c:v>
                </c:pt>
                <c:pt idx="695">
                  <c:v>1.257171990693424</c:v>
                </c:pt>
                <c:pt idx="696">
                  <c:v>1.2561836479334449</c:v>
                </c:pt>
                <c:pt idx="697">
                  <c:v>1.2729854748530898</c:v>
                </c:pt>
                <c:pt idx="698">
                  <c:v>1.3110366711122854</c:v>
                </c:pt>
                <c:pt idx="699">
                  <c:v>1.3136948547166882</c:v>
                </c:pt>
                <c:pt idx="700">
                  <c:v>1.2858063605942109</c:v>
                </c:pt>
                <c:pt idx="701">
                  <c:v>1.3254373785577311</c:v>
                </c:pt>
                <c:pt idx="702">
                  <c:v>1.2456860708039807</c:v>
                </c:pt>
                <c:pt idx="703">
                  <c:v>1.2368791779231985</c:v>
                </c:pt>
                <c:pt idx="704">
                  <c:v>1.2050765091870401</c:v>
                </c:pt>
                <c:pt idx="705">
                  <c:v>1.2256259259088655</c:v>
                </c:pt>
                <c:pt idx="706">
                  <c:v>1.2202439358150541</c:v>
                </c:pt>
                <c:pt idx="707">
                  <c:v>1.2721067494463274</c:v>
                </c:pt>
                <c:pt idx="708">
                  <c:v>1.2779780113668489</c:v>
                </c:pt>
                <c:pt idx="709">
                  <c:v>1.2667247593525162</c:v>
                </c:pt>
                <c:pt idx="710">
                  <c:v>1.2809136423271097</c:v>
                </c:pt>
                <c:pt idx="711">
                  <c:v>1.2765101958867187</c:v>
                </c:pt>
                <c:pt idx="712">
                  <c:v>1.2799350986736895</c:v>
                </c:pt>
                <c:pt idx="713">
                  <c:v>1.2877634479010516</c:v>
                </c:pt>
                <c:pt idx="714">
                  <c:v>1.2828707296339501</c:v>
                </c:pt>
                <c:pt idx="715">
                  <c:v>1.2877634479010516</c:v>
                </c:pt>
                <c:pt idx="716">
                  <c:v>1.3621327655609907</c:v>
                </c:pt>
                <c:pt idx="717">
                  <c:v>1.3489224262398172</c:v>
                </c:pt>
                <c:pt idx="718">
                  <c:v>1.3489224262398172</c:v>
                </c:pt>
                <c:pt idx="719">
                  <c:v>1.3381584460521945</c:v>
                </c:pt>
                <c:pt idx="720">
                  <c:v>1.328373009517992</c:v>
                </c:pt>
                <c:pt idx="721">
                  <c:v>1.3596864064274401</c:v>
                </c:pt>
                <c:pt idx="722">
                  <c:v>1.3410940770124553</c:v>
                </c:pt>
                <c:pt idx="723">
                  <c:v>1.3538151445069184</c:v>
                </c:pt>
                <c:pt idx="724">
                  <c:v>1.3934461624704386</c:v>
                </c:pt>
                <c:pt idx="725">
                  <c:v>1.4345449959140892</c:v>
                </c:pt>
                <c:pt idx="726">
                  <c:v>1.4237810157264665</c:v>
                </c:pt>
                <c:pt idx="727">
                  <c:v>1.4257381030333069</c:v>
                </c:pt>
                <c:pt idx="728">
                  <c:v>1.414484851018974</c:v>
                </c:pt>
                <c:pt idx="729">
                  <c:v>1.4076350454450324</c:v>
                </c:pt>
                <c:pt idx="730">
                  <c:v>1.4086135890984526</c:v>
                </c:pt>
                <c:pt idx="731">
                  <c:v>1.4228024720730463</c:v>
                </c:pt>
                <c:pt idx="732">
                  <c:v>1.387085628723207</c:v>
                </c:pt>
                <c:pt idx="733">
                  <c:v>1.4007852398710905</c:v>
                </c:pt>
                <c:pt idx="734">
                  <c:v>1.4135063073655538</c:v>
                </c:pt>
                <c:pt idx="735">
                  <c:v>1.371428930268483</c:v>
                </c:pt>
                <c:pt idx="736">
                  <c:v>1.387085628723207</c:v>
                </c:pt>
                <c:pt idx="737">
                  <c:v>1.410570676405293</c:v>
                </c:pt>
                <c:pt idx="738">
                  <c:v>1.4257381030333069</c:v>
                </c:pt>
                <c:pt idx="739">
                  <c:v>1.4276951903401476</c:v>
                </c:pt>
                <c:pt idx="740">
                  <c:v>1.4443304324482917</c:v>
                </c:pt>
                <c:pt idx="741">
                  <c:v>1.387085628723207</c:v>
                </c:pt>
                <c:pt idx="742">
                  <c:v>1.3988281525642501</c:v>
                </c:pt>
                <c:pt idx="743">
                  <c:v>1.4076350454450324</c:v>
                </c:pt>
                <c:pt idx="744">
                  <c:v>1.4208453847662057</c:v>
                </c:pt>
                <c:pt idx="745">
                  <c:v>1.4232917438997563</c:v>
                </c:pt>
                <c:pt idx="746">
                  <c:v>1.410570676405293</c:v>
                </c:pt>
                <c:pt idx="747">
                  <c:v>1.4203561129394957</c:v>
                </c:pt>
                <c:pt idx="748">
                  <c:v>1.3988281525642501</c:v>
                </c:pt>
                <c:pt idx="749">
                  <c:v>1.390999803336888</c:v>
                </c:pt>
                <c:pt idx="750">
                  <c:v>1.4281844621668576</c:v>
                </c:pt>
                <c:pt idx="751">
                  <c:v>1.4472660634085526</c:v>
                </c:pt>
                <c:pt idx="752">
                  <c:v>1.4384591705277703</c:v>
                </c:pt>
              </c:numCache>
            </c:numRef>
          </c:val>
          <c:smooth val="0"/>
          <c:extLst>
            <c:ext xmlns:c16="http://schemas.microsoft.com/office/drawing/2014/chart" uri="{C3380CC4-5D6E-409C-BE32-E72D297353CC}">
              <c16:uniqueId val="{00000000-A3F5-42FB-A1B6-BAFAC8406330}"/>
            </c:ext>
          </c:extLst>
        </c:ser>
        <c:dLbls>
          <c:showLegendKey val="0"/>
          <c:showVal val="0"/>
          <c:showCatName val="0"/>
          <c:showSerName val="0"/>
          <c:showPercent val="0"/>
          <c:showBubbleSize val="0"/>
        </c:dLbls>
        <c:smooth val="0"/>
        <c:axId val="1780257455"/>
        <c:axId val="1780258895"/>
      </c:lineChart>
      <c:dateAx>
        <c:axId val="1780257455"/>
        <c:scaling>
          <c:orientation val="minMax"/>
        </c:scaling>
        <c:delete val="0"/>
        <c:axPos val="b"/>
        <c:numFmt formatCode="mmm\ yy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80258895"/>
        <c:crosses val="autoZero"/>
        <c:auto val="1"/>
        <c:lblOffset val="100"/>
        <c:baseTimeUnit val="days"/>
        <c:majorUnit val="180"/>
        <c:majorTimeUnit val="days"/>
      </c:dateAx>
      <c:valAx>
        <c:axId val="1780258895"/>
        <c:scaling>
          <c:orientation val="minMax"/>
          <c:min val="0.60000000000000009"/>
        </c:scaling>
        <c:delete val="0"/>
        <c:axPos val="l"/>
        <c:numFmt formatCode="0.00\x"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8025745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'1 - Chart Data'!$C$1</c:f>
              <c:strCache>
                <c:ptCount val="1"/>
                <c:pt idx="0">
                  <c:v>Volume</c:v>
                </c:pt>
              </c:strCache>
            </c:strRef>
          </c:tx>
          <c:spPr>
            <a:solidFill>
              <a:schemeClr val="bg1">
                <a:lumMod val="95000"/>
              </a:schemeClr>
            </a:solidFill>
            <a:ln>
              <a:noFill/>
            </a:ln>
            <a:effectLst/>
          </c:spPr>
          <c:invertIfNegative val="0"/>
          <c:cat>
            <c:numRef>
              <c:f>'1 - Chart Data'!$A$2:$A$252</c:f>
              <c:numCache>
                <c:formatCode>[$-409]mmm\-dd\-yyyy;@</c:formatCode>
                <c:ptCount val="251"/>
                <c:pt idx="0">
                  <c:v>45496</c:v>
                </c:pt>
                <c:pt idx="1">
                  <c:v>45497</c:v>
                </c:pt>
                <c:pt idx="2">
                  <c:v>45498</c:v>
                </c:pt>
                <c:pt idx="3">
                  <c:v>45499</c:v>
                </c:pt>
                <c:pt idx="4">
                  <c:v>45502</c:v>
                </c:pt>
                <c:pt idx="5">
                  <c:v>45503</c:v>
                </c:pt>
                <c:pt idx="6">
                  <c:v>45504</c:v>
                </c:pt>
                <c:pt idx="7">
                  <c:v>45505</c:v>
                </c:pt>
                <c:pt idx="8">
                  <c:v>45506</c:v>
                </c:pt>
                <c:pt idx="9">
                  <c:v>45510</c:v>
                </c:pt>
                <c:pt idx="10">
                  <c:v>45511</c:v>
                </c:pt>
                <c:pt idx="11">
                  <c:v>45512</c:v>
                </c:pt>
                <c:pt idx="12">
                  <c:v>45513</c:v>
                </c:pt>
                <c:pt idx="13">
                  <c:v>45516</c:v>
                </c:pt>
                <c:pt idx="14">
                  <c:v>45517</c:v>
                </c:pt>
                <c:pt idx="15">
                  <c:v>45518</c:v>
                </c:pt>
                <c:pt idx="16">
                  <c:v>45519</c:v>
                </c:pt>
                <c:pt idx="17">
                  <c:v>45520</c:v>
                </c:pt>
                <c:pt idx="18">
                  <c:v>45523</c:v>
                </c:pt>
                <c:pt idx="19">
                  <c:v>45524</c:v>
                </c:pt>
                <c:pt idx="20">
                  <c:v>45525</c:v>
                </c:pt>
                <c:pt idx="21">
                  <c:v>45526</c:v>
                </c:pt>
                <c:pt idx="22">
                  <c:v>45527</c:v>
                </c:pt>
                <c:pt idx="23">
                  <c:v>45530</c:v>
                </c:pt>
                <c:pt idx="24">
                  <c:v>45531</c:v>
                </c:pt>
                <c:pt idx="25">
                  <c:v>45532</c:v>
                </c:pt>
                <c:pt idx="26">
                  <c:v>45533</c:v>
                </c:pt>
                <c:pt idx="27">
                  <c:v>45534</c:v>
                </c:pt>
                <c:pt idx="28">
                  <c:v>45538</c:v>
                </c:pt>
                <c:pt idx="29">
                  <c:v>45539</c:v>
                </c:pt>
                <c:pt idx="30">
                  <c:v>45540</c:v>
                </c:pt>
                <c:pt idx="31">
                  <c:v>45541</c:v>
                </c:pt>
                <c:pt idx="32">
                  <c:v>45544</c:v>
                </c:pt>
                <c:pt idx="33">
                  <c:v>45545</c:v>
                </c:pt>
                <c:pt idx="34">
                  <c:v>45546</c:v>
                </c:pt>
                <c:pt idx="35">
                  <c:v>45547</c:v>
                </c:pt>
                <c:pt idx="36">
                  <c:v>45548</c:v>
                </c:pt>
                <c:pt idx="37">
                  <c:v>45551</c:v>
                </c:pt>
                <c:pt idx="38">
                  <c:v>45552</c:v>
                </c:pt>
                <c:pt idx="39">
                  <c:v>45553</c:v>
                </c:pt>
                <c:pt idx="40">
                  <c:v>45554</c:v>
                </c:pt>
                <c:pt idx="41">
                  <c:v>45555</c:v>
                </c:pt>
                <c:pt idx="42">
                  <c:v>45558</c:v>
                </c:pt>
                <c:pt idx="43">
                  <c:v>45559</c:v>
                </c:pt>
                <c:pt idx="44">
                  <c:v>45560</c:v>
                </c:pt>
                <c:pt idx="45">
                  <c:v>45561</c:v>
                </c:pt>
                <c:pt idx="46">
                  <c:v>45562</c:v>
                </c:pt>
                <c:pt idx="47">
                  <c:v>45565</c:v>
                </c:pt>
                <c:pt idx="48">
                  <c:v>45566</c:v>
                </c:pt>
                <c:pt idx="49">
                  <c:v>45567</c:v>
                </c:pt>
                <c:pt idx="50">
                  <c:v>45568</c:v>
                </c:pt>
                <c:pt idx="51">
                  <c:v>45569</c:v>
                </c:pt>
                <c:pt idx="52">
                  <c:v>45572</c:v>
                </c:pt>
                <c:pt idx="53">
                  <c:v>45573</c:v>
                </c:pt>
                <c:pt idx="54">
                  <c:v>45574</c:v>
                </c:pt>
                <c:pt idx="55">
                  <c:v>45575</c:v>
                </c:pt>
                <c:pt idx="56">
                  <c:v>45576</c:v>
                </c:pt>
                <c:pt idx="57">
                  <c:v>45580</c:v>
                </c:pt>
                <c:pt idx="58">
                  <c:v>45581</c:v>
                </c:pt>
                <c:pt idx="59">
                  <c:v>45582</c:v>
                </c:pt>
                <c:pt idx="60">
                  <c:v>45583</c:v>
                </c:pt>
                <c:pt idx="61">
                  <c:v>45586</c:v>
                </c:pt>
                <c:pt idx="62">
                  <c:v>45587</c:v>
                </c:pt>
                <c:pt idx="63">
                  <c:v>45588</c:v>
                </c:pt>
                <c:pt idx="64">
                  <c:v>45589</c:v>
                </c:pt>
                <c:pt idx="65">
                  <c:v>45590</c:v>
                </c:pt>
                <c:pt idx="66">
                  <c:v>45593</c:v>
                </c:pt>
                <c:pt idx="67">
                  <c:v>45594</c:v>
                </c:pt>
                <c:pt idx="68">
                  <c:v>45595</c:v>
                </c:pt>
                <c:pt idx="69">
                  <c:v>45596</c:v>
                </c:pt>
                <c:pt idx="70">
                  <c:v>45597</c:v>
                </c:pt>
                <c:pt idx="71">
                  <c:v>45600</c:v>
                </c:pt>
                <c:pt idx="72">
                  <c:v>45601</c:v>
                </c:pt>
                <c:pt idx="73">
                  <c:v>45602</c:v>
                </c:pt>
                <c:pt idx="74">
                  <c:v>45603</c:v>
                </c:pt>
                <c:pt idx="75">
                  <c:v>45604</c:v>
                </c:pt>
                <c:pt idx="76">
                  <c:v>45607</c:v>
                </c:pt>
                <c:pt idx="77">
                  <c:v>45608</c:v>
                </c:pt>
                <c:pt idx="78">
                  <c:v>45609</c:v>
                </c:pt>
                <c:pt idx="79">
                  <c:v>45610</c:v>
                </c:pt>
                <c:pt idx="80">
                  <c:v>45611</c:v>
                </c:pt>
                <c:pt idx="81">
                  <c:v>45614</c:v>
                </c:pt>
                <c:pt idx="82">
                  <c:v>45615</c:v>
                </c:pt>
                <c:pt idx="83">
                  <c:v>45616</c:v>
                </c:pt>
                <c:pt idx="84">
                  <c:v>45617</c:v>
                </c:pt>
                <c:pt idx="85">
                  <c:v>45618</c:v>
                </c:pt>
                <c:pt idx="86">
                  <c:v>45621</c:v>
                </c:pt>
                <c:pt idx="87">
                  <c:v>45622</c:v>
                </c:pt>
                <c:pt idx="88">
                  <c:v>45623</c:v>
                </c:pt>
                <c:pt idx="89">
                  <c:v>45624</c:v>
                </c:pt>
                <c:pt idx="90">
                  <c:v>45625</c:v>
                </c:pt>
                <c:pt idx="91">
                  <c:v>45628</c:v>
                </c:pt>
                <c:pt idx="92">
                  <c:v>45629</c:v>
                </c:pt>
                <c:pt idx="93">
                  <c:v>45630</c:v>
                </c:pt>
                <c:pt idx="94">
                  <c:v>45631</c:v>
                </c:pt>
                <c:pt idx="95">
                  <c:v>45632</c:v>
                </c:pt>
                <c:pt idx="96">
                  <c:v>45635</c:v>
                </c:pt>
                <c:pt idx="97">
                  <c:v>45636</c:v>
                </c:pt>
                <c:pt idx="98">
                  <c:v>45637</c:v>
                </c:pt>
                <c:pt idx="99">
                  <c:v>45638</c:v>
                </c:pt>
                <c:pt idx="100">
                  <c:v>45639</c:v>
                </c:pt>
                <c:pt idx="101">
                  <c:v>45642</c:v>
                </c:pt>
                <c:pt idx="102">
                  <c:v>45643</c:v>
                </c:pt>
                <c:pt idx="103">
                  <c:v>45644</c:v>
                </c:pt>
                <c:pt idx="104">
                  <c:v>45645</c:v>
                </c:pt>
                <c:pt idx="105">
                  <c:v>45646</c:v>
                </c:pt>
                <c:pt idx="106">
                  <c:v>45649</c:v>
                </c:pt>
                <c:pt idx="107">
                  <c:v>45650</c:v>
                </c:pt>
                <c:pt idx="108">
                  <c:v>45653</c:v>
                </c:pt>
                <c:pt idx="109">
                  <c:v>45656</c:v>
                </c:pt>
                <c:pt idx="110">
                  <c:v>45657</c:v>
                </c:pt>
                <c:pt idx="111">
                  <c:v>45659</c:v>
                </c:pt>
                <c:pt idx="112">
                  <c:v>45660</c:v>
                </c:pt>
                <c:pt idx="113">
                  <c:v>45663</c:v>
                </c:pt>
                <c:pt idx="114">
                  <c:v>45664</c:v>
                </c:pt>
                <c:pt idx="115">
                  <c:v>45665</c:v>
                </c:pt>
                <c:pt idx="116">
                  <c:v>45666</c:v>
                </c:pt>
                <c:pt idx="117">
                  <c:v>45667</c:v>
                </c:pt>
                <c:pt idx="118">
                  <c:v>45670</c:v>
                </c:pt>
                <c:pt idx="119">
                  <c:v>45671</c:v>
                </c:pt>
                <c:pt idx="120">
                  <c:v>45672</c:v>
                </c:pt>
                <c:pt idx="121">
                  <c:v>45673</c:v>
                </c:pt>
                <c:pt idx="122">
                  <c:v>45674</c:v>
                </c:pt>
                <c:pt idx="123">
                  <c:v>45677</c:v>
                </c:pt>
                <c:pt idx="124">
                  <c:v>45678</c:v>
                </c:pt>
                <c:pt idx="125">
                  <c:v>45679</c:v>
                </c:pt>
                <c:pt idx="126">
                  <c:v>45680</c:v>
                </c:pt>
                <c:pt idx="127">
                  <c:v>45681</c:v>
                </c:pt>
                <c:pt idx="128">
                  <c:v>45684</c:v>
                </c:pt>
                <c:pt idx="129">
                  <c:v>45685</c:v>
                </c:pt>
                <c:pt idx="130">
                  <c:v>45686</c:v>
                </c:pt>
                <c:pt idx="131">
                  <c:v>45687</c:v>
                </c:pt>
                <c:pt idx="132">
                  <c:v>45688</c:v>
                </c:pt>
                <c:pt idx="133">
                  <c:v>45691</c:v>
                </c:pt>
                <c:pt idx="134">
                  <c:v>45692</c:v>
                </c:pt>
                <c:pt idx="135">
                  <c:v>45693</c:v>
                </c:pt>
                <c:pt idx="136">
                  <c:v>45694</c:v>
                </c:pt>
                <c:pt idx="137">
                  <c:v>45695</c:v>
                </c:pt>
                <c:pt idx="138">
                  <c:v>45698</c:v>
                </c:pt>
                <c:pt idx="139">
                  <c:v>45699</c:v>
                </c:pt>
                <c:pt idx="140">
                  <c:v>45700</c:v>
                </c:pt>
                <c:pt idx="141">
                  <c:v>45701</c:v>
                </c:pt>
                <c:pt idx="142">
                  <c:v>45702</c:v>
                </c:pt>
                <c:pt idx="143">
                  <c:v>45706</c:v>
                </c:pt>
                <c:pt idx="144">
                  <c:v>45707</c:v>
                </c:pt>
                <c:pt idx="145">
                  <c:v>45708</c:v>
                </c:pt>
                <c:pt idx="146">
                  <c:v>45709</c:v>
                </c:pt>
                <c:pt idx="147">
                  <c:v>45712</c:v>
                </c:pt>
                <c:pt idx="148">
                  <c:v>45713</c:v>
                </c:pt>
                <c:pt idx="149">
                  <c:v>45714</c:v>
                </c:pt>
                <c:pt idx="150">
                  <c:v>45715</c:v>
                </c:pt>
                <c:pt idx="151">
                  <c:v>45716</c:v>
                </c:pt>
                <c:pt idx="152">
                  <c:v>45719</c:v>
                </c:pt>
                <c:pt idx="153">
                  <c:v>45720</c:v>
                </c:pt>
                <c:pt idx="154">
                  <c:v>45721</c:v>
                </c:pt>
                <c:pt idx="155">
                  <c:v>45722</c:v>
                </c:pt>
                <c:pt idx="156">
                  <c:v>45723</c:v>
                </c:pt>
                <c:pt idx="157">
                  <c:v>45726</c:v>
                </c:pt>
                <c:pt idx="158">
                  <c:v>45727</c:v>
                </c:pt>
                <c:pt idx="159">
                  <c:v>45728</c:v>
                </c:pt>
                <c:pt idx="160">
                  <c:v>45729</c:v>
                </c:pt>
                <c:pt idx="161">
                  <c:v>45730</c:v>
                </c:pt>
                <c:pt idx="162">
                  <c:v>45733</c:v>
                </c:pt>
                <c:pt idx="163">
                  <c:v>45734</c:v>
                </c:pt>
                <c:pt idx="164">
                  <c:v>45735</c:v>
                </c:pt>
                <c:pt idx="165">
                  <c:v>45736</c:v>
                </c:pt>
                <c:pt idx="166">
                  <c:v>45737</c:v>
                </c:pt>
                <c:pt idx="167">
                  <c:v>45740</c:v>
                </c:pt>
                <c:pt idx="168">
                  <c:v>45741</c:v>
                </c:pt>
                <c:pt idx="169">
                  <c:v>45742</c:v>
                </c:pt>
                <c:pt idx="170">
                  <c:v>45743</c:v>
                </c:pt>
                <c:pt idx="171">
                  <c:v>45744</c:v>
                </c:pt>
                <c:pt idx="172">
                  <c:v>45747</c:v>
                </c:pt>
                <c:pt idx="173">
                  <c:v>45748</c:v>
                </c:pt>
                <c:pt idx="174">
                  <c:v>45749</c:v>
                </c:pt>
                <c:pt idx="175">
                  <c:v>45750</c:v>
                </c:pt>
                <c:pt idx="176">
                  <c:v>45751</c:v>
                </c:pt>
                <c:pt idx="177">
                  <c:v>45754</c:v>
                </c:pt>
                <c:pt idx="178">
                  <c:v>45755</c:v>
                </c:pt>
                <c:pt idx="179">
                  <c:v>45756</c:v>
                </c:pt>
                <c:pt idx="180">
                  <c:v>45757</c:v>
                </c:pt>
                <c:pt idx="181">
                  <c:v>45758</c:v>
                </c:pt>
                <c:pt idx="182">
                  <c:v>45761</c:v>
                </c:pt>
                <c:pt idx="183">
                  <c:v>45762</c:v>
                </c:pt>
                <c:pt idx="184">
                  <c:v>45763</c:v>
                </c:pt>
                <c:pt idx="185">
                  <c:v>45764</c:v>
                </c:pt>
                <c:pt idx="186">
                  <c:v>45768</c:v>
                </c:pt>
                <c:pt idx="187">
                  <c:v>45769</c:v>
                </c:pt>
                <c:pt idx="188">
                  <c:v>45770</c:v>
                </c:pt>
                <c:pt idx="189">
                  <c:v>45771</c:v>
                </c:pt>
                <c:pt idx="190">
                  <c:v>45772</c:v>
                </c:pt>
                <c:pt idx="191">
                  <c:v>45775</c:v>
                </c:pt>
                <c:pt idx="192">
                  <c:v>45776</c:v>
                </c:pt>
                <c:pt idx="193">
                  <c:v>45777</c:v>
                </c:pt>
                <c:pt idx="194">
                  <c:v>45778</c:v>
                </c:pt>
                <c:pt idx="195">
                  <c:v>45779</c:v>
                </c:pt>
                <c:pt idx="196">
                  <c:v>45782</c:v>
                </c:pt>
                <c:pt idx="197">
                  <c:v>45783</c:v>
                </c:pt>
                <c:pt idx="198">
                  <c:v>45784</c:v>
                </c:pt>
                <c:pt idx="199">
                  <c:v>45785</c:v>
                </c:pt>
                <c:pt idx="200">
                  <c:v>45786</c:v>
                </c:pt>
                <c:pt idx="201">
                  <c:v>45789</c:v>
                </c:pt>
                <c:pt idx="202">
                  <c:v>45790</c:v>
                </c:pt>
                <c:pt idx="203">
                  <c:v>45791</c:v>
                </c:pt>
                <c:pt idx="204">
                  <c:v>45792</c:v>
                </c:pt>
                <c:pt idx="205">
                  <c:v>45793</c:v>
                </c:pt>
                <c:pt idx="206">
                  <c:v>45797</c:v>
                </c:pt>
                <c:pt idx="207">
                  <c:v>45798</c:v>
                </c:pt>
                <c:pt idx="208">
                  <c:v>45799</c:v>
                </c:pt>
                <c:pt idx="209">
                  <c:v>45800</c:v>
                </c:pt>
                <c:pt idx="210">
                  <c:v>45803</c:v>
                </c:pt>
                <c:pt idx="211">
                  <c:v>45804</c:v>
                </c:pt>
                <c:pt idx="212">
                  <c:v>45805</c:v>
                </c:pt>
                <c:pt idx="213">
                  <c:v>45806</c:v>
                </c:pt>
                <c:pt idx="214">
                  <c:v>45807</c:v>
                </c:pt>
                <c:pt idx="215">
                  <c:v>45810</c:v>
                </c:pt>
                <c:pt idx="216">
                  <c:v>45811</c:v>
                </c:pt>
                <c:pt idx="217">
                  <c:v>45812</c:v>
                </c:pt>
                <c:pt idx="218">
                  <c:v>45813</c:v>
                </c:pt>
                <c:pt idx="219">
                  <c:v>45814</c:v>
                </c:pt>
                <c:pt idx="220">
                  <c:v>45817</c:v>
                </c:pt>
                <c:pt idx="221">
                  <c:v>45818</c:v>
                </c:pt>
                <c:pt idx="222">
                  <c:v>45819</c:v>
                </c:pt>
                <c:pt idx="223">
                  <c:v>45820</c:v>
                </c:pt>
                <c:pt idx="224">
                  <c:v>45821</c:v>
                </c:pt>
                <c:pt idx="225">
                  <c:v>45824</c:v>
                </c:pt>
                <c:pt idx="226">
                  <c:v>45825</c:v>
                </c:pt>
                <c:pt idx="227">
                  <c:v>45826</c:v>
                </c:pt>
                <c:pt idx="228">
                  <c:v>45827</c:v>
                </c:pt>
                <c:pt idx="229">
                  <c:v>45828</c:v>
                </c:pt>
                <c:pt idx="230">
                  <c:v>45831</c:v>
                </c:pt>
                <c:pt idx="231">
                  <c:v>45832</c:v>
                </c:pt>
                <c:pt idx="232">
                  <c:v>45833</c:v>
                </c:pt>
                <c:pt idx="233">
                  <c:v>45834</c:v>
                </c:pt>
                <c:pt idx="234">
                  <c:v>45835</c:v>
                </c:pt>
                <c:pt idx="235">
                  <c:v>45838</c:v>
                </c:pt>
                <c:pt idx="236">
                  <c:v>45840</c:v>
                </c:pt>
                <c:pt idx="237">
                  <c:v>45841</c:v>
                </c:pt>
                <c:pt idx="238">
                  <c:v>45842</c:v>
                </c:pt>
                <c:pt idx="239">
                  <c:v>45845</c:v>
                </c:pt>
                <c:pt idx="240">
                  <c:v>45846</c:v>
                </c:pt>
                <c:pt idx="241">
                  <c:v>45847</c:v>
                </c:pt>
                <c:pt idx="242">
                  <c:v>45848</c:v>
                </c:pt>
                <c:pt idx="243">
                  <c:v>45849</c:v>
                </c:pt>
                <c:pt idx="244">
                  <c:v>45852</c:v>
                </c:pt>
                <c:pt idx="245">
                  <c:v>45853</c:v>
                </c:pt>
                <c:pt idx="246">
                  <c:v>45854</c:v>
                </c:pt>
                <c:pt idx="247">
                  <c:v>45855</c:v>
                </c:pt>
                <c:pt idx="248">
                  <c:v>45856</c:v>
                </c:pt>
                <c:pt idx="249">
                  <c:v>45859</c:v>
                </c:pt>
                <c:pt idx="250">
                  <c:v>45860</c:v>
                </c:pt>
              </c:numCache>
            </c:numRef>
          </c:cat>
          <c:val>
            <c:numRef>
              <c:f>'1 - Chart Data'!$C$2:$C$252</c:f>
              <c:numCache>
                <c:formatCode>General</c:formatCode>
                <c:ptCount val="251"/>
                <c:pt idx="0">
                  <c:v>1514528</c:v>
                </c:pt>
                <c:pt idx="1">
                  <c:v>2088446</c:v>
                </c:pt>
                <c:pt idx="2">
                  <c:v>3946872</c:v>
                </c:pt>
                <c:pt idx="3">
                  <c:v>3185520</c:v>
                </c:pt>
                <c:pt idx="4">
                  <c:v>1570799</c:v>
                </c:pt>
                <c:pt idx="5">
                  <c:v>2617404</c:v>
                </c:pt>
                <c:pt idx="6">
                  <c:v>4578170</c:v>
                </c:pt>
                <c:pt idx="7">
                  <c:v>3511594</c:v>
                </c:pt>
                <c:pt idx="8">
                  <c:v>5144718</c:v>
                </c:pt>
                <c:pt idx="9">
                  <c:v>6105901</c:v>
                </c:pt>
                <c:pt idx="10">
                  <c:v>3458884</c:v>
                </c:pt>
                <c:pt idx="11">
                  <c:v>2694233</c:v>
                </c:pt>
                <c:pt idx="12">
                  <c:v>2253308</c:v>
                </c:pt>
                <c:pt idx="13">
                  <c:v>3366828</c:v>
                </c:pt>
                <c:pt idx="14">
                  <c:v>2215714</c:v>
                </c:pt>
                <c:pt idx="15">
                  <c:v>2670287</c:v>
                </c:pt>
                <c:pt idx="16">
                  <c:v>2164183</c:v>
                </c:pt>
                <c:pt idx="17">
                  <c:v>3414456</c:v>
                </c:pt>
                <c:pt idx="18">
                  <c:v>2720530</c:v>
                </c:pt>
                <c:pt idx="19">
                  <c:v>3224548</c:v>
                </c:pt>
                <c:pt idx="20">
                  <c:v>3153108</c:v>
                </c:pt>
                <c:pt idx="21">
                  <c:v>5618399</c:v>
                </c:pt>
                <c:pt idx="22">
                  <c:v>2846251</c:v>
                </c:pt>
                <c:pt idx="23">
                  <c:v>3051675</c:v>
                </c:pt>
                <c:pt idx="24">
                  <c:v>2018259</c:v>
                </c:pt>
                <c:pt idx="25">
                  <c:v>4480763</c:v>
                </c:pt>
                <c:pt idx="26">
                  <c:v>3011997</c:v>
                </c:pt>
                <c:pt idx="27">
                  <c:v>4897902</c:v>
                </c:pt>
                <c:pt idx="28">
                  <c:v>4690798</c:v>
                </c:pt>
                <c:pt idx="29">
                  <c:v>3495114</c:v>
                </c:pt>
                <c:pt idx="30">
                  <c:v>3287570</c:v>
                </c:pt>
                <c:pt idx="31">
                  <c:v>2416311</c:v>
                </c:pt>
                <c:pt idx="32">
                  <c:v>1759572</c:v>
                </c:pt>
                <c:pt idx="33">
                  <c:v>3340042</c:v>
                </c:pt>
                <c:pt idx="34">
                  <c:v>3316810</c:v>
                </c:pt>
                <c:pt idx="35">
                  <c:v>4370647</c:v>
                </c:pt>
                <c:pt idx="36">
                  <c:v>4118155</c:v>
                </c:pt>
                <c:pt idx="37">
                  <c:v>5488449</c:v>
                </c:pt>
                <c:pt idx="38">
                  <c:v>2434135</c:v>
                </c:pt>
                <c:pt idx="39">
                  <c:v>4507790</c:v>
                </c:pt>
                <c:pt idx="40">
                  <c:v>4017441</c:v>
                </c:pt>
                <c:pt idx="41">
                  <c:v>17283885</c:v>
                </c:pt>
                <c:pt idx="42">
                  <c:v>2756194</c:v>
                </c:pt>
                <c:pt idx="43">
                  <c:v>2533247</c:v>
                </c:pt>
                <c:pt idx="44">
                  <c:v>3994689</c:v>
                </c:pt>
                <c:pt idx="45">
                  <c:v>3449672</c:v>
                </c:pt>
                <c:pt idx="46">
                  <c:v>2227473</c:v>
                </c:pt>
                <c:pt idx="47">
                  <c:v>5329880</c:v>
                </c:pt>
                <c:pt idx="48">
                  <c:v>3177776</c:v>
                </c:pt>
                <c:pt idx="49">
                  <c:v>2932145</c:v>
                </c:pt>
                <c:pt idx="50">
                  <c:v>2263055</c:v>
                </c:pt>
                <c:pt idx="51">
                  <c:v>2967635</c:v>
                </c:pt>
                <c:pt idx="52">
                  <c:v>1750078</c:v>
                </c:pt>
                <c:pt idx="53">
                  <c:v>2187534</c:v>
                </c:pt>
                <c:pt idx="54">
                  <c:v>2353319</c:v>
                </c:pt>
                <c:pt idx="55">
                  <c:v>2907505</c:v>
                </c:pt>
                <c:pt idx="56">
                  <c:v>2196219</c:v>
                </c:pt>
                <c:pt idx="57">
                  <c:v>3400485</c:v>
                </c:pt>
                <c:pt idx="58">
                  <c:v>2495047</c:v>
                </c:pt>
                <c:pt idx="59">
                  <c:v>2961024</c:v>
                </c:pt>
                <c:pt idx="60">
                  <c:v>2813531</c:v>
                </c:pt>
                <c:pt idx="61">
                  <c:v>2244137</c:v>
                </c:pt>
                <c:pt idx="62">
                  <c:v>1633200</c:v>
                </c:pt>
                <c:pt idx="63">
                  <c:v>1816712</c:v>
                </c:pt>
                <c:pt idx="64">
                  <c:v>3628604</c:v>
                </c:pt>
                <c:pt idx="65">
                  <c:v>3022799</c:v>
                </c:pt>
                <c:pt idx="66">
                  <c:v>1959542</c:v>
                </c:pt>
                <c:pt idx="67">
                  <c:v>3044004</c:v>
                </c:pt>
                <c:pt idx="68">
                  <c:v>2409151</c:v>
                </c:pt>
                <c:pt idx="69">
                  <c:v>4674242</c:v>
                </c:pt>
                <c:pt idx="70">
                  <c:v>1780491</c:v>
                </c:pt>
                <c:pt idx="71">
                  <c:v>3740397</c:v>
                </c:pt>
                <c:pt idx="72">
                  <c:v>1660822</c:v>
                </c:pt>
                <c:pt idx="73">
                  <c:v>5690766</c:v>
                </c:pt>
                <c:pt idx="74">
                  <c:v>3462788</c:v>
                </c:pt>
                <c:pt idx="75">
                  <c:v>2595797</c:v>
                </c:pt>
                <c:pt idx="76">
                  <c:v>6808190</c:v>
                </c:pt>
                <c:pt idx="77">
                  <c:v>3123023</c:v>
                </c:pt>
                <c:pt idx="78">
                  <c:v>3897646</c:v>
                </c:pt>
                <c:pt idx="79">
                  <c:v>2960322</c:v>
                </c:pt>
                <c:pt idx="80">
                  <c:v>2972820</c:v>
                </c:pt>
                <c:pt idx="81">
                  <c:v>3297474</c:v>
                </c:pt>
                <c:pt idx="82">
                  <c:v>3254174</c:v>
                </c:pt>
                <c:pt idx="83">
                  <c:v>1887381</c:v>
                </c:pt>
                <c:pt idx="84">
                  <c:v>3014414</c:v>
                </c:pt>
                <c:pt idx="85">
                  <c:v>2097292</c:v>
                </c:pt>
                <c:pt idx="86">
                  <c:v>7489757</c:v>
                </c:pt>
                <c:pt idx="87">
                  <c:v>3477798</c:v>
                </c:pt>
                <c:pt idx="88">
                  <c:v>3931428</c:v>
                </c:pt>
                <c:pt idx="89">
                  <c:v>736493</c:v>
                </c:pt>
                <c:pt idx="90">
                  <c:v>3305284</c:v>
                </c:pt>
                <c:pt idx="91">
                  <c:v>2779919</c:v>
                </c:pt>
                <c:pt idx="92">
                  <c:v>3505199</c:v>
                </c:pt>
                <c:pt idx="93">
                  <c:v>2607468</c:v>
                </c:pt>
                <c:pt idx="94">
                  <c:v>1898437</c:v>
                </c:pt>
                <c:pt idx="95">
                  <c:v>1694534</c:v>
                </c:pt>
                <c:pt idx="96">
                  <c:v>4784628</c:v>
                </c:pt>
                <c:pt idx="97">
                  <c:v>2695284</c:v>
                </c:pt>
                <c:pt idx="98">
                  <c:v>3026663</c:v>
                </c:pt>
                <c:pt idx="99">
                  <c:v>3251791</c:v>
                </c:pt>
                <c:pt idx="100">
                  <c:v>3538881</c:v>
                </c:pt>
                <c:pt idx="101">
                  <c:v>6575445</c:v>
                </c:pt>
                <c:pt idx="102">
                  <c:v>4591179</c:v>
                </c:pt>
                <c:pt idx="103">
                  <c:v>4004333</c:v>
                </c:pt>
                <c:pt idx="104">
                  <c:v>2713201</c:v>
                </c:pt>
                <c:pt idx="105">
                  <c:v>8964291</c:v>
                </c:pt>
                <c:pt idx="106">
                  <c:v>3604874</c:v>
                </c:pt>
                <c:pt idx="107">
                  <c:v>867191</c:v>
                </c:pt>
                <c:pt idx="108">
                  <c:v>1327993</c:v>
                </c:pt>
                <c:pt idx="109">
                  <c:v>2481739</c:v>
                </c:pt>
                <c:pt idx="110">
                  <c:v>1344373</c:v>
                </c:pt>
                <c:pt idx="111">
                  <c:v>2707141</c:v>
                </c:pt>
                <c:pt idx="112">
                  <c:v>2816668</c:v>
                </c:pt>
                <c:pt idx="113">
                  <c:v>2822540</c:v>
                </c:pt>
                <c:pt idx="114">
                  <c:v>3490260</c:v>
                </c:pt>
                <c:pt idx="115">
                  <c:v>4854960</c:v>
                </c:pt>
                <c:pt idx="116">
                  <c:v>1947278</c:v>
                </c:pt>
                <c:pt idx="117">
                  <c:v>4632311</c:v>
                </c:pt>
                <c:pt idx="118">
                  <c:v>2364843</c:v>
                </c:pt>
                <c:pt idx="119">
                  <c:v>2831620</c:v>
                </c:pt>
                <c:pt idx="120">
                  <c:v>3284449</c:v>
                </c:pt>
                <c:pt idx="121">
                  <c:v>4078970</c:v>
                </c:pt>
                <c:pt idx="122">
                  <c:v>3352678</c:v>
                </c:pt>
                <c:pt idx="123">
                  <c:v>681496</c:v>
                </c:pt>
                <c:pt idx="124">
                  <c:v>2419604</c:v>
                </c:pt>
                <c:pt idx="125">
                  <c:v>1944819</c:v>
                </c:pt>
                <c:pt idx="126">
                  <c:v>3310102</c:v>
                </c:pt>
                <c:pt idx="127">
                  <c:v>2379773</c:v>
                </c:pt>
                <c:pt idx="128">
                  <c:v>3025535</c:v>
                </c:pt>
                <c:pt idx="129">
                  <c:v>2738653</c:v>
                </c:pt>
                <c:pt idx="130">
                  <c:v>3134762</c:v>
                </c:pt>
                <c:pt idx="131">
                  <c:v>3054752</c:v>
                </c:pt>
                <c:pt idx="132">
                  <c:v>3397715</c:v>
                </c:pt>
                <c:pt idx="133">
                  <c:v>3254015</c:v>
                </c:pt>
                <c:pt idx="134">
                  <c:v>2986879</c:v>
                </c:pt>
                <c:pt idx="135">
                  <c:v>3725760</c:v>
                </c:pt>
                <c:pt idx="136">
                  <c:v>3149674</c:v>
                </c:pt>
                <c:pt idx="137">
                  <c:v>3780146</c:v>
                </c:pt>
                <c:pt idx="138">
                  <c:v>4003409</c:v>
                </c:pt>
                <c:pt idx="139">
                  <c:v>2581277</c:v>
                </c:pt>
                <c:pt idx="140">
                  <c:v>2411706</c:v>
                </c:pt>
                <c:pt idx="141">
                  <c:v>5332718</c:v>
                </c:pt>
                <c:pt idx="142">
                  <c:v>3129325</c:v>
                </c:pt>
                <c:pt idx="143">
                  <c:v>8803913</c:v>
                </c:pt>
                <c:pt idx="144">
                  <c:v>3618072</c:v>
                </c:pt>
                <c:pt idx="145">
                  <c:v>3447246</c:v>
                </c:pt>
                <c:pt idx="146">
                  <c:v>5608852</c:v>
                </c:pt>
                <c:pt idx="147">
                  <c:v>2846346</c:v>
                </c:pt>
                <c:pt idx="148">
                  <c:v>3010230</c:v>
                </c:pt>
                <c:pt idx="149">
                  <c:v>4874861</c:v>
                </c:pt>
                <c:pt idx="150">
                  <c:v>3994748</c:v>
                </c:pt>
                <c:pt idx="151">
                  <c:v>6645905</c:v>
                </c:pt>
                <c:pt idx="152">
                  <c:v>3772925</c:v>
                </c:pt>
                <c:pt idx="153">
                  <c:v>3796375</c:v>
                </c:pt>
                <c:pt idx="154">
                  <c:v>3705848</c:v>
                </c:pt>
                <c:pt idx="155">
                  <c:v>2629279</c:v>
                </c:pt>
                <c:pt idx="156">
                  <c:v>4604037</c:v>
                </c:pt>
                <c:pt idx="157">
                  <c:v>2762096</c:v>
                </c:pt>
                <c:pt idx="158">
                  <c:v>5912142</c:v>
                </c:pt>
                <c:pt idx="159">
                  <c:v>3602099</c:v>
                </c:pt>
                <c:pt idx="160">
                  <c:v>3604056</c:v>
                </c:pt>
                <c:pt idx="161">
                  <c:v>2881632</c:v>
                </c:pt>
                <c:pt idx="162">
                  <c:v>4318763</c:v>
                </c:pt>
                <c:pt idx="163">
                  <c:v>3465260</c:v>
                </c:pt>
                <c:pt idx="164">
                  <c:v>3379223</c:v>
                </c:pt>
                <c:pt idx="165">
                  <c:v>2293611</c:v>
                </c:pt>
                <c:pt idx="166">
                  <c:v>8653003</c:v>
                </c:pt>
                <c:pt idx="167">
                  <c:v>3112266</c:v>
                </c:pt>
                <c:pt idx="168">
                  <c:v>3078366</c:v>
                </c:pt>
                <c:pt idx="169">
                  <c:v>1611973</c:v>
                </c:pt>
                <c:pt idx="170">
                  <c:v>2497301</c:v>
                </c:pt>
                <c:pt idx="171">
                  <c:v>3021732</c:v>
                </c:pt>
                <c:pt idx="172">
                  <c:v>4753017</c:v>
                </c:pt>
                <c:pt idx="173">
                  <c:v>2566527</c:v>
                </c:pt>
                <c:pt idx="174">
                  <c:v>2292362</c:v>
                </c:pt>
                <c:pt idx="175">
                  <c:v>4577210</c:v>
                </c:pt>
                <c:pt idx="176">
                  <c:v>6864547</c:v>
                </c:pt>
                <c:pt idx="177">
                  <c:v>6676201</c:v>
                </c:pt>
                <c:pt idx="178">
                  <c:v>4792090</c:v>
                </c:pt>
                <c:pt idx="179">
                  <c:v>6328110</c:v>
                </c:pt>
                <c:pt idx="180">
                  <c:v>5201865</c:v>
                </c:pt>
                <c:pt idx="181">
                  <c:v>7328652</c:v>
                </c:pt>
                <c:pt idx="182">
                  <c:v>3603328</c:v>
                </c:pt>
                <c:pt idx="183">
                  <c:v>2972211</c:v>
                </c:pt>
                <c:pt idx="184">
                  <c:v>3429527</c:v>
                </c:pt>
                <c:pt idx="185">
                  <c:v>3251664</c:v>
                </c:pt>
                <c:pt idx="186">
                  <c:v>2041870</c:v>
                </c:pt>
                <c:pt idx="187">
                  <c:v>3699648</c:v>
                </c:pt>
                <c:pt idx="188">
                  <c:v>5053021</c:v>
                </c:pt>
                <c:pt idx="189">
                  <c:v>3115923</c:v>
                </c:pt>
                <c:pt idx="190">
                  <c:v>2861130</c:v>
                </c:pt>
                <c:pt idx="191">
                  <c:v>2464912</c:v>
                </c:pt>
                <c:pt idx="192">
                  <c:v>2366237</c:v>
                </c:pt>
                <c:pt idx="193">
                  <c:v>4285175</c:v>
                </c:pt>
                <c:pt idx="194">
                  <c:v>2908988</c:v>
                </c:pt>
                <c:pt idx="195">
                  <c:v>4079138</c:v>
                </c:pt>
                <c:pt idx="196">
                  <c:v>2840258</c:v>
                </c:pt>
                <c:pt idx="197">
                  <c:v>3844802</c:v>
                </c:pt>
                <c:pt idx="198">
                  <c:v>6007712</c:v>
                </c:pt>
                <c:pt idx="199">
                  <c:v>3145655</c:v>
                </c:pt>
                <c:pt idx="200">
                  <c:v>2880266</c:v>
                </c:pt>
                <c:pt idx="201">
                  <c:v>4469730</c:v>
                </c:pt>
                <c:pt idx="202">
                  <c:v>4473522</c:v>
                </c:pt>
                <c:pt idx="203">
                  <c:v>3537978</c:v>
                </c:pt>
                <c:pt idx="204">
                  <c:v>3277741</c:v>
                </c:pt>
                <c:pt idx="205">
                  <c:v>2432328</c:v>
                </c:pt>
                <c:pt idx="206">
                  <c:v>4623948</c:v>
                </c:pt>
                <c:pt idx="207">
                  <c:v>3057746</c:v>
                </c:pt>
                <c:pt idx="208">
                  <c:v>2144348</c:v>
                </c:pt>
                <c:pt idx="209">
                  <c:v>2700538</c:v>
                </c:pt>
                <c:pt idx="210">
                  <c:v>857854</c:v>
                </c:pt>
                <c:pt idx="211">
                  <c:v>3238171</c:v>
                </c:pt>
                <c:pt idx="212">
                  <c:v>2521482</c:v>
                </c:pt>
                <c:pt idx="213">
                  <c:v>2027945</c:v>
                </c:pt>
                <c:pt idx="214">
                  <c:v>6308157</c:v>
                </c:pt>
                <c:pt idx="215">
                  <c:v>3490645</c:v>
                </c:pt>
                <c:pt idx="216">
                  <c:v>4381506</c:v>
                </c:pt>
                <c:pt idx="217">
                  <c:v>3111477</c:v>
                </c:pt>
                <c:pt idx="218">
                  <c:v>3674201</c:v>
                </c:pt>
                <c:pt idx="219">
                  <c:v>3294719</c:v>
                </c:pt>
                <c:pt idx="220">
                  <c:v>3390595</c:v>
                </c:pt>
                <c:pt idx="221">
                  <c:v>2590790</c:v>
                </c:pt>
                <c:pt idx="222">
                  <c:v>2830464</c:v>
                </c:pt>
                <c:pt idx="223">
                  <c:v>2317790</c:v>
                </c:pt>
                <c:pt idx="224">
                  <c:v>2892065</c:v>
                </c:pt>
                <c:pt idx="225">
                  <c:v>3759339</c:v>
                </c:pt>
                <c:pt idx="226">
                  <c:v>3023701</c:v>
                </c:pt>
                <c:pt idx="227">
                  <c:v>2891349</c:v>
                </c:pt>
                <c:pt idx="228">
                  <c:v>1377534</c:v>
                </c:pt>
                <c:pt idx="229">
                  <c:v>7751690</c:v>
                </c:pt>
                <c:pt idx="230">
                  <c:v>2480726</c:v>
                </c:pt>
                <c:pt idx="231">
                  <c:v>5494239</c:v>
                </c:pt>
                <c:pt idx="232">
                  <c:v>2298259</c:v>
                </c:pt>
                <c:pt idx="233">
                  <c:v>3659459</c:v>
                </c:pt>
                <c:pt idx="234">
                  <c:v>5215108</c:v>
                </c:pt>
                <c:pt idx="235">
                  <c:v>3787520</c:v>
                </c:pt>
                <c:pt idx="236">
                  <c:v>5500636</c:v>
                </c:pt>
                <c:pt idx="237">
                  <c:v>2951948</c:v>
                </c:pt>
                <c:pt idx="238">
                  <c:v>474045</c:v>
                </c:pt>
                <c:pt idx="239">
                  <c:v>2453236</c:v>
                </c:pt>
                <c:pt idx="240">
                  <c:v>6373028</c:v>
                </c:pt>
                <c:pt idx="241">
                  <c:v>2413413</c:v>
                </c:pt>
                <c:pt idx="242">
                  <c:v>2544619</c:v>
                </c:pt>
                <c:pt idx="243">
                  <c:v>3188802</c:v>
                </c:pt>
                <c:pt idx="244">
                  <c:v>2678947</c:v>
                </c:pt>
                <c:pt idx="245">
                  <c:v>3212145</c:v>
                </c:pt>
                <c:pt idx="246">
                  <c:v>3481164</c:v>
                </c:pt>
                <c:pt idx="247">
                  <c:v>2462797</c:v>
                </c:pt>
                <c:pt idx="248">
                  <c:v>2560064</c:v>
                </c:pt>
                <c:pt idx="249">
                  <c:v>4228670</c:v>
                </c:pt>
                <c:pt idx="250">
                  <c:v>3224326</c:v>
                </c:pt>
              </c:numCache>
            </c:numRef>
          </c:val>
          <c:extLst>
            <c:ext xmlns:c16="http://schemas.microsoft.com/office/drawing/2014/chart" uri="{C3380CC4-5D6E-409C-BE32-E72D297353CC}">
              <c16:uniqueId val="{00000000-309E-42AB-9601-F457BD3EA295}"/>
            </c:ext>
          </c:extLst>
        </c:ser>
        <c:dLbls>
          <c:showLegendKey val="0"/>
          <c:showVal val="0"/>
          <c:showCatName val="0"/>
          <c:showSerName val="0"/>
          <c:showPercent val="0"/>
          <c:showBubbleSize val="0"/>
        </c:dLbls>
        <c:gapWidth val="0"/>
        <c:axId val="1929221103"/>
        <c:axId val="1929234543"/>
      </c:barChart>
      <c:lineChart>
        <c:grouping val="standard"/>
        <c:varyColors val="0"/>
        <c:ser>
          <c:idx val="0"/>
          <c:order val="0"/>
          <c:tx>
            <c:strRef>
              <c:f>'1 - Chart Data'!$B$1</c:f>
              <c:strCache>
                <c:ptCount val="1"/>
                <c:pt idx="0">
                  <c:v>Price</c:v>
                </c:pt>
              </c:strCache>
            </c:strRef>
          </c:tx>
          <c:spPr>
            <a:ln w="28575" cap="rnd">
              <a:solidFill>
                <a:srgbClr val="003C60"/>
              </a:solidFill>
              <a:round/>
            </a:ln>
            <a:effectLst/>
          </c:spPr>
          <c:marker>
            <c:symbol val="none"/>
          </c:marker>
          <c:cat>
            <c:numRef>
              <c:f>'1 - Chart Data'!$A$2:$A$252</c:f>
              <c:numCache>
                <c:formatCode>[$-409]mmm\-dd\-yyyy;@</c:formatCode>
                <c:ptCount val="251"/>
                <c:pt idx="0">
                  <c:v>45496</c:v>
                </c:pt>
                <c:pt idx="1">
                  <c:v>45497</c:v>
                </c:pt>
                <c:pt idx="2">
                  <c:v>45498</c:v>
                </c:pt>
                <c:pt idx="3">
                  <c:v>45499</c:v>
                </c:pt>
                <c:pt idx="4">
                  <c:v>45502</c:v>
                </c:pt>
                <c:pt idx="5">
                  <c:v>45503</c:v>
                </c:pt>
                <c:pt idx="6">
                  <c:v>45504</c:v>
                </c:pt>
                <c:pt idx="7">
                  <c:v>45505</c:v>
                </c:pt>
                <c:pt idx="8">
                  <c:v>45506</c:v>
                </c:pt>
                <c:pt idx="9">
                  <c:v>45510</c:v>
                </c:pt>
                <c:pt idx="10">
                  <c:v>45511</c:v>
                </c:pt>
                <c:pt idx="11">
                  <c:v>45512</c:v>
                </c:pt>
                <c:pt idx="12">
                  <c:v>45513</c:v>
                </c:pt>
                <c:pt idx="13">
                  <c:v>45516</c:v>
                </c:pt>
                <c:pt idx="14">
                  <c:v>45517</c:v>
                </c:pt>
                <c:pt idx="15">
                  <c:v>45518</c:v>
                </c:pt>
                <c:pt idx="16">
                  <c:v>45519</c:v>
                </c:pt>
                <c:pt idx="17">
                  <c:v>45520</c:v>
                </c:pt>
                <c:pt idx="18">
                  <c:v>45523</c:v>
                </c:pt>
                <c:pt idx="19">
                  <c:v>45524</c:v>
                </c:pt>
                <c:pt idx="20">
                  <c:v>45525</c:v>
                </c:pt>
                <c:pt idx="21">
                  <c:v>45526</c:v>
                </c:pt>
                <c:pt idx="22">
                  <c:v>45527</c:v>
                </c:pt>
                <c:pt idx="23">
                  <c:v>45530</c:v>
                </c:pt>
                <c:pt idx="24">
                  <c:v>45531</c:v>
                </c:pt>
                <c:pt idx="25">
                  <c:v>45532</c:v>
                </c:pt>
                <c:pt idx="26">
                  <c:v>45533</c:v>
                </c:pt>
                <c:pt idx="27">
                  <c:v>45534</c:v>
                </c:pt>
                <c:pt idx="28">
                  <c:v>45538</c:v>
                </c:pt>
                <c:pt idx="29">
                  <c:v>45539</c:v>
                </c:pt>
                <c:pt idx="30">
                  <c:v>45540</c:v>
                </c:pt>
                <c:pt idx="31">
                  <c:v>45541</c:v>
                </c:pt>
                <c:pt idx="32">
                  <c:v>45544</c:v>
                </c:pt>
                <c:pt idx="33">
                  <c:v>45545</c:v>
                </c:pt>
                <c:pt idx="34">
                  <c:v>45546</c:v>
                </c:pt>
                <c:pt idx="35">
                  <c:v>45547</c:v>
                </c:pt>
                <c:pt idx="36">
                  <c:v>45548</c:v>
                </c:pt>
                <c:pt idx="37">
                  <c:v>45551</c:v>
                </c:pt>
                <c:pt idx="38">
                  <c:v>45552</c:v>
                </c:pt>
                <c:pt idx="39">
                  <c:v>45553</c:v>
                </c:pt>
                <c:pt idx="40">
                  <c:v>45554</c:v>
                </c:pt>
                <c:pt idx="41">
                  <c:v>45555</c:v>
                </c:pt>
                <c:pt idx="42">
                  <c:v>45558</c:v>
                </c:pt>
                <c:pt idx="43">
                  <c:v>45559</c:v>
                </c:pt>
                <c:pt idx="44">
                  <c:v>45560</c:v>
                </c:pt>
                <c:pt idx="45">
                  <c:v>45561</c:v>
                </c:pt>
                <c:pt idx="46">
                  <c:v>45562</c:v>
                </c:pt>
                <c:pt idx="47">
                  <c:v>45565</c:v>
                </c:pt>
                <c:pt idx="48">
                  <c:v>45566</c:v>
                </c:pt>
                <c:pt idx="49">
                  <c:v>45567</c:v>
                </c:pt>
                <c:pt idx="50">
                  <c:v>45568</c:v>
                </c:pt>
                <c:pt idx="51">
                  <c:v>45569</c:v>
                </c:pt>
                <c:pt idx="52">
                  <c:v>45572</c:v>
                </c:pt>
                <c:pt idx="53">
                  <c:v>45573</c:v>
                </c:pt>
                <c:pt idx="54">
                  <c:v>45574</c:v>
                </c:pt>
                <c:pt idx="55">
                  <c:v>45575</c:v>
                </c:pt>
                <c:pt idx="56">
                  <c:v>45576</c:v>
                </c:pt>
                <c:pt idx="57">
                  <c:v>45580</c:v>
                </c:pt>
                <c:pt idx="58">
                  <c:v>45581</c:v>
                </c:pt>
                <c:pt idx="59">
                  <c:v>45582</c:v>
                </c:pt>
                <c:pt idx="60">
                  <c:v>45583</c:v>
                </c:pt>
                <c:pt idx="61">
                  <c:v>45586</c:v>
                </c:pt>
                <c:pt idx="62">
                  <c:v>45587</c:v>
                </c:pt>
                <c:pt idx="63">
                  <c:v>45588</c:v>
                </c:pt>
                <c:pt idx="64">
                  <c:v>45589</c:v>
                </c:pt>
                <c:pt idx="65">
                  <c:v>45590</c:v>
                </c:pt>
                <c:pt idx="66">
                  <c:v>45593</c:v>
                </c:pt>
                <c:pt idx="67">
                  <c:v>45594</c:v>
                </c:pt>
                <c:pt idx="68">
                  <c:v>45595</c:v>
                </c:pt>
                <c:pt idx="69">
                  <c:v>45596</c:v>
                </c:pt>
                <c:pt idx="70">
                  <c:v>45597</c:v>
                </c:pt>
                <c:pt idx="71">
                  <c:v>45600</c:v>
                </c:pt>
                <c:pt idx="72">
                  <c:v>45601</c:v>
                </c:pt>
                <c:pt idx="73">
                  <c:v>45602</c:v>
                </c:pt>
                <c:pt idx="74">
                  <c:v>45603</c:v>
                </c:pt>
                <c:pt idx="75">
                  <c:v>45604</c:v>
                </c:pt>
                <c:pt idx="76">
                  <c:v>45607</c:v>
                </c:pt>
                <c:pt idx="77">
                  <c:v>45608</c:v>
                </c:pt>
                <c:pt idx="78">
                  <c:v>45609</c:v>
                </c:pt>
                <c:pt idx="79">
                  <c:v>45610</c:v>
                </c:pt>
                <c:pt idx="80">
                  <c:v>45611</c:v>
                </c:pt>
                <c:pt idx="81">
                  <c:v>45614</c:v>
                </c:pt>
                <c:pt idx="82">
                  <c:v>45615</c:v>
                </c:pt>
                <c:pt idx="83">
                  <c:v>45616</c:v>
                </c:pt>
                <c:pt idx="84">
                  <c:v>45617</c:v>
                </c:pt>
                <c:pt idx="85">
                  <c:v>45618</c:v>
                </c:pt>
                <c:pt idx="86">
                  <c:v>45621</c:v>
                </c:pt>
                <c:pt idx="87">
                  <c:v>45622</c:v>
                </c:pt>
                <c:pt idx="88">
                  <c:v>45623</c:v>
                </c:pt>
                <c:pt idx="89">
                  <c:v>45624</c:v>
                </c:pt>
                <c:pt idx="90">
                  <c:v>45625</c:v>
                </c:pt>
                <c:pt idx="91">
                  <c:v>45628</c:v>
                </c:pt>
                <c:pt idx="92">
                  <c:v>45629</c:v>
                </c:pt>
                <c:pt idx="93">
                  <c:v>45630</c:v>
                </c:pt>
                <c:pt idx="94">
                  <c:v>45631</c:v>
                </c:pt>
                <c:pt idx="95">
                  <c:v>45632</c:v>
                </c:pt>
                <c:pt idx="96">
                  <c:v>45635</c:v>
                </c:pt>
                <c:pt idx="97">
                  <c:v>45636</c:v>
                </c:pt>
                <c:pt idx="98">
                  <c:v>45637</c:v>
                </c:pt>
                <c:pt idx="99">
                  <c:v>45638</c:v>
                </c:pt>
                <c:pt idx="100">
                  <c:v>45639</c:v>
                </c:pt>
                <c:pt idx="101">
                  <c:v>45642</c:v>
                </c:pt>
                <c:pt idx="102">
                  <c:v>45643</c:v>
                </c:pt>
                <c:pt idx="103">
                  <c:v>45644</c:v>
                </c:pt>
                <c:pt idx="104">
                  <c:v>45645</c:v>
                </c:pt>
                <c:pt idx="105">
                  <c:v>45646</c:v>
                </c:pt>
                <c:pt idx="106">
                  <c:v>45649</c:v>
                </c:pt>
                <c:pt idx="107">
                  <c:v>45650</c:v>
                </c:pt>
                <c:pt idx="108">
                  <c:v>45653</c:v>
                </c:pt>
                <c:pt idx="109">
                  <c:v>45656</c:v>
                </c:pt>
                <c:pt idx="110">
                  <c:v>45657</c:v>
                </c:pt>
                <c:pt idx="111">
                  <c:v>45659</c:v>
                </c:pt>
                <c:pt idx="112">
                  <c:v>45660</c:v>
                </c:pt>
                <c:pt idx="113">
                  <c:v>45663</c:v>
                </c:pt>
                <c:pt idx="114">
                  <c:v>45664</c:v>
                </c:pt>
                <c:pt idx="115">
                  <c:v>45665</c:v>
                </c:pt>
                <c:pt idx="116">
                  <c:v>45666</c:v>
                </c:pt>
                <c:pt idx="117">
                  <c:v>45667</c:v>
                </c:pt>
                <c:pt idx="118">
                  <c:v>45670</c:v>
                </c:pt>
                <c:pt idx="119">
                  <c:v>45671</c:v>
                </c:pt>
                <c:pt idx="120">
                  <c:v>45672</c:v>
                </c:pt>
                <c:pt idx="121">
                  <c:v>45673</c:v>
                </c:pt>
                <c:pt idx="122">
                  <c:v>45674</c:v>
                </c:pt>
                <c:pt idx="123">
                  <c:v>45677</c:v>
                </c:pt>
                <c:pt idx="124">
                  <c:v>45678</c:v>
                </c:pt>
                <c:pt idx="125">
                  <c:v>45679</c:v>
                </c:pt>
                <c:pt idx="126">
                  <c:v>45680</c:v>
                </c:pt>
                <c:pt idx="127">
                  <c:v>45681</c:v>
                </c:pt>
                <c:pt idx="128">
                  <c:v>45684</c:v>
                </c:pt>
                <c:pt idx="129">
                  <c:v>45685</c:v>
                </c:pt>
                <c:pt idx="130">
                  <c:v>45686</c:v>
                </c:pt>
                <c:pt idx="131">
                  <c:v>45687</c:v>
                </c:pt>
                <c:pt idx="132">
                  <c:v>45688</c:v>
                </c:pt>
                <c:pt idx="133">
                  <c:v>45691</c:v>
                </c:pt>
                <c:pt idx="134">
                  <c:v>45692</c:v>
                </c:pt>
                <c:pt idx="135">
                  <c:v>45693</c:v>
                </c:pt>
                <c:pt idx="136">
                  <c:v>45694</c:v>
                </c:pt>
                <c:pt idx="137">
                  <c:v>45695</c:v>
                </c:pt>
                <c:pt idx="138">
                  <c:v>45698</c:v>
                </c:pt>
                <c:pt idx="139">
                  <c:v>45699</c:v>
                </c:pt>
                <c:pt idx="140">
                  <c:v>45700</c:v>
                </c:pt>
                <c:pt idx="141">
                  <c:v>45701</c:v>
                </c:pt>
                <c:pt idx="142">
                  <c:v>45702</c:v>
                </c:pt>
                <c:pt idx="143">
                  <c:v>45706</c:v>
                </c:pt>
                <c:pt idx="144">
                  <c:v>45707</c:v>
                </c:pt>
                <c:pt idx="145">
                  <c:v>45708</c:v>
                </c:pt>
                <c:pt idx="146">
                  <c:v>45709</c:v>
                </c:pt>
                <c:pt idx="147">
                  <c:v>45712</c:v>
                </c:pt>
                <c:pt idx="148">
                  <c:v>45713</c:v>
                </c:pt>
                <c:pt idx="149">
                  <c:v>45714</c:v>
                </c:pt>
                <c:pt idx="150">
                  <c:v>45715</c:v>
                </c:pt>
                <c:pt idx="151">
                  <c:v>45716</c:v>
                </c:pt>
                <c:pt idx="152">
                  <c:v>45719</c:v>
                </c:pt>
                <c:pt idx="153">
                  <c:v>45720</c:v>
                </c:pt>
                <c:pt idx="154">
                  <c:v>45721</c:v>
                </c:pt>
                <c:pt idx="155">
                  <c:v>45722</c:v>
                </c:pt>
                <c:pt idx="156">
                  <c:v>45723</c:v>
                </c:pt>
                <c:pt idx="157">
                  <c:v>45726</c:v>
                </c:pt>
                <c:pt idx="158">
                  <c:v>45727</c:v>
                </c:pt>
                <c:pt idx="159">
                  <c:v>45728</c:v>
                </c:pt>
                <c:pt idx="160">
                  <c:v>45729</c:v>
                </c:pt>
                <c:pt idx="161">
                  <c:v>45730</c:v>
                </c:pt>
                <c:pt idx="162">
                  <c:v>45733</c:v>
                </c:pt>
                <c:pt idx="163">
                  <c:v>45734</c:v>
                </c:pt>
                <c:pt idx="164">
                  <c:v>45735</c:v>
                </c:pt>
                <c:pt idx="165">
                  <c:v>45736</c:v>
                </c:pt>
                <c:pt idx="166">
                  <c:v>45737</c:v>
                </c:pt>
                <c:pt idx="167">
                  <c:v>45740</c:v>
                </c:pt>
                <c:pt idx="168">
                  <c:v>45741</c:v>
                </c:pt>
                <c:pt idx="169">
                  <c:v>45742</c:v>
                </c:pt>
                <c:pt idx="170">
                  <c:v>45743</c:v>
                </c:pt>
                <c:pt idx="171">
                  <c:v>45744</c:v>
                </c:pt>
                <c:pt idx="172">
                  <c:v>45747</c:v>
                </c:pt>
                <c:pt idx="173">
                  <c:v>45748</c:v>
                </c:pt>
                <c:pt idx="174">
                  <c:v>45749</c:v>
                </c:pt>
                <c:pt idx="175">
                  <c:v>45750</c:v>
                </c:pt>
                <c:pt idx="176">
                  <c:v>45751</c:v>
                </c:pt>
                <c:pt idx="177">
                  <c:v>45754</c:v>
                </c:pt>
                <c:pt idx="178">
                  <c:v>45755</c:v>
                </c:pt>
                <c:pt idx="179">
                  <c:v>45756</c:v>
                </c:pt>
                <c:pt idx="180">
                  <c:v>45757</c:v>
                </c:pt>
                <c:pt idx="181">
                  <c:v>45758</c:v>
                </c:pt>
                <c:pt idx="182">
                  <c:v>45761</c:v>
                </c:pt>
                <c:pt idx="183">
                  <c:v>45762</c:v>
                </c:pt>
                <c:pt idx="184">
                  <c:v>45763</c:v>
                </c:pt>
                <c:pt idx="185">
                  <c:v>45764</c:v>
                </c:pt>
                <c:pt idx="186">
                  <c:v>45768</c:v>
                </c:pt>
                <c:pt idx="187">
                  <c:v>45769</c:v>
                </c:pt>
                <c:pt idx="188">
                  <c:v>45770</c:v>
                </c:pt>
                <c:pt idx="189">
                  <c:v>45771</c:v>
                </c:pt>
                <c:pt idx="190">
                  <c:v>45772</c:v>
                </c:pt>
                <c:pt idx="191">
                  <c:v>45775</c:v>
                </c:pt>
                <c:pt idx="192">
                  <c:v>45776</c:v>
                </c:pt>
                <c:pt idx="193">
                  <c:v>45777</c:v>
                </c:pt>
                <c:pt idx="194">
                  <c:v>45778</c:v>
                </c:pt>
                <c:pt idx="195">
                  <c:v>45779</c:v>
                </c:pt>
                <c:pt idx="196">
                  <c:v>45782</c:v>
                </c:pt>
                <c:pt idx="197">
                  <c:v>45783</c:v>
                </c:pt>
                <c:pt idx="198">
                  <c:v>45784</c:v>
                </c:pt>
                <c:pt idx="199">
                  <c:v>45785</c:v>
                </c:pt>
                <c:pt idx="200">
                  <c:v>45786</c:v>
                </c:pt>
                <c:pt idx="201">
                  <c:v>45789</c:v>
                </c:pt>
                <c:pt idx="202">
                  <c:v>45790</c:v>
                </c:pt>
                <c:pt idx="203">
                  <c:v>45791</c:v>
                </c:pt>
                <c:pt idx="204">
                  <c:v>45792</c:v>
                </c:pt>
                <c:pt idx="205">
                  <c:v>45793</c:v>
                </c:pt>
                <c:pt idx="206">
                  <c:v>45797</c:v>
                </c:pt>
                <c:pt idx="207">
                  <c:v>45798</c:v>
                </c:pt>
                <c:pt idx="208">
                  <c:v>45799</c:v>
                </c:pt>
                <c:pt idx="209">
                  <c:v>45800</c:v>
                </c:pt>
                <c:pt idx="210">
                  <c:v>45803</c:v>
                </c:pt>
                <c:pt idx="211">
                  <c:v>45804</c:v>
                </c:pt>
                <c:pt idx="212">
                  <c:v>45805</c:v>
                </c:pt>
                <c:pt idx="213">
                  <c:v>45806</c:v>
                </c:pt>
                <c:pt idx="214">
                  <c:v>45807</c:v>
                </c:pt>
                <c:pt idx="215">
                  <c:v>45810</c:v>
                </c:pt>
                <c:pt idx="216">
                  <c:v>45811</c:v>
                </c:pt>
                <c:pt idx="217">
                  <c:v>45812</c:v>
                </c:pt>
                <c:pt idx="218">
                  <c:v>45813</c:v>
                </c:pt>
                <c:pt idx="219">
                  <c:v>45814</c:v>
                </c:pt>
                <c:pt idx="220">
                  <c:v>45817</c:v>
                </c:pt>
                <c:pt idx="221">
                  <c:v>45818</c:v>
                </c:pt>
                <c:pt idx="222">
                  <c:v>45819</c:v>
                </c:pt>
                <c:pt idx="223">
                  <c:v>45820</c:v>
                </c:pt>
                <c:pt idx="224">
                  <c:v>45821</c:v>
                </c:pt>
                <c:pt idx="225">
                  <c:v>45824</c:v>
                </c:pt>
                <c:pt idx="226">
                  <c:v>45825</c:v>
                </c:pt>
                <c:pt idx="227">
                  <c:v>45826</c:v>
                </c:pt>
                <c:pt idx="228">
                  <c:v>45827</c:v>
                </c:pt>
                <c:pt idx="229">
                  <c:v>45828</c:v>
                </c:pt>
                <c:pt idx="230">
                  <c:v>45831</c:v>
                </c:pt>
                <c:pt idx="231">
                  <c:v>45832</c:v>
                </c:pt>
                <c:pt idx="232">
                  <c:v>45833</c:v>
                </c:pt>
                <c:pt idx="233">
                  <c:v>45834</c:v>
                </c:pt>
                <c:pt idx="234">
                  <c:v>45835</c:v>
                </c:pt>
                <c:pt idx="235">
                  <c:v>45838</c:v>
                </c:pt>
                <c:pt idx="236">
                  <c:v>45840</c:v>
                </c:pt>
                <c:pt idx="237">
                  <c:v>45841</c:v>
                </c:pt>
                <c:pt idx="238">
                  <c:v>45842</c:v>
                </c:pt>
                <c:pt idx="239">
                  <c:v>45845</c:v>
                </c:pt>
                <c:pt idx="240">
                  <c:v>45846</c:v>
                </c:pt>
                <c:pt idx="241">
                  <c:v>45847</c:v>
                </c:pt>
                <c:pt idx="242">
                  <c:v>45848</c:v>
                </c:pt>
                <c:pt idx="243">
                  <c:v>45849</c:v>
                </c:pt>
                <c:pt idx="244">
                  <c:v>45852</c:v>
                </c:pt>
                <c:pt idx="245">
                  <c:v>45853</c:v>
                </c:pt>
                <c:pt idx="246">
                  <c:v>45854</c:v>
                </c:pt>
                <c:pt idx="247">
                  <c:v>45855</c:v>
                </c:pt>
                <c:pt idx="248">
                  <c:v>45856</c:v>
                </c:pt>
                <c:pt idx="249">
                  <c:v>45859</c:v>
                </c:pt>
                <c:pt idx="250">
                  <c:v>45860</c:v>
                </c:pt>
              </c:numCache>
            </c:numRef>
          </c:cat>
          <c:val>
            <c:numRef>
              <c:f>'1 - Chart Data'!$B$2:$B$252</c:f>
              <c:numCache>
                <c:formatCode>_("$"* #,##0.00_);_("$"* \(#,##0.00\);_("$"* "-"??_);_(@_)</c:formatCode>
                <c:ptCount val="251"/>
                <c:pt idx="0">
                  <c:v>12.46</c:v>
                </c:pt>
                <c:pt idx="1">
                  <c:v>12.22</c:v>
                </c:pt>
                <c:pt idx="2">
                  <c:v>11.8</c:v>
                </c:pt>
                <c:pt idx="3">
                  <c:v>11.92</c:v>
                </c:pt>
                <c:pt idx="4">
                  <c:v>12.13</c:v>
                </c:pt>
                <c:pt idx="5">
                  <c:v>12.1</c:v>
                </c:pt>
                <c:pt idx="6">
                  <c:v>12.55</c:v>
                </c:pt>
                <c:pt idx="7">
                  <c:v>12.71</c:v>
                </c:pt>
                <c:pt idx="8">
                  <c:v>12.14</c:v>
                </c:pt>
                <c:pt idx="9">
                  <c:v>11.82</c:v>
                </c:pt>
                <c:pt idx="10">
                  <c:v>11.17</c:v>
                </c:pt>
                <c:pt idx="11">
                  <c:v>11.58</c:v>
                </c:pt>
                <c:pt idx="12">
                  <c:v>11.65</c:v>
                </c:pt>
                <c:pt idx="13">
                  <c:v>12.25</c:v>
                </c:pt>
                <c:pt idx="14">
                  <c:v>12.34</c:v>
                </c:pt>
                <c:pt idx="15">
                  <c:v>12.35</c:v>
                </c:pt>
                <c:pt idx="16">
                  <c:v>12.25</c:v>
                </c:pt>
                <c:pt idx="17">
                  <c:v>12.56</c:v>
                </c:pt>
                <c:pt idx="18">
                  <c:v>12.78</c:v>
                </c:pt>
                <c:pt idx="19">
                  <c:v>12.8</c:v>
                </c:pt>
                <c:pt idx="20">
                  <c:v>12.66</c:v>
                </c:pt>
                <c:pt idx="21">
                  <c:v>12.3</c:v>
                </c:pt>
                <c:pt idx="22">
                  <c:v>12.37</c:v>
                </c:pt>
                <c:pt idx="23">
                  <c:v>12.21</c:v>
                </c:pt>
                <c:pt idx="24">
                  <c:v>12.04</c:v>
                </c:pt>
                <c:pt idx="25">
                  <c:v>11.85</c:v>
                </c:pt>
                <c:pt idx="26">
                  <c:v>12.15</c:v>
                </c:pt>
                <c:pt idx="27">
                  <c:v>12.18</c:v>
                </c:pt>
                <c:pt idx="28">
                  <c:v>11.66</c:v>
                </c:pt>
                <c:pt idx="29">
                  <c:v>11.6</c:v>
                </c:pt>
                <c:pt idx="30">
                  <c:v>11.74</c:v>
                </c:pt>
                <c:pt idx="31">
                  <c:v>11.3</c:v>
                </c:pt>
                <c:pt idx="32">
                  <c:v>11.56</c:v>
                </c:pt>
                <c:pt idx="33">
                  <c:v>12.28</c:v>
                </c:pt>
                <c:pt idx="34">
                  <c:v>12.41</c:v>
                </c:pt>
                <c:pt idx="35">
                  <c:v>13.28</c:v>
                </c:pt>
                <c:pt idx="36">
                  <c:v>13.36</c:v>
                </c:pt>
                <c:pt idx="37">
                  <c:v>12.86</c:v>
                </c:pt>
                <c:pt idx="38">
                  <c:v>12.77</c:v>
                </c:pt>
                <c:pt idx="39">
                  <c:v>12.55</c:v>
                </c:pt>
                <c:pt idx="40">
                  <c:v>12.66</c:v>
                </c:pt>
                <c:pt idx="41">
                  <c:v>13.01</c:v>
                </c:pt>
                <c:pt idx="42">
                  <c:v>13</c:v>
                </c:pt>
                <c:pt idx="43">
                  <c:v>13.12</c:v>
                </c:pt>
                <c:pt idx="44">
                  <c:v>13.15</c:v>
                </c:pt>
                <c:pt idx="45">
                  <c:v>13.21</c:v>
                </c:pt>
                <c:pt idx="46">
                  <c:v>12.79</c:v>
                </c:pt>
                <c:pt idx="47">
                  <c:v>12.67</c:v>
                </c:pt>
                <c:pt idx="48">
                  <c:v>12.86</c:v>
                </c:pt>
                <c:pt idx="49">
                  <c:v>13.19</c:v>
                </c:pt>
                <c:pt idx="50">
                  <c:v>12.92</c:v>
                </c:pt>
                <c:pt idx="51">
                  <c:v>12.78</c:v>
                </c:pt>
                <c:pt idx="52">
                  <c:v>12.72</c:v>
                </c:pt>
                <c:pt idx="53">
                  <c:v>12.88</c:v>
                </c:pt>
                <c:pt idx="54">
                  <c:v>12.94</c:v>
                </c:pt>
                <c:pt idx="55">
                  <c:v>13.56</c:v>
                </c:pt>
                <c:pt idx="56">
                  <c:v>13.52</c:v>
                </c:pt>
                <c:pt idx="57">
                  <c:v>13.7</c:v>
                </c:pt>
                <c:pt idx="58">
                  <c:v>13.81</c:v>
                </c:pt>
                <c:pt idx="59">
                  <c:v>14.02</c:v>
                </c:pt>
                <c:pt idx="60">
                  <c:v>14.64</c:v>
                </c:pt>
                <c:pt idx="61">
                  <c:v>14.61</c:v>
                </c:pt>
                <c:pt idx="62">
                  <c:v>14.8</c:v>
                </c:pt>
                <c:pt idx="63">
                  <c:v>14.82</c:v>
                </c:pt>
                <c:pt idx="64">
                  <c:v>14.9</c:v>
                </c:pt>
                <c:pt idx="65">
                  <c:v>14.62</c:v>
                </c:pt>
                <c:pt idx="66">
                  <c:v>14.54</c:v>
                </c:pt>
                <c:pt idx="67">
                  <c:v>14.89</c:v>
                </c:pt>
                <c:pt idx="68">
                  <c:v>14.58</c:v>
                </c:pt>
                <c:pt idx="69">
                  <c:v>14.05</c:v>
                </c:pt>
                <c:pt idx="70">
                  <c:v>13.93</c:v>
                </c:pt>
                <c:pt idx="71">
                  <c:v>13.87</c:v>
                </c:pt>
                <c:pt idx="72">
                  <c:v>13.9</c:v>
                </c:pt>
                <c:pt idx="73">
                  <c:v>13.76</c:v>
                </c:pt>
                <c:pt idx="74">
                  <c:v>14.83</c:v>
                </c:pt>
                <c:pt idx="75">
                  <c:v>14.55</c:v>
                </c:pt>
                <c:pt idx="76">
                  <c:v>13.15</c:v>
                </c:pt>
                <c:pt idx="77">
                  <c:v>13.25</c:v>
                </c:pt>
                <c:pt idx="78">
                  <c:v>13.01</c:v>
                </c:pt>
                <c:pt idx="79">
                  <c:v>13.2</c:v>
                </c:pt>
                <c:pt idx="80">
                  <c:v>13.04</c:v>
                </c:pt>
                <c:pt idx="81">
                  <c:v>13.65</c:v>
                </c:pt>
                <c:pt idx="82">
                  <c:v>13.94</c:v>
                </c:pt>
                <c:pt idx="83">
                  <c:v>13.96</c:v>
                </c:pt>
                <c:pt idx="84">
                  <c:v>14.07</c:v>
                </c:pt>
                <c:pt idx="85">
                  <c:v>14.27</c:v>
                </c:pt>
                <c:pt idx="86">
                  <c:v>13.7</c:v>
                </c:pt>
                <c:pt idx="87">
                  <c:v>14.01</c:v>
                </c:pt>
                <c:pt idx="88">
                  <c:v>13.74</c:v>
                </c:pt>
                <c:pt idx="89">
                  <c:v>13.86</c:v>
                </c:pt>
                <c:pt idx="90">
                  <c:v>13.71</c:v>
                </c:pt>
                <c:pt idx="91">
                  <c:v>13.4</c:v>
                </c:pt>
                <c:pt idx="92">
                  <c:v>13.99</c:v>
                </c:pt>
                <c:pt idx="93">
                  <c:v>13.99</c:v>
                </c:pt>
                <c:pt idx="94">
                  <c:v>13.92</c:v>
                </c:pt>
                <c:pt idx="95">
                  <c:v>13.82</c:v>
                </c:pt>
                <c:pt idx="96">
                  <c:v>14.07</c:v>
                </c:pt>
                <c:pt idx="97">
                  <c:v>14.29</c:v>
                </c:pt>
                <c:pt idx="98">
                  <c:v>14.95</c:v>
                </c:pt>
                <c:pt idx="99">
                  <c:v>14.3</c:v>
                </c:pt>
                <c:pt idx="100">
                  <c:v>13.9</c:v>
                </c:pt>
                <c:pt idx="101">
                  <c:v>13.9</c:v>
                </c:pt>
                <c:pt idx="102">
                  <c:v>13.7</c:v>
                </c:pt>
                <c:pt idx="103">
                  <c:v>13.03</c:v>
                </c:pt>
                <c:pt idx="104">
                  <c:v>13.06</c:v>
                </c:pt>
                <c:pt idx="105">
                  <c:v>13.28</c:v>
                </c:pt>
                <c:pt idx="106">
                  <c:v>13.41</c:v>
                </c:pt>
                <c:pt idx="107">
                  <c:v>13.54</c:v>
                </c:pt>
                <c:pt idx="108">
                  <c:v>13.44</c:v>
                </c:pt>
                <c:pt idx="109">
                  <c:v>13.17</c:v>
                </c:pt>
                <c:pt idx="110">
                  <c:v>13.35</c:v>
                </c:pt>
                <c:pt idx="111">
                  <c:v>14.25</c:v>
                </c:pt>
                <c:pt idx="112">
                  <c:v>14.13</c:v>
                </c:pt>
                <c:pt idx="113">
                  <c:v>13.88</c:v>
                </c:pt>
                <c:pt idx="114">
                  <c:v>14.22</c:v>
                </c:pt>
                <c:pt idx="115">
                  <c:v>14.95</c:v>
                </c:pt>
                <c:pt idx="116">
                  <c:v>15.35</c:v>
                </c:pt>
                <c:pt idx="117">
                  <c:v>15.08</c:v>
                </c:pt>
                <c:pt idx="118">
                  <c:v>14.5</c:v>
                </c:pt>
                <c:pt idx="119">
                  <c:v>15.2</c:v>
                </c:pt>
                <c:pt idx="120">
                  <c:v>15.28</c:v>
                </c:pt>
                <c:pt idx="121">
                  <c:v>14.74</c:v>
                </c:pt>
                <c:pt idx="122">
                  <c:v>14.91</c:v>
                </c:pt>
                <c:pt idx="123">
                  <c:v>15.1</c:v>
                </c:pt>
                <c:pt idx="124">
                  <c:v>15.25</c:v>
                </c:pt>
                <c:pt idx="125">
                  <c:v>15.3</c:v>
                </c:pt>
                <c:pt idx="126">
                  <c:v>15.12</c:v>
                </c:pt>
                <c:pt idx="127">
                  <c:v>15.33</c:v>
                </c:pt>
                <c:pt idx="128">
                  <c:v>15.29</c:v>
                </c:pt>
                <c:pt idx="129">
                  <c:v>15.65</c:v>
                </c:pt>
                <c:pt idx="130">
                  <c:v>16.05</c:v>
                </c:pt>
                <c:pt idx="131">
                  <c:v>16.61</c:v>
                </c:pt>
                <c:pt idx="132">
                  <c:v>16.37</c:v>
                </c:pt>
                <c:pt idx="133">
                  <c:v>16.670000000000002</c:v>
                </c:pt>
                <c:pt idx="134">
                  <c:v>16.440000000000001</c:v>
                </c:pt>
                <c:pt idx="135">
                  <c:v>17.010000000000002</c:v>
                </c:pt>
                <c:pt idx="136">
                  <c:v>17.05</c:v>
                </c:pt>
                <c:pt idx="137">
                  <c:v>16.97</c:v>
                </c:pt>
                <c:pt idx="138">
                  <c:v>17.32</c:v>
                </c:pt>
                <c:pt idx="139">
                  <c:v>17.23</c:v>
                </c:pt>
                <c:pt idx="140">
                  <c:v>17.39</c:v>
                </c:pt>
                <c:pt idx="141">
                  <c:v>16.21</c:v>
                </c:pt>
                <c:pt idx="142">
                  <c:v>15.99</c:v>
                </c:pt>
                <c:pt idx="143">
                  <c:v>16.03</c:v>
                </c:pt>
                <c:pt idx="144">
                  <c:v>16.170000000000002</c:v>
                </c:pt>
                <c:pt idx="145">
                  <c:v>16.37</c:v>
                </c:pt>
                <c:pt idx="146">
                  <c:v>15.62</c:v>
                </c:pt>
                <c:pt idx="147">
                  <c:v>15.79</c:v>
                </c:pt>
                <c:pt idx="148">
                  <c:v>15.44</c:v>
                </c:pt>
                <c:pt idx="149">
                  <c:v>15.88</c:v>
                </c:pt>
                <c:pt idx="150">
                  <c:v>15.32</c:v>
                </c:pt>
                <c:pt idx="151">
                  <c:v>15.5</c:v>
                </c:pt>
                <c:pt idx="152">
                  <c:v>15.6</c:v>
                </c:pt>
                <c:pt idx="153">
                  <c:v>16.09</c:v>
                </c:pt>
                <c:pt idx="154">
                  <c:v>16.420000000000002</c:v>
                </c:pt>
                <c:pt idx="155">
                  <c:v>15.94</c:v>
                </c:pt>
                <c:pt idx="156">
                  <c:v>16.059999999999999</c:v>
                </c:pt>
                <c:pt idx="157">
                  <c:v>15.25</c:v>
                </c:pt>
                <c:pt idx="158">
                  <c:v>16.09</c:v>
                </c:pt>
                <c:pt idx="159">
                  <c:v>15.99</c:v>
                </c:pt>
                <c:pt idx="160">
                  <c:v>16.47</c:v>
                </c:pt>
                <c:pt idx="161">
                  <c:v>16.7</c:v>
                </c:pt>
                <c:pt idx="162">
                  <c:v>17.170000000000002</c:v>
                </c:pt>
                <c:pt idx="163">
                  <c:v>17.170000000000002</c:v>
                </c:pt>
                <c:pt idx="164">
                  <c:v>17.48</c:v>
                </c:pt>
                <c:pt idx="165">
                  <c:v>17.64</c:v>
                </c:pt>
                <c:pt idx="166">
                  <c:v>17.46</c:v>
                </c:pt>
                <c:pt idx="167">
                  <c:v>17.46</c:v>
                </c:pt>
                <c:pt idx="168">
                  <c:v>17.55</c:v>
                </c:pt>
                <c:pt idx="169">
                  <c:v>17.420000000000002</c:v>
                </c:pt>
                <c:pt idx="170">
                  <c:v>17.88</c:v>
                </c:pt>
                <c:pt idx="171">
                  <c:v>17.88</c:v>
                </c:pt>
                <c:pt idx="172">
                  <c:v>18.13</c:v>
                </c:pt>
                <c:pt idx="173">
                  <c:v>18.010000000000002</c:v>
                </c:pt>
                <c:pt idx="174">
                  <c:v>18.36</c:v>
                </c:pt>
                <c:pt idx="175">
                  <c:v>17.86</c:v>
                </c:pt>
                <c:pt idx="176">
                  <c:v>16.75</c:v>
                </c:pt>
                <c:pt idx="177">
                  <c:v>17.04</c:v>
                </c:pt>
                <c:pt idx="178">
                  <c:v>17.03</c:v>
                </c:pt>
                <c:pt idx="179">
                  <c:v>18.37</c:v>
                </c:pt>
                <c:pt idx="180">
                  <c:v>19.14</c:v>
                </c:pt>
                <c:pt idx="181">
                  <c:v>19.93</c:v>
                </c:pt>
                <c:pt idx="182">
                  <c:v>20.13</c:v>
                </c:pt>
                <c:pt idx="183">
                  <c:v>20.45</c:v>
                </c:pt>
                <c:pt idx="184">
                  <c:v>20.84</c:v>
                </c:pt>
                <c:pt idx="185">
                  <c:v>20.5</c:v>
                </c:pt>
                <c:pt idx="186">
                  <c:v>20.67</c:v>
                </c:pt>
                <c:pt idx="187">
                  <c:v>20.37</c:v>
                </c:pt>
                <c:pt idx="188">
                  <c:v>19.899999999999999</c:v>
                </c:pt>
                <c:pt idx="189">
                  <c:v>20.309999999999999</c:v>
                </c:pt>
                <c:pt idx="190">
                  <c:v>20.079999999999998</c:v>
                </c:pt>
                <c:pt idx="191">
                  <c:v>20.41</c:v>
                </c:pt>
                <c:pt idx="192">
                  <c:v>20.16</c:v>
                </c:pt>
                <c:pt idx="193">
                  <c:v>20.350000000000001</c:v>
                </c:pt>
                <c:pt idx="194">
                  <c:v>19.649999999999999</c:v>
                </c:pt>
                <c:pt idx="195">
                  <c:v>19.43</c:v>
                </c:pt>
                <c:pt idx="196">
                  <c:v>20.04</c:v>
                </c:pt>
                <c:pt idx="197">
                  <c:v>21</c:v>
                </c:pt>
                <c:pt idx="198">
                  <c:v>21.62</c:v>
                </c:pt>
                <c:pt idx="199">
                  <c:v>20.56</c:v>
                </c:pt>
                <c:pt idx="200">
                  <c:v>20.99</c:v>
                </c:pt>
                <c:pt idx="201">
                  <c:v>19.16</c:v>
                </c:pt>
                <c:pt idx="202">
                  <c:v>19.18</c:v>
                </c:pt>
                <c:pt idx="203">
                  <c:v>18.850000000000001</c:v>
                </c:pt>
                <c:pt idx="204">
                  <c:v>19.190000000000001</c:v>
                </c:pt>
                <c:pt idx="205">
                  <c:v>19.190000000000001</c:v>
                </c:pt>
                <c:pt idx="206">
                  <c:v>20</c:v>
                </c:pt>
                <c:pt idx="207">
                  <c:v>20.309999999999999</c:v>
                </c:pt>
                <c:pt idx="208">
                  <c:v>20.11</c:v>
                </c:pt>
                <c:pt idx="209">
                  <c:v>20.190000000000001</c:v>
                </c:pt>
                <c:pt idx="210">
                  <c:v>20.46</c:v>
                </c:pt>
                <c:pt idx="211">
                  <c:v>20.079999999999998</c:v>
                </c:pt>
                <c:pt idx="212">
                  <c:v>20.48</c:v>
                </c:pt>
                <c:pt idx="213">
                  <c:v>20.239999999999998</c:v>
                </c:pt>
                <c:pt idx="214">
                  <c:v>20.260000000000002</c:v>
                </c:pt>
                <c:pt idx="215">
                  <c:v>21.53</c:v>
                </c:pt>
                <c:pt idx="216">
                  <c:v>21.34</c:v>
                </c:pt>
                <c:pt idx="217">
                  <c:v>21.2</c:v>
                </c:pt>
                <c:pt idx="218">
                  <c:v>21.14</c:v>
                </c:pt>
                <c:pt idx="219">
                  <c:v>20.68</c:v>
                </c:pt>
                <c:pt idx="220">
                  <c:v>20.66</c:v>
                </c:pt>
                <c:pt idx="221">
                  <c:v>20.28</c:v>
                </c:pt>
                <c:pt idx="222">
                  <c:v>20.87</c:v>
                </c:pt>
                <c:pt idx="223">
                  <c:v>21.16</c:v>
                </c:pt>
                <c:pt idx="224">
                  <c:v>21.46</c:v>
                </c:pt>
                <c:pt idx="225">
                  <c:v>21.15</c:v>
                </c:pt>
                <c:pt idx="226">
                  <c:v>21.31</c:v>
                </c:pt>
                <c:pt idx="227">
                  <c:v>21.28</c:v>
                </c:pt>
                <c:pt idx="228">
                  <c:v>21</c:v>
                </c:pt>
                <c:pt idx="229">
                  <c:v>21.24</c:v>
                </c:pt>
                <c:pt idx="230">
                  <c:v>21.57</c:v>
                </c:pt>
                <c:pt idx="231">
                  <c:v>20.98</c:v>
                </c:pt>
                <c:pt idx="232">
                  <c:v>21.02</c:v>
                </c:pt>
                <c:pt idx="233">
                  <c:v>21.61</c:v>
                </c:pt>
                <c:pt idx="234">
                  <c:v>20.37</c:v>
                </c:pt>
                <c:pt idx="235">
                  <c:v>21.28</c:v>
                </c:pt>
                <c:pt idx="236">
                  <c:v>21.14</c:v>
                </c:pt>
                <c:pt idx="237">
                  <c:v>21.55</c:v>
                </c:pt>
                <c:pt idx="238">
                  <c:v>21.54</c:v>
                </c:pt>
                <c:pt idx="239">
                  <c:v>21.96</c:v>
                </c:pt>
                <c:pt idx="240">
                  <c:v>20.8</c:v>
                </c:pt>
                <c:pt idx="241">
                  <c:v>20.98</c:v>
                </c:pt>
                <c:pt idx="242">
                  <c:v>20.96</c:v>
                </c:pt>
                <c:pt idx="243">
                  <c:v>21.28</c:v>
                </c:pt>
                <c:pt idx="244">
                  <c:v>21.34</c:v>
                </c:pt>
                <c:pt idx="245">
                  <c:v>21.14</c:v>
                </c:pt>
                <c:pt idx="246">
                  <c:v>21.28</c:v>
                </c:pt>
                <c:pt idx="247">
                  <c:v>21.19</c:v>
                </c:pt>
                <c:pt idx="248">
                  <c:v>21.01</c:v>
                </c:pt>
                <c:pt idx="249">
                  <c:v>21.81</c:v>
                </c:pt>
                <c:pt idx="250">
                  <c:v>22.35</c:v>
                </c:pt>
              </c:numCache>
            </c:numRef>
          </c:val>
          <c:smooth val="0"/>
          <c:extLst>
            <c:ext xmlns:c16="http://schemas.microsoft.com/office/drawing/2014/chart" uri="{C3380CC4-5D6E-409C-BE32-E72D297353CC}">
              <c16:uniqueId val="{00000001-309E-42AB-9601-F457BD3EA295}"/>
            </c:ext>
          </c:extLst>
        </c:ser>
        <c:dLbls>
          <c:showLegendKey val="0"/>
          <c:showVal val="0"/>
          <c:showCatName val="0"/>
          <c:showSerName val="0"/>
          <c:showPercent val="0"/>
          <c:showBubbleSize val="0"/>
        </c:dLbls>
        <c:marker val="1"/>
        <c:smooth val="0"/>
        <c:axId val="1917820943"/>
        <c:axId val="1917799343"/>
      </c:lineChart>
      <c:dateAx>
        <c:axId val="1917820943"/>
        <c:scaling>
          <c:orientation val="minMax"/>
        </c:scaling>
        <c:delete val="0"/>
        <c:axPos val="b"/>
        <c:numFmt formatCode="mmm\-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917799343"/>
        <c:crosses val="autoZero"/>
        <c:auto val="1"/>
        <c:lblOffset val="100"/>
        <c:baseTimeUnit val="days"/>
      </c:dateAx>
      <c:valAx>
        <c:axId val="1917799343"/>
        <c:scaling>
          <c:orientation val="minMax"/>
          <c:min val="6"/>
        </c:scaling>
        <c:delete val="0"/>
        <c:axPos val="l"/>
        <c:numFmt formatCode="_(&quot;$&quot;* #,##0_);_(&quot;$&quot;* \(#,##0\);_(&quot;$&quot;* &quot;-&quot;??_);_(@_)"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917820943"/>
        <c:crosses val="autoZero"/>
        <c:crossBetween val="between"/>
      </c:valAx>
      <c:valAx>
        <c:axId val="1929234543"/>
        <c:scaling>
          <c:orientation val="minMax"/>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9221103"/>
        <c:crosses val="max"/>
        <c:crossBetween val="between"/>
      </c:valAx>
      <c:dateAx>
        <c:axId val="1929221103"/>
        <c:scaling>
          <c:orientation val="minMax"/>
        </c:scaling>
        <c:delete val="1"/>
        <c:axPos val="b"/>
        <c:numFmt formatCode="[$-409]mmm\-dd\-yyyy;@" sourceLinked="1"/>
        <c:majorTickMark val="out"/>
        <c:minorTickMark val="none"/>
        <c:tickLblPos val="nextTo"/>
        <c:crossAx val="1929234543"/>
        <c:crosses val="autoZero"/>
        <c:auto val="1"/>
        <c:lblOffset val="100"/>
        <c:baseTimeUnit val="days"/>
        <c:majorUnit val="1"/>
        <c:minorUnit val="1"/>
      </c:date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'1 - Chart Data'!$C$1</c:f>
              <c:strCache>
                <c:ptCount val="1"/>
                <c:pt idx="0">
                  <c:v>Volume</c:v>
                </c:pt>
              </c:strCache>
            </c:strRef>
          </c:tx>
          <c:spPr>
            <a:solidFill>
              <a:schemeClr val="bg1">
                <a:lumMod val="95000"/>
              </a:schemeClr>
            </a:solidFill>
            <a:ln>
              <a:noFill/>
            </a:ln>
            <a:effectLst/>
          </c:spPr>
          <c:invertIfNegative val="0"/>
          <c:cat>
            <c:numRef>
              <c:f>'1 - Chart Data'!$A$2:$A$1255</c:f>
              <c:numCache>
                <c:formatCode>[$-409]mmm\-dd\-yyyy;@</c:formatCode>
                <c:ptCount val="1254"/>
                <c:pt idx="0">
                  <c:v>44035</c:v>
                </c:pt>
                <c:pt idx="1">
                  <c:v>44036</c:v>
                </c:pt>
                <c:pt idx="2">
                  <c:v>44039</c:v>
                </c:pt>
                <c:pt idx="3">
                  <c:v>44040</c:v>
                </c:pt>
                <c:pt idx="4">
                  <c:v>44041</c:v>
                </c:pt>
                <c:pt idx="5">
                  <c:v>44042</c:v>
                </c:pt>
                <c:pt idx="6">
                  <c:v>44043</c:v>
                </c:pt>
                <c:pt idx="7">
                  <c:v>44047</c:v>
                </c:pt>
                <c:pt idx="8">
                  <c:v>44048</c:v>
                </c:pt>
                <c:pt idx="9">
                  <c:v>44049</c:v>
                </c:pt>
                <c:pt idx="10">
                  <c:v>44050</c:v>
                </c:pt>
                <c:pt idx="11">
                  <c:v>44053</c:v>
                </c:pt>
                <c:pt idx="12">
                  <c:v>44054</c:v>
                </c:pt>
                <c:pt idx="13">
                  <c:v>44055</c:v>
                </c:pt>
                <c:pt idx="14">
                  <c:v>44056</c:v>
                </c:pt>
                <c:pt idx="15">
                  <c:v>44057</c:v>
                </c:pt>
                <c:pt idx="16">
                  <c:v>44060</c:v>
                </c:pt>
                <c:pt idx="17">
                  <c:v>44061</c:v>
                </c:pt>
                <c:pt idx="18">
                  <c:v>44062</c:v>
                </c:pt>
                <c:pt idx="19">
                  <c:v>44063</c:v>
                </c:pt>
                <c:pt idx="20">
                  <c:v>44064</c:v>
                </c:pt>
                <c:pt idx="21">
                  <c:v>44067</c:v>
                </c:pt>
                <c:pt idx="22">
                  <c:v>44068</c:v>
                </c:pt>
                <c:pt idx="23">
                  <c:v>44069</c:v>
                </c:pt>
                <c:pt idx="24">
                  <c:v>44070</c:v>
                </c:pt>
                <c:pt idx="25">
                  <c:v>44071</c:v>
                </c:pt>
                <c:pt idx="26">
                  <c:v>44074</c:v>
                </c:pt>
                <c:pt idx="27">
                  <c:v>44075</c:v>
                </c:pt>
                <c:pt idx="28">
                  <c:v>44076</c:v>
                </c:pt>
                <c:pt idx="29">
                  <c:v>44077</c:v>
                </c:pt>
                <c:pt idx="30">
                  <c:v>44078</c:v>
                </c:pt>
                <c:pt idx="31">
                  <c:v>44082</c:v>
                </c:pt>
                <c:pt idx="32">
                  <c:v>44083</c:v>
                </c:pt>
                <c:pt idx="33">
                  <c:v>44084</c:v>
                </c:pt>
                <c:pt idx="34">
                  <c:v>44085</c:v>
                </c:pt>
                <c:pt idx="35">
                  <c:v>44088</c:v>
                </c:pt>
                <c:pt idx="36">
                  <c:v>44089</c:v>
                </c:pt>
                <c:pt idx="37">
                  <c:v>44090</c:v>
                </c:pt>
                <c:pt idx="38">
                  <c:v>44091</c:v>
                </c:pt>
                <c:pt idx="39">
                  <c:v>44092</c:v>
                </c:pt>
                <c:pt idx="40">
                  <c:v>44095</c:v>
                </c:pt>
                <c:pt idx="41">
                  <c:v>44096</c:v>
                </c:pt>
                <c:pt idx="42">
                  <c:v>44097</c:v>
                </c:pt>
                <c:pt idx="43">
                  <c:v>44098</c:v>
                </c:pt>
                <c:pt idx="44">
                  <c:v>44099</c:v>
                </c:pt>
                <c:pt idx="45">
                  <c:v>44102</c:v>
                </c:pt>
                <c:pt idx="46">
                  <c:v>44103</c:v>
                </c:pt>
                <c:pt idx="47">
                  <c:v>44104</c:v>
                </c:pt>
                <c:pt idx="48">
                  <c:v>44105</c:v>
                </c:pt>
                <c:pt idx="49">
                  <c:v>44106</c:v>
                </c:pt>
                <c:pt idx="50">
                  <c:v>44109</c:v>
                </c:pt>
                <c:pt idx="51">
                  <c:v>44110</c:v>
                </c:pt>
                <c:pt idx="52">
                  <c:v>44111</c:v>
                </c:pt>
                <c:pt idx="53">
                  <c:v>44112</c:v>
                </c:pt>
                <c:pt idx="54">
                  <c:v>44113</c:v>
                </c:pt>
                <c:pt idx="55">
                  <c:v>44117</c:v>
                </c:pt>
                <c:pt idx="56">
                  <c:v>44118</c:v>
                </c:pt>
                <c:pt idx="57">
                  <c:v>44119</c:v>
                </c:pt>
                <c:pt idx="58">
                  <c:v>44120</c:v>
                </c:pt>
                <c:pt idx="59">
                  <c:v>44123</c:v>
                </c:pt>
                <c:pt idx="60">
                  <c:v>44124</c:v>
                </c:pt>
                <c:pt idx="61">
                  <c:v>44125</c:v>
                </c:pt>
                <c:pt idx="62">
                  <c:v>44126</c:v>
                </c:pt>
                <c:pt idx="63">
                  <c:v>44127</c:v>
                </c:pt>
                <c:pt idx="64">
                  <c:v>44130</c:v>
                </c:pt>
                <c:pt idx="65">
                  <c:v>44131</c:v>
                </c:pt>
                <c:pt idx="66">
                  <c:v>44132</c:v>
                </c:pt>
                <c:pt idx="67">
                  <c:v>44133</c:v>
                </c:pt>
                <c:pt idx="68">
                  <c:v>44134</c:v>
                </c:pt>
                <c:pt idx="69">
                  <c:v>44137</c:v>
                </c:pt>
                <c:pt idx="70">
                  <c:v>44138</c:v>
                </c:pt>
                <c:pt idx="71">
                  <c:v>44139</c:v>
                </c:pt>
                <c:pt idx="72">
                  <c:v>44140</c:v>
                </c:pt>
                <c:pt idx="73">
                  <c:v>44141</c:v>
                </c:pt>
                <c:pt idx="74">
                  <c:v>44144</c:v>
                </c:pt>
                <c:pt idx="75">
                  <c:v>44145</c:v>
                </c:pt>
                <c:pt idx="76">
                  <c:v>44146</c:v>
                </c:pt>
                <c:pt idx="77">
                  <c:v>44147</c:v>
                </c:pt>
                <c:pt idx="78">
                  <c:v>44148</c:v>
                </c:pt>
                <c:pt idx="79">
                  <c:v>44151</c:v>
                </c:pt>
                <c:pt idx="80">
                  <c:v>44152</c:v>
                </c:pt>
                <c:pt idx="81">
                  <c:v>44153</c:v>
                </c:pt>
                <c:pt idx="82">
                  <c:v>44154</c:v>
                </c:pt>
                <c:pt idx="83">
                  <c:v>44155</c:v>
                </c:pt>
                <c:pt idx="84">
                  <c:v>44158</c:v>
                </c:pt>
                <c:pt idx="85">
                  <c:v>44159</c:v>
                </c:pt>
                <c:pt idx="86">
                  <c:v>44160</c:v>
                </c:pt>
                <c:pt idx="87">
                  <c:v>44161</c:v>
                </c:pt>
                <c:pt idx="88">
                  <c:v>44162</c:v>
                </c:pt>
                <c:pt idx="89">
                  <c:v>44165</c:v>
                </c:pt>
                <c:pt idx="90">
                  <c:v>44166</c:v>
                </c:pt>
                <c:pt idx="91">
                  <c:v>44167</c:v>
                </c:pt>
                <c:pt idx="92">
                  <c:v>44168</c:v>
                </c:pt>
                <c:pt idx="93">
                  <c:v>44169</c:v>
                </c:pt>
                <c:pt idx="94">
                  <c:v>44172</c:v>
                </c:pt>
                <c:pt idx="95">
                  <c:v>44173</c:v>
                </c:pt>
                <c:pt idx="96">
                  <c:v>44174</c:v>
                </c:pt>
                <c:pt idx="97">
                  <c:v>44175</c:v>
                </c:pt>
                <c:pt idx="98">
                  <c:v>44176</c:v>
                </c:pt>
                <c:pt idx="99">
                  <c:v>44179</c:v>
                </c:pt>
                <c:pt idx="100">
                  <c:v>44180</c:v>
                </c:pt>
                <c:pt idx="101">
                  <c:v>44181</c:v>
                </c:pt>
                <c:pt idx="102">
                  <c:v>44182</c:v>
                </c:pt>
                <c:pt idx="103">
                  <c:v>44183</c:v>
                </c:pt>
                <c:pt idx="104">
                  <c:v>44186</c:v>
                </c:pt>
                <c:pt idx="105">
                  <c:v>44187</c:v>
                </c:pt>
                <c:pt idx="106">
                  <c:v>44188</c:v>
                </c:pt>
                <c:pt idx="107">
                  <c:v>44189</c:v>
                </c:pt>
                <c:pt idx="108">
                  <c:v>44194</c:v>
                </c:pt>
                <c:pt idx="109">
                  <c:v>44195</c:v>
                </c:pt>
                <c:pt idx="110">
                  <c:v>44196</c:v>
                </c:pt>
                <c:pt idx="111">
                  <c:v>44200</c:v>
                </c:pt>
                <c:pt idx="112">
                  <c:v>44201</c:v>
                </c:pt>
                <c:pt idx="113">
                  <c:v>44202</c:v>
                </c:pt>
                <c:pt idx="114">
                  <c:v>44203</c:v>
                </c:pt>
                <c:pt idx="115">
                  <c:v>44204</c:v>
                </c:pt>
                <c:pt idx="116">
                  <c:v>44207</c:v>
                </c:pt>
                <c:pt idx="117">
                  <c:v>44208</c:v>
                </c:pt>
                <c:pt idx="118">
                  <c:v>44209</c:v>
                </c:pt>
                <c:pt idx="119">
                  <c:v>44210</c:v>
                </c:pt>
                <c:pt idx="120">
                  <c:v>44211</c:v>
                </c:pt>
                <c:pt idx="121">
                  <c:v>44214</c:v>
                </c:pt>
                <c:pt idx="122">
                  <c:v>44215</c:v>
                </c:pt>
                <c:pt idx="123">
                  <c:v>44216</c:v>
                </c:pt>
                <c:pt idx="124">
                  <c:v>44217</c:v>
                </c:pt>
                <c:pt idx="125">
                  <c:v>44218</c:v>
                </c:pt>
                <c:pt idx="126">
                  <c:v>44221</c:v>
                </c:pt>
                <c:pt idx="127">
                  <c:v>44222</c:v>
                </c:pt>
                <c:pt idx="128">
                  <c:v>44223</c:v>
                </c:pt>
                <c:pt idx="129">
                  <c:v>44224</c:v>
                </c:pt>
                <c:pt idx="130">
                  <c:v>44225</c:v>
                </c:pt>
                <c:pt idx="131">
                  <c:v>44228</c:v>
                </c:pt>
                <c:pt idx="132">
                  <c:v>44229</c:v>
                </c:pt>
                <c:pt idx="133">
                  <c:v>44230</c:v>
                </c:pt>
                <c:pt idx="134">
                  <c:v>44231</c:v>
                </c:pt>
                <c:pt idx="135">
                  <c:v>44232</c:v>
                </c:pt>
                <c:pt idx="136">
                  <c:v>44235</c:v>
                </c:pt>
                <c:pt idx="137">
                  <c:v>44236</c:v>
                </c:pt>
                <c:pt idx="138">
                  <c:v>44237</c:v>
                </c:pt>
                <c:pt idx="139">
                  <c:v>44238</c:v>
                </c:pt>
                <c:pt idx="140">
                  <c:v>44239</c:v>
                </c:pt>
                <c:pt idx="141">
                  <c:v>44243</c:v>
                </c:pt>
                <c:pt idx="142">
                  <c:v>44244</c:v>
                </c:pt>
                <c:pt idx="143">
                  <c:v>44245</c:v>
                </c:pt>
                <c:pt idx="144">
                  <c:v>44246</c:v>
                </c:pt>
                <c:pt idx="145">
                  <c:v>44249</c:v>
                </c:pt>
                <c:pt idx="146">
                  <c:v>44250</c:v>
                </c:pt>
                <c:pt idx="147">
                  <c:v>44251</c:v>
                </c:pt>
                <c:pt idx="148">
                  <c:v>44252</c:v>
                </c:pt>
                <c:pt idx="149">
                  <c:v>44253</c:v>
                </c:pt>
                <c:pt idx="150">
                  <c:v>44256</c:v>
                </c:pt>
                <c:pt idx="151">
                  <c:v>44257</c:v>
                </c:pt>
                <c:pt idx="152">
                  <c:v>44258</c:v>
                </c:pt>
                <c:pt idx="153">
                  <c:v>44259</c:v>
                </c:pt>
                <c:pt idx="154">
                  <c:v>44260</c:v>
                </c:pt>
                <c:pt idx="155">
                  <c:v>44263</c:v>
                </c:pt>
                <c:pt idx="156">
                  <c:v>44264</c:v>
                </c:pt>
                <c:pt idx="157">
                  <c:v>44265</c:v>
                </c:pt>
                <c:pt idx="158">
                  <c:v>44266</c:v>
                </c:pt>
                <c:pt idx="159">
                  <c:v>44267</c:v>
                </c:pt>
                <c:pt idx="160">
                  <c:v>44270</c:v>
                </c:pt>
                <c:pt idx="161">
                  <c:v>44271</c:v>
                </c:pt>
                <c:pt idx="162">
                  <c:v>44272</c:v>
                </c:pt>
                <c:pt idx="163">
                  <c:v>44273</c:v>
                </c:pt>
                <c:pt idx="164">
                  <c:v>44274</c:v>
                </c:pt>
                <c:pt idx="165">
                  <c:v>44277</c:v>
                </c:pt>
                <c:pt idx="166">
                  <c:v>44278</c:v>
                </c:pt>
                <c:pt idx="167">
                  <c:v>44279</c:v>
                </c:pt>
                <c:pt idx="168">
                  <c:v>44280</c:v>
                </c:pt>
                <c:pt idx="169">
                  <c:v>44281</c:v>
                </c:pt>
                <c:pt idx="170">
                  <c:v>44284</c:v>
                </c:pt>
                <c:pt idx="171">
                  <c:v>44285</c:v>
                </c:pt>
                <c:pt idx="172">
                  <c:v>44286</c:v>
                </c:pt>
                <c:pt idx="173">
                  <c:v>44287</c:v>
                </c:pt>
                <c:pt idx="174">
                  <c:v>44291</c:v>
                </c:pt>
                <c:pt idx="175">
                  <c:v>44292</c:v>
                </c:pt>
                <c:pt idx="176">
                  <c:v>44293</c:v>
                </c:pt>
                <c:pt idx="177">
                  <c:v>44294</c:v>
                </c:pt>
                <c:pt idx="178">
                  <c:v>44295</c:v>
                </c:pt>
                <c:pt idx="179">
                  <c:v>44298</c:v>
                </c:pt>
                <c:pt idx="180">
                  <c:v>44299</c:v>
                </c:pt>
                <c:pt idx="181">
                  <c:v>44300</c:v>
                </c:pt>
                <c:pt idx="182">
                  <c:v>44301</c:v>
                </c:pt>
                <c:pt idx="183">
                  <c:v>44302</c:v>
                </c:pt>
                <c:pt idx="184">
                  <c:v>44305</c:v>
                </c:pt>
                <c:pt idx="185">
                  <c:v>44306</c:v>
                </c:pt>
                <c:pt idx="186">
                  <c:v>44307</c:v>
                </c:pt>
                <c:pt idx="187">
                  <c:v>44308</c:v>
                </c:pt>
                <c:pt idx="188">
                  <c:v>44309</c:v>
                </c:pt>
                <c:pt idx="189">
                  <c:v>44312</c:v>
                </c:pt>
                <c:pt idx="190">
                  <c:v>44313</c:v>
                </c:pt>
                <c:pt idx="191">
                  <c:v>44314</c:v>
                </c:pt>
                <c:pt idx="192">
                  <c:v>44315</c:v>
                </c:pt>
                <c:pt idx="193">
                  <c:v>44316</c:v>
                </c:pt>
                <c:pt idx="194">
                  <c:v>44319</c:v>
                </c:pt>
                <c:pt idx="195">
                  <c:v>44320</c:v>
                </c:pt>
                <c:pt idx="196">
                  <c:v>44321</c:v>
                </c:pt>
                <c:pt idx="197">
                  <c:v>44322</c:v>
                </c:pt>
                <c:pt idx="198">
                  <c:v>44323</c:v>
                </c:pt>
                <c:pt idx="199">
                  <c:v>44326</c:v>
                </c:pt>
                <c:pt idx="200">
                  <c:v>44327</c:v>
                </c:pt>
                <c:pt idx="201">
                  <c:v>44328</c:v>
                </c:pt>
                <c:pt idx="202">
                  <c:v>44329</c:v>
                </c:pt>
                <c:pt idx="203">
                  <c:v>44330</c:v>
                </c:pt>
                <c:pt idx="204">
                  <c:v>44333</c:v>
                </c:pt>
                <c:pt idx="205">
                  <c:v>44334</c:v>
                </c:pt>
                <c:pt idx="206">
                  <c:v>44335</c:v>
                </c:pt>
                <c:pt idx="207">
                  <c:v>44336</c:v>
                </c:pt>
                <c:pt idx="208">
                  <c:v>44337</c:v>
                </c:pt>
                <c:pt idx="209">
                  <c:v>44341</c:v>
                </c:pt>
                <c:pt idx="210">
                  <c:v>44342</c:v>
                </c:pt>
                <c:pt idx="211">
                  <c:v>44343</c:v>
                </c:pt>
                <c:pt idx="212">
                  <c:v>44344</c:v>
                </c:pt>
                <c:pt idx="213">
                  <c:v>44347</c:v>
                </c:pt>
                <c:pt idx="214">
                  <c:v>44348</c:v>
                </c:pt>
                <c:pt idx="215">
                  <c:v>44349</c:v>
                </c:pt>
                <c:pt idx="216">
                  <c:v>44350</c:v>
                </c:pt>
                <c:pt idx="217">
                  <c:v>44351</c:v>
                </c:pt>
                <c:pt idx="218">
                  <c:v>44354</c:v>
                </c:pt>
                <c:pt idx="219">
                  <c:v>44355</c:v>
                </c:pt>
                <c:pt idx="220">
                  <c:v>44356</c:v>
                </c:pt>
                <c:pt idx="221">
                  <c:v>44357</c:v>
                </c:pt>
                <c:pt idx="222">
                  <c:v>44358</c:v>
                </c:pt>
                <c:pt idx="223">
                  <c:v>44361</c:v>
                </c:pt>
                <c:pt idx="224">
                  <c:v>44362</c:v>
                </c:pt>
                <c:pt idx="225">
                  <c:v>44363</c:v>
                </c:pt>
                <c:pt idx="226">
                  <c:v>44364</c:v>
                </c:pt>
                <c:pt idx="227">
                  <c:v>44365</c:v>
                </c:pt>
                <c:pt idx="228">
                  <c:v>44368</c:v>
                </c:pt>
                <c:pt idx="229">
                  <c:v>44369</c:v>
                </c:pt>
                <c:pt idx="230">
                  <c:v>44370</c:v>
                </c:pt>
                <c:pt idx="231">
                  <c:v>44371</c:v>
                </c:pt>
                <c:pt idx="232">
                  <c:v>44372</c:v>
                </c:pt>
                <c:pt idx="233">
                  <c:v>44375</c:v>
                </c:pt>
                <c:pt idx="234">
                  <c:v>44376</c:v>
                </c:pt>
                <c:pt idx="235">
                  <c:v>44377</c:v>
                </c:pt>
                <c:pt idx="236">
                  <c:v>44379</c:v>
                </c:pt>
                <c:pt idx="237">
                  <c:v>44382</c:v>
                </c:pt>
                <c:pt idx="238">
                  <c:v>44383</c:v>
                </c:pt>
                <c:pt idx="239">
                  <c:v>44384</c:v>
                </c:pt>
                <c:pt idx="240">
                  <c:v>44385</c:v>
                </c:pt>
                <c:pt idx="241">
                  <c:v>44386</c:v>
                </c:pt>
                <c:pt idx="242">
                  <c:v>44389</c:v>
                </c:pt>
                <c:pt idx="243">
                  <c:v>44390</c:v>
                </c:pt>
                <c:pt idx="244">
                  <c:v>44391</c:v>
                </c:pt>
                <c:pt idx="245">
                  <c:v>44392</c:v>
                </c:pt>
                <c:pt idx="246">
                  <c:v>44393</c:v>
                </c:pt>
                <c:pt idx="247">
                  <c:v>44396</c:v>
                </c:pt>
                <c:pt idx="248">
                  <c:v>44397</c:v>
                </c:pt>
                <c:pt idx="249">
                  <c:v>44398</c:v>
                </c:pt>
                <c:pt idx="250">
                  <c:v>44399</c:v>
                </c:pt>
                <c:pt idx="251">
                  <c:v>44400</c:v>
                </c:pt>
                <c:pt idx="252">
                  <c:v>44403</c:v>
                </c:pt>
                <c:pt idx="253">
                  <c:v>44404</c:v>
                </c:pt>
                <c:pt idx="254">
                  <c:v>44405</c:v>
                </c:pt>
                <c:pt idx="255">
                  <c:v>44406</c:v>
                </c:pt>
                <c:pt idx="256">
                  <c:v>44407</c:v>
                </c:pt>
                <c:pt idx="257">
                  <c:v>44411</c:v>
                </c:pt>
                <c:pt idx="258">
                  <c:v>44412</c:v>
                </c:pt>
                <c:pt idx="259">
                  <c:v>44413</c:v>
                </c:pt>
                <c:pt idx="260">
                  <c:v>44414</c:v>
                </c:pt>
                <c:pt idx="261">
                  <c:v>44417</c:v>
                </c:pt>
                <c:pt idx="262">
                  <c:v>44418</c:v>
                </c:pt>
                <c:pt idx="263">
                  <c:v>44419</c:v>
                </c:pt>
                <c:pt idx="264">
                  <c:v>44420</c:v>
                </c:pt>
                <c:pt idx="265">
                  <c:v>44421</c:v>
                </c:pt>
                <c:pt idx="266">
                  <c:v>44424</c:v>
                </c:pt>
                <c:pt idx="267">
                  <c:v>44425</c:v>
                </c:pt>
                <c:pt idx="268">
                  <c:v>44426</c:v>
                </c:pt>
                <c:pt idx="269">
                  <c:v>44427</c:v>
                </c:pt>
                <c:pt idx="270">
                  <c:v>44428</c:v>
                </c:pt>
                <c:pt idx="271">
                  <c:v>44431</c:v>
                </c:pt>
                <c:pt idx="272">
                  <c:v>44432</c:v>
                </c:pt>
                <c:pt idx="273">
                  <c:v>44433</c:v>
                </c:pt>
                <c:pt idx="274">
                  <c:v>44434</c:v>
                </c:pt>
                <c:pt idx="275">
                  <c:v>44435</c:v>
                </c:pt>
                <c:pt idx="276">
                  <c:v>44438</c:v>
                </c:pt>
                <c:pt idx="277">
                  <c:v>44439</c:v>
                </c:pt>
                <c:pt idx="278">
                  <c:v>44440</c:v>
                </c:pt>
                <c:pt idx="279">
                  <c:v>44441</c:v>
                </c:pt>
                <c:pt idx="280">
                  <c:v>44442</c:v>
                </c:pt>
                <c:pt idx="281">
                  <c:v>44446</c:v>
                </c:pt>
                <c:pt idx="282">
                  <c:v>44447</c:v>
                </c:pt>
                <c:pt idx="283">
                  <c:v>44448</c:v>
                </c:pt>
                <c:pt idx="284">
                  <c:v>44449</c:v>
                </c:pt>
                <c:pt idx="285">
                  <c:v>44452</c:v>
                </c:pt>
                <c:pt idx="286">
                  <c:v>44453</c:v>
                </c:pt>
                <c:pt idx="287">
                  <c:v>44454</c:v>
                </c:pt>
                <c:pt idx="288">
                  <c:v>44455</c:v>
                </c:pt>
                <c:pt idx="289">
                  <c:v>44456</c:v>
                </c:pt>
                <c:pt idx="290">
                  <c:v>44459</c:v>
                </c:pt>
                <c:pt idx="291">
                  <c:v>44460</c:v>
                </c:pt>
                <c:pt idx="292">
                  <c:v>44461</c:v>
                </c:pt>
                <c:pt idx="293">
                  <c:v>44462</c:v>
                </c:pt>
                <c:pt idx="294">
                  <c:v>44463</c:v>
                </c:pt>
                <c:pt idx="295">
                  <c:v>44466</c:v>
                </c:pt>
                <c:pt idx="296">
                  <c:v>44467</c:v>
                </c:pt>
                <c:pt idx="297">
                  <c:v>44468</c:v>
                </c:pt>
                <c:pt idx="298">
                  <c:v>44469</c:v>
                </c:pt>
                <c:pt idx="299">
                  <c:v>44470</c:v>
                </c:pt>
                <c:pt idx="300">
                  <c:v>44473</c:v>
                </c:pt>
                <c:pt idx="301">
                  <c:v>44474</c:v>
                </c:pt>
                <c:pt idx="302">
                  <c:v>44475</c:v>
                </c:pt>
                <c:pt idx="303">
                  <c:v>44476</c:v>
                </c:pt>
                <c:pt idx="304">
                  <c:v>44477</c:v>
                </c:pt>
                <c:pt idx="305">
                  <c:v>44481</c:v>
                </c:pt>
                <c:pt idx="306">
                  <c:v>44482</c:v>
                </c:pt>
                <c:pt idx="307">
                  <c:v>44483</c:v>
                </c:pt>
                <c:pt idx="308">
                  <c:v>44484</c:v>
                </c:pt>
                <c:pt idx="309">
                  <c:v>44487</c:v>
                </c:pt>
                <c:pt idx="310">
                  <c:v>44488</c:v>
                </c:pt>
                <c:pt idx="311">
                  <c:v>44489</c:v>
                </c:pt>
                <c:pt idx="312">
                  <c:v>44490</c:v>
                </c:pt>
                <c:pt idx="313">
                  <c:v>44491</c:v>
                </c:pt>
                <c:pt idx="314">
                  <c:v>44494</c:v>
                </c:pt>
                <c:pt idx="315">
                  <c:v>44495</c:v>
                </c:pt>
                <c:pt idx="316">
                  <c:v>44496</c:v>
                </c:pt>
                <c:pt idx="317">
                  <c:v>44497</c:v>
                </c:pt>
                <c:pt idx="318">
                  <c:v>44498</c:v>
                </c:pt>
                <c:pt idx="319">
                  <c:v>44501</c:v>
                </c:pt>
                <c:pt idx="320">
                  <c:v>44502</c:v>
                </c:pt>
                <c:pt idx="321">
                  <c:v>44503</c:v>
                </c:pt>
                <c:pt idx="322">
                  <c:v>44504</c:v>
                </c:pt>
                <c:pt idx="323">
                  <c:v>44505</c:v>
                </c:pt>
                <c:pt idx="324">
                  <c:v>44508</c:v>
                </c:pt>
                <c:pt idx="325">
                  <c:v>44509</c:v>
                </c:pt>
                <c:pt idx="326">
                  <c:v>44510</c:v>
                </c:pt>
                <c:pt idx="327">
                  <c:v>44511</c:v>
                </c:pt>
                <c:pt idx="328">
                  <c:v>44512</c:v>
                </c:pt>
                <c:pt idx="329">
                  <c:v>44515</c:v>
                </c:pt>
                <c:pt idx="330">
                  <c:v>44516</c:v>
                </c:pt>
                <c:pt idx="331">
                  <c:v>44517</c:v>
                </c:pt>
                <c:pt idx="332">
                  <c:v>44518</c:v>
                </c:pt>
                <c:pt idx="333">
                  <c:v>44519</c:v>
                </c:pt>
                <c:pt idx="334">
                  <c:v>44522</c:v>
                </c:pt>
                <c:pt idx="335">
                  <c:v>44523</c:v>
                </c:pt>
                <c:pt idx="336">
                  <c:v>44524</c:v>
                </c:pt>
                <c:pt idx="337">
                  <c:v>44525</c:v>
                </c:pt>
                <c:pt idx="338">
                  <c:v>44526</c:v>
                </c:pt>
                <c:pt idx="339">
                  <c:v>44529</c:v>
                </c:pt>
                <c:pt idx="340">
                  <c:v>44530</c:v>
                </c:pt>
                <c:pt idx="341">
                  <c:v>44531</c:v>
                </c:pt>
                <c:pt idx="342">
                  <c:v>44532</c:v>
                </c:pt>
                <c:pt idx="343">
                  <c:v>44533</c:v>
                </c:pt>
                <c:pt idx="344">
                  <c:v>44536</c:v>
                </c:pt>
                <c:pt idx="345">
                  <c:v>44537</c:v>
                </c:pt>
                <c:pt idx="346">
                  <c:v>44538</c:v>
                </c:pt>
                <c:pt idx="347">
                  <c:v>44539</c:v>
                </c:pt>
                <c:pt idx="348">
                  <c:v>44540</c:v>
                </c:pt>
                <c:pt idx="349">
                  <c:v>44543</c:v>
                </c:pt>
                <c:pt idx="350">
                  <c:v>44544</c:v>
                </c:pt>
                <c:pt idx="351">
                  <c:v>44545</c:v>
                </c:pt>
                <c:pt idx="352">
                  <c:v>44546</c:v>
                </c:pt>
                <c:pt idx="353">
                  <c:v>44547</c:v>
                </c:pt>
                <c:pt idx="354">
                  <c:v>44550</c:v>
                </c:pt>
                <c:pt idx="355">
                  <c:v>44551</c:v>
                </c:pt>
                <c:pt idx="356">
                  <c:v>44552</c:v>
                </c:pt>
                <c:pt idx="357">
                  <c:v>44553</c:v>
                </c:pt>
                <c:pt idx="358">
                  <c:v>44554</c:v>
                </c:pt>
                <c:pt idx="359">
                  <c:v>44559</c:v>
                </c:pt>
                <c:pt idx="360">
                  <c:v>44560</c:v>
                </c:pt>
                <c:pt idx="361">
                  <c:v>44561</c:v>
                </c:pt>
                <c:pt idx="362">
                  <c:v>44565</c:v>
                </c:pt>
                <c:pt idx="363">
                  <c:v>44566</c:v>
                </c:pt>
                <c:pt idx="364">
                  <c:v>44567</c:v>
                </c:pt>
                <c:pt idx="365">
                  <c:v>44568</c:v>
                </c:pt>
                <c:pt idx="366">
                  <c:v>44571</c:v>
                </c:pt>
                <c:pt idx="367">
                  <c:v>44572</c:v>
                </c:pt>
                <c:pt idx="368">
                  <c:v>44573</c:v>
                </c:pt>
                <c:pt idx="369">
                  <c:v>44574</c:v>
                </c:pt>
                <c:pt idx="370">
                  <c:v>44575</c:v>
                </c:pt>
                <c:pt idx="371">
                  <c:v>44578</c:v>
                </c:pt>
                <c:pt idx="372">
                  <c:v>44579</c:v>
                </c:pt>
                <c:pt idx="373">
                  <c:v>44580</c:v>
                </c:pt>
                <c:pt idx="374">
                  <c:v>44581</c:v>
                </c:pt>
                <c:pt idx="375">
                  <c:v>44582</c:v>
                </c:pt>
                <c:pt idx="376">
                  <c:v>44585</c:v>
                </c:pt>
                <c:pt idx="377">
                  <c:v>44586</c:v>
                </c:pt>
                <c:pt idx="378">
                  <c:v>44587</c:v>
                </c:pt>
                <c:pt idx="379">
                  <c:v>44588</c:v>
                </c:pt>
                <c:pt idx="380">
                  <c:v>44589</c:v>
                </c:pt>
                <c:pt idx="381">
                  <c:v>44592</c:v>
                </c:pt>
                <c:pt idx="382">
                  <c:v>44593</c:v>
                </c:pt>
                <c:pt idx="383">
                  <c:v>44594</c:v>
                </c:pt>
                <c:pt idx="384">
                  <c:v>44595</c:v>
                </c:pt>
                <c:pt idx="385">
                  <c:v>44596</c:v>
                </c:pt>
                <c:pt idx="386">
                  <c:v>44599</c:v>
                </c:pt>
                <c:pt idx="387">
                  <c:v>44600</c:v>
                </c:pt>
                <c:pt idx="388">
                  <c:v>44601</c:v>
                </c:pt>
                <c:pt idx="389">
                  <c:v>44602</c:v>
                </c:pt>
                <c:pt idx="390">
                  <c:v>44603</c:v>
                </c:pt>
                <c:pt idx="391">
                  <c:v>44606</c:v>
                </c:pt>
                <c:pt idx="392">
                  <c:v>44607</c:v>
                </c:pt>
                <c:pt idx="393">
                  <c:v>44608</c:v>
                </c:pt>
                <c:pt idx="394">
                  <c:v>44609</c:v>
                </c:pt>
                <c:pt idx="395">
                  <c:v>44610</c:v>
                </c:pt>
                <c:pt idx="396">
                  <c:v>44614</c:v>
                </c:pt>
                <c:pt idx="397">
                  <c:v>44615</c:v>
                </c:pt>
                <c:pt idx="398">
                  <c:v>44616</c:v>
                </c:pt>
                <c:pt idx="399">
                  <c:v>44617</c:v>
                </c:pt>
                <c:pt idx="400">
                  <c:v>44620</c:v>
                </c:pt>
                <c:pt idx="401">
                  <c:v>44621</c:v>
                </c:pt>
                <c:pt idx="402">
                  <c:v>44622</c:v>
                </c:pt>
                <c:pt idx="403">
                  <c:v>44623</c:v>
                </c:pt>
                <c:pt idx="404">
                  <c:v>44624</c:v>
                </c:pt>
                <c:pt idx="405">
                  <c:v>44627</c:v>
                </c:pt>
                <c:pt idx="406">
                  <c:v>44628</c:v>
                </c:pt>
                <c:pt idx="407">
                  <c:v>44629</c:v>
                </c:pt>
                <c:pt idx="408">
                  <c:v>44630</c:v>
                </c:pt>
                <c:pt idx="409">
                  <c:v>44631</c:v>
                </c:pt>
                <c:pt idx="410">
                  <c:v>44634</c:v>
                </c:pt>
                <c:pt idx="411">
                  <c:v>44635</c:v>
                </c:pt>
                <c:pt idx="412">
                  <c:v>44636</c:v>
                </c:pt>
                <c:pt idx="413">
                  <c:v>44637</c:v>
                </c:pt>
                <c:pt idx="414">
                  <c:v>44638</c:v>
                </c:pt>
                <c:pt idx="415">
                  <c:v>44641</c:v>
                </c:pt>
                <c:pt idx="416">
                  <c:v>44642</c:v>
                </c:pt>
                <c:pt idx="417">
                  <c:v>44643</c:v>
                </c:pt>
                <c:pt idx="418">
                  <c:v>44644</c:v>
                </c:pt>
                <c:pt idx="419">
                  <c:v>44645</c:v>
                </c:pt>
                <c:pt idx="420">
                  <c:v>44648</c:v>
                </c:pt>
                <c:pt idx="421">
                  <c:v>44649</c:v>
                </c:pt>
                <c:pt idx="422">
                  <c:v>44650</c:v>
                </c:pt>
                <c:pt idx="423">
                  <c:v>44651</c:v>
                </c:pt>
                <c:pt idx="424">
                  <c:v>44652</c:v>
                </c:pt>
                <c:pt idx="425">
                  <c:v>44655</c:v>
                </c:pt>
                <c:pt idx="426">
                  <c:v>44656</c:v>
                </c:pt>
                <c:pt idx="427">
                  <c:v>44657</c:v>
                </c:pt>
                <c:pt idx="428">
                  <c:v>44658</c:v>
                </c:pt>
                <c:pt idx="429">
                  <c:v>44659</c:v>
                </c:pt>
                <c:pt idx="430">
                  <c:v>44662</c:v>
                </c:pt>
                <c:pt idx="431">
                  <c:v>44663</c:v>
                </c:pt>
                <c:pt idx="432">
                  <c:v>44664</c:v>
                </c:pt>
                <c:pt idx="433">
                  <c:v>44665</c:v>
                </c:pt>
                <c:pt idx="434">
                  <c:v>44669</c:v>
                </c:pt>
                <c:pt idx="435">
                  <c:v>44670</c:v>
                </c:pt>
                <c:pt idx="436">
                  <c:v>44671</c:v>
                </c:pt>
                <c:pt idx="437">
                  <c:v>44672</c:v>
                </c:pt>
                <c:pt idx="438">
                  <c:v>44673</c:v>
                </c:pt>
                <c:pt idx="439">
                  <c:v>44676</c:v>
                </c:pt>
                <c:pt idx="440">
                  <c:v>44677</c:v>
                </c:pt>
                <c:pt idx="441">
                  <c:v>44678</c:v>
                </c:pt>
                <c:pt idx="442">
                  <c:v>44679</c:v>
                </c:pt>
                <c:pt idx="443">
                  <c:v>44680</c:v>
                </c:pt>
                <c:pt idx="444">
                  <c:v>44683</c:v>
                </c:pt>
                <c:pt idx="445">
                  <c:v>44684</c:v>
                </c:pt>
                <c:pt idx="446">
                  <c:v>44685</c:v>
                </c:pt>
                <c:pt idx="447">
                  <c:v>44686</c:v>
                </c:pt>
                <c:pt idx="448">
                  <c:v>44687</c:v>
                </c:pt>
                <c:pt idx="449">
                  <c:v>44690</c:v>
                </c:pt>
                <c:pt idx="450">
                  <c:v>44691</c:v>
                </c:pt>
                <c:pt idx="451">
                  <c:v>44692</c:v>
                </c:pt>
                <c:pt idx="452">
                  <c:v>44693</c:v>
                </c:pt>
                <c:pt idx="453">
                  <c:v>44694</c:v>
                </c:pt>
                <c:pt idx="454">
                  <c:v>44697</c:v>
                </c:pt>
                <c:pt idx="455">
                  <c:v>44698</c:v>
                </c:pt>
                <c:pt idx="456">
                  <c:v>44699</c:v>
                </c:pt>
                <c:pt idx="457">
                  <c:v>44700</c:v>
                </c:pt>
                <c:pt idx="458">
                  <c:v>44701</c:v>
                </c:pt>
                <c:pt idx="459">
                  <c:v>44705</c:v>
                </c:pt>
                <c:pt idx="460">
                  <c:v>44706</c:v>
                </c:pt>
                <c:pt idx="461">
                  <c:v>44707</c:v>
                </c:pt>
                <c:pt idx="462">
                  <c:v>44708</c:v>
                </c:pt>
                <c:pt idx="463">
                  <c:v>44711</c:v>
                </c:pt>
                <c:pt idx="464">
                  <c:v>44712</c:v>
                </c:pt>
                <c:pt idx="465">
                  <c:v>44713</c:v>
                </c:pt>
                <c:pt idx="466">
                  <c:v>44714</c:v>
                </c:pt>
                <c:pt idx="467">
                  <c:v>44715</c:v>
                </c:pt>
                <c:pt idx="468">
                  <c:v>44718</c:v>
                </c:pt>
                <c:pt idx="469">
                  <c:v>44719</c:v>
                </c:pt>
                <c:pt idx="470">
                  <c:v>44720</c:v>
                </c:pt>
                <c:pt idx="471">
                  <c:v>44721</c:v>
                </c:pt>
                <c:pt idx="472">
                  <c:v>44722</c:v>
                </c:pt>
                <c:pt idx="473">
                  <c:v>44725</c:v>
                </c:pt>
                <c:pt idx="474">
                  <c:v>44726</c:v>
                </c:pt>
                <c:pt idx="475">
                  <c:v>44727</c:v>
                </c:pt>
                <c:pt idx="476">
                  <c:v>44728</c:v>
                </c:pt>
                <c:pt idx="477">
                  <c:v>44729</c:v>
                </c:pt>
                <c:pt idx="478">
                  <c:v>44732</c:v>
                </c:pt>
                <c:pt idx="479">
                  <c:v>44733</c:v>
                </c:pt>
                <c:pt idx="480">
                  <c:v>44734</c:v>
                </c:pt>
                <c:pt idx="481">
                  <c:v>44735</c:v>
                </c:pt>
                <c:pt idx="482">
                  <c:v>44736</c:v>
                </c:pt>
                <c:pt idx="483">
                  <c:v>44739</c:v>
                </c:pt>
                <c:pt idx="484">
                  <c:v>44740</c:v>
                </c:pt>
                <c:pt idx="485">
                  <c:v>44741</c:v>
                </c:pt>
                <c:pt idx="486">
                  <c:v>44742</c:v>
                </c:pt>
                <c:pt idx="487">
                  <c:v>44746</c:v>
                </c:pt>
                <c:pt idx="488">
                  <c:v>44747</c:v>
                </c:pt>
                <c:pt idx="489">
                  <c:v>44748</c:v>
                </c:pt>
                <c:pt idx="490">
                  <c:v>44749</c:v>
                </c:pt>
                <c:pt idx="491">
                  <c:v>44750</c:v>
                </c:pt>
                <c:pt idx="492">
                  <c:v>44753</c:v>
                </c:pt>
                <c:pt idx="493">
                  <c:v>44754</c:v>
                </c:pt>
                <c:pt idx="494">
                  <c:v>44755</c:v>
                </c:pt>
                <c:pt idx="495">
                  <c:v>44756</c:v>
                </c:pt>
                <c:pt idx="496">
                  <c:v>44757</c:v>
                </c:pt>
                <c:pt idx="497">
                  <c:v>44760</c:v>
                </c:pt>
                <c:pt idx="498">
                  <c:v>44761</c:v>
                </c:pt>
                <c:pt idx="499">
                  <c:v>44762</c:v>
                </c:pt>
                <c:pt idx="500">
                  <c:v>44763</c:v>
                </c:pt>
                <c:pt idx="501">
                  <c:v>44764</c:v>
                </c:pt>
                <c:pt idx="502">
                  <c:v>44767</c:v>
                </c:pt>
                <c:pt idx="503">
                  <c:v>44768</c:v>
                </c:pt>
                <c:pt idx="504">
                  <c:v>44769</c:v>
                </c:pt>
                <c:pt idx="505">
                  <c:v>44770</c:v>
                </c:pt>
                <c:pt idx="506">
                  <c:v>44771</c:v>
                </c:pt>
                <c:pt idx="507">
                  <c:v>44775</c:v>
                </c:pt>
                <c:pt idx="508">
                  <c:v>44776</c:v>
                </c:pt>
                <c:pt idx="509">
                  <c:v>44777</c:v>
                </c:pt>
                <c:pt idx="510">
                  <c:v>44778</c:v>
                </c:pt>
                <c:pt idx="511">
                  <c:v>44781</c:v>
                </c:pt>
                <c:pt idx="512">
                  <c:v>44782</c:v>
                </c:pt>
                <c:pt idx="513">
                  <c:v>44783</c:v>
                </c:pt>
                <c:pt idx="514">
                  <c:v>44784</c:v>
                </c:pt>
                <c:pt idx="515">
                  <c:v>44785</c:v>
                </c:pt>
                <c:pt idx="516">
                  <c:v>44788</c:v>
                </c:pt>
                <c:pt idx="517">
                  <c:v>44789</c:v>
                </c:pt>
                <c:pt idx="518">
                  <c:v>44790</c:v>
                </c:pt>
                <c:pt idx="519">
                  <c:v>44791</c:v>
                </c:pt>
                <c:pt idx="520">
                  <c:v>44792</c:v>
                </c:pt>
                <c:pt idx="521">
                  <c:v>44795</c:v>
                </c:pt>
                <c:pt idx="522">
                  <c:v>44796</c:v>
                </c:pt>
                <c:pt idx="523">
                  <c:v>44797</c:v>
                </c:pt>
                <c:pt idx="524">
                  <c:v>44798</c:v>
                </c:pt>
                <c:pt idx="525">
                  <c:v>44799</c:v>
                </c:pt>
                <c:pt idx="526">
                  <c:v>44802</c:v>
                </c:pt>
                <c:pt idx="527">
                  <c:v>44803</c:v>
                </c:pt>
                <c:pt idx="528">
                  <c:v>44804</c:v>
                </c:pt>
                <c:pt idx="529">
                  <c:v>44805</c:v>
                </c:pt>
                <c:pt idx="530">
                  <c:v>44806</c:v>
                </c:pt>
                <c:pt idx="531">
                  <c:v>44810</c:v>
                </c:pt>
                <c:pt idx="532">
                  <c:v>44811</c:v>
                </c:pt>
                <c:pt idx="533">
                  <c:v>44812</c:v>
                </c:pt>
                <c:pt idx="534">
                  <c:v>44813</c:v>
                </c:pt>
                <c:pt idx="535">
                  <c:v>44816</c:v>
                </c:pt>
                <c:pt idx="536">
                  <c:v>44817</c:v>
                </c:pt>
                <c:pt idx="537">
                  <c:v>44818</c:v>
                </c:pt>
                <c:pt idx="538">
                  <c:v>44819</c:v>
                </c:pt>
                <c:pt idx="539">
                  <c:v>44820</c:v>
                </c:pt>
                <c:pt idx="540">
                  <c:v>44823</c:v>
                </c:pt>
                <c:pt idx="541">
                  <c:v>44824</c:v>
                </c:pt>
                <c:pt idx="542">
                  <c:v>44825</c:v>
                </c:pt>
                <c:pt idx="543">
                  <c:v>44826</c:v>
                </c:pt>
                <c:pt idx="544">
                  <c:v>44827</c:v>
                </c:pt>
                <c:pt idx="545">
                  <c:v>44830</c:v>
                </c:pt>
                <c:pt idx="546">
                  <c:v>44831</c:v>
                </c:pt>
                <c:pt idx="547">
                  <c:v>44832</c:v>
                </c:pt>
                <c:pt idx="548">
                  <c:v>44833</c:v>
                </c:pt>
                <c:pt idx="549">
                  <c:v>44834</c:v>
                </c:pt>
                <c:pt idx="550">
                  <c:v>44837</c:v>
                </c:pt>
                <c:pt idx="551">
                  <c:v>44838</c:v>
                </c:pt>
                <c:pt idx="552">
                  <c:v>44839</c:v>
                </c:pt>
                <c:pt idx="553">
                  <c:v>44840</c:v>
                </c:pt>
                <c:pt idx="554">
                  <c:v>44841</c:v>
                </c:pt>
                <c:pt idx="555">
                  <c:v>44845</c:v>
                </c:pt>
                <c:pt idx="556">
                  <c:v>44846</c:v>
                </c:pt>
                <c:pt idx="557">
                  <c:v>44847</c:v>
                </c:pt>
                <c:pt idx="558">
                  <c:v>44848</c:v>
                </c:pt>
                <c:pt idx="559">
                  <c:v>44851</c:v>
                </c:pt>
                <c:pt idx="560">
                  <c:v>44852</c:v>
                </c:pt>
                <c:pt idx="561">
                  <c:v>44853</c:v>
                </c:pt>
                <c:pt idx="562">
                  <c:v>44854</c:v>
                </c:pt>
                <c:pt idx="563">
                  <c:v>44855</c:v>
                </c:pt>
                <c:pt idx="564">
                  <c:v>44858</c:v>
                </c:pt>
                <c:pt idx="565">
                  <c:v>44859</c:v>
                </c:pt>
                <c:pt idx="566">
                  <c:v>44860</c:v>
                </c:pt>
                <c:pt idx="567">
                  <c:v>44861</c:v>
                </c:pt>
                <c:pt idx="568">
                  <c:v>44862</c:v>
                </c:pt>
                <c:pt idx="569">
                  <c:v>44865</c:v>
                </c:pt>
                <c:pt idx="570">
                  <c:v>44866</c:v>
                </c:pt>
                <c:pt idx="571">
                  <c:v>44867</c:v>
                </c:pt>
                <c:pt idx="572">
                  <c:v>44868</c:v>
                </c:pt>
                <c:pt idx="573">
                  <c:v>44869</c:v>
                </c:pt>
                <c:pt idx="574">
                  <c:v>44872</c:v>
                </c:pt>
                <c:pt idx="575">
                  <c:v>44873</c:v>
                </c:pt>
                <c:pt idx="576">
                  <c:v>44874</c:v>
                </c:pt>
                <c:pt idx="577">
                  <c:v>44875</c:v>
                </c:pt>
                <c:pt idx="578">
                  <c:v>44876</c:v>
                </c:pt>
                <c:pt idx="579">
                  <c:v>44879</c:v>
                </c:pt>
                <c:pt idx="580">
                  <c:v>44880</c:v>
                </c:pt>
                <c:pt idx="581">
                  <c:v>44881</c:v>
                </c:pt>
                <c:pt idx="582">
                  <c:v>44882</c:v>
                </c:pt>
                <c:pt idx="583">
                  <c:v>44883</c:v>
                </c:pt>
                <c:pt idx="584">
                  <c:v>44886</c:v>
                </c:pt>
                <c:pt idx="585">
                  <c:v>44887</c:v>
                </c:pt>
                <c:pt idx="586">
                  <c:v>44888</c:v>
                </c:pt>
                <c:pt idx="587">
                  <c:v>44889</c:v>
                </c:pt>
                <c:pt idx="588">
                  <c:v>44890</c:v>
                </c:pt>
                <c:pt idx="589">
                  <c:v>44893</c:v>
                </c:pt>
                <c:pt idx="590">
                  <c:v>44894</c:v>
                </c:pt>
                <c:pt idx="591">
                  <c:v>44895</c:v>
                </c:pt>
                <c:pt idx="592">
                  <c:v>44896</c:v>
                </c:pt>
                <c:pt idx="593">
                  <c:v>44897</c:v>
                </c:pt>
                <c:pt idx="594">
                  <c:v>44900</c:v>
                </c:pt>
                <c:pt idx="595">
                  <c:v>44901</c:v>
                </c:pt>
                <c:pt idx="596">
                  <c:v>44902</c:v>
                </c:pt>
                <c:pt idx="597">
                  <c:v>44903</c:v>
                </c:pt>
                <c:pt idx="598">
                  <c:v>44904</c:v>
                </c:pt>
                <c:pt idx="599">
                  <c:v>44907</c:v>
                </c:pt>
                <c:pt idx="600">
                  <c:v>44908</c:v>
                </c:pt>
                <c:pt idx="601">
                  <c:v>44909</c:v>
                </c:pt>
                <c:pt idx="602">
                  <c:v>44910</c:v>
                </c:pt>
                <c:pt idx="603">
                  <c:v>44911</c:v>
                </c:pt>
                <c:pt idx="604">
                  <c:v>44914</c:v>
                </c:pt>
                <c:pt idx="605">
                  <c:v>44915</c:v>
                </c:pt>
                <c:pt idx="606">
                  <c:v>44916</c:v>
                </c:pt>
                <c:pt idx="607">
                  <c:v>44917</c:v>
                </c:pt>
                <c:pt idx="608">
                  <c:v>44918</c:v>
                </c:pt>
                <c:pt idx="609">
                  <c:v>44923</c:v>
                </c:pt>
                <c:pt idx="610">
                  <c:v>44924</c:v>
                </c:pt>
                <c:pt idx="611">
                  <c:v>44925</c:v>
                </c:pt>
                <c:pt idx="612">
                  <c:v>44929</c:v>
                </c:pt>
                <c:pt idx="613">
                  <c:v>44930</c:v>
                </c:pt>
                <c:pt idx="614">
                  <c:v>44931</c:v>
                </c:pt>
                <c:pt idx="615">
                  <c:v>44932</c:v>
                </c:pt>
                <c:pt idx="616">
                  <c:v>44935</c:v>
                </c:pt>
                <c:pt idx="617">
                  <c:v>44936</c:v>
                </c:pt>
                <c:pt idx="618">
                  <c:v>44937</c:v>
                </c:pt>
                <c:pt idx="619">
                  <c:v>44938</c:v>
                </c:pt>
                <c:pt idx="620">
                  <c:v>44939</c:v>
                </c:pt>
                <c:pt idx="621">
                  <c:v>44942</c:v>
                </c:pt>
                <c:pt idx="622">
                  <c:v>44943</c:v>
                </c:pt>
                <c:pt idx="623">
                  <c:v>44944</c:v>
                </c:pt>
                <c:pt idx="624">
                  <c:v>44945</c:v>
                </c:pt>
                <c:pt idx="625">
                  <c:v>44946</c:v>
                </c:pt>
                <c:pt idx="626">
                  <c:v>44949</c:v>
                </c:pt>
                <c:pt idx="627">
                  <c:v>44950</c:v>
                </c:pt>
                <c:pt idx="628">
                  <c:v>44951</c:v>
                </c:pt>
                <c:pt idx="629">
                  <c:v>44952</c:v>
                </c:pt>
                <c:pt idx="630">
                  <c:v>44953</c:v>
                </c:pt>
                <c:pt idx="631">
                  <c:v>44956</c:v>
                </c:pt>
                <c:pt idx="632">
                  <c:v>44957</c:v>
                </c:pt>
                <c:pt idx="633">
                  <c:v>44958</c:v>
                </c:pt>
                <c:pt idx="634">
                  <c:v>44959</c:v>
                </c:pt>
                <c:pt idx="635">
                  <c:v>44960</c:v>
                </c:pt>
                <c:pt idx="636">
                  <c:v>44963</c:v>
                </c:pt>
                <c:pt idx="637">
                  <c:v>44964</c:v>
                </c:pt>
                <c:pt idx="638">
                  <c:v>44965</c:v>
                </c:pt>
                <c:pt idx="639">
                  <c:v>44966</c:v>
                </c:pt>
                <c:pt idx="640">
                  <c:v>44967</c:v>
                </c:pt>
                <c:pt idx="641">
                  <c:v>44970</c:v>
                </c:pt>
                <c:pt idx="642">
                  <c:v>44971</c:v>
                </c:pt>
                <c:pt idx="643">
                  <c:v>44972</c:v>
                </c:pt>
                <c:pt idx="644">
                  <c:v>44973</c:v>
                </c:pt>
                <c:pt idx="645">
                  <c:v>44974</c:v>
                </c:pt>
                <c:pt idx="646">
                  <c:v>44978</c:v>
                </c:pt>
                <c:pt idx="647">
                  <c:v>44979</c:v>
                </c:pt>
                <c:pt idx="648">
                  <c:v>44980</c:v>
                </c:pt>
                <c:pt idx="649">
                  <c:v>44981</c:v>
                </c:pt>
                <c:pt idx="650">
                  <c:v>44984</c:v>
                </c:pt>
                <c:pt idx="651">
                  <c:v>44985</c:v>
                </c:pt>
                <c:pt idx="652">
                  <c:v>44986</c:v>
                </c:pt>
                <c:pt idx="653">
                  <c:v>44987</c:v>
                </c:pt>
                <c:pt idx="654">
                  <c:v>44988</c:v>
                </c:pt>
                <c:pt idx="655">
                  <c:v>44991</c:v>
                </c:pt>
                <c:pt idx="656">
                  <c:v>44992</c:v>
                </c:pt>
                <c:pt idx="657">
                  <c:v>44993</c:v>
                </c:pt>
                <c:pt idx="658">
                  <c:v>44994</c:v>
                </c:pt>
                <c:pt idx="659">
                  <c:v>44995</c:v>
                </c:pt>
                <c:pt idx="660">
                  <c:v>44998</c:v>
                </c:pt>
                <c:pt idx="661">
                  <c:v>44999</c:v>
                </c:pt>
                <c:pt idx="662">
                  <c:v>45000</c:v>
                </c:pt>
                <c:pt idx="663">
                  <c:v>45001</c:v>
                </c:pt>
                <c:pt idx="664">
                  <c:v>45002</c:v>
                </c:pt>
                <c:pt idx="665">
                  <c:v>45005</c:v>
                </c:pt>
                <c:pt idx="666">
                  <c:v>45006</c:v>
                </c:pt>
                <c:pt idx="667">
                  <c:v>45007</c:v>
                </c:pt>
                <c:pt idx="668">
                  <c:v>45008</c:v>
                </c:pt>
                <c:pt idx="669">
                  <c:v>45009</c:v>
                </c:pt>
                <c:pt idx="670">
                  <c:v>45012</c:v>
                </c:pt>
                <c:pt idx="671">
                  <c:v>45013</c:v>
                </c:pt>
                <c:pt idx="672">
                  <c:v>45014</c:v>
                </c:pt>
                <c:pt idx="673">
                  <c:v>45015</c:v>
                </c:pt>
                <c:pt idx="674">
                  <c:v>45016</c:v>
                </c:pt>
                <c:pt idx="675">
                  <c:v>45019</c:v>
                </c:pt>
                <c:pt idx="676">
                  <c:v>45020</c:v>
                </c:pt>
                <c:pt idx="677">
                  <c:v>45021</c:v>
                </c:pt>
                <c:pt idx="678">
                  <c:v>45022</c:v>
                </c:pt>
                <c:pt idx="679">
                  <c:v>45026</c:v>
                </c:pt>
                <c:pt idx="680">
                  <c:v>45027</c:v>
                </c:pt>
                <c:pt idx="681">
                  <c:v>45028</c:v>
                </c:pt>
                <c:pt idx="682">
                  <c:v>45029</c:v>
                </c:pt>
                <c:pt idx="683">
                  <c:v>45030</c:v>
                </c:pt>
                <c:pt idx="684">
                  <c:v>45033</c:v>
                </c:pt>
                <c:pt idx="685">
                  <c:v>45034</c:v>
                </c:pt>
                <c:pt idx="686">
                  <c:v>45035</c:v>
                </c:pt>
                <c:pt idx="687">
                  <c:v>45036</c:v>
                </c:pt>
                <c:pt idx="688">
                  <c:v>45037</c:v>
                </c:pt>
                <c:pt idx="689">
                  <c:v>45040</c:v>
                </c:pt>
                <c:pt idx="690">
                  <c:v>45041</c:v>
                </c:pt>
                <c:pt idx="691">
                  <c:v>45042</c:v>
                </c:pt>
                <c:pt idx="692">
                  <c:v>45043</c:v>
                </c:pt>
                <c:pt idx="693">
                  <c:v>45044</c:v>
                </c:pt>
                <c:pt idx="694">
                  <c:v>45047</c:v>
                </c:pt>
                <c:pt idx="695">
                  <c:v>45048</c:v>
                </c:pt>
                <c:pt idx="696">
                  <c:v>45049</c:v>
                </c:pt>
                <c:pt idx="697">
                  <c:v>45050</c:v>
                </c:pt>
                <c:pt idx="698">
                  <c:v>45051</c:v>
                </c:pt>
                <c:pt idx="699">
                  <c:v>45054</c:v>
                </c:pt>
                <c:pt idx="700">
                  <c:v>45055</c:v>
                </c:pt>
                <c:pt idx="701">
                  <c:v>45056</c:v>
                </c:pt>
                <c:pt idx="702">
                  <c:v>45057</c:v>
                </c:pt>
                <c:pt idx="703">
                  <c:v>45058</c:v>
                </c:pt>
                <c:pt idx="704">
                  <c:v>45061</c:v>
                </c:pt>
                <c:pt idx="705">
                  <c:v>45062</c:v>
                </c:pt>
                <c:pt idx="706">
                  <c:v>45063</c:v>
                </c:pt>
                <c:pt idx="707">
                  <c:v>45064</c:v>
                </c:pt>
                <c:pt idx="708">
                  <c:v>45065</c:v>
                </c:pt>
                <c:pt idx="709">
                  <c:v>45069</c:v>
                </c:pt>
                <c:pt idx="710">
                  <c:v>45070</c:v>
                </c:pt>
                <c:pt idx="711">
                  <c:v>45071</c:v>
                </c:pt>
                <c:pt idx="712">
                  <c:v>45072</c:v>
                </c:pt>
                <c:pt idx="713">
                  <c:v>45075</c:v>
                </c:pt>
                <c:pt idx="714">
                  <c:v>45076</c:v>
                </c:pt>
                <c:pt idx="715">
                  <c:v>45077</c:v>
                </c:pt>
                <c:pt idx="716">
                  <c:v>45078</c:v>
                </c:pt>
                <c:pt idx="717">
                  <c:v>45079</c:v>
                </c:pt>
                <c:pt idx="718">
                  <c:v>45082</c:v>
                </c:pt>
                <c:pt idx="719">
                  <c:v>45083</c:v>
                </c:pt>
                <c:pt idx="720">
                  <c:v>45084</c:v>
                </c:pt>
                <c:pt idx="721">
                  <c:v>45085</c:v>
                </c:pt>
                <c:pt idx="722">
                  <c:v>45086</c:v>
                </c:pt>
                <c:pt idx="723">
                  <c:v>45089</c:v>
                </c:pt>
                <c:pt idx="724">
                  <c:v>45090</c:v>
                </c:pt>
                <c:pt idx="725">
                  <c:v>45091</c:v>
                </c:pt>
                <c:pt idx="726">
                  <c:v>45092</c:v>
                </c:pt>
                <c:pt idx="727">
                  <c:v>45093</c:v>
                </c:pt>
                <c:pt idx="728">
                  <c:v>45096</c:v>
                </c:pt>
                <c:pt idx="729">
                  <c:v>45097</c:v>
                </c:pt>
                <c:pt idx="730">
                  <c:v>45098</c:v>
                </c:pt>
                <c:pt idx="731">
                  <c:v>45099</c:v>
                </c:pt>
                <c:pt idx="732">
                  <c:v>45100</c:v>
                </c:pt>
                <c:pt idx="733">
                  <c:v>45103</c:v>
                </c:pt>
                <c:pt idx="734">
                  <c:v>45104</c:v>
                </c:pt>
                <c:pt idx="735">
                  <c:v>45105</c:v>
                </c:pt>
                <c:pt idx="736">
                  <c:v>45106</c:v>
                </c:pt>
                <c:pt idx="737">
                  <c:v>45107</c:v>
                </c:pt>
                <c:pt idx="738">
                  <c:v>45111</c:v>
                </c:pt>
                <c:pt idx="739">
                  <c:v>45112</c:v>
                </c:pt>
                <c:pt idx="740">
                  <c:v>45113</c:v>
                </c:pt>
                <c:pt idx="741">
                  <c:v>45114</c:v>
                </c:pt>
                <c:pt idx="742">
                  <c:v>45117</c:v>
                </c:pt>
                <c:pt idx="743">
                  <c:v>45118</c:v>
                </c:pt>
                <c:pt idx="744">
                  <c:v>45119</c:v>
                </c:pt>
                <c:pt idx="745">
                  <c:v>45120</c:v>
                </c:pt>
                <c:pt idx="746">
                  <c:v>45121</c:v>
                </c:pt>
                <c:pt idx="747">
                  <c:v>45124</c:v>
                </c:pt>
                <c:pt idx="748">
                  <c:v>45125</c:v>
                </c:pt>
                <c:pt idx="749">
                  <c:v>45126</c:v>
                </c:pt>
                <c:pt idx="750">
                  <c:v>45127</c:v>
                </c:pt>
                <c:pt idx="751">
                  <c:v>45128</c:v>
                </c:pt>
                <c:pt idx="752">
                  <c:v>45131</c:v>
                </c:pt>
                <c:pt idx="753">
                  <c:v>45132</c:v>
                </c:pt>
                <c:pt idx="754">
                  <c:v>45133</c:v>
                </c:pt>
                <c:pt idx="755">
                  <c:v>45134</c:v>
                </c:pt>
                <c:pt idx="756">
                  <c:v>45135</c:v>
                </c:pt>
                <c:pt idx="757">
                  <c:v>45138</c:v>
                </c:pt>
                <c:pt idx="758">
                  <c:v>45139</c:v>
                </c:pt>
                <c:pt idx="759">
                  <c:v>45140</c:v>
                </c:pt>
                <c:pt idx="760">
                  <c:v>45141</c:v>
                </c:pt>
                <c:pt idx="761">
                  <c:v>45142</c:v>
                </c:pt>
                <c:pt idx="762">
                  <c:v>45146</c:v>
                </c:pt>
                <c:pt idx="763">
                  <c:v>45147</c:v>
                </c:pt>
                <c:pt idx="764">
                  <c:v>45148</c:v>
                </c:pt>
                <c:pt idx="765">
                  <c:v>45149</c:v>
                </c:pt>
                <c:pt idx="766">
                  <c:v>45152</c:v>
                </c:pt>
                <c:pt idx="767">
                  <c:v>45153</c:v>
                </c:pt>
                <c:pt idx="768">
                  <c:v>45154</c:v>
                </c:pt>
                <c:pt idx="769">
                  <c:v>45155</c:v>
                </c:pt>
                <c:pt idx="770">
                  <c:v>45156</c:v>
                </c:pt>
                <c:pt idx="771">
                  <c:v>45159</c:v>
                </c:pt>
                <c:pt idx="772">
                  <c:v>45160</c:v>
                </c:pt>
                <c:pt idx="773">
                  <c:v>45161</c:v>
                </c:pt>
                <c:pt idx="774">
                  <c:v>45162</c:v>
                </c:pt>
                <c:pt idx="775">
                  <c:v>45163</c:v>
                </c:pt>
                <c:pt idx="776">
                  <c:v>45166</c:v>
                </c:pt>
                <c:pt idx="777">
                  <c:v>45167</c:v>
                </c:pt>
                <c:pt idx="778">
                  <c:v>45168</c:v>
                </c:pt>
                <c:pt idx="779">
                  <c:v>45169</c:v>
                </c:pt>
                <c:pt idx="780">
                  <c:v>45170</c:v>
                </c:pt>
                <c:pt idx="781">
                  <c:v>45174</c:v>
                </c:pt>
                <c:pt idx="782">
                  <c:v>45175</c:v>
                </c:pt>
                <c:pt idx="783">
                  <c:v>45176</c:v>
                </c:pt>
                <c:pt idx="784">
                  <c:v>45177</c:v>
                </c:pt>
                <c:pt idx="785">
                  <c:v>45180</c:v>
                </c:pt>
                <c:pt idx="786">
                  <c:v>45181</c:v>
                </c:pt>
                <c:pt idx="787">
                  <c:v>45182</c:v>
                </c:pt>
                <c:pt idx="788">
                  <c:v>45183</c:v>
                </c:pt>
                <c:pt idx="789">
                  <c:v>45184</c:v>
                </c:pt>
                <c:pt idx="790">
                  <c:v>45187</c:v>
                </c:pt>
                <c:pt idx="791">
                  <c:v>45188</c:v>
                </c:pt>
                <c:pt idx="792">
                  <c:v>45189</c:v>
                </c:pt>
                <c:pt idx="793">
                  <c:v>45190</c:v>
                </c:pt>
                <c:pt idx="794">
                  <c:v>45191</c:v>
                </c:pt>
                <c:pt idx="795">
                  <c:v>45194</c:v>
                </c:pt>
                <c:pt idx="796">
                  <c:v>45195</c:v>
                </c:pt>
                <c:pt idx="797">
                  <c:v>45196</c:v>
                </c:pt>
                <c:pt idx="798">
                  <c:v>45197</c:v>
                </c:pt>
                <c:pt idx="799">
                  <c:v>45198</c:v>
                </c:pt>
                <c:pt idx="800">
                  <c:v>45201</c:v>
                </c:pt>
                <c:pt idx="801">
                  <c:v>45202</c:v>
                </c:pt>
                <c:pt idx="802">
                  <c:v>45203</c:v>
                </c:pt>
                <c:pt idx="803">
                  <c:v>45204</c:v>
                </c:pt>
                <c:pt idx="804">
                  <c:v>45205</c:v>
                </c:pt>
                <c:pt idx="805">
                  <c:v>45209</c:v>
                </c:pt>
                <c:pt idx="806">
                  <c:v>45210</c:v>
                </c:pt>
                <c:pt idx="807">
                  <c:v>45211</c:v>
                </c:pt>
                <c:pt idx="808">
                  <c:v>45212</c:v>
                </c:pt>
                <c:pt idx="809">
                  <c:v>45215</c:v>
                </c:pt>
                <c:pt idx="810">
                  <c:v>45216</c:v>
                </c:pt>
                <c:pt idx="811">
                  <c:v>45217</c:v>
                </c:pt>
                <c:pt idx="812">
                  <c:v>45218</c:v>
                </c:pt>
                <c:pt idx="813">
                  <c:v>45219</c:v>
                </c:pt>
                <c:pt idx="814">
                  <c:v>45222</c:v>
                </c:pt>
                <c:pt idx="815">
                  <c:v>45223</c:v>
                </c:pt>
                <c:pt idx="816">
                  <c:v>45224</c:v>
                </c:pt>
                <c:pt idx="817">
                  <c:v>45225</c:v>
                </c:pt>
                <c:pt idx="818">
                  <c:v>45226</c:v>
                </c:pt>
                <c:pt idx="819">
                  <c:v>45229</c:v>
                </c:pt>
                <c:pt idx="820">
                  <c:v>45230</c:v>
                </c:pt>
                <c:pt idx="821">
                  <c:v>45231</c:v>
                </c:pt>
                <c:pt idx="822">
                  <c:v>45232</c:v>
                </c:pt>
                <c:pt idx="823">
                  <c:v>45233</c:v>
                </c:pt>
                <c:pt idx="824">
                  <c:v>45236</c:v>
                </c:pt>
                <c:pt idx="825">
                  <c:v>45237</c:v>
                </c:pt>
                <c:pt idx="826">
                  <c:v>45238</c:v>
                </c:pt>
                <c:pt idx="827">
                  <c:v>45239</c:v>
                </c:pt>
                <c:pt idx="828">
                  <c:v>45240</c:v>
                </c:pt>
                <c:pt idx="829">
                  <c:v>45243</c:v>
                </c:pt>
                <c:pt idx="830">
                  <c:v>45244</c:v>
                </c:pt>
                <c:pt idx="831">
                  <c:v>45245</c:v>
                </c:pt>
                <c:pt idx="832">
                  <c:v>45246</c:v>
                </c:pt>
                <c:pt idx="833">
                  <c:v>45247</c:v>
                </c:pt>
                <c:pt idx="834">
                  <c:v>45250</c:v>
                </c:pt>
                <c:pt idx="835">
                  <c:v>45251</c:v>
                </c:pt>
                <c:pt idx="836">
                  <c:v>45252</c:v>
                </c:pt>
                <c:pt idx="837">
                  <c:v>45253</c:v>
                </c:pt>
                <c:pt idx="838">
                  <c:v>45254</c:v>
                </c:pt>
                <c:pt idx="839">
                  <c:v>45257</c:v>
                </c:pt>
                <c:pt idx="840">
                  <c:v>45258</c:v>
                </c:pt>
                <c:pt idx="841">
                  <c:v>45259</c:v>
                </c:pt>
                <c:pt idx="842">
                  <c:v>45260</c:v>
                </c:pt>
                <c:pt idx="843">
                  <c:v>45261</c:v>
                </c:pt>
                <c:pt idx="844">
                  <c:v>45264</c:v>
                </c:pt>
                <c:pt idx="845">
                  <c:v>45265</c:v>
                </c:pt>
                <c:pt idx="846">
                  <c:v>45266</c:v>
                </c:pt>
                <c:pt idx="847">
                  <c:v>45267</c:v>
                </c:pt>
                <c:pt idx="848">
                  <c:v>45268</c:v>
                </c:pt>
                <c:pt idx="849">
                  <c:v>45271</c:v>
                </c:pt>
                <c:pt idx="850">
                  <c:v>45272</c:v>
                </c:pt>
                <c:pt idx="851">
                  <c:v>45273</c:v>
                </c:pt>
                <c:pt idx="852">
                  <c:v>45274</c:v>
                </c:pt>
                <c:pt idx="853">
                  <c:v>45275</c:v>
                </c:pt>
                <c:pt idx="854">
                  <c:v>45278</c:v>
                </c:pt>
                <c:pt idx="855">
                  <c:v>45279</c:v>
                </c:pt>
                <c:pt idx="856">
                  <c:v>45280</c:v>
                </c:pt>
                <c:pt idx="857">
                  <c:v>45281</c:v>
                </c:pt>
                <c:pt idx="858">
                  <c:v>45282</c:v>
                </c:pt>
                <c:pt idx="859">
                  <c:v>45287</c:v>
                </c:pt>
                <c:pt idx="860">
                  <c:v>45288</c:v>
                </c:pt>
                <c:pt idx="861">
                  <c:v>45289</c:v>
                </c:pt>
                <c:pt idx="862">
                  <c:v>45293</c:v>
                </c:pt>
                <c:pt idx="863">
                  <c:v>45294</c:v>
                </c:pt>
                <c:pt idx="864">
                  <c:v>45295</c:v>
                </c:pt>
                <c:pt idx="865">
                  <c:v>45296</c:v>
                </c:pt>
                <c:pt idx="866">
                  <c:v>45299</c:v>
                </c:pt>
                <c:pt idx="867">
                  <c:v>45300</c:v>
                </c:pt>
                <c:pt idx="868">
                  <c:v>45301</c:v>
                </c:pt>
                <c:pt idx="869">
                  <c:v>45302</c:v>
                </c:pt>
                <c:pt idx="870">
                  <c:v>45303</c:v>
                </c:pt>
                <c:pt idx="871">
                  <c:v>45306</c:v>
                </c:pt>
                <c:pt idx="872">
                  <c:v>45307</c:v>
                </c:pt>
                <c:pt idx="873">
                  <c:v>45308</c:v>
                </c:pt>
                <c:pt idx="874">
                  <c:v>45309</c:v>
                </c:pt>
                <c:pt idx="875">
                  <c:v>45310</c:v>
                </c:pt>
                <c:pt idx="876">
                  <c:v>45313</c:v>
                </c:pt>
                <c:pt idx="877">
                  <c:v>45314</c:v>
                </c:pt>
                <c:pt idx="878">
                  <c:v>45315</c:v>
                </c:pt>
                <c:pt idx="879">
                  <c:v>45316</c:v>
                </c:pt>
                <c:pt idx="880">
                  <c:v>45317</c:v>
                </c:pt>
                <c:pt idx="881">
                  <c:v>45320</c:v>
                </c:pt>
                <c:pt idx="882">
                  <c:v>45321</c:v>
                </c:pt>
                <c:pt idx="883">
                  <c:v>45322</c:v>
                </c:pt>
                <c:pt idx="884">
                  <c:v>45323</c:v>
                </c:pt>
                <c:pt idx="885">
                  <c:v>45324</c:v>
                </c:pt>
                <c:pt idx="886">
                  <c:v>45327</c:v>
                </c:pt>
                <c:pt idx="887">
                  <c:v>45328</c:v>
                </c:pt>
                <c:pt idx="888">
                  <c:v>45329</c:v>
                </c:pt>
                <c:pt idx="889">
                  <c:v>45330</c:v>
                </c:pt>
                <c:pt idx="890">
                  <c:v>45331</c:v>
                </c:pt>
                <c:pt idx="891">
                  <c:v>45334</c:v>
                </c:pt>
                <c:pt idx="892">
                  <c:v>45335</c:v>
                </c:pt>
                <c:pt idx="893">
                  <c:v>45336</c:v>
                </c:pt>
                <c:pt idx="894">
                  <c:v>45337</c:v>
                </c:pt>
                <c:pt idx="895">
                  <c:v>45338</c:v>
                </c:pt>
                <c:pt idx="896">
                  <c:v>45342</c:v>
                </c:pt>
                <c:pt idx="897">
                  <c:v>45343</c:v>
                </c:pt>
                <c:pt idx="898">
                  <c:v>45344</c:v>
                </c:pt>
                <c:pt idx="899">
                  <c:v>45345</c:v>
                </c:pt>
                <c:pt idx="900">
                  <c:v>45348</c:v>
                </c:pt>
                <c:pt idx="901">
                  <c:v>45349</c:v>
                </c:pt>
                <c:pt idx="902">
                  <c:v>45350</c:v>
                </c:pt>
                <c:pt idx="903">
                  <c:v>45351</c:v>
                </c:pt>
                <c:pt idx="904">
                  <c:v>45352</c:v>
                </c:pt>
                <c:pt idx="905">
                  <c:v>45355</c:v>
                </c:pt>
                <c:pt idx="906">
                  <c:v>45356</c:v>
                </c:pt>
                <c:pt idx="907">
                  <c:v>45357</c:v>
                </c:pt>
                <c:pt idx="908">
                  <c:v>45358</c:v>
                </c:pt>
                <c:pt idx="909">
                  <c:v>45359</c:v>
                </c:pt>
                <c:pt idx="910">
                  <c:v>45362</c:v>
                </c:pt>
                <c:pt idx="911">
                  <c:v>45363</c:v>
                </c:pt>
                <c:pt idx="912">
                  <c:v>45364</c:v>
                </c:pt>
                <c:pt idx="913">
                  <c:v>45365</c:v>
                </c:pt>
                <c:pt idx="914">
                  <c:v>45366</c:v>
                </c:pt>
                <c:pt idx="915">
                  <c:v>45369</c:v>
                </c:pt>
                <c:pt idx="916">
                  <c:v>45370</c:v>
                </c:pt>
                <c:pt idx="917">
                  <c:v>45371</c:v>
                </c:pt>
                <c:pt idx="918">
                  <c:v>45372</c:v>
                </c:pt>
                <c:pt idx="919">
                  <c:v>45373</c:v>
                </c:pt>
                <c:pt idx="920">
                  <c:v>45376</c:v>
                </c:pt>
                <c:pt idx="921">
                  <c:v>45377</c:v>
                </c:pt>
                <c:pt idx="922">
                  <c:v>45378</c:v>
                </c:pt>
                <c:pt idx="923">
                  <c:v>45379</c:v>
                </c:pt>
                <c:pt idx="924">
                  <c:v>45383</c:v>
                </c:pt>
                <c:pt idx="925">
                  <c:v>45384</c:v>
                </c:pt>
                <c:pt idx="926">
                  <c:v>45385</c:v>
                </c:pt>
                <c:pt idx="927">
                  <c:v>45386</c:v>
                </c:pt>
                <c:pt idx="928">
                  <c:v>45387</c:v>
                </c:pt>
                <c:pt idx="929">
                  <c:v>45390</c:v>
                </c:pt>
                <c:pt idx="930">
                  <c:v>45391</c:v>
                </c:pt>
                <c:pt idx="931">
                  <c:v>45392</c:v>
                </c:pt>
                <c:pt idx="932">
                  <c:v>45393</c:v>
                </c:pt>
                <c:pt idx="933">
                  <c:v>45394</c:v>
                </c:pt>
                <c:pt idx="934">
                  <c:v>45397</c:v>
                </c:pt>
                <c:pt idx="935">
                  <c:v>45398</c:v>
                </c:pt>
                <c:pt idx="936">
                  <c:v>45399</c:v>
                </c:pt>
                <c:pt idx="937">
                  <c:v>45400</c:v>
                </c:pt>
                <c:pt idx="938">
                  <c:v>45401</c:v>
                </c:pt>
                <c:pt idx="939">
                  <c:v>45404</c:v>
                </c:pt>
                <c:pt idx="940">
                  <c:v>45405</c:v>
                </c:pt>
                <c:pt idx="941">
                  <c:v>45406</c:v>
                </c:pt>
                <c:pt idx="942">
                  <c:v>45407</c:v>
                </c:pt>
                <c:pt idx="943">
                  <c:v>45408</c:v>
                </c:pt>
                <c:pt idx="944">
                  <c:v>45411</c:v>
                </c:pt>
                <c:pt idx="945">
                  <c:v>45412</c:v>
                </c:pt>
                <c:pt idx="946">
                  <c:v>45413</c:v>
                </c:pt>
                <c:pt idx="947">
                  <c:v>45414</c:v>
                </c:pt>
                <c:pt idx="948">
                  <c:v>45415</c:v>
                </c:pt>
                <c:pt idx="949">
                  <c:v>45418</c:v>
                </c:pt>
                <c:pt idx="950">
                  <c:v>45419</c:v>
                </c:pt>
                <c:pt idx="951">
                  <c:v>45420</c:v>
                </c:pt>
                <c:pt idx="952">
                  <c:v>45421</c:v>
                </c:pt>
                <c:pt idx="953">
                  <c:v>45422</c:v>
                </c:pt>
                <c:pt idx="954">
                  <c:v>45425</c:v>
                </c:pt>
                <c:pt idx="955">
                  <c:v>45426</c:v>
                </c:pt>
                <c:pt idx="956">
                  <c:v>45427</c:v>
                </c:pt>
                <c:pt idx="957">
                  <c:v>45428</c:v>
                </c:pt>
                <c:pt idx="958">
                  <c:v>45429</c:v>
                </c:pt>
                <c:pt idx="959">
                  <c:v>45433</c:v>
                </c:pt>
                <c:pt idx="960">
                  <c:v>45434</c:v>
                </c:pt>
                <c:pt idx="961">
                  <c:v>45435</c:v>
                </c:pt>
                <c:pt idx="962">
                  <c:v>45436</c:v>
                </c:pt>
                <c:pt idx="963">
                  <c:v>45439</c:v>
                </c:pt>
                <c:pt idx="964">
                  <c:v>45440</c:v>
                </c:pt>
                <c:pt idx="965">
                  <c:v>45441</c:v>
                </c:pt>
                <c:pt idx="966">
                  <c:v>45442</c:v>
                </c:pt>
                <c:pt idx="967">
                  <c:v>45443</c:v>
                </c:pt>
                <c:pt idx="968">
                  <c:v>45446</c:v>
                </c:pt>
                <c:pt idx="969">
                  <c:v>45447</c:v>
                </c:pt>
                <c:pt idx="970">
                  <c:v>45448</c:v>
                </c:pt>
                <c:pt idx="971">
                  <c:v>45449</c:v>
                </c:pt>
                <c:pt idx="972">
                  <c:v>45450</c:v>
                </c:pt>
                <c:pt idx="973">
                  <c:v>45453</c:v>
                </c:pt>
                <c:pt idx="974">
                  <c:v>45454</c:v>
                </c:pt>
                <c:pt idx="975">
                  <c:v>45455</c:v>
                </c:pt>
                <c:pt idx="976">
                  <c:v>45456</c:v>
                </c:pt>
                <c:pt idx="977">
                  <c:v>45457</c:v>
                </c:pt>
                <c:pt idx="978">
                  <c:v>45460</c:v>
                </c:pt>
                <c:pt idx="979">
                  <c:v>45461</c:v>
                </c:pt>
                <c:pt idx="980">
                  <c:v>45462</c:v>
                </c:pt>
                <c:pt idx="981">
                  <c:v>45463</c:v>
                </c:pt>
                <c:pt idx="982">
                  <c:v>45464</c:v>
                </c:pt>
                <c:pt idx="983">
                  <c:v>45467</c:v>
                </c:pt>
                <c:pt idx="984">
                  <c:v>45468</c:v>
                </c:pt>
                <c:pt idx="985">
                  <c:v>45469</c:v>
                </c:pt>
                <c:pt idx="986">
                  <c:v>45470</c:v>
                </c:pt>
                <c:pt idx="987">
                  <c:v>45471</c:v>
                </c:pt>
                <c:pt idx="988">
                  <c:v>45475</c:v>
                </c:pt>
                <c:pt idx="989">
                  <c:v>45476</c:v>
                </c:pt>
                <c:pt idx="990">
                  <c:v>45477</c:v>
                </c:pt>
                <c:pt idx="991">
                  <c:v>45478</c:v>
                </c:pt>
                <c:pt idx="992">
                  <c:v>45481</c:v>
                </c:pt>
                <c:pt idx="993">
                  <c:v>45482</c:v>
                </c:pt>
                <c:pt idx="994">
                  <c:v>45483</c:v>
                </c:pt>
                <c:pt idx="995">
                  <c:v>45484</c:v>
                </c:pt>
                <c:pt idx="996">
                  <c:v>45485</c:v>
                </c:pt>
                <c:pt idx="997">
                  <c:v>45488</c:v>
                </c:pt>
                <c:pt idx="998">
                  <c:v>45489</c:v>
                </c:pt>
                <c:pt idx="999">
                  <c:v>45490</c:v>
                </c:pt>
                <c:pt idx="1000">
                  <c:v>45491</c:v>
                </c:pt>
                <c:pt idx="1001">
                  <c:v>45492</c:v>
                </c:pt>
                <c:pt idx="1002">
                  <c:v>45495</c:v>
                </c:pt>
                <c:pt idx="1003">
                  <c:v>45496</c:v>
                </c:pt>
                <c:pt idx="1004">
                  <c:v>45497</c:v>
                </c:pt>
                <c:pt idx="1005">
                  <c:v>45498</c:v>
                </c:pt>
                <c:pt idx="1006">
                  <c:v>45499</c:v>
                </c:pt>
                <c:pt idx="1007">
                  <c:v>45502</c:v>
                </c:pt>
                <c:pt idx="1008">
                  <c:v>45503</c:v>
                </c:pt>
                <c:pt idx="1009">
                  <c:v>45504</c:v>
                </c:pt>
                <c:pt idx="1010">
                  <c:v>45505</c:v>
                </c:pt>
                <c:pt idx="1011">
                  <c:v>45506</c:v>
                </c:pt>
                <c:pt idx="1012">
                  <c:v>45510</c:v>
                </c:pt>
                <c:pt idx="1013">
                  <c:v>45511</c:v>
                </c:pt>
                <c:pt idx="1014">
                  <c:v>45512</c:v>
                </c:pt>
                <c:pt idx="1015">
                  <c:v>45513</c:v>
                </c:pt>
                <c:pt idx="1016">
                  <c:v>45516</c:v>
                </c:pt>
                <c:pt idx="1017">
                  <c:v>45517</c:v>
                </c:pt>
                <c:pt idx="1018">
                  <c:v>45518</c:v>
                </c:pt>
                <c:pt idx="1019">
                  <c:v>45519</c:v>
                </c:pt>
                <c:pt idx="1020">
                  <c:v>45520</c:v>
                </c:pt>
                <c:pt idx="1021">
                  <c:v>45523</c:v>
                </c:pt>
                <c:pt idx="1022">
                  <c:v>45524</c:v>
                </c:pt>
                <c:pt idx="1023">
                  <c:v>45525</c:v>
                </c:pt>
                <c:pt idx="1024">
                  <c:v>45526</c:v>
                </c:pt>
                <c:pt idx="1025">
                  <c:v>45527</c:v>
                </c:pt>
                <c:pt idx="1026">
                  <c:v>45530</c:v>
                </c:pt>
                <c:pt idx="1027">
                  <c:v>45531</c:v>
                </c:pt>
                <c:pt idx="1028">
                  <c:v>45532</c:v>
                </c:pt>
                <c:pt idx="1029">
                  <c:v>45533</c:v>
                </c:pt>
                <c:pt idx="1030">
                  <c:v>45534</c:v>
                </c:pt>
                <c:pt idx="1031">
                  <c:v>45538</c:v>
                </c:pt>
                <c:pt idx="1032">
                  <c:v>45539</c:v>
                </c:pt>
                <c:pt idx="1033">
                  <c:v>45540</c:v>
                </c:pt>
                <c:pt idx="1034">
                  <c:v>45541</c:v>
                </c:pt>
                <c:pt idx="1035">
                  <c:v>45544</c:v>
                </c:pt>
                <c:pt idx="1036">
                  <c:v>45545</c:v>
                </c:pt>
                <c:pt idx="1037">
                  <c:v>45546</c:v>
                </c:pt>
                <c:pt idx="1038">
                  <c:v>45547</c:v>
                </c:pt>
                <c:pt idx="1039">
                  <c:v>45548</c:v>
                </c:pt>
                <c:pt idx="1040">
                  <c:v>45551</c:v>
                </c:pt>
                <c:pt idx="1041">
                  <c:v>45552</c:v>
                </c:pt>
                <c:pt idx="1042">
                  <c:v>45553</c:v>
                </c:pt>
                <c:pt idx="1043">
                  <c:v>45554</c:v>
                </c:pt>
                <c:pt idx="1044">
                  <c:v>45555</c:v>
                </c:pt>
                <c:pt idx="1045">
                  <c:v>45558</c:v>
                </c:pt>
                <c:pt idx="1046">
                  <c:v>45559</c:v>
                </c:pt>
                <c:pt idx="1047">
                  <c:v>45560</c:v>
                </c:pt>
                <c:pt idx="1048">
                  <c:v>45561</c:v>
                </c:pt>
                <c:pt idx="1049">
                  <c:v>45562</c:v>
                </c:pt>
                <c:pt idx="1050">
                  <c:v>45565</c:v>
                </c:pt>
                <c:pt idx="1051">
                  <c:v>45566</c:v>
                </c:pt>
                <c:pt idx="1052">
                  <c:v>45567</c:v>
                </c:pt>
                <c:pt idx="1053">
                  <c:v>45568</c:v>
                </c:pt>
                <c:pt idx="1054">
                  <c:v>45569</c:v>
                </c:pt>
                <c:pt idx="1055">
                  <c:v>45572</c:v>
                </c:pt>
                <c:pt idx="1056">
                  <c:v>45573</c:v>
                </c:pt>
                <c:pt idx="1057">
                  <c:v>45574</c:v>
                </c:pt>
                <c:pt idx="1058">
                  <c:v>45575</c:v>
                </c:pt>
                <c:pt idx="1059">
                  <c:v>45576</c:v>
                </c:pt>
                <c:pt idx="1060">
                  <c:v>45580</c:v>
                </c:pt>
                <c:pt idx="1061">
                  <c:v>45581</c:v>
                </c:pt>
                <c:pt idx="1062">
                  <c:v>45582</c:v>
                </c:pt>
                <c:pt idx="1063">
                  <c:v>45583</c:v>
                </c:pt>
                <c:pt idx="1064">
                  <c:v>45586</c:v>
                </c:pt>
                <c:pt idx="1065">
                  <c:v>45587</c:v>
                </c:pt>
                <c:pt idx="1066">
                  <c:v>45588</c:v>
                </c:pt>
                <c:pt idx="1067">
                  <c:v>45589</c:v>
                </c:pt>
                <c:pt idx="1068">
                  <c:v>45590</c:v>
                </c:pt>
                <c:pt idx="1069">
                  <c:v>45593</c:v>
                </c:pt>
                <c:pt idx="1070">
                  <c:v>45594</c:v>
                </c:pt>
                <c:pt idx="1071">
                  <c:v>45595</c:v>
                </c:pt>
                <c:pt idx="1072">
                  <c:v>45596</c:v>
                </c:pt>
                <c:pt idx="1073">
                  <c:v>45597</c:v>
                </c:pt>
                <c:pt idx="1074">
                  <c:v>45600</c:v>
                </c:pt>
                <c:pt idx="1075">
                  <c:v>45601</c:v>
                </c:pt>
                <c:pt idx="1076">
                  <c:v>45602</c:v>
                </c:pt>
                <c:pt idx="1077">
                  <c:v>45603</c:v>
                </c:pt>
                <c:pt idx="1078">
                  <c:v>45604</c:v>
                </c:pt>
                <c:pt idx="1079">
                  <c:v>45607</c:v>
                </c:pt>
                <c:pt idx="1080">
                  <c:v>45608</c:v>
                </c:pt>
                <c:pt idx="1081">
                  <c:v>45609</c:v>
                </c:pt>
                <c:pt idx="1082">
                  <c:v>45610</c:v>
                </c:pt>
                <c:pt idx="1083">
                  <c:v>45611</c:v>
                </c:pt>
                <c:pt idx="1084">
                  <c:v>45614</c:v>
                </c:pt>
                <c:pt idx="1085">
                  <c:v>45615</c:v>
                </c:pt>
                <c:pt idx="1086">
                  <c:v>45616</c:v>
                </c:pt>
                <c:pt idx="1087">
                  <c:v>45617</c:v>
                </c:pt>
                <c:pt idx="1088">
                  <c:v>45618</c:v>
                </c:pt>
                <c:pt idx="1089">
                  <c:v>45621</c:v>
                </c:pt>
                <c:pt idx="1090">
                  <c:v>45622</c:v>
                </c:pt>
                <c:pt idx="1091">
                  <c:v>45623</c:v>
                </c:pt>
                <c:pt idx="1092">
                  <c:v>45624</c:v>
                </c:pt>
                <c:pt idx="1093">
                  <c:v>45625</c:v>
                </c:pt>
                <c:pt idx="1094">
                  <c:v>45628</c:v>
                </c:pt>
                <c:pt idx="1095">
                  <c:v>45629</c:v>
                </c:pt>
                <c:pt idx="1096">
                  <c:v>45630</c:v>
                </c:pt>
                <c:pt idx="1097">
                  <c:v>45631</c:v>
                </c:pt>
                <c:pt idx="1098">
                  <c:v>45632</c:v>
                </c:pt>
                <c:pt idx="1099">
                  <c:v>45635</c:v>
                </c:pt>
                <c:pt idx="1100">
                  <c:v>45636</c:v>
                </c:pt>
                <c:pt idx="1101">
                  <c:v>45637</c:v>
                </c:pt>
                <c:pt idx="1102">
                  <c:v>45638</c:v>
                </c:pt>
                <c:pt idx="1103">
                  <c:v>45639</c:v>
                </c:pt>
                <c:pt idx="1104">
                  <c:v>45642</c:v>
                </c:pt>
                <c:pt idx="1105">
                  <c:v>45643</c:v>
                </c:pt>
                <c:pt idx="1106">
                  <c:v>45644</c:v>
                </c:pt>
                <c:pt idx="1107">
                  <c:v>45645</c:v>
                </c:pt>
                <c:pt idx="1108">
                  <c:v>45646</c:v>
                </c:pt>
                <c:pt idx="1109">
                  <c:v>45649</c:v>
                </c:pt>
                <c:pt idx="1110">
                  <c:v>45650</c:v>
                </c:pt>
                <c:pt idx="1111">
                  <c:v>45653</c:v>
                </c:pt>
                <c:pt idx="1112">
                  <c:v>45656</c:v>
                </c:pt>
                <c:pt idx="1113">
                  <c:v>45657</c:v>
                </c:pt>
                <c:pt idx="1114">
                  <c:v>45659</c:v>
                </c:pt>
                <c:pt idx="1115">
                  <c:v>45660</c:v>
                </c:pt>
                <c:pt idx="1116">
                  <c:v>45663</c:v>
                </c:pt>
                <c:pt idx="1117">
                  <c:v>45664</c:v>
                </c:pt>
                <c:pt idx="1118">
                  <c:v>45665</c:v>
                </c:pt>
                <c:pt idx="1119">
                  <c:v>45666</c:v>
                </c:pt>
                <c:pt idx="1120">
                  <c:v>45667</c:v>
                </c:pt>
                <c:pt idx="1121">
                  <c:v>45670</c:v>
                </c:pt>
                <c:pt idx="1122">
                  <c:v>45671</c:v>
                </c:pt>
                <c:pt idx="1123">
                  <c:v>45672</c:v>
                </c:pt>
                <c:pt idx="1124">
                  <c:v>45673</c:v>
                </c:pt>
                <c:pt idx="1125">
                  <c:v>45674</c:v>
                </c:pt>
                <c:pt idx="1126">
                  <c:v>45677</c:v>
                </c:pt>
                <c:pt idx="1127">
                  <c:v>45678</c:v>
                </c:pt>
                <c:pt idx="1128">
                  <c:v>45679</c:v>
                </c:pt>
                <c:pt idx="1129">
                  <c:v>45680</c:v>
                </c:pt>
                <c:pt idx="1130">
                  <c:v>45681</c:v>
                </c:pt>
                <c:pt idx="1131">
                  <c:v>45684</c:v>
                </c:pt>
                <c:pt idx="1132">
                  <c:v>45685</c:v>
                </c:pt>
                <c:pt idx="1133">
                  <c:v>45686</c:v>
                </c:pt>
                <c:pt idx="1134">
                  <c:v>45687</c:v>
                </c:pt>
                <c:pt idx="1135">
                  <c:v>45688</c:v>
                </c:pt>
                <c:pt idx="1136">
                  <c:v>45691</c:v>
                </c:pt>
                <c:pt idx="1137">
                  <c:v>45692</c:v>
                </c:pt>
                <c:pt idx="1138">
                  <c:v>45693</c:v>
                </c:pt>
                <c:pt idx="1139">
                  <c:v>45694</c:v>
                </c:pt>
                <c:pt idx="1140">
                  <c:v>45695</c:v>
                </c:pt>
                <c:pt idx="1141">
                  <c:v>45698</c:v>
                </c:pt>
                <c:pt idx="1142">
                  <c:v>45699</c:v>
                </c:pt>
                <c:pt idx="1143">
                  <c:v>45700</c:v>
                </c:pt>
                <c:pt idx="1144">
                  <c:v>45701</c:v>
                </c:pt>
                <c:pt idx="1145">
                  <c:v>45702</c:v>
                </c:pt>
                <c:pt idx="1146">
                  <c:v>45706</c:v>
                </c:pt>
                <c:pt idx="1147">
                  <c:v>45707</c:v>
                </c:pt>
                <c:pt idx="1148">
                  <c:v>45708</c:v>
                </c:pt>
                <c:pt idx="1149">
                  <c:v>45709</c:v>
                </c:pt>
                <c:pt idx="1150">
                  <c:v>45712</c:v>
                </c:pt>
                <c:pt idx="1151">
                  <c:v>45713</c:v>
                </c:pt>
                <c:pt idx="1152">
                  <c:v>45714</c:v>
                </c:pt>
                <c:pt idx="1153">
                  <c:v>45715</c:v>
                </c:pt>
                <c:pt idx="1154">
                  <c:v>45716</c:v>
                </c:pt>
                <c:pt idx="1155">
                  <c:v>45719</c:v>
                </c:pt>
                <c:pt idx="1156">
                  <c:v>45720</c:v>
                </c:pt>
                <c:pt idx="1157">
                  <c:v>45721</c:v>
                </c:pt>
                <c:pt idx="1158">
                  <c:v>45722</c:v>
                </c:pt>
                <c:pt idx="1159">
                  <c:v>45723</c:v>
                </c:pt>
                <c:pt idx="1160">
                  <c:v>45726</c:v>
                </c:pt>
                <c:pt idx="1161">
                  <c:v>45727</c:v>
                </c:pt>
                <c:pt idx="1162">
                  <c:v>45728</c:v>
                </c:pt>
                <c:pt idx="1163">
                  <c:v>45729</c:v>
                </c:pt>
                <c:pt idx="1164">
                  <c:v>45730</c:v>
                </c:pt>
                <c:pt idx="1165">
                  <c:v>45733</c:v>
                </c:pt>
                <c:pt idx="1166">
                  <c:v>45734</c:v>
                </c:pt>
                <c:pt idx="1167">
                  <c:v>45735</c:v>
                </c:pt>
                <c:pt idx="1168">
                  <c:v>45736</c:v>
                </c:pt>
                <c:pt idx="1169">
                  <c:v>45737</c:v>
                </c:pt>
                <c:pt idx="1170">
                  <c:v>45740</c:v>
                </c:pt>
                <c:pt idx="1171">
                  <c:v>45741</c:v>
                </c:pt>
                <c:pt idx="1172">
                  <c:v>45742</c:v>
                </c:pt>
                <c:pt idx="1173">
                  <c:v>45743</c:v>
                </c:pt>
                <c:pt idx="1174">
                  <c:v>45744</c:v>
                </c:pt>
                <c:pt idx="1175">
                  <c:v>45747</c:v>
                </c:pt>
                <c:pt idx="1176">
                  <c:v>45748</c:v>
                </c:pt>
                <c:pt idx="1177">
                  <c:v>45749</c:v>
                </c:pt>
                <c:pt idx="1178">
                  <c:v>45750</c:v>
                </c:pt>
                <c:pt idx="1179">
                  <c:v>45751</c:v>
                </c:pt>
                <c:pt idx="1180">
                  <c:v>45754</c:v>
                </c:pt>
                <c:pt idx="1181">
                  <c:v>45755</c:v>
                </c:pt>
                <c:pt idx="1182">
                  <c:v>45756</c:v>
                </c:pt>
                <c:pt idx="1183">
                  <c:v>45757</c:v>
                </c:pt>
                <c:pt idx="1184">
                  <c:v>45758</c:v>
                </c:pt>
                <c:pt idx="1185">
                  <c:v>45761</c:v>
                </c:pt>
                <c:pt idx="1186">
                  <c:v>45762</c:v>
                </c:pt>
                <c:pt idx="1187">
                  <c:v>45763</c:v>
                </c:pt>
                <c:pt idx="1188">
                  <c:v>45764</c:v>
                </c:pt>
                <c:pt idx="1189">
                  <c:v>45768</c:v>
                </c:pt>
                <c:pt idx="1190">
                  <c:v>45769</c:v>
                </c:pt>
                <c:pt idx="1191">
                  <c:v>45770</c:v>
                </c:pt>
                <c:pt idx="1192">
                  <c:v>45771</c:v>
                </c:pt>
                <c:pt idx="1193">
                  <c:v>45772</c:v>
                </c:pt>
                <c:pt idx="1194">
                  <c:v>45775</c:v>
                </c:pt>
                <c:pt idx="1195">
                  <c:v>45776</c:v>
                </c:pt>
                <c:pt idx="1196">
                  <c:v>45777</c:v>
                </c:pt>
                <c:pt idx="1197">
                  <c:v>45778</c:v>
                </c:pt>
                <c:pt idx="1198">
                  <c:v>45779</c:v>
                </c:pt>
                <c:pt idx="1199">
                  <c:v>45782</c:v>
                </c:pt>
                <c:pt idx="1200">
                  <c:v>45783</c:v>
                </c:pt>
                <c:pt idx="1201">
                  <c:v>45784</c:v>
                </c:pt>
                <c:pt idx="1202">
                  <c:v>45785</c:v>
                </c:pt>
                <c:pt idx="1203">
                  <c:v>45786</c:v>
                </c:pt>
                <c:pt idx="1204">
                  <c:v>45789</c:v>
                </c:pt>
                <c:pt idx="1205">
                  <c:v>45790</c:v>
                </c:pt>
                <c:pt idx="1206">
                  <c:v>45791</c:v>
                </c:pt>
                <c:pt idx="1207">
                  <c:v>45792</c:v>
                </c:pt>
                <c:pt idx="1208">
                  <c:v>45793</c:v>
                </c:pt>
                <c:pt idx="1209">
                  <c:v>45797</c:v>
                </c:pt>
                <c:pt idx="1210">
                  <c:v>45798</c:v>
                </c:pt>
                <c:pt idx="1211">
                  <c:v>45799</c:v>
                </c:pt>
                <c:pt idx="1212">
                  <c:v>45800</c:v>
                </c:pt>
                <c:pt idx="1213">
                  <c:v>45803</c:v>
                </c:pt>
                <c:pt idx="1214">
                  <c:v>45804</c:v>
                </c:pt>
                <c:pt idx="1215">
                  <c:v>45805</c:v>
                </c:pt>
                <c:pt idx="1216">
                  <c:v>45806</c:v>
                </c:pt>
                <c:pt idx="1217">
                  <c:v>45807</c:v>
                </c:pt>
                <c:pt idx="1218">
                  <c:v>45810</c:v>
                </c:pt>
                <c:pt idx="1219">
                  <c:v>45811</c:v>
                </c:pt>
                <c:pt idx="1220">
                  <c:v>45812</c:v>
                </c:pt>
                <c:pt idx="1221">
                  <c:v>45813</c:v>
                </c:pt>
                <c:pt idx="1222">
                  <c:v>45814</c:v>
                </c:pt>
                <c:pt idx="1223">
                  <c:v>45817</c:v>
                </c:pt>
                <c:pt idx="1224">
                  <c:v>45818</c:v>
                </c:pt>
                <c:pt idx="1225">
                  <c:v>45819</c:v>
                </c:pt>
                <c:pt idx="1226">
                  <c:v>45820</c:v>
                </c:pt>
                <c:pt idx="1227">
                  <c:v>45821</c:v>
                </c:pt>
                <c:pt idx="1228">
                  <c:v>45824</c:v>
                </c:pt>
                <c:pt idx="1229">
                  <c:v>45825</c:v>
                </c:pt>
                <c:pt idx="1230">
                  <c:v>45826</c:v>
                </c:pt>
                <c:pt idx="1231">
                  <c:v>45827</c:v>
                </c:pt>
                <c:pt idx="1232">
                  <c:v>45828</c:v>
                </c:pt>
                <c:pt idx="1233">
                  <c:v>45831</c:v>
                </c:pt>
                <c:pt idx="1234">
                  <c:v>45832</c:v>
                </c:pt>
                <c:pt idx="1235">
                  <c:v>45833</c:v>
                </c:pt>
                <c:pt idx="1236">
                  <c:v>45834</c:v>
                </c:pt>
                <c:pt idx="1237">
                  <c:v>45835</c:v>
                </c:pt>
                <c:pt idx="1238">
                  <c:v>45838</c:v>
                </c:pt>
                <c:pt idx="1239">
                  <c:v>45840</c:v>
                </c:pt>
                <c:pt idx="1240">
                  <c:v>45841</c:v>
                </c:pt>
                <c:pt idx="1241">
                  <c:v>45842</c:v>
                </c:pt>
                <c:pt idx="1242">
                  <c:v>45845</c:v>
                </c:pt>
                <c:pt idx="1243">
                  <c:v>45846</c:v>
                </c:pt>
                <c:pt idx="1244">
                  <c:v>45847</c:v>
                </c:pt>
                <c:pt idx="1245">
                  <c:v>45848</c:v>
                </c:pt>
                <c:pt idx="1246">
                  <c:v>45849</c:v>
                </c:pt>
                <c:pt idx="1247">
                  <c:v>45852</c:v>
                </c:pt>
                <c:pt idx="1248">
                  <c:v>45853</c:v>
                </c:pt>
                <c:pt idx="1249">
                  <c:v>45854</c:v>
                </c:pt>
                <c:pt idx="1250">
                  <c:v>45855</c:v>
                </c:pt>
                <c:pt idx="1251">
                  <c:v>45856</c:v>
                </c:pt>
                <c:pt idx="1252">
                  <c:v>45859</c:v>
                </c:pt>
                <c:pt idx="1253">
                  <c:v>45860</c:v>
                </c:pt>
              </c:numCache>
            </c:numRef>
          </c:cat>
          <c:val>
            <c:numRef>
              <c:f>'1 - Chart Data'!$C$2:$C$1255</c:f>
              <c:numCache>
                <c:formatCode>General</c:formatCode>
                <c:ptCount val="1254"/>
                <c:pt idx="0">
                  <c:v>6813760</c:v>
                </c:pt>
                <c:pt idx="1">
                  <c:v>4566746</c:v>
                </c:pt>
                <c:pt idx="2">
                  <c:v>6858700</c:v>
                </c:pt>
                <c:pt idx="3">
                  <c:v>5383257</c:v>
                </c:pt>
                <c:pt idx="4">
                  <c:v>6425913</c:v>
                </c:pt>
                <c:pt idx="5">
                  <c:v>6613465</c:v>
                </c:pt>
                <c:pt idx="6">
                  <c:v>7497033</c:v>
                </c:pt>
                <c:pt idx="7">
                  <c:v>6927696</c:v>
                </c:pt>
                <c:pt idx="8">
                  <c:v>7085520</c:v>
                </c:pt>
                <c:pt idx="9">
                  <c:v>5652404</c:v>
                </c:pt>
                <c:pt idx="10">
                  <c:v>5672785</c:v>
                </c:pt>
                <c:pt idx="11">
                  <c:v>4409983</c:v>
                </c:pt>
                <c:pt idx="12">
                  <c:v>8348138</c:v>
                </c:pt>
                <c:pt idx="13">
                  <c:v>4473599</c:v>
                </c:pt>
                <c:pt idx="14">
                  <c:v>3617103</c:v>
                </c:pt>
                <c:pt idx="15">
                  <c:v>2925866</c:v>
                </c:pt>
                <c:pt idx="16">
                  <c:v>5484435</c:v>
                </c:pt>
                <c:pt idx="17">
                  <c:v>4751497</c:v>
                </c:pt>
                <c:pt idx="18">
                  <c:v>4078174</c:v>
                </c:pt>
                <c:pt idx="19">
                  <c:v>3302604</c:v>
                </c:pt>
                <c:pt idx="20">
                  <c:v>3034838</c:v>
                </c:pt>
                <c:pt idx="21">
                  <c:v>3591720</c:v>
                </c:pt>
                <c:pt idx="22">
                  <c:v>3159977</c:v>
                </c:pt>
                <c:pt idx="23">
                  <c:v>5225098</c:v>
                </c:pt>
                <c:pt idx="24">
                  <c:v>4853685</c:v>
                </c:pt>
                <c:pt idx="25">
                  <c:v>4810702</c:v>
                </c:pt>
                <c:pt idx="26">
                  <c:v>7054856</c:v>
                </c:pt>
                <c:pt idx="27">
                  <c:v>3539611</c:v>
                </c:pt>
                <c:pt idx="28">
                  <c:v>3971142</c:v>
                </c:pt>
                <c:pt idx="29">
                  <c:v>4254090</c:v>
                </c:pt>
                <c:pt idx="30">
                  <c:v>5246247</c:v>
                </c:pt>
                <c:pt idx="31">
                  <c:v>4719238</c:v>
                </c:pt>
                <c:pt idx="32">
                  <c:v>7531688</c:v>
                </c:pt>
                <c:pt idx="33">
                  <c:v>4241025</c:v>
                </c:pt>
                <c:pt idx="34">
                  <c:v>3816073</c:v>
                </c:pt>
                <c:pt idx="35">
                  <c:v>4234233</c:v>
                </c:pt>
                <c:pt idx="36">
                  <c:v>4495986</c:v>
                </c:pt>
                <c:pt idx="37">
                  <c:v>5186941</c:v>
                </c:pt>
                <c:pt idx="38">
                  <c:v>7486139</c:v>
                </c:pt>
                <c:pt idx="39">
                  <c:v>17503310</c:v>
                </c:pt>
                <c:pt idx="40">
                  <c:v>8571070</c:v>
                </c:pt>
                <c:pt idx="41">
                  <c:v>5234827</c:v>
                </c:pt>
                <c:pt idx="42">
                  <c:v>7766884</c:v>
                </c:pt>
                <c:pt idx="43">
                  <c:v>10635600</c:v>
                </c:pt>
                <c:pt idx="44">
                  <c:v>4608101</c:v>
                </c:pt>
                <c:pt idx="45">
                  <c:v>5245737</c:v>
                </c:pt>
                <c:pt idx="46">
                  <c:v>2731624</c:v>
                </c:pt>
                <c:pt idx="47">
                  <c:v>7196568</c:v>
                </c:pt>
                <c:pt idx="48">
                  <c:v>6506515</c:v>
                </c:pt>
                <c:pt idx="49">
                  <c:v>4263836</c:v>
                </c:pt>
                <c:pt idx="50">
                  <c:v>4140340</c:v>
                </c:pt>
                <c:pt idx="51">
                  <c:v>4020509</c:v>
                </c:pt>
                <c:pt idx="52">
                  <c:v>4886469</c:v>
                </c:pt>
                <c:pt idx="53">
                  <c:v>4704703</c:v>
                </c:pt>
                <c:pt idx="54">
                  <c:v>5007060</c:v>
                </c:pt>
                <c:pt idx="55">
                  <c:v>3380766</c:v>
                </c:pt>
                <c:pt idx="56">
                  <c:v>10291830</c:v>
                </c:pt>
                <c:pt idx="57">
                  <c:v>2716831</c:v>
                </c:pt>
                <c:pt idx="58">
                  <c:v>2838903</c:v>
                </c:pt>
                <c:pt idx="59">
                  <c:v>4231344</c:v>
                </c:pt>
                <c:pt idx="60">
                  <c:v>2311022</c:v>
                </c:pt>
                <c:pt idx="61">
                  <c:v>2973260</c:v>
                </c:pt>
                <c:pt idx="62">
                  <c:v>3334765</c:v>
                </c:pt>
                <c:pt idx="63">
                  <c:v>3434052</c:v>
                </c:pt>
                <c:pt idx="64">
                  <c:v>2393457</c:v>
                </c:pt>
                <c:pt idx="65">
                  <c:v>2108781</c:v>
                </c:pt>
                <c:pt idx="66">
                  <c:v>4852215</c:v>
                </c:pt>
                <c:pt idx="67">
                  <c:v>4344345</c:v>
                </c:pt>
                <c:pt idx="68">
                  <c:v>3366529</c:v>
                </c:pt>
                <c:pt idx="69">
                  <c:v>2426446</c:v>
                </c:pt>
                <c:pt idx="70">
                  <c:v>2587950</c:v>
                </c:pt>
                <c:pt idx="71">
                  <c:v>5179361</c:v>
                </c:pt>
                <c:pt idx="72">
                  <c:v>7507665</c:v>
                </c:pt>
                <c:pt idx="73">
                  <c:v>2816187</c:v>
                </c:pt>
                <c:pt idx="74">
                  <c:v>7213619</c:v>
                </c:pt>
                <c:pt idx="75">
                  <c:v>5630198</c:v>
                </c:pt>
                <c:pt idx="76">
                  <c:v>6474173</c:v>
                </c:pt>
                <c:pt idx="77">
                  <c:v>5655211</c:v>
                </c:pt>
                <c:pt idx="78">
                  <c:v>5157454</c:v>
                </c:pt>
                <c:pt idx="79">
                  <c:v>8285667</c:v>
                </c:pt>
                <c:pt idx="80">
                  <c:v>4435353</c:v>
                </c:pt>
                <c:pt idx="81">
                  <c:v>3695384</c:v>
                </c:pt>
                <c:pt idx="82">
                  <c:v>2487883</c:v>
                </c:pt>
                <c:pt idx="83">
                  <c:v>3490562</c:v>
                </c:pt>
                <c:pt idx="84">
                  <c:v>3808986</c:v>
                </c:pt>
                <c:pt idx="85">
                  <c:v>7022109</c:v>
                </c:pt>
                <c:pt idx="86">
                  <c:v>4636178</c:v>
                </c:pt>
                <c:pt idx="87">
                  <c:v>887205</c:v>
                </c:pt>
                <c:pt idx="88">
                  <c:v>2954950</c:v>
                </c:pt>
                <c:pt idx="89">
                  <c:v>7118802</c:v>
                </c:pt>
                <c:pt idx="90">
                  <c:v>3995776</c:v>
                </c:pt>
                <c:pt idx="91">
                  <c:v>4486911</c:v>
                </c:pt>
                <c:pt idx="92">
                  <c:v>3618131</c:v>
                </c:pt>
                <c:pt idx="93">
                  <c:v>4543546</c:v>
                </c:pt>
                <c:pt idx="94">
                  <c:v>8361694</c:v>
                </c:pt>
                <c:pt idx="95">
                  <c:v>3468312</c:v>
                </c:pt>
                <c:pt idx="96">
                  <c:v>3854713</c:v>
                </c:pt>
                <c:pt idx="97">
                  <c:v>3650559</c:v>
                </c:pt>
                <c:pt idx="98">
                  <c:v>3226499</c:v>
                </c:pt>
                <c:pt idx="99">
                  <c:v>4572545</c:v>
                </c:pt>
                <c:pt idx="100">
                  <c:v>4403317</c:v>
                </c:pt>
                <c:pt idx="101">
                  <c:v>7616289</c:v>
                </c:pt>
                <c:pt idx="102">
                  <c:v>5246328</c:v>
                </c:pt>
                <c:pt idx="103">
                  <c:v>14530060</c:v>
                </c:pt>
                <c:pt idx="104">
                  <c:v>4391420</c:v>
                </c:pt>
                <c:pt idx="105">
                  <c:v>5084282</c:v>
                </c:pt>
                <c:pt idx="106">
                  <c:v>2783767</c:v>
                </c:pt>
                <c:pt idx="107">
                  <c:v>1666236</c:v>
                </c:pt>
                <c:pt idx="108">
                  <c:v>3221910</c:v>
                </c:pt>
                <c:pt idx="109">
                  <c:v>2504650</c:v>
                </c:pt>
                <c:pt idx="110">
                  <c:v>3541038</c:v>
                </c:pt>
                <c:pt idx="111">
                  <c:v>6508649</c:v>
                </c:pt>
                <c:pt idx="112">
                  <c:v>3845307</c:v>
                </c:pt>
                <c:pt idx="113">
                  <c:v>5553592</c:v>
                </c:pt>
                <c:pt idx="114">
                  <c:v>4604083</c:v>
                </c:pt>
                <c:pt idx="115">
                  <c:v>5845980</c:v>
                </c:pt>
                <c:pt idx="116">
                  <c:v>4681046</c:v>
                </c:pt>
                <c:pt idx="117">
                  <c:v>4224060</c:v>
                </c:pt>
                <c:pt idx="118">
                  <c:v>3290879</c:v>
                </c:pt>
                <c:pt idx="119">
                  <c:v>4670479</c:v>
                </c:pt>
                <c:pt idx="120">
                  <c:v>2886426</c:v>
                </c:pt>
                <c:pt idx="121">
                  <c:v>775321</c:v>
                </c:pt>
                <c:pt idx="122">
                  <c:v>3559127</c:v>
                </c:pt>
                <c:pt idx="123">
                  <c:v>5152551</c:v>
                </c:pt>
                <c:pt idx="124">
                  <c:v>3442243</c:v>
                </c:pt>
                <c:pt idx="125">
                  <c:v>2803421</c:v>
                </c:pt>
                <c:pt idx="126">
                  <c:v>2377218</c:v>
                </c:pt>
                <c:pt idx="127">
                  <c:v>5301781</c:v>
                </c:pt>
                <c:pt idx="128">
                  <c:v>4763684</c:v>
                </c:pt>
                <c:pt idx="129">
                  <c:v>5420718</c:v>
                </c:pt>
                <c:pt idx="130">
                  <c:v>5058527</c:v>
                </c:pt>
                <c:pt idx="131">
                  <c:v>4722706</c:v>
                </c:pt>
                <c:pt idx="132">
                  <c:v>4959119</c:v>
                </c:pt>
                <c:pt idx="133">
                  <c:v>5276030</c:v>
                </c:pt>
                <c:pt idx="134">
                  <c:v>4339240</c:v>
                </c:pt>
                <c:pt idx="135">
                  <c:v>5449209</c:v>
                </c:pt>
                <c:pt idx="136">
                  <c:v>3497220</c:v>
                </c:pt>
                <c:pt idx="137">
                  <c:v>2917208</c:v>
                </c:pt>
                <c:pt idx="138">
                  <c:v>3259838</c:v>
                </c:pt>
                <c:pt idx="139">
                  <c:v>4991128</c:v>
                </c:pt>
                <c:pt idx="140">
                  <c:v>4925454</c:v>
                </c:pt>
                <c:pt idx="141">
                  <c:v>5266550</c:v>
                </c:pt>
                <c:pt idx="142">
                  <c:v>5005108</c:v>
                </c:pt>
                <c:pt idx="143">
                  <c:v>5193725</c:v>
                </c:pt>
                <c:pt idx="144">
                  <c:v>4777850</c:v>
                </c:pt>
                <c:pt idx="145">
                  <c:v>5572337</c:v>
                </c:pt>
                <c:pt idx="146">
                  <c:v>3986358</c:v>
                </c:pt>
                <c:pt idx="147">
                  <c:v>4334133</c:v>
                </c:pt>
                <c:pt idx="148">
                  <c:v>4606710</c:v>
                </c:pt>
                <c:pt idx="149">
                  <c:v>7243312</c:v>
                </c:pt>
                <c:pt idx="150">
                  <c:v>5983649</c:v>
                </c:pt>
                <c:pt idx="151">
                  <c:v>4481756</c:v>
                </c:pt>
                <c:pt idx="152">
                  <c:v>7290083</c:v>
                </c:pt>
                <c:pt idx="153">
                  <c:v>6188320</c:v>
                </c:pt>
                <c:pt idx="154">
                  <c:v>4025612</c:v>
                </c:pt>
                <c:pt idx="155">
                  <c:v>4029759</c:v>
                </c:pt>
                <c:pt idx="156">
                  <c:v>3482041</c:v>
                </c:pt>
                <c:pt idx="157">
                  <c:v>2991247</c:v>
                </c:pt>
                <c:pt idx="158">
                  <c:v>4069787</c:v>
                </c:pt>
                <c:pt idx="159">
                  <c:v>3228212</c:v>
                </c:pt>
                <c:pt idx="160">
                  <c:v>3013206</c:v>
                </c:pt>
                <c:pt idx="161">
                  <c:v>2591164</c:v>
                </c:pt>
                <c:pt idx="162">
                  <c:v>7233509</c:v>
                </c:pt>
                <c:pt idx="163">
                  <c:v>4179595</c:v>
                </c:pt>
                <c:pt idx="164">
                  <c:v>12056320</c:v>
                </c:pt>
                <c:pt idx="165">
                  <c:v>2195703</c:v>
                </c:pt>
                <c:pt idx="166">
                  <c:v>3397145</c:v>
                </c:pt>
                <c:pt idx="167">
                  <c:v>2477891</c:v>
                </c:pt>
                <c:pt idx="168">
                  <c:v>2473258</c:v>
                </c:pt>
                <c:pt idx="169">
                  <c:v>2529838</c:v>
                </c:pt>
                <c:pt idx="170">
                  <c:v>2487017</c:v>
                </c:pt>
                <c:pt idx="171">
                  <c:v>2926489</c:v>
                </c:pt>
                <c:pt idx="172">
                  <c:v>4726112</c:v>
                </c:pt>
                <c:pt idx="173">
                  <c:v>3876503</c:v>
                </c:pt>
                <c:pt idx="174">
                  <c:v>2267193</c:v>
                </c:pt>
                <c:pt idx="175">
                  <c:v>4517453</c:v>
                </c:pt>
                <c:pt idx="176">
                  <c:v>2582333</c:v>
                </c:pt>
                <c:pt idx="177">
                  <c:v>4738990</c:v>
                </c:pt>
                <c:pt idx="178">
                  <c:v>2592155</c:v>
                </c:pt>
                <c:pt idx="179">
                  <c:v>2699795</c:v>
                </c:pt>
                <c:pt idx="180">
                  <c:v>2357355</c:v>
                </c:pt>
                <c:pt idx="181">
                  <c:v>2787632</c:v>
                </c:pt>
                <c:pt idx="182">
                  <c:v>4577326</c:v>
                </c:pt>
                <c:pt idx="183">
                  <c:v>2796134</c:v>
                </c:pt>
                <c:pt idx="184">
                  <c:v>2097375</c:v>
                </c:pt>
                <c:pt idx="185">
                  <c:v>4926570</c:v>
                </c:pt>
                <c:pt idx="186">
                  <c:v>3735111</c:v>
                </c:pt>
                <c:pt idx="187">
                  <c:v>2545989</c:v>
                </c:pt>
                <c:pt idx="188">
                  <c:v>3271430</c:v>
                </c:pt>
                <c:pt idx="189">
                  <c:v>2262646</c:v>
                </c:pt>
                <c:pt idx="190">
                  <c:v>2815522</c:v>
                </c:pt>
                <c:pt idx="191">
                  <c:v>2650462</c:v>
                </c:pt>
                <c:pt idx="192">
                  <c:v>4686000</c:v>
                </c:pt>
                <c:pt idx="193">
                  <c:v>2786641</c:v>
                </c:pt>
                <c:pt idx="194">
                  <c:v>3028580</c:v>
                </c:pt>
                <c:pt idx="195">
                  <c:v>3161075</c:v>
                </c:pt>
                <c:pt idx="196">
                  <c:v>1782839</c:v>
                </c:pt>
                <c:pt idx="197">
                  <c:v>3258022</c:v>
                </c:pt>
                <c:pt idx="198">
                  <c:v>3904355</c:v>
                </c:pt>
                <c:pt idx="199">
                  <c:v>3535854</c:v>
                </c:pt>
                <c:pt idx="200">
                  <c:v>3119539</c:v>
                </c:pt>
                <c:pt idx="201">
                  <c:v>5790337</c:v>
                </c:pt>
                <c:pt idx="202">
                  <c:v>3099805</c:v>
                </c:pt>
                <c:pt idx="203">
                  <c:v>3179898</c:v>
                </c:pt>
                <c:pt idx="204">
                  <c:v>5250463</c:v>
                </c:pt>
                <c:pt idx="205">
                  <c:v>3304414</c:v>
                </c:pt>
                <c:pt idx="206">
                  <c:v>5432537</c:v>
                </c:pt>
                <c:pt idx="207">
                  <c:v>2776074</c:v>
                </c:pt>
                <c:pt idx="208">
                  <c:v>2694603</c:v>
                </c:pt>
                <c:pt idx="209">
                  <c:v>2983866</c:v>
                </c:pt>
                <c:pt idx="210">
                  <c:v>3460958</c:v>
                </c:pt>
                <c:pt idx="211">
                  <c:v>8347607</c:v>
                </c:pt>
                <c:pt idx="212">
                  <c:v>2544129</c:v>
                </c:pt>
                <c:pt idx="213">
                  <c:v>961689</c:v>
                </c:pt>
                <c:pt idx="214">
                  <c:v>2897318</c:v>
                </c:pt>
                <c:pt idx="215">
                  <c:v>1806181</c:v>
                </c:pt>
                <c:pt idx="216">
                  <c:v>3016355</c:v>
                </c:pt>
                <c:pt idx="217">
                  <c:v>2206624</c:v>
                </c:pt>
                <c:pt idx="218">
                  <c:v>2031061</c:v>
                </c:pt>
                <c:pt idx="219">
                  <c:v>6478757</c:v>
                </c:pt>
                <c:pt idx="220">
                  <c:v>1537581</c:v>
                </c:pt>
                <c:pt idx="221">
                  <c:v>2417036</c:v>
                </c:pt>
                <c:pt idx="222">
                  <c:v>1605002</c:v>
                </c:pt>
                <c:pt idx="223">
                  <c:v>1795854</c:v>
                </c:pt>
                <c:pt idx="224">
                  <c:v>2160659</c:v>
                </c:pt>
                <c:pt idx="225">
                  <c:v>7708403</c:v>
                </c:pt>
                <c:pt idx="226">
                  <c:v>6513510</c:v>
                </c:pt>
                <c:pt idx="227">
                  <c:v>8310071</c:v>
                </c:pt>
                <c:pt idx="228">
                  <c:v>2937272</c:v>
                </c:pt>
                <c:pt idx="229">
                  <c:v>7823978</c:v>
                </c:pt>
                <c:pt idx="230">
                  <c:v>4459582</c:v>
                </c:pt>
                <c:pt idx="231">
                  <c:v>3462876</c:v>
                </c:pt>
                <c:pt idx="232">
                  <c:v>2728159</c:v>
                </c:pt>
                <c:pt idx="233">
                  <c:v>2647109</c:v>
                </c:pt>
                <c:pt idx="234">
                  <c:v>4016683</c:v>
                </c:pt>
                <c:pt idx="235">
                  <c:v>3869636</c:v>
                </c:pt>
                <c:pt idx="236">
                  <c:v>4207410</c:v>
                </c:pt>
                <c:pt idx="237">
                  <c:v>524274</c:v>
                </c:pt>
                <c:pt idx="238">
                  <c:v>3693403</c:v>
                </c:pt>
                <c:pt idx="239">
                  <c:v>2023288</c:v>
                </c:pt>
                <c:pt idx="240">
                  <c:v>5190819</c:v>
                </c:pt>
                <c:pt idx="241">
                  <c:v>3123328</c:v>
                </c:pt>
                <c:pt idx="242">
                  <c:v>2623617</c:v>
                </c:pt>
                <c:pt idx="243">
                  <c:v>3703017</c:v>
                </c:pt>
                <c:pt idx="244">
                  <c:v>2772678</c:v>
                </c:pt>
                <c:pt idx="245">
                  <c:v>2964079</c:v>
                </c:pt>
                <c:pt idx="246">
                  <c:v>3333283</c:v>
                </c:pt>
                <c:pt idx="247">
                  <c:v>3040286</c:v>
                </c:pt>
                <c:pt idx="248">
                  <c:v>3209980</c:v>
                </c:pt>
                <c:pt idx="249">
                  <c:v>2711020</c:v>
                </c:pt>
                <c:pt idx="250">
                  <c:v>2614177</c:v>
                </c:pt>
                <c:pt idx="251">
                  <c:v>2329096</c:v>
                </c:pt>
                <c:pt idx="252">
                  <c:v>1904856</c:v>
                </c:pt>
                <c:pt idx="253">
                  <c:v>2170128</c:v>
                </c:pt>
                <c:pt idx="254">
                  <c:v>2151036</c:v>
                </c:pt>
                <c:pt idx="255">
                  <c:v>5892881</c:v>
                </c:pt>
                <c:pt idx="256">
                  <c:v>2737339</c:v>
                </c:pt>
                <c:pt idx="257">
                  <c:v>2003706</c:v>
                </c:pt>
                <c:pt idx="258">
                  <c:v>2478634</c:v>
                </c:pt>
                <c:pt idx="259">
                  <c:v>2121042</c:v>
                </c:pt>
                <c:pt idx="260">
                  <c:v>3997691</c:v>
                </c:pt>
                <c:pt idx="261">
                  <c:v>3810681</c:v>
                </c:pt>
                <c:pt idx="262">
                  <c:v>5958755</c:v>
                </c:pt>
                <c:pt idx="263">
                  <c:v>2245364</c:v>
                </c:pt>
                <c:pt idx="264">
                  <c:v>5126805</c:v>
                </c:pt>
                <c:pt idx="265">
                  <c:v>2033331</c:v>
                </c:pt>
                <c:pt idx="266">
                  <c:v>2697797</c:v>
                </c:pt>
                <c:pt idx="267">
                  <c:v>9570033</c:v>
                </c:pt>
                <c:pt idx="268">
                  <c:v>3457103</c:v>
                </c:pt>
                <c:pt idx="269">
                  <c:v>2116290</c:v>
                </c:pt>
                <c:pt idx="270">
                  <c:v>2893223</c:v>
                </c:pt>
                <c:pt idx="271">
                  <c:v>2592888</c:v>
                </c:pt>
                <c:pt idx="272">
                  <c:v>6856784</c:v>
                </c:pt>
                <c:pt idx="273">
                  <c:v>2614086</c:v>
                </c:pt>
                <c:pt idx="274">
                  <c:v>2023479</c:v>
                </c:pt>
                <c:pt idx="275">
                  <c:v>3125190</c:v>
                </c:pt>
                <c:pt idx="276">
                  <c:v>2285235</c:v>
                </c:pt>
                <c:pt idx="277">
                  <c:v>5641241</c:v>
                </c:pt>
                <c:pt idx="278">
                  <c:v>1892522</c:v>
                </c:pt>
                <c:pt idx="279">
                  <c:v>1954389</c:v>
                </c:pt>
                <c:pt idx="280">
                  <c:v>3411669</c:v>
                </c:pt>
                <c:pt idx="281">
                  <c:v>4578335</c:v>
                </c:pt>
                <c:pt idx="282">
                  <c:v>2949143</c:v>
                </c:pt>
                <c:pt idx="283">
                  <c:v>3555737</c:v>
                </c:pt>
                <c:pt idx="284">
                  <c:v>3038293</c:v>
                </c:pt>
                <c:pt idx="285">
                  <c:v>4060599</c:v>
                </c:pt>
                <c:pt idx="286">
                  <c:v>3256804</c:v>
                </c:pt>
                <c:pt idx="287">
                  <c:v>2536213</c:v>
                </c:pt>
                <c:pt idx="288">
                  <c:v>6232933</c:v>
                </c:pt>
                <c:pt idx="289">
                  <c:v>11257280</c:v>
                </c:pt>
                <c:pt idx="290">
                  <c:v>6577666</c:v>
                </c:pt>
                <c:pt idx="291">
                  <c:v>3870107</c:v>
                </c:pt>
                <c:pt idx="292">
                  <c:v>4286480</c:v>
                </c:pt>
                <c:pt idx="293">
                  <c:v>3348957</c:v>
                </c:pt>
                <c:pt idx="294">
                  <c:v>2627679</c:v>
                </c:pt>
                <c:pt idx="295">
                  <c:v>2969488</c:v>
                </c:pt>
                <c:pt idx="296">
                  <c:v>4259778</c:v>
                </c:pt>
                <c:pt idx="297">
                  <c:v>2781835</c:v>
                </c:pt>
                <c:pt idx="298">
                  <c:v>3948789</c:v>
                </c:pt>
                <c:pt idx="299">
                  <c:v>3046110</c:v>
                </c:pt>
                <c:pt idx="300">
                  <c:v>3277120</c:v>
                </c:pt>
                <c:pt idx="301">
                  <c:v>4850515</c:v>
                </c:pt>
                <c:pt idx="302">
                  <c:v>2925248</c:v>
                </c:pt>
                <c:pt idx="303">
                  <c:v>2707928</c:v>
                </c:pt>
                <c:pt idx="304">
                  <c:v>2250575</c:v>
                </c:pt>
                <c:pt idx="305">
                  <c:v>2592966</c:v>
                </c:pt>
                <c:pt idx="306">
                  <c:v>4640785</c:v>
                </c:pt>
                <c:pt idx="307">
                  <c:v>3742156</c:v>
                </c:pt>
                <c:pt idx="308">
                  <c:v>2621727</c:v>
                </c:pt>
                <c:pt idx="309">
                  <c:v>2471642</c:v>
                </c:pt>
                <c:pt idx="310">
                  <c:v>2467765</c:v>
                </c:pt>
                <c:pt idx="311">
                  <c:v>3009709</c:v>
                </c:pt>
                <c:pt idx="312">
                  <c:v>1921226</c:v>
                </c:pt>
                <c:pt idx="313">
                  <c:v>3953485</c:v>
                </c:pt>
                <c:pt idx="314">
                  <c:v>3455605</c:v>
                </c:pt>
                <c:pt idx="315">
                  <c:v>2184991</c:v>
                </c:pt>
                <c:pt idx="316">
                  <c:v>2651562</c:v>
                </c:pt>
                <c:pt idx="317">
                  <c:v>3218239</c:v>
                </c:pt>
                <c:pt idx="318">
                  <c:v>3613538</c:v>
                </c:pt>
                <c:pt idx="319">
                  <c:v>8845513</c:v>
                </c:pt>
                <c:pt idx="320">
                  <c:v>2347599</c:v>
                </c:pt>
                <c:pt idx="321">
                  <c:v>2654602</c:v>
                </c:pt>
                <c:pt idx="322">
                  <c:v>2350903</c:v>
                </c:pt>
                <c:pt idx="323">
                  <c:v>3089939</c:v>
                </c:pt>
                <c:pt idx="324">
                  <c:v>2684255</c:v>
                </c:pt>
                <c:pt idx="325">
                  <c:v>3250715</c:v>
                </c:pt>
                <c:pt idx="326">
                  <c:v>5866898</c:v>
                </c:pt>
                <c:pt idx="327">
                  <c:v>5695893</c:v>
                </c:pt>
                <c:pt idx="328">
                  <c:v>5296232</c:v>
                </c:pt>
                <c:pt idx="329">
                  <c:v>3944617</c:v>
                </c:pt>
                <c:pt idx="330">
                  <c:v>3672381</c:v>
                </c:pt>
                <c:pt idx="331">
                  <c:v>3726937</c:v>
                </c:pt>
                <c:pt idx="332">
                  <c:v>5319919</c:v>
                </c:pt>
                <c:pt idx="333">
                  <c:v>2937946</c:v>
                </c:pt>
                <c:pt idx="334">
                  <c:v>3639899</c:v>
                </c:pt>
                <c:pt idx="335">
                  <c:v>4549813</c:v>
                </c:pt>
                <c:pt idx="336">
                  <c:v>4361697</c:v>
                </c:pt>
                <c:pt idx="337">
                  <c:v>855314</c:v>
                </c:pt>
                <c:pt idx="338">
                  <c:v>3817742</c:v>
                </c:pt>
                <c:pt idx="339">
                  <c:v>5377065</c:v>
                </c:pt>
                <c:pt idx="340">
                  <c:v>12073190</c:v>
                </c:pt>
                <c:pt idx="341">
                  <c:v>4898704</c:v>
                </c:pt>
                <c:pt idx="342">
                  <c:v>3657161</c:v>
                </c:pt>
                <c:pt idx="343">
                  <c:v>3237462</c:v>
                </c:pt>
                <c:pt idx="344">
                  <c:v>3357764</c:v>
                </c:pt>
                <c:pt idx="345">
                  <c:v>4650119</c:v>
                </c:pt>
                <c:pt idx="346">
                  <c:v>4352349</c:v>
                </c:pt>
                <c:pt idx="347">
                  <c:v>14869820</c:v>
                </c:pt>
                <c:pt idx="348">
                  <c:v>6195254</c:v>
                </c:pt>
                <c:pt idx="349">
                  <c:v>6889344</c:v>
                </c:pt>
                <c:pt idx="350">
                  <c:v>4141860</c:v>
                </c:pt>
                <c:pt idx="351">
                  <c:v>5755028</c:v>
                </c:pt>
                <c:pt idx="352">
                  <c:v>8773472</c:v>
                </c:pt>
                <c:pt idx="353">
                  <c:v>13744960</c:v>
                </c:pt>
                <c:pt idx="354">
                  <c:v>5467900</c:v>
                </c:pt>
                <c:pt idx="355">
                  <c:v>3185708</c:v>
                </c:pt>
                <c:pt idx="356">
                  <c:v>3439265</c:v>
                </c:pt>
                <c:pt idx="357">
                  <c:v>3720575</c:v>
                </c:pt>
                <c:pt idx="358">
                  <c:v>435119</c:v>
                </c:pt>
                <c:pt idx="359">
                  <c:v>3838272</c:v>
                </c:pt>
                <c:pt idx="360">
                  <c:v>2254760</c:v>
                </c:pt>
                <c:pt idx="361">
                  <c:v>2135124</c:v>
                </c:pt>
                <c:pt idx="362">
                  <c:v>3249103</c:v>
                </c:pt>
                <c:pt idx="363">
                  <c:v>4910053</c:v>
                </c:pt>
                <c:pt idx="364">
                  <c:v>4497000</c:v>
                </c:pt>
                <c:pt idx="365">
                  <c:v>3108764</c:v>
                </c:pt>
                <c:pt idx="366">
                  <c:v>3356208</c:v>
                </c:pt>
                <c:pt idx="367">
                  <c:v>5213671</c:v>
                </c:pt>
                <c:pt idx="368">
                  <c:v>3756366</c:v>
                </c:pt>
                <c:pt idx="369">
                  <c:v>2414478</c:v>
                </c:pt>
                <c:pt idx="370">
                  <c:v>2989116</c:v>
                </c:pt>
                <c:pt idx="371">
                  <c:v>1584377</c:v>
                </c:pt>
                <c:pt idx="372">
                  <c:v>4603069</c:v>
                </c:pt>
                <c:pt idx="373">
                  <c:v>7442529</c:v>
                </c:pt>
                <c:pt idx="374">
                  <c:v>4664689</c:v>
                </c:pt>
                <c:pt idx="375">
                  <c:v>4035637</c:v>
                </c:pt>
                <c:pt idx="376">
                  <c:v>5158175</c:v>
                </c:pt>
                <c:pt idx="377">
                  <c:v>5014450</c:v>
                </c:pt>
                <c:pt idx="378">
                  <c:v>5578736</c:v>
                </c:pt>
                <c:pt idx="379">
                  <c:v>3754137</c:v>
                </c:pt>
                <c:pt idx="380">
                  <c:v>4598036</c:v>
                </c:pt>
                <c:pt idx="381">
                  <c:v>3802049</c:v>
                </c:pt>
                <c:pt idx="382">
                  <c:v>3472929</c:v>
                </c:pt>
                <c:pt idx="383">
                  <c:v>4542626</c:v>
                </c:pt>
                <c:pt idx="384">
                  <c:v>2984633</c:v>
                </c:pt>
                <c:pt idx="385">
                  <c:v>3435502</c:v>
                </c:pt>
                <c:pt idx="386">
                  <c:v>4785677</c:v>
                </c:pt>
                <c:pt idx="387">
                  <c:v>3960494</c:v>
                </c:pt>
                <c:pt idx="388">
                  <c:v>2067300</c:v>
                </c:pt>
                <c:pt idx="389">
                  <c:v>4957797</c:v>
                </c:pt>
                <c:pt idx="390">
                  <c:v>8086639</c:v>
                </c:pt>
                <c:pt idx="391">
                  <c:v>5708979</c:v>
                </c:pt>
                <c:pt idx="392">
                  <c:v>5107423</c:v>
                </c:pt>
                <c:pt idx="393">
                  <c:v>5308288</c:v>
                </c:pt>
                <c:pt idx="394">
                  <c:v>14912930</c:v>
                </c:pt>
                <c:pt idx="395">
                  <c:v>7008223</c:v>
                </c:pt>
                <c:pt idx="396">
                  <c:v>6922098</c:v>
                </c:pt>
                <c:pt idx="397">
                  <c:v>6642334</c:v>
                </c:pt>
                <c:pt idx="398">
                  <c:v>13344470</c:v>
                </c:pt>
                <c:pt idx="399">
                  <c:v>5341747</c:v>
                </c:pt>
                <c:pt idx="400">
                  <c:v>15025910</c:v>
                </c:pt>
                <c:pt idx="401">
                  <c:v>10090280</c:v>
                </c:pt>
                <c:pt idx="402">
                  <c:v>6001962</c:v>
                </c:pt>
                <c:pt idx="403">
                  <c:v>9414760</c:v>
                </c:pt>
                <c:pt idx="404">
                  <c:v>6635158</c:v>
                </c:pt>
                <c:pt idx="405">
                  <c:v>8698643</c:v>
                </c:pt>
                <c:pt idx="406">
                  <c:v>12485690</c:v>
                </c:pt>
                <c:pt idx="407">
                  <c:v>4727249</c:v>
                </c:pt>
                <c:pt idx="408">
                  <c:v>4342913</c:v>
                </c:pt>
                <c:pt idx="409">
                  <c:v>4444280</c:v>
                </c:pt>
                <c:pt idx="410">
                  <c:v>6106183</c:v>
                </c:pt>
                <c:pt idx="411">
                  <c:v>4630657</c:v>
                </c:pt>
                <c:pt idx="412">
                  <c:v>5596137</c:v>
                </c:pt>
                <c:pt idx="413">
                  <c:v>4153982</c:v>
                </c:pt>
                <c:pt idx="414">
                  <c:v>11652610</c:v>
                </c:pt>
                <c:pt idx="415">
                  <c:v>3375859</c:v>
                </c:pt>
                <c:pt idx="416">
                  <c:v>3158575</c:v>
                </c:pt>
                <c:pt idx="417">
                  <c:v>3451649</c:v>
                </c:pt>
                <c:pt idx="418">
                  <c:v>3183723</c:v>
                </c:pt>
                <c:pt idx="419">
                  <c:v>2462562</c:v>
                </c:pt>
                <c:pt idx="420">
                  <c:v>3491437</c:v>
                </c:pt>
                <c:pt idx="421">
                  <c:v>6075165</c:v>
                </c:pt>
                <c:pt idx="422">
                  <c:v>5471784</c:v>
                </c:pt>
                <c:pt idx="423">
                  <c:v>5904826</c:v>
                </c:pt>
                <c:pt idx="424">
                  <c:v>3309383</c:v>
                </c:pt>
                <c:pt idx="425">
                  <c:v>3058990</c:v>
                </c:pt>
                <c:pt idx="426">
                  <c:v>5666301</c:v>
                </c:pt>
                <c:pt idx="427">
                  <c:v>3113361</c:v>
                </c:pt>
                <c:pt idx="428">
                  <c:v>3955788</c:v>
                </c:pt>
                <c:pt idx="429">
                  <c:v>3763713</c:v>
                </c:pt>
                <c:pt idx="430">
                  <c:v>5571399</c:v>
                </c:pt>
                <c:pt idx="431">
                  <c:v>4285594</c:v>
                </c:pt>
                <c:pt idx="432">
                  <c:v>3387675</c:v>
                </c:pt>
                <c:pt idx="433">
                  <c:v>3074285</c:v>
                </c:pt>
                <c:pt idx="434">
                  <c:v>3253899</c:v>
                </c:pt>
                <c:pt idx="435">
                  <c:v>2476771</c:v>
                </c:pt>
                <c:pt idx="436">
                  <c:v>3969132</c:v>
                </c:pt>
                <c:pt idx="437">
                  <c:v>4629794</c:v>
                </c:pt>
                <c:pt idx="438">
                  <c:v>9382919</c:v>
                </c:pt>
                <c:pt idx="439">
                  <c:v>4205987</c:v>
                </c:pt>
                <c:pt idx="440">
                  <c:v>3811545</c:v>
                </c:pt>
                <c:pt idx="441">
                  <c:v>4012512</c:v>
                </c:pt>
                <c:pt idx="442">
                  <c:v>3532671</c:v>
                </c:pt>
                <c:pt idx="443">
                  <c:v>4578941</c:v>
                </c:pt>
                <c:pt idx="444">
                  <c:v>3472652</c:v>
                </c:pt>
                <c:pt idx="445">
                  <c:v>2471408</c:v>
                </c:pt>
                <c:pt idx="446">
                  <c:v>2819244</c:v>
                </c:pt>
                <c:pt idx="447">
                  <c:v>2782101</c:v>
                </c:pt>
                <c:pt idx="448">
                  <c:v>2396207</c:v>
                </c:pt>
                <c:pt idx="449">
                  <c:v>3299074</c:v>
                </c:pt>
                <c:pt idx="450">
                  <c:v>3791437</c:v>
                </c:pt>
                <c:pt idx="451">
                  <c:v>5302766</c:v>
                </c:pt>
                <c:pt idx="452">
                  <c:v>6482187</c:v>
                </c:pt>
                <c:pt idx="453">
                  <c:v>4963501</c:v>
                </c:pt>
                <c:pt idx="454">
                  <c:v>3547999</c:v>
                </c:pt>
                <c:pt idx="455">
                  <c:v>3908713</c:v>
                </c:pt>
                <c:pt idx="456">
                  <c:v>3732116</c:v>
                </c:pt>
                <c:pt idx="457">
                  <c:v>4255562</c:v>
                </c:pt>
                <c:pt idx="458">
                  <c:v>4185248</c:v>
                </c:pt>
                <c:pt idx="459">
                  <c:v>2825121</c:v>
                </c:pt>
                <c:pt idx="460">
                  <c:v>2677760</c:v>
                </c:pt>
                <c:pt idx="461">
                  <c:v>2813530</c:v>
                </c:pt>
                <c:pt idx="462">
                  <c:v>3655655</c:v>
                </c:pt>
                <c:pt idx="463">
                  <c:v>907570</c:v>
                </c:pt>
                <c:pt idx="464">
                  <c:v>7915234</c:v>
                </c:pt>
                <c:pt idx="465">
                  <c:v>2278985</c:v>
                </c:pt>
                <c:pt idx="466">
                  <c:v>3279013</c:v>
                </c:pt>
                <c:pt idx="467">
                  <c:v>2296060</c:v>
                </c:pt>
                <c:pt idx="468">
                  <c:v>2082342</c:v>
                </c:pt>
                <c:pt idx="469">
                  <c:v>1794060</c:v>
                </c:pt>
                <c:pt idx="470">
                  <c:v>3327422</c:v>
                </c:pt>
                <c:pt idx="471">
                  <c:v>1639959</c:v>
                </c:pt>
                <c:pt idx="472">
                  <c:v>3819637</c:v>
                </c:pt>
                <c:pt idx="473">
                  <c:v>5868771</c:v>
                </c:pt>
                <c:pt idx="474">
                  <c:v>4031670</c:v>
                </c:pt>
                <c:pt idx="475">
                  <c:v>5495288</c:v>
                </c:pt>
                <c:pt idx="476">
                  <c:v>2846532</c:v>
                </c:pt>
                <c:pt idx="477">
                  <c:v>10285680</c:v>
                </c:pt>
                <c:pt idx="478">
                  <c:v>1092743</c:v>
                </c:pt>
                <c:pt idx="479">
                  <c:v>3281742</c:v>
                </c:pt>
                <c:pt idx="480">
                  <c:v>2859026</c:v>
                </c:pt>
                <c:pt idx="481">
                  <c:v>2703870</c:v>
                </c:pt>
                <c:pt idx="482">
                  <c:v>3552707</c:v>
                </c:pt>
                <c:pt idx="483">
                  <c:v>2543661</c:v>
                </c:pt>
                <c:pt idx="484">
                  <c:v>3762666</c:v>
                </c:pt>
                <c:pt idx="485">
                  <c:v>2997321</c:v>
                </c:pt>
                <c:pt idx="486">
                  <c:v>3387676</c:v>
                </c:pt>
                <c:pt idx="487">
                  <c:v>1567317</c:v>
                </c:pt>
                <c:pt idx="488">
                  <c:v>5245651</c:v>
                </c:pt>
                <c:pt idx="489">
                  <c:v>3679491</c:v>
                </c:pt>
                <c:pt idx="490">
                  <c:v>3142024</c:v>
                </c:pt>
                <c:pt idx="491">
                  <c:v>3071168</c:v>
                </c:pt>
                <c:pt idx="492">
                  <c:v>2228395</c:v>
                </c:pt>
                <c:pt idx="493">
                  <c:v>2065921</c:v>
                </c:pt>
                <c:pt idx="494">
                  <c:v>2712631</c:v>
                </c:pt>
                <c:pt idx="495">
                  <c:v>4222094</c:v>
                </c:pt>
                <c:pt idx="496">
                  <c:v>3327050</c:v>
                </c:pt>
                <c:pt idx="497">
                  <c:v>9015048</c:v>
                </c:pt>
                <c:pt idx="498">
                  <c:v>2717993</c:v>
                </c:pt>
                <c:pt idx="499">
                  <c:v>2018679</c:v>
                </c:pt>
                <c:pt idx="500">
                  <c:v>2348863</c:v>
                </c:pt>
                <c:pt idx="501">
                  <c:v>2741870</c:v>
                </c:pt>
                <c:pt idx="502">
                  <c:v>4252818</c:v>
                </c:pt>
                <c:pt idx="503">
                  <c:v>4071165</c:v>
                </c:pt>
                <c:pt idx="504">
                  <c:v>5153844</c:v>
                </c:pt>
                <c:pt idx="505">
                  <c:v>8318130</c:v>
                </c:pt>
                <c:pt idx="506">
                  <c:v>5389514</c:v>
                </c:pt>
                <c:pt idx="507">
                  <c:v>4871727</c:v>
                </c:pt>
                <c:pt idx="508">
                  <c:v>2764323</c:v>
                </c:pt>
                <c:pt idx="509">
                  <c:v>4528007</c:v>
                </c:pt>
                <c:pt idx="510">
                  <c:v>4354585</c:v>
                </c:pt>
                <c:pt idx="511">
                  <c:v>2786385</c:v>
                </c:pt>
                <c:pt idx="512">
                  <c:v>2031230</c:v>
                </c:pt>
                <c:pt idx="513">
                  <c:v>2059187</c:v>
                </c:pt>
                <c:pt idx="514">
                  <c:v>2373663</c:v>
                </c:pt>
                <c:pt idx="515">
                  <c:v>2826555</c:v>
                </c:pt>
                <c:pt idx="516">
                  <c:v>7133986</c:v>
                </c:pt>
                <c:pt idx="517">
                  <c:v>1551460</c:v>
                </c:pt>
                <c:pt idx="518">
                  <c:v>4321662</c:v>
                </c:pt>
                <c:pt idx="519">
                  <c:v>3559142</c:v>
                </c:pt>
                <c:pt idx="520">
                  <c:v>4378880</c:v>
                </c:pt>
                <c:pt idx="521">
                  <c:v>2121977</c:v>
                </c:pt>
                <c:pt idx="522">
                  <c:v>3250094</c:v>
                </c:pt>
                <c:pt idx="523">
                  <c:v>2344197</c:v>
                </c:pt>
                <c:pt idx="524">
                  <c:v>3428157</c:v>
                </c:pt>
                <c:pt idx="525">
                  <c:v>4283048</c:v>
                </c:pt>
                <c:pt idx="526">
                  <c:v>3334277</c:v>
                </c:pt>
                <c:pt idx="527">
                  <c:v>2231273</c:v>
                </c:pt>
                <c:pt idx="528">
                  <c:v>4507913</c:v>
                </c:pt>
                <c:pt idx="529">
                  <c:v>3184224</c:v>
                </c:pt>
                <c:pt idx="530">
                  <c:v>2823674</c:v>
                </c:pt>
                <c:pt idx="531">
                  <c:v>2017917</c:v>
                </c:pt>
                <c:pt idx="532">
                  <c:v>2565382</c:v>
                </c:pt>
                <c:pt idx="533">
                  <c:v>1689564</c:v>
                </c:pt>
                <c:pt idx="534">
                  <c:v>1859133</c:v>
                </c:pt>
                <c:pt idx="535">
                  <c:v>2151146</c:v>
                </c:pt>
                <c:pt idx="536">
                  <c:v>2089669</c:v>
                </c:pt>
                <c:pt idx="537">
                  <c:v>2368264</c:v>
                </c:pt>
                <c:pt idx="538">
                  <c:v>3466029</c:v>
                </c:pt>
                <c:pt idx="539">
                  <c:v>9716406</c:v>
                </c:pt>
                <c:pt idx="540">
                  <c:v>4816428</c:v>
                </c:pt>
                <c:pt idx="541">
                  <c:v>2402941</c:v>
                </c:pt>
                <c:pt idx="542">
                  <c:v>3653342</c:v>
                </c:pt>
                <c:pt idx="543">
                  <c:v>2303952</c:v>
                </c:pt>
                <c:pt idx="544">
                  <c:v>4386321</c:v>
                </c:pt>
                <c:pt idx="545">
                  <c:v>3647816</c:v>
                </c:pt>
                <c:pt idx="546">
                  <c:v>3078542</c:v>
                </c:pt>
                <c:pt idx="547">
                  <c:v>3844426</c:v>
                </c:pt>
                <c:pt idx="548">
                  <c:v>3939228</c:v>
                </c:pt>
                <c:pt idx="549">
                  <c:v>10401890</c:v>
                </c:pt>
                <c:pt idx="550">
                  <c:v>4654146</c:v>
                </c:pt>
                <c:pt idx="551">
                  <c:v>3323263</c:v>
                </c:pt>
                <c:pt idx="552">
                  <c:v>2148831</c:v>
                </c:pt>
                <c:pt idx="553">
                  <c:v>2902369</c:v>
                </c:pt>
                <c:pt idx="554">
                  <c:v>3329900</c:v>
                </c:pt>
                <c:pt idx="555">
                  <c:v>3346689</c:v>
                </c:pt>
                <c:pt idx="556">
                  <c:v>2814749</c:v>
                </c:pt>
                <c:pt idx="557">
                  <c:v>4237936</c:v>
                </c:pt>
                <c:pt idx="558">
                  <c:v>2746714</c:v>
                </c:pt>
                <c:pt idx="559">
                  <c:v>4215193</c:v>
                </c:pt>
                <c:pt idx="560">
                  <c:v>2317415</c:v>
                </c:pt>
                <c:pt idx="561">
                  <c:v>2872691</c:v>
                </c:pt>
                <c:pt idx="562">
                  <c:v>2785319</c:v>
                </c:pt>
                <c:pt idx="563">
                  <c:v>3214083</c:v>
                </c:pt>
                <c:pt idx="564">
                  <c:v>3478733</c:v>
                </c:pt>
                <c:pt idx="565">
                  <c:v>2368473</c:v>
                </c:pt>
                <c:pt idx="566">
                  <c:v>3189204</c:v>
                </c:pt>
                <c:pt idx="567">
                  <c:v>2331691</c:v>
                </c:pt>
                <c:pt idx="568">
                  <c:v>1640633</c:v>
                </c:pt>
                <c:pt idx="569">
                  <c:v>2348145</c:v>
                </c:pt>
                <c:pt idx="570">
                  <c:v>1692930</c:v>
                </c:pt>
                <c:pt idx="571">
                  <c:v>4379243</c:v>
                </c:pt>
                <c:pt idx="572">
                  <c:v>3679839</c:v>
                </c:pt>
                <c:pt idx="573">
                  <c:v>7286107</c:v>
                </c:pt>
                <c:pt idx="574">
                  <c:v>1958866</c:v>
                </c:pt>
                <c:pt idx="575">
                  <c:v>4059679</c:v>
                </c:pt>
                <c:pt idx="576">
                  <c:v>4369677</c:v>
                </c:pt>
                <c:pt idx="577">
                  <c:v>6388222</c:v>
                </c:pt>
                <c:pt idx="578">
                  <c:v>4860274</c:v>
                </c:pt>
                <c:pt idx="579">
                  <c:v>3349468</c:v>
                </c:pt>
                <c:pt idx="580">
                  <c:v>4720785</c:v>
                </c:pt>
                <c:pt idx="581">
                  <c:v>3373041</c:v>
                </c:pt>
                <c:pt idx="582">
                  <c:v>2719621</c:v>
                </c:pt>
                <c:pt idx="583">
                  <c:v>4708206</c:v>
                </c:pt>
                <c:pt idx="584">
                  <c:v>3546575</c:v>
                </c:pt>
                <c:pt idx="585">
                  <c:v>3854568</c:v>
                </c:pt>
                <c:pt idx="586">
                  <c:v>4880383</c:v>
                </c:pt>
                <c:pt idx="587">
                  <c:v>1649878</c:v>
                </c:pt>
                <c:pt idx="588">
                  <c:v>3890591</c:v>
                </c:pt>
                <c:pt idx="589">
                  <c:v>4604694</c:v>
                </c:pt>
                <c:pt idx="590">
                  <c:v>4179319</c:v>
                </c:pt>
                <c:pt idx="591">
                  <c:v>8156723</c:v>
                </c:pt>
                <c:pt idx="592">
                  <c:v>6376565</c:v>
                </c:pt>
                <c:pt idx="593">
                  <c:v>3938911</c:v>
                </c:pt>
                <c:pt idx="594">
                  <c:v>3699512</c:v>
                </c:pt>
                <c:pt idx="595">
                  <c:v>6249371</c:v>
                </c:pt>
                <c:pt idx="596">
                  <c:v>3794230</c:v>
                </c:pt>
                <c:pt idx="597">
                  <c:v>4902370</c:v>
                </c:pt>
                <c:pt idx="598">
                  <c:v>3351860</c:v>
                </c:pt>
                <c:pt idx="599">
                  <c:v>4427280</c:v>
                </c:pt>
                <c:pt idx="600">
                  <c:v>4608848</c:v>
                </c:pt>
                <c:pt idx="601">
                  <c:v>4210009</c:v>
                </c:pt>
                <c:pt idx="602">
                  <c:v>4662607</c:v>
                </c:pt>
                <c:pt idx="603">
                  <c:v>11455940</c:v>
                </c:pt>
                <c:pt idx="604">
                  <c:v>3415399</c:v>
                </c:pt>
                <c:pt idx="605">
                  <c:v>4144440</c:v>
                </c:pt>
                <c:pt idx="606">
                  <c:v>3564588</c:v>
                </c:pt>
                <c:pt idx="607">
                  <c:v>4606374</c:v>
                </c:pt>
                <c:pt idx="608">
                  <c:v>3158346</c:v>
                </c:pt>
                <c:pt idx="609">
                  <c:v>2349215</c:v>
                </c:pt>
                <c:pt idx="610">
                  <c:v>1828278</c:v>
                </c:pt>
                <c:pt idx="611">
                  <c:v>1769309</c:v>
                </c:pt>
                <c:pt idx="612">
                  <c:v>3440727</c:v>
                </c:pt>
                <c:pt idx="613">
                  <c:v>4685637</c:v>
                </c:pt>
                <c:pt idx="614">
                  <c:v>3693270</c:v>
                </c:pt>
                <c:pt idx="615">
                  <c:v>4085169</c:v>
                </c:pt>
                <c:pt idx="616">
                  <c:v>2404288</c:v>
                </c:pt>
                <c:pt idx="617">
                  <c:v>2248299</c:v>
                </c:pt>
                <c:pt idx="618">
                  <c:v>3039734</c:v>
                </c:pt>
                <c:pt idx="619">
                  <c:v>2797639</c:v>
                </c:pt>
                <c:pt idx="620">
                  <c:v>3963602</c:v>
                </c:pt>
                <c:pt idx="621">
                  <c:v>1339631</c:v>
                </c:pt>
                <c:pt idx="622">
                  <c:v>3308610</c:v>
                </c:pt>
                <c:pt idx="623">
                  <c:v>3268013</c:v>
                </c:pt>
                <c:pt idx="624">
                  <c:v>4019706</c:v>
                </c:pt>
                <c:pt idx="625">
                  <c:v>2553691</c:v>
                </c:pt>
                <c:pt idx="626">
                  <c:v>2861455</c:v>
                </c:pt>
                <c:pt idx="627">
                  <c:v>3360043</c:v>
                </c:pt>
                <c:pt idx="628">
                  <c:v>2558922</c:v>
                </c:pt>
                <c:pt idx="629">
                  <c:v>2653633</c:v>
                </c:pt>
                <c:pt idx="630">
                  <c:v>2471089</c:v>
                </c:pt>
                <c:pt idx="631">
                  <c:v>2377765</c:v>
                </c:pt>
                <c:pt idx="632">
                  <c:v>2866714</c:v>
                </c:pt>
                <c:pt idx="633">
                  <c:v>3675269</c:v>
                </c:pt>
                <c:pt idx="634">
                  <c:v>3473040</c:v>
                </c:pt>
                <c:pt idx="635">
                  <c:v>5340267</c:v>
                </c:pt>
                <c:pt idx="636">
                  <c:v>2638650</c:v>
                </c:pt>
                <c:pt idx="637">
                  <c:v>2494234</c:v>
                </c:pt>
                <c:pt idx="638">
                  <c:v>2576729</c:v>
                </c:pt>
                <c:pt idx="639">
                  <c:v>2469278</c:v>
                </c:pt>
                <c:pt idx="640">
                  <c:v>2867648</c:v>
                </c:pt>
                <c:pt idx="641">
                  <c:v>3208189</c:v>
                </c:pt>
                <c:pt idx="642">
                  <c:v>2521704</c:v>
                </c:pt>
                <c:pt idx="643">
                  <c:v>4954489</c:v>
                </c:pt>
                <c:pt idx="644">
                  <c:v>5979186</c:v>
                </c:pt>
                <c:pt idx="645">
                  <c:v>3333428</c:v>
                </c:pt>
                <c:pt idx="646">
                  <c:v>3114522</c:v>
                </c:pt>
                <c:pt idx="647">
                  <c:v>5165625</c:v>
                </c:pt>
                <c:pt idx="648">
                  <c:v>4084260</c:v>
                </c:pt>
                <c:pt idx="649">
                  <c:v>3771268</c:v>
                </c:pt>
                <c:pt idx="650">
                  <c:v>2130067</c:v>
                </c:pt>
                <c:pt idx="651">
                  <c:v>5328196</c:v>
                </c:pt>
                <c:pt idx="652">
                  <c:v>3108819</c:v>
                </c:pt>
                <c:pt idx="653">
                  <c:v>3200705</c:v>
                </c:pt>
                <c:pt idx="654">
                  <c:v>2311416</c:v>
                </c:pt>
                <c:pt idx="655">
                  <c:v>2429410</c:v>
                </c:pt>
                <c:pt idx="656">
                  <c:v>3980701</c:v>
                </c:pt>
                <c:pt idx="657">
                  <c:v>2042832</c:v>
                </c:pt>
                <c:pt idx="658">
                  <c:v>2594570</c:v>
                </c:pt>
                <c:pt idx="659">
                  <c:v>4904993</c:v>
                </c:pt>
                <c:pt idx="660">
                  <c:v>8579145</c:v>
                </c:pt>
                <c:pt idx="661">
                  <c:v>3736171</c:v>
                </c:pt>
                <c:pt idx="662">
                  <c:v>5191640</c:v>
                </c:pt>
                <c:pt idx="663">
                  <c:v>4733680</c:v>
                </c:pt>
                <c:pt idx="664">
                  <c:v>13751550</c:v>
                </c:pt>
                <c:pt idx="665">
                  <c:v>4615334</c:v>
                </c:pt>
                <c:pt idx="666">
                  <c:v>3378562</c:v>
                </c:pt>
                <c:pt idx="667">
                  <c:v>4393296</c:v>
                </c:pt>
                <c:pt idx="668">
                  <c:v>3241335</c:v>
                </c:pt>
                <c:pt idx="669">
                  <c:v>3633295</c:v>
                </c:pt>
                <c:pt idx="670">
                  <c:v>6621886</c:v>
                </c:pt>
                <c:pt idx="671">
                  <c:v>3989907</c:v>
                </c:pt>
                <c:pt idx="672">
                  <c:v>5720855</c:v>
                </c:pt>
                <c:pt idx="673">
                  <c:v>2793031</c:v>
                </c:pt>
                <c:pt idx="674">
                  <c:v>4586322</c:v>
                </c:pt>
                <c:pt idx="675">
                  <c:v>4430527</c:v>
                </c:pt>
                <c:pt idx="676">
                  <c:v>5011999</c:v>
                </c:pt>
                <c:pt idx="677">
                  <c:v>5453696</c:v>
                </c:pt>
                <c:pt idx="678">
                  <c:v>2277539</c:v>
                </c:pt>
                <c:pt idx="679">
                  <c:v>1902468</c:v>
                </c:pt>
                <c:pt idx="680">
                  <c:v>3078680</c:v>
                </c:pt>
                <c:pt idx="681">
                  <c:v>3091837</c:v>
                </c:pt>
                <c:pt idx="682">
                  <c:v>4566146</c:v>
                </c:pt>
                <c:pt idx="683">
                  <c:v>4530903</c:v>
                </c:pt>
                <c:pt idx="684">
                  <c:v>2510408</c:v>
                </c:pt>
                <c:pt idx="685">
                  <c:v>3309108</c:v>
                </c:pt>
                <c:pt idx="686">
                  <c:v>2863021</c:v>
                </c:pt>
                <c:pt idx="687">
                  <c:v>2365788</c:v>
                </c:pt>
                <c:pt idx="688">
                  <c:v>3126206</c:v>
                </c:pt>
                <c:pt idx="689">
                  <c:v>2595373</c:v>
                </c:pt>
                <c:pt idx="690">
                  <c:v>1748561</c:v>
                </c:pt>
                <c:pt idx="691">
                  <c:v>2103183</c:v>
                </c:pt>
                <c:pt idx="692">
                  <c:v>3502255</c:v>
                </c:pt>
                <c:pt idx="693">
                  <c:v>2477986</c:v>
                </c:pt>
                <c:pt idx="694">
                  <c:v>1809397</c:v>
                </c:pt>
                <c:pt idx="695">
                  <c:v>3964563</c:v>
                </c:pt>
                <c:pt idx="696">
                  <c:v>4000104</c:v>
                </c:pt>
                <c:pt idx="697">
                  <c:v>3027935</c:v>
                </c:pt>
                <c:pt idx="698">
                  <c:v>3127425</c:v>
                </c:pt>
                <c:pt idx="699">
                  <c:v>1984440</c:v>
                </c:pt>
                <c:pt idx="700">
                  <c:v>1869287</c:v>
                </c:pt>
                <c:pt idx="701">
                  <c:v>3216144</c:v>
                </c:pt>
                <c:pt idx="702">
                  <c:v>3005320</c:v>
                </c:pt>
                <c:pt idx="703">
                  <c:v>1970269</c:v>
                </c:pt>
                <c:pt idx="704">
                  <c:v>2336764</c:v>
                </c:pt>
                <c:pt idx="705">
                  <c:v>3758740</c:v>
                </c:pt>
                <c:pt idx="706">
                  <c:v>2075591</c:v>
                </c:pt>
                <c:pt idx="707">
                  <c:v>3586624</c:v>
                </c:pt>
                <c:pt idx="708">
                  <c:v>3138693</c:v>
                </c:pt>
                <c:pt idx="709">
                  <c:v>2844821</c:v>
                </c:pt>
                <c:pt idx="710">
                  <c:v>1795637</c:v>
                </c:pt>
                <c:pt idx="711">
                  <c:v>3969637</c:v>
                </c:pt>
                <c:pt idx="712">
                  <c:v>1818988</c:v>
                </c:pt>
                <c:pt idx="713">
                  <c:v>326785</c:v>
                </c:pt>
                <c:pt idx="714">
                  <c:v>1780693</c:v>
                </c:pt>
                <c:pt idx="715">
                  <c:v>6226034</c:v>
                </c:pt>
                <c:pt idx="716">
                  <c:v>2127829</c:v>
                </c:pt>
                <c:pt idx="717">
                  <c:v>2272899</c:v>
                </c:pt>
                <c:pt idx="718">
                  <c:v>2204114</c:v>
                </c:pt>
                <c:pt idx="719">
                  <c:v>2267890</c:v>
                </c:pt>
                <c:pt idx="720">
                  <c:v>2589945</c:v>
                </c:pt>
                <c:pt idx="721">
                  <c:v>2705230</c:v>
                </c:pt>
                <c:pt idx="722">
                  <c:v>1781869</c:v>
                </c:pt>
                <c:pt idx="723">
                  <c:v>3076171</c:v>
                </c:pt>
                <c:pt idx="724">
                  <c:v>1878334</c:v>
                </c:pt>
                <c:pt idx="725">
                  <c:v>2146535</c:v>
                </c:pt>
                <c:pt idx="726">
                  <c:v>2350841</c:v>
                </c:pt>
                <c:pt idx="727">
                  <c:v>9424904</c:v>
                </c:pt>
                <c:pt idx="728">
                  <c:v>460409</c:v>
                </c:pt>
                <c:pt idx="729">
                  <c:v>2848838</c:v>
                </c:pt>
                <c:pt idx="730">
                  <c:v>1640920</c:v>
                </c:pt>
                <c:pt idx="731">
                  <c:v>2266044</c:v>
                </c:pt>
                <c:pt idx="732">
                  <c:v>1614200</c:v>
                </c:pt>
                <c:pt idx="733">
                  <c:v>1690590</c:v>
                </c:pt>
                <c:pt idx="734">
                  <c:v>1562856</c:v>
                </c:pt>
                <c:pt idx="735">
                  <c:v>1173090</c:v>
                </c:pt>
                <c:pt idx="736">
                  <c:v>3234687</c:v>
                </c:pt>
                <c:pt idx="737">
                  <c:v>3378634</c:v>
                </c:pt>
                <c:pt idx="738">
                  <c:v>976705</c:v>
                </c:pt>
                <c:pt idx="739">
                  <c:v>1573573</c:v>
                </c:pt>
                <c:pt idx="740">
                  <c:v>2138531</c:v>
                </c:pt>
                <c:pt idx="741">
                  <c:v>2102143</c:v>
                </c:pt>
                <c:pt idx="742">
                  <c:v>2583732</c:v>
                </c:pt>
                <c:pt idx="743">
                  <c:v>1271174</c:v>
                </c:pt>
                <c:pt idx="744">
                  <c:v>2736255</c:v>
                </c:pt>
                <c:pt idx="745">
                  <c:v>2406850</c:v>
                </c:pt>
                <c:pt idx="746">
                  <c:v>1457408</c:v>
                </c:pt>
                <c:pt idx="747">
                  <c:v>1437466</c:v>
                </c:pt>
                <c:pt idx="748">
                  <c:v>3359084</c:v>
                </c:pt>
                <c:pt idx="749">
                  <c:v>1667878</c:v>
                </c:pt>
                <c:pt idx="750">
                  <c:v>2212755</c:v>
                </c:pt>
                <c:pt idx="751">
                  <c:v>2142206</c:v>
                </c:pt>
                <c:pt idx="752">
                  <c:v>1880218</c:v>
                </c:pt>
                <c:pt idx="753">
                  <c:v>1766897</c:v>
                </c:pt>
                <c:pt idx="754">
                  <c:v>2883472</c:v>
                </c:pt>
                <c:pt idx="755">
                  <c:v>2282973</c:v>
                </c:pt>
                <c:pt idx="756">
                  <c:v>1443356</c:v>
                </c:pt>
                <c:pt idx="757">
                  <c:v>2081530</c:v>
                </c:pt>
                <c:pt idx="758">
                  <c:v>3730036</c:v>
                </c:pt>
                <c:pt idx="759">
                  <c:v>2384276</c:v>
                </c:pt>
                <c:pt idx="760">
                  <c:v>3154611</c:v>
                </c:pt>
                <c:pt idx="761">
                  <c:v>5928801</c:v>
                </c:pt>
                <c:pt idx="762">
                  <c:v>4828948</c:v>
                </c:pt>
                <c:pt idx="763">
                  <c:v>3022095</c:v>
                </c:pt>
                <c:pt idx="764">
                  <c:v>1608312</c:v>
                </c:pt>
                <c:pt idx="765">
                  <c:v>1224407</c:v>
                </c:pt>
                <c:pt idx="766">
                  <c:v>2105744</c:v>
                </c:pt>
                <c:pt idx="767">
                  <c:v>2316897</c:v>
                </c:pt>
                <c:pt idx="768">
                  <c:v>1970551</c:v>
                </c:pt>
                <c:pt idx="769">
                  <c:v>2081453</c:v>
                </c:pt>
                <c:pt idx="770">
                  <c:v>1110213</c:v>
                </c:pt>
                <c:pt idx="771">
                  <c:v>1452025</c:v>
                </c:pt>
                <c:pt idx="772">
                  <c:v>1916170</c:v>
                </c:pt>
                <c:pt idx="773">
                  <c:v>1643748</c:v>
                </c:pt>
                <c:pt idx="774">
                  <c:v>2058503</c:v>
                </c:pt>
                <c:pt idx="775">
                  <c:v>1624481</c:v>
                </c:pt>
                <c:pt idx="776">
                  <c:v>1595819</c:v>
                </c:pt>
                <c:pt idx="777">
                  <c:v>2436123</c:v>
                </c:pt>
                <c:pt idx="778">
                  <c:v>2343615</c:v>
                </c:pt>
                <c:pt idx="779">
                  <c:v>5356945</c:v>
                </c:pt>
                <c:pt idx="780">
                  <c:v>2607462</c:v>
                </c:pt>
                <c:pt idx="781">
                  <c:v>1526014</c:v>
                </c:pt>
                <c:pt idx="782">
                  <c:v>1439278</c:v>
                </c:pt>
                <c:pt idx="783">
                  <c:v>2263161</c:v>
                </c:pt>
                <c:pt idx="784">
                  <c:v>1228206</c:v>
                </c:pt>
                <c:pt idx="785">
                  <c:v>1520323</c:v>
                </c:pt>
                <c:pt idx="786">
                  <c:v>2549981</c:v>
                </c:pt>
                <c:pt idx="787">
                  <c:v>1680057</c:v>
                </c:pt>
                <c:pt idx="788">
                  <c:v>3580717</c:v>
                </c:pt>
                <c:pt idx="789">
                  <c:v>10684760</c:v>
                </c:pt>
                <c:pt idx="790">
                  <c:v>1830280</c:v>
                </c:pt>
                <c:pt idx="791">
                  <c:v>2085324</c:v>
                </c:pt>
                <c:pt idx="792">
                  <c:v>1781775</c:v>
                </c:pt>
                <c:pt idx="793">
                  <c:v>2707308</c:v>
                </c:pt>
                <c:pt idx="794">
                  <c:v>1661782</c:v>
                </c:pt>
                <c:pt idx="795">
                  <c:v>2496394</c:v>
                </c:pt>
                <c:pt idx="796">
                  <c:v>1675212</c:v>
                </c:pt>
                <c:pt idx="797">
                  <c:v>3062598</c:v>
                </c:pt>
                <c:pt idx="798">
                  <c:v>2688806</c:v>
                </c:pt>
                <c:pt idx="799">
                  <c:v>3924710</c:v>
                </c:pt>
                <c:pt idx="800">
                  <c:v>2414583</c:v>
                </c:pt>
                <c:pt idx="801">
                  <c:v>2134387</c:v>
                </c:pt>
                <c:pt idx="802">
                  <c:v>2186108</c:v>
                </c:pt>
                <c:pt idx="803">
                  <c:v>1784813</c:v>
                </c:pt>
                <c:pt idx="804">
                  <c:v>2048579</c:v>
                </c:pt>
                <c:pt idx="805">
                  <c:v>1626359</c:v>
                </c:pt>
                <c:pt idx="806">
                  <c:v>1566146</c:v>
                </c:pt>
                <c:pt idx="807">
                  <c:v>1370178</c:v>
                </c:pt>
                <c:pt idx="808">
                  <c:v>4368905</c:v>
                </c:pt>
                <c:pt idx="809">
                  <c:v>2270802</c:v>
                </c:pt>
                <c:pt idx="810">
                  <c:v>3143880</c:v>
                </c:pt>
                <c:pt idx="811">
                  <c:v>3506015</c:v>
                </c:pt>
                <c:pt idx="812">
                  <c:v>2443496</c:v>
                </c:pt>
                <c:pt idx="813">
                  <c:v>3016219</c:v>
                </c:pt>
                <c:pt idx="814">
                  <c:v>3463497</c:v>
                </c:pt>
                <c:pt idx="815">
                  <c:v>2805713</c:v>
                </c:pt>
                <c:pt idx="816">
                  <c:v>3486182</c:v>
                </c:pt>
                <c:pt idx="817">
                  <c:v>2842116</c:v>
                </c:pt>
                <c:pt idx="818">
                  <c:v>1890059</c:v>
                </c:pt>
                <c:pt idx="819">
                  <c:v>1653051</c:v>
                </c:pt>
                <c:pt idx="820">
                  <c:v>3047341</c:v>
                </c:pt>
                <c:pt idx="821">
                  <c:v>2199329</c:v>
                </c:pt>
                <c:pt idx="822">
                  <c:v>1627449</c:v>
                </c:pt>
                <c:pt idx="823">
                  <c:v>7594930</c:v>
                </c:pt>
                <c:pt idx="824">
                  <c:v>1645522</c:v>
                </c:pt>
                <c:pt idx="825">
                  <c:v>2508875</c:v>
                </c:pt>
                <c:pt idx="826">
                  <c:v>4819421</c:v>
                </c:pt>
                <c:pt idx="827">
                  <c:v>3464932</c:v>
                </c:pt>
                <c:pt idx="828">
                  <c:v>3045654</c:v>
                </c:pt>
                <c:pt idx="829">
                  <c:v>4627318</c:v>
                </c:pt>
                <c:pt idx="830">
                  <c:v>3062197</c:v>
                </c:pt>
                <c:pt idx="831">
                  <c:v>2808337</c:v>
                </c:pt>
                <c:pt idx="832">
                  <c:v>3450774</c:v>
                </c:pt>
                <c:pt idx="833">
                  <c:v>2933313</c:v>
                </c:pt>
                <c:pt idx="834">
                  <c:v>1462583</c:v>
                </c:pt>
                <c:pt idx="835">
                  <c:v>2564496</c:v>
                </c:pt>
                <c:pt idx="836">
                  <c:v>2560207</c:v>
                </c:pt>
                <c:pt idx="837">
                  <c:v>342101</c:v>
                </c:pt>
                <c:pt idx="838">
                  <c:v>1916767</c:v>
                </c:pt>
                <c:pt idx="839">
                  <c:v>3436866</c:v>
                </c:pt>
                <c:pt idx="840">
                  <c:v>4179358</c:v>
                </c:pt>
                <c:pt idx="841">
                  <c:v>2542890</c:v>
                </c:pt>
                <c:pt idx="842">
                  <c:v>4542009</c:v>
                </c:pt>
                <c:pt idx="843">
                  <c:v>3349629</c:v>
                </c:pt>
                <c:pt idx="844">
                  <c:v>5695371</c:v>
                </c:pt>
                <c:pt idx="845">
                  <c:v>5002745</c:v>
                </c:pt>
                <c:pt idx="846">
                  <c:v>2917236</c:v>
                </c:pt>
                <c:pt idx="847">
                  <c:v>2390218</c:v>
                </c:pt>
                <c:pt idx="848">
                  <c:v>2806923</c:v>
                </c:pt>
                <c:pt idx="849">
                  <c:v>2875139</c:v>
                </c:pt>
                <c:pt idx="850">
                  <c:v>4113627</c:v>
                </c:pt>
                <c:pt idx="851">
                  <c:v>4853913</c:v>
                </c:pt>
                <c:pt idx="852">
                  <c:v>4190745</c:v>
                </c:pt>
                <c:pt idx="853">
                  <c:v>12747802</c:v>
                </c:pt>
                <c:pt idx="854">
                  <c:v>2831511</c:v>
                </c:pt>
                <c:pt idx="855">
                  <c:v>2539471</c:v>
                </c:pt>
                <c:pt idx="856">
                  <c:v>2955783</c:v>
                </c:pt>
                <c:pt idx="857">
                  <c:v>1716285</c:v>
                </c:pt>
                <c:pt idx="858">
                  <c:v>2485653</c:v>
                </c:pt>
                <c:pt idx="859">
                  <c:v>1797110</c:v>
                </c:pt>
                <c:pt idx="860">
                  <c:v>1635991</c:v>
                </c:pt>
                <c:pt idx="861">
                  <c:v>1904788</c:v>
                </c:pt>
                <c:pt idx="862">
                  <c:v>2664856</c:v>
                </c:pt>
                <c:pt idx="863">
                  <c:v>3034100</c:v>
                </c:pt>
                <c:pt idx="864">
                  <c:v>2206637</c:v>
                </c:pt>
                <c:pt idx="865">
                  <c:v>3134635</c:v>
                </c:pt>
                <c:pt idx="866">
                  <c:v>2505669</c:v>
                </c:pt>
                <c:pt idx="867">
                  <c:v>3470105</c:v>
                </c:pt>
                <c:pt idx="868">
                  <c:v>1532102</c:v>
                </c:pt>
                <c:pt idx="869">
                  <c:v>2018945</c:v>
                </c:pt>
                <c:pt idx="870">
                  <c:v>3157366</c:v>
                </c:pt>
                <c:pt idx="871">
                  <c:v>619968</c:v>
                </c:pt>
                <c:pt idx="872">
                  <c:v>2544308</c:v>
                </c:pt>
                <c:pt idx="873">
                  <c:v>3414194</c:v>
                </c:pt>
                <c:pt idx="874">
                  <c:v>3384910</c:v>
                </c:pt>
                <c:pt idx="875">
                  <c:v>4595207</c:v>
                </c:pt>
                <c:pt idx="876">
                  <c:v>2020394</c:v>
                </c:pt>
                <c:pt idx="877">
                  <c:v>3604412</c:v>
                </c:pt>
                <c:pt idx="878">
                  <c:v>3186261</c:v>
                </c:pt>
                <c:pt idx="879">
                  <c:v>2308656</c:v>
                </c:pt>
                <c:pt idx="880">
                  <c:v>1074041</c:v>
                </c:pt>
                <c:pt idx="881">
                  <c:v>1730210</c:v>
                </c:pt>
                <c:pt idx="882">
                  <c:v>2127701</c:v>
                </c:pt>
                <c:pt idx="883">
                  <c:v>2928283</c:v>
                </c:pt>
                <c:pt idx="884">
                  <c:v>2897679</c:v>
                </c:pt>
                <c:pt idx="885">
                  <c:v>2328620</c:v>
                </c:pt>
                <c:pt idx="886">
                  <c:v>2702529</c:v>
                </c:pt>
                <c:pt idx="887">
                  <c:v>1602779</c:v>
                </c:pt>
                <c:pt idx="888">
                  <c:v>1430715</c:v>
                </c:pt>
                <c:pt idx="889">
                  <c:v>2571698</c:v>
                </c:pt>
                <c:pt idx="890">
                  <c:v>4617101</c:v>
                </c:pt>
                <c:pt idx="891">
                  <c:v>2535340</c:v>
                </c:pt>
                <c:pt idx="892">
                  <c:v>3516261</c:v>
                </c:pt>
                <c:pt idx="893">
                  <c:v>1597676</c:v>
                </c:pt>
                <c:pt idx="894">
                  <c:v>3574158</c:v>
                </c:pt>
                <c:pt idx="895">
                  <c:v>3281262</c:v>
                </c:pt>
                <c:pt idx="896">
                  <c:v>3066375</c:v>
                </c:pt>
                <c:pt idx="897">
                  <c:v>1990880</c:v>
                </c:pt>
                <c:pt idx="898">
                  <c:v>1591887</c:v>
                </c:pt>
                <c:pt idx="899">
                  <c:v>2512115</c:v>
                </c:pt>
                <c:pt idx="900">
                  <c:v>1495209</c:v>
                </c:pt>
                <c:pt idx="901">
                  <c:v>2241706</c:v>
                </c:pt>
                <c:pt idx="902">
                  <c:v>1749389</c:v>
                </c:pt>
                <c:pt idx="903">
                  <c:v>4479236</c:v>
                </c:pt>
                <c:pt idx="904">
                  <c:v>3279827</c:v>
                </c:pt>
                <c:pt idx="905">
                  <c:v>4341400</c:v>
                </c:pt>
                <c:pt idx="906">
                  <c:v>7560227</c:v>
                </c:pt>
                <c:pt idx="907">
                  <c:v>5163067</c:v>
                </c:pt>
                <c:pt idx="908">
                  <c:v>4351198</c:v>
                </c:pt>
                <c:pt idx="909">
                  <c:v>2666560</c:v>
                </c:pt>
                <c:pt idx="910">
                  <c:v>3332099</c:v>
                </c:pt>
                <c:pt idx="911">
                  <c:v>4107480</c:v>
                </c:pt>
                <c:pt idx="912">
                  <c:v>6982752</c:v>
                </c:pt>
                <c:pt idx="913">
                  <c:v>3448263</c:v>
                </c:pt>
                <c:pt idx="914">
                  <c:v>13301443</c:v>
                </c:pt>
                <c:pt idx="915">
                  <c:v>2698704</c:v>
                </c:pt>
                <c:pt idx="916">
                  <c:v>2287600</c:v>
                </c:pt>
                <c:pt idx="917">
                  <c:v>4260347</c:v>
                </c:pt>
                <c:pt idx="918">
                  <c:v>4279716</c:v>
                </c:pt>
                <c:pt idx="919">
                  <c:v>2265153</c:v>
                </c:pt>
                <c:pt idx="920">
                  <c:v>1954413</c:v>
                </c:pt>
                <c:pt idx="921">
                  <c:v>3517238</c:v>
                </c:pt>
                <c:pt idx="922">
                  <c:v>2523811</c:v>
                </c:pt>
                <c:pt idx="923">
                  <c:v>5439858</c:v>
                </c:pt>
                <c:pt idx="924">
                  <c:v>3583391</c:v>
                </c:pt>
                <c:pt idx="925">
                  <c:v>3610425</c:v>
                </c:pt>
                <c:pt idx="926">
                  <c:v>3988684</c:v>
                </c:pt>
                <c:pt idx="927">
                  <c:v>3728396</c:v>
                </c:pt>
                <c:pt idx="928">
                  <c:v>4446905</c:v>
                </c:pt>
                <c:pt idx="929">
                  <c:v>3473406</c:v>
                </c:pt>
                <c:pt idx="930">
                  <c:v>3255878</c:v>
                </c:pt>
                <c:pt idx="931">
                  <c:v>3167660</c:v>
                </c:pt>
                <c:pt idx="932">
                  <c:v>2777715</c:v>
                </c:pt>
                <c:pt idx="933">
                  <c:v>6616909</c:v>
                </c:pt>
                <c:pt idx="934">
                  <c:v>3841401</c:v>
                </c:pt>
                <c:pt idx="935">
                  <c:v>2991325</c:v>
                </c:pt>
                <c:pt idx="936">
                  <c:v>3989875</c:v>
                </c:pt>
                <c:pt idx="937">
                  <c:v>3189669</c:v>
                </c:pt>
                <c:pt idx="938">
                  <c:v>4662289</c:v>
                </c:pt>
                <c:pt idx="939">
                  <c:v>6527534</c:v>
                </c:pt>
                <c:pt idx="940">
                  <c:v>3539764</c:v>
                </c:pt>
                <c:pt idx="941">
                  <c:v>4266201</c:v>
                </c:pt>
                <c:pt idx="942">
                  <c:v>3955109</c:v>
                </c:pt>
                <c:pt idx="943">
                  <c:v>4013498</c:v>
                </c:pt>
                <c:pt idx="944">
                  <c:v>2392273</c:v>
                </c:pt>
                <c:pt idx="945">
                  <c:v>4165170</c:v>
                </c:pt>
                <c:pt idx="946">
                  <c:v>3851025</c:v>
                </c:pt>
                <c:pt idx="947">
                  <c:v>2045174</c:v>
                </c:pt>
                <c:pt idx="948">
                  <c:v>2569736</c:v>
                </c:pt>
                <c:pt idx="949">
                  <c:v>2998737</c:v>
                </c:pt>
                <c:pt idx="950">
                  <c:v>1779252</c:v>
                </c:pt>
                <c:pt idx="951">
                  <c:v>4603735</c:v>
                </c:pt>
                <c:pt idx="952">
                  <c:v>3634886</c:v>
                </c:pt>
                <c:pt idx="953">
                  <c:v>3932248</c:v>
                </c:pt>
                <c:pt idx="954">
                  <c:v>2067236</c:v>
                </c:pt>
                <c:pt idx="955">
                  <c:v>2545059</c:v>
                </c:pt>
                <c:pt idx="956">
                  <c:v>2150148</c:v>
                </c:pt>
                <c:pt idx="957">
                  <c:v>2651275</c:v>
                </c:pt>
                <c:pt idx="958">
                  <c:v>2970425</c:v>
                </c:pt>
                <c:pt idx="959">
                  <c:v>2946548</c:v>
                </c:pt>
                <c:pt idx="960">
                  <c:v>4282499</c:v>
                </c:pt>
                <c:pt idx="961">
                  <c:v>4150024</c:v>
                </c:pt>
                <c:pt idx="962">
                  <c:v>5610816</c:v>
                </c:pt>
                <c:pt idx="963">
                  <c:v>683682</c:v>
                </c:pt>
                <c:pt idx="964">
                  <c:v>5450634</c:v>
                </c:pt>
                <c:pt idx="965">
                  <c:v>3367860</c:v>
                </c:pt>
                <c:pt idx="966">
                  <c:v>4510784</c:v>
                </c:pt>
                <c:pt idx="967">
                  <c:v>8769501</c:v>
                </c:pt>
                <c:pt idx="968">
                  <c:v>3795086</c:v>
                </c:pt>
                <c:pt idx="969">
                  <c:v>4224345</c:v>
                </c:pt>
                <c:pt idx="970">
                  <c:v>2372395</c:v>
                </c:pt>
                <c:pt idx="971">
                  <c:v>2521551</c:v>
                </c:pt>
                <c:pt idx="972">
                  <c:v>3661061</c:v>
                </c:pt>
                <c:pt idx="973">
                  <c:v>3319735</c:v>
                </c:pt>
                <c:pt idx="974">
                  <c:v>2470751</c:v>
                </c:pt>
                <c:pt idx="975">
                  <c:v>2500545</c:v>
                </c:pt>
                <c:pt idx="976">
                  <c:v>2175036</c:v>
                </c:pt>
                <c:pt idx="977">
                  <c:v>1716601</c:v>
                </c:pt>
                <c:pt idx="978">
                  <c:v>2667257</c:v>
                </c:pt>
                <c:pt idx="979">
                  <c:v>2494434</c:v>
                </c:pt>
                <c:pt idx="980">
                  <c:v>863813</c:v>
                </c:pt>
                <c:pt idx="981">
                  <c:v>2729354</c:v>
                </c:pt>
                <c:pt idx="982">
                  <c:v>11487596</c:v>
                </c:pt>
                <c:pt idx="983">
                  <c:v>2077951</c:v>
                </c:pt>
                <c:pt idx="984">
                  <c:v>3033908</c:v>
                </c:pt>
                <c:pt idx="985">
                  <c:v>2643330</c:v>
                </c:pt>
                <c:pt idx="986">
                  <c:v>3476905</c:v>
                </c:pt>
                <c:pt idx="987">
                  <c:v>4779125</c:v>
                </c:pt>
                <c:pt idx="988">
                  <c:v>4044923</c:v>
                </c:pt>
                <c:pt idx="989">
                  <c:v>1862593</c:v>
                </c:pt>
                <c:pt idx="990">
                  <c:v>447378</c:v>
                </c:pt>
                <c:pt idx="991">
                  <c:v>2801009</c:v>
                </c:pt>
                <c:pt idx="992">
                  <c:v>2316735</c:v>
                </c:pt>
                <c:pt idx="993">
                  <c:v>2179857</c:v>
                </c:pt>
                <c:pt idx="994">
                  <c:v>4059030</c:v>
                </c:pt>
                <c:pt idx="995">
                  <c:v>2822019</c:v>
                </c:pt>
                <c:pt idx="996">
                  <c:v>2019215</c:v>
                </c:pt>
                <c:pt idx="997">
                  <c:v>2124856</c:v>
                </c:pt>
                <c:pt idx="998">
                  <c:v>2811814</c:v>
                </c:pt>
                <c:pt idx="999">
                  <c:v>2748897</c:v>
                </c:pt>
                <c:pt idx="1000">
                  <c:v>4054266</c:v>
                </c:pt>
                <c:pt idx="1001">
                  <c:v>1915178</c:v>
                </c:pt>
                <c:pt idx="1002">
                  <c:v>1828467</c:v>
                </c:pt>
                <c:pt idx="1003">
                  <c:v>1514528</c:v>
                </c:pt>
                <c:pt idx="1004">
                  <c:v>2088446</c:v>
                </c:pt>
                <c:pt idx="1005">
                  <c:v>3946872</c:v>
                </c:pt>
                <c:pt idx="1006">
                  <c:v>3185520</c:v>
                </c:pt>
                <c:pt idx="1007">
                  <c:v>1570799</c:v>
                </c:pt>
                <c:pt idx="1008">
                  <c:v>2617404</c:v>
                </c:pt>
                <c:pt idx="1009">
                  <c:v>4578170</c:v>
                </c:pt>
                <c:pt idx="1010">
                  <c:v>3511594</c:v>
                </c:pt>
                <c:pt idx="1011">
                  <c:v>5144718</c:v>
                </c:pt>
                <c:pt idx="1012">
                  <c:v>6105901</c:v>
                </c:pt>
                <c:pt idx="1013">
                  <c:v>3458884</c:v>
                </c:pt>
                <c:pt idx="1014">
                  <c:v>2694233</c:v>
                </c:pt>
                <c:pt idx="1015">
                  <c:v>2253308</c:v>
                </c:pt>
                <c:pt idx="1016">
                  <c:v>3366828</c:v>
                </c:pt>
                <c:pt idx="1017">
                  <c:v>2215714</c:v>
                </c:pt>
                <c:pt idx="1018">
                  <c:v>2670287</c:v>
                </c:pt>
                <c:pt idx="1019">
                  <c:v>2164183</c:v>
                </c:pt>
                <c:pt idx="1020">
                  <c:v>3414456</c:v>
                </c:pt>
                <c:pt idx="1021">
                  <c:v>2720530</c:v>
                </c:pt>
                <c:pt idx="1022">
                  <c:v>3224548</c:v>
                </c:pt>
                <c:pt idx="1023">
                  <c:v>3153108</c:v>
                </c:pt>
                <c:pt idx="1024">
                  <c:v>5618399</c:v>
                </c:pt>
                <c:pt idx="1025">
                  <c:v>2846251</c:v>
                </c:pt>
                <c:pt idx="1026">
                  <c:v>3051675</c:v>
                </c:pt>
                <c:pt idx="1027">
                  <c:v>2018259</c:v>
                </c:pt>
                <c:pt idx="1028">
                  <c:v>4480763</c:v>
                </c:pt>
                <c:pt idx="1029">
                  <c:v>3011997</c:v>
                </c:pt>
                <c:pt idx="1030">
                  <c:v>4897902</c:v>
                </c:pt>
                <c:pt idx="1031">
                  <c:v>4690798</c:v>
                </c:pt>
                <c:pt idx="1032">
                  <c:v>3495114</c:v>
                </c:pt>
                <c:pt idx="1033">
                  <c:v>3287570</c:v>
                </c:pt>
                <c:pt idx="1034">
                  <c:v>2416311</c:v>
                </c:pt>
                <c:pt idx="1035">
                  <c:v>1759572</c:v>
                </c:pt>
                <c:pt idx="1036">
                  <c:v>3340042</c:v>
                </c:pt>
                <c:pt idx="1037">
                  <c:v>3316810</c:v>
                </c:pt>
                <c:pt idx="1038">
                  <c:v>4370647</c:v>
                </c:pt>
                <c:pt idx="1039">
                  <c:v>4118155</c:v>
                </c:pt>
                <c:pt idx="1040">
                  <c:v>5488449</c:v>
                </c:pt>
                <c:pt idx="1041">
                  <c:v>2434135</c:v>
                </c:pt>
                <c:pt idx="1042">
                  <c:v>4507790</c:v>
                </c:pt>
                <c:pt idx="1043">
                  <c:v>4017441</c:v>
                </c:pt>
                <c:pt idx="1044">
                  <c:v>17283885</c:v>
                </c:pt>
                <c:pt idx="1045">
                  <c:v>2756194</c:v>
                </c:pt>
                <c:pt idx="1046">
                  <c:v>2533247</c:v>
                </c:pt>
                <c:pt idx="1047">
                  <c:v>3994689</c:v>
                </c:pt>
                <c:pt idx="1048">
                  <c:v>3449672</c:v>
                </c:pt>
                <c:pt idx="1049">
                  <c:v>2227473</c:v>
                </c:pt>
                <c:pt idx="1050">
                  <c:v>5329880</c:v>
                </c:pt>
                <c:pt idx="1051">
                  <c:v>3177776</c:v>
                </c:pt>
                <c:pt idx="1052">
                  <c:v>2932145</c:v>
                </c:pt>
                <c:pt idx="1053">
                  <c:v>2263055</c:v>
                </c:pt>
                <c:pt idx="1054">
                  <c:v>2967635</c:v>
                </c:pt>
                <c:pt idx="1055">
                  <c:v>1750078</c:v>
                </c:pt>
                <c:pt idx="1056">
                  <c:v>2187534</c:v>
                </c:pt>
                <c:pt idx="1057">
                  <c:v>2353319</c:v>
                </c:pt>
                <c:pt idx="1058">
                  <c:v>2907505</c:v>
                </c:pt>
                <c:pt idx="1059">
                  <c:v>2196219</c:v>
                </c:pt>
                <c:pt idx="1060">
                  <c:v>3400485</c:v>
                </c:pt>
                <c:pt idx="1061">
                  <c:v>2495047</c:v>
                </c:pt>
                <c:pt idx="1062">
                  <c:v>2961024</c:v>
                </c:pt>
                <c:pt idx="1063">
                  <c:v>2813531</c:v>
                </c:pt>
                <c:pt idx="1064">
                  <c:v>2244137</c:v>
                </c:pt>
                <c:pt idx="1065">
                  <c:v>1633200</c:v>
                </c:pt>
                <c:pt idx="1066">
                  <c:v>1816712</c:v>
                </c:pt>
                <c:pt idx="1067">
                  <c:v>3628604</c:v>
                </c:pt>
                <c:pt idx="1068">
                  <c:v>3022799</c:v>
                </c:pt>
                <c:pt idx="1069">
                  <c:v>1959542</c:v>
                </c:pt>
                <c:pt idx="1070">
                  <c:v>3044004</c:v>
                </c:pt>
                <c:pt idx="1071">
                  <c:v>2409151</c:v>
                </c:pt>
                <c:pt idx="1072">
                  <c:v>4674242</c:v>
                </c:pt>
                <c:pt idx="1073">
                  <c:v>1780491</c:v>
                </c:pt>
                <c:pt idx="1074">
                  <c:v>3740397</c:v>
                </c:pt>
                <c:pt idx="1075">
                  <c:v>1660822</c:v>
                </c:pt>
                <c:pt idx="1076">
                  <c:v>5690766</c:v>
                </c:pt>
                <c:pt idx="1077">
                  <c:v>3462788</c:v>
                </c:pt>
                <c:pt idx="1078">
                  <c:v>2595797</c:v>
                </c:pt>
                <c:pt idx="1079">
                  <c:v>6808190</c:v>
                </c:pt>
                <c:pt idx="1080">
                  <c:v>3123023</c:v>
                </c:pt>
                <c:pt idx="1081">
                  <c:v>3897646</c:v>
                </c:pt>
                <c:pt idx="1082">
                  <c:v>2960322</c:v>
                </c:pt>
                <c:pt idx="1083">
                  <c:v>2972820</c:v>
                </c:pt>
                <c:pt idx="1084">
                  <c:v>3297474</c:v>
                </c:pt>
                <c:pt idx="1085">
                  <c:v>3254174</c:v>
                </c:pt>
                <c:pt idx="1086">
                  <c:v>1887381</c:v>
                </c:pt>
                <c:pt idx="1087">
                  <c:v>3014414</c:v>
                </c:pt>
                <c:pt idx="1088">
                  <c:v>2097292</c:v>
                </c:pt>
                <c:pt idx="1089">
                  <c:v>7489757</c:v>
                </c:pt>
                <c:pt idx="1090">
                  <c:v>3477798</c:v>
                </c:pt>
                <c:pt idx="1091">
                  <c:v>3931428</c:v>
                </c:pt>
                <c:pt idx="1092">
                  <c:v>736493</c:v>
                </c:pt>
                <c:pt idx="1093">
                  <c:v>3305284</c:v>
                </c:pt>
                <c:pt idx="1094">
                  <c:v>2779919</c:v>
                </c:pt>
                <c:pt idx="1095">
                  <c:v>3505199</c:v>
                </c:pt>
                <c:pt idx="1096">
                  <c:v>2607468</c:v>
                </c:pt>
                <c:pt idx="1097">
                  <c:v>1898437</c:v>
                </c:pt>
                <c:pt idx="1098">
                  <c:v>1694534</c:v>
                </c:pt>
                <c:pt idx="1099">
                  <c:v>4784628</c:v>
                </c:pt>
                <c:pt idx="1100">
                  <c:v>2695284</c:v>
                </c:pt>
                <c:pt idx="1101">
                  <c:v>3026663</c:v>
                </c:pt>
                <c:pt idx="1102">
                  <c:v>3251791</c:v>
                </c:pt>
                <c:pt idx="1103">
                  <c:v>3538881</c:v>
                </c:pt>
                <c:pt idx="1104">
                  <c:v>6575445</c:v>
                </c:pt>
                <c:pt idx="1105">
                  <c:v>4591179</c:v>
                </c:pt>
                <c:pt idx="1106">
                  <c:v>4004333</c:v>
                </c:pt>
                <c:pt idx="1107">
                  <c:v>2713201</c:v>
                </c:pt>
                <c:pt idx="1108">
                  <c:v>8964291</c:v>
                </c:pt>
                <c:pt idx="1109">
                  <c:v>3604874</c:v>
                </c:pt>
                <c:pt idx="1110">
                  <c:v>867191</c:v>
                </c:pt>
                <c:pt idx="1111">
                  <c:v>1327993</c:v>
                </c:pt>
                <c:pt idx="1112">
                  <c:v>2481739</c:v>
                </c:pt>
                <c:pt idx="1113">
                  <c:v>1344373</c:v>
                </c:pt>
                <c:pt idx="1114">
                  <c:v>2707141</c:v>
                </c:pt>
                <c:pt idx="1115">
                  <c:v>2816668</c:v>
                </c:pt>
                <c:pt idx="1116">
                  <c:v>2822540</c:v>
                </c:pt>
                <c:pt idx="1117">
                  <c:v>3490260</c:v>
                </c:pt>
                <c:pt idx="1118">
                  <c:v>4854960</c:v>
                </c:pt>
                <c:pt idx="1119">
                  <c:v>1947278</c:v>
                </c:pt>
                <c:pt idx="1120">
                  <c:v>4632311</c:v>
                </c:pt>
                <c:pt idx="1121">
                  <c:v>2364843</c:v>
                </c:pt>
                <c:pt idx="1122">
                  <c:v>2831620</c:v>
                </c:pt>
                <c:pt idx="1123">
                  <c:v>3284449</c:v>
                </c:pt>
                <c:pt idx="1124">
                  <c:v>4078970</c:v>
                </c:pt>
                <c:pt idx="1125">
                  <c:v>3352678</c:v>
                </c:pt>
                <c:pt idx="1126">
                  <c:v>681496</c:v>
                </c:pt>
                <c:pt idx="1127">
                  <c:v>2419604</c:v>
                </c:pt>
                <c:pt idx="1128">
                  <c:v>1944819</c:v>
                </c:pt>
                <c:pt idx="1129">
                  <c:v>3310102</c:v>
                </c:pt>
                <c:pt idx="1130">
                  <c:v>2379773</c:v>
                </c:pt>
                <c:pt idx="1131">
                  <c:v>3025535</c:v>
                </c:pt>
                <c:pt idx="1132">
                  <c:v>2738653</c:v>
                </c:pt>
                <c:pt idx="1133">
                  <c:v>3134762</c:v>
                </c:pt>
                <c:pt idx="1134">
                  <c:v>3054752</c:v>
                </c:pt>
                <c:pt idx="1135">
                  <c:v>3397715</c:v>
                </c:pt>
                <c:pt idx="1136">
                  <c:v>3254015</c:v>
                </c:pt>
                <c:pt idx="1137">
                  <c:v>2986879</c:v>
                </c:pt>
                <c:pt idx="1138">
                  <c:v>3725760</c:v>
                </c:pt>
                <c:pt idx="1139">
                  <c:v>3149674</c:v>
                </c:pt>
                <c:pt idx="1140">
                  <c:v>3780146</c:v>
                </c:pt>
                <c:pt idx="1141">
                  <c:v>4003409</c:v>
                </c:pt>
                <c:pt idx="1142">
                  <c:v>2581277</c:v>
                </c:pt>
                <c:pt idx="1143">
                  <c:v>2411706</c:v>
                </c:pt>
                <c:pt idx="1144">
                  <c:v>5332718</c:v>
                </c:pt>
                <c:pt idx="1145">
                  <c:v>3129325</c:v>
                </c:pt>
                <c:pt idx="1146">
                  <c:v>8803913</c:v>
                </c:pt>
                <c:pt idx="1147">
                  <c:v>3618072</c:v>
                </c:pt>
                <c:pt idx="1148">
                  <c:v>3447246</c:v>
                </c:pt>
                <c:pt idx="1149">
                  <c:v>5608852</c:v>
                </c:pt>
                <c:pt idx="1150">
                  <c:v>2846346</c:v>
                </c:pt>
                <c:pt idx="1151">
                  <c:v>3010230</c:v>
                </c:pt>
                <c:pt idx="1152">
                  <c:v>4874861</c:v>
                </c:pt>
                <c:pt idx="1153">
                  <c:v>3994748</c:v>
                </c:pt>
                <c:pt idx="1154">
                  <c:v>6645905</c:v>
                </c:pt>
                <c:pt idx="1155">
                  <c:v>3772925</c:v>
                </c:pt>
                <c:pt idx="1156">
                  <c:v>3796375</c:v>
                </c:pt>
                <c:pt idx="1157">
                  <c:v>3705848</c:v>
                </c:pt>
                <c:pt idx="1158">
                  <c:v>2629279</c:v>
                </c:pt>
                <c:pt idx="1159">
                  <c:v>4604037</c:v>
                </c:pt>
                <c:pt idx="1160">
                  <c:v>2762096</c:v>
                </c:pt>
                <c:pt idx="1161">
                  <c:v>5912142</c:v>
                </c:pt>
                <c:pt idx="1162">
                  <c:v>3602099</c:v>
                </c:pt>
                <c:pt idx="1163">
                  <c:v>3604056</c:v>
                </c:pt>
                <c:pt idx="1164">
                  <c:v>2881632</c:v>
                </c:pt>
                <c:pt idx="1165">
                  <c:v>4318763</c:v>
                </c:pt>
                <c:pt idx="1166">
                  <c:v>3465260</c:v>
                </c:pt>
                <c:pt idx="1167">
                  <c:v>3379223</c:v>
                </c:pt>
                <c:pt idx="1168">
                  <c:v>2293611</c:v>
                </c:pt>
                <c:pt idx="1169">
                  <c:v>8653003</c:v>
                </c:pt>
                <c:pt idx="1170">
                  <c:v>3112266</c:v>
                </c:pt>
                <c:pt idx="1171">
                  <c:v>3078366</c:v>
                </c:pt>
                <c:pt idx="1172">
                  <c:v>1611973</c:v>
                </c:pt>
                <c:pt idx="1173">
                  <c:v>2497301</c:v>
                </c:pt>
                <c:pt idx="1174">
                  <c:v>3021732</c:v>
                </c:pt>
                <c:pt idx="1175">
                  <c:v>4753017</c:v>
                </c:pt>
                <c:pt idx="1176">
                  <c:v>2566527</c:v>
                </c:pt>
                <c:pt idx="1177">
                  <c:v>2292362</c:v>
                </c:pt>
                <c:pt idx="1178">
                  <c:v>4577210</c:v>
                </c:pt>
                <c:pt idx="1179">
                  <c:v>6864547</c:v>
                </c:pt>
                <c:pt idx="1180">
                  <c:v>6676201</c:v>
                </c:pt>
                <c:pt idx="1181">
                  <c:v>4792090</c:v>
                </c:pt>
                <c:pt idx="1182">
                  <c:v>6328110</c:v>
                </c:pt>
                <c:pt idx="1183">
                  <c:v>5201865</c:v>
                </c:pt>
                <c:pt idx="1184">
                  <c:v>7328652</c:v>
                </c:pt>
                <c:pt idx="1185">
                  <c:v>3603328</c:v>
                </c:pt>
                <c:pt idx="1186">
                  <c:v>2972211</c:v>
                </c:pt>
                <c:pt idx="1187">
                  <c:v>3429527</c:v>
                </c:pt>
                <c:pt idx="1188">
                  <c:v>3251664</c:v>
                </c:pt>
                <c:pt idx="1189">
                  <c:v>2041870</c:v>
                </c:pt>
                <c:pt idx="1190">
                  <c:v>3699648</c:v>
                </c:pt>
                <c:pt idx="1191">
                  <c:v>5053021</c:v>
                </c:pt>
                <c:pt idx="1192">
                  <c:v>3115923</c:v>
                </c:pt>
                <c:pt idx="1193">
                  <c:v>2861130</c:v>
                </c:pt>
                <c:pt idx="1194">
                  <c:v>2464912</c:v>
                </c:pt>
                <c:pt idx="1195">
                  <c:v>2366237</c:v>
                </c:pt>
                <c:pt idx="1196">
                  <c:v>4285175</c:v>
                </c:pt>
                <c:pt idx="1197">
                  <c:v>2908988</c:v>
                </c:pt>
                <c:pt idx="1198">
                  <c:v>4079138</c:v>
                </c:pt>
                <c:pt idx="1199">
                  <c:v>2840258</c:v>
                </c:pt>
                <c:pt idx="1200">
                  <c:v>3844802</c:v>
                </c:pt>
                <c:pt idx="1201">
                  <c:v>6007712</c:v>
                </c:pt>
                <c:pt idx="1202">
                  <c:v>3145655</c:v>
                </c:pt>
                <c:pt idx="1203">
                  <c:v>2880266</c:v>
                </c:pt>
                <c:pt idx="1204">
                  <c:v>4469730</c:v>
                </c:pt>
                <c:pt idx="1205">
                  <c:v>4473522</c:v>
                </c:pt>
                <c:pt idx="1206">
                  <c:v>3537978</c:v>
                </c:pt>
                <c:pt idx="1207">
                  <c:v>3277741</c:v>
                </c:pt>
                <c:pt idx="1208">
                  <c:v>2432328</c:v>
                </c:pt>
                <c:pt idx="1209">
                  <c:v>4623948</c:v>
                </c:pt>
                <c:pt idx="1210">
                  <c:v>3057746</c:v>
                </c:pt>
                <c:pt idx="1211">
                  <c:v>2144348</c:v>
                </c:pt>
                <c:pt idx="1212">
                  <c:v>2700538</c:v>
                </c:pt>
                <c:pt idx="1213">
                  <c:v>857854</c:v>
                </c:pt>
                <c:pt idx="1214">
                  <c:v>3238171</c:v>
                </c:pt>
                <c:pt idx="1215">
                  <c:v>2521482</c:v>
                </c:pt>
                <c:pt idx="1216">
                  <c:v>2027945</c:v>
                </c:pt>
                <c:pt idx="1217">
                  <c:v>6308157</c:v>
                </c:pt>
                <c:pt idx="1218">
                  <c:v>3490645</c:v>
                </c:pt>
                <c:pt idx="1219">
                  <c:v>4381506</c:v>
                </c:pt>
                <c:pt idx="1220">
                  <c:v>3111477</c:v>
                </c:pt>
                <c:pt idx="1221">
                  <c:v>3674201</c:v>
                </c:pt>
                <c:pt idx="1222">
                  <c:v>3294719</c:v>
                </c:pt>
                <c:pt idx="1223">
                  <c:v>3390595</c:v>
                </c:pt>
                <c:pt idx="1224">
                  <c:v>2590790</c:v>
                </c:pt>
                <c:pt idx="1225">
                  <c:v>2830464</c:v>
                </c:pt>
                <c:pt idx="1226">
                  <c:v>2317790</c:v>
                </c:pt>
                <c:pt idx="1227">
                  <c:v>2892065</c:v>
                </c:pt>
                <c:pt idx="1228">
                  <c:v>3759339</c:v>
                </c:pt>
                <c:pt idx="1229">
                  <c:v>3023701</c:v>
                </c:pt>
                <c:pt idx="1230">
                  <c:v>2891349</c:v>
                </c:pt>
                <c:pt idx="1231">
                  <c:v>1377534</c:v>
                </c:pt>
                <c:pt idx="1232">
                  <c:v>7751690</c:v>
                </c:pt>
                <c:pt idx="1233">
                  <c:v>2480726</c:v>
                </c:pt>
                <c:pt idx="1234">
                  <c:v>5494239</c:v>
                </c:pt>
                <c:pt idx="1235">
                  <c:v>2298259</c:v>
                </c:pt>
                <c:pt idx="1236">
                  <c:v>3659459</c:v>
                </c:pt>
                <c:pt idx="1237">
                  <c:v>5215108</c:v>
                </c:pt>
                <c:pt idx="1238">
                  <c:v>3787520</c:v>
                </c:pt>
                <c:pt idx="1239">
                  <c:v>5500636</c:v>
                </c:pt>
                <c:pt idx="1240">
                  <c:v>2951948</c:v>
                </c:pt>
                <c:pt idx="1241">
                  <c:v>474045</c:v>
                </c:pt>
                <c:pt idx="1242">
                  <c:v>2453236</c:v>
                </c:pt>
                <c:pt idx="1243">
                  <c:v>6373028</c:v>
                </c:pt>
                <c:pt idx="1244">
                  <c:v>2413413</c:v>
                </c:pt>
                <c:pt idx="1245">
                  <c:v>2544619</c:v>
                </c:pt>
                <c:pt idx="1246">
                  <c:v>3188802</c:v>
                </c:pt>
                <c:pt idx="1247">
                  <c:v>2678947</c:v>
                </c:pt>
                <c:pt idx="1248">
                  <c:v>3212145</c:v>
                </c:pt>
                <c:pt idx="1249">
                  <c:v>3481164</c:v>
                </c:pt>
                <c:pt idx="1250">
                  <c:v>2462797</c:v>
                </c:pt>
                <c:pt idx="1251">
                  <c:v>2560064</c:v>
                </c:pt>
                <c:pt idx="1252">
                  <c:v>4228670</c:v>
                </c:pt>
                <c:pt idx="1253">
                  <c:v>3224326</c:v>
                </c:pt>
              </c:numCache>
            </c:numRef>
          </c:val>
          <c:extLst>
            <c:ext xmlns:c16="http://schemas.microsoft.com/office/drawing/2014/chart" uri="{C3380CC4-5D6E-409C-BE32-E72D297353CC}">
              <c16:uniqueId val="{00000000-0789-49DB-AEAE-4F1954427CBD}"/>
            </c:ext>
          </c:extLst>
        </c:ser>
        <c:dLbls>
          <c:showLegendKey val="0"/>
          <c:showVal val="0"/>
          <c:showCatName val="0"/>
          <c:showSerName val="0"/>
          <c:showPercent val="0"/>
          <c:showBubbleSize val="0"/>
        </c:dLbls>
        <c:gapWidth val="0"/>
        <c:axId val="1929221103"/>
        <c:axId val="1929234543"/>
      </c:barChart>
      <c:lineChart>
        <c:grouping val="standard"/>
        <c:varyColors val="0"/>
        <c:ser>
          <c:idx val="0"/>
          <c:order val="0"/>
          <c:tx>
            <c:strRef>
              <c:f>'1 - Chart Data'!$B$1</c:f>
              <c:strCache>
                <c:ptCount val="1"/>
                <c:pt idx="0">
                  <c:v>Price</c:v>
                </c:pt>
              </c:strCache>
            </c:strRef>
          </c:tx>
          <c:spPr>
            <a:ln w="28575" cap="rnd">
              <a:solidFill>
                <a:srgbClr val="003C60"/>
              </a:solidFill>
              <a:round/>
            </a:ln>
            <a:effectLst/>
          </c:spPr>
          <c:marker>
            <c:symbol val="none"/>
          </c:marker>
          <c:cat>
            <c:numRef>
              <c:f>'1 - Chart Data'!$A$2:$A$1255</c:f>
              <c:numCache>
                <c:formatCode>[$-409]mmm\-dd\-yyyy;@</c:formatCode>
                <c:ptCount val="1254"/>
                <c:pt idx="0">
                  <c:v>44035</c:v>
                </c:pt>
                <c:pt idx="1">
                  <c:v>44036</c:v>
                </c:pt>
                <c:pt idx="2">
                  <c:v>44039</c:v>
                </c:pt>
                <c:pt idx="3">
                  <c:v>44040</c:v>
                </c:pt>
                <c:pt idx="4">
                  <c:v>44041</c:v>
                </c:pt>
                <c:pt idx="5">
                  <c:v>44042</c:v>
                </c:pt>
                <c:pt idx="6">
                  <c:v>44043</c:v>
                </c:pt>
                <c:pt idx="7">
                  <c:v>44047</c:v>
                </c:pt>
                <c:pt idx="8">
                  <c:v>44048</c:v>
                </c:pt>
                <c:pt idx="9">
                  <c:v>44049</c:v>
                </c:pt>
                <c:pt idx="10">
                  <c:v>44050</c:v>
                </c:pt>
                <c:pt idx="11">
                  <c:v>44053</c:v>
                </c:pt>
                <c:pt idx="12">
                  <c:v>44054</c:v>
                </c:pt>
                <c:pt idx="13">
                  <c:v>44055</c:v>
                </c:pt>
                <c:pt idx="14">
                  <c:v>44056</c:v>
                </c:pt>
                <c:pt idx="15">
                  <c:v>44057</c:v>
                </c:pt>
                <c:pt idx="16">
                  <c:v>44060</c:v>
                </c:pt>
                <c:pt idx="17">
                  <c:v>44061</c:v>
                </c:pt>
                <c:pt idx="18">
                  <c:v>44062</c:v>
                </c:pt>
                <c:pt idx="19">
                  <c:v>44063</c:v>
                </c:pt>
                <c:pt idx="20">
                  <c:v>44064</c:v>
                </c:pt>
                <c:pt idx="21">
                  <c:v>44067</c:v>
                </c:pt>
                <c:pt idx="22">
                  <c:v>44068</c:v>
                </c:pt>
                <c:pt idx="23">
                  <c:v>44069</c:v>
                </c:pt>
                <c:pt idx="24">
                  <c:v>44070</c:v>
                </c:pt>
                <c:pt idx="25">
                  <c:v>44071</c:v>
                </c:pt>
                <c:pt idx="26">
                  <c:v>44074</c:v>
                </c:pt>
                <c:pt idx="27">
                  <c:v>44075</c:v>
                </c:pt>
                <c:pt idx="28">
                  <c:v>44076</c:v>
                </c:pt>
                <c:pt idx="29">
                  <c:v>44077</c:v>
                </c:pt>
                <c:pt idx="30">
                  <c:v>44078</c:v>
                </c:pt>
                <c:pt idx="31">
                  <c:v>44082</c:v>
                </c:pt>
                <c:pt idx="32">
                  <c:v>44083</c:v>
                </c:pt>
                <c:pt idx="33">
                  <c:v>44084</c:v>
                </c:pt>
                <c:pt idx="34">
                  <c:v>44085</c:v>
                </c:pt>
                <c:pt idx="35">
                  <c:v>44088</c:v>
                </c:pt>
                <c:pt idx="36">
                  <c:v>44089</c:v>
                </c:pt>
                <c:pt idx="37">
                  <c:v>44090</c:v>
                </c:pt>
                <c:pt idx="38">
                  <c:v>44091</c:v>
                </c:pt>
                <c:pt idx="39">
                  <c:v>44092</c:v>
                </c:pt>
                <c:pt idx="40">
                  <c:v>44095</c:v>
                </c:pt>
                <c:pt idx="41">
                  <c:v>44096</c:v>
                </c:pt>
                <c:pt idx="42">
                  <c:v>44097</c:v>
                </c:pt>
                <c:pt idx="43">
                  <c:v>44098</c:v>
                </c:pt>
                <c:pt idx="44">
                  <c:v>44099</c:v>
                </c:pt>
                <c:pt idx="45">
                  <c:v>44102</c:v>
                </c:pt>
                <c:pt idx="46">
                  <c:v>44103</c:v>
                </c:pt>
                <c:pt idx="47">
                  <c:v>44104</c:v>
                </c:pt>
                <c:pt idx="48">
                  <c:v>44105</c:v>
                </c:pt>
                <c:pt idx="49">
                  <c:v>44106</c:v>
                </c:pt>
                <c:pt idx="50">
                  <c:v>44109</c:v>
                </c:pt>
                <c:pt idx="51">
                  <c:v>44110</c:v>
                </c:pt>
                <c:pt idx="52">
                  <c:v>44111</c:v>
                </c:pt>
                <c:pt idx="53">
                  <c:v>44112</c:v>
                </c:pt>
                <c:pt idx="54">
                  <c:v>44113</c:v>
                </c:pt>
                <c:pt idx="55">
                  <c:v>44117</c:v>
                </c:pt>
                <c:pt idx="56">
                  <c:v>44118</c:v>
                </c:pt>
                <c:pt idx="57">
                  <c:v>44119</c:v>
                </c:pt>
                <c:pt idx="58">
                  <c:v>44120</c:v>
                </c:pt>
                <c:pt idx="59">
                  <c:v>44123</c:v>
                </c:pt>
                <c:pt idx="60">
                  <c:v>44124</c:v>
                </c:pt>
                <c:pt idx="61">
                  <c:v>44125</c:v>
                </c:pt>
                <c:pt idx="62">
                  <c:v>44126</c:v>
                </c:pt>
                <c:pt idx="63">
                  <c:v>44127</c:v>
                </c:pt>
                <c:pt idx="64">
                  <c:v>44130</c:v>
                </c:pt>
                <c:pt idx="65">
                  <c:v>44131</c:v>
                </c:pt>
                <c:pt idx="66">
                  <c:v>44132</c:v>
                </c:pt>
                <c:pt idx="67">
                  <c:v>44133</c:v>
                </c:pt>
                <c:pt idx="68">
                  <c:v>44134</c:v>
                </c:pt>
                <c:pt idx="69">
                  <c:v>44137</c:v>
                </c:pt>
                <c:pt idx="70">
                  <c:v>44138</c:v>
                </c:pt>
                <c:pt idx="71">
                  <c:v>44139</c:v>
                </c:pt>
                <c:pt idx="72">
                  <c:v>44140</c:v>
                </c:pt>
                <c:pt idx="73">
                  <c:v>44141</c:v>
                </c:pt>
                <c:pt idx="74">
                  <c:v>44144</c:v>
                </c:pt>
                <c:pt idx="75">
                  <c:v>44145</c:v>
                </c:pt>
                <c:pt idx="76">
                  <c:v>44146</c:v>
                </c:pt>
                <c:pt idx="77">
                  <c:v>44147</c:v>
                </c:pt>
                <c:pt idx="78">
                  <c:v>44148</c:v>
                </c:pt>
                <c:pt idx="79">
                  <c:v>44151</c:v>
                </c:pt>
                <c:pt idx="80">
                  <c:v>44152</c:v>
                </c:pt>
                <c:pt idx="81">
                  <c:v>44153</c:v>
                </c:pt>
                <c:pt idx="82">
                  <c:v>44154</c:v>
                </c:pt>
                <c:pt idx="83">
                  <c:v>44155</c:v>
                </c:pt>
                <c:pt idx="84">
                  <c:v>44158</c:v>
                </c:pt>
                <c:pt idx="85">
                  <c:v>44159</c:v>
                </c:pt>
                <c:pt idx="86">
                  <c:v>44160</c:v>
                </c:pt>
                <c:pt idx="87">
                  <c:v>44161</c:v>
                </c:pt>
                <c:pt idx="88">
                  <c:v>44162</c:v>
                </c:pt>
                <c:pt idx="89">
                  <c:v>44165</c:v>
                </c:pt>
                <c:pt idx="90">
                  <c:v>44166</c:v>
                </c:pt>
                <c:pt idx="91">
                  <c:v>44167</c:v>
                </c:pt>
                <c:pt idx="92">
                  <c:v>44168</c:v>
                </c:pt>
                <c:pt idx="93">
                  <c:v>44169</c:v>
                </c:pt>
                <c:pt idx="94">
                  <c:v>44172</c:v>
                </c:pt>
                <c:pt idx="95">
                  <c:v>44173</c:v>
                </c:pt>
                <c:pt idx="96">
                  <c:v>44174</c:v>
                </c:pt>
                <c:pt idx="97">
                  <c:v>44175</c:v>
                </c:pt>
                <c:pt idx="98">
                  <c:v>44176</c:v>
                </c:pt>
                <c:pt idx="99">
                  <c:v>44179</c:v>
                </c:pt>
                <c:pt idx="100">
                  <c:v>44180</c:v>
                </c:pt>
                <c:pt idx="101">
                  <c:v>44181</c:v>
                </c:pt>
                <c:pt idx="102">
                  <c:v>44182</c:v>
                </c:pt>
                <c:pt idx="103">
                  <c:v>44183</c:v>
                </c:pt>
                <c:pt idx="104">
                  <c:v>44186</c:v>
                </c:pt>
                <c:pt idx="105">
                  <c:v>44187</c:v>
                </c:pt>
                <c:pt idx="106">
                  <c:v>44188</c:v>
                </c:pt>
                <c:pt idx="107">
                  <c:v>44189</c:v>
                </c:pt>
                <c:pt idx="108">
                  <c:v>44194</c:v>
                </c:pt>
                <c:pt idx="109">
                  <c:v>44195</c:v>
                </c:pt>
                <c:pt idx="110">
                  <c:v>44196</c:v>
                </c:pt>
                <c:pt idx="111">
                  <c:v>44200</c:v>
                </c:pt>
                <c:pt idx="112">
                  <c:v>44201</c:v>
                </c:pt>
                <c:pt idx="113">
                  <c:v>44202</c:v>
                </c:pt>
                <c:pt idx="114">
                  <c:v>44203</c:v>
                </c:pt>
                <c:pt idx="115">
                  <c:v>44204</c:v>
                </c:pt>
                <c:pt idx="116">
                  <c:v>44207</c:v>
                </c:pt>
                <c:pt idx="117">
                  <c:v>44208</c:v>
                </c:pt>
                <c:pt idx="118">
                  <c:v>44209</c:v>
                </c:pt>
                <c:pt idx="119">
                  <c:v>44210</c:v>
                </c:pt>
                <c:pt idx="120">
                  <c:v>44211</c:v>
                </c:pt>
                <c:pt idx="121">
                  <c:v>44214</c:v>
                </c:pt>
                <c:pt idx="122">
                  <c:v>44215</c:v>
                </c:pt>
                <c:pt idx="123">
                  <c:v>44216</c:v>
                </c:pt>
                <c:pt idx="124">
                  <c:v>44217</c:v>
                </c:pt>
                <c:pt idx="125">
                  <c:v>44218</c:v>
                </c:pt>
                <c:pt idx="126">
                  <c:v>44221</c:v>
                </c:pt>
                <c:pt idx="127">
                  <c:v>44222</c:v>
                </c:pt>
                <c:pt idx="128">
                  <c:v>44223</c:v>
                </c:pt>
                <c:pt idx="129">
                  <c:v>44224</c:v>
                </c:pt>
                <c:pt idx="130">
                  <c:v>44225</c:v>
                </c:pt>
                <c:pt idx="131">
                  <c:v>44228</c:v>
                </c:pt>
                <c:pt idx="132">
                  <c:v>44229</c:v>
                </c:pt>
                <c:pt idx="133">
                  <c:v>44230</c:v>
                </c:pt>
                <c:pt idx="134">
                  <c:v>44231</c:v>
                </c:pt>
                <c:pt idx="135">
                  <c:v>44232</c:v>
                </c:pt>
                <c:pt idx="136">
                  <c:v>44235</c:v>
                </c:pt>
                <c:pt idx="137">
                  <c:v>44236</c:v>
                </c:pt>
                <c:pt idx="138">
                  <c:v>44237</c:v>
                </c:pt>
                <c:pt idx="139">
                  <c:v>44238</c:v>
                </c:pt>
                <c:pt idx="140">
                  <c:v>44239</c:v>
                </c:pt>
                <c:pt idx="141">
                  <c:v>44243</c:v>
                </c:pt>
                <c:pt idx="142">
                  <c:v>44244</c:v>
                </c:pt>
                <c:pt idx="143">
                  <c:v>44245</c:v>
                </c:pt>
                <c:pt idx="144">
                  <c:v>44246</c:v>
                </c:pt>
                <c:pt idx="145">
                  <c:v>44249</c:v>
                </c:pt>
                <c:pt idx="146">
                  <c:v>44250</c:v>
                </c:pt>
                <c:pt idx="147">
                  <c:v>44251</c:v>
                </c:pt>
                <c:pt idx="148">
                  <c:v>44252</c:v>
                </c:pt>
                <c:pt idx="149">
                  <c:v>44253</c:v>
                </c:pt>
                <c:pt idx="150">
                  <c:v>44256</c:v>
                </c:pt>
                <c:pt idx="151">
                  <c:v>44257</c:v>
                </c:pt>
                <c:pt idx="152">
                  <c:v>44258</c:v>
                </c:pt>
                <c:pt idx="153">
                  <c:v>44259</c:v>
                </c:pt>
                <c:pt idx="154">
                  <c:v>44260</c:v>
                </c:pt>
                <c:pt idx="155">
                  <c:v>44263</c:v>
                </c:pt>
                <c:pt idx="156">
                  <c:v>44264</c:v>
                </c:pt>
                <c:pt idx="157">
                  <c:v>44265</c:v>
                </c:pt>
                <c:pt idx="158">
                  <c:v>44266</c:v>
                </c:pt>
                <c:pt idx="159">
                  <c:v>44267</c:v>
                </c:pt>
                <c:pt idx="160">
                  <c:v>44270</c:v>
                </c:pt>
                <c:pt idx="161">
                  <c:v>44271</c:v>
                </c:pt>
                <c:pt idx="162">
                  <c:v>44272</c:v>
                </c:pt>
                <c:pt idx="163">
                  <c:v>44273</c:v>
                </c:pt>
                <c:pt idx="164">
                  <c:v>44274</c:v>
                </c:pt>
                <c:pt idx="165">
                  <c:v>44277</c:v>
                </c:pt>
                <c:pt idx="166">
                  <c:v>44278</c:v>
                </c:pt>
                <c:pt idx="167">
                  <c:v>44279</c:v>
                </c:pt>
                <c:pt idx="168">
                  <c:v>44280</c:v>
                </c:pt>
                <c:pt idx="169">
                  <c:v>44281</c:v>
                </c:pt>
                <c:pt idx="170">
                  <c:v>44284</c:v>
                </c:pt>
                <c:pt idx="171">
                  <c:v>44285</c:v>
                </c:pt>
                <c:pt idx="172">
                  <c:v>44286</c:v>
                </c:pt>
                <c:pt idx="173">
                  <c:v>44287</c:v>
                </c:pt>
                <c:pt idx="174">
                  <c:v>44291</c:v>
                </c:pt>
                <c:pt idx="175">
                  <c:v>44292</c:v>
                </c:pt>
                <c:pt idx="176">
                  <c:v>44293</c:v>
                </c:pt>
                <c:pt idx="177">
                  <c:v>44294</c:v>
                </c:pt>
                <c:pt idx="178">
                  <c:v>44295</c:v>
                </c:pt>
                <c:pt idx="179">
                  <c:v>44298</c:v>
                </c:pt>
                <c:pt idx="180">
                  <c:v>44299</c:v>
                </c:pt>
                <c:pt idx="181">
                  <c:v>44300</c:v>
                </c:pt>
                <c:pt idx="182">
                  <c:v>44301</c:v>
                </c:pt>
                <c:pt idx="183">
                  <c:v>44302</c:v>
                </c:pt>
                <c:pt idx="184">
                  <c:v>44305</c:v>
                </c:pt>
                <c:pt idx="185">
                  <c:v>44306</c:v>
                </c:pt>
                <c:pt idx="186">
                  <c:v>44307</c:v>
                </c:pt>
                <c:pt idx="187">
                  <c:v>44308</c:v>
                </c:pt>
                <c:pt idx="188">
                  <c:v>44309</c:v>
                </c:pt>
                <c:pt idx="189">
                  <c:v>44312</c:v>
                </c:pt>
                <c:pt idx="190">
                  <c:v>44313</c:v>
                </c:pt>
                <c:pt idx="191">
                  <c:v>44314</c:v>
                </c:pt>
                <c:pt idx="192">
                  <c:v>44315</c:v>
                </c:pt>
                <c:pt idx="193">
                  <c:v>44316</c:v>
                </c:pt>
                <c:pt idx="194">
                  <c:v>44319</c:v>
                </c:pt>
                <c:pt idx="195">
                  <c:v>44320</c:v>
                </c:pt>
                <c:pt idx="196">
                  <c:v>44321</c:v>
                </c:pt>
                <c:pt idx="197">
                  <c:v>44322</c:v>
                </c:pt>
                <c:pt idx="198">
                  <c:v>44323</c:v>
                </c:pt>
                <c:pt idx="199">
                  <c:v>44326</c:v>
                </c:pt>
                <c:pt idx="200">
                  <c:v>44327</c:v>
                </c:pt>
                <c:pt idx="201">
                  <c:v>44328</c:v>
                </c:pt>
                <c:pt idx="202">
                  <c:v>44329</c:v>
                </c:pt>
                <c:pt idx="203">
                  <c:v>44330</c:v>
                </c:pt>
                <c:pt idx="204">
                  <c:v>44333</c:v>
                </c:pt>
                <c:pt idx="205">
                  <c:v>44334</c:v>
                </c:pt>
                <c:pt idx="206">
                  <c:v>44335</c:v>
                </c:pt>
                <c:pt idx="207">
                  <c:v>44336</c:v>
                </c:pt>
                <c:pt idx="208">
                  <c:v>44337</c:v>
                </c:pt>
                <c:pt idx="209">
                  <c:v>44341</c:v>
                </c:pt>
                <c:pt idx="210">
                  <c:v>44342</c:v>
                </c:pt>
                <c:pt idx="211">
                  <c:v>44343</c:v>
                </c:pt>
                <c:pt idx="212">
                  <c:v>44344</c:v>
                </c:pt>
                <c:pt idx="213">
                  <c:v>44347</c:v>
                </c:pt>
                <c:pt idx="214">
                  <c:v>44348</c:v>
                </c:pt>
                <c:pt idx="215">
                  <c:v>44349</c:v>
                </c:pt>
                <c:pt idx="216">
                  <c:v>44350</c:v>
                </c:pt>
                <c:pt idx="217">
                  <c:v>44351</c:v>
                </c:pt>
                <c:pt idx="218">
                  <c:v>44354</c:v>
                </c:pt>
                <c:pt idx="219">
                  <c:v>44355</c:v>
                </c:pt>
                <c:pt idx="220">
                  <c:v>44356</c:v>
                </c:pt>
                <c:pt idx="221">
                  <c:v>44357</c:v>
                </c:pt>
                <c:pt idx="222">
                  <c:v>44358</c:v>
                </c:pt>
                <c:pt idx="223">
                  <c:v>44361</c:v>
                </c:pt>
                <c:pt idx="224">
                  <c:v>44362</c:v>
                </c:pt>
                <c:pt idx="225">
                  <c:v>44363</c:v>
                </c:pt>
                <c:pt idx="226">
                  <c:v>44364</c:v>
                </c:pt>
                <c:pt idx="227">
                  <c:v>44365</c:v>
                </c:pt>
                <c:pt idx="228">
                  <c:v>44368</c:v>
                </c:pt>
                <c:pt idx="229">
                  <c:v>44369</c:v>
                </c:pt>
                <c:pt idx="230">
                  <c:v>44370</c:v>
                </c:pt>
                <c:pt idx="231">
                  <c:v>44371</c:v>
                </c:pt>
                <c:pt idx="232">
                  <c:v>44372</c:v>
                </c:pt>
                <c:pt idx="233">
                  <c:v>44375</c:v>
                </c:pt>
                <c:pt idx="234">
                  <c:v>44376</c:v>
                </c:pt>
                <c:pt idx="235">
                  <c:v>44377</c:v>
                </c:pt>
                <c:pt idx="236">
                  <c:v>44379</c:v>
                </c:pt>
                <c:pt idx="237">
                  <c:v>44382</c:v>
                </c:pt>
                <c:pt idx="238">
                  <c:v>44383</c:v>
                </c:pt>
                <c:pt idx="239">
                  <c:v>44384</c:v>
                </c:pt>
                <c:pt idx="240">
                  <c:v>44385</c:v>
                </c:pt>
                <c:pt idx="241">
                  <c:v>44386</c:v>
                </c:pt>
                <c:pt idx="242">
                  <c:v>44389</c:v>
                </c:pt>
                <c:pt idx="243">
                  <c:v>44390</c:v>
                </c:pt>
                <c:pt idx="244">
                  <c:v>44391</c:v>
                </c:pt>
                <c:pt idx="245">
                  <c:v>44392</c:v>
                </c:pt>
                <c:pt idx="246">
                  <c:v>44393</c:v>
                </c:pt>
                <c:pt idx="247">
                  <c:v>44396</c:v>
                </c:pt>
                <c:pt idx="248">
                  <c:v>44397</c:v>
                </c:pt>
                <c:pt idx="249">
                  <c:v>44398</c:v>
                </c:pt>
                <c:pt idx="250">
                  <c:v>44399</c:v>
                </c:pt>
                <c:pt idx="251">
                  <c:v>44400</c:v>
                </c:pt>
                <c:pt idx="252">
                  <c:v>44403</c:v>
                </c:pt>
                <c:pt idx="253">
                  <c:v>44404</c:v>
                </c:pt>
                <c:pt idx="254">
                  <c:v>44405</c:v>
                </c:pt>
                <c:pt idx="255">
                  <c:v>44406</c:v>
                </c:pt>
                <c:pt idx="256">
                  <c:v>44407</c:v>
                </c:pt>
                <c:pt idx="257">
                  <c:v>44411</c:v>
                </c:pt>
                <c:pt idx="258">
                  <c:v>44412</c:v>
                </c:pt>
                <c:pt idx="259">
                  <c:v>44413</c:v>
                </c:pt>
                <c:pt idx="260">
                  <c:v>44414</c:v>
                </c:pt>
                <c:pt idx="261">
                  <c:v>44417</c:v>
                </c:pt>
                <c:pt idx="262">
                  <c:v>44418</c:v>
                </c:pt>
                <c:pt idx="263">
                  <c:v>44419</c:v>
                </c:pt>
                <c:pt idx="264">
                  <c:v>44420</c:v>
                </c:pt>
                <c:pt idx="265">
                  <c:v>44421</c:v>
                </c:pt>
                <c:pt idx="266">
                  <c:v>44424</c:v>
                </c:pt>
                <c:pt idx="267">
                  <c:v>44425</c:v>
                </c:pt>
                <c:pt idx="268">
                  <c:v>44426</c:v>
                </c:pt>
                <c:pt idx="269">
                  <c:v>44427</c:v>
                </c:pt>
                <c:pt idx="270">
                  <c:v>44428</c:v>
                </c:pt>
                <c:pt idx="271">
                  <c:v>44431</c:v>
                </c:pt>
                <c:pt idx="272">
                  <c:v>44432</c:v>
                </c:pt>
                <c:pt idx="273">
                  <c:v>44433</c:v>
                </c:pt>
                <c:pt idx="274">
                  <c:v>44434</c:v>
                </c:pt>
                <c:pt idx="275">
                  <c:v>44435</c:v>
                </c:pt>
                <c:pt idx="276">
                  <c:v>44438</c:v>
                </c:pt>
                <c:pt idx="277">
                  <c:v>44439</c:v>
                </c:pt>
                <c:pt idx="278">
                  <c:v>44440</c:v>
                </c:pt>
                <c:pt idx="279">
                  <c:v>44441</c:v>
                </c:pt>
                <c:pt idx="280">
                  <c:v>44442</c:v>
                </c:pt>
                <c:pt idx="281">
                  <c:v>44446</c:v>
                </c:pt>
                <c:pt idx="282">
                  <c:v>44447</c:v>
                </c:pt>
                <c:pt idx="283">
                  <c:v>44448</c:v>
                </c:pt>
                <c:pt idx="284">
                  <c:v>44449</c:v>
                </c:pt>
                <c:pt idx="285">
                  <c:v>44452</c:v>
                </c:pt>
                <c:pt idx="286">
                  <c:v>44453</c:v>
                </c:pt>
                <c:pt idx="287">
                  <c:v>44454</c:v>
                </c:pt>
                <c:pt idx="288">
                  <c:v>44455</c:v>
                </c:pt>
                <c:pt idx="289">
                  <c:v>44456</c:v>
                </c:pt>
                <c:pt idx="290">
                  <c:v>44459</c:v>
                </c:pt>
                <c:pt idx="291">
                  <c:v>44460</c:v>
                </c:pt>
                <c:pt idx="292">
                  <c:v>44461</c:v>
                </c:pt>
                <c:pt idx="293">
                  <c:v>44462</c:v>
                </c:pt>
                <c:pt idx="294">
                  <c:v>44463</c:v>
                </c:pt>
                <c:pt idx="295">
                  <c:v>44466</c:v>
                </c:pt>
                <c:pt idx="296">
                  <c:v>44467</c:v>
                </c:pt>
                <c:pt idx="297">
                  <c:v>44468</c:v>
                </c:pt>
                <c:pt idx="298">
                  <c:v>44469</c:v>
                </c:pt>
                <c:pt idx="299">
                  <c:v>44470</c:v>
                </c:pt>
                <c:pt idx="300">
                  <c:v>44473</c:v>
                </c:pt>
                <c:pt idx="301">
                  <c:v>44474</c:v>
                </c:pt>
                <c:pt idx="302">
                  <c:v>44475</c:v>
                </c:pt>
                <c:pt idx="303">
                  <c:v>44476</c:v>
                </c:pt>
                <c:pt idx="304">
                  <c:v>44477</c:v>
                </c:pt>
                <c:pt idx="305">
                  <c:v>44481</c:v>
                </c:pt>
                <c:pt idx="306">
                  <c:v>44482</c:v>
                </c:pt>
                <c:pt idx="307">
                  <c:v>44483</c:v>
                </c:pt>
                <c:pt idx="308">
                  <c:v>44484</c:v>
                </c:pt>
                <c:pt idx="309">
                  <c:v>44487</c:v>
                </c:pt>
                <c:pt idx="310">
                  <c:v>44488</c:v>
                </c:pt>
                <c:pt idx="311">
                  <c:v>44489</c:v>
                </c:pt>
                <c:pt idx="312">
                  <c:v>44490</c:v>
                </c:pt>
                <c:pt idx="313">
                  <c:v>44491</c:v>
                </c:pt>
                <c:pt idx="314">
                  <c:v>44494</c:v>
                </c:pt>
                <c:pt idx="315">
                  <c:v>44495</c:v>
                </c:pt>
                <c:pt idx="316">
                  <c:v>44496</c:v>
                </c:pt>
                <c:pt idx="317">
                  <c:v>44497</c:v>
                </c:pt>
                <c:pt idx="318">
                  <c:v>44498</c:v>
                </c:pt>
                <c:pt idx="319">
                  <c:v>44501</c:v>
                </c:pt>
                <c:pt idx="320">
                  <c:v>44502</c:v>
                </c:pt>
                <c:pt idx="321">
                  <c:v>44503</c:v>
                </c:pt>
                <c:pt idx="322">
                  <c:v>44504</c:v>
                </c:pt>
                <c:pt idx="323">
                  <c:v>44505</c:v>
                </c:pt>
                <c:pt idx="324">
                  <c:v>44508</c:v>
                </c:pt>
                <c:pt idx="325">
                  <c:v>44509</c:v>
                </c:pt>
                <c:pt idx="326">
                  <c:v>44510</c:v>
                </c:pt>
                <c:pt idx="327">
                  <c:v>44511</c:v>
                </c:pt>
                <c:pt idx="328">
                  <c:v>44512</c:v>
                </c:pt>
                <c:pt idx="329">
                  <c:v>44515</c:v>
                </c:pt>
                <c:pt idx="330">
                  <c:v>44516</c:v>
                </c:pt>
                <c:pt idx="331">
                  <c:v>44517</c:v>
                </c:pt>
                <c:pt idx="332">
                  <c:v>44518</c:v>
                </c:pt>
                <c:pt idx="333">
                  <c:v>44519</c:v>
                </c:pt>
                <c:pt idx="334">
                  <c:v>44522</c:v>
                </c:pt>
                <c:pt idx="335">
                  <c:v>44523</c:v>
                </c:pt>
                <c:pt idx="336">
                  <c:v>44524</c:v>
                </c:pt>
                <c:pt idx="337">
                  <c:v>44525</c:v>
                </c:pt>
                <c:pt idx="338">
                  <c:v>44526</c:v>
                </c:pt>
                <c:pt idx="339">
                  <c:v>44529</c:v>
                </c:pt>
                <c:pt idx="340">
                  <c:v>44530</c:v>
                </c:pt>
                <c:pt idx="341">
                  <c:v>44531</c:v>
                </c:pt>
                <c:pt idx="342">
                  <c:v>44532</c:v>
                </c:pt>
                <c:pt idx="343">
                  <c:v>44533</c:v>
                </c:pt>
                <c:pt idx="344">
                  <c:v>44536</c:v>
                </c:pt>
                <c:pt idx="345">
                  <c:v>44537</c:v>
                </c:pt>
                <c:pt idx="346">
                  <c:v>44538</c:v>
                </c:pt>
                <c:pt idx="347">
                  <c:v>44539</c:v>
                </c:pt>
                <c:pt idx="348">
                  <c:v>44540</c:v>
                </c:pt>
                <c:pt idx="349">
                  <c:v>44543</c:v>
                </c:pt>
                <c:pt idx="350">
                  <c:v>44544</c:v>
                </c:pt>
                <c:pt idx="351">
                  <c:v>44545</c:v>
                </c:pt>
                <c:pt idx="352">
                  <c:v>44546</c:v>
                </c:pt>
                <c:pt idx="353">
                  <c:v>44547</c:v>
                </c:pt>
                <c:pt idx="354">
                  <c:v>44550</c:v>
                </c:pt>
                <c:pt idx="355">
                  <c:v>44551</c:v>
                </c:pt>
                <c:pt idx="356">
                  <c:v>44552</c:v>
                </c:pt>
                <c:pt idx="357">
                  <c:v>44553</c:v>
                </c:pt>
                <c:pt idx="358">
                  <c:v>44554</c:v>
                </c:pt>
                <c:pt idx="359">
                  <c:v>44559</c:v>
                </c:pt>
                <c:pt idx="360">
                  <c:v>44560</c:v>
                </c:pt>
                <c:pt idx="361">
                  <c:v>44561</c:v>
                </c:pt>
                <c:pt idx="362">
                  <c:v>44565</c:v>
                </c:pt>
                <c:pt idx="363">
                  <c:v>44566</c:v>
                </c:pt>
                <c:pt idx="364">
                  <c:v>44567</c:v>
                </c:pt>
                <c:pt idx="365">
                  <c:v>44568</c:v>
                </c:pt>
                <c:pt idx="366">
                  <c:v>44571</c:v>
                </c:pt>
                <c:pt idx="367">
                  <c:v>44572</c:v>
                </c:pt>
                <c:pt idx="368">
                  <c:v>44573</c:v>
                </c:pt>
                <c:pt idx="369">
                  <c:v>44574</c:v>
                </c:pt>
                <c:pt idx="370">
                  <c:v>44575</c:v>
                </c:pt>
                <c:pt idx="371">
                  <c:v>44578</c:v>
                </c:pt>
                <c:pt idx="372">
                  <c:v>44579</c:v>
                </c:pt>
                <c:pt idx="373">
                  <c:v>44580</c:v>
                </c:pt>
                <c:pt idx="374">
                  <c:v>44581</c:v>
                </c:pt>
                <c:pt idx="375">
                  <c:v>44582</c:v>
                </c:pt>
                <c:pt idx="376">
                  <c:v>44585</c:v>
                </c:pt>
                <c:pt idx="377">
                  <c:v>44586</c:v>
                </c:pt>
                <c:pt idx="378">
                  <c:v>44587</c:v>
                </c:pt>
                <c:pt idx="379">
                  <c:v>44588</c:v>
                </c:pt>
                <c:pt idx="380">
                  <c:v>44589</c:v>
                </c:pt>
                <c:pt idx="381">
                  <c:v>44592</c:v>
                </c:pt>
                <c:pt idx="382">
                  <c:v>44593</c:v>
                </c:pt>
                <c:pt idx="383">
                  <c:v>44594</c:v>
                </c:pt>
                <c:pt idx="384">
                  <c:v>44595</c:v>
                </c:pt>
                <c:pt idx="385">
                  <c:v>44596</c:v>
                </c:pt>
                <c:pt idx="386">
                  <c:v>44599</c:v>
                </c:pt>
                <c:pt idx="387">
                  <c:v>44600</c:v>
                </c:pt>
                <c:pt idx="388">
                  <c:v>44601</c:v>
                </c:pt>
                <c:pt idx="389">
                  <c:v>44602</c:v>
                </c:pt>
                <c:pt idx="390">
                  <c:v>44603</c:v>
                </c:pt>
                <c:pt idx="391">
                  <c:v>44606</c:v>
                </c:pt>
                <c:pt idx="392">
                  <c:v>44607</c:v>
                </c:pt>
                <c:pt idx="393">
                  <c:v>44608</c:v>
                </c:pt>
                <c:pt idx="394">
                  <c:v>44609</c:v>
                </c:pt>
                <c:pt idx="395">
                  <c:v>44610</c:v>
                </c:pt>
                <c:pt idx="396">
                  <c:v>44614</c:v>
                </c:pt>
                <c:pt idx="397">
                  <c:v>44615</c:v>
                </c:pt>
                <c:pt idx="398">
                  <c:v>44616</c:v>
                </c:pt>
                <c:pt idx="399">
                  <c:v>44617</c:v>
                </c:pt>
                <c:pt idx="400">
                  <c:v>44620</c:v>
                </c:pt>
                <c:pt idx="401">
                  <c:v>44621</c:v>
                </c:pt>
                <c:pt idx="402">
                  <c:v>44622</c:v>
                </c:pt>
                <c:pt idx="403">
                  <c:v>44623</c:v>
                </c:pt>
                <c:pt idx="404">
                  <c:v>44624</c:v>
                </c:pt>
                <c:pt idx="405">
                  <c:v>44627</c:v>
                </c:pt>
                <c:pt idx="406">
                  <c:v>44628</c:v>
                </c:pt>
                <c:pt idx="407">
                  <c:v>44629</c:v>
                </c:pt>
                <c:pt idx="408">
                  <c:v>44630</c:v>
                </c:pt>
                <c:pt idx="409">
                  <c:v>44631</c:v>
                </c:pt>
                <c:pt idx="410">
                  <c:v>44634</c:v>
                </c:pt>
                <c:pt idx="411">
                  <c:v>44635</c:v>
                </c:pt>
                <c:pt idx="412">
                  <c:v>44636</c:v>
                </c:pt>
                <c:pt idx="413">
                  <c:v>44637</c:v>
                </c:pt>
                <c:pt idx="414">
                  <c:v>44638</c:v>
                </c:pt>
                <c:pt idx="415">
                  <c:v>44641</c:v>
                </c:pt>
                <c:pt idx="416">
                  <c:v>44642</c:v>
                </c:pt>
                <c:pt idx="417">
                  <c:v>44643</c:v>
                </c:pt>
                <c:pt idx="418">
                  <c:v>44644</c:v>
                </c:pt>
                <c:pt idx="419">
                  <c:v>44645</c:v>
                </c:pt>
                <c:pt idx="420">
                  <c:v>44648</c:v>
                </c:pt>
                <c:pt idx="421">
                  <c:v>44649</c:v>
                </c:pt>
                <c:pt idx="422">
                  <c:v>44650</c:v>
                </c:pt>
                <c:pt idx="423">
                  <c:v>44651</c:v>
                </c:pt>
                <c:pt idx="424">
                  <c:v>44652</c:v>
                </c:pt>
                <c:pt idx="425">
                  <c:v>44655</c:v>
                </c:pt>
                <c:pt idx="426">
                  <c:v>44656</c:v>
                </c:pt>
                <c:pt idx="427">
                  <c:v>44657</c:v>
                </c:pt>
                <c:pt idx="428">
                  <c:v>44658</c:v>
                </c:pt>
                <c:pt idx="429">
                  <c:v>44659</c:v>
                </c:pt>
                <c:pt idx="430">
                  <c:v>44662</c:v>
                </c:pt>
                <c:pt idx="431">
                  <c:v>44663</c:v>
                </c:pt>
                <c:pt idx="432">
                  <c:v>44664</c:v>
                </c:pt>
                <c:pt idx="433">
                  <c:v>44665</c:v>
                </c:pt>
                <c:pt idx="434">
                  <c:v>44669</c:v>
                </c:pt>
                <c:pt idx="435">
                  <c:v>44670</c:v>
                </c:pt>
                <c:pt idx="436">
                  <c:v>44671</c:v>
                </c:pt>
                <c:pt idx="437">
                  <c:v>44672</c:v>
                </c:pt>
                <c:pt idx="438">
                  <c:v>44673</c:v>
                </c:pt>
                <c:pt idx="439">
                  <c:v>44676</c:v>
                </c:pt>
                <c:pt idx="440">
                  <c:v>44677</c:v>
                </c:pt>
                <c:pt idx="441">
                  <c:v>44678</c:v>
                </c:pt>
                <c:pt idx="442">
                  <c:v>44679</c:v>
                </c:pt>
                <c:pt idx="443">
                  <c:v>44680</c:v>
                </c:pt>
                <c:pt idx="444">
                  <c:v>44683</c:v>
                </c:pt>
                <c:pt idx="445">
                  <c:v>44684</c:v>
                </c:pt>
                <c:pt idx="446">
                  <c:v>44685</c:v>
                </c:pt>
                <c:pt idx="447">
                  <c:v>44686</c:v>
                </c:pt>
                <c:pt idx="448">
                  <c:v>44687</c:v>
                </c:pt>
                <c:pt idx="449">
                  <c:v>44690</c:v>
                </c:pt>
                <c:pt idx="450">
                  <c:v>44691</c:v>
                </c:pt>
                <c:pt idx="451">
                  <c:v>44692</c:v>
                </c:pt>
                <c:pt idx="452">
                  <c:v>44693</c:v>
                </c:pt>
                <c:pt idx="453">
                  <c:v>44694</c:v>
                </c:pt>
                <c:pt idx="454">
                  <c:v>44697</c:v>
                </c:pt>
                <c:pt idx="455">
                  <c:v>44698</c:v>
                </c:pt>
                <c:pt idx="456">
                  <c:v>44699</c:v>
                </c:pt>
                <c:pt idx="457">
                  <c:v>44700</c:v>
                </c:pt>
                <c:pt idx="458">
                  <c:v>44701</c:v>
                </c:pt>
                <c:pt idx="459">
                  <c:v>44705</c:v>
                </c:pt>
                <c:pt idx="460">
                  <c:v>44706</c:v>
                </c:pt>
                <c:pt idx="461">
                  <c:v>44707</c:v>
                </c:pt>
                <c:pt idx="462">
                  <c:v>44708</c:v>
                </c:pt>
                <c:pt idx="463">
                  <c:v>44711</c:v>
                </c:pt>
                <c:pt idx="464">
                  <c:v>44712</c:v>
                </c:pt>
                <c:pt idx="465">
                  <c:v>44713</c:v>
                </c:pt>
                <c:pt idx="466">
                  <c:v>44714</c:v>
                </c:pt>
                <c:pt idx="467">
                  <c:v>44715</c:v>
                </c:pt>
                <c:pt idx="468">
                  <c:v>44718</c:v>
                </c:pt>
                <c:pt idx="469">
                  <c:v>44719</c:v>
                </c:pt>
                <c:pt idx="470">
                  <c:v>44720</c:v>
                </c:pt>
                <c:pt idx="471">
                  <c:v>44721</c:v>
                </c:pt>
                <c:pt idx="472">
                  <c:v>44722</c:v>
                </c:pt>
                <c:pt idx="473">
                  <c:v>44725</c:v>
                </c:pt>
                <c:pt idx="474">
                  <c:v>44726</c:v>
                </c:pt>
                <c:pt idx="475">
                  <c:v>44727</c:v>
                </c:pt>
                <c:pt idx="476">
                  <c:v>44728</c:v>
                </c:pt>
                <c:pt idx="477">
                  <c:v>44729</c:v>
                </c:pt>
                <c:pt idx="478">
                  <c:v>44732</c:v>
                </c:pt>
                <c:pt idx="479">
                  <c:v>44733</c:v>
                </c:pt>
                <c:pt idx="480">
                  <c:v>44734</c:v>
                </c:pt>
                <c:pt idx="481">
                  <c:v>44735</c:v>
                </c:pt>
                <c:pt idx="482">
                  <c:v>44736</c:v>
                </c:pt>
                <c:pt idx="483">
                  <c:v>44739</c:v>
                </c:pt>
                <c:pt idx="484">
                  <c:v>44740</c:v>
                </c:pt>
                <c:pt idx="485">
                  <c:v>44741</c:v>
                </c:pt>
                <c:pt idx="486">
                  <c:v>44742</c:v>
                </c:pt>
                <c:pt idx="487">
                  <c:v>44746</c:v>
                </c:pt>
                <c:pt idx="488">
                  <c:v>44747</c:v>
                </c:pt>
                <c:pt idx="489">
                  <c:v>44748</c:v>
                </c:pt>
                <c:pt idx="490">
                  <c:v>44749</c:v>
                </c:pt>
                <c:pt idx="491">
                  <c:v>44750</c:v>
                </c:pt>
                <c:pt idx="492">
                  <c:v>44753</c:v>
                </c:pt>
                <c:pt idx="493">
                  <c:v>44754</c:v>
                </c:pt>
                <c:pt idx="494">
                  <c:v>44755</c:v>
                </c:pt>
                <c:pt idx="495">
                  <c:v>44756</c:v>
                </c:pt>
                <c:pt idx="496">
                  <c:v>44757</c:v>
                </c:pt>
                <c:pt idx="497">
                  <c:v>44760</c:v>
                </c:pt>
                <c:pt idx="498">
                  <c:v>44761</c:v>
                </c:pt>
                <c:pt idx="499">
                  <c:v>44762</c:v>
                </c:pt>
                <c:pt idx="500">
                  <c:v>44763</c:v>
                </c:pt>
                <c:pt idx="501">
                  <c:v>44764</c:v>
                </c:pt>
                <c:pt idx="502">
                  <c:v>44767</c:v>
                </c:pt>
                <c:pt idx="503">
                  <c:v>44768</c:v>
                </c:pt>
                <c:pt idx="504">
                  <c:v>44769</c:v>
                </c:pt>
                <c:pt idx="505">
                  <c:v>44770</c:v>
                </c:pt>
                <c:pt idx="506">
                  <c:v>44771</c:v>
                </c:pt>
                <c:pt idx="507">
                  <c:v>44775</c:v>
                </c:pt>
                <c:pt idx="508">
                  <c:v>44776</c:v>
                </c:pt>
                <c:pt idx="509">
                  <c:v>44777</c:v>
                </c:pt>
                <c:pt idx="510">
                  <c:v>44778</c:v>
                </c:pt>
                <c:pt idx="511">
                  <c:v>44781</c:v>
                </c:pt>
                <c:pt idx="512">
                  <c:v>44782</c:v>
                </c:pt>
                <c:pt idx="513">
                  <c:v>44783</c:v>
                </c:pt>
                <c:pt idx="514">
                  <c:v>44784</c:v>
                </c:pt>
                <c:pt idx="515">
                  <c:v>44785</c:v>
                </c:pt>
                <c:pt idx="516">
                  <c:v>44788</c:v>
                </c:pt>
                <c:pt idx="517">
                  <c:v>44789</c:v>
                </c:pt>
                <c:pt idx="518">
                  <c:v>44790</c:v>
                </c:pt>
                <c:pt idx="519">
                  <c:v>44791</c:v>
                </c:pt>
                <c:pt idx="520">
                  <c:v>44792</c:v>
                </c:pt>
                <c:pt idx="521">
                  <c:v>44795</c:v>
                </c:pt>
                <c:pt idx="522">
                  <c:v>44796</c:v>
                </c:pt>
                <c:pt idx="523">
                  <c:v>44797</c:v>
                </c:pt>
                <c:pt idx="524">
                  <c:v>44798</c:v>
                </c:pt>
                <c:pt idx="525">
                  <c:v>44799</c:v>
                </c:pt>
                <c:pt idx="526">
                  <c:v>44802</c:v>
                </c:pt>
                <c:pt idx="527">
                  <c:v>44803</c:v>
                </c:pt>
                <c:pt idx="528">
                  <c:v>44804</c:v>
                </c:pt>
                <c:pt idx="529">
                  <c:v>44805</c:v>
                </c:pt>
                <c:pt idx="530">
                  <c:v>44806</c:v>
                </c:pt>
                <c:pt idx="531">
                  <c:v>44810</c:v>
                </c:pt>
                <c:pt idx="532">
                  <c:v>44811</c:v>
                </c:pt>
                <c:pt idx="533">
                  <c:v>44812</c:v>
                </c:pt>
                <c:pt idx="534">
                  <c:v>44813</c:v>
                </c:pt>
                <c:pt idx="535">
                  <c:v>44816</c:v>
                </c:pt>
                <c:pt idx="536">
                  <c:v>44817</c:v>
                </c:pt>
                <c:pt idx="537">
                  <c:v>44818</c:v>
                </c:pt>
                <c:pt idx="538">
                  <c:v>44819</c:v>
                </c:pt>
                <c:pt idx="539">
                  <c:v>44820</c:v>
                </c:pt>
                <c:pt idx="540">
                  <c:v>44823</c:v>
                </c:pt>
                <c:pt idx="541">
                  <c:v>44824</c:v>
                </c:pt>
                <c:pt idx="542">
                  <c:v>44825</c:v>
                </c:pt>
                <c:pt idx="543">
                  <c:v>44826</c:v>
                </c:pt>
                <c:pt idx="544">
                  <c:v>44827</c:v>
                </c:pt>
                <c:pt idx="545">
                  <c:v>44830</c:v>
                </c:pt>
                <c:pt idx="546">
                  <c:v>44831</c:v>
                </c:pt>
                <c:pt idx="547">
                  <c:v>44832</c:v>
                </c:pt>
                <c:pt idx="548">
                  <c:v>44833</c:v>
                </c:pt>
                <c:pt idx="549">
                  <c:v>44834</c:v>
                </c:pt>
                <c:pt idx="550">
                  <c:v>44837</c:v>
                </c:pt>
                <c:pt idx="551">
                  <c:v>44838</c:v>
                </c:pt>
                <c:pt idx="552">
                  <c:v>44839</c:v>
                </c:pt>
                <c:pt idx="553">
                  <c:v>44840</c:v>
                </c:pt>
                <c:pt idx="554">
                  <c:v>44841</c:v>
                </c:pt>
                <c:pt idx="555">
                  <c:v>44845</c:v>
                </c:pt>
                <c:pt idx="556">
                  <c:v>44846</c:v>
                </c:pt>
                <c:pt idx="557">
                  <c:v>44847</c:v>
                </c:pt>
                <c:pt idx="558">
                  <c:v>44848</c:v>
                </c:pt>
                <c:pt idx="559">
                  <c:v>44851</c:v>
                </c:pt>
                <c:pt idx="560">
                  <c:v>44852</c:v>
                </c:pt>
                <c:pt idx="561">
                  <c:v>44853</c:v>
                </c:pt>
                <c:pt idx="562">
                  <c:v>44854</c:v>
                </c:pt>
                <c:pt idx="563">
                  <c:v>44855</c:v>
                </c:pt>
                <c:pt idx="564">
                  <c:v>44858</c:v>
                </c:pt>
                <c:pt idx="565">
                  <c:v>44859</c:v>
                </c:pt>
                <c:pt idx="566">
                  <c:v>44860</c:v>
                </c:pt>
                <c:pt idx="567">
                  <c:v>44861</c:v>
                </c:pt>
                <c:pt idx="568">
                  <c:v>44862</c:v>
                </c:pt>
                <c:pt idx="569">
                  <c:v>44865</c:v>
                </c:pt>
                <c:pt idx="570">
                  <c:v>44866</c:v>
                </c:pt>
                <c:pt idx="571">
                  <c:v>44867</c:v>
                </c:pt>
                <c:pt idx="572">
                  <c:v>44868</c:v>
                </c:pt>
                <c:pt idx="573">
                  <c:v>44869</c:v>
                </c:pt>
                <c:pt idx="574">
                  <c:v>44872</c:v>
                </c:pt>
                <c:pt idx="575">
                  <c:v>44873</c:v>
                </c:pt>
                <c:pt idx="576">
                  <c:v>44874</c:v>
                </c:pt>
                <c:pt idx="577">
                  <c:v>44875</c:v>
                </c:pt>
                <c:pt idx="578">
                  <c:v>44876</c:v>
                </c:pt>
                <c:pt idx="579">
                  <c:v>44879</c:v>
                </c:pt>
                <c:pt idx="580">
                  <c:v>44880</c:v>
                </c:pt>
                <c:pt idx="581">
                  <c:v>44881</c:v>
                </c:pt>
                <c:pt idx="582">
                  <c:v>44882</c:v>
                </c:pt>
                <c:pt idx="583">
                  <c:v>44883</c:v>
                </c:pt>
                <c:pt idx="584">
                  <c:v>44886</c:v>
                </c:pt>
                <c:pt idx="585">
                  <c:v>44887</c:v>
                </c:pt>
                <c:pt idx="586">
                  <c:v>44888</c:v>
                </c:pt>
                <c:pt idx="587">
                  <c:v>44889</c:v>
                </c:pt>
                <c:pt idx="588">
                  <c:v>44890</c:v>
                </c:pt>
                <c:pt idx="589">
                  <c:v>44893</c:v>
                </c:pt>
                <c:pt idx="590">
                  <c:v>44894</c:v>
                </c:pt>
                <c:pt idx="591">
                  <c:v>44895</c:v>
                </c:pt>
                <c:pt idx="592">
                  <c:v>44896</c:v>
                </c:pt>
                <c:pt idx="593">
                  <c:v>44897</c:v>
                </c:pt>
                <c:pt idx="594">
                  <c:v>44900</c:v>
                </c:pt>
                <c:pt idx="595">
                  <c:v>44901</c:v>
                </c:pt>
                <c:pt idx="596">
                  <c:v>44902</c:v>
                </c:pt>
                <c:pt idx="597">
                  <c:v>44903</c:v>
                </c:pt>
                <c:pt idx="598">
                  <c:v>44904</c:v>
                </c:pt>
                <c:pt idx="599">
                  <c:v>44907</c:v>
                </c:pt>
                <c:pt idx="600">
                  <c:v>44908</c:v>
                </c:pt>
                <c:pt idx="601">
                  <c:v>44909</c:v>
                </c:pt>
                <c:pt idx="602">
                  <c:v>44910</c:v>
                </c:pt>
                <c:pt idx="603">
                  <c:v>44911</c:v>
                </c:pt>
                <c:pt idx="604">
                  <c:v>44914</c:v>
                </c:pt>
                <c:pt idx="605">
                  <c:v>44915</c:v>
                </c:pt>
                <c:pt idx="606">
                  <c:v>44916</c:v>
                </c:pt>
                <c:pt idx="607">
                  <c:v>44917</c:v>
                </c:pt>
                <c:pt idx="608">
                  <c:v>44918</c:v>
                </c:pt>
                <c:pt idx="609">
                  <c:v>44923</c:v>
                </c:pt>
                <c:pt idx="610">
                  <c:v>44924</c:v>
                </c:pt>
                <c:pt idx="611">
                  <c:v>44925</c:v>
                </c:pt>
                <c:pt idx="612">
                  <c:v>44929</c:v>
                </c:pt>
                <c:pt idx="613">
                  <c:v>44930</c:v>
                </c:pt>
                <c:pt idx="614">
                  <c:v>44931</c:v>
                </c:pt>
                <c:pt idx="615">
                  <c:v>44932</c:v>
                </c:pt>
                <c:pt idx="616">
                  <c:v>44935</c:v>
                </c:pt>
                <c:pt idx="617">
                  <c:v>44936</c:v>
                </c:pt>
                <c:pt idx="618">
                  <c:v>44937</c:v>
                </c:pt>
                <c:pt idx="619">
                  <c:v>44938</c:v>
                </c:pt>
                <c:pt idx="620">
                  <c:v>44939</c:v>
                </c:pt>
                <c:pt idx="621">
                  <c:v>44942</c:v>
                </c:pt>
                <c:pt idx="622">
                  <c:v>44943</c:v>
                </c:pt>
                <c:pt idx="623">
                  <c:v>44944</c:v>
                </c:pt>
                <c:pt idx="624">
                  <c:v>44945</c:v>
                </c:pt>
                <c:pt idx="625">
                  <c:v>44946</c:v>
                </c:pt>
                <c:pt idx="626">
                  <c:v>44949</c:v>
                </c:pt>
                <c:pt idx="627">
                  <c:v>44950</c:v>
                </c:pt>
                <c:pt idx="628">
                  <c:v>44951</c:v>
                </c:pt>
                <c:pt idx="629">
                  <c:v>44952</c:v>
                </c:pt>
                <c:pt idx="630">
                  <c:v>44953</c:v>
                </c:pt>
                <c:pt idx="631">
                  <c:v>44956</c:v>
                </c:pt>
                <c:pt idx="632">
                  <c:v>44957</c:v>
                </c:pt>
                <c:pt idx="633">
                  <c:v>44958</c:v>
                </c:pt>
                <c:pt idx="634">
                  <c:v>44959</c:v>
                </c:pt>
                <c:pt idx="635">
                  <c:v>44960</c:v>
                </c:pt>
                <c:pt idx="636">
                  <c:v>44963</c:v>
                </c:pt>
                <c:pt idx="637">
                  <c:v>44964</c:v>
                </c:pt>
                <c:pt idx="638">
                  <c:v>44965</c:v>
                </c:pt>
                <c:pt idx="639">
                  <c:v>44966</c:v>
                </c:pt>
                <c:pt idx="640">
                  <c:v>44967</c:v>
                </c:pt>
                <c:pt idx="641">
                  <c:v>44970</c:v>
                </c:pt>
                <c:pt idx="642">
                  <c:v>44971</c:v>
                </c:pt>
                <c:pt idx="643">
                  <c:v>44972</c:v>
                </c:pt>
                <c:pt idx="644">
                  <c:v>44973</c:v>
                </c:pt>
                <c:pt idx="645">
                  <c:v>44974</c:v>
                </c:pt>
                <c:pt idx="646">
                  <c:v>44978</c:v>
                </c:pt>
                <c:pt idx="647">
                  <c:v>44979</c:v>
                </c:pt>
                <c:pt idx="648">
                  <c:v>44980</c:v>
                </c:pt>
                <c:pt idx="649">
                  <c:v>44981</c:v>
                </c:pt>
                <c:pt idx="650">
                  <c:v>44984</c:v>
                </c:pt>
                <c:pt idx="651">
                  <c:v>44985</c:v>
                </c:pt>
                <c:pt idx="652">
                  <c:v>44986</c:v>
                </c:pt>
                <c:pt idx="653">
                  <c:v>44987</c:v>
                </c:pt>
                <c:pt idx="654">
                  <c:v>44988</c:v>
                </c:pt>
                <c:pt idx="655">
                  <c:v>44991</c:v>
                </c:pt>
                <c:pt idx="656">
                  <c:v>44992</c:v>
                </c:pt>
                <c:pt idx="657">
                  <c:v>44993</c:v>
                </c:pt>
                <c:pt idx="658">
                  <c:v>44994</c:v>
                </c:pt>
                <c:pt idx="659">
                  <c:v>44995</c:v>
                </c:pt>
                <c:pt idx="660">
                  <c:v>44998</c:v>
                </c:pt>
                <c:pt idx="661">
                  <c:v>44999</c:v>
                </c:pt>
                <c:pt idx="662">
                  <c:v>45000</c:v>
                </c:pt>
                <c:pt idx="663">
                  <c:v>45001</c:v>
                </c:pt>
                <c:pt idx="664">
                  <c:v>45002</c:v>
                </c:pt>
                <c:pt idx="665">
                  <c:v>45005</c:v>
                </c:pt>
                <c:pt idx="666">
                  <c:v>45006</c:v>
                </c:pt>
                <c:pt idx="667">
                  <c:v>45007</c:v>
                </c:pt>
                <c:pt idx="668">
                  <c:v>45008</c:v>
                </c:pt>
                <c:pt idx="669">
                  <c:v>45009</c:v>
                </c:pt>
                <c:pt idx="670">
                  <c:v>45012</c:v>
                </c:pt>
                <c:pt idx="671">
                  <c:v>45013</c:v>
                </c:pt>
                <c:pt idx="672">
                  <c:v>45014</c:v>
                </c:pt>
                <c:pt idx="673">
                  <c:v>45015</c:v>
                </c:pt>
                <c:pt idx="674">
                  <c:v>45016</c:v>
                </c:pt>
                <c:pt idx="675">
                  <c:v>45019</c:v>
                </c:pt>
                <c:pt idx="676">
                  <c:v>45020</c:v>
                </c:pt>
                <c:pt idx="677">
                  <c:v>45021</c:v>
                </c:pt>
                <c:pt idx="678">
                  <c:v>45022</c:v>
                </c:pt>
                <c:pt idx="679">
                  <c:v>45026</c:v>
                </c:pt>
                <c:pt idx="680">
                  <c:v>45027</c:v>
                </c:pt>
                <c:pt idx="681">
                  <c:v>45028</c:v>
                </c:pt>
                <c:pt idx="682">
                  <c:v>45029</c:v>
                </c:pt>
                <c:pt idx="683">
                  <c:v>45030</c:v>
                </c:pt>
                <c:pt idx="684">
                  <c:v>45033</c:v>
                </c:pt>
                <c:pt idx="685">
                  <c:v>45034</c:v>
                </c:pt>
                <c:pt idx="686">
                  <c:v>45035</c:v>
                </c:pt>
                <c:pt idx="687">
                  <c:v>45036</c:v>
                </c:pt>
                <c:pt idx="688">
                  <c:v>45037</c:v>
                </c:pt>
                <c:pt idx="689">
                  <c:v>45040</c:v>
                </c:pt>
                <c:pt idx="690">
                  <c:v>45041</c:v>
                </c:pt>
                <c:pt idx="691">
                  <c:v>45042</c:v>
                </c:pt>
                <c:pt idx="692">
                  <c:v>45043</c:v>
                </c:pt>
                <c:pt idx="693">
                  <c:v>45044</c:v>
                </c:pt>
                <c:pt idx="694">
                  <c:v>45047</c:v>
                </c:pt>
                <c:pt idx="695">
                  <c:v>45048</c:v>
                </c:pt>
                <c:pt idx="696">
                  <c:v>45049</c:v>
                </c:pt>
                <c:pt idx="697">
                  <c:v>45050</c:v>
                </c:pt>
                <c:pt idx="698">
                  <c:v>45051</c:v>
                </c:pt>
                <c:pt idx="699">
                  <c:v>45054</c:v>
                </c:pt>
                <c:pt idx="700">
                  <c:v>45055</c:v>
                </c:pt>
                <c:pt idx="701">
                  <c:v>45056</c:v>
                </c:pt>
                <c:pt idx="702">
                  <c:v>45057</c:v>
                </c:pt>
                <c:pt idx="703">
                  <c:v>45058</c:v>
                </c:pt>
                <c:pt idx="704">
                  <c:v>45061</c:v>
                </c:pt>
                <c:pt idx="705">
                  <c:v>45062</c:v>
                </c:pt>
                <c:pt idx="706">
                  <c:v>45063</c:v>
                </c:pt>
                <c:pt idx="707">
                  <c:v>45064</c:v>
                </c:pt>
                <c:pt idx="708">
                  <c:v>45065</c:v>
                </c:pt>
                <c:pt idx="709">
                  <c:v>45069</c:v>
                </c:pt>
                <c:pt idx="710">
                  <c:v>45070</c:v>
                </c:pt>
                <c:pt idx="711">
                  <c:v>45071</c:v>
                </c:pt>
                <c:pt idx="712">
                  <c:v>45072</c:v>
                </c:pt>
                <c:pt idx="713">
                  <c:v>45075</c:v>
                </c:pt>
                <c:pt idx="714">
                  <c:v>45076</c:v>
                </c:pt>
                <c:pt idx="715">
                  <c:v>45077</c:v>
                </c:pt>
                <c:pt idx="716">
                  <c:v>45078</c:v>
                </c:pt>
                <c:pt idx="717">
                  <c:v>45079</c:v>
                </c:pt>
                <c:pt idx="718">
                  <c:v>45082</c:v>
                </c:pt>
                <c:pt idx="719">
                  <c:v>45083</c:v>
                </c:pt>
                <c:pt idx="720">
                  <c:v>45084</c:v>
                </c:pt>
                <c:pt idx="721">
                  <c:v>45085</c:v>
                </c:pt>
                <c:pt idx="722">
                  <c:v>45086</c:v>
                </c:pt>
                <c:pt idx="723">
                  <c:v>45089</c:v>
                </c:pt>
                <c:pt idx="724">
                  <c:v>45090</c:v>
                </c:pt>
                <c:pt idx="725">
                  <c:v>45091</c:v>
                </c:pt>
                <c:pt idx="726">
                  <c:v>45092</c:v>
                </c:pt>
                <c:pt idx="727">
                  <c:v>45093</c:v>
                </c:pt>
                <c:pt idx="728">
                  <c:v>45096</c:v>
                </c:pt>
                <c:pt idx="729">
                  <c:v>45097</c:v>
                </c:pt>
                <c:pt idx="730">
                  <c:v>45098</c:v>
                </c:pt>
                <c:pt idx="731">
                  <c:v>45099</c:v>
                </c:pt>
                <c:pt idx="732">
                  <c:v>45100</c:v>
                </c:pt>
                <c:pt idx="733">
                  <c:v>45103</c:v>
                </c:pt>
                <c:pt idx="734">
                  <c:v>45104</c:v>
                </c:pt>
                <c:pt idx="735">
                  <c:v>45105</c:v>
                </c:pt>
                <c:pt idx="736">
                  <c:v>45106</c:v>
                </c:pt>
                <c:pt idx="737">
                  <c:v>45107</c:v>
                </c:pt>
                <c:pt idx="738">
                  <c:v>45111</c:v>
                </c:pt>
                <c:pt idx="739">
                  <c:v>45112</c:v>
                </c:pt>
                <c:pt idx="740">
                  <c:v>45113</c:v>
                </c:pt>
                <c:pt idx="741">
                  <c:v>45114</c:v>
                </c:pt>
                <c:pt idx="742">
                  <c:v>45117</c:v>
                </c:pt>
                <c:pt idx="743">
                  <c:v>45118</c:v>
                </c:pt>
                <c:pt idx="744">
                  <c:v>45119</c:v>
                </c:pt>
                <c:pt idx="745">
                  <c:v>45120</c:v>
                </c:pt>
                <c:pt idx="746">
                  <c:v>45121</c:v>
                </c:pt>
                <c:pt idx="747">
                  <c:v>45124</c:v>
                </c:pt>
                <c:pt idx="748">
                  <c:v>45125</c:v>
                </c:pt>
                <c:pt idx="749">
                  <c:v>45126</c:v>
                </c:pt>
                <c:pt idx="750">
                  <c:v>45127</c:v>
                </c:pt>
                <c:pt idx="751">
                  <c:v>45128</c:v>
                </c:pt>
                <c:pt idx="752">
                  <c:v>45131</c:v>
                </c:pt>
                <c:pt idx="753">
                  <c:v>45132</c:v>
                </c:pt>
                <c:pt idx="754">
                  <c:v>45133</c:v>
                </c:pt>
                <c:pt idx="755">
                  <c:v>45134</c:v>
                </c:pt>
                <c:pt idx="756">
                  <c:v>45135</c:v>
                </c:pt>
                <c:pt idx="757">
                  <c:v>45138</c:v>
                </c:pt>
                <c:pt idx="758">
                  <c:v>45139</c:v>
                </c:pt>
                <c:pt idx="759">
                  <c:v>45140</c:v>
                </c:pt>
                <c:pt idx="760">
                  <c:v>45141</c:v>
                </c:pt>
                <c:pt idx="761">
                  <c:v>45142</c:v>
                </c:pt>
                <c:pt idx="762">
                  <c:v>45146</c:v>
                </c:pt>
                <c:pt idx="763">
                  <c:v>45147</c:v>
                </c:pt>
                <c:pt idx="764">
                  <c:v>45148</c:v>
                </c:pt>
                <c:pt idx="765">
                  <c:v>45149</c:v>
                </c:pt>
                <c:pt idx="766">
                  <c:v>45152</c:v>
                </c:pt>
                <c:pt idx="767">
                  <c:v>45153</c:v>
                </c:pt>
                <c:pt idx="768">
                  <c:v>45154</c:v>
                </c:pt>
                <c:pt idx="769">
                  <c:v>45155</c:v>
                </c:pt>
                <c:pt idx="770">
                  <c:v>45156</c:v>
                </c:pt>
                <c:pt idx="771">
                  <c:v>45159</c:v>
                </c:pt>
                <c:pt idx="772">
                  <c:v>45160</c:v>
                </c:pt>
                <c:pt idx="773">
                  <c:v>45161</c:v>
                </c:pt>
                <c:pt idx="774">
                  <c:v>45162</c:v>
                </c:pt>
                <c:pt idx="775">
                  <c:v>45163</c:v>
                </c:pt>
                <c:pt idx="776">
                  <c:v>45166</c:v>
                </c:pt>
                <c:pt idx="777">
                  <c:v>45167</c:v>
                </c:pt>
                <c:pt idx="778">
                  <c:v>45168</c:v>
                </c:pt>
                <c:pt idx="779">
                  <c:v>45169</c:v>
                </c:pt>
                <c:pt idx="780">
                  <c:v>45170</c:v>
                </c:pt>
                <c:pt idx="781">
                  <c:v>45174</c:v>
                </c:pt>
                <c:pt idx="782">
                  <c:v>45175</c:v>
                </c:pt>
                <c:pt idx="783">
                  <c:v>45176</c:v>
                </c:pt>
                <c:pt idx="784">
                  <c:v>45177</c:v>
                </c:pt>
                <c:pt idx="785">
                  <c:v>45180</c:v>
                </c:pt>
                <c:pt idx="786">
                  <c:v>45181</c:v>
                </c:pt>
                <c:pt idx="787">
                  <c:v>45182</c:v>
                </c:pt>
                <c:pt idx="788">
                  <c:v>45183</c:v>
                </c:pt>
                <c:pt idx="789">
                  <c:v>45184</c:v>
                </c:pt>
                <c:pt idx="790">
                  <c:v>45187</c:v>
                </c:pt>
                <c:pt idx="791">
                  <c:v>45188</c:v>
                </c:pt>
                <c:pt idx="792">
                  <c:v>45189</c:v>
                </c:pt>
                <c:pt idx="793">
                  <c:v>45190</c:v>
                </c:pt>
                <c:pt idx="794">
                  <c:v>45191</c:v>
                </c:pt>
                <c:pt idx="795">
                  <c:v>45194</c:v>
                </c:pt>
                <c:pt idx="796">
                  <c:v>45195</c:v>
                </c:pt>
                <c:pt idx="797">
                  <c:v>45196</c:v>
                </c:pt>
                <c:pt idx="798">
                  <c:v>45197</c:v>
                </c:pt>
                <c:pt idx="799">
                  <c:v>45198</c:v>
                </c:pt>
                <c:pt idx="800">
                  <c:v>45201</c:v>
                </c:pt>
                <c:pt idx="801">
                  <c:v>45202</c:v>
                </c:pt>
                <c:pt idx="802">
                  <c:v>45203</c:v>
                </c:pt>
                <c:pt idx="803">
                  <c:v>45204</c:v>
                </c:pt>
                <c:pt idx="804">
                  <c:v>45205</c:v>
                </c:pt>
                <c:pt idx="805">
                  <c:v>45209</c:v>
                </c:pt>
                <c:pt idx="806">
                  <c:v>45210</c:v>
                </c:pt>
                <c:pt idx="807">
                  <c:v>45211</c:v>
                </c:pt>
                <c:pt idx="808">
                  <c:v>45212</c:v>
                </c:pt>
                <c:pt idx="809">
                  <c:v>45215</c:v>
                </c:pt>
                <c:pt idx="810">
                  <c:v>45216</c:v>
                </c:pt>
                <c:pt idx="811">
                  <c:v>45217</c:v>
                </c:pt>
                <c:pt idx="812">
                  <c:v>45218</c:v>
                </c:pt>
                <c:pt idx="813">
                  <c:v>45219</c:v>
                </c:pt>
                <c:pt idx="814">
                  <c:v>45222</c:v>
                </c:pt>
                <c:pt idx="815">
                  <c:v>45223</c:v>
                </c:pt>
                <c:pt idx="816">
                  <c:v>45224</c:v>
                </c:pt>
                <c:pt idx="817">
                  <c:v>45225</c:v>
                </c:pt>
                <c:pt idx="818">
                  <c:v>45226</c:v>
                </c:pt>
                <c:pt idx="819">
                  <c:v>45229</c:v>
                </c:pt>
                <c:pt idx="820">
                  <c:v>45230</c:v>
                </c:pt>
                <c:pt idx="821">
                  <c:v>45231</c:v>
                </c:pt>
                <c:pt idx="822">
                  <c:v>45232</c:v>
                </c:pt>
                <c:pt idx="823">
                  <c:v>45233</c:v>
                </c:pt>
                <c:pt idx="824">
                  <c:v>45236</c:v>
                </c:pt>
                <c:pt idx="825">
                  <c:v>45237</c:v>
                </c:pt>
                <c:pt idx="826">
                  <c:v>45238</c:v>
                </c:pt>
                <c:pt idx="827">
                  <c:v>45239</c:v>
                </c:pt>
                <c:pt idx="828">
                  <c:v>45240</c:v>
                </c:pt>
                <c:pt idx="829">
                  <c:v>45243</c:v>
                </c:pt>
                <c:pt idx="830">
                  <c:v>45244</c:v>
                </c:pt>
                <c:pt idx="831">
                  <c:v>45245</c:v>
                </c:pt>
                <c:pt idx="832">
                  <c:v>45246</c:v>
                </c:pt>
                <c:pt idx="833">
                  <c:v>45247</c:v>
                </c:pt>
                <c:pt idx="834">
                  <c:v>45250</c:v>
                </c:pt>
                <c:pt idx="835">
                  <c:v>45251</c:v>
                </c:pt>
                <c:pt idx="836">
                  <c:v>45252</c:v>
                </c:pt>
                <c:pt idx="837">
                  <c:v>45253</c:v>
                </c:pt>
                <c:pt idx="838">
                  <c:v>45254</c:v>
                </c:pt>
                <c:pt idx="839">
                  <c:v>45257</c:v>
                </c:pt>
                <c:pt idx="840">
                  <c:v>45258</c:v>
                </c:pt>
                <c:pt idx="841">
                  <c:v>45259</c:v>
                </c:pt>
                <c:pt idx="842">
                  <c:v>45260</c:v>
                </c:pt>
                <c:pt idx="843">
                  <c:v>45261</c:v>
                </c:pt>
                <c:pt idx="844">
                  <c:v>45264</c:v>
                </c:pt>
                <c:pt idx="845">
                  <c:v>45265</c:v>
                </c:pt>
                <c:pt idx="846">
                  <c:v>45266</c:v>
                </c:pt>
                <c:pt idx="847">
                  <c:v>45267</c:v>
                </c:pt>
                <c:pt idx="848">
                  <c:v>45268</c:v>
                </c:pt>
                <c:pt idx="849">
                  <c:v>45271</c:v>
                </c:pt>
                <c:pt idx="850">
                  <c:v>45272</c:v>
                </c:pt>
                <c:pt idx="851">
                  <c:v>45273</c:v>
                </c:pt>
                <c:pt idx="852">
                  <c:v>45274</c:v>
                </c:pt>
                <c:pt idx="853">
                  <c:v>45275</c:v>
                </c:pt>
                <c:pt idx="854">
                  <c:v>45278</c:v>
                </c:pt>
                <c:pt idx="855">
                  <c:v>45279</c:v>
                </c:pt>
                <c:pt idx="856">
                  <c:v>45280</c:v>
                </c:pt>
                <c:pt idx="857">
                  <c:v>45281</c:v>
                </c:pt>
                <c:pt idx="858">
                  <c:v>45282</c:v>
                </c:pt>
                <c:pt idx="859">
                  <c:v>45287</c:v>
                </c:pt>
                <c:pt idx="860">
                  <c:v>45288</c:v>
                </c:pt>
                <c:pt idx="861">
                  <c:v>45289</c:v>
                </c:pt>
                <c:pt idx="862">
                  <c:v>45293</c:v>
                </c:pt>
                <c:pt idx="863">
                  <c:v>45294</c:v>
                </c:pt>
                <c:pt idx="864">
                  <c:v>45295</c:v>
                </c:pt>
                <c:pt idx="865">
                  <c:v>45296</c:v>
                </c:pt>
                <c:pt idx="866">
                  <c:v>45299</c:v>
                </c:pt>
                <c:pt idx="867">
                  <c:v>45300</c:v>
                </c:pt>
                <c:pt idx="868">
                  <c:v>45301</c:v>
                </c:pt>
                <c:pt idx="869">
                  <c:v>45302</c:v>
                </c:pt>
                <c:pt idx="870">
                  <c:v>45303</c:v>
                </c:pt>
                <c:pt idx="871">
                  <c:v>45306</c:v>
                </c:pt>
                <c:pt idx="872">
                  <c:v>45307</c:v>
                </c:pt>
                <c:pt idx="873">
                  <c:v>45308</c:v>
                </c:pt>
                <c:pt idx="874">
                  <c:v>45309</c:v>
                </c:pt>
                <c:pt idx="875">
                  <c:v>45310</c:v>
                </c:pt>
                <c:pt idx="876">
                  <c:v>45313</c:v>
                </c:pt>
                <c:pt idx="877">
                  <c:v>45314</c:v>
                </c:pt>
                <c:pt idx="878">
                  <c:v>45315</c:v>
                </c:pt>
                <c:pt idx="879">
                  <c:v>45316</c:v>
                </c:pt>
                <c:pt idx="880">
                  <c:v>45317</c:v>
                </c:pt>
                <c:pt idx="881">
                  <c:v>45320</c:v>
                </c:pt>
                <c:pt idx="882">
                  <c:v>45321</c:v>
                </c:pt>
                <c:pt idx="883">
                  <c:v>45322</c:v>
                </c:pt>
                <c:pt idx="884">
                  <c:v>45323</c:v>
                </c:pt>
                <c:pt idx="885">
                  <c:v>45324</c:v>
                </c:pt>
                <c:pt idx="886">
                  <c:v>45327</c:v>
                </c:pt>
                <c:pt idx="887">
                  <c:v>45328</c:v>
                </c:pt>
                <c:pt idx="888">
                  <c:v>45329</c:v>
                </c:pt>
                <c:pt idx="889">
                  <c:v>45330</c:v>
                </c:pt>
                <c:pt idx="890">
                  <c:v>45331</c:v>
                </c:pt>
                <c:pt idx="891">
                  <c:v>45334</c:v>
                </c:pt>
                <c:pt idx="892">
                  <c:v>45335</c:v>
                </c:pt>
                <c:pt idx="893">
                  <c:v>45336</c:v>
                </c:pt>
                <c:pt idx="894">
                  <c:v>45337</c:v>
                </c:pt>
                <c:pt idx="895">
                  <c:v>45338</c:v>
                </c:pt>
                <c:pt idx="896">
                  <c:v>45342</c:v>
                </c:pt>
                <c:pt idx="897">
                  <c:v>45343</c:v>
                </c:pt>
                <c:pt idx="898">
                  <c:v>45344</c:v>
                </c:pt>
                <c:pt idx="899">
                  <c:v>45345</c:v>
                </c:pt>
                <c:pt idx="900">
                  <c:v>45348</c:v>
                </c:pt>
                <c:pt idx="901">
                  <c:v>45349</c:v>
                </c:pt>
                <c:pt idx="902">
                  <c:v>45350</c:v>
                </c:pt>
                <c:pt idx="903">
                  <c:v>45351</c:v>
                </c:pt>
                <c:pt idx="904">
                  <c:v>45352</c:v>
                </c:pt>
                <c:pt idx="905">
                  <c:v>45355</c:v>
                </c:pt>
                <c:pt idx="906">
                  <c:v>45356</c:v>
                </c:pt>
                <c:pt idx="907">
                  <c:v>45357</c:v>
                </c:pt>
                <c:pt idx="908">
                  <c:v>45358</c:v>
                </c:pt>
                <c:pt idx="909">
                  <c:v>45359</c:v>
                </c:pt>
                <c:pt idx="910">
                  <c:v>45362</c:v>
                </c:pt>
                <c:pt idx="911">
                  <c:v>45363</c:v>
                </c:pt>
                <c:pt idx="912">
                  <c:v>45364</c:v>
                </c:pt>
                <c:pt idx="913">
                  <c:v>45365</c:v>
                </c:pt>
                <c:pt idx="914">
                  <c:v>45366</c:v>
                </c:pt>
                <c:pt idx="915">
                  <c:v>45369</c:v>
                </c:pt>
                <c:pt idx="916">
                  <c:v>45370</c:v>
                </c:pt>
                <c:pt idx="917">
                  <c:v>45371</c:v>
                </c:pt>
                <c:pt idx="918">
                  <c:v>45372</c:v>
                </c:pt>
                <c:pt idx="919">
                  <c:v>45373</c:v>
                </c:pt>
                <c:pt idx="920">
                  <c:v>45376</c:v>
                </c:pt>
                <c:pt idx="921">
                  <c:v>45377</c:v>
                </c:pt>
                <c:pt idx="922">
                  <c:v>45378</c:v>
                </c:pt>
                <c:pt idx="923">
                  <c:v>45379</c:v>
                </c:pt>
                <c:pt idx="924">
                  <c:v>45383</c:v>
                </c:pt>
                <c:pt idx="925">
                  <c:v>45384</c:v>
                </c:pt>
                <c:pt idx="926">
                  <c:v>45385</c:v>
                </c:pt>
                <c:pt idx="927">
                  <c:v>45386</c:v>
                </c:pt>
                <c:pt idx="928">
                  <c:v>45387</c:v>
                </c:pt>
                <c:pt idx="929">
                  <c:v>45390</c:v>
                </c:pt>
                <c:pt idx="930">
                  <c:v>45391</c:v>
                </c:pt>
                <c:pt idx="931">
                  <c:v>45392</c:v>
                </c:pt>
                <c:pt idx="932">
                  <c:v>45393</c:v>
                </c:pt>
                <c:pt idx="933">
                  <c:v>45394</c:v>
                </c:pt>
                <c:pt idx="934">
                  <c:v>45397</c:v>
                </c:pt>
                <c:pt idx="935">
                  <c:v>45398</c:v>
                </c:pt>
                <c:pt idx="936">
                  <c:v>45399</c:v>
                </c:pt>
                <c:pt idx="937">
                  <c:v>45400</c:v>
                </c:pt>
                <c:pt idx="938">
                  <c:v>45401</c:v>
                </c:pt>
                <c:pt idx="939">
                  <c:v>45404</c:v>
                </c:pt>
                <c:pt idx="940">
                  <c:v>45405</c:v>
                </c:pt>
                <c:pt idx="941">
                  <c:v>45406</c:v>
                </c:pt>
                <c:pt idx="942">
                  <c:v>45407</c:v>
                </c:pt>
                <c:pt idx="943">
                  <c:v>45408</c:v>
                </c:pt>
                <c:pt idx="944">
                  <c:v>45411</c:v>
                </c:pt>
                <c:pt idx="945">
                  <c:v>45412</c:v>
                </c:pt>
                <c:pt idx="946">
                  <c:v>45413</c:v>
                </c:pt>
                <c:pt idx="947">
                  <c:v>45414</c:v>
                </c:pt>
                <c:pt idx="948">
                  <c:v>45415</c:v>
                </c:pt>
                <c:pt idx="949">
                  <c:v>45418</c:v>
                </c:pt>
                <c:pt idx="950">
                  <c:v>45419</c:v>
                </c:pt>
                <c:pt idx="951">
                  <c:v>45420</c:v>
                </c:pt>
                <c:pt idx="952">
                  <c:v>45421</c:v>
                </c:pt>
                <c:pt idx="953">
                  <c:v>45422</c:v>
                </c:pt>
                <c:pt idx="954">
                  <c:v>45425</c:v>
                </c:pt>
                <c:pt idx="955">
                  <c:v>45426</c:v>
                </c:pt>
                <c:pt idx="956">
                  <c:v>45427</c:v>
                </c:pt>
                <c:pt idx="957">
                  <c:v>45428</c:v>
                </c:pt>
                <c:pt idx="958">
                  <c:v>45429</c:v>
                </c:pt>
                <c:pt idx="959">
                  <c:v>45433</c:v>
                </c:pt>
                <c:pt idx="960">
                  <c:v>45434</c:v>
                </c:pt>
                <c:pt idx="961">
                  <c:v>45435</c:v>
                </c:pt>
                <c:pt idx="962">
                  <c:v>45436</c:v>
                </c:pt>
                <c:pt idx="963">
                  <c:v>45439</c:v>
                </c:pt>
                <c:pt idx="964">
                  <c:v>45440</c:v>
                </c:pt>
                <c:pt idx="965">
                  <c:v>45441</c:v>
                </c:pt>
                <c:pt idx="966">
                  <c:v>45442</c:v>
                </c:pt>
                <c:pt idx="967">
                  <c:v>45443</c:v>
                </c:pt>
                <c:pt idx="968">
                  <c:v>45446</c:v>
                </c:pt>
                <c:pt idx="969">
                  <c:v>45447</c:v>
                </c:pt>
                <c:pt idx="970">
                  <c:v>45448</c:v>
                </c:pt>
                <c:pt idx="971">
                  <c:v>45449</c:v>
                </c:pt>
                <c:pt idx="972">
                  <c:v>45450</c:v>
                </c:pt>
                <c:pt idx="973">
                  <c:v>45453</c:v>
                </c:pt>
                <c:pt idx="974">
                  <c:v>45454</c:v>
                </c:pt>
                <c:pt idx="975">
                  <c:v>45455</c:v>
                </c:pt>
                <c:pt idx="976">
                  <c:v>45456</c:v>
                </c:pt>
                <c:pt idx="977">
                  <c:v>45457</c:v>
                </c:pt>
                <c:pt idx="978">
                  <c:v>45460</c:v>
                </c:pt>
                <c:pt idx="979">
                  <c:v>45461</c:v>
                </c:pt>
                <c:pt idx="980">
                  <c:v>45462</c:v>
                </c:pt>
                <c:pt idx="981">
                  <c:v>45463</c:v>
                </c:pt>
                <c:pt idx="982">
                  <c:v>45464</c:v>
                </c:pt>
                <c:pt idx="983">
                  <c:v>45467</c:v>
                </c:pt>
                <c:pt idx="984">
                  <c:v>45468</c:v>
                </c:pt>
                <c:pt idx="985">
                  <c:v>45469</c:v>
                </c:pt>
                <c:pt idx="986">
                  <c:v>45470</c:v>
                </c:pt>
                <c:pt idx="987">
                  <c:v>45471</c:v>
                </c:pt>
                <c:pt idx="988">
                  <c:v>45475</c:v>
                </c:pt>
                <c:pt idx="989">
                  <c:v>45476</c:v>
                </c:pt>
                <c:pt idx="990">
                  <c:v>45477</c:v>
                </c:pt>
                <c:pt idx="991">
                  <c:v>45478</c:v>
                </c:pt>
                <c:pt idx="992">
                  <c:v>45481</c:v>
                </c:pt>
                <c:pt idx="993">
                  <c:v>45482</c:v>
                </c:pt>
                <c:pt idx="994">
                  <c:v>45483</c:v>
                </c:pt>
                <c:pt idx="995">
                  <c:v>45484</c:v>
                </c:pt>
                <c:pt idx="996">
                  <c:v>45485</c:v>
                </c:pt>
                <c:pt idx="997">
                  <c:v>45488</c:v>
                </c:pt>
                <c:pt idx="998">
                  <c:v>45489</c:v>
                </c:pt>
                <c:pt idx="999">
                  <c:v>45490</c:v>
                </c:pt>
                <c:pt idx="1000">
                  <c:v>45491</c:v>
                </c:pt>
                <c:pt idx="1001">
                  <c:v>45492</c:v>
                </c:pt>
                <c:pt idx="1002">
                  <c:v>45495</c:v>
                </c:pt>
                <c:pt idx="1003">
                  <c:v>45496</c:v>
                </c:pt>
                <c:pt idx="1004">
                  <c:v>45497</c:v>
                </c:pt>
                <c:pt idx="1005">
                  <c:v>45498</c:v>
                </c:pt>
                <c:pt idx="1006">
                  <c:v>45499</c:v>
                </c:pt>
                <c:pt idx="1007">
                  <c:v>45502</c:v>
                </c:pt>
                <c:pt idx="1008">
                  <c:v>45503</c:v>
                </c:pt>
                <c:pt idx="1009">
                  <c:v>45504</c:v>
                </c:pt>
                <c:pt idx="1010">
                  <c:v>45505</c:v>
                </c:pt>
                <c:pt idx="1011">
                  <c:v>45506</c:v>
                </c:pt>
                <c:pt idx="1012">
                  <c:v>45510</c:v>
                </c:pt>
                <c:pt idx="1013">
                  <c:v>45511</c:v>
                </c:pt>
                <c:pt idx="1014">
                  <c:v>45512</c:v>
                </c:pt>
                <c:pt idx="1015">
                  <c:v>45513</c:v>
                </c:pt>
                <c:pt idx="1016">
                  <c:v>45516</c:v>
                </c:pt>
                <c:pt idx="1017">
                  <c:v>45517</c:v>
                </c:pt>
                <c:pt idx="1018">
                  <c:v>45518</c:v>
                </c:pt>
                <c:pt idx="1019">
                  <c:v>45519</c:v>
                </c:pt>
                <c:pt idx="1020">
                  <c:v>45520</c:v>
                </c:pt>
                <c:pt idx="1021">
                  <c:v>45523</c:v>
                </c:pt>
                <c:pt idx="1022">
                  <c:v>45524</c:v>
                </c:pt>
                <c:pt idx="1023">
                  <c:v>45525</c:v>
                </c:pt>
                <c:pt idx="1024">
                  <c:v>45526</c:v>
                </c:pt>
                <c:pt idx="1025">
                  <c:v>45527</c:v>
                </c:pt>
                <c:pt idx="1026">
                  <c:v>45530</c:v>
                </c:pt>
                <c:pt idx="1027">
                  <c:v>45531</c:v>
                </c:pt>
                <c:pt idx="1028">
                  <c:v>45532</c:v>
                </c:pt>
                <c:pt idx="1029">
                  <c:v>45533</c:v>
                </c:pt>
                <c:pt idx="1030">
                  <c:v>45534</c:v>
                </c:pt>
                <c:pt idx="1031">
                  <c:v>45538</c:v>
                </c:pt>
                <c:pt idx="1032">
                  <c:v>45539</c:v>
                </c:pt>
                <c:pt idx="1033">
                  <c:v>45540</c:v>
                </c:pt>
                <c:pt idx="1034">
                  <c:v>45541</c:v>
                </c:pt>
                <c:pt idx="1035">
                  <c:v>45544</c:v>
                </c:pt>
                <c:pt idx="1036">
                  <c:v>45545</c:v>
                </c:pt>
                <c:pt idx="1037">
                  <c:v>45546</c:v>
                </c:pt>
                <c:pt idx="1038">
                  <c:v>45547</c:v>
                </c:pt>
                <c:pt idx="1039">
                  <c:v>45548</c:v>
                </c:pt>
                <c:pt idx="1040">
                  <c:v>45551</c:v>
                </c:pt>
                <c:pt idx="1041">
                  <c:v>45552</c:v>
                </c:pt>
                <c:pt idx="1042">
                  <c:v>45553</c:v>
                </c:pt>
                <c:pt idx="1043">
                  <c:v>45554</c:v>
                </c:pt>
                <c:pt idx="1044">
                  <c:v>45555</c:v>
                </c:pt>
                <c:pt idx="1045">
                  <c:v>45558</c:v>
                </c:pt>
                <c:pt idx="1046">
                  <c:v>45559</c:v>
                </c:pt>
                <c:pt idx="1047">
                  <c:v>45560</c:v>
                </c:pt>
                <c:pt idx="1048">
                  <c:v>45561</c:v>
                </c:pt>
                <c:pt idx="1049">
                  <c:v>45562</c:v>
                </c:pt>
                <c:pt idx="1050">
                  <c:v>45565</c:v>
                </c:pt>
                <c:pt idx="1051">
                  <c:v>45566</c:v>
                </c:pt>
                <c:pt idx="1052">
                  <c:v>45567</c:v>
                </c:pt>
                <c:pt idx="1053">
                  <c:v>45568</c:v>
                </c:pt>
                <c:pt idx="1054">
                  <c:v>45569</c:v>
                </c:pt>
                <c:pt idx="1055">
                  <c:v>45572</c:v>
                </c:pt>
                <c:pt idx="1056">
                  <c:v>45573</c:v>
                </c:pt>
                <c:pt idx="1057">
                  <c:v>45574</c:v>
                </c:pt>
                <c:pt idx="1058">
                  <c:v>45575</c:v>
                </c:pt>
                <c:pt idx="1059">
                  <c:v>45576</c:v>
                </c:pt>
                <c:pt idx="1060">
                  <c:v>45580</c:v>
                </c:pt>
                <c:pt idx="1061">
                  <c:v>45581</c:v>
                </c:pt>
                <c:pt idx="1062">
                  <c:v>45582</c:v>
                </c:pt>
                <c:pt idx="1063">
                  <c:v>45583</c:v>
                </c:pt>
                <c:pt idx="1064">
                  <c:v>45586</c:v>
                </c:pt>
                <c:pt idx="1065">
                  <c:v>45587</c:v>
                </c:pt>
                <c:pt idx="1066">
                  <c:v>45588</c:v>
                </c:pt>
                <c:pt idx="1067">
                  <c:v>45589</c:v>
                </c:pt>
                <c:pt idx="1068">
                  <c:v>45590</c:v>
                </c:pt>
                <c:pt idx="1069">
                  <c:v>45593</c:v>
                </c:pt>
                <c:pt idx="1070">
                  <c:v>45594</c:v>
                </c:pt>
                <c:pt idx="1071">
                  <c:v>45595</c:v>
                </c:pt>
                <c:pt idx="1072">
                  <c:v>45596</c:v>
                </c:pt>
                <c:pt idx="1073">
                  <c:v>45597</c:v>
                </c:pt>
                <c:pt idx="1074">
                  <c:v>45600</c:v>
                </c:pt>
                <c:pt idx="1075">
                  <c:v>45601</c:v>
                </c:pt>
                <c:pt idx="1076">
                  <c:v>45602</c:v>
                </c:pt>
                <c:pt idx="1077">
                  <c:v>45603</c:v>
                </c:pt>
                <c:pt idx="1078">
                  <c:v>45604</c:v>
                </c:pt>
                <c:pt idx="1079">
                  <c:v>45607</c:v>
                </c:pt>
                <c:pt idx="1080">
                  <c:v>45608</c:v>
                </c:pt>
                <c:pt idx="1081">
                  <c:v>45609</c:v>
                </c:pt>
                <c:pt idx="1082">
                  <c:v>45610</c:v>
                </c:pt>
                <c:pt idx="1083">
                  <c:v>45611</c:v>
                </c:pt>
                <c:pt idx="1084">
                  <c:v>45614</c:v>
                </c:pt>
                <c:pt idx="1085">
                  <c:v>45615</c:v>
                </c:pt>
                <c:pt idx="1086">
                  <c:v>45616</c:v>
                </c:pt>
                <c:pt idx="1087">
                  <c:v>45617</c:v>
                </c:pt>
                <c:pt idx="1088">
                  <c:v>45618</c:v>
                </c:pt>
                <c:pt idx="1089">
                  <c:v>45621</c:v>
                </c:pt>
                <c:pt idx="1090">
                  <c:v>45622</c:v>
                </c:pt>
                <c:pt idx="1091">
                  <c:v>45623</c:v>
                </c:pt>
                <c:pt idx="1092">
                  <c:v>45624</c:v>
                </c:pt>
                <c:pt idx="1093">
                  <c:v>45625</c:v>
                </c:pt>
                <c:pt idx="1094">
                  <c:v>45628</c:v>
                </c:pt>
                <c:pt idx="1095">
                  <c:v>45629</c:v>
                </c:pt>
                <c:pt idx="1096">
                  <c:v>45630</c:v>
                </c:pt>
                <c:pt idx="1097">
                  <c:v>45631</c:v>
                </c:pt>
                <c:pt idx="1098">
                  <c:v>45632</c:v>
                </c:pt>
                <c:pt idx="1099">
                  <c:v>45635</c:v>
                </c:pt>
                <c:pt idx="1100">
                  <c:v>45636</c:v>
                </c:pt>
                <c:pt idx="1101">
                  <c:v>45637</c:v>
                </c:pt>
                <c:pt idx="1102">
                  <c:v>45638</c:v>
                </c:pt>
                <c:pt idx="1103">
                  <c:v>45639</c:v>
                </c:pt>
                <c:pt idx="1104">
                  <c:v>45642</c:v>
                </c:pt>
                <c:pt idx="1105">
                  <c:v>45643</c:v>
                </c:pt>
                <c:pt idx="1106">
                  <c:v>45644</c:v>
                </c:pt>
                <c:pt idx="1107">
                  <c:v>45645</c:v>
                </c:pt>
                <c:pt idx="1108">
                  <c:v>45646</c:v>
                </c:pt>
                <c:pt idx="1109">
                  <c:v>45649</c:v>
                </c:pt>
                <c:pt idx="1110">
                  <c:v>45650</c:v>
                </c:pt>
                <c:pt idx="1111">
                  <c:v>45653</c:v>
                </c:pt>
                <c:pt idx="1112">
                  <c:v>45656</c:v>
                </c:pt>
                <c:pt idx="1113">
                  <c:v>45657</c:v>
                </c:pt>
                <c:pt idx="1114">
                  <c:v>45659</c:v>
                </c:pt>
                <c:pt idx="1115">
                  <c:v>45660</c:v>
                </c:pt>
                <c:pt idx="1116">
                  <c:v>45663</c:v>
                </c:pt>
                <c:pt idx="1117">
                  <c:v>45664</c:v>
                </c:pt>
                <c:pt idx="1118">
                  <c:v>45665</c:v>
                </c:pt>
                <c:pt idx="1119">
                  <c:v>45666</c:v>
                </c:pt>
                <c:pt idx="1120">
                  <c:v>45667</c:v>
                </c:pt>
                <c:pt idx="1121">
                  <c:v>45670</c:v>
                </c:pt>
                <c:pt idx="1122">
                  <c:v>45671</c:v>
                </c:pt>
                <c:pt idx="1123">
                  <c:v>45672</c:v>
                </c:pt>
                <c:pt idx="1124">
                  <c:v>45673</c:v>
                </c:pt>
                <c:pt idx="1125">
                  <c:v>45674</c:v>
                </c:pt>
                <c:pt idx="1126">
                  <c:v>45677</c:v>
                </c:pt>
                <c:pt idx="1127">
                  <c:v>45678</c:v>
                </c:pt>
                <c:pt idx="1128">
                  <c:v>45679</c:v>
                </c:pt>
                <c:pt idx="1129">
                  <c:v>45680</c:v>
                </c:pt>
                <c:pt idx="1130">
                  <c:v>45681</c:v>
                </c:pt>
                <c:pt idx="1131">
                  <c:v>45684</c:v>
                </c:pt>
                <c:pt idx="1132">
                  <c:v>45685</c:v>
                </c:pt>
                <c:pt idx="1133">
                  <c:v>45686</c:v>
                </c:pt>
                <c:pt idx="1134">
                  <c:v>45687</c:v>
                </c:pt>
                <c:pt idx="1135">
                  <c:v>45688</c:v>
                </c:pt>
                <c:pt idx="1136">
                  <c:v>45691</c:v>
                </c:pt>
                <c:pt idx="1137">
                  <c:v>45692</c:v>
                </c:pt>
                <c:pt idx="1138">
                  <c:v>45693</c:v>
                </c:pt>
                <c:pt idx="1139">
                  <c:v>45694</c:v>
                </c:pt>
                <c:pt idx="1140">
                  <c:v>45695</c:v>
                </c:pt>
                <c:pt idx="1141">
                  <c:v>45698</c:v>
                </c:pt>
                <c:pt idx="1142">
                  <c:v>45699</c:v>
                </c:pt>
                <c:pt idx="1143">
                  <c:v>45700</c:v>
                </c:pt>
                <c:pt idx="1144">
                  <c:v>45701</c:v>
                </c:pt>
                <c:pt idx="1145">
                  <c:v>45702</c:v>
                </c:pt>
                <c:pt idx="1146">
                  <c:v>45706</c:v>
                </c:pt>
                <c:pt idx="1147">
                  <c:v>45707</c:v>
                </c:pt>
                <c:pt idx="1148">
                  <c:v>45708</c:v>
                </c:pt>
                <c:pt idx="1149">
                  <c:v>45709</c:v>
                </c:pt>
                <c:pt idx="1150">
                  <c:v>45712</c:v>
                </c:pt>
                <c:pt idx="1151">
                  <c:v>45713</c:v>
                </c:pt>
                <c:pt idx="1152">
                  <c:v>45714</c:v>
                </c:pt>
                <c:pt idx="1153">
                  <c:v>45715</c:v>
                </c:pt>
                <c:pt idx="1154">
                  <c:v>45716</c:v>
                </c:pt>
                <c:pt idx="1155">
                  <c:v>45719</c:v>
                </c:pt>
                <c:pt idx="1156">
                  <c:v>45720</c:v>
                </c:pt>
                <c:pt idx="1157">
                  <c:v>45721</c:v>
                </c:pt>
                <c:pt idx="1158">
                  <c:v>45722</c:v>
                </c:pt>
                <c:pt idx="1159">
                  <c:v>45723</c:v>
                </c:pt>
                <c:pt idx="1160">
                  <c:v>45726</c:v>
                </c:pt>
                <c:pt idx="1161">
                  <c:v>45727</c:v>
                </c:pt>
                <c:pt idx="1162">
                  <c:v>45728</c:v>
                </c:pt>
                <c:pt idx="1163">
                  <c:v>45729</c:v>
                </c:pt>
                <c:pt idx="1164">
                  <c:v>45730</c:v>
                </c:pt>
                <c:pt idx="1165">
                  <c:v>45733</c:v>
                </c:pt>
                <c:pt idx="1166">
                  <c:v>45734</c:v>
                </c:pt>
                <c:pt idx="1167">
                  <c:v>45735</c:v>
                </c:pt>
                <c:pt idx="1168">
                  <c:v>45736</c:v>
                </c:pt>
                <c:pt idx="1169">
                  <c:v>45737</c:v>
                </c:pt>
                <c:pt idx="1170">
                  <c:v>45740</c:v>
                </c:pt>
                <c:pt idx="1171">
                  <c:v>45741</c:v>
                </c:pt>
                <c:pt idx="1172">
                  <c:v>45742</c:v>
                </c:pt>
                <c:pt idx="1173">
                  <c:v>45743</c:v>
                </c:pt>
                <c:pt idx="1174">
                  <c:v>45744</c:v>
                </c:pt>
                <c:pt idx="1175">
                  <c:v>45747</c:v>
                </c:pt>
                <c:pt idx="1176">
                  <c:v>45748</c:v>
                </c:pt>
                <c:pt idx="1177">
                  <c:v>45749</c:v>
                </c:pt>
                <c:pt idx="1178">
                  <c:v>45750</c:v>
                </c:pt>
                <c:pt idx="1179">
                  <c:v>45751</c:v>
                </c:pt>
                <c:pt idx="1180">
                  <c:v>45754</c:v>
                </c:pt>
                <c:pt idx="1181">
                  <c:v>45755</c:v>
                </c:pt>
                <c:pt idx="1182">
                  <c:v>45756</c:v>
                </c:pt>
                <c:pt idx="1183">
                  <c:v>45757</c:v>
                </c:pt>
                <c:pt idx="1184">
                  <c:v>45758</c:v>
                </c:pt>
                <c:pt idx="1185">
                  <c:v>45761</c:v>
                </c:pt>
                <c:pt idx="1186">
                  <c:v>45762</c:v>
                </c:pt>
                <c:pt idx="1187">
                  <c:v>45763</c:v>
                </c:pt>
                <c:pt idx="1188">
                  <c:v>45764</c:v>
                </c:pt>
                <c:pt idx="1189">
                  <c:v>45768</c:v>
                </c:pt>
                <c:pt idx="1190">
                  <c:v>45769</c:v>
                </c:pt>
                <c:pt idx="1191">
                  <c:v>45770</c:v>
                </c:pt>
                <c:pt idx="1192">
                  <c:v>45771</c:v>
                </c:pt>
                <c:pt idx="1193">
                  <c:v>45772</c:v>
                </c:pt>
                <c:pt idx="1194">
                  <c:v>45775</c:v>
                </c:pt>
                <c:pt idx="1195">
                  <c:v>45776</c:v>
                </c:pt>
                <c:pt idx="1196">
                  <c:v>45777</c:v>
                </c:pt>
                <c:pt idx="1197">
                  <c:v>45778</c:v>
                </c:pt>
                <c:pt idx="1198">
                  <c:v>45779</c:v>
                </c:pt>
                <c:pt idx="1199">
                  <c:v>45782</c:v>
                </c:pt>
                <c:pt idx="1200">
                  <c:v>45783</c:v>
                </c:pt>
                <c:pt idx="1201">
                  <c:v>45784</c:v>
                </c:pt>
                <c:pt idx="1202">
                  <c:v>45785</c:v>
                </c:pt>
                <c:pt idx="1203">
                  <c:v>45786</c:v>
                </c:pt>
                <c:pt idx="1204">
                  <c:v>45789</c:v>
                </c:pt>
                <c:pt idx="1205">
                  <c:v>45790</c:v>
                </c:pt>
                <c:pt idx="1206">
                  <c:v>45791</c:v>
                </c:pt>
                <c:pt idx="1207">
                  <c:v>45792</c:v>
                </c:pt>
                <c:pt idx="1208">
                  <c:v>45793</c:v>
                </c:pt>
                <c:pt idx="1209">
                  <c:v>45797</c:v>
                </c:pt>
                <c:pt idx="1210">
                  <c:v>45798</c:v>
                </c:pt>
                <c:pt idx="1211">
                  <c:v>45799</c:v>
                </c:pt>
                <c:pt idx="1212">
                  <c:v>45800</c:v>
                </c:pt>
                <c:pt idx="1213">
                  <c:v>45803</c:v>
                </c:pt>
                <c:pt idx="1214">
                  <c:v>45804</c:v>
                </c:pt>
                <c:pt idx="1215">
                  <c:v>45805</c:v>
                </c:pt>
                <c:pt idx="1216">
                  <c:v>45806</c:v>
                </c:pt>
                <c:pt idx="1217">
                  <c:v>45807</c:v>
                </c:pt>
                <c:pt idx="1218">
                  <c:v>45810</c:v>
                </c:pt>
                <c:pt idx="1219">
                  <c:v>45811</c:v>
                </c:pt>
                <c:pt idx="1220">
                  <c:v>45812</c:v>
                </c:pt>
                <c:pt idx="1221">
                  <c:v>45813</c:v>
                </c:pt>
                <c:pt idx="1222">
                  <c:v>45814</c:v>
                </c:pt>
                <c:pt idx="1223">
                  <c:v>45817</c:v>
                </c:pt>
                <c:pt idx="1224">
                  <c:v>45818</c:v>
                </c:pt>
                <c:pt idx="1225">
                  <c:v>45819</c:v>
                </c:pt>
                <c:pt idx="1226">
                  <c:v>45820</c:v>
                </c:pt>
                <c:pt idx="1227">
                  <c:v>45821</c:v>
                </c:pt>
                <c:pt idx="1228">
                  <c:v>45824</c:v>
                </c:pt>
                <c:pt idx="1229">
                  <c:v>45825</c:v>
                </c:pt>
                <c:pt idx="1230">
                  <c:v>45826</c:v>
                </c:pt>
                <c:pt idx="1231">
                  <c:v>45827</c:v>
                </c:pt>
                <c:pt idx="1232">
                  <c:v>45828</c:v>
                </c:pt>
                <c:pt idx="1233">
                  <c:v>45831</c:v>
                </c:pt>
                <c:pt idx="1234">
                  <c:v>45832</c:v>
                </c:pt>
                <c:pt idx="1235">
                  <c:v>45833</c:v>
                </c:pt>
                <c:pt idx="1236">
                  <c:v>45834</c:v>
                </c:pt>
                <c:pt idx="1237">
                  <c:v>45835</c:v>
                </c:pt>
                <c:pt idx="1238">
                  <c:v>45838</c:v>
                </c:pt>
                <c:pt idx="1239">
                  <c:v>45840</c:v>
                </c:pt>
                <c:pt idx="1240">
                  <c:v>45841</c:v>
                </c:pt>
                <c:pt idx="1241">
                  <c:v>45842</c:v>
                </c:pt>
                <c:pt idx="1242">
                  <c:v>45845</c:v>
                </c:pt>
                <c:pt idx="1243">
                  <c:v>45846</c:v>
                </c:pt>
                <c:pt idx="1244">
                  <c:v>45847</c:v>
                </c:pt>
                <c:pt idx="1245">
                  <c:v>45848</c:v>
                </c:pt>
                <c:pt idx="1246">
                  <c:v>45849</c:v>
                </c:pt>
                <c:pt idx="1247">
                  <c:v>45852</c:v>
                </c:pt>
                <c:pt idx="1248">
                  <c:v>45853</c:v>
                </c:pt>
                <c:pt idx="1249">
                  <c:v>45854</c:v>
                </c:pt>
                <c:pt idx="1250">
                  <c:v>45855</c:v>
                </c:pt>
                <c:pt idx="1251">
                  <c:v>45856</c:v>
                </c:pt>
                <c:pt idx="1252">
                  <c:v>45859</c:v>
                </c:pt>
                <c:pt idx="1253">
                  <c:v>45860</c:v>
                </c:pt>
              </c:numCache>
            </c:numRef>
          </c:cat>
          <c:val>
            <c:numRef>
              <c:f>'1 - Chart Data'!$B$2:$B$1255</c:f>
              <c:numCache>
                <c:formatCode>General</c:formatCode>
                <c:ptCount val="1254"/>
                <c:pt idx="0">
                  <c:v>11.02</c:v>
                </c:pt>
                <c:pt idx="1">
                  <c:v>11.3</c:v>
                </c:pt>
                <c:pt idx="2">
                  <c:v>11.62</c:v>
                </c:pt>
                <c:pt idx="3">
                  <c:v>11.73</c:v>
                </c:pt>
                <c:pt idx="4">
                  <c:v>11.76</c:v>
                </c:pt>
                <c:pt idx="5">
                  <c:v>11.7</c:v>
                </c:pt>
                <c:pt idx="6">
                  <c:v>12.5</c:v>
                </c:pt>
                <c:pt idx="7">
                  <c:v>12.88</c:v>
                </c:pt>
                <c:pt idx="8">
                  <c:v>13.1</c:v>
                </c:pt>
                <c:pt idx="9">
                  <c:v>12.98</c:v>
                </c:pt>
                <c:pt idx="10">
                  <c:v>12.58</c:v>
                </c:pt>
                <c:pt idx="11">
                  <c:v>12.48</c:v>
                </c:pt>
                <c:pt idx="12">
                  <c:v>11.33</c:v>
                </c:pt>
                <c:pt idx="13">
                  <c:v>11.31</c:v>
                </c:pt>
                <c:pt idx="14">
                  <c:v>11.66</c:v>
                </c:pt>
                <c:pt idx="15">
                  <c:v>11.57</c:v>
                </c:pt>
                <c:pt idx="16">
                  <c:v>12.27</c:v>
                </c:pt>
                <c:pt idx="17">
                  <c:v>12.14</c:v>
                </c:pt>
                <c:pt idx="18">
                  <c:v>11.67</c:v>
                </c:pt>
                <c:pt idx="19">
                  <c:v>11.77</c:v>
                </c:pt>
                <c:pt idx="20">
                  <c:v>11.41</c:v>
                </c:pt>
                <c:pt idx="21">
                  <c:v>11.25</c:v>
                </c:pt>
                <c:pt idx="22">
                  <c:v>11.25</c:v>
                </c:pt>
                <c:pt idx="23">
                  <c:v>11.45</c:v>
                </c:pt>
                <c:pt idx="24">
                  <c:v>11.1</c:v>
                </c:pt>
                <c:pt idx="25">
                  <c:v>11.65</c:v>
                </c:pt>
                <c:pt idx="26">
                  <c:v>11.58</c:v>
                </c:pt>
                <c:pt idx="27">
                  <c:v>11.45</c:v>
                </c:pt>
                <c:pt idx="28">
                  <c:v>11.52</c:v>
                </c:pt>
                <c:pt idx="29">
                  <c:v>11.44</c:v>
                </c:pt>
                <c:pt idx="30">
                  <c:v>11.27</c:v>
                </c:pt>
                <c:pt idx="31">
                  <c:v>11.32</c:v>
                </c:pt>
                <c:pt idx="32">
                  <c:v>12.05</c:v>
                </c:pt>
                <c:pt idx="33">
                  <c:v>11.77</c:v>
                </c:pt>
                <c:pt idx="34">
                  <c:v>11.6</c:v>
                </c:pt>
                <c:pt idx="35">
                  <c:v>12.22</c:v>
                </c:pt>
                <c:pt idx="36">
                  <c:v>12.26</c:v>
                </c:pt>
                <c:pt idx="37">
                  <c:v>12.3</c:v>
                </c:pt>
                <c:pt idx="38">
                  <c:v>12.31</c:v>
                </c:pt>
                <c:pt idx="39">
                  <c:v>13.09</c:v>
                </c:pt>
                <c:pt idx="40">
                  <c:v>12.27</c:v>
                </c:pt>
                <c:pt idx="41">
                  <c:v>12.24</c:v>
                </c:pt>
                <c:pt idx="42">
                  <c:v>11</c:v>
                </c:pt>
                <c:pt idx="43">
                  <c:v>11.79</c:v>
                </c:pt>
                <c:pt idx="44">
                  <c:v>11.72</c:v>
                </c:pt>
                <c:pt idx="45">
                  <c:v>11.87</c:v>
                </c:pt>
                <c:pt idx="46">
                  <c:v>11.96</c:v>
                </c:pt>
                <c:pt idx="47">
                  <c:v>11.75</c:v>
                </c:pt>
                <c:pt idx="48">
                  <c:v>12.04</c:v>
                </c:pt>
                <c:pt idx="49">
                  <c:v>11.84</c:v>
                </c:pt>
                <c:pt idx="50">
                  <c:v>12.1</c:v>
                </c:pt>
                <c:pt idx="51">
                  <c:v>11.51</c:v>
                </c:pt>
                <c:pt idx="52">
                  <c:v>11.21</c:v>
                </c:pt>
                <c:pt idx="53">
                  <c:v>11.38</c:v>
                </c:pt>
                <c:pt idx="54">
                  <c:v>11.94</c:v>
                </c:pt>
                <c:pt idx="55">
                  <c:v>11.92</c:v>
                </c:pt>
                <c:pt idx="56">
                  <c:v>12.29</c:v>
                </c:pt>
                <c:pt idx="57">
                  <c:v>12.17</c:v>
                </c:pt>
                <c:pt idx="58">
                  <c:v>12</c:v>
                </c:pt>
                <c:pt idx="59">
                  <c:v>11.71</c:v>
                </c:pt>
                <c:pt idx="60">
                  <c:v>11.77</c:v>
                </c:pt>
                <c:pt idx="61">
                  <c:v>12</c:v>
                </c:pt>
                <c:pt idx="62">
                  <c:v>11.51</c:v>
                </c:pt>
                <c:pt idx="63">
                  <c:v>11.28</c:v>
                </c:pt>
                <c:pt idx="64">
                  <c:v>11.24</c:v>
                </c:pt>
                <c:pt idx="65">
                  <c:v>11.52</c:v>
                </c:pt>
                <c:pt idx="66">
                  <c:v>10.42</c:v>
                </c:pt>
                <c:pt idx="67">
                  <c:v>10.44</c:v>
                </c:pt>
                <c:pt idx="68">
                  <c:v>10.6</c:v>
                </c:pt>
                <c:pt idx="69">
                  <c:v>10.84</c:v>
                </c:pt>
                <c:pt idx="70">
                  <c:v>10.82</c:v>
                </c:pt>
                <c:pt idx="71">
                  <c:v>10.65</c:v>
                </c:pt>
                <c:pt idx="72">
                  <c:v>11.54</c:v>
                </c:pt>
                <c:pt idx="73">
                  <c:v>11.39</c:v>
                </c:pt>
                <c:pt idx="74">
                  <c:v>10.48</c:v>
                </c:pt>
                <c:pt idx="75">
                  <c:v>10.08</c:v>
                </c:pt>
                <c:pt idx="76">
                  <c:v>10.029999999999999</c:v>
                </c:pt>
                <c:pt idx="77">
                  <c:v>10.41</c:v>
                </c:pt>
                <c:pt idx="78">
                  <c:v>10.52</c:v>
                </c:pt>
                <c:pt idx="79">
                  <c:v>10.35</c:v>
                </c:pt>
                <c:pt idx="80">
                  <c:v>10.18</c:v>
                </c:pt>
                <c:pt idx="81">
                  <c:v>9.84</c:v>
                </c:pt>
                <c:pt idx="82">
                  <c:v>9.81</c:v>
                </c:pt>
                <c:pt idx="83">
                  <c:v>9.83</c:v>
                </c:pt>
                <c:pt idx="84">
                  <c:v>9.3699999999999992</c:v>
                </c:pt>
                <c:pt idx="85">
                  <c:v>9.09</c:v>
                </c:pt>
                <c:pt idx="86">
                  <c:v>9.2200000000000006</c:v>
                </c:pt>
                <c:pt idx="87">
                  <c:v>9.3699999999999992</c:v>
                </c:pt>
                <c:pt idx="88">
                  <c:v>9.33</c:v>
                </c:pt>
                <c:pt idx="89">
                  <c:v>9.25</c:v>
                </c:pt>
                <c:pt idx="90">
                  <c:v>9.64</c:v>
                </c:pt>
                <c:pt idx="91">
                  <c:v>9.52</c:v>
                </c:pt>
                <c:pt idx="92">
                  <c:v>9.4</c:v>
                </c:pt>
                <c:pt idx="93">
                  <c:v>9.1999999999999993</c:v>
                </c:pt>
                <c:pt idx="94">
                  <c:v>9.89</c:v>
                </c:pt>
                <c:pt idx="95">
                  <c:v>9.69</c:v>
                </c:pt>
                <c:pt idx="96">
                  <c:v>9.3699999999999992</c:v>
                </c:pt>
                <c:pt idx="97">
                  <c:v>9.32</c:v>
                </c:pt>
                <c:pt idx="98">
                  <c:v>9.18</c:v>
                </c:pt>
                <c:pt idx="99">
                  <c:v>8.7899999999999991</c:v>
                </c:pt>
                <c:pt idx="100">
                  <c:v>9.0399999999999991</c:v>
                </c:pt>
                <c:pt idx="101">
                  <c:v>9.27</c:v>
                </c:pt>
                <c:pt idx="102">
                  <c:v>9.59</c:v>
                </c:pt>
                <c:pt idx="103">
                  <c:v>9.3699999999999992</c:v>
                </c:pt>
                <c:pt idx="104">
                  <c:v>9.64</c:v>
                </c:pt>
                <c:pt idx="105">
                  <c:v>9.31</c:v>
                </c:pt>
                <c:pt idx="106">
                  <c:v>9.51</c:v>
                </c:pt>
                <c:pt idx="107">
                  <c:v>9.4600000000000009</c:v>
                </c:pt>
                <c:pt idx="108">
                  <c:v>9.4</c:v>
                </c:pt>
                <c:pt idx="109">
                  <c:v>9.64</c:v>
                </c:pt>
                <c:pt idx="110">
                  <c:v>9.34</c:v>
                </c:pt>
                <c:pt idx="111">
                  <c:v>10.220000000000001</c:v>
                </c:pt>
                <c:pt idx="112">
                  <c:v>9.99</c:v>
                </c:pt>
                <c:pt idx="113">
                  <c:v>10.14</c:v>
                </c:pt>
                <c:pt idx="114">
                  <c:v>9.94</c:v>
                </c:pt>
                <c:pt idx="115">
                  <c:v>9.39</c:v>
                </c:pt>
                <c:pt idx="116">
                  <c:v>9.2200000000000006</c:v>
                </c:pt>
                <c:pt idx="117">
                  <c:v>9.23</c:v>
                </c:pt>
                <c:pt idx="118">
                  <c:v>9.1300000000000008</c:v>
                </c:pt>
                <c:pt idx="119">
                  <c:v>9.1</c:v>
                </c:pt>
                <c:pt idx="120">
                  <c:v>8.8699999999999992</c:v>
                </c:pt>
                <c:pt idx="121">
                  <c:v>8.9</c:v>
                </c:pt>
                <c:pt idx="122">
                  <c:v>8.9</c:v>
                </c:pt>
                <c:pt idx="123">
                  <c:v>9.09</c:v>
                </c:pt>
                <c:pt idx="124">
                  <c:v>9.02</c:v>
                </c:pt>
                <c:pt idx="125">
                  <c:v>8.94</c:v>
                </c:pt>
                <c:pt idx="126">
                  <c:v>8.9700000000000006</c:v>
                </c:pt>
                <c:pt idx="127">
                  <c:v>8.93</c:v>
                </c:pt>
                <c:pt idx="128">
                  <c:v>8.66</c:v>
                </c:pt>
                <c:pt idx="129">
                  <c:v>8.92</c:v>
                </c:pt>
                <c:pt idx="130">
                  <c:v>8.93</c:v>
                </c:pt>
                <c:pt idx="131">
                  <c:v>9.25</c:v>
                </c:pt>
                <c:pt idx="132">
                  <c:v>9</c:v>
                </c:pt>
                <c:pt idx="133">
                  <c:v>9.16</c:v>
                </c:pt>
                <c:pt idx="134">
                  <c:v>8.98</c:v>
                </c:pt>
                <c:pt idx="135">
                  <c:v>9.2799999999999994</c:v>
                </c:pt>
                <c:pt idx="136">
                  <c:v>9.42</c:v>
                </c:pt>
                <c:pt idx="137">
                  <c:v>9.33</c:v>
                </c:pt>
                <c:pt idx="138">
                  <c:v>9.32</c:v>
                </c:pt>
                <c:pt idx="139">
                  <c:v>9.25</c:v>
                </c:pt>
                <c:pt idx="140">
                  <c:v>9.35</c:v>
                </c:pt>
                <c:pt idx="141">
                  <c:v>8.9700000000000006</c:v>
                </c:pt>
                <c:pt idx="142">
                  <c:v>8.68</c:v>
                </c:pt>
                <c:pt idx="143">
                  <c:v>8.51</c:v>
                </c:pt>
                <c:pt idx="144">
                  <c:v>8.2799999999999994</c:v>
                </c:pt>
                <c:pt idx="145">
                  <c:v>8.77</c:v>
                </c:pt>
                <c:pt idx="146">
                  <c:v>8.4600000000000009</c:v>
                </c:pt>
                <c:pt idx="147">
                  <c:v>8.5299999999999994</c:v>
                </c:pt>
                <c:pt idx="148">
                  <c:v>8.2899999999999991</c:v>
                </c:pt>
                <c:pt idx="149">
                  <c:v>7.91</c:v>
                </c:pt>
                <c:pt idx="150">
                  <c:v>7.82</c:v>
                </c:pt>
                <c:pt idx="151">
                  <c:v>8.1300000000000008</c:v>
                </c:pt>
                <c:pt idx="152">
                  <c:v>8.07</c:v>
                </c:pt>
                <c:pt idx="153">
                  <c:v>8.16</c:v>
                </c:pt>
                <c:pt idx="154">
                  <c:v>8.31</c:v>
                </c:pt>
                <c:pt idx="155">
                  <c:v>8.17</c:v>
                </c:pt>
                <c:pt idx="156">
                  <c:v>8.4</c:v>
                </c:pt>
                <c:pt idx="157">
                  <c:v>8.39</c:v>
                </c:pt>
                <c:pt idx="158">
                  <c:v>8.51</c:v>
                </c:pt>
                <c:pt idx="159">
                  <c:v>8.3699999999999992</c:v>
                </c:pt>
                <c:pt idx="160">
                  <c:v>8.57</c:v>
                </c:pt>
                <c:pt idx="161">
                  <c:v>8.57</c:v>
                </c:pt>
                <c:pt idx="162">
                  <c:v>8.76</c:v>
                </c:pt>
                <c:pt idx="163">
                  <c:v>8.56</c:v>
                </c:pt>
                <c:pt idx="164">
                  <c:v>8.6999999999999993</c:v>
                </c:pt>
                <c:pt idx="165">
                  <c:v>8.6999999999999993</c:v>
                </c:pt>
                <c:pt idx="166">
                  <c:v>8.4499999999999993</c:v>
                </c:pt>
                <c:pt idx="167">
                  <c:v>8.33</c:v>
                </c:pt>
                <c:pt idx="168">
                  <c:v>8.2899999999999991</c:v>
                </c:pt>
                <c:pt idx="169">
                  <c:v>8.4499999999999993</c:v>
                </c:pt>
                <c:pt idx="170">
                  <c:v>8.4600000000000009</c:v>
                </c:pt>
                <c:pt idx="171">
                  <c:v>8.15</c:v>
                </c:pt>
                <c:pt idx="172">
                  <c:v>8.3699999999999992</c:v>
                </c:pt>
                <c:pt idx="173">
                  <c:v>8.81</c:v>
                </c:pt>
                <c:pt idx="174">
                  <c:v>8.82</c:v>
                </c:pt>
                <c:pt idx="175">
                  <c:v>9.1300000000000008</c:v>
                </c:pt>
                <c:pt idx="176">
                  <c:v>9.0399999999999991</c:v>
                </c:pt>
                <c:pt idx="177">
                  <c:v>9.36</c:v>
                </c:pt>
                <c:pt idx="178">
                  <c:v>9.27</c:v>
                </c:pt>
                <c:pt idx="179">
                  <c:v>9.08</c:v>
                </c:pt>
                <c:pt idx="180">
                  <c:v>9.19</c:v>
                </c:pt>
                <c:pt idx="181">
                  <c:v>8.98</c:v>
                </c:pt>
                <c:pt idx="182">
                  <c:v>9.34</c:v>
                </c:pt>
                <c:pt idx="183">
                  <c:v>9.3800000000000008</c:v>
                </c:pt>
                <c:pt idx="184">
                  <c:v>9.34</c:v>
                </c:pt>
                <c:pt idx="185">
                  <c:v>9.57</c:v>
                </c:pt>
                <c:pt idx="186">
                  <c:v>9.65</c:v>
                </c:pt>
                <c:pt idx="187">
                  <c:v>9.43</c:v>
                </c:pt>
                <c:pt idx="188">
                  <c:v>9.16</c:v>
                </c:pt>
                <c:pt idx="189">
                  <c:v>9.09</c:v>
                </c:pt>
                <c:pt idx="190">
                  <c:v>8.8699999999999992</c:v>
                </c:pt>
                <c:pt idx="191">
                  <c:v>8.94</c:v>
                </c:pt>
                <c:pt idx="192">
                  <c:v>8.7200000000000006</c:v>
                </c:pt>
                <c:pt idx="193">
                  <c:v>8.65</c:v>
                </c:pt>
                <c:pt idx="194">
                  <c:v>9.0500000000000007</c:v>
                </c:pt>
                <c:pt idx="195">
                  <c:v>8.93</c:v>
                </c:pt>
                <c:pt idx="196">
                  <c:v>8.94</c:v>
                </c:pt>
                <c:pt idx="197">
                  <c:v>9.24</c:v>
                </c:pt>
                <c:pt idx="198">
                  <c:v>9.39</c:v>
                </c:pt>
                <c:pt idx="199">
                  <c:v>9.35</c:v>
                </c:pt>
                <c:pt idx="200">
                  <c:v>9.31</c:v>
                </c:pt>
                <c:pt idx="201">
                  <c:v>8.8699999999999992</c:v>
                </c:pt>
                <c:pt idx="202">
                  <c:v>9.1300000000000008</c:v>
                </c:pt>
                <c:pt idx="203">
                  <c:v>9.42</c:v>
                </c:pt>
                <c:pt idx="204">
                  <c:v>9.98</c:v>
                </c:pt>
                <c:pt idx="205">
                  <c:v>9.91</c:v>
                </c:pt>
                <c:pt idx="206">
                  <c:v>9.6999999999999993</c:v>
                </c:pt>
                <c:pt idx="207">
                  <c:v>9.77</c:v>
                </c:pt>
                <c:pt idx="208">
                  <c:v>9.69</c:v>
                </c:pt>
                <c:pt idx="209">
                  <c:v>9.73</c:v>
                </c:pt>
                <c:pt idx="210">
                  <c:v>9.8000000000000007</c:v>
                </c:pt>
                <c:pt idx="211">
                  <c:v>9.64</c:v>
                </c:pt>
                <c:pt idx="212">
                  <c:v>9.7899999999999991</c:v>
                </c:pt>
                <c:pt idx="213">
                  <c:v>9.73</c:v>
                </c:pt>
                <c:pt idx="214">
                  <c:v>9.82</c:v>
                </c:pt>
                <c:pt idx="215">
                  <c:v>9.84</c:v>
                </c:pt>
                <c:pt idx="216">
                  <c:v>9.5500000000000007</c:v>
                </c:pt>
                <c:pt idx="217">
                  <c:v>9.65</c:v>
                </c:pt>
                <c:pt idx="218">
                  <c:v>9.66</c:v>
                </c:pt>
                <c:pt idx="219">
                  <c:v>9.4499999999999993</c:v>
                </c:pt>
                <c:pt idx="220">
                  <c:v>9.42</c:v>
                </c:pt>
                <c:pt idx="221">
                  <c:v>9.65</c:v>
                </c:pt>
                <c:pt idx="222">
                  <c:v>9.52</c:v>
                </c:pt>
                <c:pt idx="223">
                  <c:v>9.42</c:v>
                </c:pt>
                <c:pt idx="224">
                  <c:v>9.34</c:v>
                </c:pt>
                <c:pt idx="225">
                  <c:v>8.68</c:v>
                </c:pt>
                <c:pt idx="226">
                  <c:v>8.23</c:v>
                </c:pt>
                <c:pt idx="227">
                  <c:v>8</c:v>
                </c:pt>
                <c:pt idx="228">
                  <c:v>8.0399999999999991</c:v>
                </c:pt>
                <c:pt idx="229">
                  <c:v>7.83</c:v>
                </c:pt>
                <c:pt idx="230">
                  <c:v>7.84</c:v>
                </c:pt>
                <c:pt idx="231">
                  <c:v>7.97</c:v>
                </c:pt>
                <c:pt idx="232">
                  <c:v>7.84</c:v>
                </c:pt>
                <c:pt idx="233">
                  <c:v>7.8</c:v>
                </c:pt>
                <c:pt idx="234">
                  <c:v>7.75</c:v>
                </c:pt>
                <c:pt idx="235">
                  <c:v>7.86</c:v>
                </c:pt>
                <c:pt idx="236">
                  <c:v>7.95</c:v>
                </c:pt>
                <c:pt idx="237">
                  <c:v>7.97</c:v>
                </c:pt>
                <c:pt idx="238">
                  <c:v>8.08</c:v>
                </c:pt>
                <c:pt idx="239">
                  <c:v>8.07</c:v>
                </c:pt>
                <c:pt idx="240">
                  <c:v>7.79</c:v>
                </c:pt>
                <c:pt idx="241">
                  <c:v>7.86</c:v>
                </c:pt>
                <c:pt idx="242">
                  <c:v>7.7</c:v>
                </c:pt>
                <c:pt idx="243">
                  <c:v>7.86</c:v>
                </c:pt>
                <c:pt idx="244">
                  <c:v>7.99</c:v>
                </c:pt>
                <c:pt idx="245">
                  <c:v>8.14</c:v>
                </c:pt>
                <c:pt idx="246">
                  <c:v>7.82</c:v>
                </c:pt>
                <c:pt idx="247">
                  <c:v>7.77</c:v>
                </c:pt>
                <c:pt idx="248">
                  <c:v>7.73</c:v>
                </c:pt>
                <c:pt idx="249">
                  <c:v>7.74</c:v>
                </c:pt>
                <c:pt idx="250">
                  <c:v>7.67</c:v>
                </c:pt>
                <c:pt idx="251">
                  <c:v>7.7</c:v>
                </c:pt>
                <c:pt idx="252">
                  <c:v>7.75</c:v>
                </c:pt>
                <c:pt idx="253">
                  <c:v>7.73</c:v>
                </c:pt>
                <c:pt idx="254">
                  <c:v>7.87</c:v>
                </c:pt>
                <c:pt idx="255">
                  <c:v>8.18</c:v>
                </c:pt>
                <c:pt idx="256">
                  <c:v>8.17</c:v>
                </c:pt>
                <c:pt idx="257">
                  <c:v>8.16</c:v>
                </c:pt>
                <c:pt idx="258">
                  <c:v>8.1300000000000008</c:v>
                </c:pt>
                <c:pt idx="259">
                  <c:v>7.93</c:v>
                </c:pt>
                <c:pt idx="260">
                  <c:v>7.76</c:v>
                </c:pt>
                <c:pt idx="261">
                  <c:v>7.57</c:v>
                </c:pt>
                <c:pt idx="262">
                  <c:v>7.37</c:v>
                </c:pt>
                <c:pt idx="263">
                  <c:v>7.53</c:v>
                </c:pt>
                <c:pt idx="264">
                  <c:v>7.41</c:v>
                </c:pt>
                <c:pt idx="265">
                  <c:v>7.6</c:v>
                </c:pt>
                <c:pt idx="266">
                  <c:v>7.54</c:v>
                </c:pt>
                <c:pt idx="267">
                  <c:v>7.51</c:v>
                </c:pt>
                <c:pt idx="268">
                  <c:v>7.32</c:v>
                </c:pt>
                <c:pt idx="269">
                  <c:v>7.26</c:v>
                </c:pt>
                <c:pt idx="270">
                  <c:v>7.3</c:v>
                </c:pt>
                <c:pt idx="271">
                  <c:v>7.52</c:v>
                </c:pt>
                <c:pt idx="272">
                  <c:v>7.51</c:v>
                </c:pt>
                <c:pt idx="273">
                  <c:v>7.36</c:v>
                </c:pt>
                <c:pt idx="274">
                  <c:v>7.4</c:v>
                </c:pt>
                <c:pt idx="275">
                  <c:v>7.63</c:v>
                </c:pt>
                <c:pt idx="276">
                  <c:v>7.48</c:v>
                </c:pt>
                <c:pt idx="277">
                  <c:v>7.59</c:v>
                </c:pt>
                <c:pt idx="278">
                  <c:v>7.56</c:v>
                </c:pt>
                <c:pt idx="279">
                  <c:v>7.56</c:v>
                </c:pt>
                <c:pt idx="280">
                  <c:v>7.75</c:v>
                </c:pt>
                <c:pt idx="281">
                  <c:v>7.57</c:v>
                </c:pt>
                <c:pt idx="282">
                  <c:v>7.51</c:v>
                </c:pt>
                <c:pt idx="283">
                  <c:v>7.43</c:v>
                </c:pt>
                <c:pt idx="284">
                  <c:v>7.23</c:v>
                </c:pt>
                <c:pt idx="285">
                  <c:v>7.35</c:v>
                </c:pt>
                <c:pt idx="286">
                  <c:v>7.4</c:v>
                </c:pt>
                <c:pt idx="287">
                  <c:v>7.4</c:v>
                </c:pt>
                <c:pt idx="288">
                  <c:v>7.06</c:v>
                </c:pt>
                <c:pt idx="289">
                  <c:v>6.98</c:v>
                </c:pt>
                <c:pt idx="290">
                  <c:v>6.95</c:v>
                </c:pt>
                <c:pt idx="291">
                  <c:v>7.03</c:v>
                </c:pt>
                <c:pt idx="292">
                  <c:v>6.96</c:v>
                </c:pt>
                <c:pt idx="293">
                  <c:v>6.72</c:v>
                </c:pt>
                <c:pt idx="294">
                  <c:v>6.68</c:v>
                </c:pt>
                <c:pt idx="295">
                  <c:v>6.67</c:v>
                </c:pt>
                <c:pt idx="296">
                  <c:v>6.72</c:v>
                </c:pt>
                <c:pt idx="297">
                  <c:v>6.68</c:v>
                </c:pt>
                <c:pt idx="298">
                  <c:v>6.79</c:v>
                </c:pt>
                <c:pt idx="299">
                  <c:v>6.7</c:v>
                </c:pt>
                <c:pt idx="300">
                  <c:v>6.88</c:v>
                </c:pt>
                <c:pt idx="301">
                  <c:v>6.88</c:v>
                </c:pt>
                <c:pt idx="302">
                  <c:v>7.06</c:v>
                </c:pt>
                <c:pt idx="303">
                  <c:v>7.09</c:v>
                </c:pt>
                <c:pt idx="304">
                  <c:v>7.08</c:v>
                </c:pt>
                <c:pt idx="305">
                  <c:v>7.14</c:v>
                </c:pt>
                <c:pt idx="306">
                  <c:v>7.48</c:v>
                </c:pt>
                <c:pt idx="307">
                  <c:v>7.62</c:v>
                </c:pt>
                <c:pt idx="308">
                  <c:v>7.57</c:v>
                </c:pt>
                <c:pt idx="309">
                  <c:v>7.51</c:v>
                </c:pt>
                <c:pt idx="310">
                  <c:v>7.55</c:v>
                </c:pt>
                <c:pt idx="311">
                  <c:v>7.74</c:v>
                </c:pt>
                <c:pt idx="312">
                  <c:v>7.77</c:v>
                </c:pt>
                <c:pt idx="313">
                  <c:v>7.81</c:v>
                </c:pt>
                <c:pt idx="314">
                  <c:v>8</c:v>
                </c:pt>
                <c:pt idx="315">
                  <c:v>7.95</c:v>
                </c:pt>
                <c:pt idx="316">
                  <c:v>7.91</c:v>
                </c:pt>
                <c:pt idx="317">
                  <c:v>7.73</c:v>
                </c:pt>
                <c:pt idx="318">
                  <c:v>7.44</c:v>
                </c:pt>
                <c:pt idx="319">
                  <c:v>7.39</c:v>
                </c:pt>
                <c:pt idx="320">
                  <c:v>7.39</c:v>
                </c:pt>
                <c:pt idx="321">
                  <c:v>7.46</c:v>
                </c:pt>
                <c:pt idx="322">
                  <c:v>7.5</c:v>
                </c:pt>
                <c:pt idx="323">
                  <c:v>7.73</c:v>
                </c:pt>
                <c:pt idx="324">
                  <c:v>7.8</c:v>
                </c:pt>
                <c:pt idx="325">
                  <c:v>7.77</c:v>
                </c:pt>
                <c:pt idx="326">
                  <c:v>8.06</c:v>
                </c:pt>
                <c:pt idx="327">
                  <c:v>8.5399999999999991</c:v>
                </c:pt>
                <c:pt idx="328">
                  <c:v>8.69</c:v>
                </c:pt>
                <c:pt idx="329">
                  <c:v>8.7899999999999991</c:v>
                </c:pt>
                <c:pt idx="330">
                  <c:v>8.59</c:v>
                </c:pt>
                <c:pt idx="331">
                  <c:v>8.77</c:v>
                </c:pt>
                <c:pt idx="332">
                  <c:v>8.57</c:v>
                </c:pt>
                <c:pt idx="333">
                  <c:v>8.43</c:v>
                </c:pt>
                <c:pt idx="334">
                  <c:v>8.32</c:v>
                </c:pt>
                <c:pt idx="335">
                  <c:v>8.0399999999999991</c:v>
                </c:pt>
                <c:pt idx="336">
                  <c:v>7.87</c:v>
                </c:pt>
                <c:pt idx="337">
                  <c:v>7.83</c:v>
                </c:pt>
                <c:pt idx="338">
                  <c:v>7.71</c:v>
                </c:pt>
                <c:pt idx="339">
                  <c:v>7.7</c:v>
                </c:pt>
                <c:pt idx="340">
                  <c:v>7.58</c:v>
                </c:pt>
                <c:pt idx="341">
                  <c:v>7.46</c:v>
                </c:pt>
                <c:pt idx="342">
                  <c:v>7.45</c:v>
                </c:pt>
                <c:pt idx="343">
                  <c:v>7.49</c:v>
                </c:pt>
                <c:pt idx="344">
                  <c:v>7.58</c:v>
                </c:pt>
                <c:pt idx="345">
                  <c:v>7.52</c:v>
                </c:pt>
                <c:pt idx="346">
                  <c:v>7.45</c:v>
                </c:pt>
                <c:pt idx="347">
                  <c:v>6.69</c:v>
                </c:pt>
                <c:pt idx="348">
                  <c:v>6.77</c:v>
                </c:pt>
                <c:pt idx="349">
                  <c:v>6.68</c:v>
                </c:pt>
                <c:pt idx="350">
                  <c:v>6.53</c:v>
                </c:pt>
                <c:pt idx="351">
                  <c:v>6.47</c:v>
                </c:pt>
                <c:pt idx="352">
                  <c:v>6.9</c:v>
                </c:pt>
                <c:pt idx="353">
                  <c:v>7.16</c:v>
                </c:pt>
                <c:pt idx="354">
                  <c:v>7.2</c:v>
                </c:pt>
                <c:pt idx="355">
                  <c:v>7.18</c:v>
                </c:pt>
                <c:pt idx="356">
                  <c:v>7.19</c:v>
                </c:pt>
                <c:pt idx="357">
                  <c:v>7.15</c:v>
                </c:pt>
                <c:pt idx="358">
                  <c:v>7.16</c:v>
                </c:pt>
                <c:pt idx="359">
                  <c:v>7.2</c:v>
                </c:pt>
                <c:pt idx="360">
                  <c:v>7.32</c:v>
                </c:pt>
                <c:pt idx="361">
                  <c:v>7.34</c:v>
                </c:pt>
                <c:pt idx="362">
                  <c:v>7.21</c:v>
                </c:pt>
                <c:pt idx="363">
                  <c:v>7.15</c:v>
                </c:pt>
                <c:pt idx="364">
                  <c:v>6.82</c:v>
                </c:pt>
                <c:pt idx="365">
                  <c:v>6.88</c:v>
                </c:pt>
                <c:pt idx="366">
                  <c:v>7.04</c:v>
                </c:pt>
                <c:pt idx="367">
                  <c:v>7.13</c:v>
                </c:pt>
                <c:pt idx="368">
                  <c:v>7.21</c:v>
                </c:pt>
                <c:pt idx="369">
                  <c:v>7.09</c:v>
                </c:pt>
                <c:pt idx="370">
                  <c:v>7</c:v>
                </c:pt>
                <c:pt idx="371">
                  <c:v>7.1</c:v>
                </c:pt>
                <c:pt idx="372">
                  <c:v>6.87</c:v>
                </c:pt>
                <c:pt idx="373">
                  <c:v>7.41</c:v>
                </c:pt>
                <c:pt idx="374">
                  <c:v>7.27</c:v>
                </c:pt>
                <c:pt idx="375">
                  <c:v>7.1</c:v>
                </c:pt>
                <c:pt idx="376">
                  <c:v>7.07</c:v>
                </c:pt>
                <c:pt idx="377">
                  <c:v>7.13</c:v>
                </c:pt>
                <c:pt idx="378">
                  <c:v>6.9</c:v>
                </c:pt>
                <c:pt idx="379">
                  <c:v>6.78</c:v>
                </c:pt>
                <c:pt idx="380">
                  <c:v>6.69</c:v>
                </c:pt>
                <c:pt idx="381">
                  <c:v>6.87</c:v>
                </c:pt>
                <c:pt idx="382">
                  <c:v>6.95</c:v>
                </c:pt>
                <c:pt idx="383">
                  <c:v>6.95</c:v>
                </c:pt>
                <c:pt idx="384">
                  <c:v>6.84</c:v>
                </c:pt>
                <c:pt idx="385">
                  <c:v>6.92</c:v>
                </c:pt>
                <c:pt idx="386">
                  <c:v>7.05</c:v>
                </c:pt>
                <c:pt idx="387">
                  <c:v>7.21</c:v>
                </c:pt>
                <c:pt idx="388">
                  <c:v>7.16</c:v>
                </c:pt>
                <c:pt idx="389">
                  <c:v>6.93</c:v>
                </c:pt>
                <c:pt idx="390">
                  <c:v>7.31</c:v>
                </c:pt>
                <c:pt idx="391">
                  <c:v>7.32</c:v>
                </c:pt>
                <c:pt idx="392">
                  <c:v>7.28</c:v>
                </c:pt>
                <c:pt idx="393">
                  <c:v>7.45</c:v>
                </c:pt>
                <c:pt idx="394">
                  <c:v>7.38</c:v>
                </c:pt>
                <c:pt idx="395">
                  <c:v>7.42</c:v>
                </c:pt>
                <c:pt idx="396">
                  <c:v>7.04</c:v>
                </c:pt>
                <c:pt idx="397">
                  <c:v>7.01</c:v>
                </c:pt>
                <c:pt idx="398">
                  <c:v>6.8</c:v>
                </c:pt>
                <c:pt idx="399">
                  <c:v>7.03</c:v>
                </c:pt>
                <c:pt idx="400">
                  <c:v>6.32</c:v>
                </c:pt>
                <c:pt idx="401">
                  <c:v>6.62</c:v>
                </c:pt>
                <c:pt idx="402">
                  <c:v>6.88</c:v>
                </c:pt>
                <c:pt idx="403">
                  <c:v>6.7</c:v>
                </c:pt>
                <c:pt idx="404">
                  <c:v>6.98</c:v>
                </c:pt>
                <c:pt idx="405">
                  <c:v>7.06</c:v>
                </c:pt>
                <c:pt idx="406">
                  <c:v>7.24</c:v>
                </c:pt>
                <c:pt idx="407">
                  <c:v>7.21</c:v>
                </c:pt>
                <c:pt idx="408">
                  <c:v>7.28</c:v>
                </c:pt>
                <c:pt idx="409">
                  <c:v>7.18</c:v>
                </c:pt>
                <c:pt idx="410">
                  <c:v>6.77</c:v>
                </c:pt>
                <c:pt idx="411">
                  <c:v>6.87</c:v>
                </c:pt>
                <c:pt idx="412">
                  <c:v>7</c:v>
                </c:pt>
                <c:pt idx="413">
                  <c:v>7.19</c:v>
                </c:pt>
                <c:pt idx="414">
                  <c:v>7.03</c:v>
                </c:pt>
                <c:pt idx="415">
                  <c:v>7.2</c:v>
                </c:pt>
                <c:pt idx="416">
                  <c:v>7.08</c:v>
                </c:pt>
                <c:pt idx="417">
                  <c:v>7.13</c:v>
                </c:pt>
                <c:pt idx="418">
                  <c:v>7.1</c:v>
                </c:pt>
                <c:pt idx="419">
                  <c:v>7.15</c:v>
                </c:pt>
                <c:pt idx="420">
                  <c:v>6.99</c:v>
                </c:pt>
                <c:pt idx="421">
                  <c:v>7.19</c:v>
                </c:pt>
                <c:pt idx="422">
                  <c:v>7.4</c:v>
                </c:pt>
                <c:pt idx="423">
                  <c:v>7.34</c:v>
                </c:pt>
                <c:pt idx="424">
                  <c:v>7.56</c:v>
                </c:pt>
                <c:pt idx="425">
                  <c:v>7.5</c:v>
                </c:pt>
                <c:pt idx="426">
                  <c:v>7.3</c:v>
                </c:pt>
                <c:pt idx="427">
                  <c:v>7.34</c:v>
                </c:pt>
                <c:pt idx="428">
                  <c:v>7.49</c:v>
                </c:pt>
                <c:pt idx="429">
                  <c:v>7.81</c:v>
                </c:pt>
                <c:pt idx="430">
                  <c:v>7.72</c:v>
                </c:pt>
                <c:pt idx="431">
                  <c:v>7.75</c:v>
                </c:pt>
                <c:pt idx="432">
                  <c:v>7.72</c:v>
                </c:pt>
                <c:pt idx="433">
                  <c:v>7.75</c:v>
                </c:pt>
                <c:pt idx="434">
                  <c:v>7.7</c:v>
                </c:pt>
                <c:pt idx="435">
                  <c:v>7.62</c:v>
                </c:pt>
                <c:pt idx="436">
                  <c:v>7.49</c:v>
                </c:pt>
                <c:pt idx="437">
                  <c:v>7.17</c:v>
                </c:pt>
                <c:pt idx="438">
                  <c:v>6.95</c:v>
                </c:pt>
                <c:pt idx="439">
                  <c:v>6.75</c:v>
                </c:pt>
                <c:pt idx="440">
                  <c:v>6.48</c:v>
                </c:pt>
                <c:pt idx="441">
                  <c:v>6.46</c:v>
                </c:pt>
                <c:pt idx="442">
                  <c:v>6.56</c:v>
                </c:pt>
                <c:pt idx="443">
                  <c:v>6.49</c:v>
                </c:pt>
                <c:pt idx="444">
                  <c:v>6.39</c:v>
                </c:pt>
                <c:pt idx="445">
                  <c:v>6.49</c:v>
                </c:pt>
                <c:pt idx="446">
                  <c:v>6.59</c:v>
                </c:pt>
                <c:pt idx="447">
                  <c:v>6.39</c:v>
                </c:pt>
                <c:pt idx="448">
                  <c:v>6.33</c:v>
                </c:pt>
                <c:pt idx="449">
                  <c:v>5.93</c:v>
                </c:pt>
                <c:pt idx="450">
                  <c:v>5.9</c:v>
                </c:pt>
                <c:pt idx="451">
                  <c:v>5.6</c:v>
                </c:pt>
                <c:pt idx="452">
                  <c:v>5.28</c:v>
                </c:pt>
                <c:pt idx="453">
                  <c:v>5.36</c:v>
                </c:pt>
                <c:pt idx="454">
                  <c:v>5.5</c:v>
                </c:pt>
                <c:pt idx="455">
                  <c:v>5.59</c:v>
                </c:pt>
                <c:pt idx="456">
                  <c:v>5.53</c:v>
                </c:pt>
                <c:pt idx="457">
                  <c:v>5.77</c:v>
                </c:pt>
                <c:pt idx="458">
                  <c:v>5.78</c:v>
                </c:pt>
                <c:pt idx="459">
                  <c:v>5.91</c:v>
                </c:pt>
                <c:pt idx="460">
                  <c:v>5.85</c:v>
                </c:pt>
                <c:pt idx="461">
                  <c:v>5.85</c:v>
                </c:pt>
                <c:pt idx="462">
                  <c:v>5.79</c:v>
                </c:pt>
                <c:pt idx="463">
                  <c:v>5.77</c:v>
                </c:pt>
                <c:pt idx="464">
                  <c:v>5.68</c:v>
                </c:pt>
                <c:pt idx="465">
                  <c:v>5.6</c:v>
                </c:pt>
                <c:pt idx="466">
                  <c:v>5.91</c:v>
                </c:pt>
                <c:pt idx="467">
                  <c:v>5.72</c:v>
                </c:pt>
                <c:pt idx="468">
                  <c:v>5.63</c:v>
                </c:pt>
                <c:pt idx="469">
                  <c:v>5.63</c:v>
                </c:pt>
                <c:pt idx="470">
                  <c:v>5.62</c:v>
                </c:pt>
                <c:pt idx="471">
                  <c:v>5.49</c:v>
                </c:pt>
                <c:pt idx="472">
                  <c:v>5.78</c:v>
                </c:pt>
                <c:pt idx="473">
                  <c:v>5.47</c:v>
                </c:pt>
                <c:pt idx="474">
                  <c:v>5.26</c:v>
                </c:pt>
                <c:pt idx="475">
                  <c:v>5.29</c:v>
                </c:pt>
                <c:pt idx="476">
                  <c:v>5.37</c:v>
                </c:pt>
                <c:pt idx="477">
                  <c:v>5.37</c:v>
                </c:pt>
                <c:pt idx="478">
                  <c:v>5.31</c:v>
                </c:pt>
                <c:pt idx="479">
                  <c:v>5.44</c:v>
                </c:pt>
                <c:pt idx="480">
                  <c:v>5.41</c:v>
                </c:pt>
                <c:pt idx="481">
                  <c:v>5.14</c:v>
                </c:pt>
                <c:pt idx="482">
                  <c:v>5.16</c:v>
                </c:pt>
                <c:pt idx="483">
                  <c:v>5.27</c:v>
                </c:pt>
                <c:pt idx="484">
                  <c:v>4.9000000000000004</c:v>
                </c:pt>
                <c:pt idx="485">
                  <c:v>4.8099999999999996</c:v>
                </c:pt>
                <c:pt idx="486">
                  <c:v>4.58</c:v>
                </c:pt>
                <c:pt idx="487">
                  <c:v>4.7</c:v>
                </c:pt>
                <c:pt idx="488">
                  <c:v>4.3600000000000003</c:v>
                </c:pt>
                <c:pt idx="489">
                  <c:v>4.3499999999999996</c:v>
                </c:pt>
                <c:pt idx="490">
                  <c:v>4.4000000000000004</c:v>
                </c:pt>
                <c:pt idx="491">
                  <c:v>4.3499999999999996</c:v>
                </c:pt>
                <c:pt idx="492">
                  <c:v>4.32</c:v>
                </c:pt>
                <c:pt idx="493">
                  <c:v>4.24</c:v>
                </c:pt>
                <c:pt idx="494">
                  <c:v>4.3499999999999996</c:v>
                </c:pt>
                <c:pt idx="495">
                  <c:v>4.09</c:v>
                </c:pt>
                <c:pt idx="496">
                  <c:v>4.01</c:v>
                </c:pt>
                <c:pt idx="497">
                  <c:v>4.1500000000000004</c:v>
                </c:pt>
                <c:pt idx="498">
                  <c:v>4.2300000000000004</c:v>
                </c:pt>
                <c:pt idx="499">
                  <c:v>4.1399999999999997</c:v>
                </c:pt>
                <c:pt idx="500">
                  <c:v>4.2</c:v>
                </c:pt>
                <c:pt idx="501">
                  <c:v>4.2</c:v>
                </c:pt>
                <c:pt idx="502">
                  <c:v>4.01</c:v>
                </c:pt>
                <c:pt idx="503">
                  <c:v>4.0199999999999996</c:v>
                </c:pt>
                <c:pt idx="504">
                  <c:v>4.13</c:v>
                </c:pt>
                <c:pt idx="505">
                  <c:v>4.32</c:v>
                </c:pt>
                <c:pt idx="506">
                  <c:v>4.3899999999999997</c:v>
                </c:pt>
                <c:pt idx="507">
                  <c:v>4.41</c:v>
                </c:pt>
                <c:pt idx="508">
                  <c:v>4.29</c:v>
                </c:pt>
                <c:pt idx="509">
                  <c:v>4.49</c:v>
                </c:pt>
                <c:pt idx="510">
                  <c:v>4.33</c:v>
                </c:pt>
                <c:pt idx="511">
                  <c:v>4.4800000000000004</c:v>
                </c:pt>
                <c:pt idx="512">
                  <c:v>4.45</c:v>
                </c:pt>
                <c:pt idx="513">
                  <c:v>4.49</c:v>
                </c:pt>
                <c:pt idx="514">
                  <c:v>4.5</c:v>
                </c:pt>
                <c:pt idx="515">
                  <c:v>4.59</c:v>
                </c:pt>
                <c:pt idx="516">
                  <c:v>4.5599999999999996</c:v>
                </c:pt>
                <c:pt idx="517">
                  <c:v>4.55</c:v>
                </c:pt>
                <c:pt idx="518">
                  <c:v>4.3600000000000003</c:v>
                </c:pt>
                <c:pt idx="519">
                  <c:v>4.49</c:v>
                </c:pt>
                <c:pt idx="520">
                  <c:v>4.58</c:v>
                </c:pt>
                <c:pt idx="521">
                  <c:v>4.53</c:v>
                </c:pt>
                <c:pt idx="522">
                  <c:v>4.59</c:v>
                </c:pt>
                <c:pt idx="523">
                  <c:v>4.6900000000000004</c:v>
                </c:pt>
                <c:pt idx="524">
                  <c:v>4.72</c:v>
                </c:pt>
                <c:pt idx="525">
                  <c:v>4.45</c:v>
                </c:pt>
                <c:pt idx="526">
                  <c:v>4.41</c:v>
                </c:pt>
                <c:pt idx="527">
                  <c:v>4.3099999999999996</c:v>
                </c:pt>
                <c:pt idx="528">
                  <c:v>4.3099999999999996</c:v>
                </c:pt>
                <c:pt idx="529">
                  <c:v>4.09</c:v>
                </c:pt>
                <c:pt idx="530">
                  <c:v>4.32</c:v>
                </c:pt>
                <c:pt idx="531">
                  <c:v>4.3099999999999996</c:v>
                </c:pt>
                <c:pt idx="532">
                  <c:v>4.49</c:v>
                </c:pt>
                <c:pt idx="533">
                  <c:v>4.51</c:v>
                </c:pt>
                <c:pt idx="534">
                  <c:v>4.62</c:v>
                </c:pt>
                <c:pt idx="535">
                  <c:v>4.62</c:v>
                </c:pt>
                <c:pt idx="536">
                  <c:v>4.47</c:v>
                </c:pt>
                <c:pt idx="537">
                  <c:v>4.46</c:v>
                </c:pt>
                <c:pt idx="538">
                  <c:v>4.3600000000000003</c:v>
                </c:pt>
                <c:pt idx="539">
                  <c:v>4.34</c:v>
                </c:pt>
                <c:pt idx="540">
                  <c:v>4.8099999999999996</c:v>
                </c:pt>
                <c:pt idx="541">
                  <c:v>4.68</c:v>
                </c:pt>
                <c:pt idx="542">
                  <c:v>4.76</c:v>
                </c:pt>
                <c:pt idx="543">
                  <c:v>4.78</c:v>
                </c:pt>
                <c:pt idx="544">
                  <c:v>4.49</c:v>
                </c:pt>
                <c:pt idx="545">
                  <c:v>4.45</c:v>
                </c:pt>
                <c:pt idx="546">
                  <c:v>4.5199999999999996</c:v>
                </c:pt>
                <c:pt idx="547">
                  <c:v>4.8099999999999996</c:v>
                </c:pt>
                <c:pt idx="548">
                  <c:v>4.93</c:v>
                </c:pt>
                <c:pt idx="549">
                  <c:v>5.2</c:v>
                </c:pt>
                <c:pt idx="550">
                  <c:v>5.38</c:v>
                </c:pt>
                <c:pt idx="551">
                  <c:v>5.43</c:v>
                </c:pt>
                <c:pt idx="552">
                  <c:v>5.34</c:v>
                </c:pt>
                <c:pt idx="553">
                  <c:v>5.37</c:v>
                </c:pt>
                <c:pt idx="554">
                  <c:v>5.14</c:v>
                </c:pt>
                <c:pt idx="555">
                  <c:v>5.03</c:v>
                </c:pt>
                <c:pt idx="556">
                  <c:v>5.04</c:v>
                </c:pt>
                <c:pt idx="557">
                  <c:v>4.8899999999999997</c:v>
                </c:pt>
                <c:pt idx="558">
                  <c:v>4.6500000000000004</c:v>
                </c:pt>
                <c:pt idx="559">
                  <c:v>4.68</c:v>
                </c:pt>
                <c:pt idx="560">
                  <c:v>4.72</c:v>
                </c:pt>
                <c:pt idx="561">
                  <c:v>4.59</c:v>
                </c:pt>
                <c:pt idx="562">
                  <c:v>4.6900000000000004</c:v>
                </c:pt>
                <c:pt idx="563">
                  <c:v>4.91</c:v>
                </c:pt>
                <c:pt idx="564">
                  <c:v>4.83</c:v>
                </c:pt>
                <c:pt idx="565">
                  <c:v>4.9000000000000004</c:v>
                </c:pt>
                <c:pt idx="566">
                  <c:v>5.0599999999999996</c:v>
                </c:pt>
                <c:pt idx="567">
                  <c:v>4.99</c:v>
                </c:pt>
                <c:pt idx="568">
                  <c:v>4.9800000000000004</c:v>
                </c:pt>
                <c:pt idx="569">
                  <c:v>4.9400000000000004</c:v>
                </c:pt>
                <c:pt idx="570">
                  <c:v>5.08</c:v>
                </c:pt>
                <c:pt idx="571">
                  <c:v>4.78</c:v>
                </c:pt>
                <c:pt idx="572">
                  <c:v>4.6399999999999997</c:v>
                </c:pt>
                <c:pt idx="573">
                  <c:v>5.23</c:v>
                </c:pt>
                <c:pt idx="574">
                  <c:v>5.26</c:v>
                </c:pt>
                <c:pt idx="575">
                  <c:v>5.62</c:v>
                </c:pt>
                <c:pt idx="576">
                  <c:v>5.49</c:v>
                </c:pt>
                <c:pt idx="577">
                  <c:v>5.66</c:v>
                </c:pt>
                <c:pt idx="578">
                  <c:v>5.7</c:v>
                </c:pt>
                <c:pt idx="579">
                  <c:v>5.63</c:v>
                </c:pt>
                <c:pt idx="580">
                  <c:v>5.56</c:v>
                </c:pt>
                <c:pt idx="581">
                  <c:v>5.51</c:v>
                </c:pt>
                <c:pt idx="582">
                  <c:v>5.44</c:v>
                </c:pt>
                <c:pt idx="583">
                  <c:v>5.48</c:v>
                </c:pt>
                <c:pt idx="584">
                  <c:v>5.45</c:v>
                </c:pt>
                <c:pt idx="585">
                  <c:v>5.65</c:v>
                </c:pt>
                <c:pt idx="586">
                  <c:v>5.59</c:v>
                </c:pt>
                <c:pt idx="587">
                  <c:v>5.71</c:v>
                </c:pt>
                <c:pt idx="588">
                  <c:v>5.57</c:v>
                </c:pt>
                <c:pt idx="589">
                  <c:v>5.32</c:v>
                </c:pt>
                <c:pt idx="590">
                  <c:v>5.47</c:v>
                </c:pt>
                <c:pt idx="591">
                  <c:v>5.56</c:v>
                </c:pt>
                <c:pt idx="592">
                  <c:v>5.91</c:v>
                </c:pt>
                <c:pt idx="593">
                  <c:v>5.86</c:v>
                </c:pt>
                <c:pt idx="594">
                  <c:v>5.72</c:v>
                </c:pt>
                <c:pt idx="595">
                  <c:v>5.65</c:v>
                </c:pt>
                <c:pt idx="596">
                  <c:v>5.78</c:v>
                </c:pt>
                <c:pt idx="597">
                  <c:v>5.77</c:v>
                </c:pt>
                <c:pt idx="598">
                  <c:v>5.74</c:v>
                </c:pt>
                <c:pt idx="599">
                  <c:v>5.77</c:v>
                </c:pt>
                <c:pt idx="600">
                  <c:v>5.88</c:v>
                </c:pt>
                <c:pt idx="601">
                  <c:v>5.79</c:v>
                </c:pt>
                <c:pt idx="602">
                  <c:v>5.58</c:v>
                </c:pt>
                <c:pt idx="603">
                  <c:v>5.62</c:v>
                </c:pt>
                <c:pt idx="604">
                  <c:v>5.51</c:v>
                </c:pt>
                <c:pt idx="605">
                  <c:v>5.72</c:v>
                </c:pt>
                <c:pt idx="606">
                  <c:v>5.76</c:v>
                </c:pt>
                <c:pt idx="607">
                  <c:v>5.66</c:v>
                </c:pt>
                <c:pt idx="608">
                  <c:v>5.68</c:v>
                </c:pt>
                <c:pt idx="609">
                  <c:v>5.57</c:v>
                </c:pt>
                <c:pt idx="610">
                  <c:v>5.6</c:v>
                </c:pt>
                <c:pt idx="611">
                  <c:v>5.52</c:v>
                </c:pt>
                <c:pt idx="612">
                  <c:v>5.83</c:v>
                </c:pt>
                <c:pt idx="613">
                  <c:v>6.11</c:v>
                </c:pt>
                <c:pt idx="614">
                  <c:v>6.02</c:v>
                </c:pt>
                <c:pt idx="615">
                  <c:v>6.14</c:v>
                </c:pt>
                <c:pt idx="616">
                  <c:v>6.05</c:v>
                </c:pt>
                <c:pt idx="617">
                  <c:v>6.2</c:v>
                </c:pt>
                <c:pt idx="618">
                  <c:v>6.13</c:v>
                </c:pt>
                <c:pt idx="619">
                  <c:v>6.26</c:v>
                </c:pt>
                <c:pt idx="620">
                  <c:v>6.37</c:v>
                </c:pt>
                <c:pt idx="621">
                  <c:v>6.38</c:v>
                </c:pt>
                <c:pt idx="622">
                  <c:v>6.17</c:v>
                </c:pt>
                <c:pt idx="623">
                  <c:v>6.16</c:v>
                </c:pt>
                <c:pt idx="624">
                  <c:v>6.31</c:v>
                </c:pt>
                <c:pt idx="625">
                  <c:v>6.32</c:v>
                </c:pt>
                <c:pt idx="626">
                  <c:v>6.34</c:v>
                </c:pt>
                <c:pt idx="627">
                  <c:v>6.44</c:v>
                </c:pt>
                <c:pt idx="628">
                  <c:v>6.52</c:v>
                </c:pt>
                <c:pt idx="629">
                  <c:v>6.47</c:v>
                </c:pt>
                <c:pt idx="630">
                  <c:v>6.35</c:v>
                </c:pt>
                <c:pt idx="631">
                  <c:v>6.21</c:v>
                </c:pt>
                <c:pt idx="632">
                  <c:v>6.19</c:v>
                </c:pt>
                <c:pt idx="633">
                  <c:v>6.29</c:v>
                </c:pt>
                <c:pt idx="634">
                  <c:v>6.12</c:v>
                </c:pt>
                <c:pt idx="635">
                  <c:v>5.87</c:v>
                </c:pt>
                <c:pt idx="636">
                  <c:v>5.83</c:v>
                </c:pt>
                <c:pt idx="637">
                  <c:v>5.88</c:v>
                </c:pt>
                <c:pt idx="638">
                  <c:v>5.82</c:v>
                </c:pt>
                <c:pt idx="639">
                  <c:v>5.73</c:v>
                </c:pt>
                <c:pt idx="640">
                  <c:v>5.59</c:v>
                </c:pt>
                <c:pt idx="641">
                  <c:v>5.56</c:v>
                </c:pt>
                <c:pt idx="642">
                  <c:v>5.53</c:v>
                </c:pt>
                <c:pt idx="643">
                  <c:v>5.25</c:v>
                </c:pt>
                <c:pt idx="644">
                  <c:v>5.29</c:v>
                </c:pt>
                <c:pt idx="645">
                  <c:v>5.2</c:v>
                </c:pt>
                <c:pt idx="646">
                  <c:v>5.14</c:v>
                </c:pt>
                <c:pt idx="647">
                  <c:v>5.01</c:v>
                </c:pt>
                <c:pt idx="648">
                  <c:v>4.95</c:v>
                </c:pt>
                <c:pt idx="649">
                  <c:v>4.92</c:v>
                </c:pt>
                <c:pt idx="650">
                  <c:v>4.96</c:v>
                </c:pt>
                <c:pt idx="651">
                  <c:v>5.04</c:v>
                </c:pt>
                <c:pt idx="652">
                  <c:v>5.1100000000000003</c:v>
                </c:pt>
                <c:pt idx="653">
                  <c:v>5.07</c:v>
                </c:pt>
                <c:pt idx="654">
                  <c:v>5.0999999999999996</c:v>
                </c:pt>
                <c:pt idx="655">
                  <c:v>5</c:v>
                </c:pt>
                <c:pt idx="656">
                  <c:v>4.8</c:v>
                </c:pt>
                <c:pt idx="657">
                  <c:v>4.78</c:v>
                </c:pt>
                <c:pt idx="658">
                  <c:v>4.7300000000000004</c:v>
                </c:pt>
                <c:pt idx="659">
                  <c:v>4.84</c:v>
                </c:pt>
                <c:pt idx="660">
                  <c:v>5.2</c:v>
                </c:pt>
                <c:pt idx="661">
                  <c:v>5.22</c:v>
                </c:pt>
                <c:pt idx="662">
                  <c:v>5.26</c:v>
                </c:pt>
                <c:pt idx="663">
                  <c:v>5.26</c:v>
                </c:pt>
                <c:pt idx="664">
                  <c:v>5.67</c:v>
                </c:pt>
                <c:pt idx="665">
                  <c:v>5.82</c:v>
                </c:pt>
                <c:pt idx="666">
                  <c:v>5.68</c:v>
                </c:pt>
                <c:pt idx="667">
                  <c:v>5.75</c:v>
                </c:pt>
                <c:pt idx="668">
                  <c:v>5.85</c:v>
                </c:pt>
                <c:pt idx="669">
                  <c:v>5.97</c:v>
                </c:pt>
                <c:pt idx="670">
                  <c:v>6.01</c:v>
                </c:pt>
                <c:pt idx="671">
                  <c:v>6.26</c:v>
                </c:pt>
                <c:pt idx="672">
                  <c:v>6.39</c:v>
                </c:pt>
                <c:pt idx="673">
                  <c:v>6.42</c:v>
                </c:pt>
                <c:pt idx="674">
                  <c:v>6.36</c:v>
                </c:pt>
                <c:pt idx="675">
                  <c:v>6.42</c:v>
                </c:pt>
                <c:pt idx="676">
                  <c:v>6.81</c:v>
                </c:pt>
                <c:pt idx="677">
                  <c:v>6.78</c:v>
                </c:pt>
                <c:pt idx="678">
                  <c:v>6.8</c:v>
                </c:pt>
                <c:pt idx="679">
                  <c:v>6.72</c:v>
                </c:pt>
                <c:pt idx="680">
                  <c:v>6.91</c:v>
                </c:pt>
                <c:pt idx="681">
                  <c:v>6.94</c:v>
                </c:pt>
                <c:pt idx="682">
                  <c:v>7.09</c:v>
                </c:pt>
                <c:pt idx="683">
                  <c:v>7.14</c:v>
                </c:pt>
                <c:pt idx="684">
                  <c:v>6.92</c:v>
                </c:pt>
                <c:pt idx="685">
                  <c:v>6.96</c:v>
                </c:pt>
                <c:pt idx="686">
                  <c:v>6.82</c:v>
                </c:pt>
                <c:pt idx="687">
                  <c:v>6.85</c:v>
                </c:pt>
                <c:pt idx="688">
                  <c:v>6.73</c:v>
                </c:pt>
                <c:pt idx="689">
                  <c:v>6.8</c:v>
                </c:pt>
                <c:pt idx="690">
                  <c:v>6.84</c:v>
                </c:pt>
                <c:pt idx="691">
                  <c:v>6.82</c:v>
                </c:pt>
                <c:pt idx="692">
                  <c:v>6.91</c:v>
                </c:pt>
                <c:pt idx="693">
                  <c:v>6.83</c:v>
                </c:pt>
                <c:pt idx="694">
                  <c:v>6.79</c:v>
                </c:pt>
                <c:pt idx="695">
                  <c:v>7.13</c:v>
                </c:pt>
                <c:pt idx="696">
                  <c:v>7.2</c:v>
                </c:pt>
                <c:pt idx="697">
                  <c:v>7.24</c:v>
                </c:pt>
                <c:pt idx="698">
                  <c:v>7.14</c:v>
                </c:pt>
                <c:pt idx="699">
                  <c:v>7.12</c:v>
                </c:pt>
                <c:pt idx="700">
                  <c:v>7.13</c:v>
                </c:pt>
                <c:pt idx="701">
                  <c:v>7.42</c:v>
                </c:pt>
                <c:pt idx="702">
                  <c:v>7.2</c:v>
                </c:pt>
                <c:pt idx="703">
                  <c:v>7.18</c:v>
                </c:pt>
                <c:pt idx="704">
                  <c:v>7.28</c:v>
                </c:pt>
                <c:pt idx="705">
                  <c:v>7.11</c:v>
                </c:pt>
                <c:pt idx="706">
                  <c:v>7.1</c:v>
                </c:pt>
                <c:pt idx="707">
                  <c:v>6.9</c:v>
                </c:pt>
                <c:pt idx="708">
                  <c:v>6.97</c:v>
                </c:pt>
                <c:pt idx="709">
                  <c:v>6.81</c:v>
                </c:pt>
                <c:pt idx="710">
                  <c:v>6.64</c:v>
                </c:pt>
                <c:pt idx="711">
                  <c:v>6.37</c:v>
                </c:pt>
                <c:pt idx="712">
                  <c:v>6.46</c:v>
                </c:pt>
                <c:pt idx="713">
                  <c:v>6.45</c:v>
                </c:pt>
                <c:pt idx="714">
                  <c:v>6.34</c:v>
                </c:pt>
                <c:pt idx="715">
                  <c:v>6.4</c:v>
                </c:pt>
                <c:pt idx="716">
                  <c:v>6.57</c:v>
                </c:pt>
                <c:pt idx="717">
                  <c:v>6.51</c:v>
                </c:pt>
                <c:pt idx="718">
                  <c:v>6.54</c:v>
                </c:pt>
                <c:pt idx="719">
                  <c:v>6.5</c:v>
                </c:pt>
                <c:pt idx="720">
                  <c:v>6.29</c:v>
                </c:pt>
                <c:pt idx="721">
                  <c:v>6.45</c:v>
                </c:pt>
                <c:pt idx="722">
                  <c:v>6.47</c:v>
                </c:pt>
                <c:pt idx="723">
                  <c:v>6.48</c:v>
                </c:pt>
                <c:pt idx="724">
                  <c:v>6.46</c:v>
                </c:pt>
                <c:pt idx="725">
                  <c:v>6.48</c:v>
                </c:pt>
                <c:pt idx="726">
                  <c:v>6.44</c:v>
                </c:pt>
                <c:pt idx="727">
                  <c:v>6.46</c:v>
                </c:pt>
                <c:pt idx="728">
                  <c:v>6.36</c:v>
                </c:pt>
                <c:pt idx="729">
                  <c:v>6.15</c:v>
                </c:pt>
                <c:pt idx="730">
                  <c:v>6.14</c:v>
                </c:pt>
                <c:pt idx="731">
                  <c:v>6.06</c:v>
                </c:pt>
                <c:pt idx="732">
                  <c:v>6.09</c:v>
                </c:pt>
                <c:pt idx="733">
                  <c:v>6.12</c:v>
                </c:pt>
                <c:pt idx="734">
                  <c:v>6.1</c:v>
                </c:pt>
                <c:pt idx="735">
                  <c:v>6.11</c:v>
                </c:pt>
                <c:pt idx="736">
                  <c:v>6.33</c:v>
                </c:pt>
                <c:pt idx="737">
                  <c:v>6.32</c:v>
                </c:pt>
                <c:pt idx="738">
                  <c:v>6.36</c:v>
                </c:pt>
                <c:pt idx="739">
                  <c:v>6.31</c:v>
                </c:pt>
                <c:pt idx="740">
                  <c:v>6.08</c:v>
                </c:pt>
                <c:pt idx="741">
                  <c:v>6.1</c:v>
                </c:pt>
                <c:pt idx="742">
                  <c:v>6.37</c:v>
                </c:pt>
                <c:pt idx="743">
                  <c:v>6.38</c:v>
                </c:pt>
                <c:pt idx="744">
                  <c:v>6.7</c:v>
                </c:pt>
                <c:pt idx="745">
                  <c:v>6.7</c:v>
                </c:pt>
                <c:pt idx="746">
                  <c:v>6.71</c:v>
                </c:pt>
                <c:pt idx="747">
                  <c:v>6.71</c:v>
                </c:pt>
                <c:pt idx="748">
                  <c:v>6.83</c:v>
                </c:pt>
                <c:pt idx="749">
                  <c:v>6.79</c:v>
                </c:pt>
                <c:pt idx="750">
                  <c:v>6.62</c:v>
                </c:pt>
                <c:pt idx="751">
                  <c:v>6.64</c:v>
                </c:pt>
                <c:pt idx="752">
                  <c:v>6.54</c:v>
                </c:pt>
                <c:pt idx="753">
                  <c:v>6.6</c:v>
                </c:pt>
                <c:pt idx="754">
                  <c:v>6.51</c:v>
                </c:pt>
                <c:pt idx="755">
                  <c:v>6.31</c:v>
                </c:pt>
                <c:pt idx="756">
                  <c:v>6.42</c:v>
                </c:pt>
                <c:pt idx="757">
                  <c:v>6.57</c:v>
                </c:pt>
                <c:pt idx="758">
                  <c:v>6.34</c:v>
                </c:pt>
                <c:pt idx="759">
                  <c:v>6.1</c:v>
                </c:pt>
                <c:pt idx="760">
                  <c:v>6.32</c:v>
                </c:pt>
                <c:pt idx="761">
                  <c:v>6.64</c:v>
                </c:pt>
                <c:pt idx="762">
                  <c:v>6.74</c:v>
                </c:pt>
                <c:pt idx="763">
                  <c:v>6.76</c:v>
                </c:pt>
                <c:pt idx="764">
                  <c:v>6.79</c:v>
                </c:pt>
                <c:pt idx="765">
                  <c:v>6.83</c:v>
                </c:pt>
                <c:pt idx="766">
                  <c:v>6.71</c:v>
                </c:pt>
                <c:pt idx="767">
                  <c:v>6.49</c:v>
                </c:pt>
                <c:pt idx="768">
                  <c:v>6.38</c:v>
                </c:pt>
                <c:pt idx="769">
                  <c:v>6.33</c:v>
                </c:pt>
                <c:pt idx="770">
                  <c:v>6.26</c:v>
                </c:pt>
                <c:pt idx="771">
                  <c:v>6.38</c:v>
                </c:pt>
                <c:pt idx="772">
                  <c:v>6.46</c:v>
                </c:pt>
                <c:pt idx="773">
                  <c:v>6.63</c:v>
                </c:pt>
                <c:pt idx="774">
                  <c:v>6.67</c:v>
                </c:pt>
                <c:pt idx="775">
                  <c:v>6.55</c:v>
                </c:pt>
                <c:pt idx="776">
                  <c:v>6.78</c:v>
                </c:pt>
                <c:pt idx="777">
                  <c:v>6.91</c:v>
                </c:pt>
                <c:pt idx="778">
                  <c:v>6.93</c:v>
                </c:pt>
                <c:pt idx="779">
                  <c:v>6.86</c:v>
                </c:pt>
                <c:pt idx="780">
                  <c:v>6.84</c:v>
                </c:pt>
                <c:pt idx="781">
                  <c:v>6.64</c:v>
                </c:pt>
                <c:pt idx="782">
                  <c:v>6.6</c:v>
                </c:pt>
                <c:pt idx="783">
                  <c:v>6.51</c:v>
                </c:pt>
                <c:pt idx="784">
                  <c:v>6.52</c:v>
                </c:pt>
                <c:pt idx="785">
                  <c:v>6.53</c:v>
                </c:pt>
                <c:pt idx="786">
                  <c:v>6.66</c:v>
                </c:pt>
                <c:pt idx="787">
                  <c:v>6.69</c:v>
                </c:pt>
                <c:pt idx="788">
                  <c:v>6.78</c:v>
                </c:pt>
                <c:pt idx="789">
                  <c:v>6.99</c:v>
                </c:pt>
                <c:pt idx="790">
                  <c:v>7.07</c:v>
                </c:pt>
                <c:pt idx="791">
                  <c:v>6.95</c:v>
                </c:pt>
                <c:pt idx="792">
                  <c:v>7.05</c:v>
                </c:pt>
                <c:pt idx="793">
                  <c:v>6.74</c:v>
                </c:pt>
                <c:pt idx="794">
                  <c:v>6.72</c:v>
                </c:pt>
                <c:pt idx="795">
                  <c:v>6.59</c:v>
                </c:pt>
                <c:pt idx="796">
                  <c:v>6.39</c:v>
                </c:pt>
                <c:pt idx="797">
                  <c:v>6.17</c:v>
                </c:pt>
                <c:pt idx="798">
                  <c:v>6.21</c:v>
                </c:pt>
                <c:pt idx="799">
                  <c:v>6.19</c:v>
                </c:pt>
                <c:pt idx="800">
                  <c:v>5.95</c:v>
                </c:pt>
                <c:pt idx="801">
                  <c:v>6.09</c:v>
                </c:pt>
                <c:pt idx="802">
                  <c:v>6.04</c:v>
                </c:pt>
                <c:pt idx="803">
                  <c:v>6.11</c:v>
                </c:pt>
                <c:pt idx="804">
                  <c:v>6.27</c:v>
                </c:pt>
                <c:pt idx="805">
                  <c:v>6.54</c:v>
                </c:pt>
                <c:pt idx="806">
                  <c:v>6.7</c:v>
                </c:pt>
                <c:pt idx="807">
                  <c:v>6.65</c:v>
                </c:pt>
                <c:pt idx="808">
                  <c:v>7</c:v>
                </c:pt>
                <c:pt idx="809">
                  <c:v>6.99</c:v>
                </c:pt>
                <c:pt idx="810">
                  <c:v>7.24</c:v>
                </c:pt>
                <c:pt idx="811">
                  <c:v>7.29</c:v>
                </c:pt>
                <c:pt idx="812">
                  <c:v>7.36</c:v>
                </c:pt>
                <c:pt idx="813">
                  <c:v>7.33</c:v>
                </c:pt>
                <c:pt idx="814">
                  <c:v>7.35</c:v>
                </c:pt>
                <c:pt idx="815">
                  <c:v>7.42</c:v>
                </c:pt>
                <c:pt idx="816">
                  <c:v>7.34</c:v>
                </c:pt>
                <c:pt idx="817">
                  <c:v>7.24</c:v>
                </c:pt>
                <c:pt idx="818">
                  <c:v>7.37</c:v>
                </c:pt>
                <c:pt idx="819">
                  <c:v>7.3</c:v>
                </c:pt>
                <c:pt idx="820">
                  <c:v>7.24</c:v>
                </c:pt>
                <c:pt idx="821">
                  <c:v>7.32</c:v>
                </c:pt>
                <c:pt idx="822">
                  <c:v>7.29</c:v>
                </c:pt>
                <c:pt idx="823">
                  <c:v>7.58</c:v>
                </c:pt>
                <c:pt idx="824">
                  <c:v>7.5</c:v>
                </c:pt>
                <c:pt idx="825">
                  <c:v>7.37</c:v>
                </c:pt>
                <c:pt idx="826">
                  <c:v>7.24</c:v>
                </c:pt>
                <c:pt idx="827">
                  <c:v>7.47</c:v>
                </c:pt>
                <c:pt idx="828">
                  <c:v>7.15</c:v>
                </c:pt>
                <c:pt idx="829">
                  <c:v>7.11</c:v>
                </c:pt>
                <c:pt idx="830">
                  <c:v>7.27</c:v>
                </c:pt>
                <c:pt idx="831">
                  <c:v>7.26</c:v>
                </c:pt>
                <c:pt idx="832">
                  <c:v>7.49</c:v>
                </c:pt>
                <c:pt idx="833">
                  <c:v>7.3</c:v>
                </c:pt>
                <c:pt idx="834">
                  <c:v>7.31</c:v>
                </c:pt>
                <c:pt idx="835">
                  <c:v>7.45</c:v>
                </c:pt>
                <c:pt idx="836">
                  <c:v>7.6</c:v>
                </c:pt>
                <c:pt idx="837">
                  <c:v>7.57</c:v>
                </c:pt>
                <c:pt idx="838">
                  <c:v>7.62</c:v>
                </c:pt>
                <c:pt idx="839">
                  <c:v>7.78</c:v>
                </c:pt>
                <c:pt idx="840">
                  <c:v>8</c:v>
                </c:pt>
                <c:pt idx="841">
                  <c:v>7.93</c:v>
                </c:pt>
                <c:pt idx="842">
                  <c:v>8</c:v>
                </c:pt>
                <c:pt idx="843">
                  <c:v>8.02</c:v>
                </c:pt>
                <c:pt idx="844">
                  <c:v>7.95</c:v>
                </c:pt>
                <c:pt idx="845">
                  <c:v>7.89</c:v>
                </c:pt>
                <c:pt idx="846">
                  <c:v>8</c:v>
                </c:pt>
                <c:pt idx="847">
                  <c:v>7.92</c:v>
                </c:pt>
                <c:pt idx="848">
                  <c:v>7.8</c:v>
                </c:pt>
                <c:pt idx="849">
                  <c:v>7.77</c:v>
                </c:pt>
                <c:pt idx="850">
                  <c:v>7.64</c:v>
                </c:pt>
                <c:pt idx="851">
                  <c:v>8.09</c:v>
                </c:pt>
                <c:pt idx="852">
                  <c:v>8.2100000000000009</c:v>
                </c:pt>
                <c:pt idx="853">
                  <c:v>8.06</c:v>
                </c:pt>
                <c:pt idx="854">
                  <c:v>8.09</c:v>
                </c:pt>
                <c:pt idx="855">
                  <c:v>8.24</c:v>
                </c:pt>
                <c:pt idx="856">
                  <c:v>8.0299999999999994</c:v>
                </c:pt>
                <c:pt idx="857">
                  <c:v>8.1199999999999992</c:v>
                </c:pt>
                <c:pt idx="858">
                  <c:v>8.19</c:v>
                </c:pt>
                <c:pt idx="859">
                  <c:v>8.23</c:v>
                </c:pt>
                <c:pt idx="860">
                  <c:v>8.0500000000000007</c:v>
                </c:pt>
                <c:pt idx="861">
                  <c:v>8.02</c:v>
                </c:pt>
                <c:pt idx="862">
                  <c:v>7.9</c:v>
                </c:pt>
                <c:pt idx="863">
                  <c:v>7.64</c:v>
                </c:pt>
                <c:pt idx="864">
                  <c:v>7.7</c:v>
                </c:pt>
                <c:pt idx="865">
                  <c:v>7.64</c:v>
                </c:pt>
                <c:pt idx="866">
                  <c:v>7.59</c:v>
                </c:pt>
                <c:pt idx="867">
                  <c:v>7.51</c:v>
                </c:pt>
                <c:pt idx="868">
                  <c:v>7.52</c:v>
                </c:pt>
                <c:pt idx="869">
                  <c:v>7.54</c:v>
                </c:pt>
                <c:pt idx="870">
                  <c:v>7.88</c:v>
                </c:pt>
                <c:pt idx="871">
                  <c:v>7.81</c:v>
                </c:pt>
                <c:pt idx="872">
                  <c:v>7.61</c:v>
                </c:pt>
                <c:pt idx="873">
                  <c:v>7.35</c:v>
                </c:pt>
                <c:pt idx="874">
                  <c:v>7.34</c:v>
                </c:pt>
                <c:pt idx="875">
                  <c:v>7.26</c:v>
                </c:pt>
                <c:pt idx="876">
                  <c:v>7.32</c:v>
                </c:pt>
                <c:pt idx="877">
                  <c:v>7.49</c:v>
                </c:pt>
                <c:pt idx="878">
                  <c:v>7.33</c:v>
                </c:pt>
                <c:pt idx="879">
                  <c:v>7.48</c:v>
                </c:pt>
                <c:pt idx="880">
                  <c:v>7.46</c:v>
                </c:pt>
                <c:pt idx="881">
                  <c:v>7.47</c:v>
                </c:pt>
                <c:pt idx="882">
                  <c:v>7.41</c:v>
                </c:pt>
                <c:pt idx="883">
                  <c:v>7.41</c:v>
                </c:pt>
                <c:pt idx="884">
                  <c:v>7.69</c:v>
                </c:pt>
                <c:pt idx="885">
                  <c:v>7.4</c:v>
                </c:pt>
                <c:pt idx="886">
                  <c:v>7.3</c:v>
                </c:pt>
                <c:pt idx="887">
                  <c:v>7.34</c:v>
                </c:pt>
                <c:pt idx="888">
                  <c:v>7.24</c:v>
                </c:pt>
                <c:pt idx="889">
                  <c:v>7.17</c:v>
                </c:pt>
                <c:pt idx="890">
                  <c:v>6.95</c:v>
                </c:pt>
                <c:pt idx="891">
                  <c:v>7</c:v>
                </c:pt>
                <c:pt idx="892">
                  <c:v>6.71</c:v>
                </c:pt>
                <c:pt idx="893">
                  <c:v>6.76</c:v>
                </c:pt>
                <c:pt idx="894">
                  <c:v>6.91</c:v>
                </c:pt>
                <c:pt idx="895">
                  <c:v>6.83</c:v>
                </c:pt>
                <c:pt idx="896">
                  <c:v>6.86</c:v>
                </c:pt>
                <c:pt idx="897">
                  <c:v>6.71</c:v>
                </c:pt>
                <c:pt idx="898">
                  <c:v>6.64</c:v>
                </c:pt>
                <c:pt idx="899">
                  <c:v>6.73</c:v>
                </c:pt>
                <c:pt idx="900">
                  <c:v>6.64</c:v>
                </c:pt>
                <c:pt idx="901">
                  <c:v>6.57</c:v>
                </c:pt>
                <c:pt idx="902">
                  <c:v>6.5</c:v>
                </c:pt>
                <c:pt idx="903">
                  <c:v>6.64</c:v>
                </c:pt>
                <c:pt idx="904">
                  <c:v>6.88</c:v>
                </c:pt>
                <c:pt idx="905">
                  <c:v>7.27</c:v>
                </c:pt>
                <c:pt idx="906">
                  <c:v>7.07</c:v>
                </c:pt>
                <c:pt idx="907">
                  <c:v>7.22</c:v>
                </c:pt>
                <c:pt idx="908">
                  <c:v>7.29</c:v>
                </c:pt>
                <c:pt idx="909">
                  <c:v>7.25</c:v>
                </c:pt>
                <c:pt idx="910">
                  <c:v>7.53</c:v>
                </c:pt>
                <c:pt idx="911">
                  <c:v>7.4</c:v>
                </c:pt>
                <c:pt idx="912">
                  <c:v>7.7</c:v>
                </c:pt>
                <c:pt idx="913">
                  <c:v>7.62</c:v>
                </c:pt>
                <c:pt idx="914">
                  <c:v>7.7</c:v>
                </c:pt>
                <c:pt idx="915">
                  <c:v>7.65</c:v>
                </c:pt>
                <c:pt idx="916">
                  <c:v>7.49</c:v>
                </c:pt>
                <c:pt idx="917">
                  <c:v>7.8</c:v>
                </c:pt>
                <c:pt idx="918">
                  <c:v>7.75</c:v>
                </c:pt>
                <c:pt idx="919">
                  <c:v>7.69</c:v>
                </c:pt>
                <c:pt idx="920">
                  <c:v>7.73</c:v>
                </c:pt>
                <c:pt idx="921">
                  <c:v>7.73</c:v>
                </c:pt>
                <c:pt idx="922">
                  <c:v>8</c:v>
                </c:pt>
                <c:pt idx="923">
                  <c:v>8.31</c:v>
                </c:pt>
                <c:pt idx="924">
                  <c:v>8.36</c:v>
                </c:pt>
                <c:pt idx="925">
                  <c:v>8.49</c:v>
                </c:pt>
                <c:pt idx="926">
                  <c:v>8.67</c:v>
                </c:pt>
                <c:pt idx="927">
                  <c:v>8.51</c:v>
                </c:pt>
                <c:pt idx="928">
                  <c:v>8.7100000000000009</c:v>
                </c:pt>
                <c:pt idx="929">
                  <c:v>8.69</c:v>
                </c:pt>
                <c:pt idx="930">
                  <c:v>8.76</c:v>
                </c:pt>
                <c:pt idx="931">
                  <c:v>8.73</c:v>
                </c:pt>
                <c:pt idx="932">
                  <c:v>8.86</c:v>
                </c:pt>
                <c:pt idx="933">
                  <c:v>8.7799999999999994</c:v>
                </c:pt>
                <c:pt idx="934">
                  <c:v>8.84</c:v>
                </c:pt>
                <c:pt idx="935">
                  <c:v>8.7200000000000006</c:v>
                </c:pt>
                <c:pt idx="936">
                  <c:v>8.84</c:v>
                </c:pt>
                <c:pt idx="937">
                  <c:v>8.9700000000000006</c:v>
                </c:pt>
                <c:pt idx="938">
                  <c:v>9.31</c:v>
                </c:pt>
                <c:pt idx="939">
                  <c:v>8.86</c:v>
                </c:pt>
                <c:pt idx="940">
                  <c:v>8.9700000000000006</c:v>
                </c:pt>
                <c:pt idx="941">
                  <c:v>9.0399999999999991</c:v>
                </c:pt>
                <c:pt idx="942">
                  <c:v>9.1999999999999993</c:v>
                </c:pt>
                <c:pt idx="943">
                  <c:v>9.2100000000000009</c:v>
                </c:pt>
                <c:pt idx="944">
                  <c:v>9.35</c:v>
                </c:pt>
                <c:pt idx="945">
                  <c:v>8.8800000000000008</c:v>
                </c:pt>
                <c:pt idx="946">
                  <c:v>8.9499999999999993</c:v>
                </c:pt>
                <c:pt idx="947">
                  <c:v>8.9600000000000009</c:v>
                </c:pt>
                <c:pt idx="948">
                  <c:v>9.02</c:v>
                </c:pt>
                <c:pt idx="949">
                  <c:v>9.2200000000000006</c:v>
                </c:pt>
                <c:pt idx="950">
                  <c:v>9.2899999999999991</c:v>
                </c:pt>
                <c:pt idx="951">
                  <c:v>9.75</c:v>
                </c:pt>
                <c:pt idx="952">
                  <c:v>10.31</c:v>
                </c:pt>
                <c:pt idx="953">
                  <c:v>10.38</c:v>
                </c:pt>
                <c:pt idx="954">
                  <c:v>10.37</c:v>
                </c:pt>
                <c:pt idx="955">
                  <c:v>10.64</c:v>
                </c:pt>
                <c:pt idx="956">
                  <c:v>10.69</c:v>
                </c:pt>
                <c:pt idx="957">
                  <c:v>10.67</c:v>
                </c:pt>
                <c:pt idx="958">
                  <c:v>10.88</c:v>
                </c:pt>
                <c:pt idx="959">
                  <c:v>11.21</c:v>
                </c:pt>
                <c:pt idx="960">
                  <c:v>10.83</c:v>
                </c:pt>
                <c:pt idx="961">
                  <c:v>10.83</c:v>
                </c:pt>
                <c:pt idx="962">
                  <c:v>11.04</c:v>
                </c:pt>
                <c:pt idx="963">
                  <c:v>11.11</c:v>
                </c:pt>
                <c:pt idx="964">
                  <c:v>11.17</c:v>
                </c:pt>
                <c:pt idx="965">
                  <c:v>10.94</c:v>
                </c:pt>
                <c:pt idx="966">
                  <c:v>11.1</c:v>
                </c:pt>
                <c:pt idx="967">
                  <c:v>11.07</c:v>
                </c:pt>
                <c:pt idx="968">
                  <c:v>11.03</c:v>
                </c:pt>
                <c:pt idx="969">
                  <c:v>10.48</c:v>
                </c:pt>
                <c:pt idx="970">
                  <c:v>10.79</c:v>
                </c:pt>
                <c:pt idx="971">
                  <c:v>10.93</c:v>
                </c:pt>
                <c:pt idx="972">
                  <c:v>10.18</c:v>
                </c:pt>
                <c:pt idx="973">
                  <c:v>10.37</c:v>
                </c:pt>
                <c:pt idx="974">
                  <c:v>10.32</c:v>
                </c:pt>
                <c:pt idx="975">
                  <c:v>10.29</c:v>
                </c:pt>
                <c:pt idx="976">
                  <c:v>10.14</c:v>
                </c:pt>
                <c:pt idx="977">
                  <c:v>10.19</c:v>
                </c:pt>
                <c:pt idx="978">
                  <c:v>10.16</c:v>
                </c:pt>
                <c:pt idx="979">
                  <c:v>10.31</c:v>
                </c:pt>
                <c:pt idx="980">
                  <c:v>10.32</c:v>
                </c:pt>
                <c:pt idx="981">
                  <c:v>10.53</c:v>
                </c:pt>
                <c:pt idx="982">
                  <c:v>10.43</c:v>
                </c:pt>
                <c:pt idx="983">
                  <c:v>10.46</c:v>
                </c:pt>
                <c:pt idx="984">
                  <c:v>10.43</c:v>
                </c:pt>
                <c:pt idx="985">
                  <c:v>10.79</c:v>
                </c:pt>
                <c:pt idx="986">
                  <c:v>11.38</c:v>
                </c:pt>
                <c:pt idx="987">
                  <c:v>11.39</c:v>
                </c:pt>
                <c:pt idx="988">
                  <c:v>10.96</c:v>
                </c:pt>
                <c:pt idx="989">
                  <c:v>11.28</c:v>
                </c:pt>
                <c:pt idx="990">
                  <c:v>11.33</c:v>
                </c:pt>
                <c:pt idx="991">
                  <c:v>11.54</c:v>
                </c:pt>
                <c:pt idx="992">
                  <c:v>11.71</c:v>
                </c:pt>
                <c:pt idx="993">
                  <c:v>11.72</c:v>
                </c:pt>
                <c:pt idx="994">
                  <c:v>12.19</c:v>
                </c:pt>
                <c:pt idx="995">
                  <c:v>12.53</c:v>
                </c:pt>
                <c:pt idx="996">
                  <c:v>12.55</c:v>
                </c:pt>
                <c:pt idx="997">
                  <c:v>12.49</c:v>
                </c:pt>
                <c:pt idx="998">
                  <c:v>12.75</c:v>
                </c:pt>
                <c:pt idx="999">
                  <c:v>12.41</c:v>
                </c:pt>
                <c:pt idx="1000">
                  <c:v>12.22</c:v>
                </c:pt>
                <c:pt idx="1001">
                  <c:v>12.13</c:v>
                </c:pt>
                <c:pt idx="1002">
                  <c:v>12.26</c:v>
                </c:pt>
                <c:pt idx="1003">
                  <c:v>12.46</c:v>
                </c:pt>
                <c:pt idx="1004">
                  <c:v>12.22</c:v>
                </c:pt>
                <c:pt idx="1005">
                  <c:v>11.8</c:v>
                </c:pt>
                <c:pt idx="1006">
                  <c:v>11.92</c:v>
                </c:pt>
                <c:pt idx="1007">
                  <c:v>12.13</c:v>
                </c:pt>
                <c:pt idx="1008">
                  <c:v>12.1</c:v>
                </c:pt>
                <c:pt idx="1009">
                  <c:v>12.55</c:v>
                </c:pt>
                <c:pt idx="1010">
                  <c:v>12.71</c:v>
                </c:pt>
                <c:pt idx="1011">
                  <c:v>12.14</c:v>
                </c:pt>
                <c:pt idx="1012">
                  <c:v>11.82</c:v>
                </c:pt>
                <c:pt idx="1013">
                  <c:v>11.17</c:v>
                </c:pt>
                <c:pt idx="1014">
                  <c:v>11.58</c:v>
                </c:pt>
                <c:pt idx="1015">
                  <c:v>11.65</c:v>
                </c:pt>
                <c:pt idx="1016">
                  <c:v>12.25</c:v>
                </c:pt>
                <c:pt idx="1017">
                  <c:v>12.34</c:v>
                </c:pt>
                <c:pt idx="1018">
                  <c:v>12.35</c:v>
                </c:pt>
                <c:pt idx="1019">
                  <c:v>12.25</c:v>
                </c:pt>
                <c:pt idx="1020">
                  <c:v>12.56</c:v>
                </c:pt>
                <c:pt idx="1021">
                  <c:v>12.78</c:v>
                </c:pt>
                <c:pt idx="1022">
                  <c:v>12.8</c:v>
                </c:pt>
                <c:pt idx="1023">
                  <c:v>12.66</c:v>
                </c:pt>
                <c:pt idx="1024">
                  <c:v>12.3</c:v>
                </c:pt>
                <c:pt idx="1025">
                  <c:v>12.37</c:v>
                </c:pt>
                <c:pt idx="1026">
                  <c:v>12.21</c:v>
                </c:pt>
                <c:pt idx="1027">
                  <c:v>12.04</c:v>
                </c:pt>
                <c:pt idx="1028">
                  <c:v>11.85</c:v>
                </c:pt>
                <c:pt idx="1029">
                  <c:v>12.15</c:v>
                </c:pt>
                <c:pt idx="1030">
                  <c:v>12.18</c:v>
                </c:pt>
                <c:pt idx="1031">
                  <c:v>11.66</c:v>
                </c:pt>
                <c:pt idx="1032">
                  <c:v>11.6</c:v>
                </c:pt>
                <c:pt idx="1033">
                  <c:v>11.74</c:v>
                </c:pt>
                <c:pt idx="1034">
                  <c:v>11.3</c:v>
                </c:pt>
                <c:pt idx="1035">
                  <c:v>11.56</c:v>
                </c:pt>
                <c:pt idx="1036">
                  <c:v>12.28</c:v>
                </c:pt>
                <c:pt idx="1037">
                  <c:v>12.41</c:v>
                </c:pt>
                <c:pt idx="1038">
                  <c:v>13.28</c:v>
                </c:pt>
                <c:pt idx="1039">
                  <c:v>13.36</c:v>
                </c:pt>
                <c:pt idx="1040">
                  <c:v>12.86</c:v>
                </c:pt>
                <c:pt idx="1041">
                  <c:v>12.77</c:v>
                </c:pt>
                <c:pt idx="1042">
                  <c:v>12.55</c:v>
                </c:pt>
                <c:pt idx="1043">
                  <c:v>12.66</c:v>
                </c:pt>
                <c:pt idx="1044">
                  <c:v>13.01</c:v>
                </c:pt>
                <c:pt idx="1045">
                  <c:v>13</c:v>
                </c:pt>
                <c:pt idx="1046">
                  <c:v>13.12</c:v>
                </c:pt>
                <c:pt idx="1047">
                  <c:v>13.15</c:v>
                </c:pt>
                <c:pt idx="1048">
                  <c:v>13.21</c:v>
                </c:pt>
                <c:pt idx="1049">
                  <c:v>12.79</c:v>
                </c:pt>
                <c:pt idx="1050">
                  <c:v>12.67</c:v>
                </c:pt>
                <c:pt idx="1051">
                  <c:v>12.86</c:v>
                </c:pt>
                <c:pt idx="1052">
                  <c:v>13.19</c:v>
                </c:pt>
                <c:pt idx="1053">
                  <c:v>12.92</c:v>
                </c:pt>
                <c:pt idx="1054">
                  <c:v>12.78</c:v>
                </c:pt>
                <c:pt idx="1055">
                  <c:v>12.72</c:v>
                </c:pt>
                <c:pt idx="1056">
                  <c:v>12.88</c:v>
                </c:pt>
                <c:pt idx="1057">
                  <c:v>12.94</c:v>
                </c:pt>
                <c:pt idx="1058">
                  <c:v>13.56</c:v>
                </c:pt>
                <c:pt idx="1059">
                  <c:v>13.52</c:v>
                </c:pt>
                <c:pt idx="1060">
                  <c:v>13.7</c:v>
                </c:pt>
                <c:pt idx="1061">
                  <c:v>13.81</c:v>
                </c:pt>
                <c:pt idx="1062">
                  <c:v>14.02</c:v>
                </c:pt>
                <c:pt idx="1063">
                  <c:v>14.64</c:v>
                </c:pt>
                <c:pt idx="1064">
                  <c:v>14.61</c:v>
                </c:pt>
                <c:pt idx="1065">
                  <c:v>14.8</c:v>
                </c:pt>
                <c:pt idx="1066">
                  <c:v>14.82</c:v>
                </c:pt>
                <c:pt idx="1067">
                  <c:v>14.9</c:v>
                </c:pt>
                <c:pt idx="1068">
                  <c:v>14.62</c:v>
                </c:pt>
                <c:pt idx="1069">
                  <c:v>14.54</c:v>
                </c:pt>
                <c:pt idx="1070">
                  <c:v>14.89</c:v>
                </c:pt>
                <c:pt idx="1071">
                  <c:v>14.58</c:v>
                </c:pt>
                <c:pt idx="1072">
                  <c:v>14.05</c:v>
                </c:pt>
                <c:pt idx="1073">
                  <c:v>13.93</c:v>
                </c:pt>
                <c:pt idx="1074">
                  <c:v>13.87</c:v>
                </c:pt>
                <c:pt idx="1075">
                  <c:v>13.9</c:v>
                </c:pt>
                <c:pt idx="1076">
                  <c:v>13.76</c:v>
                </c:pt>
                <c:pt idx="1077">
                  <c:v>14.83</c:v>
                </c:pt>
                <c:pt idx="1078">
                  <c:v>14.55</c:v>
                </c:pt>
                <c:pt idx="1079">
                  <c:v>13.15</c:v>
                </c:pt>
                <c:pt idx="1080">
                  <c:v>13.25</c:v>
                </c:pt>
                <c:pt idx="1081">
                  <c:v>13.01</c:v>
                </c:pt>
                <c:pt idx="1082">
                  <c:v>13.2</c:v>
                </c:pt>
                <c:pt idx="1083">
                  <c:v>13.04</c:v>
                </c:pt>
                <c:pt idx="1084">
                  <c:v>13.65</c:v>
                </c:pt>
                <c:pt idx="1085">
                  <c:v>13.94</c:v>
                </c:pt>
                <c:pt idx="1086">
                  <c:v>13.96</c:v>
                </c:pt>
                <c:pt idx="1087">
                  <c:v>14.07</c:v>
                </c:pt>
                <c:pt idx="1088">
                  <c:v>14.27</c:v>
                </c:pt>
                <c:pt idx="1089">
                  <c:v>13.7</c:v>
                </c:pt>
                <c:pt idx="1090">
                  <c:v>14.01</c:v>
                </c:pt>
                <c:pt idx="1091">
                  <c:v>13.74</c:v>
                </c:pt>
                <c:pt idx="1092">
                  <c:v>13.86</c:v>
                </c:pt>
                <c:pt idx="1093">
                  <c:v>13.71</c:v>
                </c:pt>
                <c:pt idx="1094">
                  <c:v>13.4</c:v>
                </c:pt>
                <c:pt idx="1095">
                  <c:v>13.99</c:v>
                </c:pt>
                <c:pt idx="1096">
                  <c:v>13.99</c:v>
                </c:pt>
                <c:pt idx="1097">
                  <c:v>13.92</c:v>
                </c:pt>
                <c:pt idx="1098">
                  <c:v>13.82</c:v>
                </c:pt>
                <c:pt idx="1099">
                  <c:v>14.07</c:v>
                </c:pt>
                <c:pt idx="1100">
                  <c:v>14.29</c:v>
                </c:pt>
                <c:pt idx="1101">
                  <c:v>14.95</c:v>
                </c:pt>
                <c:pt idx="1102">
                  <c:v>14.3</c:v>
                </c:pt>
                <c:pt idx="1103">
                  <c:v>13.9</c:v>
                </c:pt>
                <c:pt idx="1104">
                  <c:v>13.9</c:v>
                </c:pt>
                <c:pt idx="1105">
                  <c:v>13.7</c:v>
                </c:pt>
                <c:pt idx="1106">
                  <c:v>13.03</c:v>
                </c:pt>
                <c:pt idx="1107">
                  <c:v>13.06</c:v>
                </c:pt>
                <c:pt idx="1108">
                  <c:v>13.28</c:v>
                </c:pt>
                <c:pt idx="1109">
                  <c:v>13.41</c:v>
                </c:pt>
                <c:pt idx="1110">
                  <c:v>13.54</c:v>
                </c:pt>
                <c:pt idx="1111">
                  <c:v>13.44</c:v>
                </c:pt>
                <c:pt idx="1112">
                  <c:v>13.17</c:v>
                </c:pt>
                <c:pt idx="1113">
                  <c:v>13.35</c:v>
                </c:pt>
                <c:pt idx="1114">
                  <c:v>14.25</c:v>
                </c:pt>
                <c:pt idx="1115">
                  <c:v>14.13</c:v>
                </c:pt>
                <c:pt idx="1116">
                  <c:v>13.88</c:v>
                </c:pt>
                <c:pt idx="1117">
                  <c:v>14.22</c:v>
                </c:pt>
                <c:pt idx="1118">
                  <c:v>14.95</c:v>
                </c:pt>
                <c:pt idx="1119">
                  <c:v>15.35</c:v>
                </c:pt>
                <c:pt idx="1120">
                  <c:v>15.08</c:v>
                </c:pt>
                <c:pt idx="1121">
                  <c:v>14.5</c:v>
                </c:pt>
                <c:pt idx="1122">
                  <c:v>15.2</c:v>
                </c:pt>
                <c:pt idx="1123">
                  <c:v>15.28</c:v>
                </c:pt>
                <c:pt idx="1124">
                  <c:v>14.74</c:v>
                </c:pt>
                <c:pt idx="1125">
                  <c:v>14.91</c:v>
                </c:pt>
                <c:pt idx="1126">
                  <c:v>15.1</c:v>
                </c:pt>
                <c:pt idx="1127">
                  <c:v>15.25</c:v>
                </c:pt>
                <c:pt idx="1128">
                  <c:v>15.3</c:v>
                </c:pt>
                <c:pt idx="1129">
                  <c:v>15.12</c:v>
                </c:pt>
                <c:pt idx="1130">
                  <c:v>15.33</c:v>
                </c:pt>
                <c:pt idx="1131">
                  <c:v>15.29</c:v>
                </c:pt>
                <c:pt idx="1132">
                  <c:v>15.65</c:v>
                </c:pt>
                <c:pt idx="1133">
                  <c:v>16.05</c:v>
                </c:pt>
                <c:pt idx="1134">
                  <c:v>16.61</c:v>
                </c:pt>
                <c:pt idx="1135">
                  <c:v>16.37</c:v>
                </c:pt>
                <c:pt idx="1136">
                  <c:v>16.670000000000002</c:v>
                </c:pt>
                <c:pt idx="1137">
                  <c:v>16.440000000000001</c:v>
                </c:pt>
                <c:pt idx="1138">
                  <c:v>17.010000000000002</c:v>
                </c:pt>
                <c:pt idx="1139">
                  <c:v>17.05</c:v>
                </c:pt>
                <c:pt idx="1140">
                  <c:v>16.97</c:v>
                </c:pt>
                <c:pt idx="1141">
                  <c:v>17.32</c:v>
                </c:pt>
                <c:pt idx="1142">
                  <c:v>17.23</c:v>
                </c:pt>
                <c:pt idx="1143">
                  <c:v>17.39</c:v>
                </c:pt>
                <c:pt idx="1144">
                  <c:v>16.21</c:v>
                </c:pt>
                <c:pt idx="1145">
                  <c:v>15.99</c:v>
                </c:pt>
                <c:pt idx="1146">
                  <c:v>16.03</c:v>
                </c:pt>
                <c:pt idx="1147">
                  <c:v>16.170000000000002</c:v>
                </c:pt>
                <c:pt idx="1148">
                  <c:v>16.37</c:v>
                </c:pt>
                <c:pt idx="1149">
                  <c:v>15.62</c:v>
                </c:pt>
                <c:pt idx="1150">
                  <c:v>15.79</c:v>
                </c:pt>
                <c:pt idx="1151">
                  <c:v>15.44</c:v>
                </c:pt>
                <c:pt idx="1152">
                  <c:v>15.88</c:v>
                </c:pt>
                <c:pt idx="1153">
                  <c:v>15.32</c:v>
                </c:pt>
                <c:pt idx="1154">
                  <c:v>15.5</c:v>
                </c:pt>
                <c:pt idx="1155">
                  <c:v>15.6</c:v>
                </c:pt>
                <c:pt idx="1156">
                  <c:v>16.09</c:v>
                </c:pt>
                <c:pt idx="1157">
                  <c:v>16.420000000000002</c:v>
                </c:pt>
                <c:pt idx="1158">
                  <c:v>15.94</c:v>
                </c:pt>
                <c:pt idx="1159">
                  <c:v>16.059999999999999</c:v>
                </c:pt>
                <c:pt idx="1160">
                  <c:v>15.25</c:v>
                </c:pt>
                <c:pt idx="1161">
                  <c:v>16.09</c:v>
                </c:pt>
                <c:pt idx="1162">
                  <c:v>15.99</c:v>
                </c:pt>
                <c:pt idx="1163">
                  <c:v>16.47</c:v>
                </c:pt>
                <c:pt idx="1164">
                  <c:v>16.7</c:v>
                </c:pt>
                <c:pt idx="1165">
                  <c:v>17.170000000000002</c:v>
                </c:pt>
                <c:pt idx="1166">
                  <c:v>17.170000000000002</c:v>
                </c:pt>
                <c:pt idx="1167">
                  <c:v>17.48</c:v>
                </c:pt>
                <c:pt idx="1168">
                  <c:v>17.64</c:v>
                </c:pt>
                <c:pt idx="1169">
                  <c:v>17.46</c:v>
                </c:pt>
                <c:pt idx="1170">
                  <c:v>17.46</c:v>
                </c:pt>
                <c:pt idx="1171">
                  <c:v>17.55</c:v>
                </c:pt>
                <c:pt idx="1172">
                  <c:v>17.420000000000002</c:v>
                </c:pt>
                <c:pt idx="1173">
                  <c:v>17.88</c:v>
                </c:pt>
                <c:pt idx="1174">
                  <c:v>17.88</c:v>
                </c:pt>
                <c:pt idx="1175">
                  <c:v>18.13</c:v>
                </c:pt>
                <c:pt idx="1176">
                  <c:v>18.010000000000002</c:v>
                </c:pt>
                <c:pt idx="1177">
                  <c:v>18.36</c:v>
                </c:pt>
                <c:pt idx="1178">
                  <c:v>17.86</c:v>
                </c:pt>
                <c:pt idx="1179">
                  <c:v>16.75</c:v>
                </c:pt>
                <c:pt idx="1180">
                  <c:v>17.04</c:v>
                </c:pt>
                <c:pt idx="1181">
                  <c:v>17.03</c:v>
                </c:pt>
                <c:pt idx="1182">
                  <c:v>18.37</c:v>
                </c:pt>
                <c:pt idx="1183">
                  <c:v>19.14</c:v>
                </c:pt>
                <c:pt idx="1184">
                  <c:v>19.93</c:v>
                </c:pt>
                <c:pt idx="1185">
                  <c:v>20.13</c:v>
                </c:pt>
                <c:pt idx="1186">
                  <c:v>20.45</c:v>
                </c:pt>
                <c:pt idx="1187">
                  <c:v>20.84</c:v>
                </c:pt>
                <c:pt idx="1188">
                  <c:v>20.5</c:v>
                </c:pt>
                <c:pt idx="1189">
                  <c:v>20.67</c:v>
                </c:pt>
                <c:pt idx="1190">
                  <c:v>20.37</c:v>
                </c:pt>
                <c:pt idx="1191">
                  <c:v>19.899999999999999</c:v>
                </c:pt>
                <c:pt idx="1192">
                  <c:v>20.309999999999999</c:v>
                </c:pt>
                <c:pt idx="1193">
                  <c:v>20.079999999999998</c:v>
                </c:pt>
                <c:pt idx="1194">
                  <c:v>20.41</c:v>
                </c:pt>
                <c:pt idx="1195">
                  <c:v>20.16</c:v>
                </c:pt>
                <c:pt idx="1196">
                  <c:v>20.350000000000001</c:v>
                </c:pt>
                <c:pt idx="1197">
                  <c:v>19.649999999999999</c:v>
                </c:pt>
                <c:pt idx="1198">
                  <c:v>19.43</c:v>
                </c:pt>
                <c:pt idx="1199">
                  <c:v>20.04</c:v>
                </c:pt>
                <c:pt idx="1200">
                  <c:v>21</c:v>
                </c:pt>
                <c:pt idx="1201">
                  <c:v>21.62</c:v>
                </c:pt>
                <c:pt idx="1202">
                  <c:v>20.56</c:v>
                </c:pt>
                <c:pt idx="1203">
                  <c:v>20.99</c:v>
                </c:pt>
                <c:pt idx="1204">
                  <c:v>19.16</c:v>
                </c:pt>
                <c:pt idx="1205">
                  <c:v>19.18</c:v>
                </c:pt>
                <c:pt idx="1206">
                  <c:v>18.850000000000001</c:v>
                </c:pt>
                <c:pt idx="1207">
                  <c:v>19.190000000000001</c:v>
                </c:pt>
                <c:pt idx="1208">
                  <c:v>19.190000000000001</c:v>
                </c:pt>
                <c:pt idx="1209">
                  <c:v>20</c:v>
                </c:pt>
                <c:pt idx="1210">
                  <c:v>20.309999999999999</c:v>
                </c:pt>
                <c:pt idx="1211">
                  <c:v>20.11</c:v>
                </c:pt>
                <c:pt idx="1212">
                  <c:v>20.190000000000001</c:v>
                </c:pt>
                <c:pt idx="1213">
                  <c:v>20.46</c:v>
                </c:pt>
                <c:pt idx="1214">
                  <c:v>20.079999999999998</c:v>
                </c:pt>
                <c:pt idx="1215">
                  <c:v>20.48</c:v>
                </c:pt>
                <c:pt idx="1216">
                  <c:v>20.239999999999998</c:v>
                </c:pt>
                <c:pt idx="1217">
                  <c:v>20.260000000000002</c:v>
                </c:pt>
                <c:pt idx="1218">
                  <c:v>21.53</c:v>
                </c:pt>
                <c:pt idx="1219">
                  <c:v>21.34</c:v>
                </c:pt>
                <c:pt idx="1220">
                  <c:v>21.2</c:v>
                </c:pt>
                <c:pt idx="1221">
                  <c:v>21.14</c:v>
                </c:pt>
                <c:pt idx="1222">
                  <c:v>20.68</c:v>
                </c:pt>
                <c:pt idx="1223">
                  <c:v>20.66</c:v>
                </c:pt>
                <c:pt idx="1224">
                  <c:v>20.28</c:v>
                </c:pt>
                <c:pt idx="1225">
                  <c:v>20.87</c:v>
                </c:pt>
                <c:pt idx="1226">
                  <c:v>21.16</c:v>
                </c:pt>
                <c:pt idx="1227">
                  <c:v>21.46</c:v>
                </c:pt>
                <c:pt idx="1228">
                  <c:v>21.15</c:v>
                </c:pt>
                <c:pt idx="1229">
                  <c:v>21.31</c:v>
                </c:pt>
                <c:pt idx="1230">
                  <c:v>21.28</c:v>
                </c:pt>
                <c:pt idx="1231">
                  <c:v>21</c:v>
                </c:pt>
                <c:pt idx="1232">
                  <c:v>21.24</c:v>
                </c:pt>
                <c:pt idx="1233">
                  <c:v>21.57</c:v>
                </c:pt>
                <c:pt idx="1234">
                  <c:v>20.98</c:v>
                </c:pt>
                <c:pt idx="1235">
                  <c:v>21.02</c:v>
                </c:pt>
                <c:pt idx="1236">
                  <c:v>21.61</c:v>
                </c:pt>
                <c:pt idx="1237">
                  <c:v>20.37</c:v>
                </c:pt>
                <c:pt idx="1238">
                  <c:v>21.28</c:v>
                </c:pt>
                <c:pt idx="1239">
                  <c:v>21.14</c:v>
                </c:pt>
                <c:pt idx="1240">
                  <c:v>21.55</c:v>
                </c:pt>
                <c:pt idx="1241">
                  <c:v>21.54</c:v>
                </c:pt>
                <c:pt idx="1242">
                  <c:v>21.96</c:v>
                </c:pt>
                <c:pt idx="1243">
                  <c:v>20.8</c:v>
                </c:pt>
                <c:pt idx="1244">
                  <c:v>20.98</c:v>
                </c:pt>
                <c:pt idx="1245">
                  <c:v>20.96</c:v>
                </c:pt>
                <c:pt idx="1246">
                  <c:v>21.28</c:v>
                </c:pt>
                <c:pt idx="1247">
                  <c:v>21.34</c:v>
                </c:pt>
                <c:pt idx="1248">
                  <c:v>21.14</c:v>
                </c:pt>
                <c:pt idx="1249">
                  <c:v>21.28</c:v>
                </c:pt>
                <c:pt idx="1250">
                  <c:v>21.19</c:v>
                </c:pt>
                <c:pt idx="1251">
                  <c:v>21.01</c:v>
                </c:pt>
                <c:pt idx="1252">
                  <c:v>21.81</c:v>
                </c:pt>
                <c:pt idx="1253">
                  <c:v>22.35</c:v>
                </c:pt>
              </c:numCache>
            </c:numRef>
          </c:val>
          <c:smooth val="0"/>
          <c:extLst>
            <c:ext xmlns:c16="http://schemas.microsoft.com/office/drawing/2014/chart" uri="{C3380CC4-5D6E-409C-BE32-E72D297353CC}">
              <c16:uniqueId val="{00000001-0789-49DB-AEAE-4F1954427CBD}"/>
            </c:ext>
          </c:extLst>
        </c:ser>
        <c:dLbls>
          <c:showLegendKey val="0"/>
          <c:showVal val="0"/>
          <c:showCatName val="0"/>
          <c:showSerName val="0"/>
          <c:showPercent val="0"/>
          <c:showBubbleSize val="0"/>
        </c:dLbls>
        <c:marker val="1"/>
        <c:smooth val="0"/>
        <c:axId val="1917820943"/>
        <c:axId val="1917799343"/>
      </c:lineChart>
      <c:dateAx>
        <c:axId val="1917820943"/>
        <c:scaling>
          <c:orientation val="minMax"/>
        </c:scaling>
        <c:delete val="0"/>
        <c:axPos val="b"/>
        <c:numFmt formatCode="mmm\-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917799343"/>
        <c:crosses val="autoZero"/>
        <c:auto val="1"/>
        <c:lblOffset val="100"/>
        <c:baseTimeUnit val="days"/>
      </c:dateAx>
      <c:valAx>
        <c:axId val="1917799343"/>
        <c:scaling>
          <c:orientation val="minMax"/>
          <c:min val="2"/>
        </c:scaling>
        <c:delete val="0"/>
        <c:axPos val="l"/>
        <c:numFmt formatCode="_(&quot;$&quot;* #,##0_);_(&quot;$&quot;* \(#,##0\);_(&quot;$&quot;* &quot;-&quot;??_);_(@_)"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917820943"/>
        <c:crosses val="autoZero"/>
        <c:crossBetween val="between"/>
      </c:valAx>
      <c:valAx>
        <c:axId val="1929234543"/>
        <c:scaling>
          <c:orientation val="minMax"/>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9221103"/>
        <c:crosses val="max"/>
        <c:crossBetween val="between"/>
      </c:valAx>
      <c:dateAx>
        <c:axId val="1929221103"/>
        <c:scaling>
          <c:orientation val="minMax"/>
        </c:scaling>
        <c:delete val="1"/>
        <c:axPos val="b"/>
        <c:numFmt formatCode="[$-409]mmm\-dd\-yyyy;@" sourceLinked="1"/>
        <c:majorTickMark val="out"/>
        <c:minorTickMark val="none"/>
        <c:tickLblPos val="nextTo"/>
        <c:crossAx val="1929234543"/>
        <c:crosses val="autoZero"/>
        <c:auto val="1"/>
        <c:lblOffset val="100"/>
        <c:baseTimeUnit val="days"/>
        <c:majorUnit val="1"/>
        <c:minorUnit val="1"/>
      </c:dateAx>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extLst/>
  </c:chart>
  <c:spPr>
    <a:noFill/>
    <a:ln w="9525" cap="flat" cmpd="sng" algn="ctr">
      <a:no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rgbClr val="A6192E"/>
            </a:solidFill>
            <a:ln>
              <a:noFill/>
            </a:ln>
            <a:effectLst/>
          </c:spPr>
          <c:invertIfNegative val="0"/>
          <c:dPt>
            <c:idx val="3"/>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1-91E4-44A3-B401-42FEB4FCEDE1}"/>
              </c:ext>
            </c:extLst>
          </c:dPt>
          <c:dPt>
            <c:idx val="4"/>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3-91E4-44A3-B401-42FEB4FCEDE1}"/>
              </c:ext>
            </c:extLst>
          </c:dPt>
          <c:dPt>
            <c:idx val="5"/>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5-91E4-44A3-B401-42FEB4FCEDE1}"/>
              </c:ext>
            </c:extLst>
          </c:dPt>
          <c:dPt>
            <c:idx val="6"/>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7-91E4-44A3-B401-42FEB4FCEDE1}"/>
              </c:ext>
            </c:extLst>
          </c:dPt>
          <c:dPt>
            <c:idx val="7"/>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9-91E4-44A3-B401-42FEB4FCEDE1}"/>
              </c:ext>
            </c:extLst>
          </c:dPt>
          <c:dPt>
            <c:idx val="8"/>
            <c:invertIfNegative val="0"/>
            <c:bubble3D val="0"/>
            <c:spPr>
              <a:solidFill>
                <a:schemeClr val="accent2">
                  <a:lumMod val="20000"/>
                  <a:lumOff val="80000"/>
                </a:schemeClr>
              </a:solidFill>
              <a:ln>
                <a:noFill/>
              </a:ln>
              <a:effectLst/>
            </c:spPr>
            <c:extLst>
              <c:ext xmlns:c16="http://schemas.microsoft.com/office/drawing/2014/chart" uri="{C3380CC4-5D6E-409C-BE32-E72D297353CC}">
                <c16:uniqueId val="{0000000B-91E4-44A3-B401-42FEB4FCEDE1}"/>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0D-91E4-44A3-B401-42FEB4FCEDE1}"/>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0F-91E4-44A3-B401-42FEB4FCEDE1}"/>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1-91E4-44A3-B401-42FEB4FCEDE1}"/>
              </c:ext>
            </c:extLst>
          </c:dPt>
          <c:dLbls>
            <c:numFmt formatCode="0.00\x;\(0.00\x\);&quot;-&quot;;@" sourceLinked="0"/>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Goldman Sans" panose="020B0603020203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('Comps Graph'!$X$7:$X$9,'Comps Graph'!$X$12:$X$14,'Comps Graph'!$X$17:$X$19,'Comps Graph'!$X$22:$X$24)</c:f>
              <c:strCache>
                <c:ptCount val="12"/>
                <c:pt idx="0">
                  <c:v>25th Percentile</c:v>
                </c:pt>
                <c:pt idx="1">
                  <c:v>Median</c:v>
                </c:pt>
                <c:pt idx="2">
                  <c:v>75th Percentile</c:v>
                </c:pt>
                <c:pt idx="3">
                  <c:v>25th Percentile</c:v>
                </c:pt>
                <c:pt idx="4">
                  <c:v>Median</c:v>
                </c:pt>
                <c:pt idx="5">
                  <c:v>75th Percentile</c:v>
                </c:pt>
                <c:pt idx="6">
                  <c:v>25th Percentile</c:v>
                </c:pt>
                <c:pt idx="7">
                  <c:v>Median</c:v>
                </c:pt>
                <c:pt idx="8">
                  <c:v>75th Percentile</c:v>
                </c:pt>
                <c:pt idx="9">
                  <c:v>25th Percentile</c:v>
                </c:pt>
                <c:pt idx="10">
                  <c:v>Median</c:v>
                </c:pt>
                <c:pt idx="11">
                  <c:v>75th Percentile</c:v>
                </c:pt>
              </c:strCache>
            </c:strRef>
          </c:cat>
          <c:val>
            <c:numRef>
              <c:f>('Comps Graph'!$AB$7:$AB$9,'Comps Graph'!$AB$12:$AB$14,'Comps Graph'!$AB$17:$AB$19,'Comps Graph'!$AB$22:$AB$24)</c:f>
              <c:numCache>
                <c:formatCode>0.00\x</c:formatCode>
                <c:ptCount val="12"/>
                <c:pt idx="0">
                  <c:v>0</c:v>
                </c:pt>
                <c:pt idx="1">
                  <c:v>0</c:v>
                </c:pt>
                <c:pt idx="2">
                  <c:v>0</c:v>
                </c:pt>
                <c:pt idx="3">
                  <c:v>0.76001963207792211</c:v>
                </c:pt>
                <c:pt idx="4">
                  <c:v>0.92441797056239017</c:v>
                </c:pt>
                <c:pt idx="5">
                  <c:v>1.2766275402798684</c:v>
                </c:pt>
                <c:pt idx="6">
                  <c:v>0.36979920830602897</c:v>
                </c:pt>
                <c:pt idx="7">
                  <c:v>0.55329307424597785</c:v>
                </c:pt>
                <c:pt idx="8">
                  <c:v>3.1006531671790456</c:v>
                </c:pt>
                <c:pt idx="9">
                  <c:v>0.98392205084431938</c:v>
                </c:pt>
                <c:pt idx="10">
                  <c:v>1.1932219745222929</c:v>
                </c:pt>
                <c:pt idx="11">
                  <c:v>1.6789212378787877</c:v>
                </c:pt>
              </c:numCache>
            </c:numRef>
          </c:val>
          <c:extLst>
            <c:ext xmlns:c16="http://schemas.microsoft.com/office/drawing/2014/chart" uri="{C3380CC4-5D6E-409C-BE32-E72D297353CC}">
              <c16:uniqueId val="{00000012-91E4-44A3-B401-42FEB4FCEDE1}"/>
            </c:ext>
          </c:extLst>
        </c:ser>
        <c:dLbls>
          <c:showLegendKey val="0"/>
          <c:showVal val="0"/>
          <c:showCatName val="0"/>
          <c:showSerName val="0"/>
          <c:showPercent val="0"/>
          <c:showBubbleSize val="0"/>
        </c:dLbls>
        <c:gapWidth val="100"/>
        <c:axId val="998604351"/>
        <c:axId val="998600991"/>
      </c:barChart>
      <c:catAx>
        <c:axId val="998604351"/>
        <c:scaling>
          <c:orientation val="maxMin"/>
        </c:scaling>
        <c:delete val="0"/>
        <c:axPos val="l"/>
        <c:numFmt formatCode="General" sourceLinked="1"/>
        <c:majorTickMark val="out"/>
        <c:minorTickMark val="none"/>
        <c:tickLblPos val="none"/>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Goldman Sans" panose="020B0603020203020204" pitchFamily="34" charset="0"/>
              </a:defRPr>
            </a:pPr>
            <a:endParaRPr lang="en-US"/>
          </a:p>
        </c:txPr>
        <c:crossAx val="998600991"/>
        <c:crosses val="autoZero"/>
        <c:auto val="1"/>
        <c:lblAlgn val="ctr"/>
        <c:lblOffset val="100"/>
        <c:noMultiLvlLbl val="0"/>
      </c:catAx>
      <c:valAx>
        <c:axId val="998600991"/>
        <c:scaling>
          <c:orientation val="minMax"/>
        </c:scaling>
        <c:delete val="0"/>
        <c:axPos val="t"/>
        <c:numFmt formatCode="0.00\x"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Goldman Sans" panose="020B0603020203020204" pitchFamily="34" charset="0"/>
              </a:defRPr>
            </a:pPr>
            <a:endParaRPr lang="en-US"/>
          </a:p>
        </c:txPr>
        <c:crossAx val="99860435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mn-lt"/>
          <a:cs typeface="Goldman Sans" panose="020B0603020203020204" pitchFamily="34" charset="0"/>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'1 - Chart Data'!$C$1</c:f>
              <c:strCache>
                <c:ptCount val="1"/>
                <c:pt idx="0">
                  <c:v>Volume</c:v>
                </c:pt>
              </c:strCache>
            </c:strRef>
          </c:tx>
          <c:spPr>
            <a:solidFill>
              <a:schemeClr val="bg1">
                <a:lumMod val="95000"/>
              </a:schemeClr>
            </a:solidFill>
            <a:ln>
              <a:noFill/>
            </a:ln>
            <a:effectLst/>
          </c:spPr>
          <c:invertIfNegative val="0"/>
          <c:cat>
            <c:numRef>
              <c:f>'1 - Chart Data'!$A$2:$A$2510</c:f>
              <c:numCache>
                <c:formatCode>[$-409]mmm\-dd\-yyyy;@</c:formatCode>
                <c:ptCount val="2509"/>
                <c:pt idx="0">
                  <c:v>42208</c:v>
                </c:pt>
                <c:pt idx="1">
                  <c:v>42209</c:v>
                </c:pt>
                <c:pt idx="2">
                  <c:v>42212</c:v>
                </c:pt>
                <c:pt idx="3">
                  <c:v>42213</c:v>
                </c:pt>
                <c:pt idx="4">
                  <c:v>42214</c:v>
                </c:pt>
                <c:pt idx="5">
                  <c:v>42215</c:v>
                </c:pt>
                <c:pt idx="6">
                  <c:v>42216</c:v>
                </c:pt>
                <c:pt idx="7">
                  <c:v>42220</c:v>
                </c:pt>
                <c:pt idx="8">
                  <c:v>42221</c:v>
                </c:pt>
                <c:pt idx="9">
                  <c:v>42222</c:v>
                </c:pt>
                <c:pt idx="10">
                  <c:v>42223</c:v>
                </c:pt>
                <c:pt idx="11">
                  <c:v>42226</c:v>
                </c:pt>
                <c:pt idx="12">
                  <c:v>42227</c:v>
                </c:pt>
                <c:pt idx="13">
                  <c:v>42228</c:v>
                </c:pt>
                <c:pt idx="14">
                  <c:v>42229</c:v>
                </c:pt>
                <c:pt idx="15">
                  <c:v>42230</c:v>
                </c:pt>
                <c:pt idx="16">
                  <c:v>42233</c:v>
                </c:pt>
                <c:pt idx="17">
                  <c:v>42234</c:v>
                </c:pt>
                <c:pt idx="18">
                  <c:v>42235</c:v>
                </c:pt>
                <c:pt idx="19">
                  <c:v>42236</c:v>
                </c:pt>
                <c:pt idx="20">
                  <c:v>42237</c:v>
                </c:pt>
                <c:pt idx="21">
                  <c:v>42240</c:v>
                </c:pt>
                <c:pt idx="22">
                  <c:v>42241</c:v>
                </c:pt>
                <c:pt idx="23">
                  <c:v>42242</c:v>
                </c:pt>
                <c:pt idx="24">
                  <c:v>42243</c:v>
                </c:pt>
                <c:pt idx="25">
                  <c:v>42244</c:v>
                </c:pt>
                <c:pt idx="26">
                  <c:v>42247</c:v>
                </c:pt>
                <c:pt idx="27">
                  <c:v>42248</c:v>
                </c:pt>
                <c:pt idx="28">
                  <c:v>42249</c:v>
                </c:pt>
                <c:pt idx="29">
                  <c:v>42250</c:v>
                </c:pt>
                <c:pt idx="30">
                  <c:v>42251</c:v>
                </c:pt>
                <c:pt idx="31">
                  <c:v>42255</c:v>
                </c:pt>
                <c:pt idx="32">
                  <c:v>42256</c:v>
                </c:pt>
                <c:pt idx="33">
                  <c:v>42257</c:v>
                </c:pt>
                <c:pt idx="34">
                  <c:v>42258</c:v>
                </c:pt>
                <c:pt idx="35">
                  <c:v>42261</c:v>
                </c:pt>
                <c:pt idx="36">
                  <c:v>42262</c:v>
                </c:pt>
                <c:pt idx="37">
                  <c:v>42263</c:v>
                </c:pt>
                <c:pt idx="38">
                  <c:v>42264</c:v>
                </c:pt>
                <c:pt idx="39">
                  <c:v>42265</c:v>
                </c:pt>
                <c:pt idx="40">
                  <c:v>42268</c:v>
                </c:pt>
                <c:pt idx="41">
                  <c:v>42269</c:v>
                </c:pt>
                <c:pt idx="42">
                  <c:v>42270</c:v>
                </c:pt>
                <c:pt idx="43">
                  <c:v>42271</c:v>
                </c:pt>
                <c:pt idx="44">
                  <c:v>42272</c:v>
                </c:pt>
                <c:pt idx="45">
                  <c:v>42275</c:v>
                </c:pt>
                <c:pt idx="46">
                  <c:v>42276</c:v>
                </c:pt>
                <c:pt idx="47">
                  <c:v>42277</c:v>
                </c:pt>
                <c:pt idx="48">
                  <c:v>42278</c:v>
                </c:pt>
                <c:pt idx="49">
                  <c:v>42279</c:v>
                </c:pt>
                <c:pt idx="50">
                  <c:v>42282</c:v>
                </c:pt>
                <c:pt idx="51">
                  <c:v>42283</c:v>
                </c:pt>
                <c:pt idx="52">
                  <c:v>42284</c:v>
                </c:pt>
                <c:pt idx="53">
                  <c:v>42285</c:v>
                </c:pt>
                <c:pt idx="54">
                  <c:v>42286</c:v>
                </c:pt>
                <c:pt idx="55">
                  <c:v>42290</c:v>
                </c:pt>
                <c:pt idx="56">
                  <c:v>42291</c:v>
                </c:pt>
                <c:pt idx="57">
                  <c:v>42292</c:v>
                </c:pt>
                <c:pt idx="58">
                  <c:v>42293</c:v>
                </c:pt>
                <c:pt idx="59">
                  <c:v>42296</c:v>
                </c:pt>
                <c:pt idx="60">
                  <c:v>42297</c:v>
                </c:pt>
                <c:pt idx="61">
                  <c:v>42298</c:v>
                </c:pt>
                <c:pt idx="62">
                  <c:v>42299</c:v>
                </c:pt>
                <c:pt idx="63">
                  <c:v>42300</c:v>
                </c:pt>
                <c:pt idx="64">
                  <c:v>42303</c:v>
                </c:pt>
                <c:pt idx="65">
                  <c:v>42304</c:v>
                </c:pt>
                <c:pt idx="66">
                  <c:v>42305</c:v>
                </c:pt>
                <c:pt idx="67">
                  <c:v>42306</c:v>
                </c:pt>
                <c:pt idx="68">
                  <c:v>42307</c:v>
                </c:pt>
                <c:pt idx="69">
                  <c:v>42310</c:v>
                </c:pt>
                <c:pt idx="70">
                  <c:v>42311</c:v>
                </c:pt>
                <c:pt idx="71">
                  <c:v>42312</c:v>
                </c:pt>
                <c:pt idx="72">
                  <c:v>42313</c:v>
                </c:pt>
                <c:pt idx="73">
                  <c:v>42314</c:v>
                </c:pt>
                <c:pt idx="74">
                  <c:v>42317</c:v>
                </c:pt>
                <c:pt idx="75">
                  <c:v>42318</c:v>
                </c:pt>
                <c:pt idx="76">
                  <c:v>42319</c:v>
                </c:pt>
                <c:pt idx="77">
                  <c:v>42320</c:v>
                </c:pt>
                <c:pt idx="78">
                  <c:v>42321</c:v>
                </c:pt>
                <c:pt idx="79">
                  <c:v>42324</c:v>
                </c:pt>
                <c:pt idx="80">
                  <c:v>42325</c:v>
                </c:pt>
                <c:pt idx="81">
                  <c:v>42326</c:v>
                </c:pt>
                <c:pt idx="82">
                  <c:v>42327</c:v>
                </c:pt>
                <c:pt idx="83">
                  <c:v>42328</c:v>
                </c:pt>
                <c:pt idx="84">
                  <c:v>42331</c:v>
                </c:pt>
                <c:pt idx="85">
                  <c:v>42332</c:v>
                </c:pt>
                <c:pt idx="86">
                  <c:v>42333</c:v>
                </c:pt>
                <c:pt idx="87">
                  <c:v>42334</c:v>
                </c:pt>
                <c:pt idx="88">
                  <c:v>42335</c:v>
                </c:pt>
                <c:pt idx="89">
                  <c:v>42338</c:v>
                </c:pt>
                <c:pt idx="90">
                  <c:v>42339</c:v>
                </c:pt>
                <c:pt idx="91">
                  <c:v>42340</c:v>
                </c:pt>
                <c:pt idx="92">
                  <c:v>42341</c:v>
                </c:pt>
                <c:pt idx="93">
                  <c:v>42342</c:v>
                </c:pt>
                <c:pt idx="94">
                  <c:v>42345</c:v>
                </c:pt>
                <c:pt idx="95">
                  <c:v>42346</c:v>
                </c:pt>
                <c:pt idx="96">
                  <c:v>42347</c:v>
                </c:pt>
                <c:pt idx="97">
                  <c:v>42348</c:v>
                </c:pt>
                <c:pt idx="98">
                  <c:v>42349</c:v>
                </c:pt>
                <c:pt idx="99">
                  <c:v>42352</c:v>
                </c:pt>
                <c:pt idx="100">
                  <c:v>42353</c:v>
                </c:pt>
                <c:pt idx="101">
                  <c:v>42354</c:v>
                </c:pt>
                <c:pt idx="102">
                  <c:v>42355</c:v>
                </c:pt>
                <c:pt idx="103">
                  <c:v>42356</c:v>
                </c:pt>
                <c:pt idx="104">
                  <c:v>42359</c:v>
                </c:pt>
                <c:pt idx="105">
                  <c:v>42360</c:v>
                </c:pt>
                <c:pt idx="106">
                  <c:v>42361</c:v>
                </c:pt>
                <c:pt idx="107">
                  <c:v>42362</c:v>
                </c:pt>
                <c:pt idx="108">
                  <c:v>42367</c:v>
                </c:pt>
                <c:pt idx="109">
                  <c:v>42368</c:v>
                </c:pt>
                <c:pt idx="110">
                  <c:v>42369</c:v>
                </c:pt>
                <c:pt idx="111">
                  <c:v>42373</c:v>
                </c:pt>
                <c:pt idx="112">
                  <c:v>42374</c:v>
                </c:pt>
                <c:pt idx="113">
                  <c:v>42375</c:v>
                </c:pt>
                <c:pt idx="114">
                  <c:v>42376</c:v>
                </c:pt>
                <c:pt idx="115">
                  <c:v>42377</c:v>
                </c:pt>
                <c:pt idx="116">
                  <c:v>42380</c:v>
                </c:pt>
                <c:pt idx="117">
                  <c:v>42381</c:v>
                </c:pt>
                <c:pt idx="118">
                  <c:v>42382</c:v>
                </c:pt>
                <c:pt idx="119">
                  <c:v>42383</c:v>
                </c:pt>
                <c:pt idx="120">
                  <c:v>42384</c:v>
                </c:pt>
                <c:pt idx="121">
                  <c:v>42387</c:v>
                </c:pt>
                <c:pt idx="122">
                  <c:v>42388</c:v>
                </c:pt>
                <c:pt idx="123">
                  <c:v>42389</c:v>
                </c:pt>
                <c:pt idx="124">
                  <c:v>42390</c:v>
                </c:pt>
                <c:pt idx="125">
                  <c:v>42391</c:v>
                </c:pt>
                <c:pt idx="126">
                  <c:v>42394</c:v>
                </c:pt>
                <c:pt idx="127">
                  <c:v>42395</c:v>
                </c:pt>
                <c:pt idx="128">
                  <c:v>42396</c:v>
                </c:pt>
                <c:pt idx="129">
                  <c:v>42397</c:v>
                </c:pt>
                <c:pt idx="130">
                  <c:v>42398</c:v>
                </c:pt>
                <c:pt idx="131">
                  <c:v>42401</c:v>
                </c:pt>
                <c:pt idx="132">
                  <c:v>42402</c:v>
                </c:pt>
                <c:pt idx="133">
                  <c:v>42403</c:v>
                </c:pt>
                <c:pt idx="134">
                  <c:v>42404</c:v>
                </c:pt>
                <c:pt idx="135">
                  <c:v>42405</c:v>
                </c:pt>
                <c:pt idx="136">
                  <c:v>42408</c:v>
                </c:pt>
                <c:pt idx="137">
                  <c:v>42409</c:v>
                </c:pt>
                <c:pt idx="138">
                  <c:v>42410</c:v>
                </c:pt>
                <c:pt idx="139">
                  <c:v>42411</c:v>
                </c:pt>
                <c:pt idx="140">
                  <c:v>42412</c:v>
                </c:pt>
                <c:pt idx="141">
                  <c:v>42416</c:v>
                </c:pt>
                <c:pt idx="142">
                  <c:v>42417</c:v>
                </c:pt>
                <c:pt idx="143">
                  <c:v>42418</c:v>
                </c:pt>
                <c:pt idx="144">
                  <c:v>42419</c:v>
                </c:pt>
                <c:pt idx="145">
                  <c:v>42422</c:v>
                </c:pt>
                <c:pt idx="146">
                  <c:v>42423</c:v>
                </c:pt>
                <c:pt idx="147">
                  <c:v>42424</c:v>
                </c:pt>
                <c:pt idx="148">
                  <c:v>42425</c:v>
                </c:pt>
                <c:pt idx="149">
                  <c:v>42426</c:v>
                </c:pt>
                <c:pt idx="150">
                  <c:v>42429</c:v>
                </c:pt>
                <c:pt idx="151">
                  <c:v>42430</c:v>
                </c:pt>
                <c:pt idx="152">
                  <c:v>42431</c:v>
                </c:pt>
                <c:pt idx="153">
                  <c:v>42432</c:v>
                </c:pt>
                <c:pt idx="154">
                  <c:v>42433</c:v>
                </c:pt>
                <c:pt idx="155">
                  <c:v>42436</c:v>
                </c:pt>
                <c:pt idx="156">
                  <c:v>42437</c:v>
                </c:pt>
                <c:pt idx="157">
                  <c:v>42438</c:v>
                </c:pt>
                <c:pt idx="158">
                  <c:v>42439</c:v>
                </c:pt>
                <c:pt idx="159">
                  <c:v>42440</c:v>
                </c:pt>
                <c:pt idx="160">
                  <c:v>42443</c:v>
                </c:pt>
                <c:pt idx="161">
                  <c:v>42444</c:v>
                </c:pt>
                <c:pt idx="162">
                  <c:v>42445</c:v>
                </c:pt>
                <c:pt idx="163">
                  <c:v>42446</c:v>
                </c:pt>
                <c:pt idx="164">
                  <c:v>42447</c:v>
                </c:pt>
                <c:pt idx="165">
                  <c:v>42450</c:v>
                </c:pt>
                <c:pt idx="166">
                  <c:v>42451</c:v>
                </c:pt>
                <c:pt idx="167">
                  <c:v>42452</c:v>
                </c:pt>
                <c:pt idx="168">
                  <c:v>42453</c:v>
                </c:pt>
                <c:pt idx="169">
                  <c:v>42457</c:v>
                </c:pt>
                <c:pt idx="170">
                  <c:v>42458</c:v>
                </c:pt>
                <c:pt idx="171">
                  <c:v>42459</c:v>
                </c:pt>
                <c:pt idx="172">
                  <c:v>42460</c:v>
                </c:pt>
                <c:pt idx="173">
                  <c:v>42461</c:v>
                </c:pt>
                <c:pt idx="174">
                  <c:v>42464</c:v>
                </c:pt>
                <c:pt idx="175">
                  <c:v>42465</c:v>
                </c:pt>
                <c:pt idx="176">
                  <c:v>42466</c:v>
                </c:pt>
                <c:pt idx="177">
                  <c:v>42467</c:v>
                </c:pt>
                <c:pt idx="178">
                  <c:v>42468</c:v>
                </c:pt>
                <c:pt idx="179">
                  <c:v>42471</c:v>
                </c:pt>
                <c:pt idx="180">
                  <c:v>42472</c:v>
                </c:pt>
                <c:pt idx="181">
                  <c:v>42473</c:v>
                </c:pt>
                <c:pt idx="182">
                  <c:v>42474</c:v>
                </c:pt>
                <c:pt idx="183">
                  <c:v>42475</c:v>
                </c:pt>
                <c:pt idx="184">
                  <c:v>42478</c:v>
                </c:pt>
                <c:pt idx="185">
                  <c:v>42479</c:v>
                </c:pt>
                <c:pt idx="186">
                  <c:v>42480</c:v>
                </c:pt>
                <c:pt idx="187">
                  <c:v>42481</c:v>
                </c:pt>
                <c:pt idx="188">
                  <c:v>42482</c:v>
                </c:pt>
                <c:pt idx="189">
                  <c:v>42485</c:v>
                </c:pt>
                <c:pt idx="190">
                  <c:v>42486</c:v>
                </c:pt>
                <c:pt idx="191">
                  <c:v>42487</c:v>
                </c:pt>
                <c:pt idx="192">
                  <c:v>42488</c:v>
                </c:pt>
                <c:pt idx="193">
                  <c:v>42489</c:v>
                </c:pt>
                <c:pt idx="194">
                  <c:v>42492</c:v>
                </c:pt>
                <c:pt idx="195">
                  <c:v>42493</c:v>
                </c:pt>
                <c:pt idx="196">
                  <c:v>42494</c:v>
                </c:pt>
                <c:pt idx="197">
                  <c:v>42495</c:v>
                </c:pt>
                <c:pt idx="198">
                  <c:v>42496</c:v>
                </c:pt>
                <c:pt idx="199">
                  <c:v>42499</c:v>
                </c:pt>
                <c:pt idx="200">
                  <c:v>42500</c:v>
                </c:pt>
                <c:pt idx="201">
                  <c:v>42501</c:v>
                </c:pt>
                <c:pt idx="202">
                  <c:v>42502</c:v>
                </c:pt>
                <c:pt idx="203">
                  <c:v>42503</c:v>
                </c:pt>
                <c:pt idx="204">
                  <c:v>42506</c:v>
                </c:pt>
                <c:pt idx="205">
                  <c:v>42507</c:v>
                </c:pt>
                <c:pt idx="206">
                  <c:v>42508</c:v>
                </c:pt>
                <c:pt idx="207">
                  <c:v>42509</c:v>
                </c:pt>
                <c:pt idx="208">
                  <c:v>42510</c:v>
                </c:pt>
                <c:pt idx="209">
                  <c:v>42514</c:v>
                </c:pt>
                <c:pt idx="210">
                  <c:v>42515</c:v>
                </c:pt>
                <c:pt idx="211">
                  <c:v>42516</c:v>
                </c:pt>
                <c:pt idx="212">
                  <c:v>42517</c:v>
                </c:pt>
                <c:pt idx="213">
                  <c:v>42520</c:v>
                </c:pt>
                <c:pt idx="214">
                  <c:v>42521</c:v>
                </c:pt>
                <c:pt idx="215">
                  <c:v>42522</c:v>
                </c:pt>
                <c:pt idx="216">
                  <c:v>42523</c:v>
                </c:pt>
                <c:pt idx="217">
                  <c:v>42524</c:v>
                </c:pt>
                <c:pt idx="218">
                  <c:v>42527</c:v>
                </c:pt>
                <c:pt idx="219">
                  <c:v>42528</c:v>
                </c:pt>
                <c:pt idx="220">
                  <c:v>42529</c:v>
                </c:pt>
                <c:pt idx="221">
                  <c:v>42530</c:v>
                </c:pt>
                <c:pt idx="222">
                  <c:v>42531</c:v>
                </c:pt>
                <c:pt idx="223">
                  <c:v>42534</c:v>
                </c:pt>
                <c:pt idx="224">
                  <c:v>42535</c:v>
                </c:pt>
                <c:pt idx="225">
                  <c:v>42536</c:v>
                </c:pt>
                <c:pt idx="226">
                  <c:v>42537</c:v>
                </c:pt>
                <c:pt idx="227">
                  <c:v>42538</c:v>
                </c:pt>
                <c:pt idx="228">
                  <c:v>42541</c:v>
                </c:pt>
                <c:pt idx="229">
                  <c:v>42542</c:v>
                </c:pt>
                <c:pt idx="230">
                  <c:v>42543</c:v>
                </c:pt>
                <c:pt idx="231">
                  <c:v>42544</c:v>
                </c:pt>
                <c:pt idx="232">
                  <c:v>42545</c:v>
                </c:pt>
                <c:pt idx="233">
                  <c:v>42548</c:v>
                </c:pt>
                <c:pt idx="234">
                  <c:v>42549</c:v>
                </c:pt>
                <c:pt idx="235">
                  <c:v>42550</c:v>
                </c:pt>
                <c:pt idx="236">
                  <c:v>42551</c:v>
                </c:pt>
                <c:pt idx="237">
                  <c:v>42555</c:v>
                </c:pt>
                <c:pt idx="238">
                  <c:v>42556</c:v>
                </c:pt>
                <c:pt idx="239">
                  <c:v>42557</c:v>
                </c:pt>
                <c:pt idx="240">
                  <c:v>42558</c:v>
                </c:pt>
                <c:pt idx="241">
                  <c:v>42559</c:v>
                </c:pt>
                <c:pt idx="242">
                  <c:v>42562</c:v>
                </c:pt>
                <c:pt idx="243">
                  <c:v>42563</c:v>
                </c:pt>
                <c:pt idx="244">
                  <c:v>42564</c:v>
                </c:pt>
                <c:pt idx="245">
                  <c:v>42565</c:v>
                </c:pt>
                <c:pt idx="246">
                  <c:v>42566</c:v>
                </c:pt>
                <c:pt idx="247">
                  <c:v>42569</c:v>
                </c:pt>
                <c:pt idx="248">
                  <c:v>42570</c:v>
                </c:pt>
                <c:pt idx="249">
                  <c:v>42571</c:v>
                </c:pt>
                <c:pt idx="250">
                  <c:v>42572</c:v>
                </c:pt>
                <c:pt idx="251">
                  <c:v>42573</c:v>
                </c:pt>
                <c:pt idx="252">
                  <c:v>42576</c:v>
                </c:pt>
                <c:pt idx="253">
                  <c:v>42577</c:v>
                </c:pt>
                <c:pt idx="254">
                  <c:v>42578</c:v>
                </c:pt>
                <c:pt idx="255">
                  <c:v>42579</c:v>
                </c:pt>
                <c:pt idx="256">
                  <c:v>42580</c:v>
                </c:pt>
                <c:pt idx="257">
                  <c:v>42584</c:v>
                </c:pt>
                <c:pt idx="258">
                  <c:v>42585</c:v>
                </c:pt>
                <c:pt idx="259">
                  <c:v>42586</c:v>
                </c:pt>
                <c:pt idx="260">
                  <c:v>42587</c:v>
                </c:pt>
                <c:pt idx="261">
                  <c:v>42590</c:v>
                </c:pt>
                <c:pt idx="262">
                  <c:v>42591</c:v>
                </c:pt>
                <c:pt idx="263">
                  <c:v>42592</c:v>
                </c:pt>
                <c:pt idx="264">
                  <c:v>42593</c:v>
                </c:pt>
                <c:pt idx="265">
                  <c:v>42594</c:v>
                </c:pt>
                <c:pt idx="266">
                  <c:v>42597</c:v>
                </c:pt>
                <c:pt idx="267">
                  <c:v>42598</c:v>
                </c:pt>
                <c:pt idx="268">
                  <c:v>42599</c:v>
                </c:pt>
                <c:pt idx="269">
                  <c:v>42600</c:v>
                </c:pt>
                <c:pt idx="270">
                  <c:v>42601</c:v>
                </c:pt>
                <c:pt idx="271">
                  <c:v>42604</c:v>
                </c:pt>
                <c:pt idx="272">
                  <c:v>42605</c:v>
                </c:pt>
                <c:pt idx="273">
                  <c:v>42606</c:v>
                </c:pt>
                <c:pt idx="274">
                  <c:v>42607</c:v>
                </c:pt>
                <c:pt idx="275">
                  <c:v>42608</c:v>
                </c:pt>
                <c:pt idx="276">
                  <c:v>42611</c:v>
                </c:pt>
                <c:pt idx="277">
                  <c:v>42612</c:v>
                </c:pt>
                <c:pt idx="278">
                  <c:v>42613</c:v>
                </c:pt>
                <c:pt idx="279">
                  <c:v>42614</c:v>
                </c:pt>
                <c:pt idx="280">
                  <c:v>42615</c:v>
                </c:pt>
                <c:pt idx="281">
                  <c:v>42619</c:v>
                </c:pt>
                <c:pt idx="282">
                  <c:v>42620</c:v>
                </c:pt>
                <c:pt idx="283">
                  <c:v>42621</c:v>
                </c:pt>
                <c:pt idx="284">
                  <c:v>42622</c:v>
                </c:pt>
                <c:pt idx="285">
                  <c:v>42625</c:v>
                </c:pt>
                <c:pt idx="286">
                  <c:v>42626</c:v>
                </c:pt>
                <c:pt idx="287">
                  <c:v>42627</c:v>
                </c:pt>
                <c:pt idx="288">
                  <c:v>42628</c:v>
                </c:pt>
                <c:pt idx="289">
                  <c:v>42629</c:v>
                </c:pt>
                <c:pt idx="290">
                  <c:v>42632</c:v>
                </c:pt>
                <c:pt idx="291">
                  <c:v>42633</c:v>
                </c:pt>
                <c:pt idx="292">
                  <c:v>42634</c:v>
                </c:pt>
                <c:pt idx="293">
                  <c:v>42635</c:v>
                </c:pt>
                <c:pt idx="294">
                  <c:v>42636</c:v>
                </c:pt>
                <c:pt idx="295">
                  <c:v>42639</c:v>
                </c:pt>
                <c:pt idx="296">
                  <c:v>42640</c:v>
                </c:pt>
                <c:pt idx="297">
                  <c:v>42641</c:v>
                </c:pt>
                <c:pt idx="298">
                  <c:v>42642</c:v>
                </c:pt>
                <c:pt idx="299">
                  <c:v>42643</c:v>
                </c:pt>
                <c:pt idx="300">
                  <c:v>42646</c:v>
                </c:pt>
                <c:pt idx="301">
                  <c:v>42647</c:v>
                </c:pt>
                <c:pt idx="302">
                  <c:v>42648</c:v>
                </c:pt>
                <c:pt idx="303">
                  <c:v>42649</c:v>
                </c:pt>
                <c:pt idx="304">
                  <c:v>42650</c:v>
                </c:pt>
                <c:pt idx="305">
                  <c:v>42654</c:v>
                </c:pt>
                <c:pt idx="306">
                  <c:v>42655</c:v>
                </c:pt>
                <c:pt idx="307">
                  <c:v>42656</c:v>
                </c:pt>
                <c:pt idx="308">
                  <c:v>42657</c:v>
                </c:pt>
                <c:pt idx="309">
                  <c:v>42660</c:v>
                </c:pt>
                <c:pt idx="310">
                  <c:v>42661</c:v>
                </c:pt>
                <c:pt idx="311">
                  <c:v>42662</c:v>
                </c:pt>
                <c:pt idx="312">
                  <c:v>42663</c:v>
                </c:pt>
                <c:pt idx="313">
                  <c:v>42664</c:v>
                </c:pt>
                <c:pt idx="314">
                  <c:v>42667</c:v>
                </c:pt>
                <c:pt idx="315">
                  <c:v>42668</c:v>
                </c:pt>
                <c:pt idx="316">
                  <c:v>42669</c:v>
                </c:pt>
                <c:pt idx="317">
                  <c:v>42670</c:v>
                </c:pt>
                <c:pt idx="318">
                  <c:v>42671</c:v>
                </c:pt>
                <c:pt idx="319">
                  <c:v>42674</c:v>
                </c:pt>
                <c:pt idx="320">
                  <c:v>42675</c:v>
                </c:pt>
                <c:pt idx="321">
                  <c:v>42676</c:v>
                </c:pt>
                <c:pt idx="322">
                  <c:v>42677</c:v>
                </c:pt>
                <c:pt idx="323">
                  <c:v>42678</c:v>
                </c:pt>
                <c:pt idx="324">
                  <c:v>42681</c:v>
                </c:pt>
                <c:pt idx="325">
                  <c:v>42682</c:v>
                </c:pt>
                <c:pt idx="326">
                  <c:v>42683</c:v>
                </c:pt>
                <c:pt idx="327">
                  <c:v>42684</c:v>
                </c:pt>
                <c:pt idx="328">
                  <c:v>42685</c:v>
                </c:pt>
                <c:pt idx="329">
                  <c:v>42688</c:v>
                </c:pt>
                <c:pt idx="330">
                  <c:v>42689</c:v>
                </c:pt>
                <c:pt idx="331">
                  <c:v>42690</c:v>
                </c:pt>
                <c:pt idx="332">
                  <c:v>42691</c:v>
                </c:pt>
                <c:pt idx="333">
                  <c:v>42692</c:v>
                </c:pt>
                <c:pt idx="334">
                  <c:v>42695</c:v>
                </c:pt>
                <c:pt idx="335">
                  <c:v>42696</c:v>
                </c:pt>
                <c:pt idx="336">
                  <c:v>42697</c:v>
                </c:pt>
                <c:pt idx="337">
                  <c:v>42698</c:v>
                </c:pt>
                <c:pt idx="338">
                  <c:v>42699</c:v>
                </c:pt>
                <c:pt idx="339">
                  <c:v>42702</c:v>
                </c:pt>
                <c:pt idx="340">
                  <c:v>42703</c:v>
                </c:pt>
                <c:pt idx="341">
                  <c:v>42704</c:v>
                </c:pt>
                <c:pt idx="342">
                  <c:v>42705</c:v>
                </c:pt>
                <c:pt idx="343">
                  <c:v>42706</c:v>
                </c:pt>
                <c:pt idx="344">
                  <c:v>42709</c:v>
                </c:pt>
                <c:pt idx="345">
                  <c:v>42710</c:v>
                </c:pt>
                <c:pt idx="346">
                  <c:v>42711</c:v>
                </c:pt>
                <c:pt idx="347">
                  <c:v>42712</c:v>
                </c:pt>
                <c:pt idx="348">
                  <c:v>42713</c:v>
                </c:pt>
                <c:pt idx="349">
                  <c:v>42716</c:v>
                </c:pt>
                <c:pt idx="350">
                  <c:v>42717</c:v>
                </c:pt>
                <c:pt idx="351">
                  <c:v>42718</c:v>
                </c:pt>
                <c:pt idx="352">
                  <c:v>42719</c:v>
                </c:pt>
                <c:pt idx="353">
                  <c:v>42720</c:v>
                </c:pt>
                <c:pt idx="354">
                  <c:v>42723</c:v>
                </c:pt>
                <c:pt idx="355">
                  <c:v>42724</c:v>
                </c:pt>
                <c:pt idx="356">
                  <c:v>42725</c:v>
                </c:pt>
                <c:pt idx="357">
                  <c:v>42726</c:v>
                </c:pt>
                <c:pt idx="358">
                  <c:v>42727</c:v>
                </c:pt>
                <c:pt idx="359">
                  <c:v>42732</c:v>
                </c:pt>
                <c:pt idx="360">
                  <c:v>42733</c:v>
                </c:pt>
                <c:pt idx="361">
                  <c:v>42734</c:v>
                </c:pt>
                <c:pt idx="362">
                  <c:v>42738</c:v>
                </c:pt>
                <c:pt idx="363">
                  <c:v>42739</c:v>
                </c:pt>
                <c:pt idx="364">
                  <c:v>42740</c:v>
                </c:pt>
                <c:pt idx="365">
                  <c:v>42741</c:v>
                </c:pt>
                <c:pt idx="366">
                  <c:v>42744</c:v>
                </c:pt>
                <c:pt idx="367">
                  <c:v>42745</c:v>
                </c:pt>
                <c:pt idx="368">
                  <c:v>42746</c:v>
                </c:pt>
                <c:pt idx="369">
                  <c:v>42747</c:v>
                </c:pt>
                <c:pt idx="370">
                  <c:v>42748</c:v>
                </c:pt>
                <c:pt idx="371">
                  <c:v>42751</c:v>
                </c:pt>
                <c:pt idx="372">
                  <c:v>42752</c:v>
                </c:pt>
                <c:pt idx="373">
                  <c:v>42753</c:v>
                </c:pt>
                <c:pt idx="374">
                  <c:v>42754</c:v>
                </c:pt>
                <c:pt idx="375">
                  <c:v>42755</c:v>
                </c:pt>
                <c:pt idx="376">
                  <c:v>42758</c:v>
                </c:pt>
                <c:pt idx="377">
                  <c:v>42759</c:v>
                </c:pt>
                <c:pt idx="378">
                  <c:v>42760</c:v>
                </c:pt>
                <c:pt idx="379">
                  <c:v>42761</c:v>
                </c:pt>
                <c:pt idx="380">
                  <c:v>42762</c:v>
                </c:pt>
                <c:pt idx="381">
                  <c:v>42765</c:v>
                </c:pt>
                <c:pt idx="382">
                  <c:v>42766</c:v>
                </c:pt>
                <c:pt idx="383">
                  <c:v>42767</c:v>
                </c:pt>
                <c:pt idx="384">
                  <c:v>42768</c:v>
                </c:pt>
                <c:pt idx="385">
                  <c:v>42769</c:v>
                </c:pt>
                <c:pt idx="386">
                  <c:v>42772</c:v>
                </c:pt>
                <c:pt idx="387">
                  <c:v>42773</c:v>
                </c:pt>
                <c:pt idx="388">
                  <c:v>42774</c:v>
                </c:pt>
                <c:pt idx="389">
                  <c:v>42775</c:v>
                </c:pt>
                <c:pt idx="390">
                  <c:v>42776</c:v>
                </c:pt>
                <c:pt idx="391">
                  <c:v>42779</c:v>
                </c:pt>
                <c:pt idx="392">
                  <c:v>42780</c:v>
                </c:pt>
                <c:pt idx="393">
                  <c:v>42781</c:v>
                </c:pt>
                <c:pt idx="394">
                  <c:v>42782</c:v>
                </c:pt>
                <c:pt idx="395">
                  <c:v>42783</c:v>
                </c:pt>
                <c:pt idx="396">
                  <c:v>42787</c:v>
                </c:pt>
                <c:pt idx="397">
                  <c:v>42788</c:v>
                </c:pt>
                <c:pt idx="398">
                  <c:v>42789</c:v>
                </c:pt>
                <c:pt idx="399">
                  <c:v>42790</c:v>
                </c:pt>
                <c:pt idx="400">
                  <c:v>42793</c:v>
                </c:pt>
                <c:pt idx="401">
                  <c:v>42794</c:v>
                </c:pt>
                <c:pt idx="402">
                  <c:v>42795</c:v>
                </c:pt>
                <c:pt idx="403">
                  <c:v>42796</c:v>
                </c:pt>
                <c:pt idx="404">
                  <c:v>42797</c:v>
                </c:pt>
                <c:pt idx="405">
                  <c:v>42800</c:v>
                </c:pt>
                <c:pt idx="406">
                  <c:v>42801</c:v>
                </c:pt>
                <c:pt idx="407">
                  <c:v>42802</c:v>
                </c:pt>
                <c:pt idx="408">
                  <c:v>42803</c:v>
                </c:pt>
                <c:pt idx="409">
                  <c:v>42804</c:v>
                </c:pt>
                <c:pt idx="410">
                  <c:v>42807</c:v>
                </c:pt>
                <c:pt idx="411">
                  <c:v>42808</c:v>
                </c:pt>
                <c:pt idx="412">
                  <c:v>42809</c:v>
                </c:pt>
                <c:pt idx="413">
                  <c:v>42810</c:v>
                </c:pt>
                <c:pt idx="414">
                  <c:v>42811</c:v>
                </c:pt>
                <c:pt idx="415">
                  <c:v>42814</c:v>
                </c:pt>
                <c:pt idx="416">
                  <c:v>42815</c:v>
                </c:pt>
                <c:pt idx="417">
                  <c:v>42816</c:v>
                </c:pt>
                <c:pt idx="418">
                  <c:v>42817</c:v>
                </c:pt>
                <c:pt idx="419">
                  <c:v>42818</c:v>
                </c:pt>
                <c:pt idx="420">
                  <c:v>42821</c:v>
                </c:pt>
                <c:pt idx="421">
                  <c:v>42822</c:v>
                </c:pt>
                <c:pt idx="422">
                  <c:v>42823</c:v>
                </c:pt>
                <c:pt idx="423">
                  <c:v>42824</c:v>
                </c:pt>
                <c:pt idx="424">
                  <c:v>42825</c:v>
                </c:pt>
                <c:pt idx="425">
                  <c:v>42828</c:v>
                </c:pt>
                <c:pt idx="426">
                  <c:v>42829</c:v>
                </c:pt>
                <c:pt idx="427">
                  <c:v>42830</c:v>
                </c:pt>
                <c:pt idx="428">
                  <c:v>42831</c:v>
                </c:pt>
                <c:pt idx="429">
                  <c:v>42832</c:v>
                </c:pt>
                <c:pt idx="430">
                  <c:v>42835</c:v>
                </c:pt>
                <c:pt idx="431">
                  <c:v>42836</c:v>
                </c:pt>
                <c:pt idx="432">
                  <c:v>42837</c:v>
                </c:pt>
                <c:pt idx="433">
                  <c:v>42838</c:v>
                </c:pt>
                <c:pt idx="434">
                  <c:v>42842</c:v>
                </c:pt>
                <c:pt idx="435">
                  <c:v>42843</c:v>
                </c:pt>
                <c:pt idx="436">
                  <c:v>42844</c:v>
                </c:pt>
                <c:pt idx="437">
                  <c:v>42845</c:v>
                </c:pt>
                <c:pt idx="438">
                  <c:v>42846</c:v>
                </c:pt>
                <c:pt idx="439">
                  <c:v>42849</c:v>
                </c:pt>
                <c:pt idx="440">
                  <c:v>42850</c:v>
                </c:pt>
                <c:pt idx="441">
                  <c:v>42851</c:v>
                </c:pt>
                <c:pt idx="442">
                  <c:v>42852</c:v>
                </c:pt>
                <c:pt idx="443">
                  <c:v>42853</c:v>
                </c:pt>
                <c:pt idx="444">
                  <c:v>42856</c:v>
                </c:pt>
                <c:pt idx="445">
                  <c:v>42857</c:v>
                </c:pt>
                <c:pt idx="446">
                  <c:v>42858</c:v>
                </c:pt>
                <c:pt idx="447">
                  <c:v>42859</c:v>
                </c:pt>
                <c:pt idx="448">
                  <c:v>42860</c:v>
                </c:pt>
                <c:pt idx="449">
                  <c:v>42863</c:v>
                </c:pt>
                <c:pt idx="450">
                  <c:v>42864</c:v>
                </c:pt>
                <c:pt idx="451">
                  <c:v>42865</c:v>
                </c:pt>
                <c:pt idx="452">
                  <c:v>42866</c:v>
                </c:pt>
                <c:pt idx="453">
                  <c:v>42867</c:v>
                </c:pt>
                <c:pt idx="454">
                  <c:v>42870</c:v>
                </c:pt>
                <c:pt idx="455">
                  <c:v>42871</c:v>
                </c:pt>
                <c:pt idx="456">
                  <c:v>42872</c:v>
                </c:pt>
                <c:pt idx="457">
                  <c:v>42873</c:v>
                </c:pt>
                <c:pt idx="458">
                  <c:v>42874</c:v>
                </c:pt>
                <c:pt idx="459">
                  <c:v>42878</c:v>
                </c:pt>
                <c:pt idx="460">
                  <c:v>42879</c:v>
                </c:pt>
                <c:pt idx="461">
                  <c:v>42880</c:v>
                </c:pt>
                <c:pt idx="462">
                  <c:v>42881</c:v>
                </c:pt>
                <c:pt idx="463">
                  <c:v>42884</c:v>
                </c:pt>
                <c:pt idx="464">
                  <c:v>42885</c:v>
                </c:pt>
                <c:pt idx="465">
                  <c:v>42886</c:v>
                </c:pt>
                <c:pt idx="466">
                  <c:v>42887</c:v>
                </c:pt>
                <c:pt idx="467">
                  <c:v>42888</c:v>
                </c:pt>
                <c:pt idx="468">
                  <c:v>42891</c:v>
                </c:pt>
                <c:pt idx="469">
                  <c:v>42892</c:v>
                </c:pt>
                <c:pt idx="470">
                  <c:v>42893</c:v>
                </c:pt>
                <c:pt idx="471">
                  <c:v>42894</c:v>
                </c:pt>
                <c:pt idx="472">
                  <c:v>42895</c:v>
                </c:pt>
                <c:pt idx="473">
                  <c:v>42898</c:v>
                </c:pt>
                <c:pt idx="474">
                  <c:v>42899</c:v>
                </c:pt>
                <c:pt idx="475">
                  <c:v>42900</c:v>
                </c:pt>
                <c:pt idx="476">
                  <c:v>42901</c:v>
                </c:pt>
                <c:pt idx="477">
                  <c:v>42902</c:v>
                </c:pt>
                <c:pt idx="478">
                  <c:v>42905</c:v>
                </c:pt>
                <c:pt idx="479">
                  <c:v>42906</c:v>
                </c:pt>
                <c:pt idx="480">
                  <c:v>42907</c:v>
                </c:pt>
                <c:pt idx="481">
                  <c:v>42908</c:v>
                </c:pt>
                <c:pt idx="482">
                  <c:v>42909</c:v>
                </c:pt>
                <c:pt idx="483">
                  <c:v>42912</c:v>
                </c:pt>
                <c:pt idx="484">
                  <c:v>42913</c:v>
                </c:pt>
                <c:pt idx="485">
                  <c:v>42914</c:v>
                </c:pt>
                <c:pt idx="486">
                  <c:v>42915</c:v>
                </c:pt>
                <c:pt idx="487">
                  <c:v>42916</c:v>
                </c:pt>
                <c:pt idx="488">
                  <c:v>42920</c:v>
                </c:pt>
                <c:pt idx="489">
                  <c:v>42921</c:v>
                </c:pt>
                <c:pt idx="490">
                  <c:v>42922</c:v>
                </c:pt>
                <c:pt idx="491">
                  <c:v>42923</c:v>
                </c:pt>
                <c:pt idx="492">
                  <c:v>42926</c:v>
                </c:pt>
                <c:pt idx="493">
                  <c:v>42927</c:v>
                </c:pt>
                <c:pt idx="494">
                  <c:v>42928</c:v>
                </c:pt>
                <c:pt idx="495">
                  <c:v>42929</c:v>
                </c:pt>
                <c:pt idx="496">
                  <c:v>42930</c:v>
                </c:pt>
                <c:pt idx="497">
                  <c:v>42933</c:v>
                </c:pt>
                <c:pt idx="498">
                  <c:v>42934</c:v>
                </c:pt>
                <c:pt idx="499">
                  <c:v>42935</c:v>
                </c:pt>
                <c:pt idx="500">
                  <c:v>42936</c:v>
                </c:pt>
                <c:pt idx="501">
                  <c:v>42937</c:v>
                </c:pt>
                <c:pt idx="502">
                  <c:v>42940</c:v>
                </c:pt>
                <c:pt idx="503">
                  <c:v>42941</c:v>
                </c:pt>
                <c:pt idx="504">
                  <c:v>42942</c:v>
                </c:pt>
                <c:pt idx="505">
                  <c:v>42943</c:v>
                </c:pt>
                <c:pt idx="506">
                  <c:v>42944</c:v>
                </c:pt>
                <c:pt idx="507">
                  <c:v>42947</c:v>
                </c:pt>
                <c:pt idx="508">
                  <c:v>42948</c:v>
                </c:pt>
                <c:pt idx="509">
                  <c:v>42949</c:v>
                </c:pt>
                <c:pt idx="510">
                  <c:v>42950</c:v>
                </c:pt>
                <c:pt idx="511">
                  <c:v>42951</c:v>
                </c:pt>
                <c:pt idx="512">
                  <c:v>42955</c:v>
                </c:pt>
                <c:pt idx="513">
                  <c:v>42956</c:v>
                </c:pt>
                <c:pt idx="514">
                  <c:v>42957</c:v>
                </c:pt>
                <c:pt idx="515">
                  <c:v>42958</c:v>
                </c:pt>
                <c:pt idx="516">
                  <c:v>42961</c:v>
                </c:pt>
                <c:pt idx="517">
                  <c:v>42962</c:v>
                </c:pt>
                <c:pt idx="518">
                  <c:v>42963</c:v>
                </c:pt>
                <c:pt idx="519">
                  <c:v>42964</c:v>
                </c:pt>
                <c:pt idx="520">
                  <c:v>42965</c:v>
                </c:pt>
                <c:pt idx="521">
                  <c:v>42968</c:v>
                </c:pt>
                <c:pt idx="522">
                  <c:v>42969</c:v>
                </c:pt>
                <c:pt idx="523">
                  <c:v>42970</c:v>
                </c:pt>
                <c:pt idx="524">
                  <c:v>42971</c:v>
                </c:pt>
                <c:pt idx="525">
                  <c:v>42972</c:v>
                </c:pt>
                <c:pt idx="526">
                  <c:v>42975</c:v>
                </c:pt>
                <c:pt idx="527">
                  <c:v>42976</c:v>
                </c:pt>
                <c:pt idx="528">
                  <c:v>42977</c:v>
                </c:pt>
                <c:pt idx="529">
                  <c:v>42978</c:v>
                </c:pt>
                <c:pt idx="530">
                  <c:v>42979</c:v>
                </c:pt>
                <c:pt idx="531">
                  <c:v>42983</c:v>
                </c:pt>
                <c:pt idx="532">
                  <c:v>42984</c:v>
                </c:pt>
                <c:pt idx="533">
                  <c:v>42985</c:v>
                </c:pt>
                <c:pt idx="534">
                  <c:v>42986</c:v>
                </c:pt>
                <c:pt idx="535">
                  <c:v>42989</c:v>
                </c:pt>
                <c:pt idx="536">
                  <c:v>42990</c:v>
                </c:pt>
                <c:pt idx="537">
                  <c:v>42991</c:v>
                </c:pt>
                <c:pt idx="538">
                  <c:v>42992</c:v>
                </c:pt>
                <c:pt idx="539">
                  <c:v>42993</c:v>
                </c:pt>
                <c:pt idx="540">
                  <c:v>42996</c:v>
                </c:pt>
                <c:pt idx="541">
                  <c:v>42997</c:v>
                </c:pt>
                <c:pt idx="542">
                  <c:v>42998</c:v>
                </c:pt>
                <c:pt idx="543">
                  <c:v>42999</c:v>
                </c:pt>
                <c:pt idx="544">
                  <c:v>43000</c:v>
                </c:pt>
                <c:pt idx="545">
                  <c:v>43003</c:v>
                </c:pt>
                <c:pt idx="546">
                  <c:v>43004</c:v>
                </c:pt>
                <c:pt idx="547">
                  <c:v>43005</c:v>
                </c:pt>
                <c:pt idx="548">
                  <c:v>43006</c:v>
                </c:pt>
                <c:pt idx="549">
                  <c:v>43007</c:v>
                </c:pt>
                <c:pt idx="550">
                  <c:v>43010</c:v>
                </c:pt>
                <c:pt idx="551">
                  <c:v>43011</c:v>
                </c:pt>
                <c:pt idx="552">
                  <c:v>43012</c:v>
                </c:pt>
                <c:pt idx="553">
                  <c:v>43013</c:v>
                </c:pt>
                <c:pt idx="554">
                  <c:v>43014</c:v>
                </c:pt>
                <c:pt idx="555">
                  <c:v>43018</c:v>
                </c:pt>
                <c:pt idx="556">
                  <c:v>43019</c:v>
                </c:pt>
                <c:pt idx="557">
                  <c:v>43020</c:v>
                </c:pt>
                <c:pt idx="558">
                  <c:v>43021</c:v>
                </c:pt>
                <c:pt idx="559">
                  <c:v>43024</c:v>
                </c:pt>
                <c:pt idx="560">
                  <c:v>43025</c:v>
                </c:pt>
                <c:pt idx="561">
                  <c:v>43026</c:v>
                </c:pt>
                <c:pt idx="562">
                  <c:v>43027</c:v>
                </c:pt>
                <c:pt idx="563">
                  <c:v>43028</c:v>
                </c:pt>
                <c:pt idx="564">
                  <c:v>43031</c:v>
                </c:pt>
                <c:pt idx="565">
                  <c:v>43032</c:v>
                </c:pt>
                <c:pt idx="566">
                  <c:v>43033</c:v>
                </c:pt>
                <c:pt idx="567">
                  <c:v>43034</c:v>
                </c:pt>
                <c:pt idx="568">
                  <c:v>43035</c:v>
                </c:pt>
                <c:pt idx="569">
                  <c:v>43038</c:v>
                </c:pt>
                <c:pt idx="570">
                  <c:v>43039</c:v>
                </c:pt>
                <c:pt idx="571">
                  <c:v>43040</c:v>
                </c:pt>
                <c:pt idx="572">
                  <c:v>43041</c:v>
                </c:pt>
                <c:pt idx="573">
                  <c:v>43042</c:v>
                </c:pt>
                <c:pt idx="574">
                  <c:v>43045</c:v>
                </c:pt>
                <c:pt idx="575">
                  <c:v>43046</c:v>
                </c:pt>
                <c:pt idx="576">
                  <c:v>43047</c:v>
                </c:pt>
                <c:pt idx="577">
                  <c:v>43048</c:v>
                </c:pt>
                <c:pt idx="578">
                  <c:v>43049</c:v>
                </c:pt>
                <c:pt idx="579">
                  <c:v>43052</c:v>
                </c:pt>
                <c:pt idx="580">
                  <c:v>43053</c:v>
                </c:pt>
                <c:pt idx="581">
                  <c:v>43054</c:v>
                </c:pt>
                <c:pt idx="582">
                  <c:v>43055</c:v>
                </c:pt>
                <c:pt idx="583">
                  <c:v>43056</c:v>
                </c:pt>
                <c:pt idx="584">
                  <c:v>43059</c:v>
                </c:pt>
                <c:pt idx="585">
                  <c:v>43060</c:v>
                </c:pt>
                <c:pt idx="586">
                  <c:v>43061</c:v>
                </c:pt>
                <c:pt idx="587">
                  <c:v>43062</c:v>
                </c:pt>
                <c:pt idx="588">
                  <c:v>43063</c:v>
                </c:pt>
                <c:pt idx="589">
                  <c:v>43066</c:v>
                </c:pt>
                <c:pt idx="590">
                  <c:v>43067</c:v>
                </c:pt>
                <c:pt idx="591">
                  <c:v>43068</c:v>
                </c:pt>
                <c:pt idx="592">
                  <c:v>43069</c:v>
                </c:pt>
                <c:pt idx="593">
                  <c:v>43070</c:v>
                </c:pt>
                <c:pt idx="594">
                  <c:v>43073</c:v>
                </c:pt>
                <c:pt idx="595">
                  <c:v>43074</c:v>
                </c:pt>
                <c:pt idx="596">
                  <c:v>43075</c:v>
                </c:pt>
                <c:pt idx="597">
                  <c:v>43076</c:v>
                </c:pt>
                <c:pt idx="598">
                  <c:v>43077</c:v>
                </c:pt>
                <c:pt idx="599">
                  <c:v>43080</c:v>
                </c:pt>
                <c:pt idx="600">
                  <c:v>43081</c:v>
                </c:pt>
                <c:pt idx="601">
                  <c:v>43082</c:v>
                </c:pt>
                <c:pt idx="602">
                  <c:v>43083</c:v>
                </c:pt>
                <c:pt idx="603">
                  <c:v>43084</c:v>
                </c:pt>
                <c:pt idx="604">
                  <c:v>43087</c:v>
                </c:pt>
                <c:pt idx="605">
                  <c:v>43088</c:v>
                </c:pt>
                <c:pt idx="606">
                  <c:v>43089</c:v>
                </c:pt>
                <c:pt idx="607">
                  <c:v>43090</c:v>
                </c:pt>
                <c:pt idx="608">
                  <c:v>43091</c:v>
                </c:pt>
                <c:pt idx="609">
                  <c:v>43096</c:v>
                </c:pt>
                <c:pt idx="610">
                  <c:v>43097</c:v>
                </c:pt>
                <c:pt idx="611">
                  <c:v>43098</c:v>
                </c:pt>
                <c:pt idx="612">
                  <c:v>43102</c:v>
                </c:pt>
                <c:pt idx="613">
                  <c:v>43103</c:v>
                </c:pt>
                <c:pt idx="614">
                  <c:v>43104</c:v>
                </c:pt>
                <c:pt idx="615">
                  <c:v>43105</c:v>
                </c:pt>
                <c:pt idx="616">
                  <c:v>43108</c:v>
                </c:pt>
                <c:pt idx="617">
                  <c:v>43109</c:v>
                </c:pt>
                <c:pt idx="618">
                  <c:v>43110</c:v>
                </c:pt>
                <c:pt idx="619">
                  <c:v>43111</c:v>
                </c:pt>
                <c:pt idx="620">
                  <c:v>43112</c:v>
                </c:pt>
                <c:pt idx="621">
                  <c:v>43115</c:v>
                </c:pt>
                <c:pt idx="622">
                  <c:v>43116</c:v>
                </c:pt>
                <c:pt idx="623">
                  <c:v>43117</c:v>
                </c:pt>
                <c:pt idx="624">
                  <c:v>43118</c:v>
                </c:pt>
                <c:pt idx="625">
                  <c:v>43119</c:v>
                </c:pt>
                <c:pt idx="626">
                  <c:v>43122</c:v>
                </c:pt>
                <c:pt idx="627">
                  <c:v>43123</c:v>
                </c:pt>
                <c:pt idx="628">
                  <c:v>43124</c:v>
                </c:pt>
                <c:pt idx="629">
                  <c:v>43125</c:v>
                </c:pt>
                <c:pt idx="630">
                  <c:v>43126</c:v>
                </c:pt>
                <c:pt idx="631">
                  <c:v>43129</c:v>
                </c:pt>
                <c:pt idx="632">
                  <c:v>43130</c:v>
                </c:pt>
                <c:pt idx="633">
                  <c:v>43131</c:v>
                </c:pt>
                <c:pt idx="634">
                  <c:v>43132</c:v>
                </c:pt>
                <c:pt idx="635">
                  <c:v>43133</c:v>
                </c:pt>
                <c:pt idx="636">
                  <c:v>43136</c:v>
                </c:pt>
                <c:pt idx="637">
                  <c:v>43137</c:v>
                </c:pt>
                <c:pt idx="638">
                  <c:v>43138</c:v>
                </c:pt>
                <c:pt idx="639">
                  <c:v>43139</c:v>
                </c:pt>
                <c:pt idx="640">
                  <c:v>43140</c:v>
                </c:pt>
                <c:pt idx="641">
                  <c:v>43143</c:v>
                </c:pt>
                <c:pt idx="642">
                  <c:v>43144</c:v>
                </c:pt>
                <c:pt idx="643">
                  <c:v>43145</c:v>
                </c:pt>
                <c:pt idx="644">
                  <c:v>43146</c:v>
                </c:pt>
                <c:pt idx="645">
                  <c:v>43147</c:v>
                </c:pt>
                <c:pt idx="646">
                  <c:v>43151</c:v>
                </c:pt>
                <c:pt idx="647">
                  <c:v>43152</c:v>
                </c:pt>
                <c:pt idx="648">
                  <c:v>43153</c:v>
                </c:pt>
                <c:pt idx="649">
                  <c:v>43154</c:v>
                </c:pt>
                <c:pt idx="650">
                  <c:v>43157</c:v>
                </c:pt>
                <c:pt idx="651">
                  <c:v>43158</c:v>
                </c:pt>
                <c:pt idx="652">
                  <c:v>43159</c:v>
                </c:pt>
                <c:pt idx="653">
                  <c:v>43160</c:v>
                </c:pt>
                <c:pt idx="654">
                  <c:v>43161</c:v>
                </c:pt>
                <c:pt idx="655">
                  <c:v>43164</c:v>
                </c:pt>
                <c:pt idx="656">
                  <c:v>43165</c:v>
                </c:pt>
                <c:pt idx="657">
                  <c:v>43166</c:v>
                </c:pt>
                <c:pt idx="658">
                  <c:v>43167</c:v>
                </c:pt>
                <c:pt idx="659">
                  <c:v>43168</c:v>
                </c:pt>
                <c:pt idx="660">
                  <c:v>43171</c:v>
                </c:pt>
                <c:pt idx="661">
                  <c:v>43172</c:v>
                </c:pt>
                <c:pt idx="662">
                  <c:v>43173</c:v>
                </c:pt>
                <c:pt idx="663">
                  <c:v>43174</c:v>
                </c:pt>
                <c:pt idx="664">
                  <c:v>43175</c:v>
                </c:pt>
                <c:pt idx="665">
                  <c:v>43178</c:v>
                </c:pt>
                <c:pt idx="666">
                  <c:v>43179</c:v>
                </c:pt>
                <c:pt idx="667">
                  <c:v>43180</c:v>
                </c:pt>
                <c:pt idx="668">
                  <c:v>43181</c:v>
                </c:pt>
                <c:pt idx="669">
                  <c:v>43182</c:v>
                </c:pt>
                <c:pt idx="670">
                  <c:v>43185</c:v>
                </c:pt>
                <c:pt idx="671">
                  <c:v>43186</c:v>
                </c:pt>
                <c:pt idx="672">
                  <c:v>43187</c:v>
                </c:pt>
                <c:pt idx="673">
                  <c:v>43188</c:v>
                </c:pt>
                <c:pt idx="674">
                  <c:v>43192</c:v>
                </c:pt>
                <c:pt idx="675">
                  <c:v>43193</c:v>
                </c:pt>
                <c:pt idx="676">
                  <c:v>43194</c:v>
                </c:pt>
                <c:pt idx="677">
                  <c:v>43195</c:v>
                </c:pt>
                <c:pt idx="678">
                  <c:v>43196</c:v>
                </c:pt>
                <c:pt idx="679">
                  <c:v>43199</c:v>
                </c:pt>
                <c:pt idx="680">
                  <c:v>43200</c:v>
                </c:pt>
                <c:pt idx="681">
                  <c:v>43201</c:v>
                </c:pt>
                <c:pt idx="682">
                  <c:v>43202</c:v>
                </c:pt>
                <c:pt idx="683">
                  <c:v>43203</c:v>
                </c:pt>
                <c:pt idx="684">
                  <c:v>43206</c:v>
                </c:pt>
                <c:pt idx="685">
                  <c:v>43207</c:v>
                </c:pt>
                <c:pt idx="686">
                  <c:v>43208</c:v>
                </c:pt>
                <c:pt idx="687">
                  <c:v>43209</c:v>
                </c:pt>
                <c:pt idx="688">
                  <c:v>43210</c:v>
                </c:pt>
                <c:pt idx="689">
                  <c:v>43213</c:v>
                </c:pt>
                <c:pt idx="690">
                  <c:v>43214</c:v>
                </c:pt>
                <c:pt idx="691">
                  <c:v>43215</c:v>
                </c:pt>
                <c:pt idx="692">
                  <c:v>43216</c:v>
                </c:pt>
                <c:pt idx="693">
                  <c:v>43217</c:v>
                </c:pt>
                <c:pt idx="694">
                  <c:v>43220</c:v>
                </c:pt>
                <c:pt idx="695">
                  <c:v>43221</c:v>
                </c:pt>
                <c:pt idx="696">
                  <c:v>43222</c:v>
                </c:pt>
                <c:pt idx="697">
                  <c:v>43223</c:v>
                </c:pt>
                <c:pt idx="698">
                  <c:v>43224</c:v>
                </c:pt>
                <c:pt idx="699">
                  <c:v>43227</c:v>
                </c:pt>
                <c:pt idx="700">
                  <c:v>43228</c:v>
                </c:pt>
                <c:pt idx="701">
                  <c:v>43229</c:v>
                </c:pt>
                <c:pt idx="702">
                  <c:v>43230</c:v>
                </c:pt>
                <c:pt idx="703">
                  <c:v>43231</c:v>
                </c:pt>
                <c:pt idx="704">
                  <c:v>43234</c:v>
                </c:pt>
                <c:pt idx="705">
                  <c:v>43235</c:v>
                </c:pt>
                <c:pt idx="706">
                  <c:v>43236</c:v>
                </c:pt>
                <c:pt idx="707">
                  <c:v>43237</c:v>
                </c:pt>
                <c:pt idx="708">
                  <c:v>43238</c:v>
                </c:pt>
                <c:pt idx="709">
                  <c:v>43242</c:v>
                </c:pt>
                <c:pt idx="710">
                  <c:v>43243</c:v>
                </c:pt>
                <c:pt idx="711">
                  <c:v>43244</c:v>
                </c:pt>
                <c:pt idx="712">
                  <c:v>43245</c:v>
                </c:pt>
                <c:pt idx="713">
                  <c:v>43248</c:v>
                </c:pt>
                <c:pt idx="714">
                  <c:v>43249</c:v>
                </c:pt>
                <c:pt idx="715">
                  <c:v>43250</c:v>
                </c:pt>
                <c:pt idx="716">
                  <c:v>43251</c:v>
                </c:pt>
                <c:pt idx="717">
                  <c:v>43252</c:v>
                </c:pt>
                <c:pt idx="718">
                  <c:v>43255</c:v>
                </c:pt>
                <c:pt idx="719">
                  <c:v>43256</c:v>
                </c:pt>
                <c:pt idx="720">
                  <c:v>43257</c:v>
                </c:pt>
                <c:pt idx="721">
                  <c:v>43258</c:v>
                </c:pt>
                <c:pt idx="722">
                  <c:v>43259</c:v>
                </c:pt>
                <c:pt idx="723">
                  <c:v>43262</c:v>
                </c:pt>
                <c:pt idx="724">
                  <c:v>43263</c:v>
                </c:pt>
                <c:pt idx="725">
                  <c:v>43264</c:v>
                </c:pt>
                <c:pt idx="726">
                  <c:v>43265</c:v>
                </c:pt>
                <c:pt idx="727">
                  <c:v>43266</c:v>
                </c:pt>
                <c:pt idx="728">
                  <c:v>43269</c:v>
                </c:pt>
                <c:pt idx="729">
                  <c:v>43270</c:v>
                </c:pt>
                <c:pt idx="730">
                  <c:v>43271</c:v>
                </c:pt>
                <c:pt idx="731">
                  <c:v>43272</c:v>
                </c:pt>
                <c:pt idx="732">
                  <c:v>43273</c:v>
                </c:pt>
                <c:pt idx="733">
                  <c:v>43276</c:v>
                </c:pt>
                <c:pt idx="734">
                  <c:v>43277</c:v>
                </c:pt>
                <c:pt idx="735">
                  <c:v>43278</c:v>
                </c:pt>
                <c:pt idx="736">
                  <c:v>43279</c:v>
                </c:pt>
                <c:pt idx="737">
                  <c:v>43280</c:v>
                </c:pt>
                <c:pt idx="738">
                  <c:v>43284</c:v>
                </c:pt>
                <c:pt idx="739">
                  <c:v>43285</c:v>
                </c:pt>
                <c:pt idx="740">
                  <c:v>43286</c:v>
                </c:pt>
                <c:pt idx="741">
                  <c:v>43287</c:v>
                </c:pt>
                <c:pt idx="742">
                  <c:v>43290</c:v>
                </c:pt>
                <c:pt idx="743">
                  <c:v>43291</c:v>
                </c:pt>
                <c:pt idx="744">
                  <c:v>43292</c:v>
                </c:pt>
                <c:pt idx="745">
                  <c:v>43293</c:v>
                </c:pt>
                <c:pt idx="746">
                  <c:v>43294</c:v>
                </c:pt>
                <c:pt idx="747">
                  <c:v>43297</c:v>
                </c:pt>
                <c:pt idx="748">
                  <c:v>43298</c:v>
                </c:pt>
                <c:pt idx="749">
                  <c:v>43299</c:v>
                </c:pt>
                <c:pt idx="750">
                  <c:v>43300</c:v>
                </c:pt>
                <c:pt idx="751">
                  <c:v>43301</c:v>
                </c:pt>
                <c:pt idx="752">
                  <c:v>43304</c:v>
                </c:pt>
                <c:pt idx="753">
                  <c:v>43305</c:v>
                </c:pt>
                <c:pt idx="754">
                  <c:v>43306</c:v>
                </c:pt>
                <c:pt idx="755">
                  <c:v>43307</c:v>
                </c:pt>
                <c:pt idx="756">
                  <c:v>43308</c:v>
                </c:pt>
                <c:pt idx="757">
                  <c:v>43311</c:v>
                </c:pt>
                <c:pt idx="758">
                  <c:v>43312</c:v>
                </c:pt>
                <c:pt idx="759">
                  <c:v>43313</c:v>
                </c:pt>
                <c:pt idx="760">
                  <c:v>43314</c:v>
                </c:pt>
                <c:pt idx="761">
                  <c:v>43315</c:v>
                </c:pt>
                <c:pt idx="762">
                  <c:v>43319</c:v>
                </c:pt>
                <c:pt idx="763">
                  <c:v>43320</c:v>
                </c:pt>
                <c:pt idx="764">
                  <c:v>43321</c:v>
                </c:pt>
                <c:pt idx="765">
                  <c:v>43322</c:v>
                </c:pt>
                <c:pt idx="766">
                  <c:v>43325</c:v>
                </c:pt>
                <c:pt idx="767">
                  <c:v>43326</c:v>
                </c:pt>
                <c:pt idx="768">
                  <c:v>43327</c:v>
                </c:pt>
                <c:pt idx="769">
                  <c:v>43328</c:v>
                </c:pt>
                <c:pt idx="770">
                  <c:v>43329</c:v>
                </c:pt>
                <c:pt idx="771">
                  <c:v>43332</c:v>
                </c:pt>
                <c:pt idx="772">
                  <c:v>43333</c:v>
                </c:pt>
                <c:pt idx="773">
                  <c:v>43334</c:v>
                </c:pt>
                <c:pt idx="774">
                  <c:v>43335</c:v>
                </c:pt>
                <c:pt idx="775">
                  <c:v>43336</c:v>
                </c:pt>
                <c:pt idx="776">
                  <c:v>43339</c:v>
                </c:pt>
                <c:pt idx="777">
                  <c:v>43340</c:v>
                </c:pt>
                <c:pt idx="778">
                  <c:v>43341</c:v>
                </c:pt>
                <c:pt idx="779">
                  <c:v>43342</c:v>
                </c:pt>
                <c:pt idx="780">
                  <c:v>43343</c:v>
                </c:pt>
                <c:pt idx="781">
                  <c:v>43347</c:v>
                </c:pt>
                <c:pt idx="782">
                  <c:v>43348</c:v>
                </c:pt>
                <c:pt idx="783">
                  <c:v>43349</c:v>
                </c:pt>
                <c:pt idx="784">
                  <c:v>43350</c:v>
                </c:pt>
                <c:pt idx="785">
                  <c:v>43353</c:v>
                </c:pt>
                <c:pt idx="786">
                  <c:v>43354</c:v>
                </c:pt>
                <c:pt idx="787">
                  <c:v>43355</c:v>
                </c:pt>
                <c:pt idx="788">
                  <c:v>43356</c:v>
                </c:pt>
                <c:pt idx="789">
                  <c:v>43357</c:v>
                </c:pt>
                <c:pt idx="790">
                  <c:v>43360</c:v>
                </c:pt>
                <c:pt idx="791">
                  <c:v>43361</c:v>
                </c:pt>
                <c:pt idx="792">
                  <c:v>43362</c:v>
                </c:pt>
                <c:pt idx="793">
                  <c:v>43363</c:v>
                </c:pt>
                <c:pt idx="794">
                  <c:v>43364</c:v>
                </c:pt>
                <c:pt idx="795">
                  <c:v>43367</c:v>
                </c:pt>
                <c:pt idx="796">
                  <c:v>43368</c:v>
                </c:pt>
                <c:pt idx="797">
                  <c:v>43369</c:v>
                </c:pt>
                <c:pt idx="798">
                  <c:v>43370</c:v>
                </c:pt>
                <c:pt idx="799">
                  <c:v>43371</c:v>
                </c:pt>
                <c:pt idx="800">
                  <c:v>43374</c:v>
                </c:pt>
                <c:pt idx="801">
                  <c:v>43375</c:v>
                </c:pt>
                <c:pt idx="802">
                  <c:v>43376</c:v>
                </c:pt>
                <c:pt idx="803">
                  <c:v>43377</c:v>
                </c:pt>
                <c:pt idx="804">
                  <c:v>43378</c:v>
                </c:pt>
                <c:pt idx="805">
                  <c:v>43382</c:v>
                </c:pt>
                <c:pt idx="806">
                  <c:v>43383</c:v>
                </c:pt>
                <c:pt idx="807">
                  <c:v>43384</c:v>
                </c:pt>
                <c:pt idx="808">
                  <c:v>43385</c:v>
                </c:pt>
                <c:pt idx="809">
                  <c:v>43388</c:v>
                </c:pt>
                <c:pt idx="810">
                  <c:v>43389</c:v>
                </c:pt>
                <c:pt idx="811">
                  <c:v>43390</c:v>
                </c:pt>
                <c:pt idx="812">
                  <c:v>43391</c:v>
                </c:pt>
                <c:pt idx="813">
                  <c:v>43392</c:v>
                </c:pt>
                <c:pt idx="814">
                  <c:v>43395</c:v>
                </c:pt>
                <c:pt idx="815">
                  <c:v>43396</c:v>
                </c:pt>
                <c:pt idx="816">
                  <c:v>43397</c:v>
                </c:pt>
                <c:pt idx="817">
                  <c:v>43398</c:v>
                </c:pt>
                <c:pt idx="818">
                  <c:v>43399</c:v>
                </c:pt>
                <c:pt idx="819">
                  <c:v>43402</c:v>
                </c:pt>
                <c:pt idx="820">
                  <c:v>43403</c:v>
                </c:pt>
                <c:pt idx="821">
                  <c:v>43404</c:v>
                </c:pt>
                <c:pt idx="822">
                  <c:v>43405</c:v>
                </c:pt>
                <c:pt idx="823">
                  <c:v>43406</c:v>
                </c:pt>
                <c:pt idx="824">
                  <c:v>43409</c:v>
                </c:pt>
                <c:pt idx="825">
                  <c:v>43410</c:v>
                </c:pt>
                <c:pt idx="826">
                  <c:v>43411</c:v>
                </c:pt>
                <c:pt idx="827">
                  <c:v>43412</c:v>
                </c:pt>
                <c:pt idx="828">
                  <c:v>43413</c:v>
                </c:pt>
                <c:pt idx="829">
                  <c:v>43416</c:v>
                </c:pt>
                <c:pt idx="830">
                  <c:v>43417</c:v>
                </c:pt>
                <c:pt idx="831">
                  <c:v>43418</c:v>
                </c:pt>
                <c:pt idx="832">
                  <c:v>43419</c:v>
                </c:pt>
                <c:pt idx="833">
                  <c:v>43420</c:v>
                </c:pt>
                <c:pt idx="834">
                  <c:v>43423</c:v>
                </c:pt>
                <c:pt idx="835">
                  <c:v>43424</c:v>
                </c:pt>
                <c:pt idx="836">
                  <c:v>43425</c:v>
                </c:pt>
                <c:pt idx="837">
                  <c:v>43426</c:v>
                </c:pt>
                <c:pt idx="838">
                  <c:v>43427</c:v>
                </c:pt>
                <c:pt idx="839">
                  <c:v>43430</c:v>
                </c:pt>
                <c:pt idx="840">
                  <c:v>43431</c:v>
                </c:pt>
                <c:pt idx="841">
                  <c:v>43432</c:v>
                </c:pt>
                <c:pt idx="842">
                  <c:v>43433</c:v>
                </c:pt>
                <c:pt idx="843">
                  <c:v>43434</c:v>
                </c:pt>
                <c:pt idx="844">
                  <c:v>43437</c:v>
                </c:pt>
                <c:pt idx="845">
                  <c:v>43438</c:v>
                </c:pt>
                <c:pt idx="846">
                  <c:v>43439</c:v>
                </c:pt>
                <c:pt idx="847">
                  <c:v>43440</c:v>
                </c:pt>
                <c:pt idx="848">
                  <c:v>43441</c:v>
                </c:pt>
                <c:pt idx="849">
                  <c:v>43444</c:v>
                </c:pt>
                <c:pt idx="850">
                  <c:v>43445</c:v>
                </c:pt>
                <c:pt idx="851">
                  <c:v>43446</c:v>
                </c:pt>
                <c:pt idx="852">
                  <c:v>43447</c:v>
                </c:pt>
                <c:pt idx="853">
                  <c:v>43448</c:v>
                </c:pt>
                <c:pt idx="854">
                  <c:v>43451</c:v>
                </c:pt>
                <c:pt idx="855">
                  <c:v>43452</c:v>
                </c:pt>
                <c:pt idx="856">
                  <c:v>43453</c:v>
                </c:pt>
                <c:pt idx="857">
                  <c:v>43454</c:v>
                </c:pt>
                <c:pt idx="858">
                  <c:v>43455</c:v>
                </c:pt>
                <c:pt idx="859">
                  <c:v>43458</c:v>
                </c:pt>
                <c:pt idx="860">
                  <c:v>43461</c:v>
                </c:pt>
                <c:pt idx="861">
                  <c:v>43462</c:v>
                </c:pt>
                <c:pt idx="862">
                  <c:v>43465</c:v>
                </c:pt>
                <c:pt idx="863">
                  <c:v>43467</c:v>
                </c:pt>
                <c:pt idx="864">
                  <c:v>43468</c:v>
                </c:pt>
                <c:pt idx="865">
                  <c:v>43469</c:v>
                </c:pt>
                <c:pt idx="866">
                  <c:v>43472</c:v>
                </c:pt>
                <c:pt idx="867">
                  <c:v>43473</c:v>
                </c:pt>
                <c:pt idx="868">
                  <c:v>43474</c:v>
                </c:pt>
                <c:pt idx="869">
                  <c:v>43475</c:v>
                </c:pt>
                <c:pt idx="870">
                  <c:v>43476</c:v>
                </c:pt>
                <c:pt idx="871">
                  <c:v>43479</c:v>
                </c:pt>
                <c:pt idx="872">
                  <c:v>43480</c:v>
                </c:pt>
                <c:pt idx="873">
                  <c:v>43481</c:v>
                </c:pt>
                <c:pt idx="874">
                  <c:v>43482</c:v>
                </c:pt>
                <c:pt idx="875">
                  <c:v>43483</c:v>
                </c:pt>
                <c:pt idx="876">
                  <c:v>43486</c:v>
                </c:pt>
                <c:pt idx="877">
                  <c:v>43487</c:v>
                </c:pt>
                <c:pt idx="878">
                  <c:v>43488</c:v>
                </c:pt>
                <c:pt idx="879">
                  <c:v>43489</c:v>
                </c:pt>
                <c:pt idx="880">
                  <c:v>43490</c:v>
                </c:pt>
                <c:pt idx="881">
                  <c:v>43493</c:v>
                </c:pt>
                <c:pt idx="882">
                  <c:v>43494</c:v>
                </c:pt>
                <c:pt idx="883">
                  <c:v>43495</c:v>
                </c:pt>
                <c:pt idx="884">
                  <c:v>43496</c:v>
                </c:pt>
                <c:pt idx="885">
                  <c:v>43497</c:v>
                </c:pt>
                <c:pt idx="886">
                  <c:v>43500</c:v>
                </c:pt>
                <c:pt idx="887">
                  <c:v>43501</c:v>
                </c:pt>
                <c:pt idx="888">
                  <c:v>43502</c:v>
                </c:pt>
                <c:pt idx="889">
                  <c:v>43503</c:v>
                </c:pt>
                <c:pt idx="890">
                  <c:v>43504</c:v>
                </c:pt>
                <c:pt idx="891">
                  <c:v>43507</c:v>
                </c:pt>
                <c:pt idx="892">
                  <c:v>43508</c:v>
                </c:pt>
                <c:pt idx="893">
                  <c:v>43509</c:v>
                </c:pt>
                <c:pt idx="894">
                  <c:v>43510</c:v>
                </c:pt>
                <c:pt idx="895">
                  <c:v>43511</c:v>
                </c:pt>
                <c:pt idx="896">
                  <c:v>43515</c:v>
                </c:pt>
                <c:pt idx="897">
                  <c:v>43516</c:v>
                </c:pt>
                <c:pt idx="898">
                  <c:v>43517</c:v>
                </c:pt>
                <c:pt idx="899">
                  <c:v>43518</c:v>
                </c:pt>
                <c:pt idx="900">
                  <c:v>43521</c:v>
                </c:pt>
                <c:pt idx="901">
                  <c:v>43522</c:v>
                </c:pt>
                <c:pt idx="902">
                  <c:v>43523</c:v>
                </c:pt>
                <c:pt idx="903">
                  <c:v>43524</c:v>
                </c:pt>
                <c:pt idx="904">
                  <c:v>43525</c:v>
                </c:pt>
                <c:pt idx="905">
                  <c:v>43528</c:v>
                </c:pt>
                <c:pt idx="906">
                  <c:v>43529</c:v>
                </c:pt>
                <c:pt idx="907">
                  <c:v>43530</c:v>
                </c:pt>
                <c:pt idx="908">
                  <c:v>43531</c:v>
                </c:pt>
                <c:pt idx="909">
                  <c:v>43532</c:v>
                </c:pt>
                <c:pt idx="910">
                  <c:v>43535</c:v>
                </c:pt>
                <c:pt idx="911">
                  <c:v>43536</c:v>
                </c:pt>
                <c:pt idx="912">
                  <c:v>43537</c:v>
                </c:pt>
                <c:pt idx="913">
                  <c:v>43538</c:v>
                </c:pt>
                <c:pt idx="914">
                  <c:v>43539</c:v>
                </c:pt>
                <c:pt idx="915">
                  <c:v>43542</c:v>
                </c:pt>
                <c:pt idx="916">
                  <c:v>43543</c:v>
                </c:pt>
                <c:pt idx="917">
                  <c:v>43544</c:v>
                </c:pt>
                <c:pt idx="918">
                  <c:v>43545</c:v>
                </c:pt>
                <c:pt idx="919">
                  <c:v>43546</c:v>
                </c:pt>
                <c:pt idx="920">
                  <c:v>43549</c:v>
                </c:pt>
                <c:pt idx="921">
                  <c:v>43550</c:v>
                </c:pt>
                <c:pt idx="922">
                  <c:v>43551</c:v>
                </c:pt>
                <c:pt idx="923">
                  <c:v>43552</c:v>
                </c:pt>
                <c:pt idx="924">
                  <c:v>43553</c:v>
                </c:pt>
                <c:pt idx="925">
                  <c:v>43556</c:v>
                </c:pt>
                <c:pt idx="926">
                  <c:v>43557</c:v>
                </c:pt>
                <c:pt idx="927">
                  <c:v>43558</c:v>
                </c:pt>
                <c:pt idx="928">
                  <c:v>43559</c:v>
                </c:pt>
                <c:pt idx="929">
                  <c:v>43560</c:v>
                </c:pt>
                <c:pt idx="930">
                  <c:v>43563</c:v>
                </c:pt>
                <c:pt idx="931">
                  <c:v>43564</c:v>
                </c:pt>
                <c:pt idx="932">
                  <c:v>43565</c:v>
                </c:pt>
                <c:pt idx="933">
                  <c:v>43566</c:v>
                </c:pt>
                <c:pt idx="934">
                  <c:v>43567</c:v>
                </c:pt>
                <c:pt idx="935">
                  <c:v>43570</c:v>
                </c:pt>
                <c:pt idx="936">
                  <c:v>43571</c:v>
                </c:pt>
                <c:pt idx="937">
                  <c:v>43572</c:v>
                </c:pt>
                <c:pt idx="938">
                  <c:v>43573</c:v>
                </c:pt>
                <c:pt idx="939">
                  <c:v>43577</c:v>
                </c:pt>
                <c:pt idx="940">
                  <c:v>43578</c:v>
                </c:pt>
                <c:pt idx="941">
                  <c:v>43579</c:v>
                </c:pt>
                <c:pt idx="942">
                  <c:v>43580</c:v>
                </c:pt>
                <c:pt idx="943">
                  <c:v>43581</c:v>
                </c:pt>
                <c:pt idx="944">
                  <c:v>43584</c:v>
                </c:pt>
                <c:pt idx="945">
                  <c:v>43585</c:v>
                </c:pt>
                <c:pt idx="946">
                  <c:v>43586</c:v>
                </c:pt>
                <c:pt idx="947">
                  <c:v>43587</c:v>
                </c:pt>
                <c:pt idx="948">
                  <c:v>43588</c:v>
                </c:pt>
                <c:pt idx="949">
                  <c:v>43591</c:v>
                </c:pt>
                <c:pt idx="950">
                  <c:v>43592</c:v>
                </c:pt>
                <c:pt idx="951">
                  <c:v>43593</c:v>
                </c:pt>
                <c:pt idx="952">
                  <c:v>43594</c:v>
                </c:pt>
                <c:pt idx="953">
                  <c:v>43595</c:v>
                </c:pt>
                <c:pt idx="954">
                  <c:v>43598</c:v>
                </c:pt>
                <c:pt idx="955">
                  <c:v>43599</c:v>
                </c:pt>
                <c:pt idx="956">
                  <c:v>43600</c:v>
                </c:pt>
                <c:pt idx="957">
                  <c:v>43601</c:v>
                </c:pt>
                <c:pt idx="958">
                  <c:v>43602</c:v>
                </c:pt>
                <c:pt idx="959">
                  <c:v>43606</c:v>
                </c:pt>
                <c:pt idx="960">
                  <c:v>43607</c:v>
                </c:pt>
                <c:pt idx="961">
                  <c:v>43608</c:v>
                </c:pt>
                <c:pt idx="962">
                  <c:v>43609</c:v>
                </c:pt>
                <c:pt idx="963">
                  <c:v>43612</c:v>
                </c:pt>
                <c:pt idx="964">
                  <c:v>43613</c:v>
                </c:pt>
                <c:pt idx="965">
                  <c:v>43614</c:v>
                </c:pt>
                <c:pt idx="966">
                  <c:v>43615</c:v>
                </c:pt>
                <c:pt idx="967">
                  <c:v>43616</c:v>
                </c:pt>
                <c:pt idx="968">
                  <c:v>43619</c:v>
                </c:pt>
                <c:pt idx="969">
                  <c:v>43620</c:v>
                </c:pt>
                <c:pt idx="970">
                  <c:v>43621</c:v>
                </c:pt>
                <c:pt idx="971">
                  <c:v>43622</c:v>
                </c:pt>
                <c:pt idx="972">
                  <c:v>43623</c:v>
                </c:pt>
                <c:pt idx="973">
                  <c:v>43626</c:v>
                </c:pt>
                <c:pt idx="974">
                  <c:v>43627</c:v>
                </c:pt>
                <c:pt idx="975">
                  <c:v>43628</c:v>
                </c:pt>
                <c:pt idx="976">
                  <c:v>43629</c:v>
                </c:pt>
                <c:pt idx="977">
                  <c:v>43630</c:v>
                </c:pt>
                <c:pt idx="978">
                  <c:v>43633</c:v>
                </c:pt>
                <c:pt idx="979">
                  <c:v>43634</c:v>
                </c:pt>
                <c:pt idx="980">
                  <c:v>43635</c:v>
                </c:pt>
                <c:pt idx="981">
                  <c:v>43636</c:v>
                </c:pt>
                <c:pt idx="982">
                  <c:v>43637</c:v>
                </c:pt>
                <c:pt idx="983">
                  <c:v>43640</c:v>
                </c:pt>
                <c:pt idx="984">
                  <c:v>43641</c:v>
                </c:pt>
                <c:pt idx="985">
                  <c:v>43642</c:v>
                </c:pt>
                <c:pt idx="986">
                  <c:v>43643</c:v>
                </c:pt>
                <c:pt idx="987">
                  <c:v>43644</c:v>
                </c:pt>
                <c:pt idx="988">
                  <c:v>43648</c:v>
                </c:pt>
                <c:pt idx="989">
                  <c:v>43649</c:v>
                </c:pt>
                <c:pt idx="990">
                  <c:v>43650</c:v>
                </c:pt>
                <c:pt idx="991">
                  <c:v>43651</c:v>
                </c:pt>
                <c:pt idx="992">
                  <c:v>43654</c:v>
                </c:pt>
                <c:pt idx="993">
                  <c:v>43655</c:v>
                </c:pt>
                <c:pt idx="994">
                  <c:v>43656</c:v>
                </c:pt>
                <c:pt idx="995">
                  <c:v>43657</c:v>
                </c:pt>
                <c:pt idx="996">
                  <c:v>43658</c:v>
                </c:pt>
                <c:pt idx="997">
                  <c:v>43661</c:v>
                </c:pt>
                <c:pt idx="998">
                  <c:v>43662</c:v>
                </c:pt>
                <c:pt idx="999">
                  <c:v>43663</c:v>
                </c:pt>
                <c:pt idx="1000">
                  <c:v>43664</c:v>
                </c:pt>
                <c:pt idx="1001">
                  <c:v>43665</c:v>
                </c:pt>
                <c:pt idx="1002">
                  <c:v>43668</c:v>
                </c:pt>
                <c:pt idx="1003">
                  <c:v>43669</c:v>
                </c:pt>
                <c:pt idx="1004">
                  <c:v>43670</c:v>
                </c:pt>
                <c:pt idx="1005">
                  <c:v>43671</c:v>
                </c:pt>
                <c:pt idx="1006">
                  <c:v>43672</c:v>
                </c:pt>
                <c:pt idx="1007">
                  <c:v>43675</c:v>
                </c:pt>
                <c:pt idx="1008">
                  <c:v>43676</c:v>
                </c:pt>
                <c:pt idx="1009">
                  <c:v>43677</c:v>
                </c:pt>
                <c:pt idx="1010">
                  <c:v>43678</c:v>
                </c:pt>
                <c:pt idx="1011">
                  <c:v>43679</c:v>
                </c:pt>
                <c:pt idx="1012">
                  <c:v>43683</c:v>
                </c:pt>
                <c:pt idx="1013">
                  <c:v>43684</c:v>
                </c:pt>
                <c:pt idx="1014">
                  <c:v>43685</c:v>
                </c:pt>
                <c:pt idx="1015">
                  <c:v>43686</c:v>
                </c:pt>
                <c:pt idx="1016">
                  <c:v>43689</c:v>
                </c:pt>
                <c:pt idx="1017">
                  <c:v>43690</c:v>
                </c:pt>
                <c:pt idx="1018">
                  <c:v>43691</c:v>
                </c:pt>
                <c:pt idx="1019">
                  <c:v>43692</c:v>
                </c:pt>
                <c:pt idx="1020">
                  <c:v>43693</c:v>
                </c:pt>
                <c:pt idx="1021">
                  <c:v>43696</c:v>
                </c:pt>
                <c:pt idx="1022">
                  <c:v>43697</c:v>
                </c:pt>
                <c:pt idx="1023">
                  <c:v>43698</c:v>
                </c:pt>
                <c:pt idx="1024">
                  <c:v>43699</c:v>
                </c:pt>
                <c:pt idx="1025">
                  <c:v>43700</c:v>
                </c:pt>
                <c:pt idx="1026">
                  <c:v>43703</c:v>
                </c:pt>
                <c:pt idx="1027">
                  <c:v>43704</c:v>
                </c:pt>
                <c:pt idx="1028">
                  <c:v>43705</c:v>
                </c:pt>
                <c:pt idx="1029">
                  <c:v>43706</c:v>
                </c:pt>
                <c:pt idx="1030">
                  <c:v>43707</c:v>
                </c:pt>
                <c:pt idx="1031">
                  <c:v>43711</c:v>
                </c:pt>
                <c:pt idx="1032">
                  <c:v>43712</c:v>
                </c:pt>
                <c:pt idx="1033">
                  <c:v>43713</c:v>
                </c:pt>
                <c:pt idx="1034">
                  <c:v>43714</c:v>
                </c:pt>
                <c:pt idx="1035">
                  <c:v>43717</c:v>
                </c:pt>
                <c:pt idx="1036">
                  <c:v>43718</c:v>
                </c:pt>
                <c:pt idx="1037">
                  <c:v>43719</c:v>
                </c:pt>
                <c:pt idx="1038">
                  <c:v>43720</c:v>
                </c:pt>
                <c:pt idx="1039">
                  <c:v>43721</c:v>
                </c:pt>
                <c:pt idx="1040">
                  <c:v>43724</c:v>
                </c:pt>
                <c:pt idx="1041">
                  <c:v>43725</c:v>
                </c:pt>
                <c:pt idx="1042">
                  <c:v>43726</c:v>
                </c:pt>
                <c:pt idx="1043">
                  <c:v>43727</c:v>
                </c:pt>
                <c:pt idx="1044">
                  <c:v>43728</c:v>
                </c:pt>
                <c:pt idx="1045">
                  <c:v>43731</c:v>
                </c:pt>
                <c:pt idx="1046">
                  <c:v>43732</c:v>
                </c:pt>
                <c:pt idx="1047">
                  <c:v>43733</c:v>
                </c:pt>
                <c:pt idx="1048">
                  <c:v>43734</c:v>
                </c:pt>
                <c:pt idx="1049">
                  <c:v>43735</c:v>
                </c:pt>
                <c:pt idx="1050">
                  <c:v>43738</c:v>
                </c:pt>
                <c:pt idx="1051">
                  <c:v>43739</c:v>
                </c:pt>
                <c:pt idx="1052">
                  <c:v>43740</c:v>
                </c:pt>
                <c:pt idx="1053">
                  <c:v>43741</c:v>
                </c:pt>
                <c:pt idx="1054">
                  <c:v>43742</c:v>
                </c:pt>
                <c:pt idx="1055">
                  <c:v>43745</c:v>
                </c:pt>
                <c:pt idx="1056">
                  <c:v>43746</c:v>
                </c:pt>
                <c:pt idx="1057">
                  <c:v>43747</c:v>
                </c:pt>
                <c:pt idx="1058">
                  <c:v>43748</c:v>
                </c:pt>
                <c:pt idx="1059">
                  <c:v>43749</c:v>
                </c:pt>
                <c:pt idx="1060">
                  <c:v>43753</c:v>
                </c:pt>
                <c:pt idx="1061">
                  <c:v>43754</c:v>
                </c:pt>
                <c:pt idx="1062">
                  <c:v>43755</c:v>
                </c:pt>
                <c:pt idx="1063">
                  <c:v>43756</c:v>
                </c:pt>
                <c:pt idx="1064">
                  <c:v>43759</c:v>
                </c:pt>
                <c:pt idx="1065">
                  <c:v>43760</c:v>
                </c:pt>
                <c:pt idx="1066">
                  <c:v>43761</c:v>
                </c:pt>
                <c:pt idx="1067">
                  <c:v>43762</c:v>
                </c:pt>
                <c:pt idx="1068">
                  <c:v>43763</c:v>
                </c:pt>
                <c:pt idx="1069">
                  <c:v>43766</c:v>
                </c:pt>
                <c:pt idx="1070">
                  <c:v>43767</c:v>
                </c:pt>
                <c:pt idx="1071">
                  <c:v>43768</c:v>
                </c:pt>
                <c:pt idx="1072">
                  <c:v>43769</c:v>
                </c:pt>
                <c:pt idx="1073">
                  <c:v>43770</c:v>
                </c:pt>
                <c:pt idx="1074">
                  <c:v>43773</c:v>
                </c:pt>
                <c:pt idx="1075">
                  <c:v>43774</c:v>
                </c:pt>
                <c:pt idx="1076">
                  <c:v>43775</c:v>
                </c:pt>
                <c:pt idx="1077">
                  <c:v>43776</c:v>
                </c:pt>
                <c:pt idx="1078">
                  <c:v>43777</c:v>
                </c:pt>
                <c:pt idx="1079">
                  <c:v>43780</c:v>
                </c:pt>
                <c:pt idx="1080">
                  <c:v>43781</c:v>
                </c:pt>
                <c:pt idx="1081">
                  <c:v>43782</c:v>
                </c:pt>
                <c:pt idx="1082">
                  <c:v>43783</c:v>
                </c:pt>
                <c:pt idx="1083">
                  <c:v>43784</c:v>
                </c:pt>
                <c:pt idx="1084">
                  <c:v>43787</c:v>
                </c:pt>
                <c:pt idx="1085">
                  <c:v>43788</c:v>
                </c:pt>
                <c:pt idx="1086">
                  <c:v>43789</c:v>
                </c:pt>
                <c:pt idx="1087">
                  <c:v>43790</c:v>
                </c:pt>
                <c:pt idx="1088">
                  <c:v>43791</c:v>
                </c:pt>
                <c:pt idx="1089">
                  <c:v>43794</c:v>
                </c:pt>
                <c:pt idx="1090">
                  <c:v>43795</c:v>
                </c:pt>
                <c:pt idx="1091">
                  <c:v>43796</c:v>
                </c:pt>
                <c:pt idx="1092">
                  <c:v>43797</c:v>
                </c:pt>
                <c:pt idx="1093">
                  <c:v>43798</c:v>
                </c:pt>
                <c:pt idx="1094">
                  <c:v>43801</c:v>
                </c:pt>
                <c:pt idx="1095">
                  <c:v>43802</c:v>
                </c:pt>
                <c:pt idx="1096">
                  <c:v>43803</c:v>
                </c:pt>
                <c:pt idx="1097">
                  <c:v>43804</c:v>
                </c:pt>
                <c:pt idx="1098">
                  <c:v>43805</c:v>
                </c:pt>
                <c:pt idx="1099">
                  <c:v>43808</c:v>
                </c:pt>
                <c:pt idx="1100">
                  <c:v>43809</c:v>
                </c:pt>
                <c:pt idx="1101">
                  <c:v>43810</c:v>
                </c:pt>
                <c:pt idx="1102">
                  <c:v>43811</c:v>
                </c:pt>
                <c:pt idx="1103">
                  <c:v>43812</c:v>
                </c:pt>
                <c:pt idx="1104">
                  <c:v>43815</c:v>
                </c:pt>
                <c:pt idx="1105">
                  <c:v>43816</c:v>
                </c:pt>
                <c:pt idx="1106">
                  <c:v>43817</c:v>
                </c:pt>
                <c:pt idx="1107">
                  <c:v>43818</c:v>
                </c:pt>
                <c:pt idx="1108">
                  <c:v>43819</c:v>
                </c:pt>
                <c:pt idx="1109">
                  <c:v>43822</c:v>
                </c:pt>
                <c:pt idx="1110">
                  <c:v>43823</c:v>
                </c:pt>
                <c:pt idx="1111">
                  <c:v>43826</c:v>
                </c:pt>
                <c:pt idx="1112">
                  <c:v>43829</c:v>
                </c:pt>
                <c:pt idx="1113">
                  <c:v>43830</c:v>
                </c:pt>
                <c:pt idx="1114">
                  <c:v>43832</c:v>
                </c:pt>
                <c:pt idx="1115">
                  <c:v>43833</c:v>
                </c:pt>
                <c:pt idx="1116">
                  <c:v>43836</c:v>
                </c:pt>
                <c:pt idx="1117">
                  <c:v>43837</c:v>
                </c:pt>
                <c:pt idx="1118">
                  <c:v>43838</c:v>
                </c:pt>
                <c:pt idx="1119">
                  <c:v>43839</c:v>
                </c:pt>
                <c:pt idx="1120">
                  <c:v>43840</c:v>
                </c:pt>
                <c:pt idx="1121">
                  <c:v>43843</c:v>
                </c:pt>
                <c:pt idx="1122">
                  <c:v>43844</c:v>
                </c:pt>
                <c:pt idx="1123">
                  <c:v>43845</c:v>
                </c:pt>
                <c:pt idx="1124">
                  <c:v>43846</c:v>
                </c:pt>
                <c:pt idx="1125">
                  <c:v>43847</c:v>
                </c:pt>
                <c:pt idx="1126">
                  <c:v>43850</c:v>
                </c:pt>
                <c:pt idx="1127">
                  <c:v>43851</c:v>
                </c:pt>
                <c:pt idx="1128">
                  <c:v>43852</c:v>
                </c:pt>
                <c:pt idx="1129">
                  <c:v>43853</c:v>
                </c:pt>
                <c:pt idx="1130">
                  <c:v>43854</c:v>
                </c:pt>
                <c:pt idx="1131">
                  <c:v>43857</c:v>
                </c:pt>
                <c:pt idx="1132">
                  <c:v>43858</c:v>
                </c:pt>
                <c:pt idx="1133">
                  <c:v>43859</c:v>
                </c:pt>
                <c:pt idx="1134">
                  <c:v>43860</c:v>
                </c:pt>
                <c:pt idx="1135">
                  <c:v>43861</c:v>
                </c:pt>
                <c:pt idx="1136">
                  <c:v>43864</c:v>
                </c:pt>
                <c:pt idx="1137">
                  <c:v>43865</c:v>
                </c:pt>
                <c:pt idx="1138">
                  <c:v>43866</c:v>
                </c:pt>
                <c:pt idx="1139">
                  <c:v>43867</c:v>
                </c:pt>
                <c:pt idx="1140">
                  <c:v>43868</c:v>
                </c:pt>
                <c:pt idx="1141">
                  <c:v>43871</c:v>
                </c:pt>
                <c:pt idx="1142">
                  <c:v>43872</c:v>
                </c:pt>
                <c:pt idx="1143">
                  <c:v>43873</c:v>
                </c:pt>
                <c:pt idx="1144">
                  <c:v>43874</c:v>
                </c:pt>
                <c:pt idx="1145">
                  <c:v>43875</c:v>
                </c:pt>
                <c:pt idx="1146">
                  <c:v>43879</c:v>
                </c:pt>
                <c:pt idx="1147">
                  <c:v>43880</c:v>
                </c:pt>
                <c:pt idx="1148">
                  <c:v>43881</c:v>
                </c:pt>
                <c:pt idx="1149">
                  <c:v>43882</c:v>
                </c:pt>
                <c:pt idx="1150">
                  <c:v>43885</c:v>
                </c:pt>
                <c:pt idx="1151">
                  <c:v>43886</c:v>
                </c:pt>
                <c:pt idx="1152">
                  <c:v>43887</c:v>
                </c:pt>
                <c:pt idx="1153">
                  <c:v>43888</c:v>
                </c:pt>
                <c:pt idx="1154">
                  <c:v>43889</c:v>
                </c:pt>
                <c:pt idx="1155">
                  <c:v>43892</c:v>
                </c:pt>
                <c:pt idx="1156">
                  <c:v>43893</c:v>
                </c:pt>
                <c:pt idx="1157">
                  <c:v>43894</c:v>
                </c:pt>
                <c:pt idx="1158">
                  <c:v>43895</c:v>
                </c:pt>
                <c:pt idx="1159">
                  <c:v>43896</c:v>
                </c:pt>
                <c:pt idx="1160">
                  <c:v>43899</c:v>
                </c:pt>
                <c:pt idx="1161">
                  <c:v>43900</c:v>
                </c:pt>
                <c:pt idx="1162">
                  <c:v>43901</c:v>
                </c:pt>
                <c:pt idx="1163">
                  <c:v>43902</c:v>
                </c:pt>
                <c:pt idx="1164">
                  <c:v>43903</c:v>
                </c:pt>
                <c:pt idx="1165">
                  <c:v>43906</c:v>
                </c:pt>
                <c:pt idx="1166">
                  <c:v>43907</c:v>
                </c:pt>
                <c:pt idx="1167">
                  <c:v>43908</c:v>
                </c:pt>
                <c:pt idx="1168">
                  <c:v>43909</c:v>
                </c:pt>
                <c:pt idx="1169">
                  <c:v>43910</c:v>
                </c:pt>
                <c:pt idx="1170">
                  <c:v>43913</c:v>
                </c:pt>
                <c:pt idx="1171">
                  <c:v>43914</c:v>
                </c:pt>
                <c:pt idx="1172">
                  <c:v>43915</c:v>
                </c:pt>
                <c:pt idx="1173">
                  <c:v>43916</c:v>
                </c:pt>
                <c:pt idx="1174">
                  <c:v>43917</c:v>
                </c:pt>
                <c:pt idx="1175">
                  <c:v>43920</c:v>
                </c:pt>
                <c:pt idx="1176">
                  <c:v>43921</c:v>
                </c:pt>
                <c:pt idx="1177">
                  <c:v>43922</c:v>
                </c:pt>
                <c:pt idx="1178">
                  <c:v>43923</c:v>
                </c:pt>
                <c:pt idx="1179">
                  <c:v>43924</c:v>
                </c:pt>
                <c:pt idx="1180">
                  <c:v>43927</c:v>
                </c:pt>
                <c:pt idx="1181">
                  <c:v>43928</c:v>
                </c:pt>
                <c:pt idx="1182">
                  <c:v>43929</c:v>
                </c:pt>
                <c:pt idx="1183">
                  <c:v>43930</c:v>
                </c:pt>
                <c:pt idx="1184">
                  <c:v>43934</c:v>
                </c:pt>
                <c:pt idx="1185">
                  <c:v>43935</c:v>
                </c:pt>
                <c:pt idx="1186">
                  <c:v>43936</c:v>
                </c:pt>
                <c:pt idx="1187">
                  <c:v>43937</c:v>
                </c:pt>
                <c:pt idx="1188">
                  <c:v>43938</c:v>
                </c:pt>
                <c:pt idx="1189">
                  <c:v>43941</c:v>
                </c:pt>
                <c:pt idx="1190">
                  <c:v>43942</c:v>
                </c:pt>
                <c:pt idx="1191">
                  <c:v>43943</c:v>
                </c:pt>
                <c:pt idx="1192">
                  <c:v>43944</c:v>
                </c:pt>
                <c:pt idx="1193">
                  <c:v>43945</c:v>
                </c:pt>
                <c:pt idx="1194">
                  <c:v>43948</c:v>
                </c:pt>
                <c:pt idx="1195">
                  <c:v>43949</c:v>
                </c:pt>
                <c:pt idx="1196">
                  <c:v>43950</c:v>
                </c:pt>
                <c:pt idx="1197">
                  <c:v>43951</c:v>
                </c:pt>
                <c:pt idx="1198">
                  <c:v>43952</c:v>
                </c:pt>
                <c:pt idx="1199">
                  <c:v>43955</c:v>
                </c:pt>
                <c:pt idx="1200">
                  <c:v>43956</c:v>
                </c:pt>
                <c:pt idx="1201">
                  <c:v>43957</c:v>
                </c:pt>
                <c:pt idx="1202">
                  <c:v>43958</c:v>
                </c:pt>
                <c:pt idx="1203">
                  <c:v>43959</c:v>
                </c:pt>
                <c:pt idx="1204">
                  <c:v>43962</c:v>
                </c:pt>
                <c:pt idx="1205">
                  <c:v>43963</c:v>
                </c:pt>
                <c:pt idx="1206">
                  <c:v>43964</c:v>
                </c:pt>
                <c:pt idx="1207">
                  <c:v>43965</c:v>
                </c:pt>
                <c:pt idx="1208">
                  <c:v>43966</c:v>
                </c:pt>
                <c:pt idx="1209">
                  <c:v>43970</c:v>
                </c:pt>
                <c:pt idx="1210">
                  <c:v>43971</c:v>
                </c:pt>
                <c:pt idx="1211">
                  <c:v>43972</c:v>
                </c:pt>
                <c:pt idx="1212">
                  <c:v>43973</c:v>
                </c:pt>
                <c:pt idx="1213">
                  <c:v>43976</c:v>
                </c:pt>
                <c:pt idx="1214">
                  <c:v>43977</c:v>
                </c:pt>
                <c:pt idx="1215">
                  <c:v>43978</c:v>
                </c:pt>
                <c:pt idx="1216">
                  <c:v>43979</c:v>
                </c:pt>
                <c:pt idx="1217">
                  <c:v>43980</c:v>
                </c:pt>
                <c:pt idx="1218">
                  <c:v>43983</c:v>
                </c:pt>
                <c:pt idx="1219">
                  <c:v>43984</c:v>
                </c:pt>
                <c:pt idx="1220">
                  <c:v>43985</c:v>
                </c:pt>
                <c:pt idx="1221">
                  <c:v>43986</c:v>
                </c:pt>
                <c:pt idx="1222">
                  <c:v>43987</c:v>
                </c:pt>
                <c:pt idx="1223">
                  <c:v>43990</c:v>
                </c:pt>
                <c:pt idx="1224">
                  <c:v>43991</c:v>
                </c:pt>
                <c:pt idx="1225">
                  <c:v>43992</c:v>
                </c:pt>
                <c:pt idx="1226">
                  <c:v>43993</c:v>
                </c:pt>
                <c:pt idx="1227">
                  <c:v>43994</c:v>
                </c:pt>
                <c:pt idx="1228">
                  <c:v>43997</c:v>
                </c:pt>
                <c:pt idx="1229">
                  <c:v>43998</c:v>
                </c:pt>
                <c:pt idx="1230">
                  <c:v>43999</c:v>
                </c:pt>
                <c:pt idx="1231">
                  <c:v>44000</c:v>
                </c:pt>
                <c:pt idx="1232">
                  <c:v>44001</c:v>
                </c:pt>
                <c:pt idx="1233">
                  <c:v>44004</c:v>
                </c:pt>
                <c:pt idx="1234">
                  <c:v>44005</c:v>
                </c:pt>
                <c:pt idx="1235">
                  <c:v>44006</c:v>
                </c:pt>
                <c:pt idx="1236">
                  <c:v>44007</c:v>
                </c:pt>
                <c:pt idx="1237">
                  <c:v>44008</c:v>
                </c:pt>
                <c:pt idx="1238">
                  <c:v>44011</c:v>
                </c:pt>
                <c:pt idx="1239">
                  <c:v>44012</c:v>
                </c:pt>
                <c:pt idx="1240">
                  <c:v>44014</c:v>
                </c:pt>
                <c:pt idx="1241">
                  <c:v>44015</c:v>
                </c:pt>
                <c:pt idx="1242">
                  <c:v>44018</c:v>
                </c:pt>
                <c:pt idx="1243">
                  <c:v>44019</c:v>
                </c:pt>
                <c:pt idx="1244">
                  <c:v>44020</c:v>
                </c:pt>
                <c:pt idx="1245">
                  <c:v>44021</c:v>
                </c:pt>
                <c:pt idx="1246">
                  <c:v>44022</c:v>
                </c:pt>
                <c:pt idx="1247">
                  <c:v>44025</c:v>
                </c:pt>
                <c:pt idx="1248">
                  <c:v>44026</c:v>
                </c:pt>
                <c:pt idx="1249">
                  <c:v>44027</c:v>
                </c:pt>
                <c:pt idx="1250">
                  <c:v>44028</c:v>
                </c:pt>
                <c:pt idx="1251">
                  <c:v>44029</c:v>
                </c:pt>
                <c:pt idx="1252">
                  <c:v>44032</c:v>
                </c:pt>
                <c:pt idx="1253">
                  <c:v>44033</c:v>
                </c:pt>
                <c:pt idx="1254">
                  <c:v>44034</c:v>
                </c:pt>
                <c:pt idx="1255">
                  <c:v>44035</c:v>
                </c:pt>
                <c:pt idx="1256">
                  <c:v>44036</c:v>
                </c:pt>
                <c:pt idx="1257">
                  <c:v>44039</c:v>
                </c:pt>
                <c:pt idx="1258">
                  <c:v>44040</c:v>
                </c:pt>
                <c:pt idx="1259">
                  <c:v>44041</c:v>
                </c:pt>
                <c:pt idx="1260">
                  <c:v>44042</c:v>
                </c:pt>
                <c:pt idx="1261">
                  <c:v>44043</c:v>
                </c:pt>
                <c:pt idx="1262">
                  <c:v>44047</c:v>
                </c:pt>
                <c:pt idx="1263">
                  <c:v>44048</c:v>
                </c:pt>
                <c:pt idx="1264">
                  <c:v>44049</c:v>
                </c:pt>
                <c:pt idx="1265">
                  <c:v>44050</c:v>
                </c:pt>
                <c:pt idx="1266">
                  <c:v>44053</c:v>
                </c:pt>
                <c:pt idx="1267">
                  <c:v>44054</c:v>
                </c:pt>
                <c:pt idx="1268">
                  <c:v>44055</c:v>
                </c:pt>
                <c:pt idx="1269">
                  <c:v>44056</c:v>
                </c:pt>
                <c:pt idx="1270">
                  <c:v>44057</c:v>
                </c:pt>
                <c:pt idx="1271">
                  <c:v>44060</c:v>
                </c:pt>
                <c:pt idx="1272">
                  <c:v>44061</c:v>
                </c:pt>
                <c:pt idx="1273">
                  <c:v>44062</c:v>
                </c:pt>
                <c:pt idx="1274">
                  <c:v>44063</c:v>
                </c:pt>
                <c:pt idx="1275">
                  <c:v>44064</c:v>
                </c:pt>
                <c:pt idx="1276">
                  <c:v>44067</c:v>
                </c:pt>
                <c:pt idx="1277">
                  <c:v>44068</c:v>
                </c:pt>
                <c:pt idx="1278">
                  <c:v>44069</c:v>
                </c:pt>
                <c:pt idx="1279">
                  <c:v>44070</c:v>
                </c:pt>
                <c:pt idx="1280">
                  <c:v>44071</c:v>
                </c:pt>
                <c:pt idx="1281">
                  <c:v>44074</c:v>
                </c:pt>
                <c:pt idx="1282">
                  <c:v>44075</c:v>
                </c:pt>
                <c:pt idx="1283">
                  <c:v>44076</c:v>
                </c:pt>
                <c:pt idx="1284">
                  <c:v>44077</c:v>
                </c:pt>
                <c:pt idx="1285">
                  <c:v>44078</c:v>
                </c:pt>
                <c:pt idx="1286">
                  <c:v>44082</c:v>
                </c:pt>
                <c:pt idx="1287">
                  <c:v>44083</c:v>
                </c:pt>
                <c:pt idx="1288">
                  <c:v>44084</c:v>
                </c:pt>
                <c:pt idx="1289">
                  <c:v>44085</c:v>
                </c:pt>
                <c:pt idx="1290">
                  <c:v>44088</c:v>
                </c:pt>
                <c:pt idx="1291">
                  <c:v>44089</c:v>
                </c:pt>
                <c:pt idx="1292">
                  <c:v>44090</c:v>
                </c:pt>
                <c:pt idx="1293">
                  <c:v>44091</c:v>
                </c:pt>
                <c:pt idx="1294">
                  <c:v>44092</c:v>
                </c:pt>
                <c:pt idx="1295">
                  <c:v>44095</c:v>
                </c:pt>
                <c:pt idx="1296">
                  <c:v>44096</c:v>
                </c:pt>
                <c:pt idx="1297">
                  <c:v>44097</c:v>
                </c:pt>
                <c:pt idx="1298">
                  <c:v>44098</c:v>
                </c:pt>
                <c:pt idx="1299">
                  <c:v>44099</c:v>
                </c:pt>
                <c:pt idx="1300">
                  <c:v>44102</c:v>
                </c:pt>
                <c:pt idx="1301">
                  <c:v>44103</c:v>
                </c:pt>
                <c:pt idx="1302">
                  <c:v>44104</c:v>
                </c:pt>
                <c:pt idx="1303">
                  <c:v>44105</c:v>
                </c:pt>
                <c:pt idx="1304">
                  <c:v>44106</c:v>
                </c:pt>
                <c:pt idx="1305">
                  <c:v>44109</c:v>
                </c:pt>
                <c:pt idx="1306">
                  <c:v>44110</c:v>
                </c:pt>
                <c:pt idx="1307">
                  <c:v>44111</c:v>
                </c:pt>
                <c:pt idx="1308">
                  <c:v>44112</c:v>
                </c:pt>
                <c:pt idx="1309">
                  <c:v>44113</c:v>
                </c:pt>
                <c:pt idx="1310">
                  <c:v>44117</c:v>
                </c:pt>
                <c:pt idx="1311">
                  <c:v>44118</c:v>
                </c:pt>
                <c:pt idx="1312">
                  <c:v>44119</c:v>
                </c:pt>
                <c:pt idx="1313">
                  <c:v>44120</c:v>
                </c:pt>
                <c:pt idx="1314">
                  <c:v>44123</c:v>
                </c:pt>
                <c:pt idx="1315">
                  <c:v>44124</c:v>
                </c:pt>
                <c:pt idx="1316">
                  <c:v>44125</c:v>
                </c:pt>
                <c:pt idx="1317">
                  <c:v>44126</c:v>
                </c:pt>
                <c:pt idx="1318">
                  <c:v>44127</c:v>
                </c:pt>
                <c:pt idx="1319">
                  <c:v>44130</c:v>
                </c:pt>
                <c:pt idx="1320">
                  <c:v>44131</c:v>
                </c:pt>
                <c:pt idx="1321">
                  <c:v>44132</c:v>
                </c:pt>
                <c:pt idx="1322">
                  <c:v>44133</c:v>
                </c:pt>
                <c:pt idx="1323">
                  <c:v>44134</c:v>
                </c:pt>
                <c:pt idx="1324">
                  <c:v>44137</c:v>
                </c:pt>
                <c:pt idx="1325">
                  <c:v>44138</c:v>
                </c:pt>
                <c:pt idx="1326">
                  <c:v>44139</c:v>
                </c:pt>
                <c:pt idx="1327">
                  <c:v>44140</c:v>
                </c:pt>
                <c:pt idx="1328">
                  <c:v>44141</c:v>
                </c:pt>
                <c:pt idx="1329">
                  <c:v>44144</c:v>
                </c:pt>
                <c:pt idx="1330">
                  <c:v>44145</c:v>
                </c:pt>
                <c:pt idx="1331">
                  <c:v>44146</c:v>
                </c:pt>
                <c:pt idx="1332">
                  <c:v>44147</c:v>
                </c:pt>
                <c:pt idx="1333">
                  <c:v>44148</c:v>
                </c:pt>
                <c:pt idx="1334">
                  <c:v>44151</c:v>
                </c:pt>
                <c:pt idx="1335">
                  <c:v>44152</c:v>
                </c:pt>
                <c:pt idx="1336">
                  <c:v>44153</c:v>
                </c:pt>
                <c:pt idx="1337">
                  <c:v>44154</c:v>
                </c:pt>
                <c:pt idx="1338">
                  <c:v>44155</c:v>
                </c:pt>
                <c:pt idx="1339">
                  <c:v>44158</c:v>
                </c:pt>
                <c:pt idx="1340">
                  <c:v>44159</c:v>
                </c:pt>
                <c:pt idx="1341">
                  <c:v>44160</c:v>
                </c:pt>
                <c:pt idx="1342">
                  <c:v>44161</c:v>
                </c:pt>
                <c:pt idx="1343">
                  <c:v>44162</c:v>
                </c:pt>
                <c:pt idx="1344">
                  <c:v>44165</c:v>
                </c:pt>
                <c:pt idx="1345">
                  <c:v>44166</c:v>
                </c:pt>
                <c:pt idx="1346">
                  <c:v>44167</c:v>
                </c:pt>
                <c:pt idx="1347">
                  <c:v>44168</c:v>
                </c:pt>
                <c:pt idx="1348">
                  <c:v>44169</c:v>
                </c:pt>
                <c:pt idx="1349">
                  <c:v>44172</c:v>
                </c:pt>
                <c:pt idx="1350">
                  <c:v>44173</c:v>
                </c:pt>
                <c:pt idx="1351">
                  <c:v>44174</c:v>
                </c:pt>
                <c:pt idx="1352">
                  <c:v>44175</c:v>
                </c:pt>
                <c:pt idx="1353">
                  <c:v>44176</c:v>
                </c:pt>
                <c:pt idx="1354">
                  <c:v>44179</c:v>
                </c:pt>
                <c:pt idx="1355">
                  <c:v>44180</c:v>
                </c:pt>
                <c:pt idx="1356">
                  <c:v>44181</c:v>
                </c:pt>
                <c:pt idx="1357">
                  <c:v>44182</c:v>
                </c:pt>
                <c:pt idx="1358">
                  <c:v>44183</c:v>
                </c:pt>
                <c:pt idx="1359">
                  <c:v>44186</c:v>
                </c:pt>
                <c:pt idx="1360">
                  <c:v>44187</c:v>
                </c:pt>
                <c:pt idx="1361">
                  <c:v>44188</c:v>
                </c:pt>
                <c:pt idx="1362">
                  <c:v>44189</c:v>
                </c:pt>
                <c:pt idx="1363">
                  <c:v>44194</c:v>
                </c:pt>
                <c:pt idx="1364">
                  <c:v>44195</c:v>
                </c:pt>
                <c:pt idx="1365">
                  <c:v>44196</c:v>
                </c:pt>
                <c:pt idx="1366">
                  <c:v>44200</c:v>
                </c:pt>
                <c:pt idx="1367">
                  <c:v>44201</c:v>
                </c:pt>
                <c:pt idx="1368">
                  <c:v>44202</c:v>
                </c:pt>
                <c:pt idx="1369">
                  <c:v>44203</c:v>
                </c:pt>
                <c:pt idx="1370">
                  <c:v>44204</c:v>
                </c:pt>
                <c:pt idx="1371">
                  <c:v>44207</c:v>
                </c:pt>
                <c:pt idx="1372">
                  <c:v>44208</c:v>
                </c:pt>
                <c:pt idx="1373">
                  <c:v>44209</c:v>
                </c:pt>
                <c:pt idx="1374">
                  <c:v>44210</c:v>
                </c:pt>
                <c:pt idx="1375">
                  <c:v>44211</c:v>
                </c:pt>
                <c:pt idx="1376">
                  <c:v>44214</c:v>
                </c:pt>
                <c:pt idx="1377">
                  <c:v>44215</c:v>
                </c:pt>
                <c:pt idx="1378">
                  <c:v>44216</c:v>
                </c:pt>
                <c:pt idx="1379">
                  <c:v>44217</c:v>
                </c:pt>
                <c:pt idx="1380">
                  <c:v>44218</c:v>
                </c:pt>
                <c:pt idx="1381">
                  <c:v>44221</c:v>
                </c:pt>
                <c:pt idx="1382">
                  <c:v>44222</c:v>
                </c:pt>
                <c:pt idx="1383">
                  <c:v>44223</c:v>
                </c:pt>
                <c:pt idx="1384">
                  <c:v>44224</c:v>
                </c:pt>
                <c:pt idx="1385">
                  <c:v>44225</c:v>
                </c:pt>
                <c:pt idx="1386">
                  <c:v>44228</c:v>
                </c:pt>
                <c:pt idx="1387">
                  <c:v>44229</c:v>
                </c:pt>
                <c:pt idx="1388">
                  <c:v>44230</c:v>
                </c:pt>
                <c:pt idx="1389">
                  <c:v>44231</c:v>
                </c:pt>
                <c:pt idx="1390">
                  <c:v>44232</c:v>
                </c:pt>
                <c:pt idx="1391">
                  <c:v>44235</c:v>
                </c:pt>
                <c:pt idx="1392">
                  <c:v>44236</c:v>
                </c:pt>
                <c:pt idx="1393">
                  <c:v>44237</c:v>
                </c:pt>
                <c:pt idx="1394">
                  <c:v>44238</c:v>
                </c:pt>
                <c:pt idx="1395">
                  <c:v>44239</c:v>
                </c:pt>
                <c:pt idx="1396">
                  <c:v>44243</c:v>
                </c:pt>
                <c:pt idx="1397">
                  <c:v>44244</c:v>
                </c:pt>
                <c:pt idx="1398">
                  <c:v>44245</c:v>
                </c:pt>
                <c:pt idx="1399">
                  <c:v>44246</c:v>
                </c:pt>
                <c:pt idx="1400">
                  <c:v>44249</c:v>
                </c:pt>
                <c:pt idx="1401">
                  <c:v>44250</c:v>
                </c:pt>
                <c:pt idx="1402">
                  <c:v>44251</c:v>
                </c:pt>
                <c:pt idx="1403">
                  <c:v>44252</c:v>
                </c:pt>
                <c:pt idx="1404">
                  <c:v>44253</c:v>
                </c:pt>
                <c:pt idx="1405">
                  <c:v>44256</c:v>
                </c:pt>
                <c:pt idx="1406">
                  <c:v>44257</c:v>
                </c:pt>
                <c:pt idx="1407">
                  <c:v>44258</c:v>
                </c:pt>
                <c:pt idx="1408">
                  <c:v>44259</c:v>
                </c:pt>
                <c:pt idx="1409">
                  <c:v>44260</c:v>
                </c:pt>
                <c:pt idx="1410">
                  <c:v>44263</c:v>
                </c:pt>
                <c:pt idx="1411">
                  <c:v>44264</c:v>
                </c:pt>
                <c:pt idx="1412">
                  <c:v>44265</c:v>
                </c:pt>
                <c:pt idx="1413">
                  <c:v>44266</c:v>
                </c:pt>
                <c:pt idx="1414">
                  <c:v>44267</c:v>
                </c:pt>
                <c:pt idx="1415">
                  <c:v>44270</c:v>
                </c:pt>
                <c:pt idx="1416">
                  <c:v>44271</c:v>
                </c:pt>
                <c:pt idx="1417">
                  <c:v>44272</c:v>
                </c:pt>
                <c:pt idx="1418">
                  <c:v>44273</c:v>
                </c:pt>
                <c:pt idx="1419">
                  <c:v>44274</c:v>
                </c:pt>
                <c:pt idx="1420">
                  <c:v>44277</c:v>
                </c:pt>
                <c:pt idx="1421">
                  <c:v>44278</c:v>
                </c:pt>
                <c:pt idx="1422">
                  <c:v>44279</c:v>
                </c:pt>
                <c:pt idx="1423">
                  <c:v>44280</c:v>
                </c:pt>
                <c:pt idx="1424">
                  <c:v>44281</c:v>
                </c:pt>
                <c:pt idx="1425">
                  <c:v>44284</c:v>
                </c:pt>
                <c:pt idx="1426">
                  <c:v>44285</c:v>
                </c:pt>
                <c:pt idx="1427">
                  <c:v>44286</c:v>
                </c:pt>
                <c:pt idx="1428">
                  <c:v>44287</c:v>
                </c:pt>
                <c:pt idx="1429">
                  <c:v>44291</c:v>
                </c:pt>
                <c:pt idx="1430">
                  <c:v>44292</c:v>
                </c:pt>
                <c:pt idx="1431">
                  <c:v>44293</c:v>
                </c:pt>
                <c:pt idx="1432">
                  <c:v>44294</c:v>
                </c:pt>
                <c:pt idx="1433">
                  <c:v>44295</c:v>
                </c:pt>
                <c:pt idx="1434">
                  <c:v>44298</c:v>
                </c:pt>
                <c:pt idx="1435">
                  <c:v>44299</c:v>
                </c:pt>
                <c:pt idx="1436">
                  <c:v>44300</c:v>
                </c:pt>
                <c:pt idx="1437">
                  <c:v>44301</c:v>
                </c:pt>
                <c:pt idx="1438">
                  <c:v>44302</c:v>
                </c:pt>
                <c:pt idx="1439">
                  <c:v>44305</c:v>
                </c:pt>
                <c:pt idx="1440">
                  <c:v>44306</c:v>
                </c:pt>
                <c:pt idx="1441">
                  <c:v>44307</c:v>
                </c:pt>
                <c:pt idx="1442">
                  <c:v>44308</c:v>
                </c:pt>
                <c:pt idx="1443">
                  <c:v>44309</c:v>
                </c:pt>
                <c:pt idx="1444">
                  <c:v>44312</c:v>
                </c:pt>
                <c:pt idx="1445">
                  <c:v>44313</c:v>
                </c:pt>
                <c:pt idx="1446">
                  <c:v>44314</c:v>
                </c:pt>
                <c:pt idx="1447">
                  <c:v>44315</c:v>
                </c:pt>
                <c:pt idx="1448">
                  <c:v>44316</c:v>
                </c:pt>
                <c:pt idx="1449">
                  <c:v>44319</c:v>
                </c:pt>
                <c:pt idx="1450">
                  <c:v>44320</c:v>
                </c:pt>
                <c:pt idx="1451">
                  <c:v>44321</c:v>
                </c:pt>
                <c:pt idx="1452">
                  <c:v>44322</c:v>
                </c:pt>
                <c:pt idx="1453">
                  <c:v>44323</c:v>
                </c:pt>
                <c:pt idx="1454">
                  <c:v>44326</c:v>
                </c:pt>
                <c:pt idx="1455">
                  <c:v>44327</c:v>
                </c:pt>
                <c:pt idx="1456">
                  <c:v>44328</c:v>
                </c:pt>
                <c:pt idx="1457">
                  <c:v>44329</c:v>
                </c:pt>
                <c:pt idx="1458">
                  <c:v>44330</c:v>
                </c:pt>
                <c:pt idx="1459">
                  <c:v>44333</c:v>
                </c:pt>
                <c:pt idx="1460">
                  <c:v>44334</c:v>
                </c:pt>
                <c:pt idx="1461">
                  <c:v>44335</c:v>
                </c:pt>
                <c:pt idx="1462">
                  <c:v>44336</c:v>
                </c:pt>
                <c:pt idx="1463">
                  <c:v>44337</c:v>
                </c:pt>
                <c:pt idx="1464">
                  <c:v>44341</c:v>
                </c:pt>
                <c:pt idx="1465">
                  <c:v>44342</c:v>
                </c:pt>
                <c:pt idx="1466">
                  <c:v>44343</c:v>
                </c:pt>
                <c:pt idx="1467">
                  <c:v>44344</c:v>
                </c:pt>
                <c:pt idx="1468">
                  <c:v>44347</c:v>
                </c:pt>
                <c:pt idx="1469">
                  <c:v>44348</c:v>
                </c:pt>
                <c:pt idx="1470">
                  <c:v>44349</c:v>
                </c:pt>
                <c:pt idx="1471">
                  <c:v>44350</c:v>
                </c:pt>
                <c:pt idx="1472">
                  <c:v>44351</c:v>
                </c:pt>
                <c:pt idx="1473">
                  <c:v>44354</c:v>
                </c:pt>
                <c:pt idx="1474">
                  <c:v>44355</c:v>
                </c:pt>
                <c:pt idx="1475">
                  <c:v>44356</c:v>
                </c:pt>
                <c:pt idx="1476">
                  <c:v>44357</c:v>
                </c:pt>
                <c:pt idx="1477">
                  <c:v>44358</c:v>
                </c:pt>
                <c:pt idx="1478">
                  <c:v>44361</c:v>
                </c:pt>
                <c:pt idx="1479">
                  <c:v>44362</c:v>
                </c:pt>
                <c:pt idx="1480">
                  <c:v>44363</c:v>
                </c:pt>
                <c:pt idx="1481">
                  <c:v>44364</c:v>
                </c:pt>
                <c:pt idx="1482">
                  <c:v>44365</c:v>
                </c:pt>
                <c:pt idx="1483">
                  <c:v>44368</c:v>
                </c:pt>
                <c:pt idx="1484">
                  <c:v>44369</c:v>
                </c:pt>
                <c:pt idx="1485">
                  <c:v>44370</c:v>
                </c:pt>
                <c:pt idx="1486">
                  <c:v>44371</c:v>
                </c:pt>
                <c:pt idx="1487">
                  <c:v>44372</c:v>
                </c:pt>
                <c:pt idx="1488">
                  <c:v>44375</c:v>
                </c:pt>
                <c:pt idx="1489">
                  <c:v>44376</c:v>
                </c:pt>
                <c:pt idx="1490">
                  <c:v>44377</c:v>
                </c:pt>
                <c:pt idx="1491">
                  <c:v>44379</c:v>
                </c:pt>
                <c:pt idx="1492">
                  <c:v>44382</c:v>
                </c:pt>
                <c:pt idx="1493">
                  <c:v>44383</c:v>
                </c:pt>
                <c:pt idx="1494">
                  <c:v>44384</c:v>
                </c:pt>
                <c:pt idx="1495">
                  <c:v>44385</c:v>
                </c:pt>
                <c:pt idx="1496">
                  <c:v>44386</c:v>
                </c:pt>
                <c:pt idx="1497">
                  <c:v>44389</c:v>
                </c:pt>
                <c:pt idx="1498">
                  <c:v>44390</c:v>
                </c:pt>
                <c:pt idx="1499">
                  <c:v>44391</c:v>
                </c:pt>
                <c:pt idx="1500">
                  <c:v>44392</c:v>
                </c:pt>
                <c:pt idx="1501">
                  <c:v>44393</c:v>
                </c:pt>
                <c:pt idx="1502">
                  <c:v>44396</c:v>
                </c:pt>
                <c:pt idx="1503">
                  <c:v>44397</c:v>
                </c:pt>
                <c:pt idx="1504">
                  <c:v>44398</c:v>
                </c:pt>
                <c:pt idx="1505">
                  <c:v>44399</c:v>
                </c:pt>
                <c:pt idx="1506">
                  <c:v>44400</c:v>
                </c:pt>
                <c:pt idx="1507">
                  <c:v>44403</c:v>
                </c:pt>
                <c:pt idx="1508">
                  <c:v>44404</c:v>
                </c:pt>
                <c:pt idx="1509">
                  <c:v>44405</c:v>
                </c:pt>
                <c:pt idx="1510">
                  <c:v>44406</c:v>
                </c:pt>
                <c:pt idx="1511">
                  <c:v>44407</c:v>
                </c:pt>
                <c:pt idx="1512">
                  <c:v>44411</c:v>
                </c:pt>
                <c:pt idx="1513">
                  <c:v>44412</c:v>
                </c:pt>
                <c:pt idx="1514">
                  <c:v>44413</c:v>
                </c:pt>
                <c:pt idx="1515">
                  <c:v>44414</c:v>
                </c:pt>
                <c:pt idx="1516">
                  <c:v>44417</c:v>
                </c:pt>
                <c:pt idx="1517">
                  <c:v>44418</c:v>
                </c:pt>
                <c:pt idx="1518">
                  <c:v>44419</c:v>
                </c:pt>
                <c:pt idx="1519">
                  <c:v>44420</c:v>
                </c:pt>
                <c:pt idx="1520">
                  <c:v>44421</c:v>
                </c:pt>
                <c:pt idx="1521">
                  <c:v>44424</c:v>
                </c:pt>
                <c:pt idx="1522">
                  <c:v>44425</c:v>
                </c:pt>
                <c:pt idx="1523">
                  <c:v>44426</c:v>
                </c:pt>
                <c:pt idx="1524">
                  <c:v>44427</c:v>
                </c:pt>
                <c:pt idx="1525">
                  <c:v>44428</c:v>
                </c:pt>
                <c:pt idx="1526">
                  <c:v>44431</c:v>
                </c:pt>
                <c:pt idx="1527">
                  <c:v>44432</c:v>
                </c:pt>
                <c:pt idx="1528">
                  <c:v>44433</c:v>
                </c:pt>
                <c:pt idx="1529">
                  <c:v>44434</c:v>
                </c:pt>
                <c:pt idx="1530">
                  <c:v>44435</c:v>
                </c:pt>
                <c:pt idx="1531">
                  <c:v>44438</c:v>
                </c:pt>
                <c:pt idx="1532">
                  <c:v>44439</c:v>
                </c:pt>
                <c:pt idx="1533">
                  <c:v>44440</c:v>
                </c:pt>
                <c:pt idx="1534">
                  <c:v>44441</c:v>
                </c:pt>
                <c:pt idx="1535">
                  <c:v>44442</c:v>
                </c:pt>
                <c:pt idx="1536">
                  <c:v>44446</c:v>
                </c:pt>
                <c:pt idx="1537">
                  <c:v>44447</c:v>
                </c:pt>
                <c:pt idx="1538">
                  <c:v>44448</c:v>
                </c:pt>
                <c:pt idx="1539">
                  <c:v>44449</c:v>
                </c:pt>
                <c:pt idx="1540">
                  <c:v>44452</c:v>
                </c:pt>
                <c:pt idx="1541">
                  <c:v>44453</c:v>
                </c:pt>
                <c:pt idx="1542">
                  <c:v>44454</c:v>
                </c:pt>
                <c:pt idx="1543">
                  <c:v>44455</c:v>
                </c:pt>
                <c:pt idx="1544">
                  <c:v>44456</c:v>
                </c:pt>
                <c:pt idx="1545">
                  <c:v>44459</c:v>
                </c:pt>
                <c:pt idx="1546">
                  <c:v>44460</c:v>
                </c:pt>
                <c:pt idx="1547">
                  <c:v>44461</c:v>
                </c:pt>
                <c:pt idx="1548">
                  <c:v>44462</c:v>
                </c:pt>
                <c:pt idx="1549">
                  <c:v>44463</c:v>
                </c:pt>
                <c:pt idx="1550">
                  <c:v>44466</c:v>
                </c:pt>
                <c:pt idx="1551">
                  <c:v>44467</c:v>
                </c:pt>
                <c:pt idx="1552">
                  <c:v>44468</c:v>
                </c:pt>
                <c:pt idx="1553">
                  <c:v>44469</c:v>
                </c:pt>
                <c:pt idx="1554">
                  <c:v>44470</c:v>
                </c:pt>
                <c:pt idx="1555">
                  <c:v>44473</c:v>
                </c:pt>
                <c:pt idx="1556">
                  <c:v>44474</c:v>
                </c:pt>
                <c:pt idx="1557">
                  <c:v>44475</c:v>
                </c:pt>
                <c:pt idx="1558">
                  <c:v>44476</c:v>
                </c:pt>
                <c:pt idx="1559">
                  <c:v>44477</c:v>
                </c:pt>
                <c:pt idx="1560">
                  <c:v>44481</c:v>
                </c:pt>
                <c:pt idx="1561">
                  <c:v>44482</c:v>
                </c:pt>
                <c:pt idx="1562">
                  <c:v>44483</c:v>
                </c:pt>
                <c:pt idx="1563">
                  <c:v>44484</c:v>
                </c:pt>
                <c:pt idx="1564">
                  <c:v>44487</c:v>
                </c:pt>
                <c:pt idx="1565">
                  <c:v>44488</c:v>
                </c:pt>
                <c:pt idx="1566">
                  <c:v>44489</c:v>
                </c:pt>
                <c:pt idx="1567">
                  <c:v>44490</c:v>
                </c:pt>
                <c:pt idx="1568">
                  <c:v>44491</c:v>
                </c:pt>
                <c:pt idx="1569">
                  <c:v>44494</c:v>
                </c:pt>
                <c:pt idx="1570">
                  <c:v>44495</c:v>
                </c:pt>
                <c:pt idx="1571">
                  <c:v>44496</c:v>
                </c:pt>
                <c:pt idx="1572">
                  <c:v>44497</c:v>
                </c:pt>
                <c:pt idx="1573">
                  <c:v>44498</c:v>
                </c:pt>
                <c:pt idx="1574">
                  <c:v>44501</c:v>
                </c:pt>
                <c:pt idx="1575">
                  <c:v>44502</c:v>
                </c:pt>
                <c:pt idx="1576">
                  <c:v>44503</c:v>
                </c:pt>
                <c:pt idx="1577">
                  <c:v>44504</c:v>
                </c:pt>
                <c:pt idx="1578">
                  <c:v>44505</c:v>
                </c:pt>
                <c:pt idx="1579">
                  <c:v>44508</c:v>
                </c:pt>
                <c:pt idx="1580">
                  <c:v>44509</c:v>
                </c:pt>
                <c:pt idx="1581">
                  <c:v>44510</c:v>
                </c:pt>
                <c:pt idx="1582">
                  <c:v>44511</c:v>
                </c:pt>
                <c:pt idx="1583">
                  <c:v>44512</c:v>
                </c:pt>
                <c:pt idx="1584">
                  <c:v>44515</c:v>
                </c:pt>
                <c:pt idx="1585">
                  <c:v>44516</c:v>
                </c:pt>
                <c:pt idx="1586">
                  <c:v>44517</c:v>
                </c:pt>
                <c:pt idx="1587">
                  <c:v>44518</c:v>
                </c:pt>
                <c:pt idx="1588">
                  <c:v>44519</c:v>
                </c:pt>
                <c:pt idx="1589">
                  <c:v>44522</c:v>
                </c:pt>
                <c:pt idx="1590">
                  <c:v>44523</c:v>
                </c:pt>
                <c:pt idx="1591">
                  <c:v>44524</c:v>
                </c:pt>
                <c:pt idx="1592">
                  <c:v>44525</c:v>
                </c:pt>
                <c:pt idx="1593">
                  <c:v>44526</c:v>
                </c:pt>
                <c:pt idx="1594">
                  <c:v>44529</c:v>
                </c:pt>
                <c:pt idx="1595">
                  <c:v>44530</c:v>
                </c:pt>
                <c:pt idx="1596">
                  <c:v>44531</c:v>
                </c:pt>
                <c:pt idx="1597">
                  <c:v>44532</c:v>
                </c:pt>
                <c:pt idx="1598">
                  <c:v>44533</c:v>
                </c:pt>
                <c:pt idx="1599">
                  <c:v>44536</c:v>
                </c:pt>
                <c:pt idx="1600">
                  <c:v>44537</c:v>
                </c:pt>
                <c:pt idx="1601">
                  <c:v>44538</c:v>
                </c:pt>
                <c:pt idx="1602">
                  <c:v>44539</c:v>
                </c:pt>
                <c:pt idx="1603">
                  <c:v>44540</c:v>
                </c:pt>
                <c:pt idx="1604">
                  <c:v>44543</c:v>
                </c:pt>
                <c:pt idx="1605">
                  <c:v>44544</c:v>
                </c:pt>
                <c:pt idx="1606">
                  <c:v>44545</c:v>
                </c:pt>
                <c:pt idx="1607">
                  <c:v>44546</c:v>
                </c:pt>
                <c:pt idx="1608">
                  <c:v>44547</c:v>
                </c:pt>
                <c:pt idx="1609">
                  <c:v>44550</c:v>
                </c:pt>
                <c:pt idx="1610">
                  <c:v>44551</c:v>
                </c:pt>
                <c:pt idx="1611">
                  <c:v>44552</c:v>
                </c:pt>
                <c:pt idx="1612">
                  <c:v>44553</c:v>
                </c:pt>
                <c:pt idx="1613">
                  <c:v>44554</c:v>
                </c:pt>
                <c:pt idx="1614">
                  <c:v>44559</c:v>
                </c:pt>
                <c:pt idx="1615">
                  <c:v>44560</c:v>
                </c:pt>
                <c:pt idx="1616">
                  <c:v>44561</c:v>
                </c:pt>
                <c:pt idx="1617">
                  <c:v>44565</c:v>
                </c:pt>
                <c:pt idx="1618">
                  <c:v>44566</c:v>
                </c:pt>
                <c:pt idx="1619">
                  <c:v>44567</c:v>
                </c:pt>
                <c:pt idx="1620">
                  <c:v>44568</c:v>
                </c:pt>
                <c:pt idx="1621">
                  <c:v>44571</c:v>
                </c:pt>
                <c:pt idx="1622">
                  <c:v>44572</c:v>
                </c:pt>
                <c:pt idx="1623">
                  <c:v>44573</c:v>
                </c:pt>
                <c:pt idx="1624">
                  <c:v>44574</c:v>
                </c:pt>
                <c:pt idx="1625">
                  <c:v>44575</c:v>
                </c:pt>
                <c:pt idx="1626">
                  <c:v>44578</c:v>
                </c:pt>
                <c:pt idx="1627">
                  <c:v>44579</c:v>
                </c:pt>
                <c:pt idx="1628">
                  <c:v>44580</c:v>
                </c:pt>
                <c:pt idx="1629">
                  <c:v>44581</c:v>
                </c:pt>
                <c:pt idx="1630">
                  <c:v>44582</c:v>
                </c:pt>
                <c:pt idx="1631">
                  <c:v>44585</c:v>
                </c:pt>
                <c:pt idx="1632">
                  <c:v>44586</c:v>
                </c:pt>
                <c:pt idx="1633">
                  <c:v>44587</c:v>
                </c:pt>
                <c:pt idx="1634">
                  <c:v>44588</c:v>
                </c:pt>
                <c:pt idx="1635">
                  <c:v>44589</c:v>
                </c:pt>
                <c:pt idx="1636">
                  <c:v>44592</c:v>
                </c:pt>
                <c:pt idx="1637">
                  <c:v>44593</c:v>
                </c:pt>
                <c:pt idx="1638">
                  <c:v>44594</c:v>
                </c:pt>
                <c:pt idx="1639">
                  <c:v>44595</c:v>
                </c:pt>
                <c:pt idx="1640">
                  <c:v>44596</c:v>
                </c:pt>
                <c:pt idx="1641">
                  <c:v>44599</c:v>
                </c:pt>
                <c:pt idx="1642">
                  <c:v>44600</c:v>
                </c:pt>
                <c:pt idx="1643">
                  <c:v>44601</c:v>
                </c:pt>
                <c:pt idx="1644">
                  <c:v>44602</c:v>
                </c:pt>
                <c:pt idx="1645">
                  <c:v>44603</c:v>
                </c:pt>
                <c:pt idx="1646">
                  <c:v>44606</c:v>
                </c:pt>
                <c:pt idx="1647">
                  <c:v>44607</c:v>
                </c:pt>
                <c:pt idx="1648">
                  <c:v>44608</c:v>
                </c:pt>
                <c:pt idx="1649">
                  <c:v>44609</c:v>
                </c:pt>
                <c:pt idx="1650">
                  <c:v>44610</c:v>
                </c:pt>
                <c:pt idx="1651">
                  <c:v>44614</c:v>
                </c:pt>
                <c:pt idx="1652">
                  <c:v>44615</c:v>
                </c:pt>
                <c:pt idx="1653">
                  <c:v>44616</c:v>
                </c:pt>
                <c:pt idx="1654">
                  <c:v>44617</c:v>
                </c:pt>
                <c:pt idx="1655">
                  <c:v>44620</c:v>
                </c:pt>
                <c:pt idx="1656">
                  <c:v>44621</c:v>
                </c:pt>
                <c:pt idx="1657">
                  <c:v>44622</c:v>
                </c:pt>
                <c:pt idx="1658">
                  <c:v>44623</c:v>
                </c:pt>
                <c:pt idx="1659">
                  <c:v>44624</c:v>
                </c:pt>
                <c:pt idx="1660">
                  <c:v>44627</c:v>
                </c:pt>
                <c:pt idx="1661">
                  <c:v>44628</c:v>
                </c:pt>
                <c:pt idx="1662">
                  <c:v>44629</c:v>
                </c:pt>
                <c:pt idx="1663">
                  <c:v>44630</c:v>
                </c:pt>
                <c:pt idx="1664">
                  <c:v>44631</c:v>
                </c:pt>
                <c:pt idx="1665">
                  <c:v>44634</c:v>
                </c:pt>
                <c:pt idx="1666">
                  <c:v>44635</c:v>
                </c:pt>
                <c:pt idx="1667">
                  <c:v>44636</c:v>
                </c:pt>
                <c:pt idx="1668">
                  <c:v>44637</c:v>
                </c:pt>
                <c:pt idx="1669">
                  <c:v>44638</c:v>
                </c:pt>
                <c:pt idx="1670">
                  <c:v>44641</c:v>
                </c:pt>
                <c:pt idx="1671">
                  <c:v>44642</c:v>
                </c:pt>
                <c:pt idx="1672">
                  <c:v>44643</c:v>
                </c:pt>
                <c:pt idx="1673">
                  <c:v>44644</c:v>
                </c:pt>
                <c:pt idx="1674">
                  <c:v>44645</c:v>
                </c:pt>
                <c:pt idx="1675">
                  <c:v>44648</c:v>
                </c:pt>
                <c:pt idx="1676">
                  <c:v>44649</c:v>
                </c:pt>
                <c:pt idx="1677">
                  <c:v>44650</c:v>
                </c:pt>
                <c:pt idx="1678">
                  <c:v>44651</c:v>
                </c:pt>
                <c:pt idx="1679">
                  <c:v>44652</c:v>
                </c:pt>
                <c:pt idx="1680">
                  <c:v>44655</c:v>
                </c:pt>
                <c:pt idx="1681">
                  <c:v>44656</c:v>
                </c:pt>
                <c:pt idx="1682">
                  <c:v>44657</c:v>
                </c:pt>
                <c:pt idx="1683">
                  <c:v>44658</c:v>
                </c:pt>
                <c:pt idx="1684">
                  <c:v>44659</c:v>
                </c:pt>
                <c:pt idx="1685">
                  <c:v>44662</c:v>
                </c:pt>
                <c:pt idx="1686">
                  <c:v>44663</c:v>
                </c:pt>
                <c:pt idx="1687">
                  <c:v>44664</c:v>
                </c:pt>
                <c:pt idx="1688">
                  <c:v>44665</c:v>
                </c:pt>
                <c:pt idx="1689">
                  <c:v>44669</c:v>
                </c:pt>
                <c:pt idx="1690">
                  <c:v>44670</c:v>
                </c:pt>
                <c:pt idx="1691">
                  <c:v>44671</c:v>
                </c:pt>
                <c:pt idx="1692">
                  <c:v>44672</c:v>
                </c:pt>
                <c:pt idx="1693">
                  <c:v>44673</c:v>
                </c:pt>
                <c:pt idx="1694">
                  <c:v>44676</c:v>
                </c:pt>
                <c:pt idx="1695">
                  <c:v>44677</c:v>
                </c:pt>
                <c:pt idx="1696">
                  <c:v>44678</c:v>
                </c:pt>
                <c:pt idx="1697">
                  <c:v>44679</c:v>
                </c:pt>
                <c:pt idx="1698">
                  <c:v>44680</c:v>
                </c:pt>
                <c:pt idx="1699">
                  <c:v>44683</c:v>
                </c:pt>
                <c:pt idx="1700">
                  <c:v>44684</c:v>
                </c:pt>
                <c:pt idx="1701">
                  <c:v>44685</c:v>
                </c:pt>
                <c:pt idx="1702">
                  <c:v>44686</c:v>
                </c:pt>
                <c:pt idx="1703">
                  <c:v>44687</c:v>
                </c:pt>
                <c:pt idx="1704">
                  <c:v>44690</c:v>
                </c:pt>
                <c:pt idx="1705">
                  <c:v>44691</c:v>
                </c:pt>
                <c:pt idx="1706">
                  <c:v>44692</c:v>
                </c:pt>
                <c:pt idx="1707">
                  <c:v>44693</c:v>
                </c:pt>
                <c:pt idx="1708">
                  <c:v>44694</c:v>
                </c:pt>
                <c:pt idx="1709">
                  <c:v>44697</c:v>
                </c:pt>
                <c:pt idx="1710">
                  <c:v>44698</c:v>
                </c:pt>
                <c:pt idx="1711">
                  <c:v>44699</c:v>
                </c:pt>
                <c:pt idx="1712">
                  <c:v>44700</c:v>
                </c:pt>
                <c:pt idx="1713">
                  <c:v>44701</c:v>
                </c:pt>
                <c:pt idx="1714">
                  <c:v>44705</c:v>
                </c:pt>
                <c:pt idx="1715">
                  <c:v>44706</c:v>
                </c:pt>
                <c:pt idx="1716">
                  <c:v>44707</c:v>
                </c:pt>
                <c:pt idx="1717">
                  <c:v>44708</c:v>
                </c:pt>
                <c:pt idx="1718">
                  <c:v>44711</c:v>
                </c:pt>
                <c:pt idx="1719">
                  <c:v>44712</c:v>
                </c:pt>
                <c:pt idx="1720">
                  <c:v>44713</c:v>
                </c:pt>
                <c:pt idx="1721">
                  <c:v>44714</c:v>
                </c:pt>
                <c:pt idx="1722">
                  <c:v>44715</c:v>
                </c:pt>
                <c:pt idx="1723">
                  <c:v>44718</c:v>
                </c:pt>
                <c:pt idx="1724">
                  <c:v>44719</c:v>
                </c:pt>
                <c:pt idx="1725">
                  <c:v>44720</c:v>
                </c:pt>
                <c:pt idx="1726">
                  <c:v>44721</c:v>
                </c:pt>
                <c:pt idx="1727">
                  <c:v>44722</c:v>
                </c:pt>
                <c:pt idx="1728">
                  <c:v>44725</c:v>
                </c:pt>
                <c:pt idx="1729">
                  <c:v>44726</c:v>
                </c:pt>
                <c:pt idx="1730">
                  <c:v>44727</c:v>
                </c:pt>
                <c:pt idx="1731">
                  <c:v>44728</c:v>
                </c:pt>
                <c:pt idx="1732">
                  <c:v>44729</c:v>
                </c:pt>
                <c:pt idx="1733">
                  <c:v>44732</c:v>
                </c:pt>
                <c:pt idx="1734">
                  <c:v>44733</c:v>
                </c:pt>
                <c:pt idx="1735">
                  <c:v>44734</c:v>
                </c:pt>
                <c:pt idx="1736">
                  <c:v>44735</c:v>
                </c:pt>
                <c:pt idx="1737">
                  <c:v>44736</c:v>
                </c:pt>
                <c:pt idx="1738">
                  <c:v>44739</c:v>
                </c:pt>
                <c:pt idx="1739">
                  <c:v>44740</c:v>
                </c:pt>
                <c:pt idx="1740">
                  <c:v>44741</c:v>
                </c:pt>
                <c:pt idx="1741">
                  <c:v>44742</c:v>
                </c:pt>
                <c:pt idx="1742">
                  <c:v>44746</c:v>
                </c:pt>
                <c:pt idx="1743">
                  <c:v>44747</c:v>
                </c:pt>
                <c:pt idx="1744">
                  <c:v>44748</c:v>
                </c:pt>
                <c:pt idx="1745">
                  <c:v>44749</c:v>
                </c:pt>
                <c:pt idx="1746">
                  <c:v>44750</c:v>
                </c:pt>
                <c:pt idx="1747">
                  <c:v>44753</c:v>
                </c:pt>
                <c:pt idx="1748">
                  <c:v>44754</c:v>
                </c:pt>
                <c:pt idx="1749">
                  <c:v>44755</c:v>
                </c:pt>
                <c:pt idx="1750">
                  <c:v>44756</c:v>
                </c:pt>
                <c:pt idx="1751">
                  <c:v>44757</c:v>
                </c:pt>
                <c:pt idx="1752">
                  <c:v>44760</c:v>
                </c:pt>
                <c:pt idx="1753">
                  <c:v>44761</c:v>
                </c:pt>
                <c:pt idx="1754">
                  <c:v>44762</c:v>
                </c:pt>
                <c:pt idx="1755">
                  <c:v>44763</c:v>
                </c:pt>
                <c:pt idx="1756">
                  <c:v>44764</c:v>
                </c:pt>
                <c:pt idx="1757">
                  <c:v>44767</c:v>
                </c:pt>
                <c:pt idx="1758">
                  <c:v>44768</c:v>
                </c:pt>
                <c:pt idx="1759">
                  <c:v>44769</c:v>
                </c:pt>
                <c:pt idx="1760">
                  <c:v>44770</c:v>
                </c:pt>
                <c:pt idx="1761">
                  <c:v>44771</c:v>
                </c:pt>
                <c:pt idx="1762">
                  <c:v>44775</c:v>
                </c:pt>
                <c:pt idx="1763">
                  <c:v>44776</c:v>
                </c:pt>
                <c:pt idx="1764">
                  <c:v>44777</c:v>
                </c:pt>
                <c:pt idx="1765">
                  <c:v>44778</c:v>
                </c:pt>
                <c:pt idx="1766">
                  <c:v>44781</c:v>
                </c:pt>
                <c:pt idx="1767">
                  <c:v>44782</c:v>
                </c:pt>
                <c:pt idx="1768">
                  <c:v>44783</c:v>
                </c:pt>
                <c:pt idx="1769">
                  <c:v>44784</c:v>
                </c:pt>
                <c:pt idx="1770">
                  <c:v>44785</c:v>
                </c:pt>
                <c:pt idx="1771">
                  <c:v>44788</c:v>
                </c:pt>
                <c:pt idx="1772">
                  <c:v>44789</c:v>
                </c:pt>
                <c:pt idx="1773">
                  <c:v>44790</c:v>
                </c:pt>
                <c:pt idx="1774">
                  <c:v>44791</c:v>
                </c:pt>
                <c:pt idx="1775">
                  <c:v>44792</c:v>
                </c:pt>
                <c:pt idx="1776">
                  <c:v>44795</c:v>
                </c:pt>
                <c:pt idx="1777">
                  <c:v>44796</c:v>
                </c:pt>
                <c:pt idx="1778">
                  <c:v>44797</c:v>
                </c:pt>
                <c:pt idx="1779">
                  <c:v>44798</c:v>
                </c:pt>
                <c:pt idx="1780">
                  <c:v>44799</c:v>
                </c:pt>
                <c:pt idx="1781">
                  <c:v>44802</c:v>
                </c:pt>
                <c:pt idx="1782">
                  <c:v>44803</c:v>
                </c:pt>
                <c:pt idx="1783">
                  <c:v>44804</c:v>
                </c:pt>
                <c:pt idx="1784">
                  <c:v>44805</c:v>
                </c:pt>
                <c:pt idx="1785">
                  <c:v>44806</c:v>
                </c:pt>
                <c:pt idx="1786">
                  <c:v>44810</c:v>
                </c:pt>
                <c:pt idx="1787">
                  <c:v>44811</c:v>
                </c:pt>
                <c:pt idx="1788">
                  <c:v>44812</c:v>
                </c:pt>
                <c:pt idx="1789">
                  <c:v>44813</c:v>
                </c:pt>
                <c:pt idx="1790">
                  <c:v>44816</c:v>
                </c:pt>
                <c:pt idx="1791">
                  <c:v>44817</c:v>
                </c:pt>
                <c:pt idx="1792">
                  <c:v>44818</c:v>
                </c:pt>
                <c:pt idx="1793">
                  <c:v>44819</c:v>
                </c:pt>
                <c:pt idx="1794">
                  <c:v>44820</c:v>
                </c:pt>
                <c:pt idx="1795">
                  <c:v>44823</c:v>
                </c:pt>
                <c:pt idx="1796">
                  <c:v>44824</c:v>
                </c:pt>
                <c:pt idx="1797">
                  <c:v>44825</c:v>
                </c:pt>
                <c:pt idx="1798">
                  <c:v>44826</c:v>
                </c:pt>
                <c:pt idx="1799">
                  <c:v>44827</c:v>
                </c:pt>
                <c:pt idx="1800">
                  <c:v>44830</c:v>
                </c:pt>
                <c:pt idx="1801">
                  <c:v>44831</c:v>
                </c:pt>
                <c:pt idx="1802">
                  <c:v>44832</c:v>
                </c:pt>
                <c:pt idx="1803">
                  <c:v>44833</c:v>
                </c:pt>
                <c:pt idx="1804">
                  <c:v>44834</c:v>
                </c:pt>
                <c:pt idx="1805">
                  <c:v>44837</c:v>
                </c:pt>
                <c:pt idx="1806">
                  <c:v>44838</c:v>
                </c:pt>
                <c:pt idx="1807">
                  <c:v>44839</c:v>
                </c:pt>
                <c:pt idx="1808">
                  <c:v>44840</c:v>
                </c:pt>
                <c:pt idx="1809">
                  <c:v>44841</c:v>
                </c:pt>
                <c:pt idx="1810">
                  <c:v>44845</c:v>
                </c:pt>
                <c:pt idx="1811">
                  <c:v>44846</c:v>
                </c:pt>
                <c:pt idx="1812">
                  <c:v>44847</c:v>
                </c:pt>
                <c:pt idx="1813">
                  <c:v>44848</c:v>
                </c:pt>
                <c:pt idx="1814">
                  <c:v>44851</c:v>
                </c:pt>
                <c:pt idx="1815">
                  <c:v>44852</c:v>
                </c:pt>
                <c:pt idx="1816">
                  <c:v>44853</c:v>
                </c:pt>
                <c:pt idx="1817">
                  <c:v>44854</c:v>
                </c:pt>
                <c:pt idx="1818">
                  <c:v>44855</c:v>
                </c:pt>
                <c:pt idx="1819">
                  <c:v>44858</c:v>
                </c:pt>
                <c:pt idx="1820">
                  <c:v>44859</c:v>
                </c:pt>
                <c:pt idx="1821">
                  <c:v>44860</c:v>
                </c:pt>
                <c:pt idx="1822">
                  <c:v>44861</c:v>
                </c:pt>
                <c:pt idx="1823">
                  <c:v>44862</c:v>
                </c:pt>
                <c:pt idx="1824">
                  <c:v>44865</c:v>
                </c:pt>
                <c:pt idx="1825">
                  <c:v>44866</c:v>
                </c:pt>
                <c:pt idx="1826">
                  <c:v>44867</c:v>
                </c:pt>
                <c:pt idx="1827">
                  <c:v>44868</c:v>
                </c:pt>
                <c:pt idx="1828">
                  <c:v>44869</c:v>
                </c:pt>
                <c:pt idx="1829">
                  <c:v>44872</c:v>
                </c:pt>
                <c:pt idx="1830">
                  <c:v>44873</c:v>
                </c:pt>
                <c:pt idx="1831">
                  <c:v>44874</c:v>
                </c:pt>
                <c:pt idx="1832">
                  <c:v>44875</c:v>
                </c:pt>
                <c:pt idx="1833">
                  <c:v>44876</c:v>
                </c:pt>
                <c:pt idx="1834">
                  <c:v>44879</c:v>
                </c:pt>
                <c:pt idx="1835">
                  <c:v>44880</c:v>
                </c:pt>
                <c:pt idx="1836">
                  <c:v>44881</c:v>
                </c:pt>
                <c:pt idx="1837">
                  <c:v>44882</c:v>
                </c:pt>
                <c:pt idx="1838">
                  <c:v>44883</c:v>
                </c:pt>
                <c:pt idx="1839">
                  <c:v>44886</c:v>
                </c:pt>
                <c:pt idx="1840">
                  <c:v>44887</c:v>
                </c:pt>
                <c:pt idx="1841">
                  <c:v>44888</c:v>
                </c:pt>
                <c:pt idx="1842">
                  <c:v>44889</c:v>
                </c:pt>
                <c:pt idx="1843">
                  <c:v>44890</c:v>
                </c:pt>
                <c:pt idx="1844">
                  <c:v>44893</c:v>
                </c:pt>
                <c:pt idx="1845">
                  <c:v>44894</c:v>
                </c:pt>
                <c:pt idx="1846">
                  <c:v>44895</c:v>
                </c:pt>
                <c:pt idx="1847">
                  <c:v>44896</c:v>
                </c:pt>
                <c:pt idx="1848">
                  <c:v>44897</c:v>
                </c:pt>
                <c:pt idx="1849">
                  <c:v>44900</c:v>
                </c:pt>
                <c:pt idx="1850">
                  <c:v>44901</c:v>
                </c:pt>
                <c:pt idx="1851">
                  <c:v>44902</c:v>
                </c:pt>
                <c:pt idx="1852">
                  <c:v>44903</c:v>
                </c:pt>
                <c:pt idx="1853">
                  <c:v>44904</c:v>
                </c:pt>
                <c:pt idx="1854">
                  <c:v>44907</c:v>
                </c:pt>
                <c:pt idx="1855">
                  <c:v>44908</c:v>
                </c:pt>
                <c:pt idx="1856">
                  <c:v>44909</c:v>
                </c:pt>
                <c:pt idx="1857">
                  <c:v>44910</c:v>
                </c:pt>
                <c:pt idx="1858">
                  <c:v>44911</c:v>
                </c:pt>
                <c:pt idx="1859">
                  <c:v>44914</c:v>
                </c:pt>
                <c:pt idx="1860">
                  <c:v>44915</c:v>
                </c:pt>
                <c:pt idx="1861">
                  <c:v>44916</c:v>
                </c:pt>
                <c:pt idx="1862">
                  <c:v>44917</c:v>
                </c:pt>
                <c:pt idx="1863">
                  <c:v>44918</c:v>
                </c:pt>
                <c:pt idx="1864">
                  <c:v>44923</c:v>
                </c:pt>
                <c:pt idx="1865">
                  <c:v>44924</c:v>
                </c:pt>
                <c:pt idx="1866">
                  <c:v>44925</c:v>
                </c:pt>
                <c:pt idx="1867">
                  <c:v>44929</c:v>
                </c:pt>
                <c:pt idx="1868">
                  <c:v>44930</c:v>
                </c:pt>
                <c:pt idx="1869">
                  <c:v>44931</c:v>
                </c:pt>
                <c:pt idx="1870">
                  <c:v>44932</c:v>
                </c:pt>
                <c:pt idx="1871">
                  <c:v>44935</c:v>
                </c:pt>
                <c:pt idx="1872">
                  <c:v>44936</c:v>
                </c:pt>
                <c:pt idx="1873">
                  <c:v>44937</c:v>
                </c:pt>
                <c:pt idx="1874">
                  <c:v>44938</c:v>
                </c:pt>
                <c:pt idx="1875">
                  <c:v>44939</c:v>
                </c:pt>
                <c:pt idx="1876">
                  <c:v>44942</c:v>
                </c:pt>
                <c:pt idx="1877">
                  <c:v>44943</c:v>
                </c:pt>
                <c:pt idx="1878">
                  <c:v>44944</c:v>
                </c:pt>
                <c:pt idx="1879">
                  <c:v>44945</c:v>
                </c:pt>
                <c:pt idx="1880">
                  <c:v>44946</c:v>
                </c:pt>
                <c:pt idx="1881">
                  <c:v>44949</c:v>
                </c:pt>
                <c:pt idx="1882">
                  <c:v>44950</c:v>
                </c:pt>
                <c:pt idx="1883">
                  <c:v>44951</c:v>
                </c:pt>
                <c:pt idx="1884">
                  <c:v>44952</c:v>
                </c:pt>
                <c:pt idx="1885">
                  <c:v>44953</c:v>
                </c:pt>
                <c:pt idx="1886">
                  <c:v>44956</c:v>
                </c:pt>
                <c:pt idx="1887">
                  <c:v>44957</c:v>
                </c:pt>
                <c:pt idx="1888">
                  <c:v>44958</c:v>
                </c:pt>
                <c:pt idx="1889">
                  <c:v>44959</c:v>
                </c:pt>
                <c:pt idx="1890">
                  <c:v>44960</c:v>
                </c:pt>
                <c:pt idx="1891">
                  <c:v>44963</c:v>
                </c:pt>
                <c:pt idx="1892">
                  <c:v>44964</c:v>
                </c:pt>
                <c:pt idx="1893">
                  <c:v>44965</c:v>
                </c:pt>
                <c:pt idx="1894">
                  <c:v>44966</c:v>
                </c:pt>
                <c:pt idx="1895">
                  <c:v>44967</c:v>
                </c:pt>
                <c:pt idx="1896">
                  <c:v>44970</c:v>
                </c:pt>
                <c:pt idx="1897">
                  <c:v>44971</c:v>
                </c:pt>
                <c:pt idx="1898">
                  <c:v>44972</c:v>
                </c:pt>
                <c:pt idx="1899">
                  <c:v>44973</c:v>
                </c:pt>
                <c:pt idx="1900">
                  <c:v>44974</c:v>
                </c:pt>
                <c:pt idx="1901">
                  <c:v>44978</c:v>
                </c:pt>
                <c:pt idx="1902">
                  <c:v>44979</c:v>
                </c:pt>
                <c:pt idx="1903">
                  <c:v>44980</c:v>
                </c:pt>
                <c:pt idx="1904">
                  <c:v>44981</c:v>
                </c:pt>
                <c:pt idx="1905">
                  <c:v>44984</c:v>
                </c:pt>
                <c:pt idx="1906">
                  <c:v>44985</c:v>
                </c:pt>
                <c:pt idx="1907">
                  <c:v>44986</c:v>
                </c:pt>
                <c:pt idx="1908">
                  <c:v>44987</c:v>
                </c:pt>
                <c:pt idx="1909">
                  <c:v>44988</c:v>
                </c:pt>
                <c:pt idx="1910">
                  <c:v>44991</c:v>
                </c:pt>
                <c:pt idx="1911">
                  <c:v>44992</c:v>
                </c:pt>
                <c:pt idx="1912">
                  <c:v>44993</c:v>
                </c:pt>
                <c:pt idx="1913">
                  <c:v>44994</c:v>
                </c:pt>
                <c:pt idx="1914">
                  <c:v>44995</c:v>
                </c:pt>
                <c:pt idx="1915">
                  <c:v>44998</c:v>
                </c:pt>
                <c:pt idx="1916">
                  <c:v>44999</c:v>
                </c:pt>
                <c:pt idx="1917">
                  <c:v>45000</c:v>
                </c:pt>
                <c:pt idx="1918">
                  <c:v>45001</c:v>
                </c:pt>
                <c:pt idx="1919">
                  <c:v>45002</c:v>
                </c:pt>
                <c:pt idx="1920">
                  <c:v>45005</c:v>
                </c:pt>
                <c:pt idx="1921">
                  <c:v>45006</c:v>
                </c:pt>
                <c:pt idx="1922">
                  <c:v>45007</c:v>
                </c:pt>
                <c:pt idx="1923">
                  <c:v>45008</c:v>
                </c:pt>
                <c:pt idx="1924">
                  <c:v>45009</c:v>
                </c:pt>
                <c:pt idx="1925">
                  <c:v>45012</c:v>
                </c:pt>
                <c:pt idx="1926">
                  <c:v>45013</c:v>
                </c:pt>
                <c:pt idx="1927">
                  <c:v>45014</c:v>
                </c:pt>
                <c:pt idx="1928">
                  <c:v>45015</c:v>
                </c:pt>
                <c:pt idx="1929">
                  <c:v>45016</c:v>
                </c:pt>
                <c:pt idx="1930">
                  <c:v>45019</c:v>
                </c:pt>
                <c:pt idx="1931">
                  <c:v>45020</c:v>
                </c:pt>
                <c:pt idx="1932">
                  <c:v>45021</c:v>
                </c:pt>
                <c:pt idx="1933">
                  <c:v>45022</c:v>
                </c:pt>
                <c:pt idx="1934">
                  <c:v>45026</c:v>
                </c:pt>
                <c:pt idx="1935">
                  <c:v>45027</c:v>
                </c:pt>
                <c:pt idx="1936">
                  <c:v>45028</c:v>
                </c:pt>
                <c:pt idx="1937">
                  <c:v>45029</c:v>
                </c:pt>
                <c:pt idx="1938">
                  <c:v>45030</c:v>
                </c:pt>
                <c:pt idx="1939">
                  <c:v>45033</c:v>
                </c:pt>
                <c:pt idx="1940">
                  <c:v>45034</c:v>
                </c:pt>
                <c:pt idx="1941">
                  <c:v>45035</c:v>
                </c:pt>
                <c:pt idx="1942">
                  <c:v>45036</c:v>
                </c:pt>
                <c:pt idx="1943">
                  <c:v>45037</c:v>
                </c:pt>
                <c:pt idx="1944">
                  <c:v>45040</c:v>
                </c:pt>
                <c:pt idx="1945">
                  <c:v>45041</c:v>
                </c:pt>
                <c:pt idx="1946">
                  <c:v>45042</c:v>
                </c:pt>
                <c:pt idx="1947">
                  <c:v>45043</c:v>
                </c:pt>
                <c:pt idx="1948">
                  <c:v>45044</c:v>
                </c:pt>
                <c:pt idx="1949">
                  <c:v>45047</c:v>
                </c:pt>
                <c:pt idx="1950">
                  <c:v>45048</c:v>
                </c:pt>
                <c:pt idx="1951">
                  <c:v>45049</c:v>
                </c:pt>
                <c:pt idx="1952">
                  <c:v>45050</c:v>
                </c:pt>
                <c:pt idx="1953">
                  <c:v>45051</c:v>
                </c:pt>
                <c:pt idx="1954">
                  <c:v>45054</c:v>
                </c:pt>
                <c:pt idx="1955">
                  <c:v>45055</c:v>
                </c:pt>
                <c:pt idx="1956">
                  <c:v>45056</c:v>
                </c:pt>
                <c:pt idx="1957">
                  <c:v>45057</c:v>
                </c:pt>
                <c:pt idx="1958">
                  <c:v>45058</c:v>
                </c:pt>
                <c:pt idx="1959">
                  <c:v>45061</c:v>
                </c:pt>
                <c:pt idx="1960">
                  <c:v>45062</c:v>
                </c:pt>
                <c:pt idx="1961">
                  <c:v>45063</c:v>
                </c:pt>
                <c:pt idx="1962">
                  <c:v>45064</c:v>
                </c:pt>
                <c:pt idx="1963">
                  <c:v>45065</c:v>
                </c:pt>
                <c:pt idx="1964">
                  <c:v>45069</c:v>
                </c:pt>
                <c:pt idx="1965">
                  <c:v>45070</c:v>
                </c:pt>
                <c:pt idx="1966">
                  <c:v>45071</c:v>
                </c:pt>
                <c:pt idx="1967">
                  <c:v>45072</c:v>
                </c:pt>
                <c:pt idx="1968">
                  <c:v>45075</c:v>
                </c:pt>
                <c:pt idx="1969">
                  <c:v>45076</c:v>
                </c:pt>
                <c:pt idx="1970">
                  <c:v>45077</c:v>
                </c:pt>
                <c:pt idx="1971">
                  <c:v>45078</c:v>
                </c:pt>
                <c:pt idx="1972">
                  <c:v>45079</c:v>
                </c:pt>
                <c:pt idx="1973">
                  <c:v>45082</c:v>
                </c:pt>
                <c:pt idx="1974">
                  <c:v>45083</c:v>
                </c:pt>
                <c:pt idx="1975">
                  <c:v>45084</c:v>
                </c:pt>
                <c:pt idx="1976">
                  <c:v>45085</c:v>
                </c:pt>
                <c:pt idx="1977">
                  <c:v>45086</c:v>
                </c:pt>
                <c:pt idx="1978">
                  <c:v>45089</c:v>
                </c:pt>
                <c:pt idx="1979">
                  <c:v>45090</c:v>
                </c:pt>
                <c:pt idx="1980">
                  <c:v>45091</c:v>
                </c:pt>
                <c:pt idx="1981">
                  <c:v>45092</c:v>
                </c:pt>
                <c:pt idx="1982">
                  <c:v>45093</c:v>
                </c:pt>
                <c:pt idx="1983">
                  <c:v>45096</c:v>
                </c:pt>
                <c:pt idx="1984">
                  <c:v>45097</c:v>
                </c:pt>
                <c:pt idx="1985">
                  <c:v>45098</c:v>
                </c:pt>
                <c:pt idx="1986">
                  <c:v>45099</c:v>
                </c:pt>
                <c:pt idx="1987">
                  <c:v>45100</c:v>
                </c:pt>
                <c:pt idx="1988">
                  <c:v>45103</c:v>
                </c:pt>
                <c:pt idx="1989">
                  <c:v>45104</c:v>
                </c:pt>
                <c:pt idx="1990">
                  <c:v>45105</c:v>
                </c:pt>
                <c:pt idx="1991">
                  <c:v>45106</c:v>
                </c:pt>
                <c:pt idx="1992">
                  <c:v>45107</c:v>
                </c:pt>
                <c:pt idx="1993">
                  <c:v>45111</c:v>
                </c:pt>
                <c:pt idx="1994">
                  <c:v>45112</c:v>
                </c:pt>
                <c:pt idx="1995">
                  <c:v>45113</c:v>
                </c:pt>
                <c:pt idx="1996">
                  <c:v>45114</c:v>
                </c:pt>
                <c:pt idx="1997">
                  <c:v>45117</c:v>
                </c:pt>
                <c:pt idx="1998">
                  <c:v>45118</c:v>
                </c:pt>
                <c:pt idx="1999">
                  <c:v>45119</c:v>
                </c:pt>
                <c:pt idx="2000">
                  <c:v>45120</c:v>
                </c:pt>
                <c:pt idx="2001">
                  <c:v>45121</c:v>
                </c:pt>
                <c:pt idx="2002">
                  <c:v>45124</c:v>
                </c:pt>
                <c:pt idx="2003">
                  <c:v>45125</c:v>
                </c:pt>
                <c:pt idx="2004">
                  <c:v>45126</c:v>
                </c:pt>
                <c:pt idx="2005">
                  <c:v>45127</c:v>
                </c:pt>
                <c:pt idx="2006">
                  <c:v>45128</c:v>
                </c:pt>
                <c:pt idx="2007">
                  <c:v>45131</c:v>
                </c:pt>
                <c:pt idx="2008">
                  <c:v>45132</c:v>
                </c:pt>
                <c:pt idx="2009">
                  <c:v>45133</c:v>
                </c:pt>
                <c:pt idx="2010">
                  <c:v>45134</c:v>
                </c:pt>
                <c:pt idx="2011">
                  <c:v>45135</c:v>
                </c:pt>
                <c:pt idx="2012">
                  <c:v>45138</c:v>
                </c:pt>
                <c:pt idx="2013">
                  <c:v>45139</c:v>
                </c:pt>
                <c:pt idx="2014">
                  <c:v>45140</c:v>
                </c:pt>
                <c:pt idx="2015">
                  <c:v>45141</c:v>
                </c:pt>
                <c:pt idx="2016">
                  <c:v>45142</c:v>
                </c:pt>
                <c:pt idx="2017">
                  <c:v>45146</c:v>
                </c:pt>
                <c:pt idx="2018">
                  <c:v>45147</c:v>
                </c:pt>
                <c:pt idx="2019">
                  <c:v>45148</c:v>
                </c:pt>
                <c:pt idx="2020">
                  <c:v>45149</c:v>
                </c:pt>
                <c:pt idx="2021">
                  <c:v>45152</c:v>
                </c:pt>
                <c:pt idx="2022">
                  <c:v>45153</c:v>
                </c:pt>
                <c:pt idx="2023">
                  <c:v>45154</c:v>
                </c:pt>
                <c:pt idx="2024">
                  <c:v>45155</c:v>
                </c:pt>
                <c:pt idx="2025">
                  <c:v>45156</c:v>
                </c:pt>
                <c:pt idx="2026">
                  <c:v>45159</c:v>
                </c:pt>
                <c:pt idx="2027">
                  <c:v>45160</c:v>
                </c:pt>
                <c:pt idx="2028">
                  <c:v>45161</c:v>
                </c:pt>
                <c:pt idx="2029">
                  <c:v>45162</c:v>
                </c:pt>
                <c:pt idx="2030">
                  <c:v>45163</c:v>
                </c:pt>
                <c:pt idx="2031">
                  <c:v>45166</c:v>
                </c:pt>
                <c:pt idx="2032">
                  <c:v>45167</c:v>
                </c:pt>
                <c:pt idx="2033">
                  <c:v>45168</c:v>
                </c:pt>
                <c:pt idx="2034">
                  <c:v>45169</c:v>
                </c:pt>
                <c:pt idx="2035">
                  <c:v>45170</c:v>
                </c:pt>
                <c:pt idx="2036">
                  <c:v>45174</c:v>
                </c:pt>
                <c:pt idx="2037">
                  <c:v>45175</c:v>
                </c:pt>
                <c:pt idx="2038">
                  <c:v>45176</c:v>
                </c:pt>
                <c:pt idx="2039">
                  <c:v>45177</c:v>
                </c:pt>
                <c:pt idx="2040">
                  <c:v>45180</c:v>
                </c:pt>
                <c:pt idx="2041">
                  <c:v>45181</c:v>
                </c:pt>
                <c:pt idx="2042">
                  <c:v>45182</c:v>
                </c:pt>
                <c:pt idx="2043">
                  <c:v>45183</c:v>
                </c:pt>
                <c:pt idx="2044">
                  <c:v>45184</c:v>
                </c:pt>
                <c:pt idx="2045">
                  <c:v>45187</c:v>
                </c:pt>
                <c:pt idx="2046">
                  <c:v>45188</c:v>
                </c:pt>
                <c:pt idx="2047">
                  <c:v>45189</c:v>
                </c:pt>
                <c:pt idx="2048">
                  <c:v>45190</c:v>
                </c:pt>
                <c:pt idx="2049">
                  <c:v>45191</c:v>
                </c:pt>
                <c:pt idx="2050">
                  <c:v>45194</c:v>
                </c:pt>
                <c:pt idx="2051">
                  <c:v>45195</c:v>
                </c:pt>
                <c:pt idx="2052">
                  <c:v>45196</c:v>
                </c:pt>
                <c:pt idx="2053">
                  <c:v>45197</c:v>
                </c:pt>
                <c:pt idx="2054">
                  <c:v>45198</c:v>
                </c:pt>
                <c:pt idx="2055">
                  <c:v>45201</c:v>
                </c:pt>
                <c:pt idx="2056">
                  <c:v>45202</c:v>
                </c:pt>
                <c:pt idx="2057">
                  <c:v>45203</c:v>
                </c:pt>
                <c:pt idx="2058">
                  <c:v>45204</c:v>
                </c:pt>
                <c:pt idx="2059">
                  <c:v>45205</c:v>
                </c:pt>
                <c:pt idx="2060">
                  <c:v>45209</c:v>
                </c:pt>
                <c:pt idx="2061">
                  <c:v>45210</c:v>
                </c:pt>
                <c:pt idx="2062">
                  <c:v>45211</c:v>
                </c:pt>
                <c:pt idx="2063">
                  <c:v>45212</c:v>
                </c:pt>
                <c:pt idx="2064">
                  <c:v>45215</c:v>
                </c:pt>
                <c:pt idx="2065">
                  <c:v>45216</c:v>
                </c:pt>
                <c:pt idx="2066">
                  <c:v>45217</c:v>
                </c:pt>
                <c:pt idx="2067">
                  <c:v>45218</c:v>
                </c:pt>
                <c:pt idx="2068">
                  <c:v>45219</c:v>
                </c:pt>
                <c:pt idx="2069">
                  <c:v>45222</c:v>
                </c:pt>
                <c:pt idx="2070">
                  <c:v>45223</c:v>
                </c:pt>
                <c:pt idx="2071">
                  <c:v>45224</c:v>
                </c:pt>
                <c:pt idx="2072">
                  <c:v>45225</c:v>
                </c:pt>
                <c:pt idx="2073">
                  <c:v>45226</c:v>
                </c:pt>
                <c:pt idx="2074">
                  <c:v>45229</c:v>
                </c:pt>
                <c:pt idx="2075">
                  <c:v>45230</c:v>
                </c:pt>
                <c:pt idx="2076">
                  <c:v>45231</c:v>
                </c:pt>
                <c:pt idx="2077">
                  <c:v>45232</c:v>
                </c:pt>
                <c:pt idx="2078">
                  <c:v>45233</c:v>
                </c:pt>
                <c:pt idx="2079">
                  <c:v>45236</c:v>
                </c:pt>
                <c:pt idx="2080">
                  <c:v>45237</c:v>
                </c:pt>
                <c:pt idx="2081">
                  <c:v>45238</c:v>
                </c:pt>
                <c:pt idx="2082">
                  <c:v>45239</c:v>
                </c:pt>
                <c:pt idx="2083">
                  <c:v>45240</c:v>
                </c:pt>
                <c:pt idx="2084">
                  <c:v>45243</c:v>
                </c:pt>
                <c:pt idx="2085">
                  <c:v>45244</c:v>
                </c:pt>
                <c:pt idx="2086">
                  <c:v>45245</c:v>
                </c:pt>
                <c:pt idx="2087">
                  <c:v>45246</c:v>
                </c:pt>
                <c:pt idx="2088">
                  <c:v>45247</c:v>
                </c:pt>
                <c:pt idx="2089">
                  <c:v>45250</c:v>
                </c:pt>
                <c:pt idx="2090">
                  <c:v>45251</c:v>
                </c:pt>
                <c:pt idx="2091">
                  <c:v>45252</c:v>
                </c:pt>
                <c:pt idx="2092">
                  <c:v>45253</c:v>
                </c:pt>
                <c:pt idx="2093">
                  <c:v>45254</c:v>
                </c:pt>
                <c:pt idx="2094">
                  <c:v>45257</c:v>
                </c:pt>
                <c:pt idx="2095">
                  <c:v>45258</c:v>
                </c:pt>
                <c:pt idx="2096">
                  <c:v>45259</c:v>
                </c:pt>
                <c:pt idx="2097">
                  <c:v>45260</c:v>
                </c:pt>
                <c:pt idx="2098">
                  <c:v>45261</c:v>
                </c:pt>
                <c:pt idx="2099">
                  <c:v>45264</c:v>
                </c:pt>
                <c:pt idx="2100">
                  <c:v>45265</c:v>
                </c:pt>
                <c:pt idx="2101">
                  <c:v>45266</c:v>
                </c:pt>
                <c:pt idx="2102">
                  <c:v>45267</c:v>
                </c:pt>
                <c:pt idx="2103">
                  <c:v>45268</c:v>
                </c:pt>
                <c:pt idx="2104">
                  <c:v>45271</c:v>
                </c:pt>
                <c:pt idx="2105">
                  <c:v>45272</c:v>
                </c:pt>
                <c:pt idx="2106">
                  <c:v>45273</c:v>
                </c:pt>
                <c:pt idx="2107">
                  <c:v>45274</c:v>
                </c:pt>
                <c:pt idx="2108">
                  <c:v>45275</c:v>
                </c:pt>
                <c:pt idx="2109">
                  <c:v>45278</c:v>
                </c:pt>
                <c:pt idx="2110">
                  <c:v>45279</c:v>
                </c:pt>
                <c:pt idx="2111">
                  <c:v>45280</c:v>
                </c:pt>
                <c:pt idx="2112">
                  <c:v>45281</c:v>
                </c:pt>
                <c:pt idx="2113">
                  <c:v>45282</c:v>
                </c:pt>
                <c:pt idx="2114">
                  <c:v>45287</c:v>
                </c:pt>
                <c:pt idx="2115">
                  <c:v>45288</c:v>
                </c:pt>
                <c:pt idx="2116">
                  <c:v>45289</c:v>
                </c:pt>
                <c:pt idx="2117">
                  <c:v>45293</c:v>
                </c:pt>
                <c:pt idx="2118">
                  <c:v>45294</c:v>
                </c:pt>
                <c:pt idx="2119">
                  <c:v>45295</c:v>
                </c:pt>
                <c:pt idx="2120">
                  <c:v>45296</c:v>
                </c:pt>
                <c:pt idx="2121">
                  <c:v>45299</c:v>
                </c:pt>
                <c:pt idx="2122">
                  <c:v>45300</c:v>
                </c:pt>
                <c:pt idx="2123">
                  <c:v>45301</c:v>
                </c:pt>
                <c:pt idx="2124">
                  <c:v>45302</c:v>
                </c:pt>
                <c:pt idx="2125">
                  <c:v>45303</c:v>
                </c:pt>
                <c:pt idx="2126">
                  <c:v>45306</c:v>
                </c:pt>
                <c:pt idx="2127">
                  <c:v>45307</c:v>
                </c:pt>
                <c:pt idx="2128">
                  <c:v>45308</c:v>
                </c:pt>
                <c:pt idx="2129">
                  <c:v>45309</c:v>
                </c:pt>
                <c:pt idx="2130">
                  <c:v>45310</c:v>
                </c:pt>
                <c:pt idx="2131">
                  <c:v>45313</c:v>
                </c:pt>
                <c:pt idx="2132">
                  <c:v>45314</c:v>
                </c:pt>
                <c:pt idx="2133">
                  <c:v>45315</c:v>
                </c:pt>
                <c:pt idx="2134">
                  <c:v>45316</c:v>
                </c:pt>
                <c:pt idx="2135">
                  <c:v>45317</c:v>
                </c:pt>
                <c:pt idx="2136">
                  <c:v>45320</c:v>
                </c:pt>
                <c:pt idx="2137">
                  <c:v>45321</c:v>
                </c:pt>
                <c:pt idx="2138">
                  <c:v>45322</c:v>
                </c:pt>
                <c:pt idx="2139">
                  <c:v>45323</c:v>
                </c:pt>
                <c:pt idx="2140">
                  <c:v>45324</c:v>
                </c:pt>
                <c:pt idx="2141">
                  <c:v>45327</c:v>
                </c:pt>
                <c:pt idx="2142">
                  <c:v>45328</c:v>
                </c:pt>
                <c:pt idx="2143">
                  <c:v>45329</c:v>
                </c:pt>
                <c:pt idx="2144">
                  <c:v>45330</c:v>
                </c:pt>
                <c:pt idx="2145">
                  <c:v>45331</c:v>
                </c:pt>
                <c:pt idx="2146">
                  <c:v>45334</c:v>
                </c:pt>
                <c:pt idx="2147">
                  <c:v>45335</c:v>
                </c:pt>
                <c:pt idx="2148">
                  <c:v>45336</c:v>
                </c:pt>
                <c:pt idx="2149">
                  <c:v>45337</c:v>
                </c:pt>
                <c:pt idx="2150">
                  <c:v>45338</c:v>
                </c:pt>
                <c:pt idx="2151">
                  <c:v>45342</c:v>
                </c:pt>
                <c:pt idx="2152">
                  <c:v>45343</c:v>
                </c:pt>
                <c:pt idx="2153">
                  <c:v>45344</c:v>
                </c:pt>
                <c:pt idx="2154">
                  <c:v>45345</c:v>
                </c:pt>
                <c:pt idx="2155">
                  <c:v>45348</c:v>
                </c:pt>
                <c:pt idx="2156">
                  <c:v>45349</c:v>
                </c:pt>
                <c:pt idx="2157">
                  <c:v>45350</c:v>
                </c:pt>
                <c:pt idx="2158">
                  <c:v>45351</c:v>
                </c:pt>
                <c:pt idx="2159">
                  <c:v>45352</c:v>
                </c:pt>
                <c:pt idx="2160">
                  <c:v>45355</c:v>
                </c:pt>
                <c:pt idx="2161">
                  <c:v>45356</c:v>
                </c:pt>
                <c:pt idx="2162">
                  <c:v>45357</c:v>
                </c:pt>
                <c:pt idx="2163">
                  <c:v>45358</c:v>
                </c:pt>
                <c:pt idx="2164">
                  <c:v>45359</c:v>
                </c:pt>
                <c:pt idx="2165">
                  <c:v>45362</c:v>
                </c:pt>
                <c:pt idx="2166">
                  <c:v>45363</c:v>
                </c:pt>
                <c:pt idx="2167">
                  <c:v>45364</c:v>
                </c:pt>
                <c:pt idx="2168">
                  <c:v>45365</c:v>
                </c:pt>
                <c:pt idx="2169">
                  <c:v>45366</c:v>
                </c:pt>
                <c:pt idx="2170">
                  <c:v>45369</c:v>
                </c:pt>
                <c:pt idx="2171">
                  <c:v>45370</c:v>
                </c:pt>
                <c:pt idx="2172">
                  <c:v>45371</c:v>
                </c:pt>
                <c:pt idx="2173">
                  <c:v>45372</c:v>
                </c:pt>
                <c:pt idx="2174">
                  <c:v>45373</c:v>
                </c:pt>
                <c:pt idx="2175">
                  <c:v>45376</c:v>
                </c:pt>
                <c:pt idx="2176">
                  <c:v>45377</c:v>
                </c:pt>
                <c:pt idx="2177">
                  <c:v>45378</c:v>
                </c:pt>
                <c:pt idx="2178">
                  <c:v>45379</c:v>
                </c:pt>
                <c:pt idx="2179">
                  <c:v>45383</c:v>
                </c:pt>
                <c:pt idx="2180">
                  <c:v>45384</c:v>
                </c:pt>
                <c:pt idx="2181">
                  <c:v>45385</c:v>
                </c:pt>
                <c:pt idx="2182">
                  <c:v>45386</c:v>
                </c:pt>
                <c:pt idx="2183">
                  <c:v>45387</c:v>
                </c:pt>
                <c:pt idx="2184">
                  <c:v>45390</c:v>
                </c:pt>
                <c:pt idx="2185">
                  <c:v>45391</c:v>
                </c:pt>
                <c:pt idx="2186">
                  <c:v>45392</c:v>
                </c:pt>
                <c:pt idx="2187">
                  <c:v>45393</c:v>
                </c:pt>
                <c:pt idx="2188">
                  <c:v>45394</c:v>
                </c:pt>
                <c:pt idx="2189">
                  <c:v>45397</c:v>
                </c:pt>
                <c:pt idx="2190">
                  <c:v>45398</c:v>
                </c:pt>
                <c:pt idx="2191">
                  <c:v>45399</c:v>
                </c:pt>
                <c:pt idx="2192">
                  <c:v>45400</c:v>
                </c:pt>
                <c:pt idx="2193">
                  <c:v>45401</c:v>
                </c:pt>
                <c:pt idx="2194">
                  <c:v>45404</c:v>
                </c:pt>
                <c:pt idx="2195">
                  <c:v>45405</c:v>
                </c:pt>
                <c:pt idx="2196">
                  <c:v>45406</c:v>
                </c:pt>
                <c:pt idx="2197">
                  <c:v>45407</c:v>
                </c:pt>
                <c:pt idx="2198">
                  <c:v>45408</c:v>
                </c:pt>
                <c:pt idx="2199">
                  <c:v>45411</c:v>
                </c:pt>
                <c:pt idx="2200">
                  <c:v>45412</c:v>
                </c:pt>
                <c:pt idx="2201">
                  <c:v>45413</c:v>
                </c:pt>
                <c:pt idx="2202">
                  <c:v>45414</c:v>
                </c:pt>
                <c:pt idx="2203">
                  <c:v>45415</c:v>
                </c:pt>
                <c:pt idx="2204">
                  <c:v>45418</c:v>
                </c:pt>
                <c:pt idx="2205">
                  <c:v>45419</c:v>
                </c:pt>
                <c:pt idx="2206">
                  <c:v>45420</c:v>
                </c:pt>
                <c:pt idx="2207">
                  <c:v>45421</c:v>
                </c:pt>
                <c:pt idx="2208">
                  <c:v>45422</c:v>
                </c:pt>
                <c:pt idx="2209">
                  <c:v>45425</c:v>
                </c:pt>
                <c:pt idx="2210">
                  <c:v>45426</c:v>
                </c:pt>
                <c:pt idx="2211">
                  <c:v>45427</c:v>
                </c:pt>
                <c:pt idx="2212">
                  <c:v>45428</c:v>
                </c:pt>
                <c:pt idx="2213">
                  <c:v>45429</c:v>
                </c:pt>
                <c:pt idx="2214">
                  <c:v>45433</c:v>
                </c:pt>
                <c:pt idx="2215">
                  <c:v>45434</c:v>
                </c:pt>
                <c:pt idx="2216">
                  <c:v>45435</c:v>
                </c:pt>
                <c:pt idx="2217">
                  <c:v>45436</c:v>
                </c:pt>
                <c:pt idx="2218">
                  <c:v>45439</c:v>
                </c:pt>
                <c:pt idx="2219">
                  <c:v>45440</c:v>
                </c:pt>
                <c:pt idx="2220">
                  <c:v>45441</c:v>
                </c:pt>
                <c:pt idx="2221">
                  <c:v>45442</c:v>
                </c:pt>
                <c:pt idx="2222">
                  <c:v>45443</c:v>
                </c:pt>
                <c:pt idx="2223">
                  <c:v>45446</c:v>
                </c:pt>
                <c:pt idx="2224">
                  <c:v>45447</c:v>
                </c:pt>
                <c:pt idx="2225">
                  <c:v>45448</c:v>
                </c:pt>
                <c:pt idx="2226">
                  <c:v>45449</c:v>
                </c:pt>
                <c:pt idx="2227">
                  <c:v>45450</c:v>
                </c:pt>
                <c:pt idx="2228">
                  <c:v>45453</c:v>
                </c:pt>
                <c:pt idx="2229">
                  <c:v>45454</c:v>
                </c:pt>
                <c:pt idx="2230">
                  <c:v>45455</c:v>
                </c:pt>
                <c:pt idx="2231">
                  <c:v>45456</c:v>
                </c:pt>
                <c:pt idx="2232">
                  <c:v>45457</c:v>
                </c:pt>
                <c:pt idx="2233">
                  <c:v>45460</c:v>
                </c:pt>
                <c:pt idx="2234">
                  <c:v>45461</c:v>
                </c:pt>
                <c:pt idx="2235">
                  <c:v>45462</c:v>
                </c:pt>
                <c:pt idx="2236">
                  <c:v>45463</c:v>
                </c:pt>
                <c:pt idx="2237">
                  <c:v>45464</c:v>
                </c:pt>
                <c:pt idx="2238">
                  <c:v>45467</c:v>
                </c:pt>
                <c:pt idx="2239">
                  <c:v>45468</c:v>
                </c:pt>
                <c:pt idx="2240">
                  <c:v>45469</c:v>
                </c:pt>
                <c:pt idx="2241">
                  <c:v>45470</c:v>
                </c:pt>
                <c:pt idx="2242">
                  <c:v>45471</c:v>
                </c:pt>
                <c:pt idx="2243">
                  <c:v>45475</c:v>
                </c:pt>
                <c:pt idx="2244">
                  <c:v>45476</c:v>
                </c:pt>
                <c:pt idx="2245">
                  <c:v>45477</c:v>
                </c:pt>
                <c:pt idx="2246">
                  <c:v>45478</c:v>
                </c:pt>
                <c:pt idx="2247">
                  <c:v>45481</c:v>
                </c:pt>
                <c:pt idx="2248">
                  <c:v>45482</c:v>
                </c:pt>
                <c:pt idx="2249">
                  <c:v>45483</c:v>
                </c:pt>
                <c:pt idx="2250">
                  <c:v>45484</c:v>
                </c:pt>
                <c:pt idx="2251">
                  <c:v>45485</c:v>
                </c:pt>
                <c:pt idx="2252">
                  <c:v>45488</c:v>
                </c:pt>
                <c:pt idx="2253">
                  <c:v>45489</c:v>
                </c:pt>
                <c:pt idx="2254">
                  <c:v>45490</c:v>
                </c:pt>
                <c:pt idx="2255">
                  <c:v>45491</c:v>
                </c:pt>
                <c:pt idx="2256">
                  <c:v>45492</c:v>
                </c:pt>
                <c:pt idx="2257">
                  <c:v>45495</c:v>
                </c:pt>
                <c:pt idx="2258">
                  <c:v>45496</c:v>
                </c:pt>
                <c:pt idx="2259">
                  <c:v>45497</c:v>
                </c:pt>
                <c:pt idx="2260">
                  <c:v>45498</c:v>
                </c:pt>
                <c:pt idx="2261">
                  <c:v>45499</c:v>
                </c:pt>
                <c:pt idx="2262">
                  <c:v>45502</c:v>
                </c:pt>
                <c:pt idx="2263">
                  <c:v>45503</c:v>
                </c:pt>
                <c:pt idx="2264">
                  <c:v>45504</c:v>
                </c:pt>
                <c:pt idx="2265">
                  <c:v>45505</c:v>
                </c:pt>
                <c:pt idx="2266">
                  <c:v>45506</c:v>
                </c:pt>
                <c:pt idx="2267">
                  <c:v>45510</c:v>
                </c:pt>
                <c:pt idx="2268">
                  <c:v>45511</c:v>
                </c:pt>
                <c:pt idx="2269">
                  <c:v>45512</c:v>
                </c:pt>
                <c:pt idx="2270">
                  <c:v>45513</c:v>
                </c:pt>
                <c:pt idx="2271">
                  <c:v>45516</c:v>
                </c:pt>
                <c:pt idx="2272">
                  <c:v>45517</c:v>
                </c:pt>
                <c:pt idx="2273">
                  <c:v>45518</c:v>
                </c:pt>
                <c:pt idx="2274">
                  <c:v>45519</c:v>
                </c:pt>
                <c:pt idx="2275">
                  <c:v>45520</c:v>
                </c:pt>
                <c:pt idx="2276">
                  <c:v>45523</c:v>
                </c:pt>
                <c:pt idx="2277">
                  <c:v>45524</c:v>
                </c:pt>
                <c:pt idx="2278">
                  <c:v>45525</c:v>
                </c:pt>
                <c:pt idx="2279">
                  <c:v>45526</c:v>
                </c:pt>
                <c:pt idx="2280">
                  <c:v>45527</c:v>
                </c:pt>
                <c:pt idx="2281">
                  <c:v>45530</c:v>
                </c:pt>
                <c:pt idx="2282">
                  <c:v>45531</c:v>
                </c:pt>
                <c:pt idx="2283">
                  <c:v>45532</c:v>
                </c:pt>
                <c:pt idx="2284">
                  <c:v>45533</c:v>
                </c:pt>
                <c:pt idx="2285">
                  <c:v>45534</c:v>
                </c:pt>
                <c:pt idx="2286">
                  <c:v>45538</c:v>
                </c:pt>
                <c:pt idx="2287">
                  <c:v>45539</c:v>
                </c:pt>
                <c:pt idx="2288">
                  <c:v>45540</c:v>
                </c:pt>
                <c:pt idx="2289">
                  <c:v>45541</c:v>
                </c:pt>
                <c:pt idx="2290">
                  <c:v>45544</c:v>
                </c:pt>
                <c:pt idx="2291">
                  <c:v>45545</c:v>
                </c:pt>
                <c:pt idx="2292">
                  <c:v>45546</c:v>
                </c:pt>
                <c:pt idx="2293">
                  <c:v>45547</c:v>
                </c:pt>
                <c:pt idx="2294">
                  <c:v>45548</c:v>
                </c:pt>
                <c:pt idx="2295">
                  <c:v>45551</c:v>
                </c:pt>
                <c:pt idx="2296">
                  <c:v>45552</c:v>
                </c:pt>
                <c:pt idx="2297">
                  <c:v>45553</c:v>
                </c:pt>
                <c:pt idx="2298">
                  <c:v>45554</c:v>
                </c:pt>
                <c:pt idx="2299">
                  <c:v>45555</c:v>
                </c:pt>
                <c:pt idx="2300">
                  <c:v>45558</c:v>
                </c:pt>
                <c:pt idx="2301">
                  <c:v>45559</c:v>
                </c:pt>
                <c:pt idx="2302">
                  <c:v>45560</c:v>
                </c:pt>
                <c:pt idx="2303">
                  <c:v>45561</c:v>
                </c:pt>
                <c:pt idx="2304">
                  <c:v>45562</c:v>
                </c:pt>
                <c:pt idx="2305">
                  <c:v>45565</c:v>
                </c:pt>
                <c:pt idx="2306">
                  <c:v>45566</c:v>
                </c:pt>
                <c:pt idx="2307">
                  <c:v>45567</c:v>
                </c:pt>
                <c:pt idx="2308">
                  <c:v>45568</c:v>
                </c:pt>
                <c:pt idx="2309">
                  <c:v>45569</c:v>
                </c:pt>
                <c:pt idx="2310">
                  <c:v>45572</c:v>
                </c:pt>
                <c:pt idx="2311">
                  <c:v>45573</c:v>
                </c:pt>
                <c:pt idx="2312">
                  <c:v>45574</c:v>
                </c:pt>
                <c:pt idx="2313">
                  <c:v>45575</c:v>
                </c:pt>
                <c:pt idx="2314">
                  <c:v>45576</c:v>
                </c:pt>
                <c:pt idx="2315">
                  <c:v>45580</c:v>
                </c:pt>
                <c:pt idx="2316">
                  <c:v>45581</c:v>
                </c:pt>
                <c:pt idx="2317">
                  <c:v>45582</c:v>
                </c:pt>
                <c:pt idx="2318">
                  <c:v>45583</c:v>
                </c:pt>
                <c:pt idx="2319">
                  <c:v>45586</c:v>
                </c:pt>
                <c:pt idx="2320">
                  <c:v>45587</c:v>
                </c:pt>
                <c:pt idx="2321">
                  <c:v>45588</c:v>
                </c:pt>
                <c:pt idx="2322">
                  <c:v>45589</c:v>
                </c:pt>
                <c:pt idx="2323">
                  <c:v>45590</c:v>
                </c:pt>
                <c:pt idx="2324">
                  <c:v>45593</c:v>
                </c:pt>
                <c:pt idx="2325">
                  <c:v>45594</c:v>
                </c:pt>
                <c:pt idx="2326">
                  <c:v>45595</c:v>
                </c:pt>
                <c:pt idx="2327">
                  <c:v>45596</c:v>
                </c:pt>
                <c:pt idx="2328">
                  <c:v>45597</c:v>
                </c:pt>
                <c:pt idx="2329">
                  <c:v>45600</c:v>
                </c:pt>
                <c:pt idx="2330">
                  <c:v>45601</c:v>
                </c:pt>
                <c:pt idx="2331">
                  <c:v>45602</c:v>
                </c:pt>
                <c:pt idx="2332">
                  <c:v>45603</c:v>
                </c:pt>
                <c:pt idx="2333">
                  <c:v>45604</c:v>
                </c:pt>
                <c:pt idx="2334">
                  <c:v>45607</c:v>
                </c:pt>
                <c:pt idx="2335">
                  <c:v>45608</c:v>
                </c:pt>
                <c:pt idx="2336">
                  <c:v>45609</c:v>
                </c:pt>
                <c:pt idx="2337">
                  <c:v>45610</c:v>
                </c:pt>
                <c:pt idx="2338">
                  <c:v>45611</c:v>
                </c:pt>
                <c:pt idx="2339">
                  <c:v>45614</c:v>
                </c:pt>
                <c:pt idx="2340">
                  <c:v>45615</c:v>
                </c:pt>
                <c:pt idx="2341">
                  <c:v>45616</c:v>
                </c:pt>
                <c:pt idx="2342">
                  <c:v>45617</c:v>
                </c:pt>
                <c:pt idx="2343">
                  <c:v>45618</c:v>
                </c:pt>
                <c:pt idx="2344">
                  <c:v>45621</c:v>
                </c:pt>
                <c:pt idx="2345">
                  <c:v>45622</c:v>
                </c:pt>
                <c:pt idx="2346">
                  <c:v>45623</c:v>
                </c:pt>
                <c:pt idx="2347">
                  <c:v>45624</c:v>
                </c:pt>
                <c:pt idx="2348">
                  <c:v>45625</c:v>
                </c:pt>
                <c:pt idx="2349">
                  <c:v>45628</c:v>
                </c:pt>
                <c:pt idx="2350">
                  <c:v>45629</c:v>
                </c:pt>
                <c:pt idx="2351">
                  <c:v>45630</c:v>
                </c:pt>
                <c:pt idx="2352">
                  <c:v>45631</c:v>
                </c:pt>
                <c:pt idx="2353">
                  <c:v>45632</c:v>
                </c:pt>
                <c:pt idx="2354">
                  <c:v>45635</c:v>
                </c:pt>
                <c:pt idx="2355">
                  <c:v>45636</c:v>
                </c:pt>
                <c:pt idx="2356">
                  <c:v>45637</c:v>
                </c:pt>
                <c:pt idx="2357">
                  <c:v>45638</c:v>
                </c:pt>
                <c:pt idx="2358">
                  <c:v>45639</c:v>
                </c:pt>
                <c:pt idx="2359">
                  <c:v>45642</c:v>
                </c:pt>
                <c:pt idx="2360">
                  <c:v>45643</c:v>
                </c:pt>
                <c:pt idx="2361">
                  <c:v>45644</c:v>
                </c:pt>
                <c:pt idx="2362">
                  <c:v>45645</c:v>
                </c:pt>
                <c:pt idx="2363">
                  <c:v>45646</c:v>
                </c:pt>
                <c:pt idx="2364">
                  <c:v>45649</c:v>
                </c:pt>
                <c:pt idx="2365">
                  <c:v>45650</c:v>
                </c:pt>
                <c:pt idx="2366">
                  <c:v>45653</c:v>
                </c:pt>
                <c:pt idx="2367">
                  <c:v>45656</c:v>
                </c:pt>
                <c:pt idx="2368">
                  <c:v>45657</c:v>
                </c:pt>
                <c:pt idx="2369">
                  <c:v>45659</c:v>
                </c:pt>
                <c:pt idx="2370">
                  <c:v>45660</c:v>
                </c:pt>
                <c:pt idx="2371">
                  <c:v>45663</c:v>
                </c:pt>
                <c:pt idx="2372">
                  <c:v>45664</c:v>
                </c:pt>
                <c:pt idx="2373">
                  <c:v>45665</c:v>
                </c:pt>
                <c:pt idx="2374">
                  <c:v>45666</c:v>
                </c:pt>
                <c:pt idx="2375">
                  <c:v>45667</c:v>
                </c:pt>
                <c:pt idx="2376">
                  <c:v>45670</c:v>
                </c:pt>
                <c:pt idx="2377">
                  <c:v>45671</c:v>
                </c:pt>
                <c:pt idx="2378">
                  <c:v>45672</c:v>
                </c:pt>
                <c:pt idx="2379">
                  <c:v>45673</c:v>
                </c:pt>
                <c:pt idx="2380">
                  <c:v>45674</c:v>
                </c:pt>
                <c:pt idx="2381">
                  <c:v>45677</c:v>
                </c:pt>
                <c:pt idx="2382">
                  <c:v>45678</c:v>
                </c:pt>
                <c:pt idx="2383">
                  <c:v>45679</c:v>
                </c:pt>
                <c:pt idx="2384">
                  <c:v>45680</c:v>
                </c:pt>
                <c:pt idx="2385">
                  <c:v>45681</c:v>
                </c:pt>
                <c:pt idx="2386">
                  <c:v>45684</c:v>
                </c:pt>
                <c:pt idx="2387">
                  <c:v>45685</c:v>
                </c:pt>
                <c:pt idx="2388">
                  <c:v>45686</c:v>
                </c:pt>
                <c:pt idx="2389">
                  <c:v>45687</c:v>
                </c:pt>
                <c:pt idx="2390">
                  <c:v>45688</c:v>
                </c:pt>
                <c:pt idx="2391">
                  <c:v>45691</c:v>
                </c:pt>
                <c:pt idx="2392">
                  <c:v>45692</c:v>
                </c:pt>
                <c:pt idx="2393">
                  <c:v>45693</c:v>
                </c:pt>
                <c:pt idx="2394">
                  <c:v>45694</c:v>
                </c:pt>
                <c:pt idx="2395">
                  <c:v>45695</c:v>
                </c:pt>
                <c:pt idx="2396">
                  <c:v>45698</c:v>
                </c:pt>
                <c:pt idx="2397">
                  <c:v>45699</c:v>
                </c:pt>
                <c:pt idx="2398">
                  <c:v>45700</c:v>
                </c:pt>
                <c:pt idx="2399">
                  <c:v>45701</c:v>
                </c:pt>
                <c:pt idx="2400">
                  <c:v>45702</c:v>
                </c:pt>
                <c:pt idx="2401">
                  <c:v>45706</c:v>
                </c:pt>
                <c:pt idx="2402">
                  <c:v>45707</c:v>
                </c:pt>
                <c:pt idx="2403">
                  <c:v>45708</c:v>
                </c:pt>
                <c:pt idx="2404">
                  <c:v>45709</c:v>
                </c:pt>
                <c:pt idx="2405">
                  <c:v>45712</c:v>
                </c:pt>
                <c:pt idx="2406">
                  <c:v>45713</c:v>
                </c:pt>
                <c:pt idx="2407">
                  <c:v>45714</c:v>
                </c:pt>
                <c:pt idx="2408">
                  <c:v>45715</c:v>
                </c:pt>
                <c:pt idx="2409">
                  <c:v>45716</c:v>
                </c:pt>
                <c:pt idx="2410">
                  <c:v>45719</c:v>
                </c:pt>
                <c:pt idx="2411">
                  <c:v>45720</c:v>
                </c:pt>
                <c:pt idx="2412">
                  <c:v>45721</c:v>
                </c:pt>
                <c:pt idx="2413">
                  <c:v>45722</c:v>
                </c:pt>
                <c:pt idx="2414">
                  <c:v>45723</c:v>
                </c:pt>
                <c:pt idx="2415">
                  <c:v>45726</c:v>
                </c:pt>
                <c:pt idx="2416">
                  <c:v>45727</c:v>
                </c:pt>
                <c:pt idx="2417">
                  <c:v>45728</c:v>
                </c:pt>
                <c:pt idx="2418">
                  <c:v>45729</c:v>
                </c:pt>
                <c:pt idx="2419">
                  <c:v>45730</c:v>
                </c:pt>
                <c:pt idx="2420">
                  <c:v>45733</c:v>
                </c:pt>
                <c:pt idx="2421">
                  <c:v>45734</c:v>
                </c:pt>
                <c:pt idx="2422">
                  <c:v>45735</c:v>
                </c:pt>
                <c:pt idx="2423">
                  <c:v>45736</c:v>
                </c:pt>
                <c:pt idx="2424">
                  <c:v>45737</c:v>
                </c:pt>
                <c:pt idx="2425">
                  <c:v>45740</c:v>
                </c:pt>
                <c:pt idx="2426">
                  <c:v>45741</c:v>
                </c:pt>
                <c:pt idx="2427">
                  <c:v>45742</c:v>
                </c:pt>
                <c:pt idx="2428">
                  <c:v>45743</c:v>
                </c:pt>
                <c:pt idx="2429">
                  <c:v>45744</c:v>
                </c:pt>
                <c:pt idx="2430">
                  <c:v>45747</c:v>
                </c:pt>
                <c:pt idx="2431">
                  <c:v>45748</c:v>
                </c:pt>
                <c:pt idx="2432">
                  <c:v>45749</c:v>
                </c:pt>
                <c:pt idx="2433">
                  <c:v>45750</c:v>
                </c:pt>
                <c:pt idx="2434">
                  <c:v>45751</c:v>
                </c:pt>
                <c:pt idx="2435">
                  <c:v>45754</c:v>
                </c:pt>
                <c:pt idx="2436">
                  <c:v>45755</c:v>
                </c:pt>
                <c:pt idx="2437">
                  <c:v>45756</c:v>
                </c:pt>
                <c:pt idx="2438">
                  <c:v>45757</c:v>
                </c:pt>
                <c:pt idx="2439">
                  <c:v>45758</c:v>
                </c:pt>
                <c:pt idx="2440">
                  <c:v>45761</c:v>
                </c:pt>
                <c:pt idx="2441">
                  <c:v>45762</c:v>
                </c:pt>
                <c:pt idx="2442">
                  <c:v>45763</c:v>
                </c:pt>
                <c:pt idx="2443">
                  <c:v>45764</c:v>
                </c:pt>
                <c:pt idx="2444">
                  <c:v>45768</c:v>
                </c:pt>
                <c:pt idx="2445">
                  <c:v>45769</c:v>
                </c:pt>
                <c:pt idx="2446">
                  <c:v>45770</c:v>
                </c:pt>
                <c:pt idx="2447">
                  <c:v>45771</c:v>
                </c:pt>
                <c:pt idx="2448">
                  <c:v>45772</c:v>
                </c:pt>
                <c:pt idx="2449">
                  <c:v>45775</c:v>
                </c:pt>
                <c:pt idx="2450">
                  <c:v>45776</c:v>
                </c:pt>
                <c:pt idx="2451">
                  <c:v>45777</c:v>
                </c:pt>
                <c:pt idx="2452">
                  <c:v>45778</c:v>
                </c:pt>
                <c:pt idx="2453">
                  <c:v>45779</c:v>
                </c:pt>
                <c:pt idx="2454">
                  <c:v>45782</c:v>
                </c:pt>
                <c:pt idx="2455">
                  <c:v>45783</c:v>
                </c:pt>
                <c:pt idx="2456">
                  <c:v>45784</c:v>
                </c:pt>
                <c:pt idx="2457">
                  <c:v>45785</c:v>
                </c:pt>
                <c:pt idx="2458">
                  <c:v>45786</c:v>
                </c:pt>
                <c:pt idx="2459">
                  <c:v>45789</c:v>
                </c:pt>
                <c:pt idx="2460">
                  <c:v>45790</c:v>
                </c:pt>
                <c:pt idx="2461">
                  <c:v>45791</c:v>
                </c:pt>
                <c:pt idx="2462">
                  <c:v>45792</c:v>
                </c:pt>
                <c:pt idx="2463">
                  <c:v>45793</c:v>
                </c:pt>
                <c:pt idx="2464">
                  <c:v>45797</c:v>
                </c:pt>
                <c:pt idx="2465">
                  <c:v>45798</c:v>
                </c:pt>
                <c:pt idx="2466">
                  <c:v>45799</c:v>
                </c:pt>
                <c:pt idx="2467">
                  <c:v>45800</c:v>
                </c:pt>
                <c:pt idx="2468">
                  <c:v>45803</c:v>
                </c:pt>
                <c:pt idx="2469">
                  <c:v>45804</c:v>
                </c:pt>
                <c:pt idx="2470">
                  <c:v>45805</c:v>
                </c:pt>
                <c:pt idx="2471">
                  <c:v>45806</c:v>
                </c:pt>
                <c:pt idx="2472">
                  <c:v>45807</c:v>
                </c:pt>
                <c:pt idx="2473">
                  <c:v>45810</c:v>
                </c:pt>
                <c:pt idx="2474">
                  <c:v>45811</c:v>
                </c:pt>
                <c:pt idx="2475">
                  <c:v>45812</c:v>
                </c:pt>
                <c:pt idx="2476">
                  <c:v>45813</c:v>
                </c:pt>
                <c:pt idx="2477">
                  <c:v>45814</c:v>
                </c:pt>
                <c:pt idx="2478">
                  <c:v>45817</c:v>
                </c:pt>
                <c:pt idx="2479">
                  <c:v>45818</c:v>
                </c:pt>
                <c:pt idx="2480">
                  <c:v>45819</c:v>
                </c:pt>
                <c:pt idx="2481">
                  <c:v>45820</c:v>
                </c:pt>
                <c:pt idx="2482">
                  <c:v>45821</c:v>
                </c:pt>
                <c:pt idx="2483">
                  <c:v>45824</c:v>
                </c:pt>
                <c:pt idx="2484">
                  <c:v>45825</c:v>
                </c:pt>
                <c:pt idx="2485">
                  <c:v>45826</c:v>
                </c:pt>
                <c:pt idx="2486">
                  <c:v>45827</c:v>
                </c:pt>
                <c:pt idx="2487">
                  <c:v>45828</c:v>
                </c:pt>
                <c:pt idx="2488">
                  <c:v>45831</c:v>
                </c:pt>
                <c:pt idx="2489">
                  <c:v>45832</c:v>
                </c:pt>
                <c:pt idx="2490">
                  <c:v>45833</c:v>
                </c:pt>
                <c:pt idx="2491">
                  <c:v>45834</c:v>
                </c:pt>
                <c:pt idx="2492">
                  <c:v>45835</c:v>
                </c:pt>
                <c:pt idx="2493">
                  <c:v>45838</c:v>
                </c:pt>
                <c:pt idx="2494">
                  <c:v>45840</c:v>
                </c:pt>
                <c:pt idx="2495">
                  <c:v>45841</c:v>
                </c:pt>
                <c:pt idx="2496">
                  <c:v>45842</c:v>
                </c:pt>
                <c:pt idx="2497">
                  <c:v>45845</c:v>
                </c:pt>
                <c:pt idx="2498">
                  <c:v>45846</c:v>
                </c:pt>
                <c:pt idx="2499">
                  <c:v>45847</c:v>
                </c:pt>
                <c:pt idx="2500">
                  <c:v>45848</c:v>
                </c:pt>
                <c:pt idx="2501">
                  <c:v>45849</c:v>
                </c:pt>
                <c:pt idx="2502">
                  <c:v>45852</c:v>
                </c:pt>
                <c:pt idx="2503">
                  <c:v>45853</c:v>
                </c:pt>
                <c:pt idx="2504">
                  <c:v>45854</c:v>
                </c:pt>
                <c:pt idx="2505">
                  <c:v>45855</c:v>
                </c:pt>
                <c:pt idx="2506">
                  <c:v>45856</c:v>
                </c:pt>
                <c:pt idx="2507">
                  <c:v>45859</c:v>
                </c:pt>
                <c:pt idx="2508">
                  <c:v>45860</c:v>
                </c:pt>
              </c:numCache>
            </c:numRef>
          </c:cat>
          <c:val>
            <c:numRef>
              <c:f>'1 - Chart Data'!$C$2:$C$2510</c:f>
              <c:numCache>
                <c:formatCode>General</c:formatCode>
                <c:ptCount val="2509"/>
                <c:pt idx="0">
                  <c:v>1285228</c:v>
                </c:pt>
                <c:pt idx="1">
                  <c:v>4118834</c:v>
                </c:pt>
                <c:pt idx="2">
                  <c:v>3105358</c:v>
                </c:pt>
                <c:pt idx="3">
                  <c:v>1539739</c:v>
                </c:pt>
                <c:pt idx="4">
                  <c:v>3019752</c:v>
                </c:pt>
                <c:pt idx="5">
                  <c:v>3002390</c:v>
                </c:pt>
                <c:pt idx="6">
                  <c:v>4094125</c:v>
                </c:pt>
                <c:pt idx="7">
                  <c:v>1992586</c:v>
                </c:pt>
                <c:pt idx="8">
                  <c:v>1677354</c:v>
                </c:pt>
                <c:pt idx="9">
                  <c:v>3044689</c:v>
                </c:pt>
                <c:pt idx="10">
                  <c:v>3033613</c:v>
                </c:pt>
                <c:pt idx="11">
                  <c:v>3079655</c:v>
                </c:pt>
                <c:pt idx="12">
                  <c:v>3639748</c:v>
                </c:pt>
                <c:pt idx="13">
                  <c:v>5362656</c:v>
                </c:pt>
                <c:pt idx="14">
                  <c:v>1918805</c:v>
                </c:pt>
                <c:pt idx="15">
                  <c:v>3171830</c:v>
                </c:pt>
                <c:pt idx="16">
                  <c:v>2619538</c:v>
                </c:pt>
                <c:pt idx="17">
                  <c:v>1780745</c:v>
                </c:pt>
                <c:pt idx="18">
                  <c:v>3259142</c:v>
                </c:pt>
                <c:pt idx="19">
                  <c:v>1826532</c:v>
                </c:pt>
                <c:pt idx="20">
                  <c:v>1981986</c:v>
                </c:pt>
                <c:pt idx="21">
                  <c:v>3504409</c:v>
                </c:pt>
                <c:pt idx="22">
                  <c:v>2662616</c:v>
                </c:pt>
                <c:pt idx="23">
                  <c:v>1652683</c:v>
                </c:pt>
                <c:pt idx="24">
                  <c:v>2537264</c:v>
                </c:pt>
                <c:pt idx="25">
                  <c:v>1909553</c:v>
                </c:pt>
                <c:pt idx="26">
                  <c:v>2899030</c:v>
                </c:pt>
                <c:pt idx="27">
                  <c:v>1823250</c:v>
                </c:pt>
                <c:pt idx="28">
                  <c:v>1827986</c:v>
                </c:pt>
                <c:pt idx="29">
                  <c:v>3025445</c:v>
                </c:pt>
                <c:pt idx="30">
                  <c:v>2317958</c:v>
                </c:pt>
                <c:pt idx="31">
                  <c:v>2287099</c:v>
                </c:pt>
                <c:pt idx="32">
                  <c:v>1637193</c:v>
                </c:pt>
                <c:pt idx="33">
                  <c:v>1304924</c:v>
                </c:pt>
                <c:pt idx="34">
                  <c:v>3853540</c:v>
                </c:pt>
                <c:pt idx="35">
                  <c:v>1534027</c:v>
                </c:pt>
                <c:pt idx="36">
                  <c:v>3236211</c:v>
                </c:pt>
                <c:pt idx="37">
                  <c:v>2609721</c:v>
                </c:pt>
                <c:pt idx="38">
                  <c:v>2969380</c:v>
                </c:pt>
                <c:pt idx="39">
                  <c:v>10609100</c:v>
                </c:pt>
                <c:pt idx="40">
                  <c:v>3641404</c:v>
                </c:pt>
                <c:pt idx="41">
                  <c:v>1928378</c:v>
                </c:pt>
                <c:pt idx="42">
                  <c:v>1493536</c:v>
                </c:pt>
                <c:pt idx="43">
                  <c:v>2637153</c:v>
                </c:pt>
                <c:pt idx="44">
                  <c:v>2909131</c:v>
                </c:pt>
                <c:pt idx="45">
                  <c:v>2090891</c:v>
                </c:pt>
                <c:pt idx="46">
                  <c:v>2603163</c:v>
                </c:pt>
                <c:pt idx="47">
                  <c:v>3281890</c:v>
                </c:pt>
                <c:pt idx="48">
                  <c:v>2667854</c:v>
                </c:pt>
                <c:pt idx="49">
                  <c:v>2277864</c:v>
                </c:pt>
                <c:pt idx="50">
                  <c:v>3013565</c:v>
                </c:pt>
                <c:pt idx="51">
                  <c:v>2812742</c:v>
                </c:pt>
                <c:pt idx="52">
                  <c:v>3025517</c:v>
                </c:pt>
                <c:pt idx="53">
                  <c:v>3384644</c:v>
                </c:pt>
                <c:pt idx="54">
                  <c:v>3637287</c:v>
                </c:pt>
                <c:pt idx="55">
                  <c:v>2403656</c:v>
                </c:pt>
                <c:pt idx="56">
                  <c:v>3775843</c:v>
                </c:pt>
                <c:pt idx="57">
                  <c:v>3793432</c:v>
                </c:pt>
                <c:pt idx="58">
                  <c:v>2716399</c:v>
                </c:pt>
                <c:pt idx="59">
                  <c:v>1575542</c:v>
                </c:pt>
                <c:pt idx="60">
                  <c:v>1889255</c:v>
                </c:pt>
                <c:pt idx="61">
                  <c:v>2045220</c:v>
                </c:pt>
                <c:pt idx="62">
                  <c:v>2655275</c:v>
                </c:pt>
                <c:pt idx="63">
                  <c:v>4416102</c:v>
                </c:pt>
                <c:pt idx="64">
                  <c:v>2883703</c:v>
                </c:pt>
                <c:pt idx="65">
                  <c:v>2093318</c:v>
                </c:pt>
                <c:pt idx="66">
                  <c:v>4489405</c:v>
                </c:pt>
                <c:pt idx="67">
                  <c:v>2035812</c:v>
                </c:pt>
                <c:pt idx="68">
                  <c:v>3207403</c:v>
                </c:pt>
                <c:pt idx="69">
                  <c:v>1258593</c:v>
                </c:pt>
                <c:pt idx="70">
                  <c:v>2568498</c:v>
                </c:pt>
                <c:pt idx="71">
                  <c:v>2036383</c:v>
                </c:pt>
                <c:pt idx="72">
                  <c:v>3604042</c:v>
                </c:pt>
                <c:pt idx="73">
                  <c:v>2810032</c:v>
                </c:pt>
                <c:pt idx="74">
                  <c:v>1957742</c:v>
                </c:pt>
                <c:pt idx="75">
                  <c:v>1900616</c:v>
                </c:pt>
                <c:pt idx="76">
                  <c:v>2585243</c:v>
                </c:pt>
                <c:pt idx="77">
                  <c:v>2142860</c:v>
                </c:pt>
                <c:pt idx="78">
                  <c:v>1991033</c:v>
                </c:pt>
                <c:pt idx="79">
                  <c:v>1327149</c:v>
                </c:pt>
                <c:pt idx="80">
                  <c:v>2045637</c:v>
                </c:pt>
                <c:pt idx="81">
                  <c:v>1561601</c:v>
                </c:pt>
                <c:pt idx="82">
                  <c:v>1758022</c:v>
                </c:pt>
                <c:pt idx="83">
                  <c:v>2059004</c:v>
                </c:pt>
                <c:pt idx="84">
                  <c:v>1325263</c:v>
                </c:pt>
                <c:pt idx="85">
                  <c:v>3874108</c:v>
                </c:pt>
                <c:pt idx="86">
                  <c:v>2180661</c:v>
                </c:pt>
                <c:pt idx="87">
                  <c:v>233171</c:v>
                </c:pt>
                <c:pt idx="88">
                  <c:v>867276</c:v>
                </c:pt>
                <c:pt idx="89">
                  <c:v>3015985</c:v>
                </c:pt>
                <c:pt idx="90">
                  <c:v>2619337</c:v>
                </c:pt>
                <c:pt idx="91">
                  <c:v>1478834</c:v>
                </c:pt>
                <c:pt idx="92">
                  <c:v>5117218</c:v>
                </c:pt>
                <c:pt idx="93">
                  <c:v>2433019</c:v>
                </c:pt>
                <c:pt idx="94">
                  <c:v>1631700</c:v>
                </c:pt>
                <c:pt idx="95">
                  <c:v>2515237</c:v>
                </c:pt>
                <c:pt idx="96">
                  <c:v>1512755</c:v>
                </c:pt>
                <c:pt idx="97">
                  <c:v>1763239</c:v>
                </c:pt>
                <c:pt idx="98">
                  <c:v>5010573</c:v>
                </c:pt>
                <c:pt idx="99">
                  <c:v>4899496</c:v>
                </c:pt>
                <c:pt idx="100">
                  <c:v>3943400</c:v>
                </c:pt>
                <c:pt idx="101">
                  <c:v>4458495</c:v>
                </c:pt>
                <c:pt idx="102">
                  <c:v>2673090</c:v>
                </c:pt>
                <c:pt idx="103">
                  <c:v>7869332</c:v>
                </c:pt>
                <c:pt idx="104">
                  <c:v>2707770</c:v>
                </c:pt>
                <c:pt idx="105">
                  <c:v>1768918</c:v>
                </c:pt>
                <c:pt idx="106">
                  <c:v>3764725</c:v>
                </c:pt>
                <c:pt idx="107">
                  <c:v>1099990</c:v>
                </c:pt>
                <c:pt idx="108">
                  <c:v>1593131</c:v>
                </c:pt>
                <c:pt idx="109">
                  <c:v>2467527</c:v>
                </c:pt>
                <c:pt idx="110">
                  <c:v>2610404</c:v>
                </c:pt>
                <c:pt idx="111">
                  <c:v>2396131</c:v>
                </c:pt>
                <c:pt idx="112">
                  <c:v>1649804</c:v>
                </c:pt>
                <c:pt idx="113">
                  <c:v>3360663</c:v>
                </c:pt>
                <c:pt idx="114">
                  <c:v>3647537</c:v>
                </c:pt>
                <c:pt idx="115">
                  <c:v>3445426</c:v>
                </c:pt>
                <c:pt idx="116">
                  <c:v>2245325</c:v>
                </c:pt>
                <c:pt idx="117">
                  <c:v>2666768</c:v>
                </c:pt>
                <c:pt idx="118">
                  <c:v>1691811</c:v>
                </c:pt>
                <c:pt idx="119">
                  <c:v>2944368</c:v>
                </c:pt>
                <c:pt idx="120">
                  <c:v>3267942</c:v>
                </c:pt>
                <c:pt idx="121">
                  <c:v>484104</c:v>
                </c:pt>
                <c:pt idx="122">
                  <c:v>5045009</c:v>
                </c:pt>
                <c:pt idx="123">
                  <c:v>4954653</c:v>
                </c:pt>
                <c:pt idx="124">
                  <c:v>2840605</c:v>
                </c:pt>
                <c:pt idx="125">
                  <c:v>6458322</c:v>
                </c:pt>
                <c:pt idx="126">
                  <c:v>6184445</c:v>
                </c:pt>
                <c:pt idx="127">
                  <c:v>3531077</c:v>
                </c:pt>
                <c:pt idx="128">
                  <c:v>3615652</c:v>
                </c:pt>
                <c:pt idx="129">
                  <c:v>2450222</c:v>
                </c:pt>
                <c:pt idx="130">
                  <c:v>2933794</c:v>
                </c:pt>
                <c:pt idx="131">
                  <c:v>3370924</c:v>
                </c:pt>
                <c:pt idx="132">
                  <c:v>1685869</c:v>
                </c:pt>
                <c:pt idx="133">
                  <c:v>3654110</c:v>
                </c:pt>
                <c:pt idx="134">
                  <c:v>15413090</c:v>
                </c:pt>
                <c:pt idx="135">
                  <c:v>8474305</c:v>
                </c:pt>
                <c:pt idx="136">
                  <c:v>9342160</c:v>
                </c:pt>
                <c:pt idx="137">
                  <c:v>9745822</c:v>
                </c:pt>
                <c:pt idx="138">
                  <c:v>10063960</c:v>
                </c:pt>
                <c:pt idx="139">
                  <c:v>16182360</c:v>
                </c:pt>
                <c:pt idx="140">
                  <c:v>5558403</c:v>
                </c:pt>
                <c:pt idx="141">
                  <c:v>7686142</c:v>
                </c:pt>
                <c:pt idx="142">
                  <c:v>5963711</c:v>
                </c:pt>
                <c:pt idx="143">
                  <c:v>8889518</c:v>
                </c:pt>
                <c:pt idx="144">
                  <c:v>6540714</c:v>
                </c:pt>
                <c:pt idx="145">
                  <c:v>5649330</c:v>
                </c:pt>
                <c:pt idx="146">
                  <c:v>6077001</c:v>
                </c:pt>
                <c:pt idx="147">
                  <c:v>8985692</c:v>
                </c:pt>
                <c:pt idx="148">
                  <c:v>8817961</c:v>
                </c:pt>
                <c:pt idx="149">
                  <c:v>7159078</c:v>
                </c:pt>
                <c:pt idx="150">
                  <c:v>6397310</c:v>
                </c:pt>
                <c:pt idx="151">
                  <c:v>8529676</c:v>
                </c:pt>
                <c:pt idx="152">
                  <c:v>4558206</c:v>
                </c:pt>
                <c:pt idx="153">
                  <c:v>13824240</c:v>
                </c:pt>
                <c:pt idx="154">
                  <c:v>14879250</c:v>
                </c:pt>
                <c:pt idx="155">
                  <c:v>11431270</c:v>
                </c:pt>
                <c:pt idx="156">
                  <c:v>16179140</c:v>
                </c:pt>
                <c:pt idx="157">
                  <c:v>8637937</c:v>
                </c:pt>
                <c:pt idx="158">
                  <c:v>8241697</c:v>
                </c:pt>
                <c:pt idx="159">
                  <c:v>5313858</c:v>
                </c:pt>
                <c:pt idx="160">
                  <c:v>5097811</c:v>
                </c:pt>
                <c:pt idx="161">
                  <c:v>5013104</c:v>
                </c:pt>
                <c:pt idx="162">
                  <c:v>9298174</c:v>
                </c:pt>
                <c:pt idx="163">
                  <c:v>7411447</c:v>
                </c:pt>
                <c:pt idx="164">
                  <c:v>21487020</c:v>
                </c:pt>
                <c:pt idx="165">
                  <c:v>4876824</c:v>
                </c:pt>
                <c:pt idx="166">
                  <c:v>5691638</c:v>
                </c:pt>
                <c:pt idx="167">
                  <c:v>13398130</c:v>
                </c:pt>
                <c:pt idx="168">
                  <c:v>5474721</c:v>
                </c:pt>
                <c:pt idx="169">
                  <c:v>2732735</c:v>
                </c:pt>
                <c:pt idx="170">
                  <c:v>8596403</c:v>
                </c:pt>
                <c:pt idx="171">
                  <c:v>8696219</c:v>
                </c:pt>
                <c:pt idx="172">
                  <c:v>7479723</c:v>
                </c:pt>
                <c:pt idx="173">
                  <c:v>5721500</c:v>
                </c:pt>
                <c:pt idx="174">
                  <c:v>3874119</c:v>
                </c:pt>
                <c:pt idx="175">
                  <c:v>6082761</c:v>
                </c:pt>
                <c:pt idx="176">
                  <c:v>7502449</c:v>
                </c:pt>
                <c:pt idx="177">
                  <c:v>9776173</c:v>
                </c:pt>
                <c:pt idx="178">
                  <c:v>5885718</c:v>
                </c:pt>
                <c:pt idx="179">
                  <c:v>7086390</c:v>
                </c:pt>
                <c:pt idx="180">
                  <c:v>9149882</c:v>
                </c:pt>
                <c:pt idx="181">
                  <c:v>8796073</c:v>
                </c:pt>
                <c:pt idx="182">
                  <c:v>12073910</c:v>
                </c:pt>
                <c:pt idx="183">
                  <c:v>5039330</c:v>
                </c:pt>
                <c:pt idx="184">
                  <c:v>5980408</c:v>
                </c:pt>
                <c:pt idx="185">
                  <c:v>6720884</c:v>
                </c:pt>
                <c:pt idx="186">
                  <c:v>9432341</c:v>
                </c:pt>
                <c:pt idx="187">
                  <c:v>9597633</c:v>
                </c:pt>
                <c:pt idx="188">
                  <c:v>10094860</c:v>
                </c:pt>
                <c:pt idx="189">
                  <c:v>5823471</c:v>
                </c:pt>
                <c:pt idx="190">
                  <c:v>7370414</c:v>
                </c:pt>
                <c:pt idx="191">
                  <c:v>9773263</c:v>
                </c:pt>
                <c:pt idx="192">
                  <c:v>10483370</c:v>
                </c:pt>
                <c:pt idx="193">
                  <c:v>10640180</c:v>
                </c:pt>
                <c:pt idx="194">
                  <c:v>9242546</c:v>
                </c:pt>
                <c:pt idx="195">
                  <c:v>10531730</c:v>
                </c:pt>
                <c:pt idx="196">
                  <c:v>9760690</c:v>
                </c:pt>
                <c:pt idx="197">
                  <c:v>9957284</c:v>
                </c:pt>
                <c:pt idx="198">
                  <c:v>9589372</c:v>
                </c:pt>
                <c:pt idx="199">
                  <c:v>6861496</c:v>
                </c:pt>
                <c:pt idx="200">
                  <c:v>8031644</c:v>
                </c:pt>
                <c:pt idx="201">
                  <c:v>13219170</c:v>
                </c:pt>
                <c:pt idx="202">
                  <c:v>7355033</c:v>
                </c:pt>
                <c:pt idx="203">
                  <c:v>8514481</c:v>
                </c:pt>
                <c:pt idx="204">
                  <c:v>7332322</c:v>
                </c:pt>
                <c:pt idx="205">
                  <c:v>7888943</c:v>
                </c:pt>
                <c:pt idx="206">
                  <c:v>9289511</c:v>
                </c:pt>
                <c:pt idx="207">
                  <c:v>10322740</c:v>
                </c:pt>
                <c:pt idx="208">
                  <c:v>6736929</c:v>
                </c:pt>
                <c:pt idx="209">
                  <c:v>12107190</c:v>
                </c:pt>
                <c:pt idx="210">
                  <c:v>9960831</c:v>
                </c:pt>
                <c:pt idx="211">
                  <c:v>8793283</c:v>
                </c:pt>
                <c:pt idx="212">
                  <c:v>7697576</c:v>
                </c:pt>
                <c:pt idx="213">
                  <c:v>2368540</c:v>
                </c:pt>
                <c:pt idx="214">
                  <c:v>14480300</c:v>
                </c:pt>
                <c:pt idx="215">
                  <c:v>7343718</c:v>
                </c:pt>
                <c:pt idx="216">
                  <c:v>6756568</c:v>
                </c:pt>
                <c:pt idx="217">
                  <c:v>12645680</c:v>
                </c:pt>
                <c:pt idx="218">
                  <c:v>7892659</c:v>
                </c:pt>
                <c:pt idx="219">
                  <c:v>5631737</c:v>
                </c:pt>
                <c:pt idx="220">
                  <c:v>8661932</c:v>
                </c:pt>
                <c:pt idx="221">
                  <c:v>6885779</c:v>
                </c:pt>
                <c:pt idx="222">
                  <c:v>8460424</c:v>
                </c:pt>
                <c:pt idx="223">
                  <c:v>5995744</c:v>
                </c:pt>
                <c:pt idx="224">
                  <c:v>7085613</c:v>
                </c:pt>
                <c:pt idx="225">
                  <c:v>7976850</c:v>
                </c:pt>
                <c:pt idx="226">
                  <c:v>11295300</c:v>
                </c:pt>
                <c:pt idx="227">
                  <c:v>16459810</c:v>
                </c:pt>
                <c:pt idx="228">
                  <c:v>8597944</c:v>
                </c:pt>
                <c:pt idx="229">
                  <c:v>3982952</c:v>
                </c:pt>
                <c:pt idx="230">
                  <c:v>6612010</c:v>
                </c:pt>
                <c:pt idx="231">
                  <c:v>6689740</c:v>
                </c:pt>
                <c:pt idx="232">
                  <c:v>9075498</c:v>
                </c:pt>
                <c:pt idx="233">
                  <c:v>8829950</c:v>
                </c:pt>
                <c:pt idx="234">
                  <c:v>7676043</c:v>
                </c:pt>
                <c:pt idx="235">
                  <c:v>8512964</c:v>
                </c:pt>
                <c:pt idx="236">
                  <c:v>12741910</c:v>
                </c:pt>
                <c:pt idx="237">
                  <c:v>5966311</c:v>
                </c:pt>
                <c:pt idx="238">
                  <c:v>8900409</c:v>
                </c:pt>
                <c:pt idx="239">
                  <c:v>12200600</c:v>
                </c:pt>
                <c:pt idx="240">
                  <c:v>7437363</c:v>
                </c:pt>
                <c:pt idx="241">
                  <c:v>9253790</c:v>
                </c:pt>
                <c:pt idx="242">
                  <c:v>5829767</c:v>
                </c:pt>
                <c:pt idx="243">
                  <c:v>8902948</c:v>
                </c:pt>
                <c:pt idx="244">
                  <c:v>5664546</c:v>
                </c:pt>
                <c:pt idx="245">
                  <c:v>7077164</c:v>
                </c:pt>
                <c:pt idx="246">
                  <c:v>4305190</c:v>
                </c:pt>
                <c:pt idx="247">
                  <c:v>4171899</c:v>
                </c:pt>
                <c:pt idx="248">
                  <c:v>3628384</c:v>
                </c:pt>
                <c:pt idx="249">
                  <c:v>5139369</c:v>
                </c:pt>
                <c:pt idx="250">
                  <c:v>5071701</c:v>
                </c:pt>
                <c:pt idx="251">
                  <c:v>3734603</c:v>
                </c:pt>
                <c:pt idx="252">
                  <c:v>4291402</c:v>
                </c:pt>
                <c:pt idx="253">
                  <c:v>3940948</c:v>
                </c:pt>
                <c:pt idx="254">
                  <c:v>9356459</c:v>
                </c:pt>
                <c:pt idx="255">
                  <c:v>7221377</c:v>
                </c:pt>
                <c:pt idx="256">
                  <c:v>4862352</c:v>
                </c:pt>
                <c:pt idx="257">
                  <c:v>7258432</c:v>
                </c:pt>
                <c:pt idx="258">
                  <c:v>4866896</c:v>
                </c:pt>
                <c:pt idx="259">
                  <c:v>3798630</c:v>
                </c:pt>
                <c:pt idx="260">
                  <c:v>4419932</c:v>
                </c:pt>
                <c:pt idx="261">
                  <c:v>3655433</c:v>
                </c:pt>
                <c:pt idx="262">
                  <c:v>3993358</c:v>
                </c:pt>
                <c:pt idx="263">
                  <c:v>4230807</c:v>
                </c:pt>
                <c:pt idx="264">
                  <c:v>4652538</c:v>
                </c:pt>
                <c:pt idx="265">
                  <c:v>4825595</c:v>
                </c:pt>
                <c:pt idx="266">
                  <c:v>3332770</c:v>
                </c:pt>
                <c:pt idx="267">
                  <c:v>2900033</c:v>
                </c:pt>
                <c:pt idx="268">
                  <c:v>4709255</c:v>
                </c:pt>
                <c:pt idx="269">
                  <c:v>4910497</c:v>
                </c:pt>
                <c:pt idx="270">
                  <c:v>4390580</c:v>
                </c:pt>
                <c:pt idx="271">
                  <c:v>4233323</c:v>
                </c:pt>
                <c:pt idx="272">
                  <c:v>4173236</c:v>
                </c:pt>
                <c:pt idx="273">
                  <c:v>5463955</c:v>
                </c:pt>
                <c:pt idx="274">
                  <c:v>4460168</c:v>
                </c:pt>
                <c:pt idx="275">
                  <c:v>7096253</c:v>
                </c:pt>
                <c:pt idx="276">
                  <c:v>2455983</c:v>
                </c:pt>
                <c:pt idx="277">
                  <c:v>4774188</c:v>
                </c:pt>
                <c:pt idx="278">
                  <c:v>5849325</c:v>
                </c:pt>
                <c:pt idx="279">
                  <c:v>6972381</c:v>
                </c:pt>
                <c:pt idx="280">
                  <c:v>5763343</c:v>
                </c:pt>
                <c:pt idx="281">
                  <c:v>6512252</c:v>
                </c:pt>
                <c:pt idx="282">
                  <c:v>5402268</c:v>
                </c:pt>
                <c:pt idx="283">
                  <c:v>4009304</c:v>
                </c:pt>
                <c:pt idx="284">
                  <c:v>5619825</c:v>
                </c:pt>
                <c:pt idx="285">
                  <c:v>5188951</c:v>
                </c:pt>
                <c:pt idx="286">
                  <c:v>5687366</c:v>
                </c:pt>
                <c:pt idx="287">
                  <c:v>5366819</c:v>
                </c:pt>
                <c:pt idx="288">
                  <c:v>7907879</c:v>
                </c:pt>
                <c:pt idx="289">
                  <c:v>8658927</c:v>
                </c:pt>
                <c:pt idx="290">
                  <c:v>3088193</c:v>
                </c:pt>
                <c:pt idx="291">
                  <c:v>3815935</c:v>
                </c:pt>
                <c:pt idx="292">
                  <c:v>5878028</c:v>
                </c:pt>
                <c:pt idx="293">
                  <c:v>6784411</c:v>
                </c:pt>
                <c:pt idx="294">
                  <c:v>3838469</c:v>
                </c:pt>
                <c:pt idx="295">
                  <c:v>2902677</c:v>
                </c:pt>
                <c:pt idx="296">
                  <c:v>4989682</c:v>
                </c:pt>
                <c:pt idx="297">
                  <c:v>4277183</c:v>
                </c:pt>
                <c:pt idx="298">
                  <c:v>4693147</c:v>
                </c:pt>
                <c:pt idx="299">
                  <c:v>5063748</c:v>
                </c:pt>
                <c:pt idx="300">
                  <c:v>3392172</c:v>
                </c:pt>
                <c:pt idx="301">
                  <c:v>6920062</c:v>
                </c:pt>
                <c:pt idx="302">
                  <c:v>6284600</c:v>
                </c:pt>
                <c:pt idx="303">
                  <c:v>8226470</c:v>
                </c:pt>
                <c:pt idx="304">
                  <c:v>6810840</c:v>
                </c:pt>
                <c:pt idx="305">
                  <c:v>3860174</c:v>
                </c:pt>
                <c:pt idx="306">
                  <c:v>4564396</c:v>
                </c:pt>
                <c:pt idx="307">
                  <c:v>4624858</c:v>
                </c:pt>
                <c:pt idx="308">
                  <c:v>4081572</c:v>
                </c:pt>
                <c:pt idx="309">
                  <c:v>2991838</c:v>
                </c:pt>
                <c:pt idx="310">
                  <c:v>3542171</c:v>
                </c:pt>
                <c:pt idx="311">
                  <c:v>6007873</c:v>
                </c:pt>
                <c:pt idx="312">
                  <c:v>3905121</c:v>
                </c:pt>
                <c:pt idx="313">
                  <c:v>3125563</c:v>
                </c:pt>
                <c:pt idx="314">
                  <c:v>4763634</c:v>
                </c:pt>
                <c:pt idx="315">
                  <c:v>5962032</c:v>
                </c:pt>
                <c:pt idx="316">
                  <c:v>6036759</c:v>
                </c:pt>
                <c:pt idx="317">
                  <c:v>4707148</c:v>
                </c:pt>
                <c:pt idx="318">
                  <c:v>4945577</c:v>
                </c:pt>
                <c:pt idx="319">
                  <c:v>3843440</c:v>
                </c:pt>
                <c:pt idx="320">
                  <c:v>4713823</c:v>
                </c:pt>
                <c:pt idx="321">
                  <c:v>5438267</c:v>
                </c:pt>
                <c:pt idx="322">
                  <c:v>7110324</c:v>
                </c:pt>
                <c:pt idx="323">
                  <c:v>6738663</c:v>
                </c:pt>
                <c:pt idx="324">
                  <c:v>5542510</c:v>
                </c:pt>
                <c:pt idx="325">
                  <c:v>8087951</c:v>
                </c:pt>
                <c:pt idx="326">
                  <c:v>7199713</c:v>
                </c:pt>
                <c:pt idx="327">
                  <c:v>8407709</c:v>
                </c:pt>
                <c:pt idx="328">
                  <c:v>7747972</c:v>
                </c:pt>
                <c:pt idx="329">
                  <c:v>8995805</c:v>
                </c:pt>
                <c:pt idx="330">
                  <c:v>6818614</c:v>
                </c:pt>
                <c:pt idx="331">
                  <c:v>5443854</c:v>
                </c:pt>
                <c:pt idx="332">
                  <c:v>7288669</c:v>
                </c:pt>
                <c:pt idx="333">
                  <c:v>5186861</c:v>
                </c:pt>
                <c:pt idx="334">
                  <c:v>4749795</c:v>
                </c:pt>
                <c:pt idx="335">
                  <c:v>4480019</c:v>
                </c:pt>
                <c:pt idx="336">
                  <c:v>7330730</c:v>
                </c:pt>
                <c:pt idx="337">
                  <c:v>979967</c:v>
                </c:pt>
                <c:pt idx="338">
                  <c:v>2373220</c:v>
                </c:pt>
                <c:pt idx="339">
                  <c:v>5525574</c:v>
                </c:pt>
                <c:pt idx="340">
                  <c:v>3412094</c:v>
                </c:pt>
                <c:pt idx="341">
                  <c:v>6352540</c:v>
                </c:pt>
                <c:pt idx="342">
                  <c:v>5128321</c:v>
                </c:pt>
                <c:pt idx="343">
                  <c:v>4076264</c:v>
                </c:pt>
                <c:pt idx="344">
                  <c:v>7419361</c:v>
                </c:pt>
                <c:pt idx="345">
                  <c:v>4985410</c:v>
                </c:pt>
                <c:pt idx="346">
                  <c:v>4463235</c:v>
                </c:pt>
                <c:pt idx="347">
                  <c:v>4593802</c:v>
                </c:pt>
                <c:pt idx="348">
                  <c:v>4701592</c:v>
                </c:pt>
                <c:pt idx="349">
                  <c:v>3939818</c:v>
                </c:pt>
                <c:pt idx="350">
                  <c:v>5084600</c:v>
                </c:pt>
                <c:pt idx="351">
                  <c:v>7004722</c:v>
                </c:pt>
                <c:pt idx="352">
                  <c:v>6317777</c:v>
                </c:pt>
                <c:pt idx="353">
                  <c:v>16888250</c:v>
                </c:pt>
                <c:pt idx="354">
                  <c:v>4792692</c:v>
                </c:pt>
                <c:pt idx="355">
                  <c:v>4393421</c:v>
                </c:pt>
                <c:pt idx="356">
                  <c:v>2004349</c:v>
                </c:pt>
                <c:pt idx="357">
                  <c:v>3663868</c:v>
                </c:pt>
                <c:pt idx="358">
                  <c:v>3359348</c:v>
                </c:pt>
                <c:pt idx="359">
                  <c:v>5180337</c:v>
                </c:pt>
                <c:pt idx="360">
                  <c:v>5073155</c:v>
                </c:pt>
                <c:pt idx="361">
                  <c:v>5729580</c:v>
                </c:pt>
                <c:pt idx="362">
                  <c:v>5650187</c:v>
                </c:pt>
                <c:pt idx="363">
                  <c:v>6221568</c:v>
                </c:pt>
                <c:pt idx="364">
                  <c:v>10126860</c:v>
                </c:pt>
                <c:pt idx="365">
                  <c:v>9742019</c:v>
                </c:pt>
                <c:pt idx="366">
                  <c:v>7963428</c:v>
                </c:pt>
                <c:pt idx="367">
                  <c:v>5090288</c:v>
                </c:pt>
                <c:pt idx="368">
                  <c:v>6126248</c:v>
                </c:pt>
                <c:pt idx="369">
                  <c:v>6737826</c:v>
                </c:pt>
                <c:pt idx="370">
                  <c:v>4301364</c:v>
                </c:pt>
                <c:pt idx="371">
                  <c:v>523120</c:v>
                </c:pt>
                <c:pt idx="372">
                  <c:v>9283575</c:v>
                </c:pt>
                <c:pt idx="373">
                  <c:v>6364932</c:v>
                </c:pt>
                <c:pt idx="374">
                  <c:v>4864751</c:v>
                </c:pt>
                <c:pt idx="375">
                  <c:v>4407655</c:v>
                </c:pt>
                <c:pt idx="376">
                  <c:v>5102057</c:v>
                </c:pt>
                <c:pt idx="377">
                  <c:v>12239810</c:v>
                </c:pt>
                <c:pt idx="378">
                  <c:v>5683166</c:v>
                </c:pt>
                <c:pt idx="379">
                  <c:v>4627692</c:v>
                </c:pt>
                <c:pt idx="380">
                  <c:v>3755801</c:v>
                </c:pt>
                <c:pt idx="381">
                  <c:v>5342199</c:v>
                </c:pt>
                <c:pt idx="382">
                  <c:v>10494980</c:v>
                </c:pt>
                <c:pt idx="383">
                  <c:v>11404240</c:v>
                </c:pt>
                <c:pt idx="384">
                  <c:v>4408285</c:v>
                </c:pt>
                <c:pt idx="385">
                  <c:v>4466451</c:v>
                </c:pt>
                <c:pt idx="386">
                  <c:v>5112091</c:v>
                </c:pt>
                <c:pt idx="387">
                  <c:v>6006498</c:v>
                </c:pt>
                <c:pt idx="388">
                  <c:v>5439271</c:v>
                </c:pt>
                <c:pt idx="389">
                  <c:v>5044158</c:v>
                </c:pt>
                <c:pt idx="390">
                  <c:v>4513900</c:v>
                </c:pt>
                <c:pt idx="391">
                  <c:v>3735618</c:v>
                </c:pt>
                <c:pt idx="392">
                  <c:v>4677648</c:v>
                </c:pt>
                <c:pt idx="393">
                  <c:v>3980891</c:v>
                </c:pt>
                <c:pt idx="394">
                  <c:v>5975889</c:v>
                </c:pt>
                <c:pt idx="395">
                  <c:v>3515204</c:v>
                </c:pt>
                <c:pt idx="396">
                  <c:v>4293087</c:v>
                </c:pt>
                <c:pt idx="397">
                  <c:v>4301612</c:v>
                </c:pt>
                <c:pt idx="398">
                  <c:v>5049547</c:v>
                </c:pt>
                <c:pt idx="399">
                  <c:v>6009236</c:v>
                </c:pt>
                <c:pt idx="400">
                  <c:v>10981130</c:v>
                </c:pt>
                <c:pt idx="401">
                  <c:v>6983051</c:v>
                </c:pt>
                <c:pt idx="402">
                  <c:v>5319288</c:v>
                </c:pt>
                <c:pt idx="403">
                  <c:v>8033091</c:v>
                </c:pt>
                <c:pt idx="404">
                  <c:v>5900797</c:v>
                </c:pt>
                <c:pt idx="405">
                  <c:v>5252068</c:v>
                </c:pt>
                <c:pt idx="406">
                  <c:v>4272104</c:v>
                </c:pt>
                <c:pt idx="407">
                  <c:v>4033291</c:v>
                </c:pt>
                <c:pt idx="408">
                  <c:v>3418818</c:v>
                </c:pt>
                <c:pt idx="409">
                  <c:v>3179225</c:v>
                </c:pt>
                <c:pt idx="410">
                  <c:v>4006002</c:v>
                </c:pt>
                <c:pt idx="411">
                  <c:v>6595982</c:v>
                </c:pt>
                <c:pt idx="412">
                  <c:v>6373151</c:v>
                </c:pt>
                <c:pt idx="413">
                  <c:v>5676435</c:v>
                </c:pt>
                <c:pt idx="414">
                  <c:v>10264060</c:v>
                </c:pt>
                <c:pt idx="415">
                  <c:v>4149500</c:v>
                </c:pt>
                <c:pt idx="416">
                  <c:v>5258158</c:v>
                </c:pt>
                <c:pt idx="417">
                  <c:v>3427628</c:v>
                </c:pt>
                <c:pt idx="418">
                  <c:v>5106669</c:v>
                </c:pt>
                <c:pt idx="419">
                  <c:v>2572515</c:v>
                </c:pt>
                <c:pt idx="420">
                  <c:v>3608440</c:v>
                </c:pt>
                <c:pt idx="421">
                  <c:v>4951242</c:v>
                </c:pt>
                <c:pt idx="422">
                  <c:v>3431050</c:v>
                </c:pt>
                <c:pt idx="423">
                  <c:v>4593920</c:v>
                </c:pt>
                <c:pt idx="424">
                  <c:v>5488226</c:v>
                </c:pt>
                <c:pt idx="425">
                  <c:v>3204568</c:v>
                </c:pt>
                <c:pt idx="426">
                  <c:v>2609933</c:v>
                </c:pt>
                <c:pt idx="427">
                  <c:v>4552860</c:v>
                </c:pt>
                <c:pt idx="428">
                  <c:v>2441682</c:v>
                </c:pt>
                <c:pt idx="429">
                  <c:v>5351608</c:v>
                </c:pt>
                <c:pt idx="430">
                  <c:v>2488351</c:v>
                </c:pt>
                <c:pt idx="431">
                  <c:v>5193224</c:v>
                </c:pt>
                <c:pt idx="432">
                  <c:v>7707308</c:v>
                </c:pt>
                <c:pt idx="433">
                  <c:v>4977129</c:v>
                </c:pt>
                <c:pt idx="434">
                  <c:v>3655152</c:v>
                </c:pt>
                <c:pt idx="435">
                  <c:v>4123464</c:v>
                </c:pt>
                <c:pt idx="436">
                  <c:v>9140260</c:v>
                </c:pt>
                <c:pt idx="437">
                  <c:v>6643767</c:v>
                </c:pt>
                <c:pt idx="438">
                  <c:v>4936442</c:v>
                </c:pt>
                <c:pt idx="439">
                  <c:v>4673630</c:v>
                </c:pt>
                <c:pt idx="440">
                  <c:v>4858251</c:v>
                </c:pt>
                <c:pt idx="441">
                  <c:v>4970303</c:v>
                </c:pt>
                <c:pt idx="442">
                  <c:v>5529805</c:v>
                </c:pt>
                <c:pt idx="443">
                  <c:v>4037324</c:v>
                </c:pt>
                <c:pt idx="444">
                  <c:v>3961000</c:v>
                </c:pt>
                <c:pt idx="445">
                  <c:v>6822566</c:v>
                </c:pt>
                <c:pt idx="446">
                  <c:v>15837450</c:v>
                </c:pt>
                <c:pt idx="447">
                  <c:v>7938216</c:v>
                </c:pt>
                <c:pt idx="448">
                  <c:v>5096600</c:v>
                </c:pt>
                <c:pt idx="449">
                  <c:v>3523092</c:v>
                </c:pt>
                <c:pt idx="450">
                  <c:v>3418461</c:v>
                </c:pt>
                <c:pt idx="451">
                  <c:v>9179046</c:v>
                </c:pt>
                <c:pt idx="452">
                  <c:v>6098812</c:v>
                </c:pt>
                <c:pt idx="453">
                  <c:v>5508283</c:v>
                </c:pt>
                <c:pt idx="454">
                  <c:v>6057233</c:v>
                </c:pt>
                <c:pt idx="455">
                  <c:v>4205573</c:v>
                </c:pt>
                <c:pt idx="456">
                  <c:v>7688265</c:v>
                </c:pt>
                <c:pt idx="457">
                  <c:v>8043489</c:v>
                </c:pt>
                <c:pt idx="458">
                  <c:v>5032487</c:v>
                </c:pt>
                <c:pt idx="459">
                  <c:v>7887093</c:v>
                </c:pt>
                <c:pt idx="460">
                  <c:v>4665049</c:v>
                </c:pt>
                <c:pt idx="461">
                  <c:v>2136239</c:v>
                </c:pt>
                <c:pt idx="462">
                  <c:v>2837273</c:v>
                </c:pt>
                <c:pt idx="463">
                  <c:v>872963</c:v>
                </c:pt>
                <c:pt idx="464">
                  <c:v>4482417</c:v>
                </c:pt>
                <c:pt idx="465">
                  <c:v>5210680</c:v>
                </c:pt>
                <c:pt idx="466">
                  <c:v>3184816</c:v>
                </c:pt>
                <c:pt idx="467">
                  <c:v>2960917</c:v>
                </c:pt>
                <c:pt idx="468">
                  <c:v>3123232</c:v>
                </c:pt>
                <c:pt idx="469">
                  <c:v>7137322</c:v>
                </c:pt>
                <c:pt idx="470">
                  <c:v>4740128</c:v>
                </c:pt>
                <c:pt idx="471">
                  <c:v>5086451</c:v>
                </c:pt>
                <c:pt idx="472">
                  <c:v>4297346</c:v>
                </c:pt>
                <c:pt idx="473">
                  <c:v>4087104</c:v>
                </c:pt>
                <c:pt idx="474">
                  <c:v>4518935</c:v>
                </c:pt>
                <c:pt idx="475">
                  <c:v>7522980</c:v>
                </c:pt>
                <c:pt idx="476">
                  <c:v>4223667</c:v>
                </c:pt>
                <c:pt idx="477">
                  <c:v>9161967</c:v>
                </c:pt>
                <c:pt idx="478">
                  <c:v>3937233</c:v>
                </c:pt>
                <c:pt idx="479">
                  <c:v>2847646</c:v>
                </c:pt>
                <c:pt idx="480">
                  <c:v>2931250</c:v>
                </c:pt>
                <c:pt idx="481">
                  <c:v>2038126</c:v>
                </c:pt>
                <c:pt idx="482">
                  <c:v>2703740</c:v>
                </c:pt>
                <c:pt idx="483">
                  <c:v>2100107</c:v>
                </c:pt>
                <c:pt idx="484">
                  <c:v>3003207</c:v>
                </c:pt>
                <c:pt idx="485">
                  <c:v>2278611</c:v>
                </c:pt>
                <c:pt idx="486">
                  <c:v>2634602</c:v>
                </c:pt>
                <c:pt idx="487">
                  <c:v>2751820</c:v>
                </c:pt>
                <c:pt idx="488">
                  <c:v>1032849</c:v>
                </c:pt>
                <c:pt idx="489">
                  <c:v>3318516</c:v>
                </c:pt>
                <c:pt idx="490">
                  <c:v>2764117</c:v>
                </c:pt>
                <c:pt idx="491">
                  <c:v>2484494</c:v>
                </c:pt>
                <c:pt idx="492">
                  <c:v>2233782</c:v>
                </c:pt>
                <c:pt idx="493">
                  <c:v>1867214</c:v>
                </c:pt>
                <c:pt idx="494">
                  <c:v>3370015</c:v>
                </c:pt>
                <c:pt idx="495">
                  <c:v>2886451</c:v>
                </c:pt>
                <c:pt idx="496">
                  <c:v>2657401</c:v>
                </c:pt>
                <c:pt idx="497">
                  <c:v>2345514</c:v>
                </c:pt>
                <c:pt idx="498">
                  <c:v>2373294</c:v>
                </c:pt>
                <c:pt idx="499">
                  <c:v>1377638</c:v>
                </c:pt>
                <c:pt idx="500">
                  <c:v>2015621</c:v>
                </c:pt>
                <c:pt idx="501">
                  <c:v>2819650</c:v>
                </c:pt>
                <c:pt idx="502">
                  <c:v>1643951</c:v>
                </c:pt>
                <c:pt idx="503">
                  <c:v>2667892</c:v>
                </c:pt>
                <c:pt idx="504">
                  <c:v>3071087</c:v>
                </c:pt>
                <c:pt idx="505">
                  <c:v>3923186</c:v>
                </c:pt>
                <c:pt idx="506">
                  <c:v>1634155</c:v>
                </c:pt>
                <c:pt idx="507">
                  <c:v>7094012</c:v>
                </c:pt>
                <c:pt idx="508">
                  <c:v>7061566</c:v>
                </c:pt>
                <c:pt idx="509">
                  <c:v>2098763</c:v>
                </c:pt>
                <c:pt idx="510">
                  <c:v>5052995</c:v>
                </c:pt>
                <c:pt idx="511">
                  <c:v>2662447</c:v>
                </c:pt>
                <c:pt idx="512">
                  <c:v>2628702</c:v>
                </c:pt>
                <c:pt idx="513">
                  <c:v>4660757</c:v>
                </c:pt>
                <c:pt idx="514">
                  <c:v>2826503</c:v>
                </c:pt>
                <c:pt idx="515">
                  <c:v>2728311</c:v>
                </c:pt>
                <c:pt idx="516">
                  <c:v>2437255</c:v>
                </c:pt>
                <c:pt idx="517">
                  <c:v>2004381</c:v>
                </c:pt>
                <c:pt idx="518">
                  <c:v>4259855</c:v>
                </c:pt>
                <c:pt idx="519">
                  <c:v>1427104</c:v>
                </c:pt>
                <c:pt idx="520">
                  <c:v>3588103</c:v>
                </c:pt>
                <c:pt idx="521">
                  <c:v>2004863</c:v>
                </c:pt>
                <c:pt idx="522">
                  <c:v>1898270</c:v>
                </c:pt>
                <c:pt idx="523">
                  <c:v>1150207</c:v>
                </c:pt>
                <c:pt idx="524">
                  <c:v>1279698</c:v>
                </c:pt>
                <c:pt idx="525">
                  <c:v>1555076</c:v>
                </c:pt>
                <c:pt idx="526">
                  <c:v>2758709</c:v>
                </c:pt>
                <c:pt idx="527">
                  <c:v>9014714</c:v>
                </c:pt>
                <c:pt idx="528">
                  <c:v>3179791</c:v>
                </c:pt>
                <c:pt idx="529">
                  <c:v>3418505</c:v>
                </c:pt>
                <c:pt idx="530">
                  <c:v>3422980</c:v>
                </c:pt>
                <c:pt idx="531">
                  <c:v>3161275</c:v>
                </c:pt>
                <c:pt idx="532">
                  <c:v>4208954</c:v>
                </c:pt>
                <c:pt idx="533">
                  <c:v>4198423</c:v>
                </c:pt>
                <c:pt idx="534">
                  <c:v>2850265</c:v>
                </c:pt>
                <c:pt idx="535">
                  <c:v>3069739</c:v>
                </c:pt>
                <c:pt idx="536">
                  <c:v>2702116</c:v>
                </c:pt>
                <c:pt idx="537">
                  <c:v>2999737</c:v>
                </c:pt>
                <c:pt idx="538">
                  <c:v>2837756</c:v>
                </c:pt>
                <c:pt idx="539">
                  <c:v>13263220</c:v>
                </c:pt>
                <c:pt idx="540">
                  <c:v>3644900</c:v>
                </c:pt>
                <c:pt idx="541">
                  <c:v>2149669</c:v>
                </c:pt>
                <c:pt idx="542">
                  <c:v>4386984</c:v>
                </c:pt>
                <c:pt idx="543">
                  <c:v>3320560</c:v>
                </c:pt>
                <c:pt idx="544">
                  <c:v>3529791</c:v>
                </c:pt>
                <c:pt idx="545">
                  <c:v>4431242</c:v>
                </c:pt>
                <c:pt idx="546">
                  <c:v>2431048</c:v>
                </c:pt>
                <c:pt idx="547">
                  <c:v>1858478</c:v>
                </c:pt>
                <c:pt idx="548">
                  <c:v>2002845</c:v>
                </c:pt>
                <c:pt idx="549">
                  <c:v>1861939</c:v>
                </c:pt>
                <c:pt idx="550">
                  <c:v>2817111</c:v>
                </c:pt>
                <c:pt idx="551">
                  <c:v>2327618</c:v>
                </c:pt>
                <c:pt idx="552">
                  <c:v>2146374</c:v>
                </c:pt>
                <c:pt idx="553">
                  <c:v>1577255</c:v>
                </c:pt>
                <c:pt idx="554">
                  <c:v>2069273</c:v>
                </c:pt>
                <c:pt idx="555">
                  <c:v>2818069</c:v>
                </c:pt>
                <c:pt idx="556">
                  <c:v>2613899</c:v>
                </c:pt>
                <c:pt idx="557">
                  <c:v>1821430</c:v>
                </c:pt>
                <c:pt idx="558">
                  <c:v>1783299</c:v>
                </c:pt>
                <c:pt idx="559">
                  <c:v>2563809</c:v>
                </c:pt>
                <c:pt idx="560">
                  <c:v>1611373</c:v>
                </c:pt>
                <c:pt idx="561">
                  <c:v>1013791</c:v>
                </c:pt>
                <c:pt idx="562">
                  <c:v>1471377</c:v>
                </c:pt>
                <c:pt idx="563">
                  <c:v>3738288</c:v>
                </c:pt>
                <c:pt idx="564">
                  <c:v>1667114</c:v>
                </c:pt>
                <c:pt idx="565">
                  <c:v>1935688</c:v>
                </c:pt>
                <c:pt idx="566">
                  <c:v>2180464</c:v>
                </c:pt>
                <c:pt idx="567">
                  <c:v>2048967</c:v>
                </c:pt>
                <c:pt idx="568">
                  <c:v>2114241</c:v>
                </c:pt>
                <c:pt idx="569">
                  <c:v>1425617</c:v>
                </c:pt>
                <c:pt idx="570">
                  <c:v>1308494</c:v>
                </c:pt>
                <c:pt idx="571">
                  <c:v>2912289</c:v>
                </c:pt>
                <c:pt idx="572">
                  <c:v>1804970</c:v>
                </c:pt>
                <c:pt idx="573">
                  <c:v>2198285</c:v>
                </c:pt>
                <c:pt idx="574">
                  <c:v>2376283</c:v>
                </c:pt>
                <c:pt idx="575">
                  <c:v>3073866</c:v>
                </c:pt>
                <c:pt idx="576">
                  <c:v>3090194</c:v>
                </c:pt>
                <c:pt idx="577">
                  <c:v>6318600</c:v>
                </c:pt>
                <c:pt idx="578">
                  <c:v>3271383</c:v>
                </c:pt>
                <c:pt idx="579">
                  <c:v>1261344</c:v>
                </c:pt>
                <c:pt idx="580">
                  <c:v>1569721</c:v>
                </c:pt>
                <c:pt idx="581">
                  <c:v>2204334</c:v>
                </c:pt>
                <c:pt idx="582">
                  <c:v>2073118</c:v>
                </c:pt>
                <c:pt idx="583">
                  <c:v>1839615</c:v>
                </c:pt>
                <c:pt idx="584">
                  <c:v>1474975</c:v>
                </c:pt>
                <c:pt idx="585">
                  <c:v>3417881</c:v>
                </c:pt>
                <c:pt idx="586">
                  <c:v>1414715</c:v>
                </c:pt>
                <c:pt idx="587">
                  <c:v>363994</c:v>
                </c:pt>
                <c:pt idx="588">
                  <c:v>1076563</c:v>
                </c:pt>
                <c:pt idx="589">
                  <c:v>1806803</c:v>
                </c:pt>
                <c:pt idx="590">
                  <c:v>2000890</c:v>
                </c:pt>
                <c:pt idx="591">
                  <c:v>1883898</c:v>
                </c:pt>
                <c:pt idx="592">
                  <c:v>6066834</c:v>
                </c:pt>
                <c:pt idx="593">
                  <c:v>3694334</c:v>
                </c:pt>
                <c:pt idx="594">
                  <c:v>1865895</c:v>
                </c:pt>
                <c:pt idx="595">
                  <c:v>1778100</c:v>
                </c:pt>
                <c:pt idx="596">
                  <c:v>2216422</c:v>
                </c:pt>
                <c:pt idx="597">
                  <c:v>1956973</c:v>
                </c:pt>
                <c:pt idx="598">
                  <c:v>1201829</c:v>
                </c:pt>
                <c:pt idx="599">
                  <c:v>1686030</c:v>
                </c:pt>
                <c:pt idx="600">
                  <c:v>3007571</c:v>
                </c:pt>
                <c:pt idx="601">
                  <c:v>4143007</c:v>
                </c:pt>
                <c:pt idx="602">
                  <c:v>2653985</c:v>
                </c:pt>
                <c:pt idx="603">
                  <c:v>9298830</c:v>
                </c:pt>
                <c:pt idx="604">
                  <c:v>2243858</c:v>
                </c:pt>
                <c:pt idx="605">
                  <c:v>2613156</c:v>
                </c:pt>
                <c:pt idx="606">
                  <c:v>2560977</c:v>
                </c:pt>
                <c:pt idx="607">
                  <c:v>1433052</c:v>
                </c:pt>
                <c:pt idx="608">
                  <c:v>2259182</c:v>
                </c:pt>
                <c:pt idx="609">
                  <c:v>1561944</c:v>
                </c:pt>
                <c:pt idx="610">
                  <c:v>1427955</c:v>
                </c:pt>
                <c:pt idx="611">
                  <c:v>1482912</c:v>
                </c:pt>
                <c:pt idx="612">
                  <c:v>1967360</c:v>
                </c:pt>
                <c:pt idx="613">
                  <c:v>2299257</c:v>
                </c:pt>
                <c:pt idx="614">
                  <c:v>1773276</c:v>
                </c:pt>
                <c:pt idx="615">
                  <c:v>1358464</c:v>
                </c:pt>
                <c:pt idx="616">
                  <c:v>1289630</c:v>
                </c:pt>
                <c:pt idx="617">
                  <c:v>1909001</c:v>
                </c:pt>
                <c:pt idx="618">
                  <c:v>3608654</c:v>
                </c:pt>
                <c:pt idx="619">
                  <c:v>2773638</c:v>
                </c:pt>
                <c:pt idx="620">
                  <c:v>4351895</c:v>
                </c:pt>
                <c:pt idx="621">
                  <c:v>3420448</c:v>
                </c:pt>
                <c:pt idx="622">
                  <c:v>5428561</c:v>
                </c:pt>
                <c:pt idx="623">
                  <c:v>4348130</c:v>
                </c:pt>
                <c:pt idx="624">
                  <c:v>3010737</c:v>
                </c:pt>
                <c:pt idx="625">
                  <c:v>3454268</c:v>
                </c:pt>
                <c:pt idx="626">
                  <c:v>3064988</c:v>
                </c:pt>
                <c:pt idx="627">
                  <c:v>4834443</c:v>
                </c:pt>
                <c:pt idx="628">
                  <c:v>6479003</c:v>
                </c:pt>
                <c:pt idx="629">
                  <c:v>3369925</c:v>
                </c:pt>
                <c:pt idx="630">
                  <c:v>1935690</c:v>
                </c:pt>
                <c:pt idx="631">
                  <c:v>3007522</c:v>
                </c:pt>
                <c:pt idx="632">
                  <c:v>2912544</c:v>
                </c:pt>
                <c:pt idx="633">
                  <c:v>3365045</c:v>
                </c:pt>
                <c:pt idx="634">
                  <c:v>2844461</c:v>
                </c:pt>
                <c:pt idx="635">
                  <c:v>2853090</c:v>
                </c:pt>
                <c:pt idx="636">
                  <c:v>3069223</c:v>
                </c:pt>
                <c:pt idx="637">
                  <c:v>3557179</c:v>
                </c:pt>
                <c:pt idx="638">
                  <c:v>2908169</c:v>
                </c:pt>
                <c:pt idx="639">
                  <c:v>2713850</c:v>
                </c:pt>
                <c:pt idx="640">
                  <c:v>3364309</c:v>
                </c:pt>
                <c:pt idx="641">
                  <c:v>4547280</c:v>
                </c:pt>
                <c:pt idx="642">
                  <c:v>4127000</c:v>
                </c:pt>
                <c:pt idx="643">
                  <c:v>7851379</c:v>
                </c:pt>
                <c:pt idx="644">
                  <c:v>11487350</c:v>
                </c:pt>
                <c:pt idx="645">
                  <c:v>4173101</c:v>
                </c:pt>
                <c:pt idx="646">
                  <c:v>3193620</c:v>
                </c:pt>
                <c:pt idx="647">
                  <c:v>3606446</c:v>
                </c:pt>
                <c:pt idx="648">
                  <c:v>2109360</c:v>
                </c:pt>
                <c:pt idx="649">
                  <c:v>1774670</c:v>
                </c:pt>
                <c:pt idx="650">
                  <c:v>1890842</c:v>
                </c:pt>
                <c:pt idx="651">
                  <c:v>2444228</c:v>
                </c:pt>
                <c:pt idx="652">
                  <c:v>3364395</c:v>
                </c:pt>
                <c:pt idx="653">
                  <c:v>2712036</c:v>
                </c:pt>
                <c:pt idx="654">
                  <c:v>2004637</c:v>
                </c:pt>
                <c:pt idx="655">
                  <c:v>1974169</c:v>
                </c:pt>
                <c:pt idx="656">
                  <c:v>2490254</c:v>
                </c:pt>
                <c:pt idx="657">
                  <c:v>2346476</c:v>
                </c:pt>
                <c:pt idx="658">
                  <c:v>1639262</c:v>
                </c:pt>
                <c:pt idx="659">
                  <c:v>1614318</c:v>
                </c:pt>
                <c:pt idx="660">
                  <c:v>1642674</c:v>
                </c:pt>
                <c:pt idx="661">
                  <c:v>1599402</c:v>
                </c:pt>
                <c:pt idx="662">
                  <c:v>1979898</c:v>
                </c:pt>
                <c:pt idx="663">
                  <c:v>2392519</c:v>
                </c:pt>
                <c:pt idx="664">
                  <c:v>7903180</c:v>
                </c:pt>
                <c:pt idx="665">
                  <c:v>1868513</c:v>
                </c:pt>
                <c:pt idx="666">
                  <c:v>1888777</c:v>
                </c:pt>
                <c:pt idx="667">
                  <c:v>5124869</c:v>
                </c:pt>
                <c:pt idx="668">
                  <c:v>3173965</c:v>
                </c:pt>
                <c:pt idx="669">
                  <c:v>4485022</c:v>
                </c:pt>
                <c:pt idx="670">
                  <c:v>4941319</c:v>
                </c:pt>
                <c:pt idx="671">
                  <c:v>2647555</c:v>
                </c:pt>
                <c:pt idx="672">
                  <c:v>2874641</c:v>
                </c:pt>
                <c:pt idx="673">
                  <c:v>2873305</c:v>
                </c:pt>
                <c:pt idx="674">
                  <c:v>1681538</c:v>
                </c:pt>
                <c:pt idx="675">
                  <c:v>2284694</c:v>
                </c:pt>
                <c:pt idx="676">
                  <c:v>2296811</c:v>
                </c:pt>
                <c:pt idx="677">
                  <c:v>1976553</c:v>
                </c:pt>
                <c:pt idx="678">
                  <c:v>2755970</c:v>
                </c:pt>
                <c:pt idx="679">
                  <c:v>5682208</c:v>
                </c:pt>
                <c:pt idx="680">
                  <c:v>3542704</c:v>
                </c:pt>
                <c:pt idx="681">
                  <c:v>6523505</c:v>
                </c:pt>
                <c:pt idx="682">
                  <c:v>2778824</c:v>
                </c:pt>
                <c:pt idx="683">
                  <c:v>2138879</c:v>
                </c:pt>
                <c:pt idx="684">
                  <c:v>1799529</c:v>
                </c:pt>
                <c:pt idx="685">
                  <c:v>1732049</c:v>
                </c:pt>
                <c:pt idx="686">
                  <c:v>2928922</c:v>
                </c:pt>
                <c:pt idx="687">
                  <c:v>1208650</c:v>
                </c:pt>
                <c:pt idx="688">
                  <c:v>1267116</c:v>
                </c:pt>
                <c:pt idx="689">
                  <c:v>2174221</c:v>
                </c:pt>
                <c:pt idx="690">
                  <c:v>1312795</c:v>
                </c:pt>
                <c:pt idx="691">
                  <c:v>1613162</c:v>
                </c:pt>
                <c:pt idx="692">
                  <c:v>2171267</c:v>
                </c:pt>
                <c:pt idx="693">
                  <c:v>611797</c:v>
                </c:pt>
                <c:pt idx="694">
                  <c:v>2273466</c:v>
                </c:pt>
                <c:pt idx="695">
                  <c:v>2441580</c:v>
                </c:pt>
                <c:pt idx="696">
                  <c:v>2045280</c:v>
                </c:pt>
                <c:pt idx="697">
                  <c:v>1603139</c:v>
                </c:pt>
                <c:pt idx="698">
                  <c:v>1758656</c:v>
                </c:pt>
                <c:pt idx="699">
                  <c:v>1776593</c:v>
                </c:pt>
                <c:pt idx="700">
                  <c:v>2589978</c:v>
                </c:pt>
                <c:pt idx="701">
                  <c:v>10675590</c:v>
                </c:pt>
                <c:pt idx="702">
                  <c:v>3927757</c:v>
                </c:pt>
                <c:pt idx="703">
                  <c:v>2224276</c:v>
                </c:pt>
                <c:pt idx="704">
                  <c:v>2273123</c:v>
                </c:pt>
                <c:pt idx="705">
                  <c:v>3119322</c:v>
                </c:pt>
                <c:pt idx="706">
                  <c:v>3783967</c:v>
                </c:pt>
                <c:pt idx="707">
                  <c:v>3286894</c:v>
                </c:pt>
                <c:pt idx="708">
                  <c:v>3323151</c:v>
                </c:pt>
                <c:pt idx="709">
                  <c:v>3108203</c:v>
                </c:pt>
                <c:pt idx="710">
                  <c:v>2197144</c:v>
                </c:pt>
                <c:pt idx="711">
                  <c:v>2171261</c:v>
                </c:pt>
                <c:pt idx="712">
                  <c:v>1557018</c:v>
                </c:pt>
                <c:pt idx="713">
                  <c:v>514028</c:v>
                </c:pt>
                <c:pt idx="714">
                  <c:v>2231671</c:v>
                </c:pt>
                <c:pt idx="715">
                  <c:v>1951388</c:v>
                </c:pt>
                <c:pt idx="716">
                  <c:v>3800681</c:v>
                </c:pt>
                <c:pt idx="717">
                  <c:v>2012223</c:v>
                </c:pt>
                <c:pt idx="718">
                  <c:v>1440086</c:v>
                </c:pt>
                <c:pt idx="719">
                  <c:v>2245693</c:v>
                </c:pt>
                <c:pt idx="720">
                  <c:v>1837452</c:v>
                </c:pt>
                <c:pt idx="721">
                  <c:v>2722873</c:v>
                </c:pt>
                <c:pt idx="722">
                  <c:v>1463603</c:v>
                </c:pt>
                <c:pt idx="723">
                  <c:v>2048739</c:v>
                </c:pt>
                <c:pt idx="724">
                  <c:v>2911005</c:v>
                </c:pt>
                <c:pt idx="725">
                  <c:v>2028570</c:v>
                </c:pt>
                <c:pt idx="726">
                  <c:v>1980531</c:v>
                </c:pt>
                <c:pt idx="727">
                  <c:v>10702130</c:v>
                </c:pt>
                <c:pt idx="728">
                  <c:v>1609534</c:v>
                </c:pt>
                <c:pt idx="729">
                  <c:v>2634192</c:v>
                </c:pt>
                <c:pt idx="730">
                  <c:v>1984785</c:v>
                </c:pt>
                <c:pt idx="731">
                  <c:v>1410991</c:v>
                </c:pt>
                <c:pt idx="732">
                  <c:v>1894671</c:v>
                </c:pt>
                <c:pt idx="733">
                  <c:v>3081348</c:v>
                </c:pt>
                <c:pt idx="734">
                  <c:v>2365699</c:v>
                </c:pt>
                <c:pt idx="735">
                  <c:v>3079357</c:v>
                </c:pt>
                <c:pt idx="736">
                  <c:v>1830487</c:v>
                </c:pt>
                <c:pt idx="737">
                  <c:v>2793427</c:v>
                </c:pt>
                <c:pt idx="738">
                  <c:v>2477539</c:v>
                </c:pt>
                <c:pt idx="739">
                  <c:v>672772</c:v>
                </c:pt>
                <c:pt idx="740">
                  <c:v>1644107</c:v>
                </c:pt>
                <c:pt idx="741">
                  <c:v>1983729</c:v>
                </c:pt>
                <c:pt idx="742">
                  <c:v>1695373</c:v>
                </c:pt>
                <c:pt idx="743">
                  <c:v>2423682</c:v>
                </c:pt>
                <c:pt idx="744">
                  <c:v>2078170</c:v>
                </c:pt>
                <c:pt idx="745">
                  <c:v>1860483</c:v>
                </c:pt>
                <c:pt idx="746">
                  <c:v>2216265</c:v>
                </c:pt>
                <c:pt idx="747">
                  <c:v>1055963</c:v>
                </c:pt>
                <c:pt idx="748">
                  <c:v>1948757</c:v>
                </c:pt>
                <c:pt idx="749">
                  <c:v>2309061</c:v>
                </c:pt>
                <c:pt idx="750">
                  <c:v>2465233</c:v>
                </c:pt>
                <c:pt idx="751">
                  <c:v>1825874</c:v>
                </c:pt>
                <c:pt idx="752">
                  <c:v>1694218</c:v>
                </c:pt>
                <c:pt idx="753">
                  <c:v>1547287</c:v>
                </c:pt>
                <c:pt idx="754">
                  <c:v>1969640</c:v>
                </c:pt>
                <c:pt idx="755">
                  <c:v>2235080</c:v>
                </c:pt>
                <c:pt idx="756">
                  <c:v>1233373</c:v>
                </c:pt>
                <c:pt idx="757">
                  <c:v>882227</c:v>
                </c:pt>
                <c:pt idx="758">
                  <c:v>2719138</c:v>
                </c:pt>
                <c:pt idx="759">
                  <c:v>1415363</c:v>
                </c:pt>
                <c:pt idx="760">
                  <c:v>3223361</c:v>
                </c:pt>
                <c:pt idx="761">
                  <c:v>2677932</c:v>
                </c:pt>
                <c:pt idx="762">
                  <c:v>3052270</c:v>
                </c:pt>
                <c:pt idx="763">
                  <c:v>1968700</c:v>
                </c:pt>
                <c:pt idx="764">
                  <c:v>3355180</c:v>
                </c:pt>
                <c:pt idx="765">
                  <c:v>1993527</c:v>
                </c:pt>
                <c:pt idx="766">
                  <c:v>2183756</c:v>
                </c:pt>
                <c:pt idx="767">
                  <c:v>1483214</c:v>
                </c:pt>
                <c:pt idx="768">
                  <c:v>5683674</c:v>
                </c:pt>
                <c:pt idx="769">
                  <c:v>2390174</c:v>
                </c:pt>
                <c:pt idx="770">
                  <c:v>3921850</c:v>
                </c:pt>
                <c:pt idx="771">
                  <c:v>5002537</c:v>
                </c:pt>
                <c:pt idx="772">
                  <c:v>2454863</c:v>
                </c:pt>
                <c:pt idx="773">
                  <c:v>3056777</c:v>
                </c:pt>
                <c:pt idx="774">
                  <c:v>3252117</c:v>
                </c:pt>
                <c:pt idx="775">
                  <c:v>3402795</c:v>
                </c:pt>
                <c:pt idx="776">
                  <c:v>2547689</c:v>
                </c:pt>
                <c:pt idx="777">
                  <c:v>2993204</c:v>
                </c:pt>
                <c:pt idx="778">
                  <c:v>2571074</c:v>
                </c:pt>
                <c:pt idx="779">
                  <c:v>1492982</c:v>
                </c:pt>
                <c:pt idx="780">
                  <c:v>4803605</c:v>
                </c:pt>
                <c:pt idx="781">
                  <c:v>3221232</c:v>
                </c:pt>
                <c:pt idx="782">
                  <c:v>2195045</c:v>
                </c:pt>
                <c:pt idx="783">
                  <c:v>2198725</c:v>
                </c:pt>
                <c:pt idx="784">
                  <c:v>2400427</c:v>
                </c:pt>
                <c:pt idx="785">
                  <c:v>2102963</c:v>
                </c:pt>
                <c:pt idx="786">
                  <c:v>2178346</c:v>
                </c:pt>
                <c:pt idx="787">
                  <c:v>4870077</c:v>
                </c:pt>
                <c:pt idx="788">
                  <c:v>2730320</c:v>
                </c:pt>
                <c:pt idx="789">
                  <c:v>3202900</c:v>
                </c:pt>
                <c:pt idx="790">
                  <c:v>4242481</c:v>
                </c:pt>
                <c:pt idx="791">
                  <c:v>1780046</c:v>
                </c:pt>
                <c:pt idx="792">
                  <c:v>3957125</c:v>
                </c:pt>
                <c:pt idx="793">
                  <c:v>2910212</c:v>
                </c:pt>
                <c:pt idx="794">
                  <c:v>7314247</c:v>
                </c:pt>
                <c:pt idx="795">
                  <c:v>2462633</c:v>
                </c:pt>
                <c:pt idx="796">
                  <c:v>1636679</c:v>
                </c:pt>
                <c:pt idx="797">
                  <c:v>4542549</c:v>
                </c:pt>
                <c:pt idx="798">
                  <c:v>3619480</c:v>
                </c:pt>
                <c:pt idx="799">
                  <c:v>4137446</c:v>
                </c:pt>
                <c:pt idx="800">
                  <c:v>2411047</c:v>
                </c:pt>
                <c:pt idx="801">
                  <c:v>4673802</c:v>
                </c:pt>
                <c:pt idx="802">
                  <c:v>1925724</c:v>
                </c:pt>
                <c:pt idx="803">
                  <c:v>3875814</c:v>
                </c:pt>
                <c:pt idx="804">
                  <c:v>1844546</c:v>
                </c:pt>
                <c:pt idx="805">
                  <c:v>1721006</c:v>
                </c:pt>
                <c:pt idx="806">
                  <c:v>4814964</c:v>
                </c:pt>
                <c:pt idx="807">
                  <c:v>8675677</c:v>
                </c:pt>
                <c:pt idx="808">
                  <c:v>4118643</c:v>
                </c:pt>
                <c:pt idx="809">
                  <c:v>3698203</c:v>
                </c:pt>
                <c:pt idx="810">
                  <c:v>3506834</c:v>
                </c:pt>
                <c:pt idx="811">
                  <c:v>5356535</c:v>
                </c:pt>
                <c:pt idx="812">
                  <c:v>5218231</c:v>
                </c:pt>
                <c:pt idx="813">
                  <c:v>3792525</c:v>
                </c:pt>
                <c:pt idx="814">
                  <c:v>4823143</c:v>
                </c:pt>
                <c:pt idx="815">
                  <c:v>3954840</c:v>
                </c:pt>
                <c:pt idx="816">
                  <c:v>2546788</c:v>
                </c:pt>
                <c:pt idx="817">
                  <c:v>4216561</c:v>
                </c:pt>
                <c:pt idx="818">
                  <c:v>2916090</c:v>
                </c:pt>
                <c:pt idx="819">
                  <c:v>2772548</c:v>
                </c:pt>
                <c:pt idx="820">
                  <c:v>2329327</c:v>
                </c:pt>
                <c:pt idx="821">
                  <c:v>3287559</c:v>
                </c:pt>
                <c:pt idx="822">
                  <c:v>4251534</c:v>
                </c:pt>
                <c:pt idx="823">
                  <c:v>2321964</c:v>
                </c:pt>
                <c:pt idx="824">
                  <c:v>3062223</c:v>
                </c:pt>
                <c:pt idx="825">
                  <c:v>2043662</c:v>
                </c:pt>
                <c:pt idx="826">
                  <c:v>2904575</c:v>
                </c:pt>
                <c:pt idx="827">
                  <c:v>5563569</c:v>
                </c:pt>
                <c:pt idx="828">
                  <c:v>3111691</c:v>
                </c:pt>
                <c:pt idx="829">
                  <c:v>2244096</c:v>
                </c:pt>
                <c:pt idx="830">
                  <c:v>3145961</c:v>
                </c:pt>
                <c:pt idx="831">
                  <c:v>3847238</c:v>
                </c:pt>
                <c:pt idx="832">
                  <c:v>2333255</c:v>
                </c:pt>
                <c:pt idx="833">
                  <c:v>2921539</c:v>
                </c:pt>
                <c:pt idx="834">
                  <c:v>1970997</c:v>
                </c:pt>
                <c:pt idx="835">
                  <c:v>2514188</c:v>
                </c:pt>
                <c:pt idx="836">
                  <c:v>4825373</c:v>
                </c:pt>
                <c:pt idx="837">
                  <c:v>764138</c:v>
                </c:pt>
                <c:pt idx="838">
                  <c:v>1597936</c:v>
                </c:pt>
                <c:pt idx="839">
                  <c:v>2684523</c:v>
                </c:pt>
                <c:pt idx="840">
                  <c:v>2315729</c:v>
                </c:pt>
                <c:pt idx="841">
                  <c:v>2771770</c:v>
                </c:pt>
                <c:pt idx="842">
                  <c:v>3092693</c:v>
                </c:pt>
                <c:pt idx="843">
                  <c:v>5127808</c:v>
                </c:pt>
                <c:pt idx="844">
                  <c:v>3126891</c:v>
                </c:pt>
                <c:pt idx="845">
                  <c:v>5378941</c:v>
                </c:pt>
                <c:pt idx="846">
                  <c:v>1842710</c:v>
                </c:pt>
                <c:pt idx="847">
                  <c:v>5994597</c:v>
                </c:pt>
                <c:pt idx="848">
                  <c:v>5003159</c:v>
                </c:pt>
                <c:pt idx="849">
                  <c:v>5071471</c:v>
                </c:pt>
                <c:pt idx="850">
                  <c:v>3697366</c:v>
                </c:pt>
                <c:pt idx="851">
                  <c:v>4250441</c:v>
                </c:pt>
                <c:pt idx="852">
                  <c:v>3715834</c:v>
                </c:pt>
                <c:pt idx="853">
                  <c:v>3729236</c:v>
                </c:pt>
                <c:pt idx="854">
                  <c:v>4131861</c:v>
                </c:pt>
                <c:pt idx="855">
                  <c:v>9233661</c:v>
                </c:pt>
                <c:pt idx="856">
                  <c:v>8130455</c:v>
                </c:pt>
                <c:pt idx="857">
                  <c:v>8658668</c:v>
                </c:pt>
                <c:pt idx="858">
                  <c:v>18890180</c:v>
                </c:pt>
                <c:pt idx="859">
                  <c:v>6252245</c:v>
                </c:pt>
                <c:pt idx="860">
                  <c:v>3151191</c:v>
                </c:pt>
                <c:pt idx="861">
                  <c:v>4648982</c:v>
                </c:pt>
                <c:pt idx="862">
                  <c:v>4311488</c:v>
                </c:pt>
                <c:pt idx="863">
                  <c:v>5178335</c:v>
                </c:pt>
                <c:pt idx="864">
                  <c:v>4412867</c:v>
                </c:pt>
                <c:pt idx="865">
                  <c:v>4204475</c:v>
                </c:pt>
                <c:pt idx="866">
                  <c:v>3162153</c:v>
                </c:pt>
                <c:pt idx="867">
                  <c:v>7553616</c:v>
                </c:pt>
                <c:pt idx="868">
                  <c:v>3172119</c:v>
                </c:pt>
                <c:pt idx="869">
                  <c:v>3920781</c:v>
                </c:pt>
                <c:pt idx="870">
                  <c:v>3412737</c:v>
                </c:pt>
                <c:pt idx="871">
                  <c:v>3006088</c:v>
                </c:pt>
                <c:pt idx="872">
                  <c:v>3400214</c:v>
                </c:pt>
                <c:pt idx="873">
                  <c:v>3457648</c:v>
                </c:pt>
                <c:pt idx="874">
                  <c:v>3094392</c:v>
                </c:pt>
                <c:pt idx="875">
                  <c:v>4197279</c:v>
                </c:pt>
                <c:pt idx="876">
                  <c:v>625906</c:v>
                </c:pt>
                <c:pt idx="877">
                  <c:v>5788397</c:v>
                </c:pt>
                <c:pt idx="878">
                  <c:v>3349524</c:v>
                </c:pt>
                <c:pt idx="879">
                  <c:v>3075899</c:v>
                </c:pt>
                <c:pt idx="880">
                  <c:v>3736065</c:v>
                </c:pt>
                <c:pt idx="881">
                  <c:v>3067767</c:v>
                </c:pt>
                <c:pt idx="882">
                  <c:v>3865586</c:v>
                </c:pt>
                <c:pt idx="883">
                  <c:v>4630625</c:v>
                </c:pt>
                <c:pt idx="884">
                  <c:v>4988378</c:v>
                </c:pt>
                <c:pt idx="885">
                  <c:v>3312954</c:v>
                </c:pt>
                <c:pt idx="886">
                  <c:v>3035530</c:v>
                </c:pt>
                <c:pt idx="887">
                  <c:v>2186678</c:v>
                </c:pt>
                <c:pt idx="888">
                  <c:v>4113369</c:v>
                </c:pt>
                <c:pt idx="889">
                  <c:v>3189414</c:v>
                </c:pt>
                <c:pt idx="890">
                  <c:v>2124915</c:v>
                </c:pt>
                <c:pt idx="891">
                  <c:v>1967531</c:v>
                </c:pt>
                <c:pt idx="892">
                  <c:v>3424495</c:v>
                </c:pt>
                <c:pt idx="893">
                  <c:v>2254910</c:v>
                </c:pt>
                <c:pt idx="894">
                  <c:v>5128446</c:v>
                </c:pt>
                <c:pt idx="895">
                  <c:v>4340061</c:v>
                </c:pt>
                <c:pt idx="896">
                  <c:v>6216597</c:v>
                </c:pt>
                <c:pt idx="897">
                  <c:v>6123961</c:v>
                </c:pt>
                <c:pt idx="898">
                  <c:v>5686705</c:v>
                </c:pt>
                <c:pt idx="899">
                  <c:v>3259414</c:v>
                </c:pt>
                <c:pt idx="900">
                  <c:v>3668132</c:v>
                </c:pt>
                <c:pt idx="901">
                  <c:v>3674506</c:v>
                </c:pt>
                <c:pt idx="902">
                  <c:v>3655874</c:v>
                </c:pt>
                <c:pt idx="903">
                  <c:v>2975732</c:v>
                </c:pt>
                <c:pt idx="904">
                  <c:v>3678098</c:v>
                </c:pt>
                <c:pt idx="905">
                  <c:v>7600747</c:v>
                </c:pt>
                <c:pt idx="906">
                  <c:v>3372042</c:v>
                </c:pt>
                <c:pt idx="907">
                  <c:v>3287756</c:v>
                </c:pt>
                <c:pt idx="908">
                  <c:v>3086667</c:v>
                </c:pt>
                <c:pt idx="909">
                  <c:v>4405153</c:v>
                </c:pt>
                <c:pt idx="910">
                  <c:v>3521109</c:v>
                </c:pt>
                <c:pt idx="911">
                  <c:v>4024403</c:v>
                </c:pt>
                <c:pt idx="912">
                  <c:v>5121437</c:v>
                </c:pt>
                <c:pt idx="913">
                  <c:v>2581092</c:v>
                </c:pt>
                <c:pt idx="914">
                  <c:v>10034010</c:v>
                </c:pt>
                <c:pt idx="915">
                  <c:v>2488781</c:v>
                </c:pt>
                <c:pt idx="916">
                  <c:v>3085618</c:v>
                </c:pt>
                <c:pt idx="917">
                  <c:v>4250428</c:v>
                </c:pt>
                <c:pt idx="918">
                  <c:v>3664091</c:v>
                </c:pt>
                <c:pt idx="919">
                  <c:v>3279054</c:v>
                </c:pt>
                <c:pt idx="920">
                  <c:v>3196685</c:v>
                </c:pt>
                <c:pt idx="921">
                  <c:v>1987050</c:v>
                </c:pt>
                <c:pt idx="922">
                  <c:v>2669416</c:v>
                </c:pt>
                <c:pt idx="923">
                  <c:v>3056982</c:v>
                </c:pt>
                <c:pt idx="924">
                  <c:v>3140474</c:v>
                </c:pt>
                <c:pt idx="925">
                  <c:v>4401078</c:v>
                </c:pt>
                <c:pt idx="926">
                  <c:v>2541655</c:v>
                </c:pt>
                <c:pt idx="927">
                  <c:v>3120795</c:v>
                </c:pt>
                <c:pt idx="928">
                  <c:v>2533314</c:v>
                </c:pt>
                <c:pt idx="929">
                  <c:v>2861616</c:v>
                </c:pt>
                <c:pt idx="930">
                  <c:v>2157359</c:v>
                </c:pt>
                <c:pt idx="931">
                  <c:v>2180385</c:v>
                </c:pt>
                <c:pt idx="932">
                  <c:v>4076325</c:v>
                </c:pt>
                <c:pt idx="933">
                  <c:v>2842359</c:v>
                </c:pt>
                <c:pt idx="934">
                  <c:v>2438996</c:v>
                </c:pt>
                <c:pt idx="935">
                  <c:v>2240142</c:v>
                </c:pt>
                <c:pt idx="936">
                  <c:v>2158947</c:v>
                </c:pt>
                <c:pt idx="937">
                  <c:v>3084273</c:v>
                </c:pt>
                <c:pt idx="938">
                  <c:v>3258278</c:v>
                </c:pt>
                <c:pt idx="939">
                  <c:v>1356856</c:v>
                </c:pt>
                <c:pt idx="940">
                  <c:v>2846297</c:v>
                </c:pt>
                <c:pt idx="941">
                  <c:v>2616380</c:v>
                </c:pt>
                <c:pt idx="942">
                  <c:v>3306237</c:v>
                </c:pt>
                <c:pt idx="943">
                  <c:v>3052918</c:v>
                </c:pt>
                <c:pt idx="944">
                  <c:v>2269108</c:v>
                </c:pt>
                <c:pt idx="945">
                  <c:v>2806735</c:v>
                </c:pt>
                <c:pt idx="946">
                  <c:v>4929722</c:v>
                </c:pt>
                <c:pt idx="947">
                  <c:v>3121682</c:v>
                </c:pt>
                <c:pt idx="948">
                  <c:v>1840005</c:v>
                </c:pt>
                <c:pt idx="949">
                  <c:v>1603816</c:v>
                </c:pt>
                <c:pt idx="950">
                  <c:v>3216235</c:v>
                </c:pt>
                <c:pt idx="951">
                  <c:v>7705003</c:v>
                </c:pt>
                <c:pt idx="952">
                  <c:v>2573681</c:v>
                </c:pt>
                <c:pt idx="953">
                  <c:v>2807103</c:v>
                </c:pt>
                <c:pt idx="954">
                  <c:v>3840080</c:v>
                </c:pt>
                <c:pt idx="955">
                  <c:v>1942843</c:v>
                </c:pt>
                <c:pt idx="956">
                  <c:v>2556819</c:v>
                </c:pt>
                <c:pt idx="957">
                  <c:v>2777700</c:v>
                </c:pt>
                <c:pt idx="958">
                  <c:v>2367304</c:v>
                </c:pt>
                <c:pt idx="959">
                  <c:v>2200161</c:v>
                </c:pt>
                <c:pt idx="960">
                  <c:v>2598517</c:v>
                </c:pt>
                <c:pt idx="961">
                  <c:v>3980178</c:v>
                </c:pt>
                <c:pt idx="962">
                  <c:v>2021433</c:v>
                </c:pt>
                <c:pt idx="963">
                  <c:v>739052</c:v>
                </c:pt>
                <c:pt idx="964">
                  <c:v>9467281</c:v>
                </c:pt>
                <c:pt idx="965">
                  <c:v>2437155</c:v>
                </c:pt>
                <c:pt idx="966">
                  <c:v>2596357</c:v>
                </c:pt>
                <c:pt idx="967">
                  <c:v>3177314</c:v>
                </c:pt>
                <c:pt idx="968">
                  <c:v>5217907</c:v>
                </c:pt>
                <c:pt idx="969">
                  <c:v>3500460</c:v>
                </c:pt>
                <c:pt idx="970">
                  <c:v>3797303</c:v>
                </c:pt>
                <c:pt idx="971">
                  <c:v>4311465</c:v>
                </c:pt>
                <c:pt idx="972">
                  <c:v>2289647</c:v>
                </c:pt>
                <c:pt idx="973">
                  <c:v>2610850</c:v>
                </c:pt>
                <c:pt idx="974">
                  <c:v>2334527</c:v>
                </c:pt>
                <c:pt idx="975">
                  <c:v>2109723</c:v>
                </c:pt>
                <c:pt idx="976">
                  <c:v>4995392</c:v>
                </c:pt>
                <c:pt idx="977">
                  <c:v>4042774</c:v>
                </c:pt>
                <c:pt idx="978">
                  <c:v>3138734</c:v>
                </c:pt>
                <c:pt idx="979">
                  <c:v>4092208</c:v>
                </c:pt>
                <c:pt idx="980">
                  <c:v>4198842</c:v>
                </c:pt>
                <c:pt idx="981">
                  <c:v>6376249</c:v>
                </c:pt>
                <c:pt idx="982">
                  <c:v>16109940</c:v>
                </c:pt>
                <c:pt idx="983">
                  <c:v>4737665</c:v>
                </c:pt>
                <c:pt idx="984">
                  <c:v>6793965</c:v>
                </c:pt>
                <c:pt idx="985">
                  <c:v>4348469</c:v>
                </c:pt>
                <c:pt idx="986">
                  <c:v>4394280</c:v>
                </c:pt>
                <c:pt idx="987">
                  <c:v>4095625</c:v>
                </c:pt>
                <c:pt idx="988">
                  <c:v>3981952</c:v>
                </c:pt>
                <c:pt idx="989">
                  <c:v>2490425</c:v>
                </c:pt>
                <c:pt idx="990">
                  <c:v>564645</c:v>
                </c:pt>
                <c:pt idx="991">
                  <c:v>2847156</c:v>
                </c:pt>
                <c:pt idx="992">
                  <c:v>3314279</c:v>
                </c:pt>
                <c:pt idx="993">
                  <c:v>2372538</c:v>
                </c:pt>
                <c:pt idx="994">
                  <c:v>4120147</c:v>
                </c:pt>
                <c:pt idx="995">
                  <c:v>3505351</c:v>
                </c:pt>
                <c:pt idx="996">
                  <c:v>2619116</c:v>
                </c:pt>
                <c:pt idx="997">
                  <c:v>1324226</c:v>
                </c:pt>
                <c:pt idx="998">
                  <c:v>2799203</c:v>
                </c:pt>
                <c:pt idx="999">
                  <c:v>2852847</c:v>
                </c:pt>
                <c:pt idx="1000">
                  <c:v>3810515</c:v>
                </c:pt>
                <c:pt idx="1001">
                  <c:v>6960669</c:v>
                </c:pt>
                <c:pt idx="1002">
                  <c:v>2768281</c:v>
                </c:pt>
                <c:pt idx="1003">
                  <c:v>2796162</c:v>
                </c:pt>
                <c:pt idx="1004">
                  <c:v>2702734</c:v>
                </c:pt>
                <c:pt idx="1005">
                  <c:v>4263616</c:v>
                </c:pt>
                <c:pt idx="1006">
                  <c:v>1802123</c:v>
                </c:pt>
                <c:pt idx="1007">
                  <c:v>3282018</c:v>
                </c:pt>
                <c:pt idx="1008">
                  <c:v>2768370</c:v>
                </c:pt>
                <c:pt idx="1009">
                  <c:v>6462257</c:v>
                </c:pt>
                <c:pt idx="1010">
                  <c:v>10417810</c:v>
                </c:pt>
                <c:pt idx="1011">
                  <c:v>6514292</c:v>
                </c:pt>
                <c:pt idx="1012">
                  <c:v>7898289</c:v>
                </c:pt>
                <c:pt idx="1013">
                  <c:v>8860880</c:v>
                </c:pt>
                <c:pt idx="1014">
                  <c:v>6679758</c:v>
                </c:pt>
                <c:pt idx="1015">
                  <c:v>4498941</c:v>
                </c:pt>
                <c:pt idx="1016">
                  <c:v>4300374</c:v>
                </c:pt>
                <c:pt idx="1017">
                  <c:v>6509562</c:v>
                </c:pt>
                <c:pt idx="1018">
                  <c:v>5242681</c:v>
                </c:pt>
                <c:pt idx="1019">
                  <c:v>4867014</c:v>
                </c:pt>
                <c:pt idx="1020">
                  <c:v>3753265</c:v>
                </c:pt>
                <c:pt idx="1021">
                  <c:v>3760242</c:v>
                </c:pt>
                <c:pt idx="1022">
                  <c:v>3828595</c:v>
                </c:pt>
                <c:pt idx="1023">
                  <c:v>3803943</c:v>
                </c:pt>
                <c:pt idx="1024">
                  <c:v>2449223</c:v>
                </c:pt>
                <c:pt idx="1025">
                  <c:v>5478822</c:v>
                </c:pt>
                <c:pt idx="1026">
                  <c:v>3445062</c:v>
                </c:pt>
                <c:pt idx="1027">
                  <c:v>5831477</c:v>
                </c:pt>
                <c:pt idx="1028">
                  <c:v>3233927</c:v>
                </c:pt>
                <c:pt idx="1029">
                  <c:v>4241987</c:v>
                </c:pt>
                <c:pt idx="1030">
                  <c:v>4155693</c:v>
                </c:pt>
                <c:pt idx="1031">
                  <c:v>5329381</c:v>
                </c:pt>
                <c:pt idx="1032">
                  <c:v>4463172</c:v>
                </c:pt>
                <c:pt idx="1033">
                  <c:v>6606955</c:v>
                </c:pt>
                <c:pt idx="1034">
                  <c:v>4573628</c:v>
                </c:pt>
                <c:pt idx="1035">
                  <c:v>5731677</c:v>
                </c:pt>
                <c:pt idx="1036">
                  <c:v>3854249</c:v>
                </c:pt>
                <c:pt idx="1037">
                  <c:v>3984571</c:v>
                </c:pt>
                <c:pt idx="1038">
                  <c:v>5980716</c:v>
                </c:pt>
                <c:pt idx="1039">
                  <c:v>5262935</c:v>
                </c:pt>
                <c:pt idx="1040">
                  <c:v>5768820</c:v>
                </c:pt>
                <c:pt idx="1041">
                  <c:v>5821215</c:v>
                </c:pt>
                <c:pt idx="1042">
                  <c:v>7440130</c:v>
                </c:pt>
                <c:pt idx="1043">
                  <c:v>4163284</c:v>
                </c:pt>
                <c:pt idx="1044">
                  <c:v>8031348</c:v>
                </c:pt>
                <c:pt idx="1045">
                  <c:v>5766509</c:v>
                </c:pt>
                <c:pt idx="1046">
                  <c:v>4221416</c:v>
                </c:pt>
                <c:pt idx="1047">
                  <c:v>4208933</c:v>
                </c:pt>
                <c:pt idx="1048">
                  <c:v>3159928</c:v>
                </c:pt>
                <c:pt idx="1049">
                  <c:v>4581963</c:v>
                </c:pt>
                <c:pt idx="1050">
                  <c:v>4409802</c:v>
                </c:pt>
                <c:pt idx="1051">
                  <c:v>4508864</c:v>
                </c:pt>
                <c:pt idx="1052">
                  <c:v>3972820</c:v>
                </c:pt>
                <c:pt idx="1053">
                  <c:v>2982882</c:v>
                </c:pt>
                <c:pt idx="1054">
                  <c:v>2733321</c:v>
                </c:pt>
                <c:pt idx="1055">
                  <c:v>2013710</c:v>
                </c:pt>
                <c:pt idx="1056">
                  <c:v>3585348</c:v>
                </c:pt>
                <c:pt idx="1057">
                  <c:v>3307532</c:v>
                </c:pt>
                <c:pt idx="1058">
                  <c:v>5012138</c:v>
                </c:pt>
                <c:pt idx="1059">
                  <c:v>3945749</c:v>
                </c:pt>
                <c:pt idx="1060">
                  <c:v>5095405</c:v>
                </c:pt>
                <c:pt idx="1061">
                  <c:v>2695485</c:v>
                </c:pt>
                <c:pt idx="1062">
                  <c:v>3316768</c:v>
                </c:pt>
                <c:pt idx="1063">
                  <c:v>3402098</c:v>
                </c:pt>
                <c:pt idx="1064">
                  <c:v>2146832</c:v>
                </c:pt>
                <c:pt idx="1065">
                  <c:v>2688088</c:v>
                </c:pt>
                <c:pt idx="1066">
                  <c:v>2073624</c:v>
                </c:pt>
                <c:pt idx="1067">
                  <c:v>2728067</c:v>
                </c:pt>
                <c:pt idx="1068">
                  <c:v>4078134</c:v>
                </c:pt>
                <c:pt idx="1069">
                  <c:v>2491737</c:v>
                </c:pt>
                <c:pt idx="1070">
                  <c:v>2484792</c:v>
                </c:pt>
                <c:pt idx="1071">
                  <c:v>2470410</c:v>
                </c:pt>
                <c:pt idx="1072">
                  <c:v>4311155</c:v>
                </c:pt>
                <c:pt idx="1073">
                  <c:v>2756436</c:v>
                </c:pt>
                <c:pt idx="1074">
                  <c:v>3613490</c:v>
                </c:pt>
                <c:pt idx="1075">
                  <c:v>3977205</c:v>
                </c:pt>
                <c:pt idx="1076">
                  <c:v>2753886</c:v>
                </c:pt>
                <c:pt idx="1077">
                  <c:v>10704510</c:v>
                </c:pt>
                <c:pt idx="1078">
                  <c:v>5095700</c:v>
                </c:pt>
                <c:pt idx="1079">
                  <c:v>3690008</c:v>
                </c:pt>
                <c:pt idx="1080">
                  <c:v>4734129</c:v>
                </c:pt>
                <c:pt idx="1081">
                  <c:v>3679384</c:v>
                </c:pt>
                <c:pt idx="1082">
                  <c:v>2503765</c:v>
                </c:pt>
                <c:pt idx="1083">
                  <c:v>2503080</c:v>
                </c:pt>
                <c:pt idx="1084">
                  <c:v>2770783</c:v>
                </c:pt>
                <c:pt idx="1085">
                  <c:v>3266422</c:v>
                </c:pt>
                <c:pt idx="1086">
                  <c:v>2783813</c:v>
                </c:pt>
                <c:pt idx="1087">
                  <c:v>2646209</c:v>
                </c:pt>
                <c:pt idx="1088">
                  <c:v>1642711</c:v>
                </c:pt>
                <c:pt idx="1089">
                  <c:v>4137601</c:v>
                </c:pt>
                <c:pt idx="1090">
                  <c:v>7957169</c:v>
                </c:pt>
                <c:pt idx="1091">
                  <c:v>3256716</c:v>
                </c:pt>
                <c:pt idx="1092">
                  <c:v>872757</c:v>
                </c:pt>
                <c:pt idx="1093">
                  <c:v>3281595</c:v>
                </c:pt>
                <c:pt idx="1094">
                  <c:v>2589379</c:v>
                </c:pt>
                <c:pt idx="1095">
                  <c:v>4454613</c:v>
                </c:pt>
                <c:pt idx="1096">
                  <c:v>3539770</c:v>
                </c:pt>
                <c:pt idx="1097">
                  <c:v>1844862</c:v>
                </c:pt>
                <c:pt idx="1098">
                  <c:v>2003654</c:v>
                </c:pt>
                <c:pt idx="1099">
                  <c:v>1825936</c:v>
                </c:pt>
                <c:pt idx="1100">
                  <c:v>2342468</c:v>
                </c:pt>
                <c:pt idx="1101">
                  <c:v>2695386</c:v>
                </c:pt>
                <c:pt idx="1102">
                  <c:v>4700990</c:v>
                </c:pt>
                <c:pt idx="1103">
                  <c:v>3868117</c:v>
                </c:pt>
                <c:pt idx="1104">
                  <c:v>2654783</c:v>
                </c:pt>
                <c:pt idx="1105">
                  <c:v>2343567</c:v>
                </c:pt>
                <c:pt idx="1106">
                  <c:v>3181610</c:v>
                </c:pt>
                <c:pt idx="1107">
                  <c:v>2297621</c:v>
                </c:pt>
                <c:pt idx="1108">
                  <c:v>7600770</c:v>
                </c:pt>
                <c:pt idx="1109">
                  <c:v>3964395</c:v>
                </c:pt>
                <c:pt idx="1110">
                  <c:v>1835307</c:v>
                </c:pt>
                <c:pt idx="1111">
                  <c:v>1681983</c:v>
                </c:pt>
                <c:pt idx="1112">
                  <c:v>1950146</c:v>
                </c:pt>
                <c:pt idx="1113">
                  <c:v>1839833</c:v>
                </c:pt>
                <c:pt idx="1114">
                  <c:v>2049401</c:v>
                </c:pt>
                <c:pt idx="1115">
                  <c:v>2515980</c:v>
                </c:pt>
                <c:pt idx="1116">
                  <c:v>3125534</c:v>
                </c:pt>
                <c:pt idx="1117">
                  <c:v>3432501</c:v>
                </c:pt>
                <c:pt idx="1118">
                  <c:v>4257732</c:v>
                </c:pt>
                <c:pt idx="1119">
                  <c:v>2219789</c:v>
                </c:pt>
                <c:pt idx="1120">
                  <c:v>1688405</c:v>
                </c:pt>
                <c:pt idx="1121">
                  <c:v>2193877</c:v>
                </c:pt>
                <c:pt idx="1122">
                  <c:v>3130304</c:v>
                </c:pt>
                <c:pt idx="1123">
                  <c:v>1752026</c:v>
                </c:pt>
                <c:pt idx="1124">
                  <c:v>1763551</c:v>
                </c:pt>
                <c:pt idx="1125">
                  <c:v>1875098</c:v>
                </c:pt>
                <c:pt idx="1126">
                  <c:v>664756</c:v>
                </c:pt>
                <c:pt idx="1127">
                  <c:v>2845212</c:v>
                </c:pt>
                <c:pt idx="1128">
                  <c:v>1733939</c:v>
                </c:pt>
                <c:pt idx="1129">
                  <c:v>2357688</c:v>
                </c:pt>
                <c:pt idx="1130">
                  <c:v>1778181</c:v>
                </c:pt>
                <c:pt idx="1131">
                  <c:v>2878016</c:v>
                </c:pt>
                <c:pt idx="1132">
                  <c:v>2471579</c:v>
                </c:pt>
                <c:pt idx="1133">
                  <c:v>2393336</c:v>
                </c:pt>
                <c:pt idx="1134">
                  <c:v>3069512</c:v>
                </c:pt>
                <c:pt idx="1135">
                  <c:v>2492203</c:v>
                </c:pt>
                <c:pt idx="1136">
                  <c:v>1957736</c:v>
                </c:pt>
                <c:pt idx="1137">
                  <c:v>2295642</c:v>
                </c:pt>
                <c:pt idx="1138">
                  <c:v>2207606</c:v>
                </c:pt>
                <c:pt idx="1139">
                  <c:v>2783874</c:v>
                </c:pt>
                <c:pt idx="1140">
                  <c:v>2896211</c:v>
                </c:pt>
                <c:pt idx="1141">
                  <c:v>2806313</c:v>
                </c:pt>
                <c:pt idx="1142">
                  <c:v>2328453</c:v>
                </c:pt>
                <c:pt idx="1143">
                  <c:v>1728872</c:v>
                </c:pt>
                <c:pt idx="1144">
                  <c:v>3710665</c:v>
                </c:pt>
                <c:pt idx="1145">
                  <c:v>2651664</c:v>
                </c:pt>
                <c:pt idx="1146">
                  <c:v>4268829</c:v>
                </c:pt>
                <c:pt idx="1147">
                  <c:v>5542751</c:v>
                </c:pt>
                <c:pt idx="1148">
                  <c:v>3906665</c:v>
                </c:pt>
                <c:pt idx="1149">
                  <c:v>7251196</c:v>
                </c:pt>
                <c:pt idx="1150">
                  <c:v>7445500</c:v>
                </c:pt>
                <c:pt idx="1151">
                  <c:v>7192877</c:v>
                </c:pt>
                <c:pt idx="1152">
                  <c:v>4958329</c:v>
                </c:pt>
                <c:pt idx="1153">
                  <c:v>3878592</c:v>
                </c:pt>
                <c:pt idx="1154">
                  <c:v>15095020</c:v>
                </c:pt>
                <c:pt idx="1155">
                  <c:v>6332535</c:v>
                </c:pt>
                <c:pt idx="1156">
                  <c:v>8361148</c:v>
                </c:pt>
                <c:pt idx="1157">
                  <c:v>4953736</c:v>
                </c:pt>
                <c:pt idx="1158">
                  <c:v>6047755</c:v>
                </c:pt>
                <c:pt idx="1159">
                  <c:v>9026852</c:v>
                </c:pt>
                <c:pt idx="1160">
                  <c:v>10838010</c:v>
                </c:pt>
                <c:pt idx="1161">
                  <c:v>7987048</c:v>
                </c:pt>
                <c:pt idx="1162">
                  <c:v>8562901</c:v>
                </c:pt>
                <c:pt idx="1163">
                  <c:v>11145880</c:v>
                </c:pt>
                <c:pt idx="1164">
                  <c:v>11739980</c:v>
                </c:pt>
                <c:pt idx="1165">
                  <c:v>15695350</c:v>
                </c:pt>
                <c:pt idx="1166">
                  <c:v>19473580</c:v>
                </c:pt>
                <c:pt idx="1167">
                  <c:v>12484000</c:v>
                </c:pt>
                <c:pt idx="1168">
                  <c:v>14628070</c:v>
                </c:pt>
                <c:pt idx="1169">
                  <c:v>16426460</c:v>
                </c:pt>
                <c:pt idx="1170">
                  <c:v>11294390</c:v>
                </c:pt>
                <c:pt idx="1171">
                  <c:v>11147610</c:v>
                </c:pt>
                <c:pt idx="1172">
                  <c:v>10827250</c:v>
                </c:pt>
                <c:pt idx="1173">
                  <c:v>10012450</c:v>
                </c:pt>
                <c:pt idx="1174">
                  <c:v>7346186</c:v>
                </c:pt>
                <c:pt idx="1175">
                  <c:v>7227247</c:v>
                </c:pt>
                <c:pt idx="1176">
                  <c:v>6327909</c:v>
                </c:pt>
                <c:pt idx="1177">
                  <c:v>6162986</c:v>
                </c:pt>
                <c:pt idx="1178">
                  <c:v>5669590</c:v>
                </c:pt>
                <c:pt idx="1179">
                  <c:v>4792083</c:v>
                </c:pt>
                <c:pt idx="1180">
                  <c:v>7630358</c:v>
                </c:pt>
                <c:pt idx="1181">
                  <c:v>4903844</c:v>
                </c:pt>
                <c:pt idx="1182">
                  <c:v>4422041</c:v>
                </c:pt>
                <c:pt idx="1183">
                  <c:v>9042543</c:v>
                </c:pt>
                <c:pt idx="1184">
                  <c:v>6089265</c:v>
                </c:pt>
                <c:pt idx="1185">
                  <c:v>9603543</c:v>
                </c:pt>
                <c:pt idx="1186">
                  <c:v>7907175</c:v>
                </c:pt>
                <c:pt idx="1187">
                  <c:v>8402718</c:v>
                </c:pt>
                <c:pt idx="1188">
                  <c:v>8648207</c:v>
                </c:pt>
                <c:pt idx="1189">
                  <c:v>5751102</c:v>
                </c:pt>
                <c:pt idx="1190">
                  <c:v>5576502</c:v>
                </c:pt>
                <c:pt idx="1191">
                  <c:v>6437272</c:v>
                </c:pt>
                <c:pt idx="1192">
                  <c:v>8697577</c:v>
                </c:pt>
                <c:pt idx="1193">
                  <c:v>6538066</c:v>
                </c:pt>
                <c:pt idx="1194">
                  <c:v>4476810</c:v>
                </c:pt>
                <c:pt idx="1195">
                  <c:v>5649573</c:v>
                </c:pt>
                <c:pt idx="1196">
                  <c:v>5773232</c:v>
                </c:pt>
                <c:pt idx="1197">
                  <c:v>6365664</c:v>
                </c:pt>
                <c:pt idx="1198">
                  <c:v>5194195</c:v>
                </c:pt>
                <c:pt idx="1199">
                  <c:v>5587816</c:v>
                </c:pt>
                <c:pt idx="1200">
                  <c:v>5047189</c:v>
                </c:pt>
                <c:pt idx="1201">
                  <c:v>7326758</c:v>
                </c:pt>
                <c:pt idx="1202">
                  <c:v>6793686</c:v>
                </c:pt>
                <c:pt idx="1203">
                  <c:v>4668227</c:v>
                </c:pt>
                <c:pt idx="1204">
                  <c:v>5804128</c:v>
                </c:pt>
                <c:pt idx="1205">
                  <c:v>5535215</c:v>
                </c:pt>
                <c:pt idx="1206">
                  <c:v>5162336</c:v>
                </c:pt>
                <c:pt idx="1207">
                  <c:v>6957373</c:v>
                </c:pt>
                <c:pt idx="1208">
                  <c:v>7758815</c:v>
                </c:pt>
                <c:pt idx="1209">
                  <c:v>6876734</c:v>
                </c:pt>
                <c:pt idx="1210">
                  <c:v>5045036</c:v>
                </c:pt>
                <c:pt idx="1211">
                  <c:v>4738627</c:v>
                </c:pt>
                <c:pt idx="1212">
                  <c:v>4614048</c:v>
                </c:pt>
                <c:pt idx="1213">
                  <c:v>1093672</c:v>
                </c:pt>
                <c:pt idx="1214">
                  <c:v>5163678</c:v>
                </c:pt>
                <c:pt idx="1215">
                  <c:v>6669160</c:v>
                </c:pt>
                <c:pt idx="1216">
                  <c:v>5505289</c:v>
                </c:pt>
                <c:pt idx="1217">
                  <c:v>22059900</c:v>
                </c:pt>
                <c:pt idx="1218">
                  <c:v>4089415</c:v>
                </c:pt>
                <c:pt idx="1219">
                  <c:v>6226190</c:v>
                </c:pt>
                <c:pt idx="1220">
                  <c:v>4905573</c:v>
                </c:pt>
                <c:pt idx="1221">
                  <c:v>5248100</c:v>
                </c:pt>
                <c:pt idx="1222">
                  <c:v>6047212</c:v>
                </c:pt>
                <c:pt idx="1223">
                  <c:v>5720743</c:v>
                </c:pt>
                <c:pt idx="1224">
                  <c:v>5143604</c:v>
                </c:pt>
                <c:pt idx="1225">
                  <c:v>7100817</c:v>
                </c:pt>
                <c:pt idx="1226">
                  <c:v>5940050</c:v>
                </c:pt>
                <c:pt idx="1227">
                  <c:v>3986950</c:v>
                </c:pt>
                <c:pt idx="1228">
                  <c:v>5403548</c:v>
                </c:pt>
                <c:pt idx="1229">
                  <c:v>5704808</c:v>
                </c:pt>
                <c:pt idx="1230">
                  <c:v>3622879</c:v>
                </c:pt>
                <c:pt idx="1231">
                  <c:v>2321261</c:v>
                </c:pt>
                <c:pt idx="1232">
                  <c:v>18427690</c:v>
                </c:pt>
                <c:pt idx="1233">
                  <c:v>7747381</c:v>
                </c:pt>
                <c:pt idx="1234">
                  <c:v>4102498</c:v>
                </c:pt>
                <c:pt idx="1235">
                  <c:v>5373092</c:v>
                </c:pt>
                <c:pt idx="1236">
                  <c:v>2840883</c:v>
                </c:pt>
                <c:pt idx="1237">
                  <c:v>10584030</c:v>
                </c:pt>
                <c:pt idx="1238">
                  <c:v>3837251</c:v>
                </c:pt>
                <c:pt idx="1239">
                  <c:v>5967384</c:v>
                </c:pt>
                <c:pt idx="1240">
                  <c:v>5561809</c:v>
                </c:pt>
                <c:pt idx="1241">
                  <c:v>734619</c:v>
                </c:pt>
                <c:pt idx="1242">
                  <c:v>4881447</c:v>
                </c:pt>
                <c:pt idx="1243">
                  <c:v>3843772</c:v>
                </c:pt>
                <c:pt idx="1244">
                  <c:v>6073369</c:v>
                </c:pt>
                <c:pt idx="1245">
                  <c:v>6924196</c:v>
                </c:pt>
                <c:pt idx="1246">
                  <c:v>3362344</c:v>
                </c:pt>
                <c:pt idx="1247">
                  <c:v>3973305</c:v>
                </c:pt>
                <c:pt idx="1248">
                  <c:v>4767745</c:v>
                </c:pt>
                <c:pt idx="1249">
                  <c:v>4036699</c:v>
                </c:pt>
                <c:pt idx="1250">
                  <c:v>4652704</c:v>
                </c:pt>
                <c:pt idx="1251">
                  <c:v>3177315</c:v>
                </c:pt>
                <c:pt idx="1252">
                  <c:v>4342005</c:v>
                </c:pt>
                <c:pt idx="1253">
                  <c:v>5926064</c:v>
                </c:pt>
                <c:pt idx="1254">
                  <c:v>4551521</c:v>
                </c:pt>
                <c:pt idx="1255">
                  <c:v>6813760</c:v>
                </c:pt>
                <c:pt idx="1256">
                  <c:v>4566746</c:v>
                </c:pt>
                <c:pt idx="1257">
                  <c:v>6858700</c:v>
                </c:pt>
                <c:pt idx="1258">
                  <c:v>5383257</c:v>
                </c:pt>
                <c:pt idx="1259">
                  <c:v>6425913</c:v>
                </c:pt>
                <c:pt idx="1260">
                  <c:v>6613465</c:v>
                </c:pt>
                <c:pt idx="1261">
                  <c:v>7497033</c:v>
                </c:pt>
                <c:pt idx="1262">
                  <c:v>6927696</c:v>
                </c:pt>
                <c:pt idx="1263">
                  <c:v>7085520</c:v>
                </c:pt>
                <c:pt idx="1264">
                  <c:v>5652404</c:v>
                </c:pt>
                <c:pt idx="1265">
                  <c:v>5672785</c:v>
                </c:pt>
                <c:pt idx="1266">
                  <c:v>4409983</c:v>
                </c:pt>
                <c:pt idx="1267">
                  <c:v>8348138</c:v>
                </c:pt>
                <c:pt idx="1268">
                  <c:v>4473599</c:v>
                </c:pt>
                <c:pt idx="1269">
                  <c:v>3617103</c:v>
                </c:pt>
                <c:pt idx="1270">
                  <c:v>2925866</c:v>
                </c:pt>
                <c:pt idx="1271">
                  <c:v>5484435</c:v>
                </c:pt>
                <c:pt idx="1272">
                  <c:v>4751497</c:v>
                </c:pt>
                <c:pt idx="1273">
                  <c:v>4078174</c:v>
                </c:pt>
                <c:pt idx="1274">
                  <c:v>3302604</c:v>
                </c:pt>
                <c:pt idx="1275">
                  <c:v>3034838</c:v>
                </c:pt>
                <c:pt idx="1276">
                  <c:v>3591720</c:v>
                </c:pt>
                <c:pt idx="1277">
                  <c:v>3159977</c:v>
                </c:pt>
                <c:pt idx="1278">
                  <c:v>5225098</c:v>
                </c:pt>
                <c:pt idx="1279">
                  <c:v>4853685</c:v>
                </c:pt>
                <c:pt idx="1280">
                  <c:v>4810702</c:v>
                </c:pt>
                <c:pt idx="1281">
                  <c:v>7054856</c:v>
                </c:pt>
                <c:pt idx="1282">
                  <c:v>3539611</c:v>
                </c:pt>
                <c:pt idx="1283">
                  <c:v>3971142</c:v>
                </c:pt>
                <c:pt idx="1284">
                  <c:v>4254090</c:v>
                </c:pt>
                <c:pt idx="1285">
                  <c:v>5246247</c:v>
                </c:pt>
                <c:pt idx="1286">
                  <c:v>4719238</c:v>
                </c:pt>
                <c:pt idx="1287">
                  <c:v>7531688</c:v>
                </c:pt>
                <c:pt idx="1288">
                  <c:v>4241025</c:v>
                </c:pt>
                <c:pt idx="1289">
                  <c:v>3816073</c:v>
                </c:pt>
                <c:pt idx="1290">
                  <c:v>4234233</c:v>
                </c:pt>
                <c:pt idx="1291">
                  <c:v>4495986</c:v>
                </c:pt>
                <c:pt idx="1292">
                  <c:v>5186941</c:v>
                </c:pt>
                <c:pt idx="1293">
                  <c:v>7486139</c:v>
                </c:pt>
                <c:pt idx="1294">
                  <c:v>17503310</c:v>
                </c:pt>
                <c:pt idx="1295">
                  <c:v>8571070</c:v>
                </c:pt>
                <c:pt idx="1296">
                  <c:v>5234827</c:v>
                </c:pt>
                <c:pt idx="1297">
                  <c:v>7766884</c:v>
                </c:pt>
                <c:pt idx="1298">
                  <c:v>10635600</c:v>
                </c:pt>
                <c:pt idx="1299">
                  <c:v>4608101</c:v>
                </c:pt>
                <c:pt idx="1300">
                  <c:v>5245737</c:v>
                </c:pt>
                <c:pt idx="1301">
                  <c:v>2731624</c:v>
                </c:pt>
                <c:pt idx="1302">
                  <c:v>7196568</c:v>
                </c:pt>
                <c:pt idx="1303">
                  <c:v>6506515</c:v>
                </c:pt>
                <c:pt idx="1304">
                  <c:v>4263836</c:v>
                </c:pt>
                <c:pt idx="1305">
                  <c:v>4140340</c:v>
                </c:pt>
                <c:pt idx="1306">
                  <c:v>4020509</c:v>
                </c:pt>
                <c:pt idx="1307">
                  <c:v>4886469</c:v>
                </c:pt>
                <c:pt idx="1308">
                  <c:v>4704703</c:v>
                </c:pt>
                <c:pt idx="1309">
                  <c:v>5007060</c:v>
                </c:pt>
                <c:pt idx="1310">
                  <c:v>3380766</c:v>
                </c:pt>
                <c:pt idx="1311">
                  <c:v>10291830</c:v>
                </c:pt>
                <c:pt idx="1312">
                  <c:v>2716831</c:v>
                </c:pt>
                <c:pt idx="1313">
                  <c:v>2838903</c:v>
                </c:pt>
                <c:pt idx="1314">
                  <c:v>4231344</c:v>
                </c:pt>
                <c:pt idx="1315">
                  <c:v>2311022</c:v>
                </c:pt>
                <c:pt idx="1316">
                  <c:v>2973260</c:v>
                </c:pt>
                <c:pt idx="1317">
                  <c:v>3334765</c:v>
                </c:pt>
                <c:pt idx="1318">
                  <c:v>3434052</c:v>
                </c:pt>
                <c:pt idx="1319">
                  <c:v>2393457</c:v>
                </c:pt>
                <c:pt idx="1320">
                  <c:v>2108781</c:v>
                </c:pt>
                <c:pt idx="1321">
                  <c:v>4852215</c:v>
                </c:pt>
                <c:pt idx="1322">
                  <c:v>4344345</c:v>
                </c:pt>
                <c:pt idx="1323">
                  <c:v>3366529</c:v>
                </c:pt>
                <c:pt idx="1324">
                  <c:v>2426446</c:v>
                </c:pt>
                <c:pt idx="1325">
                  <c:v>2587950</c:v>
                </c:pt>
                <c:pt idx="1326">
                  <c:v>5179361</c:v>
                </c:pt>
                <c:pt idx="1327">
                  <c:v>7507665</c:v>
                </c:pt>
                <c:pt idx="1328">
                  <c:v>2816187</c:v>
                </c:pt>
                <c:pt idx="1329">
                  <c:v>7213619</c:v>
                </c:pt>
                <c:pt idx="1330">
                  <c:v>5630198</c:v>
                </c:pt>
                <c:pt idx="1331">
                  <c:v>6474173</c:v>
                </c:pt>
                <c:pt idx="1332">
                  <c:v>5655211</c:v>
                </c:pt>
                <c:pt idx="1333">
                  <c:v>5157454</c:v>
                </c:pt>
                <c:pt idx="1334">
                  <c:v>8285667</c:v>
                </c:pt>
                <c:pt idx="1335">
                  <c:v>4435353</c:v>
                </c:pt>
                <c:pt idx="1336">
                  <c:v>3695384</c:v>
                </c:pt>
                <c:pt idx="1337">
                  <c:v>2487883</c:v>
                </c:pt>
                <c:pt idx="1338">
                  <c:v>3490562</c:v>
                </c:pt>
                <c:pt idx="1339">
                  <c:v>3808986</c:v>
                </c:pt>
                <c:pt idx="1340">
                  <c:v>7022109</c:v>
                </c:pt>
                <c:pt idx="1341">
                  <c:v>4636178</c:v>
                </c:pt>
                <c:pt idx="1342">
                  <c:v>887205</c:v>
                </c:pt>
                <c:pt idx="1343">
                  <c:v>2954950</c:v>
                </c:pt>
                <c:pt idx="1344">
                  <c:v>7118802</c:v>
                </c:pt>
                <c:pt idx="1345">
                  <c:v>3995776</c:v>
                </c:pt>
                <c:pt idx="1346">
                  <c:v>4486911</c:v>
                </c:pt>
                <c:pt idx="1347">
                  <c:v>3618131</c:v>
                </c:pt>
                <c:pt idx="1348">
                  <c:v>4543546</c:v>
                </c:pt>
                <c:pt idx="1349">
                  <c:v>8361694</c:v>
                </c:pt>
                <c:pt idx="1350">
                  <c:v>3468312</c:v>
                </c:pt>
                <c:pt idx="1351">
                  <c:v>3854713</c:v>
                </c:pt>
                <c:pt idx="1352">
                  <c:v>3650559</c:v>
                </c:pt>
                <c:pt idx="1353">
                  <c:v>3226499</c:v>
                </c:pt>
                <c:pt idx="1354">
                  <c:v>4572545</c:v>
                </c:pt>
                <c:pt idx="1355">
                  <c:v>4403317</c:v>
                </c:pt>
                <c:pt idx="1356">
                  <c:v>7616289</c:v>
                </c:pt>
                <c:pt idx="1357">
                  <c:v>5246328</c:v>
                </c:pt>
                <c:pt idx="1358">
                  <c:v>14530060</c:v>
                </c:pt>
                <c:pt idx="1359">
                  <c:v>4391420</c:v>
                </c:pt>
                <c:pt idx="1360">
                  <c:v>5084282</c:v>
                </c:pt>
                <c:pt idx="1361">
                  <c:v>2783767</c:v>
                </c:pt>
                <c:pt idx="1362">
                  <c:v>1666236</c:v>
                </c:pt>
                <c:pt idx="1363">
                  <c:v>3221910</c:v>
                </c:pt>
                <c:pt idx="1364">
                  <c:v>2504650</c:v>
                </c:pt>
                <c:pt idx="1365">
                  <c:v>3541038</c:v>
                </c:pt>
                <c:pt idx="1366">
                  <c:v>6508649</c:v>
                </c:pt>
                <c:pt idx="1367">
                  <c:v>3845307</c:v>
                </c:pt>
                <c:pt idx="1368">
                  <c:v>5553592</c:v>
                </c:pt>
                <c:pt idx="1369">
                  <c:v>4604083</c:v>
                </c:pt>
                <c:pt idx="1370">
                  <c:v>5845980</c:v>
                </c:pt>
                <c:pt idx="1371">
                  <c:v>4681046</c:v>
                </c:pt>
                <c:pt idx="1372">
                  <c:v>4224060</c:v>
                </c:pt>
                <c:pt idx="1373">
                  <c:v>3290879</c:v>
                </c:pt>
                <c:pt idx="1374">
                  <c:v>4670479</c:v>
                </c:pt>
                <c:pt idx="1375">
                  <c:v>2886426</c:v>
                </c:pt>
                <c:pt idx="1376">
                  <c:v>775321</c:v>
                </c:pt>
                <c:pt idx="1377">
                  <c:v>3559127</c:v>
                </c:pt>
                <c:pt idx="1378">
                  <c:v>5152551</c:v>
                </c:pt>
                <c:pt idx="1379">
                  <c:v>3442243</c:v>
                </c:pt>
                <c:pt idx="1380">
                  <c:v>2803421</c:v>
                </c:pt>
                <c:pt idx="1381">
                  <c:v>2377218</c:v>
                </c:pt>
                <c:pt idx="1382">
                  <c:v>5301781</c:v>
                </c:pt>
                <c:pt idx="1383">
                  <c:v>4763684</c:v>
                </c:pt>
                <c:pt idx="1384">
                  <c:v>5420718</c:v>
                </c:pt>
                <c:pt idx="1385">
                  <c:v>5058527</c:v>
                </c:pt>
                <c:pt idx="1386">
                  <c:v>4722706</c:v>
                </c:pt>
                <c:pt idx="1387">
                  <c:v>4959119</c:v>
                </c:pt>
                <c:pt idx="1388">
                  <c:v>5276030</c:v>
                </c:pt>
                <c:pt idx="1389">
                  <c:v>4339240</c:v>
                </c:pt>
                <c:pt idx="1390">
                  <c:v>5449209</c:v>
                </c:pt>
                <c:pt idx="1391">
                  <c:v>3497220</c:v>
                </c:pt>
                <c:pt idx="1392">
                  <c:v>2917208</c:v>
                </c:pt>
                <c:pt idx="1393">
                  <c:v>3259838</c:v>
                </c:pt>
                <c:pt idx="1394">
                  <c:v>4991128</c:v>
                </c:pt>
                <c:pt idx="1395">
                  <c:v>4925454</c:v>
                </c:pt>
                <c:pt idx="1396">
                  <c:v>5266550</c:v>
                </c:pt>
                <c:pt idx="1397">
                  <c:v>5005108</c:v>
                </c:pt>
                <c:pt idx="1398">
                  <c:v>5193725</c:v>
                </c:pt>
                <c:pt idx="1399">
                  <c:v>4777850</c:v>
                </c:pt>
                <c:pt idx="1400">
                  <c:v>5572337</c:v>
                </c:pt>
                <c:pt idx="1401">
                  <c:v>3986358</c:v>
                </c:pt>
                <c:pt idx="1402">
                  <c:v>4334133</c:v>
                </c:pt>
                <c:pt idx="1403">
                  <c:v>4606710</c:v>
                </c:pt>
                <c:pt idx="1404">
                  <c:v>7243312</c:v>
                </c:pt>
                <c:pt idx="1405">
                  <c:v>5983649</c:v>
                </c:pt>
                <c:pt idx="1406">
                  <c:v>4481756</c:v>
                </c:pt>
                <c:pt idx="1407">
                  <c:v>7290083</c:v>
                </c:pt>
                <c:pt idx="1408">
                  <c:v>6188320</c:v>
                </c:pt>
                <c:pt idx="1409">
                  <c:v>4025612</c:v>
                </c:pt>
                <c:pt idx="1410">
                  <c:v>4029759</c:v>
                </c:pt>
                <c:pt idx="1411">
                  <c:v>3482041</c:v>
                </c:pt>
                <c:pt idx="1412">
                  <c:v>2991247</c:v>
                </c:pt>
                <c:pt idx="1413">
                  <c:v>4069787</c:v>
                </c:pt>
                <c:pt idx="1414">
                  <c:v>3228212</c:v>
                </c:pt>
                <c:pt idx="1415">
                  <c:v>3013206</c:v>
                </c:pt>
                <c:pt idx="1416">
                  <c:v>2591164</c:v>
                </c:pt>
                <c:pt idx="1417">
                  <c:v>7233509</c:v>
                </c:pt>
                <c:pt idx="1418">
                  <c:v>4179595</c:v>
                </c:pt>
                <c:pt idx="1419">
                  <c:v>12056320</c:v>
                </c:pt>
                <c:pt idx="1420">
                  <c:v>2195703</c:v>
                </c:pt>
                <c:pt idx="1421">
                  <c:v>3397145</c:v>
                </c:pt>
                <c:pt idx="1422">
                  <c:v>2477891</c:v>
                </c:pt>
                <c:pt idx="1423">
                  <c:v>2473258</c:v>
                </c:pt>
                <c:pt idx="1424">
                  <c:v>2529838</c:v>
                </c:pt>
                <c:pt idx="1425">
                  <c:v>2487017</c:v>
                </c:pt>
                <c:pt idx="1426">
                  <c:v>2926489</c:v>
                </c:pt>
                <c:pt idx="1427">
                  <c:v>4726112</c:v>
                </c:pt>
                <c:pt idx="1428">
                  <c:v>3876503</c:v>
                </c:pt>
                <c:pt idx="1429">
                  <c:v>2267193</c:v>
                </c:pt>
                <c:pt idx="1430">
                  <c:v>4517453</c:v>
                </c:pt>
                <c:pt idx="1431">
                  <c:v>2582333</c:v>
                </c:pt>
                <c:pt idx="1432">
                  <c:v>4738990</c:v>
                </c:pt>
                <c:pt idx="1433">
                  <c:v>2592155</c:v>
                </c:pt>
                <c:pt idx="1434">
                  <c:v>2699795</c:v>
                </c:pt>
                <c:pt idx="1435">
                  <c:v>2357355</c:v>
                </c:pt>
                <c:pt idx="1436">
                  <c:v>2787632</c:v>
                </c:pt>
                <c:pt idx="1437">
                  <c:v>4577326</c:v>
                </c:pt>
                <c:pt idx="1438">
                  <c:v>2796134</c:v>
                </c:pt>
                <c:pt idx="1439">
                  <c:v>2097375</c:v>
                </c:pt>
                <c:pt idx="1440">
                  <c:v>4926570</c:v>
                </c:pt>
                <c:pt idx="1441">
                  <c:v>3735111</c:v>
                </c:pt>
                <c:pt idx="1442">
                  <c:v>2545989</c:v>
                </c:pt>
                <c:pt idx="1443">
                  <c:v>3271430</c:v>
                </c:pt>
                <c:pt idx="1444">
                  <c:v>2262646</c:v>
                </c:pt>
                <c:pt idx="1445">
                  <c:v>2815522</c:v>
                </c:pt>
                <c:pt idx="1446">
                  <c:v>2650462</c:v>
                </c:pt>
                <c:pt idx="1447">
                  <c:v>4686000</c:v>
                </c:pt>
                <c:pt idx="1448">
                  <c:v>2786641</c:v>
                </c:pt>
                <c:pt idx="1449">
                  <c:v>3028580</c:v>
                </c:pt>
                <c:pt idx="1450">
                  <c:v>3161075</c:v>
                </c:pt>
                <c:pt idx="1451">
                  <c:v>1782839</c:v>
                </c:pt>
                <c:pt idx="1452">
                  <c:v>3258022</c:v>
                </c:pt>
                <c:pt idx="1453">
                  <c:v>3904355</c:v>
                </c:pt>
                <c:pt idx="1454">
                  <c:v>3535854</c:v>
                </c:pt>
                <c:pt idx="1455">
                  <c:v>3119539</c:v>
                </c:pt>
                <c:pt idx="1456">
                  <c:v>5790337</c:v>
                </c:pt>
                <c:pt idx="1457">
                  <c:v>3099805</c:v>
                </c:pt>
                <c:pt idx="1458">
                  <c:v>3179898</c:v>
                </c:pt>
                <c:pt idx="1459">
                  <c:v>5250463</c:v>
                </c:pt>
                <c:pt idx="1460">
                  <c:v>3304414</c:v>
                </c:pt>
                <c:pt idx="1461">
                  <c:v>5432537</c:v>
                </c:pt>
                <c:pt idx="1462">
                  <c:v>2776074</c:v>
                </c:pt>
                <c:pt idx="1463">
                  <c:v>2694603</c:v>
                </c:pt>
                <c:pt idx="1464">
                  <c:v>2983866</c:v>
                </c:pt>
                <c:pt idx="1465">
                  <c:v>3460958</c:v>
                </c:pt>
                <c:pt idx="1466">
                  <c:v>8347607</c:v>
                </c:pt>
                <c:pt idx="1467">
                  <c:v>2544129</c:v>
                </c:pt>
                <c:pt idx="1468">
                  <c:v>961689</c:v>
                </c:pt>
                <c:pt idx="1469">
                  <c:v>2897318</c:v>
                </c:pt>
                <c:pt idx="1470">
                  <c:v>1806181</c:v>
                </c:pt>
                <c:pt idx="1471">
                  <c:v>3016355</c:v>
                </c:pt>
                <c:pt idx="1472">
                  <c:v>2206624</c:v>
                </c:pt>
                <c:pt idx="1473">
                  <c:v>2031061</c:v>
                </c:pt>
                <c:pt idx="1474">
                  <c:v>6478757</c:v>
                </c:pt>
                <c:pt idx="1475">
                  <c:v>1537581</c:v>
                </c:pt>
                <c:pt idx="1476">
                  <c:v>2417036</c:v>
                </c:pt>
                <c:pt idx="1477">
                  <c:v>1605002</c:v>
                </c:pt>
                <c:pt idx="1478">
                  <c:v>1795854</c:v>
                </c:pt>
                <c:pt idx="1479">
                  <c:v>2160659</c:v>
                </c:pt>
                <c:pt idx="1480">
                  <c:v>7708403</c:v>
                </c:pt>
                <c:pt idx="1481">
                  <c:v>6513510</c:v>
                </c:pt>
                <c:pt idx="1482">
                  <c:v>8310071</c:v>
                </c:pt>
                <c:pt idx="1483">
                  <c:v>2937272</c:v>
                </c:pt>
                <c:pt idx="1484">
                  <c:v>7823978</c:v>
                </c:pt>
                <c:pt idx="1485">
                  <c:v>4459582</c:v>
                </c:pt>
                <c:pt idx="1486">
                  <c:v>3462876</c:v>
                </c:pt>
                <c:pt idx="1487">
                  <c:v>2728159</c:v>
                </c:pt>
                <c:pt idx="1488">
                  <c:v>2647109</c:v>
                </c:pt>
                <c:pt idx="1489">
                  <c:v>4016683</c:v>
                </c:pt>
                <c:pt idx="1490">
                  <c:v>3869636</c:v>
                </c:pt>
                <c:pt idx="1491">
                  <c:v>4207410</c:v>
                </c:pt>
                <c:pt idx="1492">
                  <c:v>524274</c:v>
                </c:pt>
                <c:pt idx="1493">
                  <c:v>3693403</c:v>
                </c:pt>
                <c:pt idx="1494">
                  <c:v>2023288</c:v>
                </c:pt>
                <c:pt idx="1495">
                  <c:v>5190819</c:v>
                </c:pt>
                <c:pt idx="1496">
                  <c:v>3123328</c:v>
                </c:pt>
                <c:pt idx="1497">
                  <c:v>2623617</c:v>
                </c:pt>
                <c:pt idx="1498">
                  <c:v>3703017</c:v>
                </c:pt>
                <c:pt idx="1499">
                  <c:v>2772678</c:v>
                </c:pt>
                <c:pt idx="1500">
                  <c:v>2964079</c:v>
                </c:pt>
                <c:pt idx="1501">
                  <c:v>3333283</c:v>
                </c:pt>
                <c:pt idx="1502">
                  <c:v>3040286</c:v>
                </c:pt>
                <c:pt idx="1503">
                  <c:v>3209980</c:v>
                </c:pt>
                <c:pt idx="1504">
                  <c:v>2711020</c:v>
                </c:pt>
                <c:pt idx="1505">
                  <c:v>2614177</c:v>
                </c:pt>
                <c:pt idx="1506">
                  <c:v>2329096</c:v>
                </c:pt>
                <c:pt idx="1507">
                  <c:v>1904856</c:v>
                </c:pt>
                <c:pt idx="1508">
                  <c:v>2170128</c:v>
                </c:pt>
                <c:pt idx="1509">
                  <c:v>2151036</c:v>
                </c:pt>
                <c:pt idx="1510">
                  <c:v>5892881</c:v>
                </c:pt>
                <c:pt idx="1511">
                  <c:v>2737339</c:v>
                </c:pt>
                <c:pt idx="1512">
                  <c:v>2003706</c:v>
                </c:pt>
                <c:pt idx="1513">
                  <c:v>2478634</c:v>
                </c:pt>
                <c:pt idx="1514">
                  <c:v>2121042</c:v>
                </c:pt>
                <c:pt idx="1515">
                  <c:v>3997691</c:v>
                </c:pt>
                <c:pt idx="1516">
                  <c:v>3810681</c:v>
                </c:pt>
                <c:pt idx="1517">
                  <c:v>5958755</c:v>
                </c:pt>
                <c:pt idx="1518">
                  <c:v>2245364</c:v>
                </c:pt>
                <c:pt idx="1519">
                  <c:v>5126805</c:v>
                </c:pt>
                <c:pt idx="1520">
                  <c:v>2033331</c:v>
                </c:pt>
                <c:pt idx="1521">
                  <c:v>2697797</c:v>
                </c:pt>
                <c:pt idx="1522">
                  <c:v>9570033</c:v>
                </c:pt>
                <c:pt idx="1523">
                  <c:v>3457103</c:v>
                </c:pt>
                <c:pt idx="1524">
                  <c:v>2116290</c:v>
                </c:pt>
                <c:pt idx="1525">
                  <c:v>2893223</c:v>
                </c:pt>
                <c:pt idx="1526">
                  <c:v>2592888</c:v>
                </c:pt>
                <c:pt idx="1527">
                  <c:v>6856784</c:v>
                </c:pt>
                <c:pt idx="1528">
                  <c:v>2614086</c:v>
                </c:pt>
                <c:pt idx="1529">
                  <c:v>2023479</c:v>
                </c:pt>
                <c:pt idx="1530">
                  <c:v>3125190</c:v>
                </c:pt>
                <c:pt idx="1531">
                  <c:v>2285235</c:v>
                </c:pt>
                <c:pt idx="1532">
                  <c:v>5641241</c:v>
                </c:pt>
                <c:pt idx="1533">
                  <c:v>1892522</c:v>
                </c:pt>
                <c:pt idx="1534">
                  <c:v>1954389</c:v>
                </c:pt>
                <c:pt idx="1535">
                  <c:v>3411669</c:v>
                </c:pt>
                <c:pt idx="1536">
                  <c:v>4578335</c:v>
                </c:pt>
                <c:pt idx="1537">
                  <c:v>2949143</c:v>
                </c:pt>
                <c:pt idx="1538">
                  <c:v>3555737</c:v>
                </c:pt>
                <c:pt idx="1539">
                  <c:v>3038293</c:v>
                </c:pt>
                <c:pt idx="1540">
                  <c:v>4060599</c:v>
                </c:pt>
                <c:pt idx="1541">
                  <c:v>3256804</c:v>
                </c:pt>
                <c:pt idx="1542">
                  <c:v>2536213</c:v>
                </c:pt>
                <c:pt idx="1543">
                  <c:v>6232933</c:v>
                </c:pt>
                <c:pt idx="1544">
                  <c:v>11257280</c:v>
                </c:pt>
                <c:pt idx="1545">
                  <c:v>6577666</c:v>
                </c:pt>
                <c:pt idx="1546">
                  <c:v>3870107</c:v>
                </c:pt>
                <c:pt idx="1547">
                  <c:v>4286480</c:v>
                </c:pt>
                <c:pt idx="1548">
                  <c:v>3348957</c:v>
                </c:pt>
                <c:pt idx="1549">
                  <c:v>2627679</c:v>
                </c:pt>
                <c:pt idx="1550">
                  <c:v>2969488</c:v>
                </c:pt>
                <c:pt idx="1551">
                  <c:v>4259778</c:v>
                </c:pt>
                <c:pt idx="1552">
                  <c:v>2781835</c:v>
                </c:pt>
                <c:pt idx="1553">
                  <c:v>3948789</c:v>
                </c:pt>
                <c:pt idx="1554">
                  <c:v>3046110</c:v>
                </c:pt>
                <c:pt idx="1555">
                  <c:v>3277120</c:v>
                </c:pt>
                <c:pt idx="1556">
                  <c:v>4850515</c:v>
                </c:pt>
                <c:pt idx="1557">
                  <c:v>2925248</c:v>
                </c:pt>
                <c:pt idx="1558">
                  <c:v>2707928</c:v>
                </c:pt>
                <c:pt idx="1559">
                  <c:v>2250575</c:v>
                </c:pt>
                <c:pt idx="1560">
                  <c:v>2592966</c:v>
                </c:pt>
                <c:pt idx="1561">
                  <c:v>4640785</c:v>
                </c:pt>
                <c:pt idx="1562">
                  <c:v>3742156</c:v>
                </c:pt>
                <c:pt idx="1563">
                  <c:v>2621727</c:v>
                </c:pt>
                <c:pt idx="1564">
                  <c:v>2471642</c:v>
                </c:pt>
                <c:pt idx="1565">
                  <c:v>2467765</c:v>
                </c:pt>
                <c:pt idx="1566">
                  <c:v>3009709</c:v>
                </c:pt>
                <c:pt idx="1567">
                  <c:v>1921226</c:v>
                </c:pt>
                <c:pt idx="1568">
                  <c:v>3953485</c:v>
                </c:pt>
                <c:pt idx="1569">
                  <c:v>3455605</c:v>
                </c:pt>
                <c:pt idx="1570">
                  <c:v>2184991</c:v>
                </c:pt>
                <c:pt idx="1571">
                  <c:v>2651562</c:v>
                </c:pt>
                <c:pt idx="1572">
                  <c:v>3218239</c:v>
                </c:pt>
                <c:pt idx="1573">
                  <c:v>3613538</c:v>
                </c:pt>
                <c:pt idx="1574">
                  <c:v>8845513</c:v>
                </c:pt>
                <c:pt idx="1575">
                  <c:v>2347599</c:v>
                </c:pt>
                <c:pt idx="1576">
                  <c:v>2654602</c:v>
                </c:pt>
                <c:pt idx="1577">
                  <c:v>2350903</c:v>
                </c:pt>
                <c:pt idx="1578">
                  <c:v>3089939</c:v>
                </c:pt>
                <c:pt idx="1579">
                  <c:v>2684255</c:v>
                </c:pt>
                <c:pt idx="1580">
                  <c:v>3250715</c:v>
                </c:pt>
                <c:pt idx="1581">
                  <c:v>5866898</c:v>
                </c:pt>
                <c:pt idx="1582">
                  <c:v>5695893</c:v>
                </c:pt>
                <c:pt idx="1583">
                  <c:v>5296232</c:v>
                </c:pt>
                <c:pt idx="1584">
                  <c:v>3944617</c:v>
                </c:pt>
                <c:pt idx="1585">
                  <c:v>3672381</c:v>
                </c:pt>
                <c:pt idx="1586">
                  <c:v>3726937</c:v>
                </c:pt>
                <c:pt idx="1587">
                  <c:v>5319919</c:v>
                </c:pt>
                <c:pt idx="1588">
                  <c:v>2937946</c:v>
                </c:pt>
                <c:pt idx="1589">
                  <c:v>3639899</c:v>
                </c:pt>
                <c:pt idx="1590">
                  <c:v>4549813</c:v>
                </c:pt>
                <c:pt idx="1591">
                  <c:v>4361697</c:v>
                </c:pt>
                <c:pt idx="1592">
                  <c:v>855314</c:v>
                </c:pt>
                <c:pt idx="1593">
                  <c:v>3817742</c:v>
                </c:pt>
                <c:pt idx="1594">
                  <c:v>5377065</c:v>
                </c:pt>
                <c:pt idx="1595">
                  <c:v>12073190</c:v>
                </c:pt>
                <c:pt idx="1596">
                  <c:v>4898704</c:v>
                </c:pt>
                <c:pt idx="1597">
                  <c:v>3657161</c:v>
                </c:pt>
                <c:pt idx="1598">
                  <c:v>3237462</c:v>
                </c:pt>
                <c:pt idx="1599">
                  <c:v>3357764</c:v>
                </c:pt>
                <c:pt idx="1600">
                  <c:v>4650119</c:v>
                </c:pt>
                <c:pt idx="1601">
                  <c:v>4352349</c:v>
                </c:pt>
                <c:pt idx="1602">
                  <c:v>14869820</c:v>
                </c:pt>
                <c:pt idx="1603">
                  <c:v>6195254</c:v>
                </c:pt>
                <c:pt idx="1604">
                  <c:v>6889344</c:v>
                </c:pt>
                <c:pt idx="1605">
                  <c:v>4141860</c:v>
                </c:pt>
                <c:pt idx="1606">
                  <c:v>5755028</c:v>
                </c:pt>
                <c:pt idx="1607">
                  <c:v>8773472</c:v>
                </c:pt>
                <c:pt idx="1608">
                  <c:v>13744960</c:v>
                </c:pt>
                <c:pt idx="1609">
                  <c:v>5467900</c:v>
                </c:pt>
                <c:pt idx="1610">
                  <c:v>3185708</c:v>
                </c:pt>
                <c:pt idx="1611">
                  <c:v>3439265</c:v>
                </c:pt>
                <c:pt idx="1612">
                  <c:v>3720575</c:v>
                </c:pt>
                <c:pt idx="1613">
                  <c:v>435119</c:v>
                </c:pt>
                <c:pt idx="1614">
                  <c:v>3838272</c:v>
                </c:pt>
                <c:pt idx="1615">
                  <c:v>2254760</c:v>
                </c:pt>
                <c:pt idx="1616">
                  <c:v>2135124</c:v>
                </c:pt>
                <c:pt idx="1617">
                  <c:v>3249103</c:v>
                </c:pt>
                <c:pt idx="1618">
                  <c:v>4910053</c:v>
                </c:pt>
                <c:pt idx="1619">
                  <c:v>4497000</c:v>
                </c:pt>
                <c:pt idx="1620">
                  <c:v>3108764</c:v>
                </c:pt>
                <c:pt idx="1621">
                  <c:v>3356208</c:v>
                </c:pt>
                <c:pt idx="1622">
                  <c:v>5213671</c:v>
                </c:pt>
                <c:pt idx="1623">
                  <c:v>3756366</c:v>
                </c:pt>
                <c:pt idx="1624">
                  <c:v>2414478</c:v>
                </c:pt>
                <c:pt idx="1625">
                  <c:v>2989116</c:v>
                </c:pt>
                <c:pt idx="1626">
                  <c:v>1584377</c:v>
                </c:pt>
                <c:pt idx="1627">
                  <c:v>4603069</c:v>
                </c:pt>
                <c:pt idx="1628">
                  <c:v>7442529</c:v>
                </c:pt>
                <c:pt idx="1629">
                  <c:v>4664689</c:v>
                </c:pt>
                <c:pt idx="1630">
                  <c:v>4035637</c:v>
                </c:pt>
                <c:pt idx="1631">
                  <c:v>5158175</c:v>
                </c:pt>
                <c:pt idx="1632">
                  <c:v>5014450</c:v>
                </c:pt>
                <c:pt idx="1633">
                  <c:v>5578736</c:v>
                </c:pt>
                <c:pt idx="1634">
                  <c:v>3754137</c:v>
                </c:pt>
                <c:pt idx="1635">
                  <c:v>4598036</c:v>
                </c:pt>
                <c:pt idx="1636">
                  <c:v>3802049</c:v>
                </c:pt>
                <c:pt idx="1637">
                  <c:v>3472929</c:v>
                </c:pt>
                <c:pt idx="1638">
                  <c:v>4542626</c:v>
                </c:pt>
                <c:pt idx="1639">
                  <c:v>2984633</c:v>
                </c:pt>
                <c:pt idx="1640">
                  <c:v>3435502</c:v>
                </c:pt>
                <c:pt idx="1641">
                  <c:v>4785677</c:v>
                </c:pt>
                <c:pt idx="1642">
                  <c:v>3960494</c:v>
                </c:pt>
                <c:pt idx="1643">
                  <c:v>2067300</c:v>
                </c:pt>
                <c:pt idx="1644">
                  <c:v>4957797</c:v>
                </c:pt>
                <c:pt idx="1645">
                  <c:v>8086639</c:v>
                </c:pt>
                <c:pt idx="1646">
                  <c:v>5708979</c:v>
                </c:pt>
                <c:pt idx="1647">
                  <c:v>5107423</c:v>
                </c:pt>
                <c:pt idx="1648">
                  <c:v>5308288</c:v>
                </c:pt>
                <c:pt idx="1649">
                  <c:v>14912930</c:v>
                </c:pt>
                <c:pt idx="1650">
                  <c:v>7008223</c:v>
                </c:pt>
                <c:pt idx="1651">
                  <c:v>6922098</c:v>
                </c:pt>
                <c:pt idx="1652">
                  <c:v>6642334</c:v>
                </c:pt>
                <c:pt idx="1653">
                  <c:v>13344470</c:v>
                </c:pt>
                <c:pt idx="1654">
                  <c:v>5341747</c:v>
                </c:pt>
                <c:pt idx="1655">
                  <c:v>15025910</c:v>
                </c:pt>
                <c:pt idx="1656">
                  <c:v>10090280</c:v>
                </c:pt>
                <c:pt idx="1657">
                  <c:v>6001962</c:v>
                </c:pt>
                <c:pt idx="1658">
                  <c:v>9414760</c:v>
                </c:pt>
                <c:pt idx="1659">
                  <c:v>6635158</c:v>
                </c:pt>
                <c:pt idx="1660">
                  <c:v>8698643</c:v>
                </c:pt>
                <c:pt idx="1661">
                  <c:v>12485690</c:v>
                </c:pt>
                <c:pt idx="1662">
                  <c:v>4727249</c:v>
                </c:pt>
                <c:pt idx="1663">
                  <c:v>4342913</c:v>
                </c:pt>
                <c:pt idx="1664">
                  <c:v>4444280</c:v>
                </c:pt>
                <c:pt idx="1665">
                  <c:v>6106183</c:v>
                </c:pt>
                <c:pt idx="1666">
                  <c:v>4630657</c:v>
                </c:pt>
                <c:pt idx="1667">
                  <c:v>5596137</c:v>
                </c:pt>
                <c:pt idx="1668">
                  <c:v>4153982</c:v>
                </c:pt>
                <c:pt idx="1669">
                  <c:v>11652610</c:v>
                </c:pt>
                <c:pt idx="1670">
                  <c:v>3375859</c:v>
                </c:pt>
                <c:pt idx="1671">
                  <c:v>3158575</c:v>
                </c:pt>
                <c:pt idx="1672">
                  <c:v>3451649</c:v>
                </c:pt>
                <c:pt idx="1673">
                  <c:v>3183723</c:v>
                </c:pt>
                <c:pt idx="1674">
                  <c:v>2462562</c:v>
                </c:pt>
                <c:pt idx="1675">
                  <c:v>3491437</c:v>
                </c:pt>
                <c:pt idx="1676">
                  <c:v>6075165</c:v>
                </c:pt>
                <c:pt idx="1677">
                  <c:v>5471784</c:v>
                </c:pt>
                <c:pt idx="1678">
                  <c:v>5904826</c:v>
                </c:pt>
                <c:pt idx="1679">
                  <c:v>3309383</c:v>
                </c:pt>
                <c:pt idx="1680">
                  <c:v>3058990</c:v>
                </c:pt>
                <c:pt idx="1681">
                  <c:v>5666301</c:v>
                </c:pt>
                <c:pt idx="1682">
                  <c:v>3113361</c:v>
                </c:pt>
                <c:pt idx="1683">
                  <c:v>3955788</c:v>
                </c:pt>
                <c:pt idx="1684">
                  <c:v>3763713</c:v>
                </c:pt>
                <c:pt idx="1685">
                  <c:v>5571399</c:v>
                </c:pt>
                <c:pt idx="1686">
                  <c:v>4285594</c:v>
                </c:pt>
                <c:pt idx="1687">
                  <c:v>3387675</c:v>
                </c:pt>
                <c:pt idx="1688">
                  <c:v>3074285</c:v>
                </c:pt>
                <c:pt idx="1689">
                  <c:v>3253899</c:v>
                </c:pt>
                <c:pt idx="1690">
                  <c:v>2476771</c:v>
                </c:pt>
                <c:pt idx="1691">
                  <c:v>3969132</c:v>
                </c:pt>
                <c:pt idx="1692">
                  <c:v>4629794</c:v>
                </c:pt>
                <c:pt idx="1693">
                  <c:v>9382919</c:v>
                </c:pt>
                <c:pt idx="1694">
                  <c:v>4205987</c:v>
                </c:pt>
                <c:pt idx="1695">
                  <c:v>3811545</c:v>
                </c:pt>
                <c:pt idx="1696">
                  <c:v>4012512</c:v>
                </c:pt>
                <c:pt idx="1697">
                  <c:v>3532671</c:v>
                </c:pt>
                <c:pt idx="1698">
                  <c:v>4578941</c:v>
                </c:pt>
                <c:pt idx="1699">
                  <c:v>3472652</c:v>
                </c:pt>
                <c:pt idx="1700">
                  <c:v>2471408</c:v>
                </c:pt>
                <c:pt idx="1701">
                  <c:v>2819244</c:v>
                </c:pt>
                <c:pt idx="1702">
                  <c:v>2782101</c:v>
                </c:pt>
                <c:pt idx="1703">
                  <c:v>2396207</c:v>
                </c:pt>
                <c:pt idx="1704">
                  <c:v>3299074</c:v>
                </c:pt>
                <c:pt idx="1705">
                  <c:v>3791437</c:v>
                </c:pt>
                <c:pt idx="1706">
                  <c:v>5302766</c:v>
                </c:pt>
                <c:pt idx="1707">
                  <c:v>6482187</c:v>
                </c:pt>
                <c:pt idx="1708">
                  <c:v>4963501</c:v>
                </c:pt>
                <c:pt idx="1709">
                  <c:v>3547999</c:v>
                </c:pt>
                <c:pt idx="1710">
                  <c:v>3908713</c:v>
                </c:pt>
                <c:pt idx="1711">
                  <c:v>3732116</c:v>
                </c:pt>
                <c:pt idx="1712">
                  <c:v>4255562</c:v>
                </c:pt>
                <c:pt idx="1713">
                  <c:v>4185248</c:v>
                </c:pt>
                <c:pt idx="1714">
                  <c:v>2825121</c:v>
                </c:pt>
                <c:pt idx="1715">
                  <c:v>2677760</c:v>
                </c:pt>
                <c:pt idx="1716">
                  <c:v>2813530</c:v>
                </c:pt>
                <c:pt idx="1717">
                  <c:v>3655655</c:v>
                </c:pt>
                <c:pt idx="1718">
                  <c:v>907570</c:v>
                </c:pt>
                <c:pt idx="1719">
                  <c:v>7915234</c:v>
                </c:pt>
                <c:pt idx="1720">
                  <c:v>2278985</c:v>
                </c:pt>
                <c:pt idx="1721">
                  <c:v>3279013</c:v>
                </c:pt>
                <c:pt idx="1722">
                  <c:v>2296060</c:v>
                </c:pt>
                <c:pt idx="1723">
                  <c:v>2082342</c:v>
                </c:pt>
                <c:pt idx="1724">
                  <c:v>1794060</c:v>
                </c:pt>
                <c:pt idx="1725">
                  <c:v>3327422</c:v>
                </c:pt>
                <c:pt idx="1726">
                  <c:v>1639959</c:v>
                </c:pt>
                <c:pt idx="1727">
                  <c:v>3819637</c:v>
                </c:pt>
                <c:pt idx="1728">
                  <c:v>5868771</c:v>
                </c:pt>
                <c:pt idx="1729">
                  <c:v>4031670</c:v>
                </c:pt>
                <c:pt idx="1730">
                  <c:v>5495288</c:v>
                </c:pt>
                <c:pt idx="1731">
                  <c:v>2846532</c:v>
                </c:pt>
                <c:pt idx="1732">
                  <c:v>10285680</c:v>
                </c:pt>
                <c:pt idx="1733">
                  <c:v>1092743</c:v>
                </c:pt>
                <c:pt idx="1734">
                  <c:v>3281742</c:v>
                </c:pt>
                <c:pt idx="1735">
                  <c:v>2859026</c:v>
                </c:pt>
                <c:pt idx="1736">
                  <c:v>2703870</c:v>
                </c:pt>
                <c:pt idx="1737">
                  <c:v>3552707</c:v>
                </c:pt>
                <c:pt idx="1738">
                  <c:v>2543661</c:v>
                </c:pt>
                <c:pt idx="1739">
                  <c:v>3762666</c:v>
                </c:pt>
                <c:pt idx="1740">
                  <c:v>2997321</c:v>
                </c:pt>
                <c:pt idx="1741">
                  <c:v>3387676</c:v>
                </c:pt>
                <c:pt idx="1742">
                  <c:v>1567317</c:v>
                </c:pt>
                <c:pt idx="1743">
                  <c:v>5245651</c:v>
                </c:pt>
                <c:pt idx="1744">
                  <c:v>3679491</c:v>
                </c:pt>
                <c:pt idx="1745">
                  <c:v>3142024</c:v>
                </c:pt>
                <c:pt idx="1746">
                  <c:v>3071168</c:v>
                </c:pt>
                <c:pt idx="1747">
                  <c:v>2228395</c:v>
                </c:pt>
                <c:pt idx="1748">
                  <c:v>2065921</c:v>
                </c:pt>
                <c:pt idx="1749">
                  <c:v>2712631</c:v>
                </c:pt>
                <c:pt idx="1750">
                  <c:v>4222094</c:v>
                </c:pt>
                <c:pt idx="1751">
                  <c:v>3327050</c:v>
                </c:pt>
                <c:pt idx="1752">
                  <c:v>9015048</c:v>
                </c:pt>
                <c:pt idx="1753">
                  <c:v>2717993</c:v>
                </c:pt>
                <c:pt idx="1754">
                  <c:v>2018679</c:v>
                </c:pt>
                <c:pt idx="1755">
                  <c:v>2348863</c:v>
                </c:pt>
                <c:pt idx="1756">
                  <c:v>2741870</c:v>
                </c:pt>
                <c:pt idx="1757">
                  <c:v>4252818</c:v>
                </c:pt>
                <c:pt idx="1758">
                  <c:v>4071165</c:v>
                </c:pt>
                <c:pt idx="1759">
                  <c:v>5153844</c:v>
                </c:pt>
                <c:pt idx="1760">
                  <c:v>8318130</c:v>
                </c:pt>
                <c:pt idx="1761">
                  <c:v>5389514</c:v>
                </c:pt>
                <c:pt idx="1762">
                  <c:v>4871727</c:v>
                </c:pt>
                <c:pt idx="1763">
                  <c:v>2764323</c:v>
                </c:pt>
                <c:pt idx="1764">
                  <c:v>4528007</c:v>
                </c:pt>
                <c:pt idx="1765">
                  <c:v>4354585</c:v>
                </c:pt>
                <c:pt idx="1766">
                  <c:v>2786385</c:v>
                </c:pt>
                <c:pt idx="1767">
                  <c:v>2031230</c:v>
                </c:pt>
                <c:pt idx="1768">
                  <c:v>2059187</c:v>
                </c:pt>
                <c:pt idx="1769">
                  <c:v>2373663</c:v>
                </c:pt>
                <c:pt idx="1770">
                  <c:v>2826555</c:v>
                </c:pt>
                <c:pt idx="1771">
                  <c:v>7133986</c:v>
                </c:pt>
                <c:pt idx="1772">
                  <c:v>1551460</c:v>
                </c:pt>
                <c:pt idx="1773">
                  <c:v>4321662</c:v>
                </c:pt>
                <c:pt idx="1774">
                  <c:v>3559142</c:v>
                </c:pt>
                <c:pt idx="1775">
                  <c:v>4378880</c:v>
                </c:pt>
                <c:pt idx="1776">
                  <c:v>2121977</c:v>
                </c:pt>
                <c:pt idx="1777">
                  <c:v>3250094</c:v>
                </c:pt>
                <c:pt idx="1778">
                  <c:v>2344197</c:v>
                </c:pt>
                <c:pt idx="1779">
                  <c:v>3428157</c:v>
                </c:pt>
                <c:pt idx="1780">
                  <c:v>4283048</c:v>
                </c:pt>
                <c:pt idx="1781">
                  <c:v>3334277</c:v>
                </c:pt>
                <c:pt idx="1782">
                  <c:v>2231273</c:v>
                </c:pt>
                <c:pt idx="1783">
                  <c:v>4507913</c:v>
                </c:pt>
                <c:pt idx="1784">
                  <c:v>3184224</c:v>
                </c:pt>
                <c:pt idx="1785">
                  <c:v>2823674</c:v>
                </c:pt>
                <c:pt idx="1786">
                  <c:v>2017917</c:v>
                </c:pt>
                <c:pt idx="1787">
                  <c:v>2565382</c:v>
                </c:pt>
                <c:pt idx="1788">
                  <c:v>1689564</c:v>
                </c:pt>
                <c:pt idx="1789">
                  <c:v>1859133</c:v>
                </c:pt>
                <c:pt idx="1790">
                  <c:v>2151146</c:v>
                </c:pt>
                <c:pt idx="1791">
                  <c:v>2089669</c:v>
                </c:pt>
                <c:pt idx="1792">
                  <c:v>2368264</c:v>
                </c:pt>
                <c:pt idx="1793">
                  <c:v>3466029</c:v>
                </c:pt>
                <c:pt idx="1794">
                  <c:v>9716406</c:v>
                </c:pt>
                <c:pt idx="1795">
                  <c:v>4816428</c:v>
                </c:pt>
                <c:pt idx="1796">
                  <c:v>2402941</c:v>
                </c:pt>
                <c:pt idx="1797">
                  <c:v>3653342</c:v>
                </c:pt>
                <c:pt idx="1798">
                  <c:v>2303952</c:v>
                </c:pt>
                <c:pt idx="1799">
                  <c:v>4386321</c:v>
                </c:pt>
                <c:pt idx="1800">
                  <c:v>3647816</c:v>
                </c:pt>
                <c:pt idx="1801">
                  <c:v>3078542</c:v>
                </c:pt>
                <c:pt idx="1802">
                  <c:v>3844426</c:v>
                </c:pt>
                <c:pt idx="1803">
                  <c:v>3939228</c:v>
                </c:pt>
                <c:pt idx="1804">
                  <c:v>10401890</c:v>
                </c:pt>
                <c:pt idx="1805">
                  <c:v>4654146</c:v>
                </c:pt>
                <c:pt idx="1806">
                  <c:v>3323263</c:v>
                </c:pt>
                <c:pt idx="1807">
                  <c:v>2148831</c:v>
                </c:pt>
                <c:pt idx="1808">
                  <c:v>2902369</c:v>
                </c:pt>
                <c:pt idx="1809">
                  <c:v>3329900</c:v>
                </c:pt>
                <c:pt idx="1810">
                  <c:v>3346689</c:v>
                </c:pt>
                <c:pt idx="1811">
                  <c:v>2814749</c:v>
                </c:pt>
                <c:pt idx="1812">
                  <c:v>4237936</c:v>
                </c:pt>
                <c:pt idx="1813">
                  <c:v>2746714</c:v>
                </c:pt>
                <c:pt idx="1814">
                  <c:v>4215193</c:v>
                </c:pt>
                <c:pt idx="1815">
                  <c:v>2317415</c:v>
                </c:pt>
                <c:pt idx="1816">
                  <c:v>2872691</c:v>
                </c:pt>
                <c:pt idx="1817">
                  <c:v>2785319</c:v>
                </c:pt>
                <c:pt idx="1818">
                  <c:v>3214083</c:v>
                </c:pt>
                <c:pt idx="1819">
                  <c:v>3478733</c:v>
                </c:pt>
                <c:pt idx="1820">
                  <c:v>2368473</c:v>
                </c:pt>
                <c:pt idx="1821">
                  <c:v>3189204</c:v>
                </c:pt>
                <c:pt idx="1822">
                  <c:v>2331691</c:v>
                </c:pt>
                <c:pt idx="1823">
                  <c:v>1640633</c:v>
                </c:pt>
                <c:pt idx="1824">
                  <c:v>2348145</c:v>
                </c:pt>
                <c:pt idx="1825">
                  <c:v>1692930</c:v>
                </c:pt>
                <c:pt idx="1826">
                  <c:v>4379243</c:v>
                </c:pt>
                <c:pt idx="1827">
                  <c:v>3679839</c:v>
                </c:pt>
                <c:pt idx="1828">
                  <c:v>7286107</c:v>
                </c:pt>
                <c:pt idx="1829">
                  <c:v>1958866</c:v>
                </c:pt>
                <c:pt idx="1830">
                  <c:v>4059679</c:v>
                </c:pt>
                <c:pt idx="1831">
                  <c:v>4369677</c:v>
                </c:pt>
                <c:pt idx="1832">
                  <c:v>6388222</c:v>
                </c:pt>
                <c:pt idx="1833">
                  <c:v>4860274</c:v>
                </c:pt>
                <c:pt idx="1834">
                  <c:v>3349468</c:v>
                </c:pt>
                <c:pt idx="1835">
                  <c:v>4720785</c:v>
                </c:pt>
                <c:pt idx="1836">
                  <c:v>3373041</c:v>
                </c:pt>
                <c:pt idx="1837">
                  <c:v>2719621</c:v>
                </c:pt>
                <c:pt idx="1838">
                  <c:v>4708206</c:v>
                </c:pt>
                <c:pt idx="1839">
                  <c:v>3546575</c:v>
                </c:pt>
                <c:pt idx="1840">
                  <c:v>3854568</c:v>
                </c:pt>
                <c:pt idx="1841">
                  <c:v>4880383</c:v>
                </c:pt>
                <c:pt idx="1842">
                  <c:v>1649878</c:v>
                </c:pt>
                <c:pt idx="1843">
                  <c:v>3890591</c:v>
                </c:pt>
                <c:pt idx="1844">
                  <c:v>4604694</c:v>
                </c:pt>
                <c:pt idx="1845">
                  <c:v>4179319</c:v>
                </c:pt>
                <c:pt idx="1846">
                  <c:v>8156723</c:v>
                </c:pt>
                <c:pt idx="1847">
                  <c:v>6376565</c:v>
                </c:pt>
                <c:pt idx="1848">
                  <c:v>3938911</c:v>
                </c:pt>
                <c:pt idx="1849">
                  <c:v>3699512</c:v>
                </c:pt>
                <c:pt idx="1850">
                  <c:v>6249371</c:v>
                </c:pt>
                <c:pt idx="1851">
                  <c:v>3794230</c:v>
                </c:pt>
                <c:pt idx="1852">
                  <c:v>4902370</c:v>
                </c:pt>
                <c:pt idx="1853">
                  <c:v>3351860</c:v>
                </c:pt>
                <c:pt idx="1854">
                  <c:v>4427280</c:v>
                </c:pt>
                <c:pt idx="1855">
                  <c:v>4608848</c:v>
                </c:pt>
                <c:pt idx="1856">
                  <c:v>4210009</c:v>
                </c:pt>
                <c:pt idx="1857">
                  <c:v>4662607</c:v>
                </c:pt>
                <c:pt idx="1858">
                  <c:v>11455940</c:v>
                </c:pt>
                <c:pt idx="1859">
                  <c:v>3415399</c:v>
                </c:pt>
                <c:pt idx="1860">
                  <c:v>4144440</c:v>
                </c:pt>
                <c:pt idx="1861">
                  <c:v>3564588</c:v>
                </c:pt>
                <c:pt idx="1862">
                  <c:v>4606374</c:v>
                </c:pt>
                <c:pt idx="1863">
                  <c:v>3158346</c:v>
                </c:pt>
                <c:pt idx="1864">
                  <c:v>2349215</c:v>
                </c:pt>
                <c:pt idx="1865">
                  <c:v>1828278</c:v>
                </c:pt>
                <c:pt idx="1866">
                  <c:v>1769309</c:v>
                </c:pt>
                <c:pt idx="1867">
                  <c:v>3440727</c:v>
                </c:pt>
                <c:pt idx="1868">
                  <c:v>4685637</c:v>
                </c:pt>
                <c:pt idx="1869">
                  <c:v>3693270</c:v>
                </c:pt>
                <c:pt idx="1870">
                  <c:v>4085169</c:v>
                </c:pt>
                <c:pt idx="1871">
                  <c:v>2404288</c:v>
                </c:pt>
                <c:pt idx="1872">
                  <c:v>2248299</c:v>
                </c:pt>
                <c:pt idx="1873">
                  <c:v>3039734</c:v>
                </c:pt>
                <c:pt idx="1874">
                  <c:v>2797639</c:v>
                </c:pt>
                <c:pt idx="1875">
                  <c:v>3963602</c:v>
                </c:pt>
                <c:pt idx="1876">
                  <c:v>1339631</c:v>
                </c:pt>
                <c:pt idx="1877">
                  <c:v>3308610</c:v>
                </c:pt>
                <c:pt idx="1878">
                  <c:v>3268013</c:v>
                </c:pt>
                <c:pt idx="1879">
                  <c:v>4019706</c:v>
                </c:pt>
                <c:pt idx="1880">
                  <c:v>2553691</c:v>
                </c:pt>
                <c:pt idx="1881">
                  <c:v>2861455</c:v>
                </c:pt>
                <c:pt idx="1882">
                  <c:v>3360043</c:v>
                </c:pt>
                <c:pt idx="1883">
                  <c:v>2558922</c:v>
                </c:pt>
                <c:pt idx="1884">
                  <c:v>2653633</c:v>
                </c:pt>
                <c:pt idx="1885">
                  <c:v>2471089</c:v>
                </c:pt>
                <c:pt idx="1886">
                  <c:v>2377765</c:v>
                </c:pt>
                <c:pt idx="1887">
                  <c:v>2866714</c:v>
                </c:pt>
                <c:pt idx="1888">
                  <c:v>3675269</c:v>
                </c:pt>
                <c:pt idx="1889">
                  <c:v>3473040</c:v>
                </c:pt>
                <c:pt idx="1890">
                  <c:v>5340267</c:v>
                </c:pt>
                <c:pt idx="1891">
                  <c:v>2638650</c:v>
                </c:pt>
                <c:pt idx="1892">
                  <c:v>2494234</c:v>
                </c:pt>
                <c:pt idx="1893">
                  <c:v>2576729</c:v>
                </c:pt>
                <c:pt idx="1894">
                  <c:v>2469278</c:v>
                </c:pt>
                <c:pt idx="1895">
                  <c:v>2867648</c:v>
                </c:pt>
                <c:pt idx="1896">
                  <c:v>3208189</c:v>
                </c:pt>
                <c:pt idx="1897">
                  <c:v>2521704</c:v>
                </c:pt>
                <c:pt idx="1898">
                  <c:v>4954489</c:v>
                </c:pt>
                <c:pt idx="1899">
                  <c:v>5979186</c:v>
                </c:pt>
                <c:pt idx="1900">
                  <c:v>3333428</c:v>
                </c:pt>
                <c:pt idx="1901">
                  <c:v>3114522</c:v>
                </c:pt>
                <c:pt idx="1902">
                  <c:v>5165625</c:v>
                </c:pt>
                <c:pt idx="1903">
                  <c:v>4084260</c:v>
                </c:pt>
                <c:pt idx="1904">
                  <c:v>3771268</c:v>
                </c:pt>
                <c:pt idx="1905">
                  <c:v>2130067</c:v>
                </c:pt>
                <c:pt idx="1906">
                  <c:v>5328196</c:v>
                </c:pt>
                <c:pt idx="1907">
                  <c:v>3108819</c:v>
                </c:pt>
                <c:pt idx="1908">
                  <c:v>3200705</c:v>
                </c:pt>
                <c:pt idx="1909">
                  <c:v>2311416</c:v>
                </c:pt>
                <c:pt idx="1910">
                  <c:v>2429410</c:v>
                </c:pt>
                <c:pt idx="1911">
                  <c:v>3980701</c:v>
                </c:pt>
                <c:pt idx="1912">
                  <c:v>2042832</c:v>
                </c:pt>
                <c:pt idx="1913">
                  <c:v>2594570</c:v>
                </c:pt>
                <c:pt idx="1914">
                  <c:v>4904993</c:v>
                </c:pt>
                <c:pt idx="1915">
                  <c:v>8579145</c:v>
                </c:pt>
                <c:pt idx="1916">
                  <c:v>3736171</c:v>
                </c:pt>
                <c:pt idx="1917">
                  <c:v>5191640</c:v>
                </c:pt>
                <c:pt idx="1918">
                  <c:v>4733680</c:v>
                </c:pt>
                <c:pt idx="1919">
                  <c:v>13751550</c:v>
                </c:pt>
                <c:pt idx="1920">
                  <c:v>4615334</c:v>
                </c:pt>
                <c:pt idx="1921">
                  <c:v>3378562</c:v>
                </c:pt>
                <c:pt idx="1922">
                  <c:v>4393296</c:v>
                </c:pt>
                <c:pt idx="1923">
                  <c:v>3241335</c:v>
                </c:pt>
                <c:pt idx="1924">
                  <c:v>3633295</c:v>
                </c:pt>
                <c:pt idx="1925">
                  <c:v>6621886</c:v>
                </c:pt>
                <c:pt idx="1926">
                  <c:v>3989907</c:v>
                </c:pt>
                <c:pt idx="1927">
                  <c:v>5720855</c:v>
                </c:pt>
                <c:pt idx="1928">
                  <c:v>2793031</c:v>
                </c:pt>
                <c:pt idx="1929">
                  <c:v>4586322</c:v>
                </c:pt>
                <c:pt idx="1930">
                  <c:v>4430527</c:v>
                </c:pt>
                <c:pt idx="1931">
                  <c:v>5011999</c:v>
                </c:pt>
                <c:pt idx="1932">
                  <c:v>5453696</c:v>
                </c:pt>
                <c:pt idx="1933">
                  <c:v>2277539</c:v>
                </c:pt>
                <c:pt idx="1934">
                  <c:v>1902468</c:v>
                </c:pt>
                <c:pt idx="1935">
                  <c:v>3078680</c:v>
                </c:pt>
                <c:pt idx="1936">
                  <c:v>3091837</c:v>
                </c:pt>
                <c:pt idx="1937">
                  <c:v>4566146</c:v>
                </c:pt>
                <c:pt idx="1938">
                  <c:v>4530903</c:v>
                </c:pt>
                <c:pt idx="1939">
                  <c:v>2510408</c:v>
                </c:pt>
                <c:pt idx="1940">
                  <c:v>3309108</c:v>
                </c:pt>
                <c:pt idx="1941">
                  <c:v>2863021</c:v>
                </c:pt>
                <c:pt idx="1942">
                  <c:v>2365788</c:v>
                </c:pt>
                <c:pt idx="1943">
                  <c:v>3126206</c:v>
                </c:pt>
                <c:pt idx="1944">
                  <c:v>2595373</c:v>
                </c:pt>
                <c:pt idx="1945">
                  <c:v>1748561</c:v>
                </c:pt>
                <c:pt idx="1946">
                  <c:v>2103183</c:v>
                </c:pt>
                <c:pt idx="1947">
                  <c:v>3502255</c:v>
                </c:pt>
                <c:pt idx="1948">
                  <c:v>2477986</c:v>
                </c:pt>
                <c:pt idx="1949">
                  <c:v>1809397</c:v>
                </c:pt>
                <c:pt idx="1950">
                  <c:v>3964563</c:v>
                </c:pt>
                <c:pt idx="1951">
                  <c:v>4000104</c:v>
                </c:pt>
                <c:pt idx="1952">
                  <c:v>3027935</c:v>
                </c:pt>
                <c:pt idx="1953">
                  <c:v>3127425</c:v>
                </c:pt>
                <c:pt idx="1954">
                  <c:v>1984440</c:v>
                </c:pt>
                <c:pt idx="1955">
                  <c:v>1869287</c:v>
                </c:pt>
                <c:pt idx="1956">
                  <c:v>3216144</c:v>
                </c:pt>
                <c:pt idx="1957">
                  <c:v>3005320</c:v>
                </c:pt>
                <c:pt idx="1958">
                  <c:v>1970269</c:v>
                </c:pt>
                <c:pt idx="1959">
                  <c:v>2336764</c:v>
                </c:pt>
                <c:pt idx="1960">
                  <c:v>3758740</c:v>
                </c:pt>
                <c:pt idx="1961">
                  <c:v>2075591</c:v>
                </c:pt>
                <c:pt idx="1962">
                  <c:v>3586624</c:v>
                </c:pt>
                <c:pt idx="1963">
                  <c:v>3138693</c:v>
                </c:pt>
                <c:pt idx="1964">
                  <c:v>2844821</c:v>
                </c:pt>
                <c:pt idx="1965">
                  <c:v>1795637</c:v>
                </c:pt>
                <c:pt idx="1966">
                  <c:v>3969637</c:v>
                </c:pt>
                <c:pt idx="1967">
                  <c:v>1818988</c:v>
                </c:pt>
                <c:pt idx="1968">
                  <c:v>326785</c:v>
                </c:pt>
                <c:pt idx="1969">
                  <c:v>1780693</c:v>
                </c:pt>
                <c:pt idx="1970">
                  <c:v>6226034</c:v>
                </c:pt>
                <c:pt idx="1971">
                  <c:v>2127829</c:v>
                </c:pt>
                <c:pt idx="1972">
                  <c:v>2272899</c:v>
                </c:pt>
                <c:pt idx="1973">
                  <c:v>2204114</c:v>
                </c:pt>
                <c:pt idx="1974">
                  <c:v>2267890</c:v>
                </c:pt>
                <c:pt idx="1975">
                  <c:v>2589945</c:v>
                </c:pt>
                <c:pt idx="1976">
                  <c:v>2705230</c:v>
                </c:pt>
                <c:pt idx="1977">
                  <c:v>1781869</c:v>
                </c:pt>
                <c:pt idx="1978">
                  <c:v>3076171</c:v>
                </c:pt>
                <c:pt idx="1979">
                  <c:v>1878334</c:v>
                </c:pt>
                <c:pt idx="1980">
                  <c:v>2146535</c:v>
                </c:pt>
                <c:pt idx="1981">
                  <c:v>2350841</c:v>
                </c:pt>
                <c:pt idx="1982">
                  <c:v>9424904</c:v>
                </c:pt>
                <c:pt idx="1983">
                  <c:v>460409</c:v>
                </c:pt>
                <c:pt idx="1984">
                  <c:v>2848838</c:v>
                </c:pt>
                <c:pt idx="1985">
                  <c:v>1640920</c:v>
                </c:pt>
                <c:pt idx="1986">
                  <c:v>2266044</c:v>
                </c:pt>
                <c:pt idx="1987">
                  <c:v>1614200</c:v>
                </c:pt>
                <c:pt idx="1988">
                  <c:v>1690590</c:v>
                </c:pt>
                <c:pt idx="1989">
                  <c:v>1562856</c:v>
                </c:pt>
                <c:pt idx="1990">
                  <c:v>1173090</c:v>
                </c:pt>
                <c:pt idx="1991">
                  <c:v>3234687</c:v>
                </c:pt>
                <c:pt idx="1992">
                  <c:v>3378634</c:v>
                </c:pt>
                <c:pt idx="1993">
                  <c:v>976705</c:v>
                </c:pt>
                <c:pt idx="1994">
                  <c:v>1573573</c:v>
                </c:pt>
                <c:pt idx="1995">
                  <c:v>2138531</c:v>
                </c:pt>
                <c:pt idx="1996">
                  <c:v>2102143</c:v>
                </c:pt>
                <c:pt idx="1997">
                  <c:v>2583732</c:v>
                </c:pt>
                <c:pt idx="1998">
                  <c:v>1271174</c:v>
                </c:pt>
                <c:pt idx="1999">
                  <c:v>2736255</c:v>
                </c:pt>
                <c:pt idx="2000">
                  <c:v>2406850</c:v>
                </c:pt>
                <c:pt idx="2001">
                  <c:v>1457408</c:v>
                </c:pt>
                <c:pt idx="2002">
                  <c:v>1437466</c:v>
                </c:pt>
                <c:pt idx="2003">
                  <c:v>3359084</c:v>
                </c:pt>
                <c:pt idx="2004">
                  <c:v>1667878</c:v>
                </c:pt>
                <c:pt idx="2005">
                  <c:v>2212755</c:v>
                </c:pt>
                <c:pt idx="2006">
                  <c:v>2142206</c:v>
                </c:pt>
                <c:pt idx="2007">
                  <c:v>1880218</c:v>
                </c:pt>
                <c:pt idx="2008">
                  <c:v>1766897</c:v>
                </c:pt>
                <c:pt idx="2009">
                  <c:v>2883472</c:v>
                </c:pt>
                <c:pt idx="2010">
                  <c:v>2282973</c:v>
                </c:pt>
                <c:pt idx="2011">
                  <c:v>1443356</c:v>
                </c:pt>
                <c:pt idx="2012">
                  <c:v>2081530</c:v>
                </c:pt>
                <c:pt idx="2013">
                  <c:v>3730036</c:v>
                </c:pt>
                <c:pt idx="2014">
                  <c:v>2384276</c:v>
                </c:pt>
                <c:pt idx="2015">
                  <c:v>3154611</c:v>
                </c:pt>
                <c:pt idx="2016">
                  <c:v>5928801</c:v>
                </c:pt>
                <c:pt idx="2017">
                  <c:v>4828948</c:v>
                </c:pt>
                <c:pt idx="2018">
                  <c:v>3022095</c:v>
                </c:pt>
                <c:pt idx="2019">
                  <c:v>1608312</c:v>
                </c:pt>
                <c:pt idx="2020">
                  <c:v>1224407</c:v>
                </c:pt>
                <c:pt idx="2021">
                  <c:v>2105744</c:v>
                </c:pt>
                <c:pt idx="2022">
                  <c:v>2316897</c:v>
                </c:pt>
                <c:pt idx="2023">
                  <c:v>1970551</c:v>
                </c:pt>
                <c:pt idx="2024">
                  <c:v>2081453</c:v>
                </c:pt>
                <c:pt idx="2025">
                  <c:v>1110213</c:v>
                </c:pt>
                <c:pt idx="2026">
                  <c:v>1452025</c:v>
                </c:pt>
                <c:pt idx="2027">
                  <c:v>1916170</c:v>
                </c:pt>
                <c:pt idx="2028">
                  <c:v>1643748</c:v>
                </c:pt>
                <c:pt idx="2029">
                  <c:v>2058503</c:v>
                </c:pt>
                <c:pt idx="2030">
                  <c:v>1624481</c:v>
                </c:pt>
                <c:pt idx="2031">
                  <c:v>1595819</c:v>
                </c:pt>
                <c:pt idx="2032">
                  <c:v>2436123</c:v>
                </c:pt>
                <c:pt idx="2033">
                  <c:v>2343615</c:v>
                </c:pt>
                <c:pt idx="2034">
                  <c:v>5356945</c:v>
                </c:pt>
                <c:pt idx="2035">
                  <c:v>2607462</c:v>
                </c:pt>
                <c:pt idx="2036">
                  <c:v>1526014</c:v>
                </c:pt>
                <c:pt idx="2037">
                  <c:v>1439278</c:v>
                </c:pt>
                <c:pt idx="2038">
                  <c:v>2263161</c:v>
                </c:pt>
                <c:pt idx="2039">
                  <c:v>1228206</c:v>
                </c:pt>
                <c:pt idx="2040">
                  <c:v>1520323</c:v>
                </c:pt>
                <c:pt idx="2041">
                  <c:v>2549981</c:v>
                </c:pt>
                <c:pt idx="2042">
                  <c:v>1680057</c:v>
                </c:pt>
                <c:pt idx="2043">
                  <c:v>3580717</c:v>
                </c:pt>
                <c:pt idx="2044">
                  <c:v>10684760</c:v>
                </c:pt>
                <c:pt idx="2045">
                  <c:v>1830280</c:v>
                </c:pt>
                <c:pt idx="2046">
                  <c:v>2085324</c:v>
                </c:pt>
                <c:pt idx="2047">
                  <c:v>1781775</c:v>
                </c:pt>
                <c:pt idx="2048">
                  <c:v>2707308</c:v>
                </c:pt>
                <c:pt idx="2049">
                  <c:v>1661782</c:v>
                </c:pt>
                <c:pt idx="2050">
                  <c:v>2496394</c:v>
                </c:pt>
                <c:pt idx="2051">
                  <c:v>1675212</c:v>
                </c:pt>
                <c:pt idx="2052">
                  <c:v>3062598</c:v>
                </c:pt>
                <c:pt idx="2053">
                  <c:v>2688806</c:v>
                </c:pt>
                <c:pt idx="2054">
                  <c:v>3924710</c:v>
                </c:pt>
                <c:pt idx="2055">
                  <c:v>2414583</c:v>
                </c:pt>
                <c:pt idx="2056">
                  <c:v>2134387</c:v>
                </c:pt>
                <c:pt idx="2057">
                  <c:v>2186108</c:v>
                </c:pt>
                <c:pt idx="2058">
                  <c:v>1784813</c:v>
                </c:pt>
                <c:pt idx="2059">
                  <c:v>2048579</c:v>
                </c:pt>
                <c:pt idx="2060">
                  <c:v>1626359</c:v>
                </c:pt>
                <c:pt idx="2061">
                  <c:v>1566146</c:v>
                </c:pt>
                <c:pt idx="2062">
                  <c:v>1370178</c:v>
                </c:pt>
                <c:pt idx="2063">
                  <c:v>4368905</c:v>
                </c:pt>
                <c:pt idx="2064">
                  <c:v>2270802</c:v>
                </c:pt>
                <c:pt idx="2065">
                  <c:v>3143880</c:v>
                </c:pt>
                <c:pt idx="2066">
                  <c:v>3506015</c:v>
                </c:pt>
                <c:pt idx="2067">
                  <c:v>2443496</c:v>
                </c:pt>
                <c:pt idx="2068">
                  <c:v>3016219</c:v>
                </c:pt>
                <c:pt idx="2069">
                  <c:v>3463497</c:v>
                </c:pt>
                <c:pt idx="2070">
                  <c:v>2805713</c:v>
                </c:pt>
                <c:pt idx="2071">
                  <c:v>3486182</c:v>
                </c:pt>
                <c:pt idx="2072">
                  <c:v>2842116</c:v>
                </c:pt>
                <c:pt idx="2073">
                  <c:v>1890059</c:v>
                </c:pt>
                <c:pt idx="2074">
                  <c:v>1653051</c:v>
                </c:pt>
                <c:pt idx="2075">
                  <c:v>3047341</c:v>
                </c:pt>
                <c:pt idx="2076">
                  <c:v>2199329</c:v>
                </c:pt>
                <c:pt idx="2077">
                  <c:v>1627449</c:v>
                </c:pt>
                <c:pt idx="2078">
                  <c:v>7594930</c:v>
                </c:pt>
                <c:pt idx="2079">
                  <c:v>1645522</c:v>
                </c:pt>
                <c:pt idx="2080">
                  <c:v>2508875</c:v>
                </c:pt>
                <c:pt idx="2081">
                  <c:v>4819421</c:v>
                </c:pt>
                <c:pt idx="2082">
                  <c:v>3464932</c:v>
                </c:pt>
                <c:pt idx="2083">
                  <c:v>3045654</c:v>
                </c:pt>
                <c:pt idx="2084">
                  <c:v>4627318</c:v>
                </c:pt>
                <c:pt idx="2085">
                  <c:v>3062197</c:v>
                </c:pt>
                <c:pt idx="2086">
                  <c:v>2808337</c:v>
                </c:pt>
                <c:pt idx="2087">
                  <c:v>3450774</c:v>
                </c:pt>
                <c:pt idx="2088">
                  <c:v>2933313</c:v>
                </c:pt>
                <c:pt idx="2089">
                  <c:v>1462583</c:v>
                </c:pt>
                <c:pt idx="2090">
                  <c:v>2564496</c:v>
                </c:pt>
                <c:pt idx="2091">
                  <c:v>2560207</c:v>
                </c:pt>
                <c:pt idx="2092">
                  <c:v>342101</c:v>
                </c:pt>
                <c:pt idx="2093">
                  <c:v>1916767</c:v>
                </c:pt>
                <c:pt idx="2094">
                  <c:v>3436866</c:v>
                </c:pt>
                <c:pt idx="2095">
                  <c:v>4179358</c:v>
                </c:pt>
                <c:pt idx="2096">
                  <c:v>2542890</c:v>
                </c:pt>
                <c:pt idx="2097">
                  <c:v>4542009</c:v>
                </c:pt>
                <c:pt idx="2098">
                  <c:v>3349629</c:v>
                </c:pt>
                <c:pt idx="2099">
                  <c:v>5695371</c:v>
                </c:pt>
                <c:pt idx="2100">
                  <c:v>5002745</c:v>
                </c:pt>
                <c:pt idx="2101">
                  <c:v>2917236</c:v>
                </c:pt>
                <c:pt idx="2102">
                  <c:v>2390218</c:v>
                </c:pt>
                <c:pt idx="2103">
                  <c:v>2806923</c:v>
                </c:pt>
                <c:pt idx="2104">
                  <c:v>2875139</c:v>
                </c:pt>
                <c:pt idx="2105">
                  <c:v>4113627</c:v>
                </c:pt>
                <c:pt idx="2106">
                  <c:v>4853913</c:v>
                </c:pt>
                <c:pt idx="2107">
                  <c:v>4190745</c:v>
                </c:pt>
                <c:pt idx="2108">
                  <c:v>12747802</c:v>
                </c:pt>
                <c:pt idx="2109">
                  <c:v>2831511</c:v>
                </c:pt>
                <c:pt idx="2110">
                  <c:v>2539471</c:v>
                </c:pt>
                <c:pt idx="2111">
                  <c:v>2955783</c:v>
                </c:pt>
                <c:pt idx="2112">
                  <c:v>1716285</c:v>
                </c:pt>
                <c:pt idx="2113">
                  <c:v>2485653</c:v>
                </c:pt>
                <c:pt idx="2114">
                  <c:v>1797110</c:v>
                </c:pt>
                <c:pt idx="2115">
                  <c:v>1635991</c:v>
                </c:pt>
                <c:pt idx="2116">
                  <c:v>1904788</c:v>
                </c:pt>
                <c:pt idx="2117">
                  <c:v>2664856</c:v>
                </c:pt>
                <c:pt idx="2118">
                  <c:v>3034100</c:v>
                </c:pt>
                <c:pt idx="2119">
                  <c:v>2206637</c:v>
                </c:pt>
                <c:pt idx="2120">
                  <c:v>3134635</c:v>
                </c:pt>
                <c:pt idx="2121">
                  <c:v>2505669</c:v>
                </c:pt>
                <c:pt idx="2122">
                  <c:v>3470105</c:v>
                </c:pt>
                <c:pt idx="2123">
                  <c:v>1532102</c:v>
                </c:pt>
                <c:pt idx="2124">
                  <c:v>2018945</c:v>
                </c:pt>
                <c:pt idx="2125">
                  <c:v>3157366</c:v>
                </c:pt>
                <c:pt idx="2126">
                  <c:v>619968</c:v>
                </c:pt>
                <c:pt idx="2127">
                  <c:v>2544308</c:v>
                </c:pt>
                <c:pt idx="2128">
                  <c:v>3414194</c:v>
                </c:pt>
                <c:pt idx="2129">
                  <c:v>3384910</c:v>
                </c:pt>
                <c:pt idx="2130">
                  <c:v>4595207</c:v>
                </c:pt>
                <c:pt idx="2131">
                  <c:v>2020394</c:v>
                </c:pt>
                <c:pt idx="2132">
                  <c:v>3604412</c:v>
                </c:pt>
                <c:pt idx="2133">
                  <c:v>3186261</c:v>
                </c:pt>
                <c:pt idx="2134">
                  <c:v>2308656</c:v>
                </c:pt>
                <c:pt idx="2135">
                  <c:v>1074041</c:v>
                </c:pt>
                <c:pt idx="2136">
                  <c:v>1730210</c:v>
                </c:pt>
                <c:pt idx="2137">
                  <c:v>2127701</c:v>
                </c:pt>
                <c:pt idx="2138">
                  <c:v>2928283</c:v>
                </c:pt>
                <c:pt idx="2139">
                  <c:v>2897679</c:v>
                </c:pt>
                <c:pt idx="2140">
                  <c:v>2328620</c:v>
                </c:pt>
                <c:pt idx="2141">
                  <c:v>2702529</c:v>
                </c:pt>
                <c:pt idx="2142">
                  <c:v>1602779</c:v>
                </c:pt>
                <c:pt idx="2143">
                  <c:v>1430715</c:v>
                </c:pt>
                <c:pt idx="2144">
                  <c:v>2571698</c:v>
                </c:pt>
                <c:pt idx="2145">
                  <c:v>4617101</c:v>
                </c:pt>
                <c:pt idx="2146">
                  <c:v>2535340</c:v>
                </c:pt>
                <c:pt idx="2147">
                  <c:v>3516261</c:v>
                </c:pt>
                <c:pt idx="2148">
                  <c:v>1597676</c:v>
                </c:pt>
                <c:pt idx="2149">
                  <c:v>3574158</c:v>
                </c:pt>
                <c:pt idx="2150">
                  <c:v>3281262</c:v>
                </c:pt>
                <c:pt idx="2151">
                  <c:v>3066375</c:v>
                </c:pt>
                <c:pt idx="2152">
                  <c:v>1990880</c:v>
                </c:pt>
                <c:pt idx="2153">
                  <c:v>1591887</c:v>
                </c:pt>
                <c:pt idx="2154">
                  <c:v>2512115</c:v>
                </c:pt>
                <c:pt idx="2155">
                  <c:v>1495209</c:v>
                </c:pt>
                <c:pt idx="2156">
                  <c:v>2241706</c:v>
                </c:pt>
                <c:pt idx="2157">
                  <c:v>1749389</c:v>
                </c:pt>
                <c:pt idx="2158">
                  <c:v>4479236</c:v>
                </c:pt>
                <c:pt idx="2159">
                  <c:v>3279827</c:v>
                </c:pt>
                <c:pt idx="2160">
                  <c:v>4341400</c:v>
                </c:pt>
                <c:pt idx="2161">
                  <c:v>7560227</c:v>
                </c:pt>
                <c:pt idx="2162">
                  <c:v>5163067</c:v>
                </c:pt>
                <c:pt idx="2163">
                  <c:v>4351198</c:v>
                </c:pt>
                <c:pt idx="2164">
                  <c:v>2666560</c:v>
                </c:pt>
                <c:pt idx="2165">
                  <c:v>3332099</c:v>
                </c:pt>
                <c:pt idx="2166">
                  <c:v>4107480</c:v>
                </c:pt>
                <c:pt idx="2167">
                  <c:v>6982752</c:v>
                </c:pt>
                <c:pt idx="2168">
                  <c:v>3448263</c:v>
                </c:pt>
                <c:pt idx="2169">
                  <c:v>13301443</c:v>
                </c:pt>
                <c:pt idx="2170">
                  <c:v>2698704</c:v>
                </c:pt>
                <c:pt idx="2171">
                  <c:v>2287600</c:v>
                </c:pt>
                <c:pt idx="2172">
                  <c:v>4260347</c:v>
                </c:pt>
                <c:pt idx="2173">
                  <c:v>4279716</c:v>
                </c:pt>
                <c:pt idx="2174">
                  <c:v>2265153</c:v>
                </c:pt>
                <c:pt idx="2175">
                  <c:v>1954413</c:v>
                </c:pt>
                <c:pt idx="2176">
                  <c:v>3517238</c:v>
                </c:pt>
                <c:pt idx="2177">
                  <c:v>2523811</c:v>
                </c:pt>
                <c:pt idx="2178">
                  <c:v>5439858</c:v>
                </c:pt>
                <c:pt idx="2179">
                  <c:v>3583391</c:v>
                </c:pt>
                <c:pt idx="2180">
                  <c:v>3610425</c:v>
                </c:pt>
                <c:pt idx="2181">
                  <c:v>3988684</c:v>
                </c:pt>
                <c:pt idx="2182">
                  <c:v>3728396</c:v>
                </c:pt>
                <c:pt idx="2183">
                  <c:v>4446905</c:v>
                </c:pt>
                <c:pt idx="2184">
                  <c:v>3473406</c:v>
                </c:pt>
                <c:pt idx="2185">
                  <c:v>3255878</c:v>
                </c:pt>
                <c:pt idx="2186">
                  <c:v>3167660</c:v>
                </c:pt>
                <c:pt idx="2187">
                  <c:v>2777715</c:v>
                </c:pt>
                <c:pt idx="2188">
                  <c:v>6616909</c:v>
                </c:pt>
                <c:pt idx="2189">
                  <c:v>3841401</c:v>
                </c:pt>
                <c:pt idx="2190">
                  <c:v>2991325</c:v>
                </c:pt>
                <c:pt idx="2191">
                  <c:v>3989875</c:v>
                </c:pt>
                <c:pt idx="2192">
                  <c:v>3189669</c:v>
                </c:pt>
                <c:pt idx="2193">
                  <c:v>4662289</c:v>
                </c:pt>
                <c:pt idx="2194">
                  <c:v>6527534</c:v>
                </c:pt>
                <c:pt idx="2195">
                  <c:v>3539764</c:v>
                </c:pt>
                <c:pt idx="2196">
                  <c:v>4266201</c:v>
                </c:pt>
                <c:pt idx="2197">
                  <c:v>3955109</c:v>
                </c:pt>
                <c:pt idx="2198">
                  <c:v>4013498</c:v>
                </c:pt>
                <c:pt idx="2199">
                  <c:v>2392273</c:v>
                </c:pt>
                <c:pt idx="2200">
                  <c:v>4165170</c:v>
                </c:pt>
                <c:pt idx="2201">
                  <c:v>3851025</c:v>
                </c:pt>
                <c:pt idx="2202">
                  <c:v>2045174</c:v>
                </c:pt>
                <c:pt idx="2203">
                  <c:v>2569736</c:v>
                </c:pt>
                <c:pt idx="2204">
                  <c:v>2998737</c:v>
                </c:pt>
                <c:pt idx="2205">
                  <c:v>1779252</c:v>
                </c:pt>
                <c:pt idx="2206">
                  <c:v>4603735</c:v>
                </c:pt>
                <c:pt idx="2207">
                  <c:v>3634886</c:v>
                </c:pt>
                <c:pt idx="2208">
                  <c:v>3932248</c:v>
                </c:pt>
                <c:pt idx="2209">
                  <c:v>2067236</c:v>
                </c:pt>
                <c:pt idx="2210">
                  <c:v>2545059</c:v>
                </c:pt>
                <c:pt idx="2211">
                  <c:v>2150148</c:v>
                </c:pt>
                <c:pt idx="2212">
                  <c:v>2651275</c:v>
                </c:pt>
                <c:pt idx="2213">
                  <c:v>2970425</c:v>
                </c:pt>
                <c:pt idx="2214">
                  <c:v>2946548</c:v>
                </c:pt>
                <c:pt idx="2215">
                  <c:v>4282499</c:v>
                </c:pt>
                <c:pt idx="2216">
                  <c:v>4150024</c:v>
                </c:pt>
                <c:pt idx="2217">
                  <c:v>5610816</c:v>
                </c:pt>
                <c:pt idx="2218">
                  <c:v>683682</c:v>
                </c:pt>
                <c:pt idx="2219">
                  <c:v>5450634</c:v>
                </c:pt>
                <c:pt idx="2220">
                  <c:v>3367860</c:v>
                </c:pt>
                <c:pt idx="2221">
                  <c:v>4510784</c:v>
                </c:pt>
                <c:pt idx="2222">
                  <c:v>8769501</c:v>
                </c:pt>
                <c:pt idx="2223">
                  <c:v>3795086</c:v>
                </c:pt>
                <c:pt idx="2224">
                  <c:v>4224345</c:v>
                </c:pt>
                <c:pt idx="2225">
                  <c:v>2372395</c:v>
                </c:pt>
                <c:pt idx="2226">
                  <c:v>2521551</c:v>
                </c:pt>
                <c:pt idx="2227">
                  <c:v>3661061</c:v>
                </c:pt>
                <c:pt idx="2228">
                  <c:v>3319735</c:v>
                </c:pt>
                <c:pt idx="2229">
                  <c:v>2470751</c:v>
                </c:pt>
                <c:pt idx="2230">
                  <c:v>2500545</c:v>
                </c:pt>
                <c:pt idx="2231">
                  <c:v>2175036</c:v>
                </c:pt>
                <c:pt idx="2232">
                  <c:v>1716601</c:v>
                </c:pt>
                <c:pt idx="2233">
                  <c:v>2667257</c:v>
                </c:pt>
                <c:pt idx="2234">
                  <c:v>2494434</c:v>
                </c:pt>
                <c:pt idx="2235">
                  <c:v>863813</c:v>
                </c:pt>
                <c:pt idx="2236">
                  <c:v>2729354</c:v>
                </c:pt>
                <c:pt idx="2237">
                  <c:v>11487596</c:v>
                </c:pt>
                <c:pt idx="2238">
                  <c:v>2077951</c:v>
                </c:pt>
                <c:pt idx="2239">
                  <c:v>3033908</c:v>
                </c:pt>
                <c:pt idx="2240">
                  <c:v>2643330</c:v>
                </c:pt>
                <c:pt idx="2241">
                  <c:v>3476905</c:v>
                </c:pt>
                <c:pt idx="2242">
                  <c:v>4779125</c:v>
                </c:pt>
                <c:pt idx="2243">
                  <c:v>4044923</c:v>
                </c:pt>
                <c:pt idx="2244">
                  <c:v>1862593</c:v>
                </c:pt>
                <c:pt idx="2245">
                  <c:v>447378</c:v>
                </c:pt>
                <c:pt idx="2246">
                  <c:v>2801009</c:v>
                </c:pt>
                <c:pt idx="2247">
                  <c:v>2316735</c:v>
                </c:pt>
                <c:pt idx="2248">
                  <c:v>2179857</c:v>
                </c:pt>
                <c:pt idx="2249">
                  <c:v>4059030</c:v>
                </c:pt>
                <c:pt idx="2250">
                  <c:v>2822019</c:v>
                </c:pt>
                <c:pt idx="2251">
                  <c:v>2019215</c:v>
                </c:pt>
                <c:pt idx="2252">
                  <c:v>2124856</c:v>
                </c:pt>
                <c:pt idx="2253">
                  <c:v>2811814</c:v>
                </c:pt>
                <c:pt idx="2254">
                  <c:v>2748897</c:v>
                </c:pt>
                <c:pt idx="2255">
                  <c:v>4054266</c:v>
                </c:pt>
                <c:pt idx="2256">
                  <c:v>1915178</c:v>
                </c:pt>
                <c:pt idx="2257">
                  <c:v>1828467</c:v>
                </c:pt>
                <c:pt idx="2258">
                  <c:v>1514528</c:v>
                </c:pt>
                <c:pt idx="2259">
                  <c:v>2088446</c:v>
                </c:pt>
                <c:pt idx="2260">
                  <c:v>3946872</c:v>
                </c:pt>
                <c:pt idx="2261">
                  <c:v>3185520</c:v>
                </c:pt>
                <c:pt idx="2262">
                  <c:v>1570799</c:v>
                </c:pt>
                <c:pt idx="2263">
                  <c:v>2617404</c:v>
                </c:pt>
                <c:pt idx="2264">
                  <c:v>4578170</c:v>
                </c:pt>
                <c:pt idx="2265">
                  <c:v>3511594</c:v>
                </c:pt>
                <c:pt idx="2266">
                  <c:v>5144718</c:v>
                </c:pt>
                <c:pt idx="2267">
                  <c:v>6105901</c:v>
                </c:pt>
                <c:pt idx="2268">
                  <c:v>3458884</c:v>
                </c:pt>
                <c:pt idx="2269">
                  <c:v>2694233</c:v>
                </c:pt>
                <c:pt idx="2270">
                  <c:v>2253308</c:v>
                </c:pt>
                <c:pt idx="2271">
                  <c:v>3366828</c:v>
                </c:pt>
                <c:pt idx="2272">
                  <c:v>2215714</c:v>
                </c:pt>
                <c:pt idx="2273">
                  <c:v>2670287</c:v>
                </c:pt>
                <c:pt idx="2274">
                  <c:v>2164183</c:v>
                </c:pt>
                <c:pt idx="2275">
                  <c:v>3414456</c:v>
                </c:pt>
                <c:pt idx="2276">
                  <c:v>2720530</c:v>
                </c:pt>
                <c:pt idx="2277">
                  <c:v>3224548</c:v>
                </c:pt>
                <c:pt idx="2278">
                  <c:v>3153108</c:v>
                </c:pt>
                <c:pt idx="2279">
                  <c:v>5618399</c:v>
                </c:pt>
                <c:pt idx="2280">
                  <c:v>2846251</c:v>
                </c:pt>
                <c:pt idx="2281">
                  <c:v>3051675</c:v>
                </c:pt>
                <c:pt idx="2282">
                  <c:v>2018259</c:v>
                </c:pt>
                <c:pt idx="2283">
                  <c:v>4480763</c:v>
                </c:pt>
                <c:pt idx="2284">
                  <c:v>3011997</c:v>
                </c:pt>
                <c:pt idx="2285">
                  <c:v>4897902</c:v>
                </c:pt>
                <c:pt idx="2286">
                  <c:v>4690798</c:v>
                </c:pt>
                <c:pt idx="2287">
                  <c:v>3495114</c:v>
                </c:pt>
                <c:pt idx="2288">
                  <c:v>3287570</c:v>
                </c:pt>
                <c:pt idx="2289">
                  <c:v>2416311</c:v>
                </c:pt>
                <c:pt idx="2290">
                  <c:v>1759572</c:v>
                </c:pt>
                <c:pt idx="2291">
                  <c:v>3340042</c:v>
                </c:pt>
                <c:pt idx="2292">
                  <c:v>3316810</c:v>
                </c:pt>
                <c:pt idx="2293">
                  <c:v>4370647</c:v>
                </c:pt>
                <c:pt idx="2294">
                  <c:v>4118155</c:v>
                </c:pt>
                <c:pt idx="2295">
                  <c:v>5488449</c:v>
                </c:pt>
                <c:pt idx="2296">
                  <c:v>2434135</c:v>
                </c:pt>
                <c:pt idx="2297">
                  <c:v>4507790</c:v>
                </c:pt>
                <c:pt idx="2298">
                  <c:v>4017441</c:v>
                </c:pt>
                <c:pt idx="2299">
                  <c:v>17283885</c:v>
                </c:pt>
                <c:pt idx="2300">
                  <c:v>2756194</c:v>
                </c:pt>
                <c:pt idx="2301">
                  <c:v>2533247</c:v>
                </c:pt>
                <c:pt idx="2302">
                  <c:v>3994689</c:v>
                </c:pt>
                <c:pt idx="2303">
                  <c:v>3449672</c:v>
                </c:pt>
                <c:pt idx="2304">
                  <c:v>2227473</c:v>
                </c:pt>
                <c:pt idx="2305">
                  <c:v>5329880</c:v>
                </c:pt>
                <c:pt idx="2306">
                  <c:v>3177776</c:v>
                </c:pt>
                <c:pt idx="2307">
                  <c:v>2932145</c:v>
                </c:pt>
                <c:pt idx="2308">
                  <c:v>2263055</c:v>
                </c:pt>
                <c:pt idx="2309">
                  <c:v>2967635</c:v>
                </c:pt>
                <c:pt idx="2310">
                  <c:v>1750078</c:v>
                </c:pt>
                <c:pt idx="2311">
                  <c:v>2187534</c:v>
                </c:pt>
                <c:pt idx="2312">
                  <c:v>2353319</c:v>
                </c:pt>
                <c:pt idx="2313">
                  <c:v>2907505</c:v>
                </c:pt>
                <c:pt idx="2314">
                  <c:v>2196219</c:v>
                </c:pt>
                <c:pt idx="2315">
                  <c:v>3400485</c:v>
                </c:pt>
                <c:pt idx="2316">
                  <c:v>2495047</c:v>
                </c:pt>
                <c:pt idx="2317">
                  <c:v>2961024</c:v>
                </c:pt>
                <c:pt idx="2318">
                  <c:v>2813531</c:v>
                </c:pt>
                <c:pt idx="2319">
                  <c:v>2244137</c:v>
                </c:pt>
                <c:pt idx="2320">
                  <c:v>1633200</c:v>
                </c:pt>
                <c:pt idx="2321">
                  <c:v>1816712</c:v>
                </c:pt>
                <c:pt idx="2322">
                  <c:v>3628604</c:v>
                </c:pt>
                <c:pt idx="2323">
                  <c:v>3022799</c:v>
                </c:pt>
                <c:pt idx="2324">
                  <c:v>1959542</c:v>
                </c:pt>
                <c:pt idx="2325">
                  <c:v>3044004</c:v>
                </c:pt>
                <c:pt idx="2326">
                  <c:v>2409151</c:v>
                </c:pt>
                <c:pt idx="2327">
                  <c:v>4674242</c:v>
                </c:pt>
                <c:pt idx="2328">
                  <c:v>1780491</c:v>
                </c:pt>
                <c:pt idx="2329">
                  <c:v>3740397</c:v>
                </c:pt>
                <c:pt idx="2330">
                  <c:v>1660822</c:v>
                </c:pt>
                <c:pt idx="2331">
                  <c:v>5690766</c:v>
                </c:pt>
                <c:pt idx="2332">
                  <c:v>3462788</c:v>
                </c:pt>
                <c:pt idx="2333">
                  <c:v>2595797</c:v>
                </c:pt>
                <c:pt idx="2334">
                  <c:v>6808190</c:v>
                </c:pt>
                <c:pt idx="2335">
                  <c:v>3123023</c:v>
                </c:pt>
                <c:pt idx="2336">
                  <c:v>3897646</c:v>
                </c:pt>
                <c:pt idx="2337">
                  <c:v>2960322</c:v>
                </c:pt>
                <c:pt idx="2338">
                  <c:v>2972820</c:v>
                </c:pt>
                <c:pt idx="2339">
                  <c:v>3297474</c:v>
                </c:pt>
                <c:pt idx="2340">
                  <c:v>3254174</c:v>
                </c:pt>
                <c:pt idx="2341">
                  <c:v>1887381</c:v>
                </c:pt>
                <c:pt idx="2342">
                  <c:v>3014414</c:v>
                </c:pt>
                <c:pt idx="2343">
                  <c:v>2097292</c:v>
                </c:pt>
                <c:pt idx="2344">
                  <c:v>7489757</c:v>
                </c:pt>
                <c:pt idx="2345">
                  <c:v>3477798</c:v>
                </c:pt>
                <c:pt idx="2346">
                  <c:v>3931428</c:v>
                </c:pt>
                <c:pt idx="2347">
                  <c:v>736493</c:v>
                </c:pt>
                <c:pt idx="2348">
                  <c:v>3305284</c:v>
                </c:pt>
                <c:pt idx="2349">
                  <c:v>2779919</c:v>
                </c:pt>
                <c:pt idx="2350">
                  <c:v>3505199</c:v>
                </c:pt>
                <c:pt idx="2351">
                  <c:v>2607468</c:v>
                </c:pt>
                <c:pt idx="2352">
                  <c:v>1898437</c:v>
                </c:pt>
                <c:pt idx="2353">
                  <c:v>1694534</c:v>
                </c:pt>
                <c:pt idx="2354">
                  <c:v>4784628</c:v>
                </c:pt>
                <c:pt idx="2355">
                  <c:v>2695284</c:v>
                </c:pt>
                <c:pt idx="2356">
                  <c:v>3026663</c:v>
                </c:pt>
                <c:pt idx="2357">
                  <c:v>3251791</c:v>
                </c:pt>
                <c:pt idx="2358">
                  <c:v>3538881</c:v>
                </c:pt>
                <c:pt idx="2359">
                  <c:v>6575445</c:v>
                </c:pt>
                <c:pt idx="2360">
                  <c:v>4591179</c:v>
                </c:pt>
                <c:pt idx="2361">
                  <c:v>4004333</c:v>
                </c:pt>
                <c:pt idx="2362">
                  <c:v>2713201</c:v>
                </c:pt>
                <c:pt idx="2363">
                  <c:v>8964291</c:v>
                </c:pt>
                <c:pt idx="2364">
                  <c:v>3604874</c:v>
                </c:pt>
                <c:pt idx="2365">
                  <c:v>867191</c:v>
                </c:pt>
                <c:pt idx="2366">
                  <c:v>1327993</c:v>
                </c:pt>
                <c:pt idx="2367">
                  <c:v>2481739</c:v>
                </c:pt>
                <c:pt idx="2368">
                  <c:v>1344373</c:v>
                </c:pt>
                <c:pt idx="2369">
                  <c:v>2707141</c:v>
                </c:pt>
                <c:pt idx="2370">
                  <c:v>2816668</c:v>
                </c:pt>
                <c:pt idx="2371">
                  <c:v>2822540</c:v>
                </c:pt>
                <c:pt idx="2372">
                  <c:v>3490260</c:v>
                </c:pt>
                <c:pt idx="2373">
                  <c:v>4854960</c:v>
                </c:pt>
                <c:pt idx="2374">
                  <c:v>1947278</c:v>
                </c:pt>
                <c:pt idx="2375">
                  <c:v>4632311</c:v>
                </c:pt>
                <c:pt idx="2376">
                  <c:v>2364843</c:v>
                </c:pt>
                <c:pt idx="2377">
                  <c:v>2831620</c:v>
                </c:pt>
                <c:pt idx="2378">
                  <c:v>3284449</c:v>
                </c:pt>
                <c:pt idx="2379">
                  <c:v>4078970</c:v>
                </c:pt>
                <c:pt idx="2380">
                  <c:v>3352678</c:v>
                </c:pt>
                <c:pt idx="2381">
                  <c:v>681496</c:v>
                </c:pt>
                <c:pt idx="2382">
                  <c:v>2419604</c:v>
                </c:pt>
                <c:pt idx="2383">
                  <c:v>1944819</c:v>
                </c:pt>
                <c:pt idx="2384">
                  <c:v>3310102</c:v>
                </c:pt>
                <c:pt idx="2385">
                  <c:v>2379773</c:v>
                </c:pt>
                <c:pt idx="2386">
                  <c:v>3025535</c:v>
                </c:pt>
                <c:pt idx="2387">
                  <c:v>2738653</c:v>
                </c:pt>
                <c:pt idx="2388">
                  <c:v>3134762</c:v>
                </c:pt>
                <c:pt idx="2389">
                  <c:v>3054752</c:v>
                </c:pt>
                <c:pt idx="2390">
                  <c:v>3397715</c:v>
                </c:pt>
                <c:pt idx="2391">
                  <c:v>3254015</c:v>
                </c:pt>
                <c:pt idx="2392">
                  <c:v>2986879</c:v>
                </c:pt>
                <c:pt idx="2393">
                  <c:v>3725760</c:v>
                </c:pt>
                <c:pt idx="2394">
                  <c:v>3149674</c:v>
                </c:pt>
                <c:pt idx="2395">
                  <c:v>3780146</c:v>
                </c:pt>
                <c:pt idx="2396">
                  <c:v>4003409</c:v>
                </c:pt>
                <c:pt idx="2397">
                  <c:v>2581277</c:v>
                </c:pt>
                <c:pt idx="2398">
                  <c:v>2411706</c:v>
                </c:pt>
                <c:pt idx="2399">
                  <c:v>5332718</c:v>
                </c:pt>
                <c:pt idx="2400">
                  <c:v>3129325</c:v>
                </c:pt>
                <c:pt idx="2401">
                  <c:v>8803913</c:v>
                </c:pt>
                <c:pt idx="2402">
                  <c:v>3618072</c:v>
                </c:pt>
                <c:pt idx="2403">
                  <c:v>3447246</c:v>
                </c:pt>
                <c:pt idx="2404">
                  <c:v>5608852</c:v>
                </c:pt>
                <c:pt idx="2405">
                  <c:v>2846346</c:v>
                </c:pt>
                <c:pt idx="2406">
                  <c:v>3010230</c:v>
                </c:pt>
                <c:pt idx="2407">
                  <c:v>4874861</c:v>
                </c:pt>
                <c:pt idx="2408">
                  <c:v>3994748</c:v>
                </c:pt>
                <c:pt idx="2409">
                  <c:v>6645905</c:v>
                </c:pt>
                <c:pt idx="2410">
                  <c:v>3772925</c:v>
                </c:pt>
                <c:pt idx="2411">
                  <c:v>3796375</c:v>
                </c:pt>
                <c:pt idx="2412">
                  <c:v>3705848</c:v>
                </c:pt>
                <c:pt idx="2413">
                  <c:v>2629279</c:v>
                </c:pt>
                <c:pt idx="2414">
                  <c:v>4604037</c:v>
                </c:pt>
                <c:pt idx="2415">
                  <c:v>2762096</c:v>
                </c:pt>
                <c:pt idx="2416">
                  <c:v>5912142</c:v>
                </c:pt>
                <c:pt idx="2417">
                  <c:v>3602099</c:v>
                </c:pt>
                <c:pt idx="2418">
                  <c:v>3604056</c:v>
                </c:pt>
                <c:pt idx="2419">
                  <c:v>2881632</c:v>
                </c:pt>
                <c:pt idx="2420">
                  <c:v>4318763</c:v>
                </c:pt>
                <c:pt idx="2421">
                  <c:v>3465260</c:v>
                </c:pt>
                <c:pt idx="2422">
                  <c:v>3379223</c:v>
                </c:pt>
                <c:pt idx="2423">
                  <c:v>2293611</c:v>
                </c:pt>
                <c:pt idx="2424">
                  <c:v>8653003</c:v>
                </c:pt>
                <c:pt idx="2425">
                  <c:v>3112266</c:v>
                </c:pt>
                <c:pt idx="2426">
                  <c:v>3078366</c:v>
                </c:pt>
                <c:pt idx="2427">
                  <c:v>1611973</c:v>
                </c:pt>
                <c:pt idx="2428">
                  <c:v>2497301</c:v>
                </c:pt>
                <c:pt idx="2429">
                  <c:v>3021732</c:v>
                </c:pt>
                <c:pt idx="2430">
                  <c:v>4753017</c:v>
                </c:pt>
                <c:pt idx="2431">
                  <c:v>2566527</c:v>
                </c:pt>
                <c:pt idx="2432">
                  <c:v>2292362</c:v>
                </c:pt>
                <c:pt idx="2433">
                  <c:v>4577210</c:v>
                </c:pt>
                <c:pt idx="2434">
                  <c:v>6864547</c:v>
                </c:pt>
                <c:pt idx="2435">
                  <c:v>6676201</c:v>
                </c:pt>
                <c:pt idx="2436">
                  <c:v>4792090</c:v>
                </c:pt>
                <c:pt idx="2437">
                  <c:v>6328110</c:v>
                </c:pt>
                <c:pt idx="2438">
                  <c:v>5201865</c:v>
                </c:pt>
                <c:pt idx="2439">
                  <c:v>7328652</c:v>
                </c:pt>
                <c:pt idx="2440">
                  <c:v>3603328</c:v>
                </c:pt>
                <c:pt idx="2441">
                  <c:v>2972211</c:v>
                </c:pt>
                <c:pt idx="2442">
                  <c:v>3429527</c:v>
                </c:pt>
                <c:pt idx="2443">
                  <c:v>3251664</c:v>
                </c:pt>
                <c:pt idx="2444">
                  <c:v>2041870</c:v>
                </c:pt>
                <c:pt idx="2445">
                  <c:v>3699648</c:v>
                </c:pt>
                <c:pt idx="2446">
                  <c:v>5053021</c:v>
                </c:pt>
                <c:pt idx="2447">
                  <c:v>3115923</c:v>
                </c:pt>
                <c:pt idx="2448">
                  <c:v>2861130</c:v>
                </c:pt>
                <c:pt idx="2449">
                  <c:v>2464912</c:v>
                </c:pt>
                <c:pt idx="2450">
                  <c:v>2366237</c:v>
                </c:pt>
                <c:pt idx="2451">
                  <c:v>4285175</c:v>
                </c:pt>
                <c:pt idx="2452">
                  <c:v>2908988</c:v>
                </c:pt>
                <c:pt idx="2453">
                  <c:v>4079138</c:v>
                </c:pt>
                <c:pt idx="2454">
                  <c:v>2840258</c:v>
                </c:pt>
                <c:pt idx="2455">
                  <c:v>3844802</c:v>
                </c:pt>
                <c:pt idx="2456">
                  <c:v>6007712</c:v>
                </c:pt>
                <c:pt idx="2457">
                  <c:v>3145655</c:v>
                </c:pt>
                <c:pt idx="2458">
                  <c:v>2880266</c:v>
                </c:pt>
                <c:pt idx="2459">
                  <c:v>4469730</c:v>
                </c:pt>
                <c:pt idx="2460">
                  <c:v>4473522</c:v>
                </c:pt>
                <c:pt idx="2461">
                  <c:v>3537978</c:v>
                </c:pt>
                <c:pt idx="2462">
                  <c:v>3277741</c:v>
                </c:pt>
                <c:pt idx="2463">
                  <c:v>2432328</c:v>
                </c:pt>
                <c:pt idx="2464">
                  <c:v>4623948</c:v>
                </c:pt>
                <c:pt idx="2465">
                  <c:v>3057746</c:v>
                </c:pt>
                <c:pt idx="2466">
                  <c:v>2144348</c:v>
                </c:pt>
                <c:pt idx="2467">
                  <c:v>2700538</c:v>
                </c:pt>
                <c:pt idx="2468">
                  <c:v>857854</c:v>
                </c:pt>
                <c:pt idx="2469">
                  <c:v>3238171</c:v>
                </c:pt>
                <c:pt idx="2470">
                  <c:v>2521482</c:v>
                </c:pt>
                <c:pt idx="2471">
                  <c:v>2027945</c:v>
                </c:pt>
                <c:pt idx="2472">
                  <c:v>6308157</c:v>
                </c:pt>
                <c:pt idx="2473">
                  <c:v>3490645</c:v>
                </c:pt>
                <c:pt idx="2474">
                  <c:v>4381506</c:v>
                </c:pt>
                <c:pt idx="2475">
                  <c:v>3111477</c:v>
                </c:pt>
                <c:pt idx="2476">
                  <c:v>3674201</c:v>
                </c:pt>
                <c:pt idx="2477">
                  <c:v>3294719</c:v>
                </c:pt>
                <c:pt idx="2478">
                  <c:v>3390595</c:v>
                </c:pt>
                <c:pt idx="2479">
                  <c:v>2590790</c:v>
                </c:pt>
                <c:pt idx="2480">
                  <c:v>2830464</c:v>
                </c:pt>
                <c:pt idx="2481">
                  <c:v>2317790</c:v>
                </c:pt>
                <c:pt idx="2482">
                  <c:v>2892065</c:v>
                </c:pt>
                <c:pt idx="2483">
                  <c:v>3759339</c:v>
                </c:pt>
                <c:pt idx="2484">
                  <c:v>3023701</c:v>
                </c:pt>
                <c:pt idx="2485">
                  <c:v>2891349</c:v>
                </c:pt>
                <c:pt idx="2486">
                  <c:v>1377534</c:v>
                </c:pt>
                <c:pt idx="2487">
                  <c:v>7751690</c:v>
                </c:pt>
                <c:pt idx="2488">
                  <c:v>2480726</c:v>
                </c:pt>
                <c:pt idx="2489">
                  <c:v>5494239</c:v>
                </c:pt>
                <c:pt idx="2490">
                  <c:v>2298259</c:v>
                </c:pt>
                <c:pt idx="2491">
                  <c:v>3659459</c:v>
                </c:pt>
                <c:pt idx="2492">
                  <c:v>5215108</c:v>
                </c:pt>
                <c:pt idx="2493">
                  <c:v>3787520</c:v>
                </c:pt>
                <c:pt idx="2494">
                  <c:v>5500636</c:v>
                </c:pt>
                <c:pt idx="2495">
                  <c:v>2951948</c:v>
                </c:pt>
                <c:pt idx="2496">
                  <c:v>474045</c:v>
                </c:pt>
                <c:pt idx="2497">
                  <c:v>2453236</c:v>
                </c:pt>
                <c:pt idx="2498">
                  <c:v>6373028</c:v>
                </c:pt>
                <c:pt idx="2499">
                  <c:v>2413413</c:v>
                </c:pt>
                <c:pt idx="2500">
                  <c:v>2544619</c:v>
                </c:pt>
                <c:pt idx="2501">
                  <c:v>3188802</c:v>
                </c:pt>
                <c:pt idx="2502">
                  <c:v>2678947</c:v>
                </c:pt>
                <c:pt idx="2503">
                  <c:v>3212145</c:v>
                </c:pt>
                <c:pt idx="2504">
                  <c:v>3481164</c:v>
                </c:pt>
                <c:pt idx="2505">
                  <c:v>2462797</c:v>
                </c:pt>
                <c:pt idx="2506">
                  <c:v>2560064</c:v>
                </c:pt>
                <c:pt idx="2507">
                  <c:v>4228670</c:v>
                </c:pt>
                <c:pt idx="2508">
                  <c:v>3224326</c:v>
                </c:pt>
              </c:numCache>
            </c:numRef>
          </c:val>
          <c:extLst>
            <c:ext xmlns:c16="http://schemas.microsoft.com/office/drawing/2014/chart" uri="{C3380CC4-5D6E-409C-BE32-E72D297353CC}">
              <c16:uniqueId val="{00000000-3718-4EFB-A4A5-C6787CC6D96F}"/>
            </c:ext>
          </c:extLst>
        </c:ser>
        <c:dLbls>
          <c:showLegendKey val="0"/>
          <c:showVal val="0"/>
          <c:showCatName val="0"/>
          <c:showSerName val="0"/>
          <c:showPercent val="0"/>
          <c:showBubbleSize val="0"/>
        </c:dLbls>
        <c:gapWidth val="0"/>
        <c:axId val="1929221103"/>
        <c:axId val="1929234543"/>
      </c:barChart>
      <c:lineChart>
        <c:grouping val="standard"/>
        <c:varyColors val="0"/>
        <c:ser>
          <c:idx val="0"/>
          <c:order val="0"/>
          <c:tx>
            <c:strRef>
              <c:f>'1 - Chart Data'!$B$1</c:f>
              <c:strCache>
                <c:ptCount val="1"/>
                <c:pt idx="0">
                  <c:v>Price</c:v>
                </c:pt>
              </c:strCache>
            </c:strRef>
          </c:tx>
          <c:spPr>
            <a:ln w="28575" cap="rnd">
              <a:solidFill>
                <a:srgbClr val="003C60"/>
              </a:solidFill>
              <a:round/>
            </a:ln>
            <a:effectLst/>
          </c:spPr>
          <c:marker>
            <c:symbol val="none"/>
          </c:marker>
          <c:cat>
            <c:numRef>
              <c:f>'1 - Chart Data'!$A$2:$A$2510</c:f>
              <c:numCache>
                <c:formatCode>[$-409]mmm\-dd\-yyyy;@</c:formatCode>
                <c:ptCount val="2509"/>
                <c:pt idx="0">
                  <c:v>42208</c:v>
                </c:pt>
                <c:pt idx="1">
                  <c:v>42209</c:v>
                </c:pt>
                <c:pt idx="2">
                  <c:v>42212</c:v>
                </c:pt>
                <c:pt idx="3">
                  <c:v>42213</c:v>
                </c:pt>
                <c:pt idx="4">
                  <c:v>42214</c:v>
                </c:pt>
                <c:pt idx="5">
                  <c:v>42215</c:v>
                </c:pt>
                <c:pt idx="6">
                  <c:v>42216</c:v>
                </c:pt>
                <c:pt idx="7">
                  <c:v>42220</c:v>
                </c:pt>
                <c:pt idx="8">
                  <c:v>42221</c:v>
                </c:pt>
                <c:pt idx="9">
                  <c:v>42222</c:v>
                </c:pt>
                <c:pt idx="10">
                  <c:v>42223</c:v>
                </c:pt>
                <c:pt idx="11">
                  <c:v>42226</c:v>
                </c:pt>
                <c:pt idx="12">
                  <c:v>42227</c:v>
                </c:pt>
                <c:pt idx="13">
                  <c:v>42228</c:v>
                </c:pt>
                <c:pt idx="14">
                  <c:v>42229</c:v>
                </c:pt>
                <c:pt idx="15">
                  <c:v>42230</c:v>
                </c:pt>
                <c:pt idx="16">
                  <c:v>42233</c:v>
                </c:pt>
                <c:pt idx="17">
                  <c:v>42234</c:v>
                </c:pt>
                <c:pt idx="18">
                  <c:v>42235</c:v>
                </c:pt>
                <c:pt idx="19">
                  <c:v>42236</c:v>
                </c:pt>
                <c:pt idx="20">
                  <c:v>42237</c:v>
                </c:pt>
                <c:pt idx="21">
                  <c:v>42240</c:v>
                </c:pt>
                <c:pt idx="22">
                  <c:v>42241</c:v>
                </c:pt>
                <c:pt idx="23">
                  <c:v>42242</c:v>
                </c:pt>
                <c:pt idx="24">
                  <c:v>42243</c:v>
                </c:pt>
                <c:pt idx="25">
                  <c:v>42244</c:v>
                </c:pt>
                <c:pt idx="26">
                  <c:v>42247</c:v>
                </c:pt>
                <c:pt idx="27">
                  <c:v>42248</c:v>
                </c:pt>
                <c:pt idx="28">
                  <c:v>42249</c:v>
                </c:pt>
                <c:pt idx="29">
                  <c:v>42250</c:v>
                </c:pt>
                <c:pt idx="30">
                  <c:v>42251</c:v>
                </c:pt>
                <c:pt idx="31">
                  <c:v>42255</c:v>
                </c:pt>
                <c:pt idx="32">
                  <c:v>42256</c:v>
                </c:pt>
                <c:pt idx="33">
                  <c:v>42257</c:v>
                </c:pt>
                <c:pt idx="34">
                  <c:v>42258</c:v>
                </c:pt>
                <c:pt idx="35">
                  <c:v>42261</c:v>
                </c:pt>
                <c:pt idx="36">
                  <c:v>42262</c:v>
                </c:pt>
                <c:pt idx="37">
                  <c:v>42263</c:v>
                </c:pt>
                <c:pt idx="38">
                  <c:v>42264</c:v>
                </c:pt>
                <c:pt idx="39">
                  <c:v>42265</c:v>
                </c:pt>
                <c:pt idx="40">
                  <c:v>42268</c:v>
                </c:pt>
                <c:pt idx="41">
                  <c:v>42269</c:v>
                </c:pt>
                <c:pt idx="42">
                  <c:v>42270</c:v>
                </c:pt>
                <c:pt idx="43">
                  <c:v>42271</c:v>
                </c:pt>
                <c:pt idx="44">
                  <c:v>42272</c:v>
                </c:pt>
                <c:pt idx="45">
                  <c:v>42275</c:v>
                </c:pt>
                <c:pt idx="46">
                  <c:v>42276</c:v>
                </c:pt>
                <c:pt idx="47">
                  <c:v>42277</c:v>
                </c:pt>
                <c:pt idx="48">
                  <c:v>42278</c:v>
                </c:pt>
                <c:pt idx="49">
                  <c:v>42279</c:v>
                </c:pt>
                <c:pt idx="50">
                  <c:v>42282</c:v>
                </c:pt>
                <c:pt idx="51">
                  <c:v>42283</c:v>
                </c:pt>
                <c:pt idx="52">
                  <c:v>42284</c:v>
                </c:pt>
                <c:pt idx="53">
                  <c:v>42285</c:v>
                </c:pt>
                <c:pt idx="54">
                  <c:v>42286</c:v>
                </c:pt>
                <c:pt idx="55">
                  <c:v>42290</c:v>
                </c:pt>
                <c:pt idx="56">
                  <c:v>42291</c:v>
                </c:pt>
                <c:pt idx="57">
                  <c:v>42292</c:v>
                </c:pt>
                <c:pt idx="58">
                  <c:v>42293</c:v>
                </c:pt>
                <c:pt idx="59">
                  <c:v>42296</c:v>
                </c:pt>
                <c:pt idx="60">
                  <c:v>42297</c:v>
                </c:pt>
                <c:pt idx="61">
                  <c:v>42298</c:v>
                </c:pt>
                <c:pt idx="62">
                  <c:v>42299</c:v>
                </c:pt>
                <c:pt idx="63">
                  <c:v>42300</c:v>
                </c:pt>
                <c:pt idx="64">
                  <c:v>42303</c:v>
                </c:pt>
                <c:pt idx="65">
                  <c:v>42304</c:v>
                </c:pt>
                <c:pt idx="66">
                  <c:v>42305</c:v>
                </c:pt>
                <c:pt idx="67">
                  <c:v>42306</c:v>
                </c:pt>
                <c:pt idx="68">
                  <c:v>42307</c:v>
                </c:pt>
                <c:pt idx="69">
                  <c:v>42310</c:v>
                </c:pt>
                <c:pt idx="70">
                  <c:v>42311</c:v>
                </c:pt>
                <c:pt idx="71">
                  <c:v>42312</c:v>
                </c:pt>
                <c:pt idx="72">
                  <c:v>42313</c:v>
                </c:pt>
                <c:pt idx="73">
                  <c:v>42314</c:v>
                </c:pt>
                <c:pt idx="74">
                  <c:v>42317</c:v>
                </c:pt>
                <c:pt idx="75">
                  <c:v>42318</c:v>
                </c:pt>
                <c:pt idx="76">
                  <c:v>42319</c:v>
                </c:pt>
                <c:pt idx="77">
                  <c:v>42320</c:v>
                </c:pt>
                <c:pt idx="78">
                  <c:v>42321</c:v>
                </c:pt>
                <c:pt idx="79">
                  <c:v>42324</c:v>
                </c:pt>
                <c:pt idx="80">
                  <c:v>42325</c:v>
                </c:pt>
                <c:pt idx="81">
                  <c:v>42326</c:v>
                </c:pt>
                <c:pt idx="82">
                  <c:v>42327</c:v>
                </c:pt>
                <c:pt idx="83">
                  <c:v>42328</c:v>
                </c:pt>
                <c:pt idx="84">
                  <c:v>42331</c:v>
                </c:pt>
                <c:pt idx="85">
                  <c:v>42332</c:v>
                </c:pt>
                <c:pt idx="86">
                  <c:v>42333</c:v>
                </c:pt>
                <c:pt idx="87">
                  <c:v>42334</c:v>
                </c:pt>
                <c:pt idx="88">
                  <c:v>42335</c:v>
                </c:pt>
                <c:pt idx="89">
                  <c:v>42338</c:v>
                </c:pt>
                <c:pt idx="90">
                  <c:v>42339</c:v>
                </c:pt>
                <c:pt idx="91">
                  <c:v>42340</c:v>
                </c:pt>
                <c:pt idx="92">
                  <c:v>42341</c:v>
                </c:pt>
                <c:pt idx="93">
                  <c:v>42342</c:v>
                </c:pt>
                <c:pt idx="94">
                  <c:v>42345</c:v>
                </c:pt>
                <c:pt idx="95">
                  <c:v>42346</c:v>
                </c:pt>
                <c:pt idx="96">
                  <c:v>42347</c:v>
                </c:pt>
                <c:pt idx="97">
                  <c:v>42348</c:v>
                </c:pt>
                <c:pt idx="98">
                  <c:v>42349</c:v>
                </c:pt>
                <c:pt idx="99">
                  <c:v>42352</c:v>
                </c:pt>
                <c:pt idx="100">
                  <c:v>42353</c:v>
                </c:pt>
                <c:pt idx="101">
                  <c:v>42354</c:v>
                </c:pt>
                <c:pt idx="102">
                  <c:v>42355</c:v>
                </c:pt>
                <c:pt idx="103">
                  <c:v>42356</c:v>
                </c:pt>
                <c:pt idx="104">
                  <c:v>42359</c:v>
                </c:pt>
                <c:pt idx="105">
                  <c:v>42360</c:v>
                </c:pt>
                <c:pt idx="106">
                  <c:v>42361</c:v>
                </c:pt>
                <c:pt idx="107">
                  <c:v>42362</c:v>
                </c:pt>
                <c:pt idx="108">
                  <c:v>42367</c:v>
                </c:pt>
                <c:pt idx="109">
                  <c:v>42368</c:v>
                </c:pt>
                <c:pt idx="110">
                  <c:v>42369</c:v>
                </c:pt>
                <c:pt idx="111">
                  <c:v>42373</c:v>
                </c:pt>
                <c:pt idx="112">
                  <c:v>42374</c:v>
                </c:pt>
                <c:pt idx="113">
                  <c:v>42375</c:v>
                </c:pt>
                <c:pt idx="114">
                  <c:v>42376</c:v>
                </c:pt>
                <c:pt idx="115">
                  <c:v>42377</c:v>
                </c:pt>
                <c:pt idx="116">
                  <c:v>42380</c:v>
                </c:pt>
                <c:pt idx="117">
                  <c:v>42381</c:v>
                </c:pt>
                <c:pt idx="118">
                  <c:v>42382</c:v>
                </c:pt>
                <c:pt idx="119">
                  <c:v>42383</c:v>
                </c:pt>
                <c:pt idx="120">
                  <c:v>42384</c:v>
                </c:pt>
                <c:pt idx="121">
                  <c:v>42387</c:v>
                </c:pt>
                <c:pt idx="122">
                  <c:v>42388</c:v>
                </c:pt>
                <c:pt idx="123">
                  <c:v>42389</c:v>
                </c:pt>
                <c:pt idx="124">
                  <c:v>42390</c:v>
                </c:pt>
                <c:pt idx="125">
                  <c:v>42391</c:v>
                </c:pt>
                <c:pt idx="126">
                  <c:v>42394</c:v>
                </c:pt>
                <c:pt idx="127">
                  <c:v>42395</c:v>
                </c:pt>
                <c:pt idx="128">
                  <c:v>42396</c:v>
                </c:pt>
                <c:pt idx="129">
                  <c:v>42397</c:v>
                </c:pt>
                <c:pt idx="130">
                  <c:v>42398</c:v>
                </c:pt>
                <c:pt idx="131">
                  <c:v>42401</c:v>
                </c:pt>
                <c:pt idx="132">
                  <c:v>42402</c:v>
                </c:pt>
                <c:pt idx="133">
                  <c:v>42403</c:v>
                </c:pt>
                <c:pt idx="134">
                  <c:v>42404</c:v>
                </c:pt>
                <c:pt idx="135">
                  <c:v>42405</c:v>
                </c:pt>
                <c:pt idx="136">
                  <c:v>42408</c:v>
                </c:pt>
                <c:pt idx="137">
                  <c:v>42409</c:v>
                </c:pt>
                <c:pt idx="138">
                  <c:v>42410</c:v>
                </c:pt>
                <c:pt idx="139">
                  <c:v>42411</c:v>
                </c:pt>
                <c:pt idx="140">
                  <c:v>42412</c:v>
                </c:pt>
                <c:pt idx="141">
                  <c:v>42416</c:v>
                </c:pt>
                <c:pt idx="142">
                  <c:v>42417</c:v>
                </c:pt>
                <c:pt idx="143">
                  <c:v>42418</c:v>
                </c:pt>
                <c:pt idx="144">
                  <c:v>42419</c:v>
                </c:pt>
                <c:pt idx="145">
                  <c:v>42422</c:v>
                </c:pt>
                <c:pt idx="146">
                  <c:v>42423</c:v>
                </c:pt>
                <c:pt idx="147">
                  <c:v>42424</c:v>
                </c:pt>
                <c:pt idx="148">
                  <c:v>42425</c:v>
                </c:pt>
                <c:pt idx="149">
                  <c:v>42426</c:v>
                </c:pt>
                <c:pt idx="150">
                  <c:v>42429</c:v>
                </c:pt>
                <c:pt idx="151">
                  <c:v>42430</c:v>
                </c:pt>
                <c:pt idx="152">
                  <c:v>42431</c:v>
                </c:pt>
                <c:pt idx="153">
                  <c:v>42432</c:v>
                </c:pt>
                <c:pt idx="154">
                  <c:v>42433</c:v>
                </c:pt>
                <c:pt idx="155">
                  <c:v>42436</c:v>
                </c:pt>
                <c:pt idx="156">
                  <c:v>42437</c:v>
                </c:pt>
                <c:pt idx="157">
                  <c:v>42438</c:v>
                </c:pt>
                <c:pt idx="158">
                  <c:v>42439</c:v>
                </c:pt>
                <c:pt idx="159">
                  <c:v>42440</c:v>
                </c:pt>
                <c:pt idx="160">
                  <c:v>42443</c:v>
                </c:pt>
                <c:pt idx="161">
                  <c:v>42444</c:v>
                </c:pt>
                <c:pt idx="162">
                  <c:v>42445</c:v>
                </c:pt>
                <c:pt idx="163">
                  <c:v>42446</c:v>
                </c:pt>
                <c:pt idx="164">
                  <c:v>42447</c:v>
                </c:pt>
                <c:pt idx="165">
                  <c:v>42450</c:v>
                </c:pt>
                <c:pt idx="166">
                  <c:v>42451</c:v>
                </c:pt>
                <c:pt idx="167">
                  <c:v>42452</c:v>
                </c:pt>
                <c:pt idx="168">
                  <c:v>42453</c:v>
                </c:pt>
                <c:pt idx="169">
                  <c:v>42457</c:v>
                </c:pt>
                <c:pt idx="170">
                  <c:v>42458</c:v>
                </c:pt>
                <c:pt idx="171">
                  <c:v>42459</c:v>
                </c:pt>
                <c:pt idx="172">
                  <c:v>42460</c:v>
                </c:pt>
                <c:pt idx="173">
                  <c:v>42461</c:v>
                </c:pt>
                <c:pt idx="174">
                  <c:v>42464</c:v>
                </c:pt>
                <c:pt idx="175">
                  <c:v>42465</c:v>
                </c:pt>
                <c:pt idx="176">
                  <c:v>42466</c:v>
                </c:pt>
                <c:pt idx="177">
                  <c:v>42467</c:v>
                </c:pt>
                <c:pt idx="178">
                  <c:v>42468</c:v>
                </c:pt>
                <c:pt idx="179">
                  <c:v>42471</c:v>
                </c:pt>
                <c:pt idx="180">
                  <c:v>42472</c:v>
                </c:pt>
                <c:pt idx="181">
                  <c:v>42473</c:v>
                </c:pt>
                <c:pt idx="182">
                  <c:v>42474</c:v>
                </c:pt>
                <c:pt idx="183">
                  <c:v>42475</c:v>
                </c:pt>
                <c:pt idx="184">
                  <c:v>42478</c:v>
                </c:pt>
                <c:pt idx="185">
                  <c:v>42479</c:v>
                </c:pt>
                <c:pt idx="186">
                  <c:v>42480</c:v>
                </c:pt>
                <c:pt idx="187">
                  <c:v>42481</c:v>
                </c:pt>
                <c:pt idx="188">
                  <c:v>42482</c:v>
                </c:pt>
                <c:pt idx="189">
                  <c:v>42485</c:v>
                </c:pt>
                <c:pt idx="190">
                  <c:v>42486</c:v>
                </c:pt>
                <c:pt idx="191">
                  <c:v>42487</c:v>
                </c:pt>
                <c:pt idx="192">
                  <c:v>42488</c:v>
                </c:pt>
                <c:pt idx="193">
                  <c:v>42489</c:v>
                </c:pt>
                <c:pt idx="194">
                  <c:v>42492</c:v>
                </c:pt>
                <c:pt idx="195">
                  <c:v>42493</c:v>
                </c:pt>
                <c:pt idx="196">
                  <c:v>42494</c:v>
                </c:pt>
                <c:pt idx="197">
                  <c:v>42495</c:v>
                </c:pt>
                <c:pt idx="198">
                  <c:v>42496</c:v>
                </c:pt>
                <c:pt idx="199">
                  <c:v>42499</c:v>
                </c:pt>
                <c:pt idx="200">
                  <c:v>42500</c:v>
                </c:pt>
                <c:pt idx="201">
                  <c:v>42501</c:v>
                </c:pt>
                <c:pt idx="202">
                  <c:v>42502</c:v>
                </c:pt>
                <c:pt idx="203">
                  <c:v>42503</c:v>
                </c:pt>
                <c:pt idx="204">
                  <c:v>42506</c:v>
                </c:pt>
                <c:pt idx="205">
                  <c:v>42507</c:v>
                </c:pt>
                <c:pt idx="206">
                  <c:v>42508</c:v>
                </c:pt>
                <c:pt idx="207">
                  <c:v>42509</c:v>
                </c:pt>
                <c:pt idx="208">
                  <c:v>42510</c:v>
                </c:pt>
                <c:pt idx="209">
                  <c:v>42514</c:v>
                </c:pt>
                <c:pt idx="210">
                  <c:v>42515</c:v>
                </c:pt>
                <c:pt idx="211">
                  <c:v>42516</c:v>
                </c:pt>
                <c:pt idx="212">
                  <c:v>42517</c:v>
                </c:pt>
                <c:pt idx="213">
                  <c:v>42520</c:v>
                </c:pt>
                <c:pt idx="214">
                  <c:v>42521</c:v>
                </c:pt>
                <c:pt idx="215">
                  <c:v>42522</c:v>
                </c:pt>
                <c:pt idx="216">
                  <c:v>42523</c:v>
                </c:pt>
                <c:pt idx="217">
                  <c:v>42524</c:v>
                </c:pt>
                <c:pt idx="218">
                  <c:v>42527</c:v>
                </c:pt>
                <c:pt idx="219">
                  <c:v>42528</c:v>
                </c:pt>
                <c:pt idx="220">
                  <c:v>42529</c:v>
                </c:pt>
                <c:pt idx="221">
                  <c:v>42530</c:v>
                </c:pt>
                <c:pt idx="222">
                  <c:v>42531</c:v>
                </c:pt>
                <c:pt idx="223">
                  <c:v>42534</c:v>
                </c:pt>
                <c:pt idx="224">
                  <c:v>42535</c:v>
                </c:pt>
                <c:pt idx="225">
                  <c:v>42536</c:v>
                </c:pt>
                <c:pt idx="226">
                  <c:v>42537</c:v>
                </c:pt>
                <c:pt idx="227">
                  <c:v>42538</c:v>
                </c:pt>
                <c:pt idx="228">
                  <c:v>42541</c:v>
                </c:pt>
                <c:pt idx="229">
                  <c:v>42542</c:v>
                </c:pt>
                <c:pt idx="230">
                  <c:v>42543</c:v>
                </c:pt>
                <c:pt idx="231">
                  <c:v>42544</c:v>
                </c:pt>
                <c:pt idx="232">
                  <c:v>42545</c:v>
                </c:pt>
                <c:pt idx="233">
                  <c:v>42548</c:v>
                </c:pt>
                <c:pt idx="234">
                  <c:v>42549</c:v>
                </c:pt>
                <c:pt idx="235">
                  <c:v>42550</c:v>
                </c:pt>
                <c:pt idx="236">
                  <c:v>42551</c:v>
                </c:pt>
                <c:pt idx="237">
                  <c:v>42555</c:v>
                </c:pt>
                <c:pt idx="238">
                  <c:v>42556</c:v>
                </c:pt>
                <c:pt idx="239">
                  <c:v>42557</c:v>
                </c:pt>
                <c:pt idx="240">
                  <c:v>42558</c:v>
                </c:pt>
                <c:pt idx="241">
                  <c:v>42559</c:v>
                </c:pt>
                <c:pt idx="242">
                  <c:v>42562</c:v>
                </c:pt>
                <c:pt idx="243">
                  <c:v>42563</c:v>
                </c:pt>
                <c:pt idx="244">
                  <c:v>42564</c:v>
                </c:pt>
                <c:pt idx="245">
                  <c:v>42565</c:v>
                </c:pt>
                <c:pt idx="246">
                  <c:v>42566</c:v>
                </c:pt>
                <c:pt idx="247">
                  <c:v>42569</c:v>
                </c:pt>
                <c:pt idx="248">
                  <c:v>42570</c:v>
                </c:pt>
                <c:pt idx="249">
                  <c:v>42571</c:v>
                </c:pt>
                <c:pt idx="250">
                  <c:v>42572</c:v>
                </c:pt>
                <c:pt idx="251">
                  <c:v>42573</c:v>
                </c:pt>
                <c:pt idx="252">
                  <c:v>42576</c:v>
                </c:pt>
                <c:pt idx="253">
                  <c:v>42577</c:v>
                </c:pt>
                <c:pt idx="254">
                  <c:v>42578</c:v>
                </c:pt>
                <c:pt idx="255">
                  <c:v>42579</c:v>
                </c:pt>
                <c:pt idx="256">
                  <c:v>42580</c:v>
                </c:pt>
                <c:pt idx="257">
                  <c:v>42584</c:v>
                </c:pt>
                <c:pt idx="258">
                  <c:v>42585</c:v>
                </c:pt>
                <c:pt idx="259">
                  <c:v>42586</c:v>
                </c:pt>
                <c:pt idx="260">
                  <c:v>42587</c:v>
                </c:pt>
                <c:pt idx="261">
                  <c:v>42590</c:v>
                </c:pt>
                <c:pt idx="262">
                  <c:v>42591</c:v>
                </c:pt>
                <c:pt idx="263">
                  <c:v>42592</c:v>
                </c:pt>
                <c:pt idx="264">
                  <c:v>42593</c:v>
                </c:pt>
                <c:pt idx="265">
                  <c:v>42594</c:v>
                </c:pt>
                <c:pt idx="266">
                  <c:v>42597</c:v>
                </c:pt>
                <c:pt idx="267">
                  <c:v>42598</c:v>
                </c:pt>
                <c:pt idx="268">
                  <c:v>42599</c:v>
                </c:pt>
                <c:pt idx="269">
                  <c:v>42600</c:v>
                </c:pt>
                <c:pt idx="270">
                  <c:v>42601</c:v>
                </c:pt>
                <c:pt idx="271">
                  <c:v>42604</c:v>
                </c:pt>
                <c:pt idx="272">
                  <c:v>42605</c:v>
                </c:pt>
                <c:pt idx="273">
                  <c:v>42606</c:v>
                </c:pt>
                <c:pt idx="274">
                  <c:v>42607</c:v>
                </c:pt>
                <c:pt idx="275">
                  <c:v>42608</c:v>
                </c:pt>
                <c:pt idx="276">
                  <c:v>42611</c:v>
                </c:pt>
                <c:pt idx="277">
                  <c:v>42612</c:v>
                </c:pt>
                <c:pt idx="278">
                  <c:v>42613</c:v>
                </c:pt>
                <c:pt idx="279">
                  <c:v>42614</c:v>
                </c:pt>
                <c:pt idx="280">
                  <c:v>42615</c:v>
                </c:pt>
                <c:pt idx="281">
                  <c:v>42619</c:v>
                </c:pt>
                <c:pt idx="282">
                  <c:v>42620</c:v>
                </c:pt>
                <c:pt idx="283">
                  <c:v>42621</c:v>
                </c:pt>
                <c:pt idx="284">
                  <c:v>42622</c:v>
                </c:pt>
                <c:pt idx="285">
                  <c:v>42625</c:v>
                </c:pt>
                <c:pt idx="286">
                  <c:v>42626</c:v>
                </c:pt>
                <c:pt idx="287">
                  <c:v>42627</c:v>
                </c:pt>
                <c:pt idx="288">
                  <c:v>42628</c:v>
                </c:pt>
                <c:pt idx="289">
                  <c:v>42629</c:v>
                </c:pt>
                <c:pt idx="290">
                  <c:v>42632</c:v>
                </c:pt>
                <c:pt idx="291">
                  <c:v>42633</c:v>
                </c:pt>
                <c:pt idx="292">
                  <c:v>42634</c:v>
                </c:pt>
                <c:pt idx="293">
                  <c:v>42635</c:v>
                </c:pt>
                <c:pt idx="294">
                  <c:v>42636</c:v>
                </c:pt>
                <c:pt idx="295">
                  <c:v>42639</c:v>
                </c:pt>
                <c:pt idx="296">
                  <c:v>42640</c:v>
                </c:pt>
                <c:pt idx="297">
                  <c:v>42641</c:v>
                </c:pt>
                <c:pt idx="298">
                  <c:v>42642</c:v>
                </c:pt>
                <c:pt idx="299">
                  <c:v>42643</c:v>
                </c:pt>
                <c:pt idx="300">
                  <c:v>42646</c:v>
                </c:pt>
                <c:pt idx="301">
                  <c:v>42647</c:v>
                </c:pt>
                <c:pt idx="302">
                  <c:v>42648</c:v>
                </c:pt>
                <c:pt idx="303">
                  <c:v>42649</c:v>
                </c:pt>
                <c:pt idx="304">
                  <c:v>42650</c:v>
                </c:pt>
                <c:pt idx="305">
                  <c:v>42654</c:v>
                </c:pt>
                <c:pt idx="306">
                  <c:v>42655</c:v>
                </c:pt>
                <c:pt idx="307">
                  <c:v>42656</c:v>
                </c:pt>
                <c:pt idx="308">
                  <c:v>42657</c:v>
                </c:pt>
                <c:pt idx="309">
                  <c:v>42660</c:v>
                </c:pt>
                <c:pt idx="310">
                  <c:v>42661</c:v>
                </c:pt>
                <c:pt idx="311">
                  <c:v>42662</c:v>
                </c:pt>
                <c:pt idx="312">
                  <c:v>42663</c:v>
                </c:pt>
                <c:pt idx="313">
                  <c:v>42664</c:v>
                </c:pt>
                <c:pt idx="314">
                  <c:v>42667</c:v>
                </c:pt>
                <c:pt idx="315">
                  <c:v>42668</c:v>
                </c:pt>
                <c:pt idx="316">
                  <c:v>42669</c:v>
                </c:pt>
                <c:pt idx="317">
                  <c:v>42670</c:v>
                </c:pt>
                <c:pt idx="318">
                  <c:v>42671</c:v>
                </c:pt>
                <c:pt idx="319">
                  <c:v>42674</c:v>
                </c:pt>
                <c:pt idx="320">
                  <c:v>42675</c:v>
                </c:pt>
                <c:pt idx="321">
                  <c:v>42676</c:v>
                </c:pt>
                <c:pt idx="322">
                  <c:v>42677</c:v>
                </c:pt>
                <c:pt idx="323">
                  <c:v>42678</c:v>
                </c:pt>
                <c:pt idx="324">
                  <c:v>42681</c:v>
                </c:pt>
                <c:pt idx="325">
                  <c:v>42682</c:v>
                </c:pt>
                <c:pt idx="326">
                  <c:v>42683</c:v>
                </c:pt>
                <c:pt idx="327">
                  <c:v>42684</c:v>
                </c:pt>
                <c:pt idx="328">
                  <c:v>42685</c:v>
                </c:pt>
                <c:pt idx="329">
                  <c:v>42688</c:v>
                </c:pt>
                <c:pt idx="330">
                  <c:v>42689</c:v>
                </c:pt>
                <c:pt idx="331">
                  <c:v>42690</c:v>
                </c:pt>
                <c:pt idx="332">
                  <c:v>42691</c:v>
                </c:pt>
                <c:pt idx="333">
                  <c:v>42692</c:v>
                </c:pt>
                <c:pt idx="334">
                  <c:v>42695</c:v>
                </c:pt>
                <c:pt idx="335">
                  <c:v>42696</c:v>
                </c:pt>
                <c:pt idx="336">
                  <c:v>42697</c:v>
                </c:pt>
                <c:pt idx="337">
                  <c:v>42698</c:v>
                </c:pt>
                <c:pt idx="338">
                  <c:v>42699</c:v>
                </c:pt>
                <c:pt idx="339">
                  <c:v>42702</c:v>
                </c:pt>
                <c:pt idx="340">
                  <c:v>42703</c:v>
                </c:pt>
                <c:pt idx="341">
                  <c:v>42704</c:v>
                </c:pt>
                <c:pt idx="342">
                  <c:v>42705</c:v>
                </c:pt>
                <c:pt idx="343">
                  <c:v>42706</c:v>
                </c:pt>
                <c:pt idx="344">
                  <c:v>42709</c:v>
                </c:pt>
                <c:pt idx="345">
                  <c:v>42710</c:v>
                </c:pt>
                <c:pt idx="346">
                  <c:v>42711</c:v>
                </c:pt>
                <c:pt idx="347">
                  <c:v>42712</c:v>
                </c:pt>
                <c:pt idx="348">
                  <c:v>42713</c:v>
                </c:pt>
                <c:pt idx="349">
                  <c:v>42716</c:v>
                </c:pt>
                <c:pt idx="350">
                  <c:v>42717</c:v>
                </c:pt>
                <c:pt idx="351">
                  <c:v>42718</c:v>
                </c:pt>
                <c:pt idx="352">
                  <c:v>42719</c:v>
                </c:pt>
                <c:pt idx="353">
                  <c:v>42720</c:v>
                </c:pt>
                <c:pt idx="354">
                  <c:v>42723</c:v>
                </c:pt>
                <c:pt idx="355">
                  <c:v>42724</c:v>
                </c:pt>
                <c:pt idx="356">
                  <c:v>42725</c:v>
                </c:pt>
                <c:pt idx="357">
                  <c:v>42726</c:v>
                </c:pt>
                <c:pt idx="358">
                  <c:v>42727</c:v>
                </c:pt>
                <c:pt idx="359">
                  <c:v>42732</c:v>
                </c:pt>
                <c:pt idx="360">
                  <c:v>42733</c:v>
                </c:pt>
                <c:pt idx="361">
                  <c:v>42734</c:v>
                </c:pt>
                <c:pt idx="362">
                  <c:v>42738</c:v>
                </c:pt>
                <c:pt idx="363">
                  <c:v>42739</c:v>
                </c:pt>
                <c:pt idx="364">
                  <c:v>42740</c:v>
                </c:pt>
                <c:pt idx="365">
                  <c:v>42741</c:v>
                </c:pt>
                <c:pt idx="366">
                  <c:v>42744</c:v>
                </c:pt>
                <c:pt idx="367">
                  <c:v>42745</c:v>
                </c:pt>
                <c:pt idx="368">
                  <c:v>42746</c:v>
                </c:pt>
                <c:pt idx="369">
                  <c:v>42747</c:v>
                </c:pt>
                <c:pt idx="370">
                  <c:v>42748</c:v>
                </c:pt>
                <c:pt idx="371">
                  <c:v>42751</c:v>
                </c:pt>
                <c:pt idx="372">
                  <c:v>42752</c:v>
                </c:pt>
                <c:pt idx="373">
                  <c:v>42753</c:v>
                </c:pt>
                <c:pt idx="374">
                  <c:v>42754</c:v>
                </c:pt>
                <c:pt idx="375">
                  <c:v>42755</c:v>
                </c:pt>
                <c:pt idx="376">
                  <c:v>42758</c:v>
                </c:pt>
                <c:pt idx="377">
                  <c:v>42759</c:v>
                </c:pt>
                <c:pt idx="378">
                  <c:v>42760</c:v>
                </c:pt>
                <c:pt idx="379">
                  <c:v>42761</c:v>
                </c:pt>
                <c:pt idx="380">
                  <c:v>42762</c:v>
                </c:pt>
                <c:pt idx="381">
                  <c:v>42765</c:v>
                </c:pt>
                <c:pt idx="382">
                  <c:v>42766</c:v>
                </c:pt>
                <c:pt idx="383">
                  <c:v>42767</c:v>
                </c:pt>
                <c:pt idx="384">
                  <c:v>42768</c:v>
                </c:pt>
                <c:pt idx="385">
                  <c:v>42769</c:v>
                </c:pt>
                <c:pt idx="386">
                  <c:v>42772</c:v>
                </c:pt>
                <c:pt idx="387">
                  <c:v>42773</c:v>
                </c:pt>
                <c:pt idx="388">
                  <c:v>42774</c:v>
                </c:pt>
                <c:pt idx="389">
                  <c:v>42775</c:v>
                </c:pt>
                <c:pt idx="390">
                  <c:v>42776</c:v>
                </c:pt>
                <c:pt idx="391">
                  <c:v>42779</c:v>
                </c:pt>
                <c:pt idx="392">
                  <c:v>42780</c:v>
                </c:pt>
                <c:pt idx="393">
                  <c:v>42781</c:v>
                </c:pt>
                <c:pt idx="394">
                  <c:v>42782</c:v>
                </c:pt>
                <c:pt idx="395">
                  <c:v>42783</c:v>
                </c:pt>
                <c:pt idx="396">
                  <c:v>42787</c:v>
                </c:pt>
                <c:pt idx="397">
                  <c:v>42788</c:v>
                </c:pt>
                <c:pt idx="398">
                  <c:v>42789</c:v>
                </c:pt>
                <c:pt idx="399">
                  <c:v>42790</c:v>
                </c:pt>
                <c:pt idx="400">
                  <c:v>42793</c:v>
                </c:pt>
                <c:pt idx="401">
                  <c:v>42794</c:v>
                </c:pt>
                <c:pt idx="402">
                  <c:v>42795</c:v>
                </c:pt>
                <c:pt idx="403">
                  <c:v>42796</c:v>
                </c:pt>
                <c:pt idx="404">
                  <c:v>42797</c:v>
                </c:pt>
                <c:pt idx="405">
                  <c:v>42800</c:v>
                </c:pt>
                <c:pt idx="406">
                  <c:v>42801</c:v>
                </c:pt>
                <c:pt idx="407">
                  <c:v>42802</c:v>
                </c:pt>
                <c:pt idx="408">
                  <c:v>42803</c:v>
                </c:pt>
                <c:pt idx="409">
                  <c:v>42804</c:v>
                </c:pt>
                <c:pt idx="410">
                  <c:v>42807</c:v>
                </c:pt>
                <c:pt idx="411">
                  <c:v>42808</c:v>
                </c:pt>
                <c:pt idx="412">
                  <c:v>42809</c:v>
                </c:pt>
                <c:pt idx="413">
                  <c:v>42810</c:v>
                </c:pt>
                <c:pt idx="414">
                  <c:v>42811</c:v>
                </c:pt>
                <c:pt idx="415">
                  <c:v>42814</c:v>
                </c:pt>
                <c:pt idx="416">
                  <c:v>42815</c:v>
                </c:pt>
                <c:pt idx="417">
                  <c:v>42816</c:v>
                </c:pt>
                <c:pt idx="418">
                  <c:v>42817</c:v>
                </c:pt>
                <c:pt idx="419">
                  <c:v>42818</c:v>
                </c:pt>
                <c:pt idx="420">
                  <c:v>42821</c:v>
                </c:pt>
                <c:pt idx="421">
                  <c:v>42822</c:v>
                </c:pt>
                <c:pt idx="422">
                  <c:v>42823</c:v>
                </c:pt>
                <c:pt idx="423">
                  <c:v>42824</c:v>
                </c:pt>
                <c:pt idx="424">
                  <c:v>42825</c:v>
                </c:pt>
                <c:pt idx="425">
                  <c:v>42828</c:v>
                </c:pt>
                <c:pt idx="426">
                  <c:v>42829</c:v>
                </c:pt>
                <c:pt idx="427">
                  <c:v>42830</c:v>
                </c:pt>
                <c:pt idx="428">
                  <c:v>42831</c:v>
                </c:pt>
                <c:pt idx="429">
                  <c:v>42832</c:v>
                </c:pt>
                <c:pt idx="430">
                  <c:v>42835</c:v>
                </c:pt>
                <c:pt idx="431">
                  <c:v>42836</c:v>
                </c:pt>
                <c:pt idx="432">
                  <c:v>42837</c:v>
                </c:pt>
                <c:pt idx="433">
                  <c:v>42838</c:v>
                </c:pt>
                <c:pt idx="434">
                  <c:v>42842</c:v>
                </c:pt>
                <c:pt idx="435">
                  <c:v>42843</c:v>
                </c:pt>
                <c:pt idx="436">
                  <c:v>42844</c:v>
                </c:pt>
                <c:pt idx="437">
                  <c:v>42845</c:v>
                </c:pt>
                <c:pt idx="438">
                  <c:v>42846</c:v>
                </c:pt>
                <c:pt idx="439">
                  <c:v>42849</c:v>
                </c:pt>
                <c:pt idx="440">
                  <c:v>42850</c:v>
                </c:pt>
                <c:pt idx="441">
                  <c:v>42851</c:v>
                </c:pt>
                <c:pt idx="442">
                  <c:v>42852</c:v>
                </c:pt>
                <c:pt idx="443">
                  <c:v>42853</c:v>
                </c:pt>
                <c:pt idx="444">
                  <c:v>42856</c:v>
                </c:pt>
                <c:pt idx="445">
                  <c:v>42857</c:v>
                </c:pt>
                <c:pt idx="446">
                  <c:v>42858</c:v>
                </c:pt>
                <c:pt idx="447">
                  <c:v>42859</c:v>
                </c:pt>
                <c:pt idx="448">
                  <c:v>42860</c:v>
                </c:pt>
                <c:pt idx="449">
                  <c:v>42863</c:v>
                </c:pt>
                <c:pt idx="450">
                  <c:v>42864</c:v>
                </c:pt>
                <c:pt idx="451">
                  <c:v>42865</c:v>
                </c:pt>
                <c:pt idx="452">
                  <c:v>42866</c:v>
                </c:pt>
                <c:pt idx="453">
                  <c:v>42867</c:v>
                </c:pt>
                <c:pt idx="454">
                  <c:v>42870</c:v>
                </c:pt>
                <c:pt idx="455">
                  <c:v>42871</c:v>
                </c:pt>
                <c:pt idx="456">
                  <c:v>42872</c:v>
                </c:pt>
                <c:pt idx="457">
                  <c:v>42873</c:v>
                </c:pt>
                <c:pt idx="458">
                  <c:v>42874</c:v>
                </c:pt>
                <c:pt idx="459">
                  <c:v>42878</c:v>
                </c:pt>
                <c:pt idx="460">
                  <c:v>42879</c:v>
                </c:pt>
                <c:pt idx="461">
                  <c:v>42880</c:v>
                </c:pt>
                <c:pt idx="462">
                  <c:v>42881</c:v>
                </c:pt>
                <c:pt idx="463">
                  <c:v>42884</c:v>
                </c:pt>
                <c:pt idx="464">
                  <c:v>42885</c:v>
                </c:pt>
                <c:pt idx="465">
                  <c:v>42886</c:v>
                </c:pt>
                <c:pt idx="466">
                  <c:v>42887</c:v>
                </c:pt>
                <c:pt idx="467">
                  <c:v>42888</c:v>
                </c:pt>
                <c:pt idx="468">
                  <c:v>42891</c:v>
                </c:pt>
                <c:pt idx="469">
                  <c:v>42892</c:v>
                </c:pt>
                <c:pt idx="470">
                  <c:v>42893</c:v>
                </c:pt>
                <c:pt idx="471">
                  <c:v>42894</c:v>
                </c:pt>
                <c:pt idx="472">
                  <c:v>42895</c:v>
                </c:pt>
                <c:pt idx="473">
                  <c:v>42898</c:v>
                </c:pt>
                <c:pt idx="474">
                  <c:v>42899</c:v>
                </c:pt>
                <c:pt idx="475">
                  <c:v>42900</c:v>
                </c:pt>
                <c:pt idx="476">
                  <c:v>42901</c:v>
                </c:pt>
                <c:pt idx="477">
                  <c:v>42902</c:v>
                </c:pt>
                <c:pt idx="478">
                  <c:v>42905</c:v>
                </c:pt>
                <c:pt idx="479">
                  <c:v>42906</c:v>
                </c:pt>
                <c:pt idx="480">
                  <c:v>42907</c:v>
                </c:pt>
                <c:pt idx="481">
                  <c:v>42908</c:v>
                </c:pt>
                <c:pt idx="482">
                  <c:v>42909</c:v>
                </c:pt>
                <c:pt idx="483">
                  <c:v>42912</c:v>
                </c:pt>
                <c:pt idx="484">
                  <c:v>42913</c:v>
                </c:pt>
                <c:pt idx="485">
                  <c:v>42914</c:v>
                </c:pt>
                <c:pt idx="486">
                  <c:v>42915</c:v>
                </c:pt>
                <c:pt idx="487">
                  <c:v>42916</c:v>
                </c:pt>
                <c:pt idx="488">
                  <c:v>42920</c:v>
                </c:pt>
                <c:pt idx="489">
                  <c:v>42921</c:v>
                </c:pt>
                <c:pt idx="490">
                  <c:v>42922</c:v>
                </c:pt>
                <c:pt idx="491">
                  <c:v>42923</c:v>
                </c:pt>
                <c:pt idx="492">
                  <c:v>42926</c:v>
                </c:pt>
                <c:pt idx="493">
                  <c:v>42927</c:v>
                </c:pt>
                <c:pt idx="494">
                  <c:v>42928</c:v>
                </c:pt>
                <c:pt idx="495">
                  <c:v>42929</c:v>
                </c:pt>
                <c:pt idx="496">
                  <c:v>42930</c:v>
                </c:pt>
                <c:pt idx="497">
                  <c:v>42933</c:v>
                </c:pt>
                <c:pt idx="498">
                  <c:v>42934</c:v>
                </c:pt>
                <c:pt idx="499">
                  <c:v>42935</c:v>
                </c:pt>
                <c:pt idx="500">
                  <c:v>42936</c:v>
                </c:pt>
                <c:pt idx="501">
                  <c:v>42937</c:v>
                </c:pt>
                <c:pt idx="502">
                  <c:v>42940</c:v>
                </c:pt>
                <c:pt idx="503">
                  <c:v>42941</c:v>
                </c:pt>
                <c:pt idx="504">
                  <c:v>42942</c:v>
                </c:pt>
                <c:pt idx="505">
                  <c:v>42943</c:v>
                </c:pt>
                <c:pt idx="506">
                  <c:v>42944</c:v>
                </c:pt>
                <c:pt idx="507">
                  <c:v>42947</c:v>
                </c:pt>
                <c:pt idx="508">
                  <c:v>42948</c:v>
                </c:pt>
                <c:pt idx="509">
                  <c:v>42949</c:v>
                </c:pt>
                <c:pt idx="510">
                  <c:v>42950</c:v>
                </c:pt>
                <c:pt idx="511">
                  <c:v>42951</c:v>
                </c:pt>
                <c:pt idx="512">
                  <c:v>42955</c:v>
                </c:pt>
                <c:pt idx="513">
                  <c:v>42956</c:v>
                </c:pt>
                <c:pt idx="514">
                  <c:v>42957</c:v>
                </c:pt>
                <c:pt idx="515">
                  <c:v>42958</c:v>
                </c:pt>
                <c:pt idx="516">
                  <c:v>42961</c:v>
                </c:pt>
                <c:pt idx="517">
                  <c:v>42962</c:v>
                </c:pt>
                <c:pt idx="518">
                  <c:v>42963</c:v>
                </c:pt>
                <c:pt idx="519">
                  <c:v>42964</c:v>
                </c:pt>
                <c:pt idx="520">
                  <c:v>42965</c:v>
                </c:pt>
                <c:pt idx="521">
                  <c:v>42968</c:v>
                </c:pt>
                <c:pt idx="522">
                  <c:v>42969</c:v>
                </c:pt>
                <c:pt idx="523">
                  <c:v>42970</c:v>
                </c:pt>
                <c:pt idx="524">
                  <c:v>42971</c:v>
                </c:pt>
                <c:pt idx="525">
                  <c:v>42972</c:v>
                </c:pt>
                <c:pt idx="526">
                  <c:v>42975</c:v>
                </c:pt>
                <c:pt idx="527">
                  <c:v>42976</c:v>
                </c:pt>
                <c:pt idx="528">
                  <c:v>42977</c:v>
                </c:pt>
                <c:pt idx="529">
                  <c:v>42978</c:v>
                </c:pt>
                <c:pt idx="530">
                  <c:v>42979</c:v>
                </c:pt>
                <c:pt idx="531">
                  <c:v>42983</c:v>
                </c:pt>
                <c:pt idx="532">
                  <c:v>42984</c:v>
                </c:pt>
                <c:pt idx="533">
                  <c:v>42985</c:v>
                </c:pt>
                <c:pt idx="534">
                  <c:v>42986</c:v>
                </c:pt>
                <c:pt idx="535">
                  <c:v>42989</c:v>
                </c:pt>
                <c:pt idx="536">
                  <c:v>42990</c:v>
                </c:pt>
                <c:pt idx="537">
                  <c:v>42991</c:v>
                </c:pt>
                <c:pt idx="538">
                  <c:v>42992</c:v>
                </c:pt>
                <c:pt idx="539">
                  <c:v>42993</c:v>
                </c:pt>
                <c:pt idx="540">
                  <c:v>42996</c:v>
                </c:pt>
                <c:pt idx="541">
                  <c:v>42997</c:v>
                </c:pt>
                <c:pt idx="542">
                  <c:v>42998</c:v>
                </c:pt>
                <c:pt idx="543">
                  <c:v>42999</c:v>
                </c:pt>
                <c:pt idx="544">
                  <c:v>43000</c:v>
                </c:pt>
                <c:pt idx="545">
                  <c:v>43003</c:v>
                </c:pt>
                <c:pt idx="546">
                  <c:v>43004</c:v>
                </c:pt>
                <c:pt idx="547">
                  <c:v>43005</c:v>
                </c:pt>
                <c:pt idx="548">
                  <c:v>43006</c:v>
                </c:pt>
                <c:pt idx="549">
                  <c:v>43007</c:v>
                </c:pt>
                <c:pt idx="550">
                  <c:v>43010</c:v>
                </c:pt>
                <c:pt idx="551">
                  <c:v>43011</c:v>
                </c:pt>
                <c:pt idx="552">
                  <c:v>43012</c:v>
                </c:pt>
                <c:pt idx="553">
                  <c:v>43013</c:v>
                </c:pt>
                <c:pt idx="554">
                  <c:v>43014</c:v>
                </c:pt>
                <c:pt idx="555">
                  <c:v>43018</c:v>
                </c:pt>
                <c:pt idx="556">
                  <c:v>43019</c:v>
                </c:pt>
                <c:pt idx="557">
                  <c:v>43020</c:v>
                </c:pt>
                <c:pt idx="558">
                  <c:v>43021</c:v>
                </c:pt>
                <c:pt idx="559">
                  <c:v>43024</c:v>
                </c:pt>
                <c:pt idx="560">
                  <c:v>43025</c:v>
                </c:pt>
                <c:pt idx="561">
                  <c:v>43026</c:v>
                </c:pt>
                <c:pt idx="562">
                  <c:v>43027</c:v>
                </c:pt>
                <c:pt idx="563">
                  <c:v>43028</c:v>
                </c:pt>
                <c:pt idx="564">
                  <c:v>43031</c:v>
                </c:pt>
                <c:pt idx="565">
                  <c:v>43032</c:v>
                </c:pt>
                <c:pt idx="566">
                  <c:v>43033</c:v>
                </c:pt>
                <c:pt idx="567">
                  <c:v>43034</c:v>
                </c:pt>
                <c:pt idx="568">
                  <c:v>43035</c:v>
                </c:pt>
                <c:pt idx="569">
                  <c:v>43038</c:v>
                </c:pt>
                <c:pt idx="570">
                  <c:v>43039</c:v>
                </c:pt>
                <c:pt idx="571">
                  <c:v>43040</c:v>
                </c:pt>
                <c:pt idx="572">
                  <c:v>43041</c:v>
                </c:pt>
                <c:pt idx="573">
                  <c:v>43042</c:v>
                </c:pt>
                <c:pt idx="574">
                  <c:v>43045</c:v>
                </c:pt>
                <c:pt idx="575">
                  <c:v>43046</c:v>
                </c:pt>
                <c:pt idx="576">
                  <c:v>43047</c:v>
                </c:pt>
                <c:pt idx="577">
                  <c:v>43048</c:v>
                </c:pt>
                <c:pt idx="578">
                  <c:v>43049</c:v>
                </c:pt>
                <c:pt idx="579">
                  <c:v>43052</c:v>
                </c:pt>
                <c:pt idx="580">
                  <c:v>43053</c:v>
                </c:pt>
                <c:pt idx="581">
                  <c:v>43054</c:v>
                </c:pt>
                <c:pt idx="582">
                  <c:v>43055</c:v>
                </c:pt>
                <c:pt idx="583">
                  <c:v>43056</c:v>
                </c:pt>
                <c:pt idx="584">
                  <c:v>43059</c:v>
                </c:pt>
                <c:pt idx="585">
                  <c:v>43060</c:v>
                </c:pt>
                <c:pt idx="586">
                  <c:v>43061</c:v>
                </c:pt>
                <c:pt idx="587">
                  <c:v>43062</c:v>
                </c:pt>
                <c:pt idx="588">
                  <c:v>43063</c:v>
                </c:pt>
                <c:pt idx="589">
                  <c:v>43066</c:v>
                </c:pt>
                <c:pt idx="590">
                  <c:v>43067</c:v>
                </c:pt>
                <c:pt idx="591">
                  <c:v>43068</c:v>
                </c:pt>
                <c:pt idx="592">
                  <c:v>43069</c:v>
                </c:pt>
                <c:pt idx="593">
                  <c:v>43070</c:v>
                </c:pt>
                <c:pt idx="594">
                  <c:v>43073</c:v>
                </c:pt>
                <c:pt idx="595">
                  <c:v>43074</c:v>
                </c:pt>
                <c:pt idx="596">
                  <c:v>43075</c:v>
                </c:pt>
                <c:pt idx="597">
                  <c:v>43076</c:v>
                </c:pt>
                <c:pt idx="598">
                  <c:v>43077</c:v>
                </c:pt>
                <c:pt idx="599">
                  <c:v>43080</c:v>
                </c:pt>
                <c:pt idx="600">
                  <c:v>43081</c:v>
                </c:pt>
                <c:pt idx="601">
                  <c:v>43082</c:v>
                </c:pt>
                <c:pt idx="602">
                  <c:v>43083</c:v>
                </c:pt>
                <c:pt idx="603">
                  <c:v>43084</c:v>
                </c:pt>
                <c:pt idx="604">
                  <c:v>43087</c:v>
                </c:pt>
                <c:pt idx="605">
                  <c:v>43088</c:v>
                </c:pt>
                <c:pt idx="606">
                  <c:v>43089</c:v>
                </c:pt>
                <c:pt idx="607">
                  <c:v>43090</c:v>
                </c:pt>
                <c:pt idx="608">
                  <c:v>43091</c:v>
                </c:pt>
                <c:pt idx="609">
                  <c:v>43096</c:v>
                </c:pt>
                <c:pt idx="610">
                  <c:v>43097</c:v>
                </c:pt>
                <c:pt idx="611">
                  <c:v>43098</c:v>
                </c:pt>
                <c:pt idx="612">
                  <c:v>43102</c:v>
                </c:pt>
                <c:pt idx="613">
                  <c:v>43103</c:v>
                </c:pt>
                <c:pt idx="614">
                  <c:v>43104</c:v>
                </c:pt>
                <c:pt idx="615">
                  <c:v>43105</c:v>
                </c:pt>
                <c:pt idx="616">
                  <c:v>43108</c:v>
                </c:pt>
                <c:pt idx="617">
                  <c:v>43109</c:v>
                </c:pt>
                <c:pt idx="618">
                  <c:v>43110</c:v>
                </c:pt>
                <c:pt idx="619">
                  <c:v>43111</c:v>
                </c:pt>
                <c:pt idx="620">
                  <c:v>43112</c:v>
                </c:pt>
                <c:pt idx="621">
                  <c:v>43115</c:v>
                </c:pt>
                <c:pt idx="622">
                  <c:v>43116</c:v>
                </c:pt>
                <c:pt idx="623">
                  <c:v>43117</c:v>
                </c:pt>
                <c:pt idx="624">
                  <c:v>43118</c:v>
                </c:pt>
                <c:pt idx="625">
                  <c:v>43119</c:v>
                </c:pt>
                <c:pt idx="626">
                  <c:v>43122</c:v>
                </c:pt>
                <c:pt idx="627">
                  <c:v>43123</c:v>
                </c:pt>
                <c:pt idx="628">
                  <c:v>43124</c:v>
                </c:pt>
                <c:pt idx="629">
                  <c:v>43125</c:v>
                </c:pt>
                <c:pt idx="630">
                  <c:v>43126</c:v>
                </c:pt>
                <c:pt idx="631">
                  <c:v>43129</c:v>
                </c:pt>
                <c:pt idx="632">
                  <c:v>43130</c:v>
                </c:pt>
                <c:pt idx="633">
                  <c:v>43131</c:v>
                </c:pt>
                <c:pt idx="634">
                  <c:v>43132</c:v>
                </c:pt>
                <c:pt idx="635">
                  <c:v>43133</c:v>
                </c:pt>
                <c:pt idx="636">
                  <c:v>43136</c:v>
                </c:pt>
                <c:pt idx="637">
                  <c:v>43137</c:v>
                </c:pt>
                <c:pt idx="638">
                  <c:v>43138</c:v>
                </c:pt>
                <c:pt idx="639">
                  <c:v>43139</c:v>
                </c:pt>
                <c:pt idx="640">
                  <c:v>43140</c:v>
                </c:pt>
                <c:pt idx="641">
                  <c:v>43143</c:v>
                </c:pt>
                <c:pt idx="642">
                  <c:v>43144</c:v>
                </c:pt>
                <c:pt idx="643">
                  <c:v>43145</c:v>
                </c:pt>
                <c:pt idx="644">
                  <c:v>43146</c:v>
                </c:pt>
                <c:pt idx="645">
                  <c:v>43147</c:v>
                </c:pt>
                <c:pt idx="646">
                  <c:v>43151</c:v>
                </c:pt>
                <c:pt idx="647">
                  <c:v>43152</c:v>
                </c:pt>
                <c:pt idx="648">
                  <c:v>43153</c:v>
                </c:pt>
                <c:pt idx="649">
                  <c:v>43154</c:v>
                </c:pt>
                <c:pt idx="650">
                  <c:v>43157</c:v>
                </c:pt>
                <c:pt idx="651">
                  <c:v>43158</c:v>
                </c:pt>
                <c:pt idx="652">
                  <c:v>43159</c:v>
                </c:pt>
                <c:pt idx="653">
                  <c:v>43160</c:v>
                </c:pt>
                <c:pt idx="654">
                  <c:v>43161</c:v>
                </c:pt>
                <c:pt idx="655">
                  <c:v>43164</c:v>
                </c:pt>
                <c:pt idx="656">
                  <c:v>43165</c:v>
                </c:pt>
                <c:pt idx="657">
                  <c:v>43166</c:v>
                </c:pt>
                <c:pt idx="658">
                  <c:v>43167</c:v>
                </c:pt>
                <c:pt idx="659">
                  <c:v>43168</c:v>
                </c:pt>
                <c:pt idx="660">
                  <c:v>43171</c:v>
                </c:pt>
                <c:pt idx="661">
                  <c:v>43172</c:v>
                </c:pt>
                <c:pt idx="662">
                  <c:v>43173</c:v>
                </c:pt>
                <c:pt idx="663">
                  <c:v>43174</c:v>
                </c:pt>
                <c:pt idx="664">
                  <c:v>43175</c:v>
                </c:pt>
                <c:pt idx="665">
                  <c:v>43178</c:v>
                </c:pt>
                <c:pt idx="666">
                  <c:v>43179</c:v>
                </c:pt>
                <c:pt idx="667">
                  <c:v>43180</c:v>
                </c:pt>
                <c:pt idx="668">
                  <c:v>43181</c:v>
                </c:pt>
                <c:pt idx="669">
                  <c:v>43182</c:v>
                </c:pt>
                <c:pt idx="670">
                  <c:v>43185</c:v>
                </c:pt>
                <c:pt idx="671">
                  <c:v>43186</c:v>
                </c:pt>
                <c:pt idx="672">
                  <c:v>43187</c:v>
                </c:pt>
                <c:pt idx="673">
                  <c:v>43188</c:v>
                </c:pt>
                <c:pt idx="674">
                  <c:v>43192</c:v>
                </c:pt>
                <c:pt idx="675">
                  <c:v>43193</c:v>
                </c:pt>
                <c:pt idx="676">
                  <c:v>43194</c:v>
                </c:pt>
                <c:pt idx="677">
                  <c:v>43195</c:v>
                </c:pt>
                <c:pt idx="678">
                  <c:v>43196</c:v>
                </c:pt>
                <c:pt idx="679">
                  <c:v>43199</c:v>
                </c:pt>
                <c:pt idx="680">
                  <c:v>43200</c:v>
                </c:pt>
                <c:pt idx="681">
                  <c:v>43201</c:v>
                </c:pt>
                <c:pt idx="682">
                  <c:v>43202</c:v>
                </c:pt>
                <c:pt idx="683">
                  <c:v>43203</c:v>
                </c:pt>
                <c:pt idx="684">
                  <c:v>43206</c:v>
                </c:pt>
                <c:pt idx="685">
                  <c:v>43207</c:v>
                </c:pt>
                <c:pt idx="686">
                  <c:v>43208</c:v>
                </c:pt>
                <c:pt idx="687">
                  <c:v>43209</c:v>
                </c:pt>
                <c:pt idx="688">
                  <c:v>43210</c:v>
                </c:pt>
                <c:pt idx="689">
                  <c:v>43213</c:v>
                </c:pt>
                <c:pt idx="690">
                  <c:v>43214</c:v>
                </c:pt>
                <c:pt idx="691">
                  <c:v>43215</c:v>
                </c:pt>
                <c:pt idx="692">
                  <c:v>43216</c:v>
                </c:pt>
                <c:pt idx="693">
                  <c:v>43217</c:v>
                </c:pt>
                <c:pt idx="694">
                  <c:v>43220</c:v>
                </c:pt>
                <c:pt idx="695">
                  <c:v>43221</c:v>
                </c:pt>
                <c:pt idx="696">
                  <c:v>43222</c:v>
                </c:pt>
                <c:pt idx="697">
                  <c:v>43223</c:v>
                </c:pt>
                <c:pt idx="698">
                  <c:v>43224</c:v>
                </c:pt>
                <c:pt idx="699">
                  <c:v>43227</c:v>
                </c:pt>
                <c:pt idx="700">
                  <c:v>43228</c:v>
                </c:pt>
                <c:pt idx="701">
                  <c:v>43229</c:v>
                </c:pt>
                <c:pt idx="702">
                  <c:v>43230</c:v>
                </c:pt>
                <c:pt idx="703">
                  <c:v>43231</c:v>
                </c:pt>
                <c:pt idx="704">
                  <c:v>43234</c:v>
                </c:pt>
                <c:pt idx="705">
                  <c:v>43235</c:v>
                </c:pt>
                <c:pt idx="706">
                  <c:v>43236</c:v>
                </c:pt>
                <c:pt idx="707">
                  <c:v>43237</c:v>
                </c:pt>
                <c:pt idx="708">
                  <c:v>43238</c:v>
                </c:pt>
                <c:pt idx="709">
                  <c:v>43242</c:v>
                </c:pt>
                <c:pt idx="710">
                  <c:v>43243</c:v>
                </c:pt>
                <c:pt idx="711">
                  <c:v>43244</c:v>
                </c:pt>
                <c:pt idx="712">
                  <c:v>43245</c:v>
                </c:pt>
                <c:pt idx="713">
                  <c:v>43248</c:v>
                </c:pt>
                <c:pt idx="714">
                  <c:v>43249</c:v>
                </c:pt>
                <c:pt idx="715">
                  <c:v>43250</c:v>
                </c:pt>
                <c:pt idx="716">
                  <c:v>43251</c:v>
                </c:pt>
                <c:pt idx="717">
                  <c:v>43252</c:v>
                </c:pt>
                <c:pt idx="718">
                  <c:v>43255</c:v>
                </c:pt>
                <c:pt idx="719">
                  <c:v>43256</c:v>
                </c:pt>
                <c:pt idx="720">
                  <c:v>43257</c:v>
                </c:pt>
                <c:pt idx="721">
                  <c:v>43258</c:v>
                </c:pt>
                <c:pt idx="722">
                  <c:v>43259</c:v>
                </c:pt>
                <c:pt idx="723">
                  <c:v>43262</c:v>
                </c:pt>
                <c:pt idx="724">
                  <c:v>43263</c:v>
                </c:pt>
                <c:pt idx="725">
                  <c:v>43264</c:v>
                </c:pt>
                <c:pt idx="726">
                  <c:v>43265</c:v>
                </c:pt>
                <c:pt idx="727">
                  <c:v>43266</c:v>
                </c:pt>
                <c:pt idx="728">
                  <c:v>43269</c:v>
                </c:pt>
                <c:pt idx="729">
                  <c:v>43270</c:v>
                </c:pt>
                <c:pt idx="730">
                  <c:v>43271</c:v>
                </c:pt>
                <c:pt idx="731">
                  <c:v>43272</c:v>
                </c:pt>
                <c:pt idx="732">
                  <c:v>43273</c:v>
                </c:pt>
                <c:pt idx="733">
                  <c:v>43276</c:v>
                </c:pt>
                <c:pt idx="734">
                  <c:v>43277</c:v>
                </c:pt>
                <c:pt idx="735">
                  <c:v>43278</c:v>
                </c:pt>
                <c:pt idx="736">
                  <c:v>43279</c:v>
                </c:pt>
                <c:pt idx="737">
                  <c:v>43280</c:v>
                </c:pt>
                <c:pt idx="738">
                  <c:v>43284</c:v>
                </c:pt>
                <c:pt idx="739">
                  <c:v>43285</c:v>
                </c:pt>
                <c:pt idx="740">
                  <c:v>43286</c:v>
                </c:pt>
                <c:pt idx="741">
                  <c:v>43287</c:v>
                </c:pt>
                <c:pt idx="742">
                  <c:v>43290</c:v>
                </c:pt>
                <c:pt idx="743">
                  <c:v>43291</c:v>
                </c:pt>
                <c:pt idx="744">
                  <c:v>43292</c:v>
                </c:pt>
                <c:pt idx="745">
                  <c:v>43293</c:v>
                </c:pt>
                <c:pt idx="746">
                  <c:v>43294</c:v>
                </c:pt>
                <c:pt idx="747">
                  <c:v>43297</c:v>
                </c:pt>
                <c:pt idx="748">
                  <c:v>43298</c:v>
                </c:pt>
                <c:pt idx="749">
                  <c:v>43299</c:v>
                </c:pt>
                <c:pt idx="750">
                  <c:v>43300</c:v>
                </c:pt>
                <c:pt idx="751">
                  <c:v>43301</c:v>
                </c:pt>
                <c:pt idx="752">
                  <c:v>43304</c:v>
                </c:pt>
                <c:pt idx="753">
                  <c:v>43305</c:v>
                </c:pt>
                <c:pt idx="754">
                  <c:v>43306</c:v>
                </c:pt>
                <c:pt idx="755">
                  <c:v>43307</c:v>
                </c:pt>
                <c:pt idx="756">
                  <c:v>43308</c:v>
                </c:pt>
                <c:pt idx="757">
                  <c:v>43311</c:v>
                </c:pt>
                <c:pt idx="758">
                  <c:v>43312</c:v>
                </c:pt>
                <c:pt idx="759">
                  <c:v>43313</c:v>
                </c:pt>
                <c:pt idx="760">
                  <c:v>43314</c:v>
                </c:pt>
                <c:pt idx="761">
                  <c:v>43315</c:v>
                </c:pt>
                <c:pt idx="762">
                  <c:v>43319</c:v>
                </c:pt>
                <c:pt idx="763">
                  <c:v>43320</c:v>
                </c:pt>
                <c:pt idx="764">
                  <c:v>43321</c:v>
                </c:pt>
                <c:pt idx="765">
                  <c:v>43322</c:v>
                </c:pt>
                <c:pt idx="766">
                  <c:v>43325</c:v>
                </c:pt>
                <c:pt idx="767">
                  <c:v>43326</c:v>
                </c:pt>
                <c:pt idx="768">
                  <c:v>43327</c:v>
                </c:pt>
                <c:pt idx="769">
                  <c:v>43328</c:v>
                </c:pt>
                <c:pt idx="770">
                  <c:v>43329</c:v>
                </c:pt>
                <c:pt idx="771">
                  <c:v>43332</c:v>
                </c:pt>
                <c:pt idx="772">
                  <c:v>43333</c:v>
                </c:pt>
                <c:pt idx="773">
                  <c:v>43334</c:v>
                </c:pt>
                <c:pt idx="774">
                  <c:v>43335</c:v>
                </c:pt>
                <c:pt idx="775">
                  <c:v>43336</c:v>
                </c:pt>
                <c:pt idx="776">
                  <c:v>43339</c:v>
                </c:pt>
                <c:pt idx="777">
                  <c:v>43340</c:v>
                </c:pt>
                <c:pt idx="778">
                  <c:v>43341</c:v>
                </c:pt>
                <c:pt idx="779">
                  <c:v>43342</c:v>
                </c:pt>
                <c:pt idx="780">
                  <c:v>43343</c:v>
                </c:pt>
                <c:pt idx="781">
                  <c:v>43347</c:v>
                </c:pt>
                <c:pt idx="782">
                  <c:v>43348</c:v>
                </c:pt>
                <c:pt idx="783">
                  <c:v>43349</c:v>
                </c:pt>
                <c:pt idx="784">
                  <c:v>43350</c:v>
                </c:pt>
                <c:pt idx="785">
                  <c:v>43353</c:v>
                </c:pt>
                <c:pt idx="786">
                  <c:v>43354</c:v>
                </c:pt>
                <c:pt idx="787">
                  <c:v>43355</c:v>
                </c:pt>
                <c:pt idx="788">
                  <c:v>43356</c:v>
                </c:pt>
                <c:pt idx="789">
                  <c:v>43357</c:v>
                </c:pt>
                <c:pt idx="790">
                  <c:v>43360</c:v>
                </c:pt>
                <c:pt idx="791">
                  <c:v>43361</c:v>
                </c:pt>
                <c:pt idx="792">
                  <c:v>43362</c:v>
                </c:pt>
                <c:pt idx="793">
                  <c:v>43363</c:v>
                </c:pt>
                <c:pt idx="794">
                  <c:v>43364</c:v>
                </c:pt>
                <c:pt idx="795">
                  <c:v>43367</c:v>
                </c:pt>
                <c:pt idx="796">
                  <c:v>43368</c:v>
                </c:pt>
                <c:pt idx="797">
                  <c:v>43369</c:v>
                </c:pt>
                <c:pt idx="798">
                  <c:v>43370</c:v>
                </c:pt>
                <c:pt idx="799">
                  <c:v>43371</c:v>
                </c:pt>
                <c:pt idx="800">
                  <c:v>43374</c:v>
                </c:pt>
                <c:pt idx="801">
                  <c:v>43375</c:v>
                </c:pt>
                <c:pt idx="802">
                  <c:v>43376</c:v>
                </c:pt>
                <c:pt idx="803">
                  <c:v>43377</c:v>
                </c:pt>
                <c:pt idx="804">
                  <c:v>43378</c:v>
                </c:pt>
                <c:pt idx="805">
                  <c:v>43382</c:v>
                </c:pt>
                <c:pt idx="806">
                  <c:v>43383</c:v>
                </c:pt>
                <c:pt idx="807">
                  <c:v>43384</c:v>
                </c:pt>
                <c:pt idx="808">
                  <c:v>43385</c:v>
                </c:pt>
                <c:pt idx="809">
                  <c:v>43388</c:v>
                </c:pt>
                <c:pt idx="810">
                  <c:v>43389</c:v>
                </c:pt>
                <c:pt idx="811">
                  <c:v>43390</c:v>
                </c:pt>
                <c:pt idx="812">
                  <c:v>43391</c:v>
                </c:pt>
                <c:pt idx="813">
                  <c:v>43392</c:v>
                </c:pt>
                <c:pt idx="814">
                  <c:v>43395</c:v>
                </c:pt>
                <c:pt idx="815">
                  <c:v>43396</c:v>
                </c:pt>
                <c:pt idx="816">
                  <c:v>43397</c:v>
                </c:pt>
                <c:pt idx="817">
                  <c:v>43398</c:v>
                </c:pt>
                <c:pt idx="818">
                  <c:v>43399</c:v>
                </c:pt>
                <c:pt idx="819">
                  <c:v>43402</c:v>
                </c:pt>
                <c:pt idx="820">
                  <c:v>43403</c:v>
                </c:pt>
                <c:pt idx="821">
                  <c:v>43404</c:v>
                </c:pt>
                <c:pt idx="822">
                  <c:v>43405</c:v>
                </c:pt>
                <c:pt idx="823">
                  <c:v>43406</c:v>
                </c:pt>
                <c:pt idx="824">
                  <c:v>43409</c:v>
                </c:pt>
                <c:pt idx="825">
                  <c:v>43410</c:v>
                </c:pt>
                <c:pt idx="826">
                  <c:v>43411</c:v>
                </c:pt>
                <c:pt idx="827">
                  <c:v>43412</c:v>
                </c:pt>
                <c:pt idx="828">
                  <c:v>43413</c:v>
                </c:pt>
                <c:pt idx="829">
                  <c:v>43416</c:v>
                </c:pt>
                <c:pt idx="830">
                  <c:v>43417</c:v>
                </c:pt>
                <c:pt idx="831">
                  <c:v>43418</c:v>
                </c:pt>
                <c:pt idx="832">
                  <c:v>43419</c:v>
                </c:pt>
                <c:pt idx="833">
                  <c:v>43420</c:v>
                </c:pt>
                <c:pt idx="834">
                  <c:v>43423</c:v>
                </c:pt>
                <c:pt idx="835">
                  <c:v>43424</c:v>
                </c:pt>
                <c:pt idx="836">
                  <c:v>43425</c:v>
                </c:pt>
                <c:pt idx="837">
                  <c:v>43426</c:v>
                </c:pt>
                <c:pt idx="838">
                  <c:v>43427</c:v>
                </c:pt>
                <c:pt idx="839">
                  <c:v>43430</c:v>
                </c:pt>
                <c:pt idx="840">
                  <c:v>43431</c:v>
                </c:pt>
                <c:pt idx="841">
                  <c:v>43432</c:v>
                </c:pt>
                <c:pt idx="842">
                  <c:v>43433</c:v>
                </c:pt>
                <c:pt idx="843">
                  <c:v>43434</c:v>
                </c:pt>
                <c:pt idx="844">
                  <c:v>43437</c:v>
                </c:pt>
                <c:pt idx="845">
                  <c:v>43438</c:v>
                </c:pt>
                <c:pt idx="846">
                  <c:v>43439</c:v>
                </c:pt>
                <c:pt idx="847">
                  <c:v>43440</c:v>
                </c:pt>
                <c:pt idx="848">
                  <c:v>43441</c:v>
                </c:pt>
                <c:pt idx="849">
                  <c:v>43444</c:v>
                </c:pt>
                <c:pt idx="850">
                  <c:v>43445</c:v>
                </c:pt>
                <c:pt idx="851">
                  <c:v>43446</c:v>
                </c:pt>
                <c:pt idx="852">
                  <c:v>43447</c:v>
                </c:pt>
                <c:pt idx="853">
                  <c:v>43448</c:v>
                </c:pt>
                <c:pt idx="854">
                  <c:v>43451</c:v>
                </c:pt>
                <c:pt idx="855">
                  <c:v>43452</c:v>
                </c:pt>
                <c:pt idx="856">
                  <c:v>43453</c:v>
                </c:pt>
                <c:pt idx="857">
                  <c:v>43454</c:v>
                </c:pt>
                <c:pt idx="858">
                  <c:v>43455</c:v>
                </c:pt>
                <c:pt idx="859">
                  <c:v>43458</c:v>
                </c:pt>
                <c:pt idx="860">
                  <c:v>43461</c:v>
                </c:pt>
                <c:pt idx="861">
                  <c:v>43462</c:v>
                </c:pt>
                <c:pt idx="862">
                  <c:v>43465</c:v>
                </c:pt>
                <c:pt idx="863">
                  <c:v>43467</c:v>
                </c:pt>
                <c:pt idx="864">
                  <c:v>43468</c:v>
                </c:pt>
                <c:pt idx="865">
                  <c:v>43469</c:v>
                </c:pt>
                <c:pt idx="866">
                  <c:v>43472</c:v>
                </c:pt>
                <c:pt idx="867">
                  <c:v>43473</c:v>
                </c:pt>
                <c:pt idx="868">
                  <c:v>43474</c:v>
                </c:pt>
                <c:pt idx="869">
                  <c:v>43475</c:v>
                </c:pt>
                <c:pt idx="870">
                  <c:v>43476</c:v>
                </c:pt>
                <c:pt idx="871">
                  <c:v>43479</c:v>
                </c:pt>
                <c:pt idx="872">
                  <c:v>43480</c:v>
                </c:pt>
                <c:pt idx="873">
                  <c:v>43481</c:v>
                </c:pt>
                <c:pt idx="874">
                  <c:v>43482</c:v>
                </c:pt>
                <c:pt idx="875">
                  <c:v>43483</c:v>
                </c:pt>
                <c:pt idx="876">
                  <c:v>43486</c:v>
                </c:pt>
                <c:pt idx="877">
                  <c:v>43487</c:v>
                </c:pt>
                <c:pt idx="878">
                  <c:v>43488</c:v>
                </c:pt>
                <c:pt idx="879">
                  <c:v>43489</c:v>
                </c:pt>
                <c:pt idx="880">
                  <c:v>43490</c:v>
                </c:pt>
                <c:pt idx="881">
                  <c:v>43493</c:v>
                </c:pt>
                <c:pt idx="882">
                  <c:v>43494</c:v>
                </c:pt>
                <c:pt idx="883">
                  <c:v>43495</c:v>
                </c:pt>
                <c:pt idx="884">
                  <c:v>43496</c:v>
                </c:pt>
                <c:pt idx="885">
                  <c:v>43497</c:v>
                </c:pt>
                <c:pt idx="886">
                  <c:v>43500</c:v>
                </c:pt>
                <c:pt idx="887">
                  <c:v>43501</c:v>
                </c:pt>
                <c:pt idx="888">
                  <c:v>43502</c:v>
                </c:pt>
                <c:pt idx="889">
                  <c:v>43503</c:v>
                </c:pt>
                <c:pt idx="890">
                  <c:v>43504</c:v>
                </c:pt>
                <c:pt idx="891">
                  <c:v>43507</c:v>
                </c:pt>
                <c:pt idx="892">
                  <c:v>43508</c:v>
                </c:pt>
                <c:pt idx="893">
                  <c:v>43509</c:v>
                </c:pt>
                <c:pt idx="894">
                  <c:v>43510</c:v>
                </c:pt>
                <c:pt idx="895">
                  <c:v>43511</c:v>
                </c:pt>
                <c:pt idx="896">
                  <c:v>43515</c:v>
                </c:pt>
                <c:pt idx="897">
                  <c:v>43516</c:v>
                </c:pt>
                <c:pt idx="898">
                  <c:v>43517</c:v>
                </c:pt>
                <c:pt idx="899">
                  <c:v>43518</c:v>
                </c:pt>
                <c:pt idx="900">
                  <c:v>43521</c:v>
                </c:pt>
                <c:pt idx="901">
                  <c:v>43522</c:v>
                </c:pt>
                <c:pt idx="902">
                  <c:v>43523</c:v>
                </c:pt>
                <c:pt idx="903">
                  <c:v>43524</c:v>
                </c:pt>
                <c:pt idx="904">
                  <c:v>43525</c:v>
                </c:pt>
                <c:pt idx="905">
                  <c:v>43528</c:v>
                </c:pt>
                <c:pt idx="906">
                  <c:v>43529</c:v>
                </c:pt>
                <c:pt idx="907">
                  <c:v>43530</c:v>
                </c:pt>
                <c:pt idx="908">
                  <c:v>43531</c:v>
                </c:pt>
                <c:pt idx="909">
                  <c:v>43532</c:v>
                </c:pt>
                <c:pt idx="910">
                  <c:v>43535</c:v>
                </c:pt>
                <c:pt idx="911">
                  <c:v>43536</c:v>
                </c:pt>
                <c:pt idx="912">
                  <c:v>43537</c:v>
                </c:pt>
                <c:pt idx="913">
                  <c:v>43538</c:v>
                </c:pt>
                <c:pt idx="914">
                  <c:v>43539</c:v>
                </c:pt>
                <c:pt idx="915">
                  <c:v>43542</c:v>
                </c:pt>
                <c:pt idx="916">
                  <c:v>43543</c:v>
                </c:pt>
                <c:pt idx="917">
                  <c:v>43544</c:v>
                </c:pt>
                <c:pt idx="918">
                  <c:v>43545</c:v>
                </c:pt>
                <c:pt idx="919">
                  <c:v>43546</c:v>
                </c:pt>
                <c:pt idx="920">
                  <c:v>43549</c:v>
                </c:pt>
                <c:pt idx="921">
                  <c:v>43550</c:v>
                </c:pt>
                <c:pt idx="922">
                  <c:v>43551</c:v>
                </c:pt>
                <c:pt idx="923">
                  <c:v>43552</c:v>
                </c:pt>
                <c:pt idx="924">
                  <c:v>43553</c:v>
                </c:pt>
                <c:pt idx="925">
                  <c:v>43556</c:v>
                </c:pt>
                <c:pt idx="926">
                  <c:v>43557</c:v>
                </c:pt>
                <c:pt idx="927">
                  <c:v>43558</c:v>
                </c:pt>
                <c:pt idx="928">
                  <c:v>43559</c:v>
                </c:pt>
                <c:pt idx="929">
                  <c:v>43560</c:v>
                </c:pt>
                <c:pt idx="930">
                  <c:v>43563</c:v>
                </c:pt>
                <c:pt idx="931">
                  <c:v>43564</c:v>
                </c:pt>
                <c:pt idx="932">
                  <c:v>43565</c:v>
                </c:pt>
                <c:pt idx="933">
                  <c:v>43566</c:v>
                </c:pt>
                <c:pt idx="934">
                  <c:v>43567</c:v>
                </c:pt>
                <c:pt idx="935">
                  <c:v>43570</c:v>
                </c:pt>
                <c:pt idx="936">
                  <c:v>43571</c:v>
                </c:pt>
                <c:pt idx="937">
                  <c:v>43572</c:v>
                </c:pt>
                <c:pt idx="938">
                  <c:v>43573</c:v>
                </c:pt>
                <c:pt idx="939">
                  <c:v>43577</c:v>
                </c:pt>
                <c:pt idx="940">
                  <c:v>43578</c:v>
                </c:pt>
                <c:pt idx="941">
                  <c:v>43579</c:v>
                </c:pt>
                <c:pt idx="942">
                  <c:v>43580</c:v>
                </c:pt>
                <c:pt idx="943">
                  <c:v>43581</c:v>
                </c:pt>
                <c:pt idx="944">
                  <c:v>43584</c:v>
                </c:pt>
                <c:pt idx="945">
                  <c:v>43585</c:v>
                </c:pt>
                <c:pt idx="946">
                  <c:v>43586</c:v>
                </c:pt>
                <c:pt idx="947">
                  <c:v>43587</c:v>
                </c:pt>
                <c:pt idx="948">
                  <c:v>43588</c:v>
                </c:pt>
                <c:pt idx="949">
                  <c:v>43591</c:v>
                </c:pt>
                <c:pt idx="950">
                  <c:v>43592</c:v>
                </c:pt>
                <c:pt idx="951">
                  <c:v>43593</c:v>
                </c:pt>
                <c:pt idx="952">
                  <c:v>43594</c:v>
                </c:pt>
                <c:pt idx="953">
                  <c:v>43595</c:v>
                </c:pt>
                <c:pt idx="954">
                  <c:v>43598</c:v>
                </c:pt>
                <c:pt idx="955">
                  <c:v>43599</c:v>
                </c:pt>
                <c:pt idx="956">
                  <c:v>43600</c:v>
                </c:pt>
                <c:pt idx="957">
                  <c:v>43601</c:v>
                </c:pt>
                <c:pt idx="958">
                  <c:v>43602</c:v>
                </c:pt>
                <c:pt idx="959">
                  <c:v>43606</c:v>
                </c:pt>
                <c:pt idx="960">
                  <c:v>43607</c:v>
                </c:pt>
                <c:pt idx="961">
                  <c:v>43608</c:v>
                </c:pt>
                <c:pt idx="962">
                  <c:v>43609</c:v>
                </c:pt>
                <c:pt idx="963">
                  <c:v>43612</c:v>
                </c:pt>
                <c:pt idx="964">
                  <c:v>43613</c:v>
                </c:pt>
                <c:pt idx="965">
                  <c:v>43614</c:v>
                </c:pt>
                <c:pt idx="966">
                  <c:v>43615</c:v>
                </c:pt>
                <c:pt idx="967">
                  <c:v>43616</c:v>
                </c:pt>
                <c:pt idx="968">
                  <c:v>43619</c:v>
                </c:pt>
                <c:pt idx="969">
                  <c:v>43620</c:v>
                </c:pt>
                <c:pt idx="970">
                  <c:v>43621</c:v>
                </c:pt>
                <c:pt idx="971">
                  <c:v>43622</c:v>
                </c:pt>
                <c:pt idx="972">
                  <c:v>43623</c:v>
                </c:pt>
                <c:pt idx="973">
                  <c:v>43626</c:v>
                </c:pt>
                <c:pt idx="974">
                  <c:v>43627</c:v>
                </c:pt>
                <c:pt idx="975">
                  <c:v>43628</c:v>
                </c:pt>
                <c:pt idx="976">
                  <c:v>43629</c:v>
                </c:pt>
                <c:pt idx="977">
                  <c:v>43630</c:v>
                </c:pt>
                <c:pt idx="978">
                  <c:v>43633</c:v>
                </c:pt>
                <c:pt idx="979">
                  <c:v>43634</c:v>
                </c:pt>
                <c:pt idx="980">
                  <c:v>43635</c:v>
                </c:pt>
                <c:pt idx="981">
                  <c:v>43636</c:v>
                </c:pt>
                <c:pt idx="982">
                  <c:v>43637</c:v>
                </c:pt>
                <c:pt idx="983">
                  <c:v>43640</c:v>
                </c:pt>
                <c:pt idx="984">
                  <c:v>43641</c:v>
                </c:pt>
                <c:pt idx="985">
                  <c:v>43642</c:v>
                </c:pt>
                <c:pt idx="986">
                  <c:v>43643</c:v>
                </c:pt>
                <c:pt idx="987">
                  <c:v>43644</c:v>
                </c:pt>
                <c:pt idx="988">
                  <c:v>43648</c:v>
                </c:pt>
                <c:pt idx="989">
                  <c:v>43649</c:v>
                </c:pt>
                <c:pt idx="990">
                  <c:v>43650</c:v>
                </c:pt>
                <c:pt idx="991">
                  <c:v>43651</c:v>
                </c:pt>
                <c:pt idx="992">
                  <c:v>43654</c:v>
                </c:pt>
                <c:pt idx="993">
                  <c:v>43655</c:v>
                </c:pt>
                <c:pt idx="994">
                  <c:v>43656</c:v>
                </c:pt>
                <c:pt idx="995">
                  <c:v>43657</c:v>
                </c:pt>
                <c:pt idx="996">
                  <c:v>43658</c:v>
                </c:pt>
                <c:pt idx="997">
                  <c:v>43661</c:v>
                </c:pt>
                <c:pt idx="998">
                  <c:v>43662</c:v>
                </c:pt>
                <c:pt idx="999">
                  <c:v>43663</c:v>
                </c:pt>
                <c:pt idx="1000">
                  <c:v>43664</c:v>
                </c:pt>
                <c:pt idx="1001">
                  <c:v>43665</c:v>
                </c:pt>
                <c:pt idx="1002">
                  <c:v>43668</c:v>
                </c:pt>
                <c:pt idx="1003">
                  <c:v>43669</c:v>
                </c:pt>
                <c:pt idx="1004">
                  <c:v>43670</c:v>
                </c:pt>
                <c:pt idx="1005">
                  <c:v>43671</c:v>
                </c:pt>
                <c:pt idx="1006">
                  <c:v>43672</c:v>
                </c:pt>
                <c:pt idx="1007">
                  <c:v>43675</c:v>
                </c:pt>
                <c:pt idx="1008">
                  <c:v>43676</c:v>
                </c:pt>
                <c:pt idx="1009">
                  <c:v>43677</c:v>
                </c:pt>
                <c:pt idx="1010">
                  <c:v>43678</c:v>
                </c:pt>
                <c:pt idx="1011">
                  <c:v>43679</c:v>
                </c:pt>
                <c:pt idx="1012">
                  <c:v>43683</c:v>
                </c:pt>
                <c:pt idx="1013">
                  <c:v>43684</c:v>
                </c:pt>
                <c:pt idx="1014">
                  <c:v>43685</c:v>
                </c:pt>
                <c:pt idx="1015">
                  <c:v>43686</c:v>
                </c:pt>
                <c:pt idx="1016">
                  <c:v>43689</c:v>
                </c:pt>
                <c:pt idx="1017">
                  <c:v>43690</c:v>
                </c:pt>
                <c:pt idx="1018">
                  <c:v>43691</c:v>
                </c:pt>
                <c:pt idx="1019">
                  <c:v>43692</c:v>
                </c:pt>
                <c:pt idx="1020">
                  <c:v>43693</c:v>
                </c:pt>
                <c:pt idx="1021">
                  <c:v>43696</c:v>
                </c:pt>
                <c:pt idx="1022">
                  <c:v>43697</c:v>
                </c:pt>
                <c:pt idx="1023">
                  <c:v>43698</c:v>
                </c:pt>
                <c:pt idx="1024">
                  <c:v>43699</c:v>
                </c:pt>
                <c:pt idx="1025">
                  <c:v>43700</c:v>
                </c:pt>
                <c:pt idx="1026">
                  <c:v>43703</c:v>
                </c:pt>
                <c:pt idx="1027">
                  <c:v>43704</c:v>
                </c:pt>
                <c:pt idx="1028">
                  <c:v>43705</c:v>
                </c:pt>
                <c:pt idx="1029">
                  <c:v>43706</c:v>
                </c:pt>
                <c:pt idx="1030">
                  <c:v>43707</c:v>
                </c:pt>
                <c:pt idx="1031">
                  <c:v>43711</c:v>
                </c:pt>
                <c:pt idx="1032">
                  <c:v>43712</c:v>
                </c:pt>
                <c:pt idx="1033">
                  <c:v>43713</c:v>
                </c:pt>
                <c:pt idx="1034">
                  <c:v>43714</c:v>
                </c:pt>
                <c:pt idx="1035">
                  <c:v>43717</c:v>
                </c:pt>
                <c:pt idx="1036">
                  <c:v>43718</c:v>
                </c:pt>
                <c:pt idx="1037">
                  <c:v>43719</c:v>
                </c:pt>
                <c:pt idx="1038">
                  <c:v>43720</c:v>
                </c:pt>
                <c:pt idx="1039">
                  <c:v>43721</c:v>
                </c:pt>
                <c:pt idx="1040">
                  <c:v>43724</c:v>
                </c:pt>
                <c:pt idx="1041">
                  <c:v>43725</c:v>
                </c:pt>
                <c:pt idx="1042">
                  <c:v>43726</c:v>
                </c:pt>
                <c:pt idx="1043">
                  <c:v>43727</c:v>
                </c:pt>
                <c:pt idx="1044">
                  <c:v>43728</c:v>
                </c:pt>
                <c:pt idx="1045">
                  <c:v>43731</c:v>
                </c:pt>
                <c:pt idx="1046">
                  <c:v>43732</c:v>
                </c:pt>
                <c:pt idx="1047">
                  <c:v>43733</c:v>
                </c:pt>
                <c:pt idx="1048">
                  <c:v>43734</c:v>
                </c:pt>
                <c:pt idx="1049">
                  <c:v>43735</c:v>
                </c:pt>
                <c:pt idx="1050">
                  <c:v>43738</c:v>
                </c:pt>
                <c:pt idx="1051">
                  <c:v>43739</c:v>
                </c:pt>
                <c:pt idx="1052">
                  <c:v>43740</c:v>
                </c:pt>
                <c:pt idx="1053">
                  <c:v>43741</c:v>
                </c:pt>
                <c:pt idx="1054">
                  <c:v>43742</c:v>
                </c:pt>
                <c:pt idx="1055">
                  <c:v>43745</c:v>
                </c:pt>
                <c:pt idx="1056">
                  <c:v>43746</c:v>
                </c:pt>
                <c:pt idx="1057">
                  <c:v>43747</c:v>
                </c:pt>
                <c:pt idx="1058">
                  <c:v>43748</c:v>
                </c:pt>
                <c:pt idx="1059">
                  <c:v>43749</c:v>
                </c:pt>
                <c:pt idx="1060">
                  <c:v>43753</c:v>
                </c:pt>
                <c:pt idx="1061">
                  <c:v>43754</c:v>
                </c:pt>
                <c:pt idx="1062">
                  <c:v>43755</c:v>
                </c:pt>
                <c:pt idx="1063">
                  <c:v>43756</c:v>
                </c:pt>
                <c:pt idx="1064">
                  <c:v>43759</c:v>
                </c:pt>
                <c:pt idx="1065">
                  <c:v>43760</c:v>
                </c:pt>
                <c:pt idx="1066">
                  <c:v>43761</c:v>
                </c:pt>
                <c:pt idx="1067">
                  <c:v>43762</c:v>
                </c:pt>
                <c:pt idx="1068">
                  <c:v>43763</c:v>
                </c:pt>
                <c:pt idx="1069">
                  <c:v>43766</c:v>
                </c:pt>
                <c:pt idx="1070">
                  <c:v>43767</c:v>
                </c:pt>
                <c:pt idx="1071">
                  <c:v>43768</c:v>
                </c:pt>
                <c:pt idx="1072">
                  <c:v>43769</c:v>
                </c:pt>
                <c:pt idx="1073">
                  <c:v>43770</c:v>
                </c:pt>
                <c:pt idx="1074">
                  <c:v>43773</c:v>
                </c:pt>
                <c:pt idx="1075">
                  <c:v>43774</c:v>
                </c:pt>
                <c:pt idx="1076">
                  <c:v>43775</c:v>
                </c:pt>
                <c:pt idx="1077">
                  <c:v>43776</c:v>
                </c:pt>
                <c:pt idx="1078">
                  <c:v>43777</c:v>
                </c:pt>
                <c:pt idx="1079">
                  <c:v>43780</c:v>
                </c:pt>
                <c:pt idx="1080">
                  <c:v>43781</c:v>
                </c:pt>
                <c:pt idx="1081">
                  <c:v>43782</c:v>
                </c:pt>
                <c:pt idx="1082">
                  <c:v>43783</c:v>
                </c:pt>
                <c:pt idx="1083">
                  <c:v>43784</c:v>
                </c:pt>
                <c:pt idx="1084">
                  <c:v>43787</c:v>
                </c:pt>
                <c:pt idx="1085">
                  <c:v>43788</c:v>
                </c:pt>
                <c:pt idx="1086">
                  <c:v>43789</c:v>
                </c:pt>
                <c:pt idx="1087">
                  <c:v>43790</c:v>
                </c:pt>
                <c:pt idx="1088">
                  <c:v>43791</c:v>
                </c:pt>
                <c:pt idx="1089">
                  <c:v>43794</c:v>
                </c:pt>
                <c:pt idx="1090">
                  <c:v>43795</c:v>
                </c:pt>
                <c:pt idx="1091">
                  <c:v>43796</c:v>
                </c:pt>
                <c:pt idx="1092">
                  <c:v>43797</c:v>
                </c:pt>
                <c:pt idx="1093">
                  <c:v>43798</c:v>
                </c:pt>
                <c:pt idx="1094">
                  <c:v>43801</c:v>
                </c:pt>
                <c:pt idx="1095">
                  <c:v>43802</c:v>
                </c:pt>
                <c:pt idx="1096">
                  <c:v>43803</c:v>
                </c:pt>
                <c:pt idx="1097">
                  <c:v>43804</c:v>
                </c:pt>
                <c:pt idx="1098">
                  <c:v>43805</c:v>
                </c:pt>
                <c:pt idx="1099">
                  <c:v>43808</c:v>
                </c:pt>
                <c:pt idx="1100">
                  <c:v>43809</c:v>
                </c:pt>
                <c:pt idx="1101">
                  <c:v>43810</c:v>
                </c:pt>
                <c:pt idx="1102">
                  <c:v>43811</c:v>
                </c:pt>
                <c:pt idx="1103">
                  <c:v>43812</c:v>
                </c:pt>
                <c:pt idx="1104">
                  <c:v>43815</c:v>
                </c:pt>
                <c:pt idx="1105">
                  <c:v>43816</c:v>
                </c:pt>
                <c:pt idx="1106">
                  <c:v>43817</c:v>
                </c:pt>
                <c:pt idx="1107">
                  <c:v>43818</c:v>
                </c:pt>
                <c:pt idx="1108">
                  <c:v>43819</c:v>
                </c:pt>
                <c:pt idx="1109">
                  <c:v>43822</c:v>
                </c:pt>
                <c:pt idx="1110">
                  <c:v>43823</c:v>
                </c:pt>
                <c:pt idx="1111">
                  <c:v>43826</c:v>
                </c:pt>
                <c:pt idx="1112">
                  <c:v>43829</c:v>
                </c:pt>
                <c:pt idx="1113">
                  <c:v>43830</c:v>
                </c:pt>
                <c:pt idx="1114">
                  <c:v>43832</c:v>
                </c:pt>
                <c:pt idx="1115">
                  <c:v>43833</c:v>
                </c:pt>
                <c:pt idx="1116">
                  <c:v>43836</c:v>
                </c:pt>
                <c:pt idx="1117">
                  <c:v>43837</c:v>
                </c:pt>
                <c:pt idx="1118">
                  <c:v>43838</c:v>
                </c:pt>
                <c:pt idx="1119">
                  <c:v>43839</c:v>
                </c:pt>
                <c:pt idx="1120">
                  <c:v>43840</c:v>
                </c:pt>
                <c:pt idx="1121">
                  <c:v>43843</c:v>
                </c:pt>
                <c:pt idx="1122">
                  <c:v>43844</c:v>
                </c:pt>
                <c:pt idx="1123">
                  <c:v>43845</c:v>
                </c:pt>
                <c:pt idx="1124">
                  <c:v>43846</c:v>
                </c:pt>
                <c:pt idx="1125">
                  <c:v>43847</c:v>
                </c:pt>
                <c:pt idx="1126">
                  <c:v>43850</c:v>
                </c:pt>
                <c:pt idx="1127">
                  <c:v>43851</c:v>
                </c:pt>
                <c:pt idx="1128">
                  <c:v>43852</c:v>
                </c:pt>
                <c:pt idx="1129">
                  <c:v>43853</c:v>
                </c:pt>
                <c:pt idx="1130">
                  <c:v>43854</c:v>
                </c:pt>
                <c:pt idx="1131">
                  <c:v>43857</c:v>
                </c:pt>
                <c:pt idx="1132">
                  <c:v>43858</c:v>
                </c:pt>
                <c:pt idx="1133">
                  <c:v>43859</c:v>
                </c:pt>
                <c:pt idx="1134">
                  <c:v>43860</c:v>
                </c:pt>
                <c:pt idx="1135">
                  <c:v>43861</c:v>
                </c:pt>
                <c:pt idx="1136">
                  <c:v>43864</c:v>
                </c:pt>
                <c:pt idx="1137">
                  <c:v>43865</c:v>
                </c:pt>
                <c:pt idx="1138">
                  <c:v>43866</c:v>
                </c:pt>
                <c:pt idx="1139">
                  <c:v>43867</c:v>
                </c:pt>
                <c:pt idx="1140">
                  <c:v>43868</c:v>
                </c:pt>
                <c:pt idx="1141">
                  <c:v>43871</c:v>
                </c:pt>
                <c:pt idx="1142">
                  <c:v>43872</c:v>
                </c:pt>
                <c:pt idx="1143">
                  <c:v>43873</c:v>
                </c:pt>
                <c:pt idx="1144">
                  <c:v>43874</c:v>
                </c:pt>
                <c:pt idx="1145">
                  <c:v>43875</c:v>
                </c:pt>
                <c:pt idx="1146">
                  <c:v>43879</c:v>
                </c:pt>
                <c:pt idx="1147">
                  <c:v>43880</c:v>
                </c:pt>
                <c:pt idx="1148">
                  <c:v>43881</c:v>
                </c:pt>
                <c:pt idx="1149">
                  <c:v>43882</c:v>
                </c:pt>
                <c:pt idx="1150">
                  <c:v>43885</c:v>
                </c:pt>
                <c:pt idx="1151">
                  <c:v>43886</c:v>
                </c:pt>
                <c:pt idx="1152">
                  <c:v>43887</c:v>
                </c:pt>
                <c:pt idx="1153">
                  <c:v>43888</c:v>
                </c:pt>
                <c:pt idx="1154">
                  <c:v>43889</c:v>
                </c:pt>
                <c:pt idx="1155">
                  <c:v>43892</c:v>
                </c:pt>
                <c:pt idx="1156">
                  <c:v>43893</c:v>
                </c:pt>
                <c:pt idx="1157">
                  <c:v>43894</c:v>
                </c:pt>
                <c:pt idx="1158">
                  <c:v>43895</c:v>
                </c:pt>
                <c:pt idx="1159">
                  <c:v>43896</c:v>
                </c:pt>
                <c:pt idx="1160">
                  <c:v>43899</c:v>
                </c:pt>
                <c:pt idx="1161">
                  <c:v>43900</c:v>
                </c:pt>
                <c:pt idx="1162">
                  <c:v>43901</c:v>
                </c:pt>
                <c:pt idx="1163">
                  <c:v>43902</c:v>
                </c:pt>
                <c:pt idx="1164">
                  <c:v>43903</c:v>
                </c:pt>
                <c:pt idx="1165">
                  <c:v>43906</c:v>
                </c:pt>
                <c:pt idx="1166">
                  <c:v>43907</c:v>
                </c:pt>
                <c:pt idx="1167">
                  <c:v>43908</c:v>
                </c:pt>
                <c:pt idx="1168">
                  <c:v>43909</c:v>
                </c:pt>
                <c:pt idx="1169">
                  <c:v>43910</c:v>
                </c:pt>
                <c:pt idx="1170">
                  <c:v>43913</c:v>
                </c:pt>
                <c:pt idx="1171">
                  <c:v>43914</c:v>
                </c:pt>
                <c:pt idx="1172">
                  <c:v>43915</c:v>
                </c:pt>
                <c:pt idx="1173">
                  <c:v>43916</c:v>
                </c:pt>
                <c:pt idx="1174">
                  <c:v>43917</c:v>
                </c:pt>
                <c:pt idx="1175">
                  <c:v>43920</c:v>
                </c:pt>
                <c:pt idx="1176">
                  <c:v>43921</c:v>
                </c:pt>
                <c:pt idx="1177">
                  <c:v>43922</c:v>
                </c:pt>
                <c:pt idx="1178">
                  <c:v>43923</c:v>
                </c:pt>
                <c:pt idx="1179">
                  <c:v>43924</c:v>
                </c:pt>
                <c:pt idx="1180">
                  <c:v>43927</c:v>
                </c:pt>
                <c:pt idx="1181">
                  <c:v>43928</c:v>
                </c:pt>
                <c:pt idx="1182">
                  <c:v>43929</c:v>
                </c:pt>
                <c:pt idx="1183">
                  <c:v>43930</c:v>
                </c:pt>
                <c:pt idx="1184">
                  <c:v>43934</c:v>
                </c:pt>
                <c:pt idx="1185">
                  <c:v>43935</c:v>
                </c:pt>
                <c:pt idx="1186">
                  <c:v>43936</c:v>
                </c:pt>
                <c:pt idx="1187">
                  <c:v>43937</c:v>
                </c:pt>
                <c:pt idx="1188">
                  <c:v>43938</c:v>
                </c:pt>
                <c:pt idx="1189">
                  <c:v>43941</c:v>
                </c:pt>
                <c:pt idx="1190">
                  <c:v>43942</c:v>
                </c:pt>
                <c:pt idx="1191">
                  <c:v>43943</c:v>
                </c:pt>
                <c:pt idx="1192">
                  <c:v>43944</c:v>
                </c:pt>
                <c:pt idx="1193">
                  <c:v>43945</c:v>
                </c:pt>
                <c:pt idx="1194">
                  <c:v>43948</c:v>
                </c:pt>
                <c:pt idx="1195">
                  <c:v>43949</c:v>
                </c:pt>
                <c:pt idx="1196">
                  <c:v>43950</c:v>
                </c:pt>
                <c:pt idx="1197">
                  <c:v>43951</c:v>
                </c:pt>
                <c:pt idx="1198">
                  <c:v>43952</c:v>
                </c:pt>
                <c:pt idx="1199">
                  <c:v>43955</c:v>
                </c:pt>
                <c:pt idx="1200">
                  <c:v>43956</c:v>
                </c:pt>
                <c:pt idx="1201">
                  <c:v>43957</c:v>
                </c:pt>
                <c:pt idx="1202">
                  <c:v>43958</c:v>
                </c:pt>
                <c:pt idx="1203">
                  <c:v>43959</c:v>
                </c:pt>
                <c:pt idx="1204">
                  <c:v>43962</c:v>
                </c:pt>
                <c:pt idx="1205">
                  <c:v>43963</c:v>
                </c:pt>
                <c:pt idx="1206">
                  <c:v>43964</c:v>
                </c:pt>
                <c:pt idx="1207">
                  <c:v>43965</c:v>
                </c:pt>
                <c:pt idx="1208">
                  <c:v>43966</c:v>
                </c:pt>
                <c:pt idx="1209">
                  <c:v>43970</c:v>
                </c:pt>
                <c:pt idx="1210">
                  <c:v>43971</c:v>
                </c:pt>
                <c:pt idx="1211">
                  <c:v>43972</c:v>
                </c:pt>
                <c:pt idx="1212">
                  <c:v>43973</c:v>
                </c:pt>
                <c:pt idx="1213">
                  <c:v>43976</c:v>
                </c:pt>
                <c:pt idx="1214">
                  <c:v>43977</c:v>
                </c:pt>
                <c:pt idx="1215">
                  <c:v>43978</c:v>
                </c:pt>
                <c:pt idx="1216">
                  <c:v>43979</c:v>
                </c:pt>
                <c:pt idx="1217">
                  <c:v>43980</c:v>
                </c:pt>
                <c:pt idx="1218">
                  <c:v>43983</c:v>
                </c:pt>
                <c:pt idx="1219">
                  <c:v>43984</c:v>
                </c:pt>
                <c:pt idx="1220">
                  <c:v>43985</c:v>
                </c:pt>
                <c:pt idx="1221">
                  <c:v>43986</c:v>
                </c:pt>
                <c:pt idx="1222">
                  <c:v>43987</c:v>
                </c:pt>
                <c:pt idx="1223">
                  <c:v>43990</c:v>
                </c:pt>
                <c:pt idx="1224">
                  <c:v>43991</c:v>
                </c:pt>
                <c:pt idx="1225">
                  <c:v>43992</c:v>
                </c:pt>
                <c:pt idx="1226">
                  <c:v>43993</c:v>
                </c:pt>
                <c:pt idx="1227">
                  <c:v>43994</c:v>
                </c:pt>
                <c:pt idx="1228">
                  <c:v>43997</c:v>
                </c:pt>
                <c:pt idx="1229">
                  <c:v>43998</c:v>
                </c:pt>
                <c:pt idx="1230">
                  <c:v>43999</c:v>
                </c:pt>
                <c:pt idx="1231">
                  <c:v>44000</c:v>
                </c:pt>
                <c:pt idx="1232">
                  <c:v>44001</c:v>
                </c:pt>
                <c:pt idx="1233">
                  <c:v>44004</c:v>
                </c:pt>
                <c:pt idx="1234">
                  <c:v>44005</c:v>
                </c:pt>
                <c:pt idx="1235">
                  <c:v>44006</c:v>
                </c:pt>
                <c:pt idx="1236">
                  <c:v>44007</c:v>
                </c:pt>
                <c:pt idx="1237">
                  <c:v>44008</c:v>
                </c:pt>
                <c:pt idx="1238">
                  <c:v>44011</c:v>
                </c:pt>
                <c:pt idx="1239">
                  <c:v>44012</c:v>
                </c:pt>
                <c:pt idx="1240">
                  <c:v>44014</c:v>
                </c:pt>
                <c:pt idx="1241">
                  <c:v>44015</c:v>
                </c:pt>
                <c:pt idx="1242">
                  <c:v>44018</c:v>
                </c:pt>
                <c:pt idx="1243">
                  <c:v>44019</c:v>
                </c:pt>
                <c:pt idx="1244">
                  <c:v>44020</c:v>
                </c:pt>
                <c:pt idx="1245">
                  <c:v>44021</c:v>
                </c:pt>
                <c:pt idx="1246">
                  <c:v>44022</c:v>
                </c:pt>
                <c:pt idx="1247">
                  <c:v>44025</c:v>
                </c:pt>
                <c:pt idx="1248">
                  <c:v>44026</c:v>
                </c:pt>
                <c:pt idx="1249">
                  <c:v>44027</c:v>
                </c:pt>
                <c:pt idx="1250">
                  <c:v>44028</c:v>
                </c:pt>
                <c:pt idx="1251">
                  <c:v>44029</c:v>
                </c:pt>
                <c:pt idx="1252">
                  <c:v>44032</c:v>
                </c:pt>
                <c:pt idx="1253">
                  <c:v>44033</c:v>
                </c:pt>
                <c:pt idx="1254">
                  <c:v>44034</c:v>
                </c:pt>
                <c:pt idx="1255">
                  <c:v>44035</c:v>
                </c:pt>
                <c:pt idx="1256">
                  <c:v>44036</c:v>
                </c:pt>
                <c:pt idx="1257">
                  <c:v>44039</c:v>
                </c:pt>
                <c:pt idx="1258">
                  <c:v>44040</c:v>
                </c:pt>
                <c:pt idx="1259">
                  <c:v>44041</c:v>
                </c:pt>
                <c:pt idx="1260">
                  <c:v>44042</c:v>
                </c:pt>
                <c:pt idx="1261">
                  <c:v>44043</c:v>
                </c:pt>
                <c:pt idx="1262">
                  <c:v>44047</c:v>
                </c:pt>
                <c:pt idx="1263">
                  <c:v>44048</c:v>
                </c:pt>
                <c:pt idx="1264">
                  <c:v>44049</c:v>
                </c:pt>
                <c:pt idx="1265">
                  <c:v>44050</c:v>
                </c:pt>
                <c:pt idx="1266">
                  <c:v>44053</c:v>
                </c:pt>
                <c:pt idx="1267">
                  <c:v>44054</c:v>
                </c:pt>
                <c:pt idx="1268">
                  <c:v>44055</c:v>
                </c:pt>
                <c:pt idx="1269">
                  <c:v>44056</c:v>
                </c:pt>
                <c:pt idx="1270">
                  <c:v>44057</c:v>
                </c:pt>
                <c:pt idx="1271">
                  <c:v>44060</c:v>
                </c:pt>
                <c:pt idx="1272">
                  <c:v>44061</c:v>
                </c:pt>
                <c:pt idx="1273">
                  <c:v>44062</c:v>
                </c:pt>
                <c:pt idx="1274">
                  <c:v>44063</c:v>
                </c:pt>
                <c:pt idx="1275">
                  <c:v>44064</c:v>
                </c:pt>
                <c:pt idx="1276">
                  <c:v>44067</c:v>
                </c:pt>
                <c:pt idx="1277">
                  <c:v>44068</c:v>
                </c:pt>
                <c:pt idx="1278">
                  <c:v>44069</c:v>
                </c:pt>
                <c:pt idx="1279">
                  <c:v>44070</c:v>
                </c:pt>
                <c:pt idx="1280">
                  <c:v>44071</c:v>
                </c:pt>
                <c:pt idx="1281">
                  <c:v>44074</c:v>
                </c:pt>
                <c:pt idx="1282">
                  <c:v>44075</c:v>
                </c:pt>
                <c:pt idx="1283">
                  <c:v>44076</c:v>
                </c:pt>
                <c:pt idx="1284">
                  <c:v>44077</c:v>
                </c:pt>
                <c:pt idx="1285">
                  <c:v>44078</c:v>
                </c:pt>
                <c:pt idx="1286">
                  <c:v>44082</c:v>
                </c:pt>
                <c:pt idx="1287">
                  <c:v>44083</c:v>
                </c:pt>
                <c:pt idx="1288">
                  <c:v>44084</c:v>
                </c:pt>
                <c:pt idx="1289">
                  <c:v>44085</c:v>
                </c:pt>
                <c:pt idx="1290">
                  <c:v>44088</c:v>
                </c:pt>
                <c:pt idx="1291">
                  <c:v>44089</c:v>
                </c:pt>
                <c:pt idx="1292">
                  <c:v>44090</c:v>
                </c:pt>
                <c:pt idx="1293">
                  <c:v>44091</c:v>
                </c:pt>
                <c:pt idx="1294">
                  <c:v>44092</c:v>
                </c:pt>
                <c:pt idx="1295">
                  <c:v>44095</c:v>
                </c:pt>
                <c:pt idx="1296">
                  <c:v>44096</c:v>
                </c:pt>
                <c:pt idx="1297">
                  <c:v>44097</c:v>
                </c:pt>
                <c:pt idx="1298">
                  <c:v>44098</c:v>
                </c:pt>
                <c:pt idx="1299">
                  <c:v>44099</c:v>
                </c:pt>
                <c:pt idx="1300">
                  <c:v>44102</c:v>
                </c:pt>
                <c:pt idx="1301">
                  <c:v>44103</c:v>
                </c:pt>
                <c:pt idx="1302">
                  <c:v>44104</c:v>
                </c:pt>
                <c:pt idx="1303">
                  <c:v>44105</c:v>
                </c:pt>
                <c:pt idx="1304">
                  <c:v>44106</c:v>
                </c:pt>
                <c:pt idx="1305">
                  <c:v>44109</c:v>
                </c:pt>
                <c:pt idx="1306">
                  <c:v>44110</c:v>
                </c:pt>
                <c:pt idx="1307">
                  <c:v>44111</c:v>
                </c:pt>
                <c:pt idx="1308">
                  <c:v>44112</c:v>
                </c:pt>
                <c:pt idx="1309">
                  <c:v>44113</c:v>
                </c:pt>
                <c:pt idx="1310">
                  <c:v>44117</c:v>
                </c:pt>
                <c:pt idx="1311">
                  <c:v>44118</c:v>
                </c:pt>
                <c:pt idx="1312">
                  <c:v>44119</c:v>
                </c:pt>
                <c:pt idx="1313">
                  <c:v>44120</c:v>
                </c:pt>
                <c:pt idx="1314">
                  <c:v>44123</c:v>
                </c:pt>
                <c:pt idx="1315">
                  <c:v>44124</c:v>
                </c:pt>
                <c:pt idx="1316">
                  <c:v>44125</c:v>
                </c:pt>
                <c:pt idx="1317">
                  <c:v>44126</c:v>
                </c:pt>
                <c:pt idx="1318">
                  <c:v>44127</c:v>
                </c:pt>
                <c:pt idx="1319">
                  <c:v>44130</c:v>
                </c:pt>
                <c:pt idx="1320">
                  <c:v>44131</c:v>
                </c:pt>
                <c:pt idx="1321">
                  <c:v>44132</c:v>
                </c:pt>
                <c:pt idx="1322">
                  <c:v>44133</c:v>
                </c:pt>
                <c:pt idx="1323">
                  <c:v>44134</c:v>
                </c:pt>
                <c:pt idx="1324">
                  <c:v>44137</c:v>
                </c:pt>
                <c:pt idx="1325">
                  <c:v>44138</c:v>
                </c:pt>
                <c:pt idx="1326">
                  <c:v>44139</c:v>
                </c:pt>
                <c:pt idx="1327">
                  <c:v>44140</c:v>
                </c:pt>
                <c:pt idx="1328">
                  <c:v>44141</c:v>
                </c:pt>
                <c:pt idx="1329">
                  <c:v>44144</c:v>
                </c:pt>
                <c:pt idx="1330">
                  <c:v>44145</c:v>
                </c:pt>
                <c:pt idx="1331">
                  <c:v>44146</c:v>
                </c:pt>
                <c:pt idx="1332">
                  <c:v>44147</c:v>
                </c:pt>
                <c:pt idx="1333">
                  <c:v>44148</c:v>
                </c:pt>
                <c:pt idx="1334">
                  <c:v>44151</c:v>
                </c:pt>
                <c:pt idx="1335">
                  <c:v>44152</c:v>
                </c:pt>
                <c:pt idx="1336">
                  <c:v>44153</c:v>
                </c:pt>
                <c:pt idx="1337">
                  <c:v>44154</c:v>
                </c:pt>
                <c:pt idx="1338">
                  <c:v>44155</c:v>
                </c:pt>
                <c:pt idx="1339">
                  <c:v>44158</c:v>
                </c:pt>
                <c:pt idx="1340">
                  <c:v>44159</c:v>
                </c:pt>
                <c:pt idx="1341">
                  <c:v>44160</c:v>
                </c:pt>
                <c:pt idx="1342">
                  <c:v>44161</c:v>
                </c:pt>
                <c:pt idx="1343">
                  <c:v>44162</c:v>
                </c:pt>
                <c:pt idx="1344">
                  <c:v>44165</c:v>
                </c:pt>
                <c:pt idx="1345">
                  <c:v>44166</c:v>
                </c:pt>
                <c:pt idx="1346">
                  <c:v>44167</c:v>
                </c:pt>
                <c:pt idx="1347">
                  <c:v>44168</c:v>
                </c:pt>
                <c:pt idx="1348">
                  <c:v>44169</c:v>
                </c:pt>
                <c:pt idx="1349">
                  <c:v>44172</c:v>
                </c:pt>
                <c:pt idx="1350">
                  <c:v>44173</c:v>
                </c:pt>
                <c:pt idx="1351">
                  <c:v>44174</c:v>
                </c:pt>
                <c:pt idx="1352">
                  <c:v>44175</c:v>
                </c:pt>
                <c:pt idx="1353">
                  <c:v>44176</c:v>
                </c:pt>
                <c:pt idx="1354">
                  <c:v>44179</c:v>
                </c:pt>
                <c:pt idx="1355">
                  <c:v>44180</c:v>
                </c:pt>
                <c:pt idx="1356">
                  <c:v>44181</c:v>
                </c:pt>
                <c:pt idx="1357">
                  <c:v>44182</c:v>
                </c:pt>
                <c:pt idx="1358">
                  <c:v>44183</c:v>
                </c:pt>
                <c:pt idx="1359">
                  <c:v>44186</c:v>
                </c:pt>
                <c:pt idx="1360">
                  <c:v>44187</c:v>
                </c:pt>
                <c:pt idx="1361">
                  <c:v>44188</c:v>
                </c:pt>
                <c:pt idx="1362">
                  <c:v>44189</c:v>
                </c:pt>
                <c:pt idx="1363">
                  <c:v>44194</c:v>
                </c:pt>
                <c:pt idx="1364">
                  <c:v>44195</c:v>
                </c:pt>
                <c:pt idx="1365">
                  <c:v>44196</c:v>
                </c:pt>
                <c:pt idx="1366">
                  <c:v>44200</c:v>
                </c:pt>
                <c:pt idx="1367">
                  <c:v>44201</c:v>
                </c:pt>
                <c:pt idx="1368">
                  <c:v>44202</c:v>
                </c:pt>
                <c:pt idx="1369">
                  <c:v>44203</c:v>
                </c:pt>
                <c:pt idx="1370">
                  <c:v>44204</c:v>
                </c:pt>
                <c:pt idx="1371">
                  <c:v>44207</c:v>
                </c:pt>
                <c:pt idx="1372">
                  <c:v>44208</c:v>
                </c:pt>
                <c:pt idx="1373">
                  <c:v>44209</c:v>
                </c:pt>
                <c:pt idx="1374">
                  <c:v>44210</c:v>
                </c:pt>
                <c:pt idx="1375">
                  <c:v>44211</c:v>
                </c:pt>
                <c:pt idx="1376">
                  <c:v>44214</c:v>
                </c:pt>
                <c:pt idx="1377">
                  <c:v>44215</c:v>
                </c:pt>
                <c:pt idx="1378">
                  <c:v>44216</c:v>
                </c:pt>
                <c:pt idx="1379">
                  <c:v>44217</c:v>
                </c:pt>
                <c:pt idx="1380">
                  <c:v>44218</c:v>
                </c:pt>
                <c:pt idx="1381">
                  <c:v>44221</c:v>
                </c:pt>
                <c:pt idx="1382">
                  <c:v>44222</c:v>
                </c:pt>
                <c:pt idx="1383">
                  <c:v>44223</c:v>
                </c:pt>
                <c:pt idx="1384">
                  <c:v>44224</c:v>
                </c:pt>
                <c:pt idx="1385">
                  <c:v>44225</c:v>
                </c:pt>
                <c:pt idx="1386">
                  <c:v>44228</c:v>
                </c:pt>
                <c:pt idx="1387">
                  <c:v>44229</c:v>
                </c:pt>
                <c:pt idx="1388">
                  <c:v>44230</c:v>
                </c:pt>
                <c:pt idx="1389">
                  <c:v>44231</c:v>
                </c:pt>
                <c:pt idx="1390">
                  <c:v>44232</c:v>
                </c:pt>
                <c:pt idx="1391">
                  <c:v>44235</c:v>
                </c:pt>
                <c:pt idx="1392">
                  <c:v>44236</c:v>
                </c:pt>
                <c:pt idx="1393">
                  <c:v>44237</c:v>
                </c:pt>
                <c:pt idx="1394">
                  <c:v>44238</c:v>
                </c:pt>
                <c:pt idx="1395">
                  <c:v>44239</c:v>
                </c:pt>
                <c:pt idx="1396">
                  <c:v>44243</c:v>
                </c:pt>
                <c:pt idx="1397">
                  <c:v>44244</c:v>
                </c:pt>
                <c:pt idx="1398">
                  <c:v>44245</c:v>
                </c:pt>
                <c:pt idx="1399">
                  <c:v>44246</c:v>
                </c:pt>
                <c:pt idx="1400">
                  <c:v>44249</c:v>
                </c:pt>
                <c:pt idx="1401">
                  <c:v>44250</c:v>
                </c:pt>
                <c:pt idx="1402">
                  <c:v>44251</c:v>
                </c:pt>
                <c:pt idx="1403">
                  <c:v>44252</c:v>
                </c:pt>
                <c:pt idx="1404">
                  <c:v>44253</c:v>
                </c:pt>
                <c:pt idx="1405">
                  <c:v>44256</c:v>
                </c:pt>
                <c:pt idx="1406">
                  <c:v>44257</c:v>
                </c:pt>
                <c:pt idx="1407">
                  <c:v>44258</c:v>
                </c:pt>
                <c:pt idx="1408">
                  <c:v>44259</c:v>
                </c:pt>
                <c:pt idx="1409">
                  <c:v>44260</c:v>
                </c:pt>
                <c:pt idx="1410">
                  <c:v>44263</c:v>
                </c:pt>
                <c:pt idx="1411">
                  <c:v>44264</c:v>
                </c:pt>
                <c:pt idx="1412">
                  <c:v>44265</c:v>
                </c:pt>
                <c:pt idx="1413">
                  <c:v>44266</c:v>
                </c:pt>
                <c:pt idx="1414">
                  <c:v>44267</c:v>
                </c:pt>
                <c:pt idx="1415">
                  <c:v>44270</c:v>
                </c:pt>
                <c:pt idx="1416">
                  <c:v>44271</c:v>
                </c:pt>
                <c:pt idx="1417">
                  <c:v>44272</c:v>
                </c:pt>
                <c:pt idx="1418">
                  <c:v>44273</c:v>
                </c:pt>
                <c:pt idx="1419">
                  <c:v>44274</c:v>
                </c:pt>
                <c:pt idx="1420">
                  <c:v>44277</c:v>
                </c:pt>
                <c:pt idx="1421">
                  <c:v>44278</c:v>
                </c:pt>
                <c:pt idx="1422">
                  <c:v>44279</c:v>
                </c:pt>
                <c:pt idx="1423">
                  <c:v>44280</c:v>
                </c:pt>
                <c:pt idx="1424">
                  <c:v>44281</c:v>
                </c:pt>
                <c:pt idx="1425">
                  <c:v>44284</c:v>
                </c:pt>
                <c:pt idx="1426">
                  <c:v>44285</c:v>
                </c:pt>
                <c:pt idx="1427">
                  <c:v>44286</c:v>
                </c:pt>
                <c:pt idx="1428">
                  <c:v>44287</c:v>
                </c:pt>
                <c:pt idx="1429">
                  <c:v>44291</c:v>
                </c:pt>
                <c:pt idx="1430">
                  <c:v>44292</c:v>
                </c:pt>
                <c:pt idx="1431">
                  <c:v>44293</c:v>
                </c:pt>
                <c:pt idx="1432">
                  <c:v>44294</c:v>
                </c:pt>
                <c:pt idx="1433">
                  <c:v>44295</c:v>
                </c:pt>
                <c:pt idx="1434">
                  <c:v>44298</c:v>
                </c:pt>
                <c:pt idx="1435">
                  <c:v>44299</c:v>
                </c:pt>
                <c:pt idx="1436">
                  <c:v>44300</c:v>
                </c:pt>
                <c:pt idx="1437">
                  <c:v>44301</c:v>
                </c:pt>
                <c:pt idx="1438">
                  <c:v>44302</c:v>
                </c:pt>
                <c:pt idx="1439">
                  <c:v>44305</c:v>
                </c:pt>
                <c:pt idx="1440">
                  <c:v>44306</c:v>
                </c:pt>
                <c:pt idx="1441">
                  <c:v>44307</c:v>
                </c:pt>
                <c:pt idx="1442">
                  <c:v>44308</c:v>
                </c:pt>
                <c:pt idx="1443">
                  <c:v>44309</c:v>
                </c:pt>
                <c:pt idx="1444">
                  <c:v>44312</c:v>
                </c:pt>
                <c:pt idx="1445">
                  <c:v>44313</c:v>
                </c:pt>
                <c:pt idx="1446">
                  <c:v>44314</c:v>
                </c:pt>
                <c:pt idx="1447">
                  <c:v>44315</c:v>
                </c:pt>
                <c:pt idx="1448">
                  <c:v>44316</c:v>
                </c:pt>
                <c:pt idx="1449">
                  <c:v>44319</c:v>
                </c:pt>
                <c:pt idx="1450">
                  <c:v>44320</c:v>
                </c:pt>
                <c:pt idx="1451">
                  <c:v>44321</c:v>
                </c:pt>
                <c:pt idx="1452">
                  <c:v>44322</c:v>
                </c:pt>
                <c:pt idx="1453">
                  <c:v>44323</c:v>
                </c:pt>
                <c:pt idx="1454">
                  <c:v>44326</c:v>
                </c:pt>
                <c:pt idx="1455">
                  <c:v>44327</c:v>
                </c:pt>
                <c:pt idx="1456">
                  <c:v>44328</c:v>
                </c:pt>
                <c:pt idx="1457">
                  <c:v>44329</c:v>
                </c:pt>
                <c:pt idx="1458">
                  <c:v>44330</c:v>
                </c:pt>
                <c:pt idx="1459">
                  <c:v>44333</c:v>
                </c:pt>
                <c:pt idx="1460">
                  <c:v>44334</c:v>
                </c:pt>
                <c:pt idx="1461">
                  <c:v>44335</c:v>
                </c:pt>
                <c:pt idx="1462">
                  <c:v>44336</c:v>
                </c:pt>
                <c:pt idx="1463">
                  <c:v>44337</c:v>
                </c:pt>
                <c:pt idx="1464">
                  <c:v>44341</c:v>
                </c:pt>
                <c:pt idx="1465">
                  <c:v>44342</c:v>
                </c:pt>
                <c:pt idx="1466">
                  <c:v>44343</c:v>
                </c:pt>
                <c:pt idx="1467">
                  <c:v>44344</c:v>
                </c:pt>
                <c:pt idx="1468">
                  <c:v>44347</c:v>
                </c:pt>
                <c:pt idx="1469">
                  <c:v>44348</c:v>
                </c:pt>
                <c:pt idx="1470">
                  <c:v>44349</c:v>
                </c:pt>
                <c:pt idx="1471">
                  <c:v>44350</c:v>
                </c:pt>
                <c:pt idx="1472">
                  <c:v>44351</c:v>
                </c:pt>
                <c:pt idx="1473">
                  <c:v>44354</c:v>
                </c:pt>
                <c:pt idx="1474">
                  <c:v>44355</c:v>
                </c:pt>
                <c:pt idx="1475">
                  <c:v>44356</c:v>
                </c:pt>
                <c:pt idx="1476">
                  <c:v>44357</c:v>
                </c:pt>
                <c:pt idx="1477">
                  <c:v>44358</c:v>
                </c:pt>
                <c:pt idx="1478">
                  <c:v>44361</c:v>
                </c:pt>
                <c:pt idx="1479">
                  <c:v>44362</c:v>
                </c:pt>
                <c:pt idx="1480">
                  <c:v>44363</c:v>
                </c:pt>
                <c:pt idx="1481">
                  <c:v>44364</c:v>
                </c:pt>
                <c:pt idx="1482">
                  <c:v>44365</c:v>
                </c:pt>
                <c:pt idx="1483">
                  <c:v>44368</c:v>
                </c:pt>
                <c:pt idx="1484">
                  <c:v>44369</c:v>
                </c:pt>
                <c:pt idx="1485">
                  <c:v>44370</c:v>
                </c:pt>
                <c:pt idx="1486">
                  <c:v>44371</c:v>
                </c:pt>
                <c:pt idx="1487">
                  <c:v>44372</c:v>
                </c:pt>
                <c:pt idx="1488">
                  <c:v>44375</c:v>
                </c:pt>
                <c:pt idx="1489">
                  <c:v>44376</c:v>
                </c:pt>
                <c:pt idx="1490">
                  <c:v>44377</c:v>
                </c:pt>
                <c:pt idx="1491">
                  <c:v>44379</c:v>
                </c:pt>
                <c:pt idx="1492">
                  <c:v>44382</c:v>
                </c:pt>
                <c:pt idx="1493">
                  <c:v>44383</c:v>
                </c:pt>
                <c:pt idx="1494">
                  <c:v>44384</c:v>
                </c:pt>
                <c:pt idx="1495">
                  <c:v>44385</c:v>
                </c:pt>
                <c:pt idx="1496">
                  <c:v>44386</c:v>
                </c:pt>
                <c:pt idx="1497">
                  <c:v>44389</c:v>
                </c:pt>
                <c:pt idx="1498">
                  <c:v>44390</c:v>
                </c:pt>
                <c:pt idx="1499">
                  <c:v>44391</c:v>
                </c:pt>
                <c:pt idx="1500">
                  <c:v>44392</c:v>
                </c:pt>
                <c:pt idx="1501">
                  <c:v>44393</c:v>
                </c:pt>
                <c:pt idx="1502">
                  <c:v>44396</c:v>
                </c:pt>
                <c:pt idx="1503">
                  <c:v>44397</c:v>
                </c:pt>
                <c:pt idx="1504">
                  <c:v>44398</c:v>
                </c:pt>
                <c:pt idx="1505">
                  <c:v>44399</c:v>
                </c:pt>
                <c:pt idx="1506">
                  <c:v>44400</c:v>
                </c:pt>
                <c:pt idx="1507">
                  <c:v>44403</c:v>
                </c:pt>
                <c:pt idx="1508">
                  <c:v>44404</c:v>
                </c:pt>
                <c:pt idx="1509">
                  <c:v>44405</c:v>
                </c:pt>
                <c:pt idx="1510">
                  <c:v>44406</c:v>
                </c:pt>
                <c:pt idx="1511">
                  <c:v>44407</c:v>
                </c:pt>
                <c:pt idx="1512">
                  <c:v>44411</c:v>
                </c:pt>
                <c:pt idx="1513">
                  <c:v>44412</c:v>
                </c:pt>
                <c:pt idx="1514">
                  <c:v>44413</c:v>
                </c:pt>
                <c:pt idx="1515">
                  <c:v>44414</c:v>
                </c:pt>
                <c:pt idx="1516">
                  <c:v>44417</c:v>
                </c:pt>
                <c:pt idx="1517">
                  <c:v>44418</c:v>
                </c:pt>
                <c:pt idx="1518">
                  <c:v>44419</c:v>
                </c:pt>
                <c:pt idx="1519">
                  <c:v>44420</c:v>
                </c:pt>
                <c:pt idx="1520">
                  <c:v>44421</c:v>
                </c:pt>
                <c:pt idx="1521">
                  <c:v>44424</c:v>
                </c:pt>
                <c:pt idx="1522">
                  <c:v>44425</c:v>
                </c:pt>
                <c:pt idx="1523">
                  <c:v>44426</c:v>
                </c:pt>
                <c:pt idx="1524">
                  <c:v>44427</c:v>
                </c:pt>
                <c:pt idx="1525">
                  <c:v>44428</c:v>
                </c:pt>
                <c:pt idx="1526">
                  <c:v>44431</c:v>
                </c:pt>
                <c:pt idx="1527">
                  <c:v>44432</c:v>
                </c:pt>
                <c:pt idx="1528">
                  <c:v>44433</c:v>
                </c:pt>
                <c:pt idx="1529">
                  <c:v>44434</c:v>
                </c:pt>
                <c:pt idx="1530">
                  <c:v>44435</c:v>
                </c:pt>
                <c:pt idx="1531">
                  <c:v>44438</c:v>
                </c:pt>
                <c:pt idx="1532">
                  <c:v>44439</c:v>
                </c:pt>
                <c:pt idx="1533">
                  <c:v>44440</c:v>
                </c:pt>
                <c:pt idx="1534">
                  <c:v>44441</c:v>
                </c:pt>
                <c:pt idx="1535">
                  <c:v>44442</c:v>
                </c:pt>
                <c:pt idx="1536">
                  <c:v>44446</c:v>
                </c:pt>
                <c:pt idx="1537">
                  <c:v>44447</c:v>
                </c:pt>
                <c:pt idx="1538">
                  <c:v>44448</c:v>
                </c:pt>
                <c:pt idx="1539">
                  <c:v>44449</c:v>
                </c:pt>
                <c:pt idx="1540">
                  <c:v>44452</c:v>
                </c:pt>
                <c:pt idx="1541">
                  <c:v>44453</c:v>
                </c:pt>
                <c:pt idx="1542">
                  <c:v>44454</c:v>
                </c:pt>
                <c:pt idx="1543">
                  <c:v>44455</c:v>
                </c:pt>
                <c:pt idx="1544">
                  <c:v>44456</c:v>
                </c:pt>
                <c:pt idx="1545">
                  <c:v>44459</c:v>
                </c:pt>
                <c:pt idx="1546">
                  <c:v>44460</c:v>
                </c:pt>
                <c:pt idx="1547">
                  <c:v>44461</c:v>
                </c:pt>
                <c:pt idx="1548">
                  <c:v>44462</c:v>
                </c:pt>
                <c:pt idx="1549">
                  <c:v>44463</c:v>
                </c:pt>
                <c:pt idx="1550">
                  <c:v>44466</c:v>
                </c:pt>
                <c:pt idx="1551">
                  <c:v>44467</c:v>
                </c:pt>
                <c:pt idx="1552">
                  <c:v>44468</c:v>
                </c:pt>
                <c:pt idx="1553">
                  <c:v>44469</c:v>
                </c:pt>
                <c:pt idx="1554">
                  <c:v>44470</c:v>
                </c:pt>
                <c:pt idx="1555">
                  <c:v>44473</c:v>
                </c:pt>
                <c:pt idx="1556">
                  <c:v>44474</c:v>
                </c:pt>
                <c:pt idx="1557">
                  <c:v>44475</c:v>
                </c:pt>
                <c:pt idx="1558">
                  <c:v>44476</c:v>
                </c:pt>
                <c:pt idx="1559">
                  <c:v>44477</c:v>
                </c:pt>
                <c:pt idx="1560">
                  <c:v>44481</c:v>
                </c:pt>
                <c:pt idx="1561">
                  <c:v>44482</c:v>
                </c:pt>
                <c:pt idx="1562">
                  <c:v>44483</c:v>
                </c:pt>
                <c:pt idx="1563">
                  <c:v>44484</c:v>
                </c:pt>
                <c:pt idx="1564">
                  <c:v>44487</c:v>
                </c:pt>
                <c:pt idx="1565">
                  <c:v>44488</c:v>
                </c:pt>
                <c:pt idx="1566">
                  <c:v>44489</c:v>
                </c:pt>
                <c:pt idx="1567">
                  <c:v>44490</c:v>
                </c:pt>
                <c:pt idx="1568">
                  <c:v>44491</c:v>
                </c:pt>
                <c:pt idx="1569">
                  <c:v>44494</c:v>
                </c:pt>
                <c:pt idx="1570">
                  <c:v>44495</c:v>
                </c:pt>
                <c:pt idx="1571">
                  <c:v>44496</c:v>
                </c:pt>
                <c:pt idx="1572">
                  <c:v>44497</c:v>
                </c:pt>
                <c:pt idx="1573">
                  <c:v>44498</c:v>
                </c:pt>
                <c:pt idx="1574">
                  <c:v>44501</c:v>
                </c:pt>
                <c:pt idx="1575">
                  <c:v>44502</c:v>
                </c:pt>
                <c:pt idx="1576">
                  <c:v>44503</c:v>
                </c:pt>
                <c:pt idx="1577">
                  <c:v>44504</c:v>
                </c:pt>
                <c:pt idx="1578">
                  <c:v>44505</c:v>
                </c:pt>
                <c:pt idx="1579">
                  <c:v>44508</c:v>
                </c:pt>
                <c:pt idx="1580">
                  <c:v>44509</c:v>
                </c:pt>
                <c:pt idx="1581">
                  <c:v>44510</c:v>
                </c:pt>
                <c:pt idx="1582">
                  <c:v>44511</c:v>
                </c:pt>
                <c:pt idx="1583">
                  <c:v>44512</c:v>
                </c:pt>
                <c:pt idx="1584">
                  <c:v>44515</c:v>
                </c:pt>
                <c:pt idx="1585">
                  <c:v>44516</c:v>
                </c:pt>
                <c:pt idx="1586">
                  <c:v>44517</c:v>
                </c:pt>
                <c:pt idx="1587">
                  <c:v>44518</c:v>
                </c:pt>
                <c:pt idx="1588">
                  <c:v>44519</c:v>
                </c:pt>
                <c:pt idx="1589">
                  <c:v>44522</c:v>
                </c:pt>
                <c:pt idx="1590">
                  <c:v>44523</c:v>
                </c:pt>
                <c:pt idx="1591">
                  <c:v>44524</c:v>
                </c:pt>
                <c:pt idx="1592">
                  <c:v>44525</c:v>
                </c:pt>
                <c:pt idx="1593">
                  <c:v>44526</c:v>
                </c:pt>
                <c:pt idx="1594">
                  <c:v>44529</c:v>
                </c:pt>
                <c:pt idx="1595">
                  <c:v>44530</c:v>
                </c:pt>
                <c:pt idx="1596">
                  <c:v>44531</c:v>
                </c:pt>
                <c:pt idx="1597">
                  <c:v>44532</c:v>
                </c:pt>
                <c:pt idx="1598">
                  <c:v>44533</c:v>
                </c:pt>
                <c:pt idx="1599">
                  <c:v>44536</c:v>
                </c:pt>
                <c:pt idx="1600">
                  <c:v>44537</c:v>
                </c:pt>
                <c:pt idx="1601">
                  <c:v>44538</c:v>
                </c:pt>
                <c:pt idx="1602">
                  <c:v>44539</c:v>
                </c:pt>
                <c:pt idx="1603">
                  <c:v>44540</c:v>
                </c:pt>
                <c:pt idx="1604">
                  <c:v>44543</c:v>
                </c:pt>
                <c:pt idx="1605">
                  <c:v>44544</c:v>
                </c:pt>
                <c:pt idx="1606">
                  <c:v>44545</c:v>
                </c:pt>
                <c:pt idx="1607">
                  <c:v>44546</c:v>
                </c:pt>
                <c:pt idx="1608">
                  <c:v>44547</c:v>
                </c:pt>
                <c:pt idx="1609">
                  <c:v>44550</c:v>
                </c:pt>
                <c:pt idx="1610">
                  <c:v>44551</c:v>
                </c:pt>
                <c:pt idx="1611">
                  <c:v>44552</c:v>
                </c:pt>
                <c:pt idx="1612">
                  <c:v>44553</c:v>
                </c:pt>
                <c:pt idx="1613">
                  <c:v>44554</c:v>
                </c:pt>
                <c:pt idx="1614">
                  <c:v>44559</c:v>
                </c:pt>
                <c:pt idx="1615">
                  <c:v>44560</c:v>
                </c:pt>
                <c:pt idx="1616">
                  <c:v>44561</c:v>
                </c:pt>
                <c:pt idx="1617">
                  <c:v>44565</c:v>
                </c:pt>
                <c:pt idx="1618">
                  <c:v>44566</c:v>
                </c:pt>
                <c:pt idx="1619">
                  <c:v>44567</c:v>
                </c:pt>
                <c:pt idx="1620">
                  <c:v>44568</c:v>
                </c:pt>
                <c:pt idx="1621">
                  <c:v>44571</c:v>
                </c:pt>
                <c:pt idx="1622">
                  <c:v>44572</c:v>
                </c:pt>
                <c:pt idx="1623">
                  <c:v>44573</c:v>
                </c:pt>
                <c:pt idx="1624">
                  <c:v>44574</c:v>
                </c:pt>
                <c:pt idx="1625">
                  <c:v>44575</c:v>
                </c:pt>
                <c:pt idx="1626">
                  <c:v>44578</c:v>
                </c:pt>
                <c:pt idx="1627">
                  <c:v>44579</c:v>
                </c:pt>
                <c:pt idx="1628">
                  <c:v>44580</c:v>
                </c:pt>
                <c:pt idx="1629">
                  <c:v>44581</c:v>
                </c:pt>
                <c:pt idx="1630">
                  <c:v>44582</c:v>
                </c:pt>
                <c:pt idx="1631">
                  <c:v>44585</c:v>
                </c:pt>
                <c:pt idx="1632">
                  <c:v>44586</c:v>
                </c:pt>
                <c:pt idx="1633">
                  <c:v>44587</c:v>
                </c:pt>
                <c:pt idx="1634">
                  <c:v>44588</c:v>
                </c:pt>
                <c:pt idx="1635">
                  <c:v>44589</c:v>
                </c:pt>
                <c:pt idx="1636">
                  <c:v>44592</c:v>
                </c:pt>
                <c:pt idx="1637">
                  <c:v>44593</c:v>
                </c:pt>
                <c:pt idx="1638">
                  <c:v>44594</c:v>
                </c:pt>
                <c:pt idx="1639">
                  <c:v>44595</c:v>
                </c:pt>
                <c:pt idx="1640">
                  <c:v>44596</c:v>
                </c:pt>
                <c:pt idx="1641">
                  <c:v>44599</c:v>
                </c:pt>
                <c:pt idx="1642">
                  <c:v>44600</c:v>
                </c:pt>
                <c:pt idx="1643">
                  <c:v>44601</c:v>
                </c:pt>
                <c:pt idx="1644">
                  <c:v>44602</c:v>
                </c:pt>
                <c:pt idx="1645">
                  <c:v>44603</c:v>
                </c:pt>
                <c:pt idx="1646">
                  <c:v>44606</c:v>
                </c:pt>
                <c:pt idx="1647">
                  <c:v>44607</c:v>
                </c:pt>
                <c:pt idx="1648">
                  <c:v>44608</c:v>
                </c:pt>
                <c:pt idx="1649">
                  <c:v>44609</c:v>
                </c:pt>
                <c:pt idx="1650">
                  <c:v>44610</c:v>
                </c:pt>
                <c:pt idx="1651">
                  <c:v>44614</c:v>
                </c:pt>
                <c:pt idx="1652">
                  <c:v>44615</c:v>
                </c:pt>
                <c:pt idx="1653">
                  <c:v>44616</c:v>
                </c:pt>
                <c:pt idx="1654">
                  <c:v>44617</c:v>
                </c:pt>
                <c:pt idx="1655">
                  <c:v>44620</c:v>
                </c:pt>
                <c:pt idx="1656">
                  <c:v>44621</c:v>
                </c:pt>
                <c:pt idx="1657">
                  <c:v>44622</c:v>
                </c:pt>
                <c:pt idx="1658">
                  <c:v>44623</c:v>
                </c:pt>
                <c:pt idx="1659">
                  <c:v>44624</c:v>
                </c:pt>
                <c:pt idx="1660">
                  <c:v>44627</c:v>
                </c:pt>
                <c:pt idx="1661">
                  <c:v>44628</c:v>
                </c:pt>
                <c:pt idx="1662">
                  <c:v>44629</c:v>
                </c:pt>
                <c:pt idx="1663">
                  <c:v>44630</c:v>
                </c:pt>
                <c:pt idx="1664">
                  <c:v>44631</c:v>
                </c:pt>
                <c:pt idx="1665">
                  <c:v>44634</c:v>
                </c:pt>
                <c:pt idx="1666">
                  <c:v>44635</c:v>
                </c:pt>
                <c:pt idx="1667">
                  <c:v>44636</c:v>
                </c:pt>
                <c:pt idx="1668">
                  <c:v>44637</c:v>
                </c:pt>
                <c:pt idx="1669">
                  <c:v>44638</c:v>
                </c:pt>
                <c:pt idx="1670">
                  <c:v>44641</c:v>
                </c:pt>
                <c:pt idx="1671">
                  <c:v>44642</c:v>
                </c:pt>
                <c:pt idx="1672">
                  <c:v>44643</c:v>
                </c:pt>
                <c:pt idx="1673">
                  <c:v>44644</c:v>
                </c:pt>
                <c:pt idx="1674">
                  <c:v>44645</c:v>
                </c:pt>
                <c:pt idx="1675">
                  <c:v>44648</c:v>
                </c:pt>
                <c:pt idx="1676">
                  <c:v>44649</c:v>
                </c:pt>
                <c:pt idx="1677">
                  <c:v>44650</c:v>
                </c:pt>
                <c:pt idx="1678">
                  <c:v>44651</c:v>
                </c:pt>
                <c:pt idx="1679">
                  <c:v>44652</c:v>
                </c:pt>
                <c:pt idx="1680">
                  <c:v>44655</c:v>
                </c:pt>
                <c:pt idx="1681">
                  <c:v>44656</c:v>
                </c:pt>
                <c:pt idx="1682">
                  <c:v>44657</c:v>
                </c:pt>
                <c:pt idx="1683">
                  <c:v>44658</c:v>
                </c:pt>
                <c:pt idx="1684">
                  <c:v>44659</c:v>
                </c:pt>
                <c:pt idx="1685">
                  <c:v>44662</c:v>
                </c:pt>
                <c:pt idx="1686">
                  <c:v>44663</c:v>
                </c:pt>
                <c:pt idx="1687">
                  <c:v>44664</c:v>
                </c:pt>
                <c:pt idx="1688">
                  <c:v>44665</c:v>
                </c:pt>
                <c:pt idx="1689">
                  <c:v>44669</c:v>
                </c:pt>
                <c:pt idx="1690">
                  <c:v>44670</c:v>
                </c:pt>
                <c:pt idx="1691">
                  <c:v>44671</c:v>
                </c:pt>
                <c:pt idx="1692">
                  <c:v>44672</c:v>
                </c:pt>
                <c:pt idx="1693">
                  <c:v>44673</c:v>
                </c:pt>
                <c:pt idx="1694">
                  <c:v>44676</c:v>
                </c:pt>
                <c:pt idx="1695">
                  <c:v>44677</c:v>
                </c:pt>
                <c:pt idx="1696">
                  <c:v>44678</c:v>
                </c:pt>
                <c:pt idx="1697">
                  <c:v>44679</c:v>
                </c:pt>
                <c:pt idx="1698">
                  <c:v>44680</c:v>
                </c:pt>
                <c:pt idx="1699">
                  <c:v>44683</c:v>
                </c:pt>
                <c:pt idx="1700">
                  <c:v>44684</c:v>
                </c:pt>
                <c:pt idx="1701">
                  <c:v>44685</c:v>
                </c:pt>
                <c:pt idx="1702">
                  <c:v>44686</c:v>
                </c:pt>
                <c:pt idx="1703">
                  <c:v>44687</c:v>
                </c:pt>
                <c:pt idx="1704">
                  <c:v>44690</c:v>
                </c:pt>
                <c:pt idx="1705">
                  <c:v>44691</c:v>
                </c:pt>
                <c:pt idx="1706">
                  <c:v>44692</c:v>
                </c:pt>
                <c:pt idx="1707">
                  <c:v>44693</c:v>
                </c:pt>
                <c:pt idx="1708">
                  <c:v>44694</c:v>
                </c:pt>
                <c:pt idx="1709">
                  <c:v>44697</c:v>
                </c:pt>
                <c:pt idx="1710">
                  <c:v>44698</c:v>
                </c:pt>
                <c:pt idx="1711">
                  <c:v>44699</c:v>
                </c:pt>
                <c:pt idx="1712">
                  <c:v>44700</c:v>
                </c:pt>
                <c:pt idx="1713">
                  <c:v>44701</c:v>
                </c:pt>
                <c:pt idx="1714">
                  <c:v>44705</c:v>
                </c:pt>
                <c:pt idx="1715">
                  <c:v>44706</c:v>
                </c:pt>
                <c:pt idx="1716">
                  <c:v>44707</c:v>
                </c:pt>
                <c:pt idx="1717">
                  <c:v>44708</c:v>
                </c:pt>
                <c:pt idx="1718">
                  <c:v>44711</c:v>
                </c:pt>
                <c:pt idx="1719">
                  <c:v>44712</c:v>
                </c:pt>
                <c:pt idx="1720">
                  <c:v>44713</c:v>
                </c:pt>
                <c:pt idx="1721">
                  <c:v>44714</c:v>
                </c:pt>
                <c:pt idx="1722">
                  <c:v>44715</c:v>
                </c:pt>
                <c:pt idx="1723">
                  <c:v>44718</c:v>
                </c:pt>
                <c:pt idx="1724">
                  <c:v>44719</c:v>
                </c:pt>
                <c:pt idx="1725">
                  <c:v>44720</c:v>
                </c:pt>
                <c:pt idx="1726">
                  <c:v>44721</c:v>
                </c:pt>
                <c:pt idx="1727">
                  <c:v>44722</c:v>
                </c:pt>
                <c:pt idx="1728">
                  <c:v>44725</c:v>
                </c:pt>
                <c:pt idx="1729">
                  <c:v>44726</c:v>
                </c:pt>
                <c:pt idx="1730">
                  <c:v>44727</c:v>
                </c:pt>
                <c:pt idx="1731">
                  <c:v>44728</c:v>
                </c:pt>
                <c:pt idx="1732">
                  <c:v>44729</c:v>
                </c:pt>
                <c:pt idx="1733">
                  <c:v>44732</c:v>
                </c:pt>
                <c:pt idx="1734">
                  <c:v>44733</c:v>
                </c:pt>
                <c:pt idx="1735">
                  <c:v>44734</c:v>
                </c:pt>
                <c:pt idx="1736">
                  <c:v>44735</c:v>
                </c:pt>
                <c:pt idx="1737">
                  <c:v>44736</c:v>
                </c:pt>
                <c:pt idx="1738">
                  <c:v>44739</c:v>
                </c:pt>
                <c:pt idx="1739">
                  <c:v>44740</c:v>
                </c:pt>
                <c:pt idx="1740">
                  <c:v>44741</c:v>
                </c:pt>
                <c:pt idx="1741">
                  <c:v>44742</c:v>
                </c:pt>
                <c:pt idx="1742">
                  <c:v>44746</c:v>
                </c:pt>
                <c:pt idx="1743">
                  <c:v>44747</c:v>
                </c:pt>
                <c:pt idx="1744">
                  <c:v>44748</c:v>
                </c:pt>
                <c:pt idx="1745">
                  <c:v>44749</c:v>
                </c:pt>
                <c:pt idx="1746">
                  <c:v>44750</c:v>
                </c:pt>
                <c:pt idx="1747">
                  <c:v>44753</c:v>
                </c:pt>
                <c:pt idx="1748">
                  <c:v>44754</c:v>
                </c:pt>
                <c:pt idx="1749">
                  <c:v>44755</c:v>
                </c:pt>
                <c:pt idx="1750">
                  <c:v>44756</c:v>
                </c:pt>
                <c:pt idx="1751">
                  <c:v>44757</c:v>
                </c:pt>
                <c:pt idx="1752">
                  <c:v>44760</c:v>
                </c:pt>
                <c:pt idx="1753">
                  <c:v>44761</c:v>
                </c:pt>
                <c:pt idx="1754">
                  <c:v>44762</c:v>
                </c:pt>
                <c:pt idx="1755">
                  <c:v>44763</c:v>
                </c:pt>
                <c:pt idx="1756">
                  <c:v>44764</c:v>
                </c:pt>
                <c:pt idx="1757">
                  <c:v>44767</c:v>
                </c:pt>
                <c:pt idx="1758">
                  <c:v>44768</c:v>
                </c:pt>
                <c:pt idx="1759">
                  <c:v>44769</c:v>
                </c:pt>
                <c:pt idx="1760">
                  <c:v>44770</c:v>
                </c:pt>
                <c:pt idx="1761">
                  <c:v>44771</c:v>
                </c:pt>
                <c:pt idx="1762">
                  <c:v>44775</c:v>
                </c:pt>
                <c:pt idx="1763">
                  <c:v>44776</c:v>
                </c:pt>
                <c:pt idx="1764">
                  <c:v>44777</c:v>
                </c:pt>
                <c:pt idx="1765">
                  <c:v>44778</c:v>
                </c:pt>
                <c:pt idx="1766">
                  <c:v>44781</c:v>
                </c:pt>
                <c:pt idx="1767">
                  <c:v>44782</c:v>
                </c:pt>
                <c:pt idx="1768">
                  <c:v>44783</c:v>
                </c:pt>
                <c:pt idx="1769">
                  <c:v>44784</c:v>
                </c:pt>
                <c:pt idx="1770">
                  <c:v>44785</c:v>
                </c:pt>
                <c:pt idx="1771">
                  <c:v>44788</c:v>
                </c:pt>
                <c:pt idx="1772">
                  <c:v>44789</c:v>
                </c:pt>
                <c:pt idx="1773">
                  <c:v>44790</c:v>
                </c:pt>
                <c:pt idx="1774">
                  <c:v>44791</c:v>
                </c:pt>
                <c:pt idx="1775">
                  <c:v>44792</c:v>
                </c:pt>
                <c:pt idx="1776">
                  <c:v>44795</c:v>
                </c:pt>
                <c:pt idx="1777">
                  <c:v>44796</c:v>
                </c:pt>
                <c:pt idx="1778">
                  <c:v>44797</c:v>
                </c:pt>
                <c:pt idx="1779">
                  <c:v>44798</c:v>
                </c:pt>
                <c:pt idx="1780">
                  <c:v>44799</c:v>
                </c:pt>
                <c:pt idx="1781">
                  <c:v>44802</c:v>
                </c:pt>
                <c:pt idx="1782">
                  <c:v>44803</c:v>
                </c:pt>
                <c:pt idx="1783">
                  <c:v>44804</c:v>
                </c:pt>
                <c:pt idx="1784">
                  <c:v>44805</c:v>
                </c:pt>
                <c:pt idx="1785">
                  <c:v>44806</c:v>
                </c:pt>
                <c:pt idx="1786">
                  <c:v>44810</c:v>
                </c:pt>
                <c:pt idx="1787">
                  <c:v>44811</c:v>
                </c:pt>
                <c:pt idx="1788">
                  <c:v>44812</c:v>
                </c:pt>
                <c:pt idx="1789">
                  <c:v>44813</c:v>
                </c:pt>
                <c:pt idx="1790">
                  <c:v>44816</c:v>
                </c:pt>
                <c:pt idx="1791">
                  <c:v>44817</c:v>
                </c:pt>
                <c:pt idx="1792">
                  <c:v>44818</c:v>
                </c:pt>
                <c:pt idx="1793">
                  <c:v>44819</c:v>
                </c:pt>
                <c:pt idx="1794">
                  <c:v>44820</c:v>
                </c:pt>
                <c:pt idx="1795">
                  <c:v>44823</c:v>
                </c:pt>
                <c:pt idx="1796">
                  <c:v>44824</c:v>
                </c:pt>
                <c:pt idx="1797">
                  <c:v>44825</c:v>
                </c:pt>
                <c:pt idx="1798">
                  <c:v>44826</c:v>
                </c:pt>
                <c:pt idx="1799">
                  <c:v>44827</c:v>
                </c:pt>
                <c:pt idx="1800">
                  <c:v>44830</c:v>
                </c:pt>
                <c:pt idx="1801">
                  <c:v>44831</c:v>
                </c:pt>
                <c:pt idx="1802">
                  <c:v>44832</c:v>
                </c:pt>
                <c:pt idx="1803">
                  <c:v>44833</c:v>
                </c:pt>
                <c:pt idx="1804">
                  <c:v>44834</c:v>
                </c:pt>
                <c:pt idx="1805">
                  <c:v>44837</c:v>
                </c:pt>
                <c:pt idx="1806">
                  <c:v>44838</c:v>
                </c:pt>
                <c:pt idx="1807">
                  <c:v>44839</c:v>
                </c:pt>
                <c:pt idx="1808">
                  <c:v>44840</c:v>
                </c:pt>
                <c:pt idx="1809">
                  <c:v>44841</c:v>
                </c:pt>
                <c:pt idx="1810">
                  <c:v>44845</c:v>
                </c:pt>
                <c:pt idx="1811">
                  <c:v>44846</c:v>
                </c:pt>
                <c:pt idx="1812">
                  <c:v>44847</c:v>
                </c:pt>
                <c:pt idx="1813">
                  <c:v>44848</c:v>
                </c:pt>
                <c:pt idx="1814">
                  <c:v>44851</c:v>
                </c:pt>
                <c:pt idx="1815">
                  <c:v>44852</c:v>
                </c:pt>
                <c:pt idx="1816">
                  <c:v>44853</c:v>
                </c:pt>
                <c:pt idx="1817">
                  <c:v>44854</c:v>
                </c:pt>
                <c:pt idx="1818">
                  <c:v>44855</c:v>
                </c:pt>
                <c:pt idx="1819">
                  <c:v>44858</c:v>
                </c:pt>
                <c:pt idx="1820">
                  <c:v>44859</c:v>
                </c:pt>
                <c:pt idx="1821">
                  <c:v>44860</c:v>
                </c:pt>
                <c:pt idx="1822">
                  <c:v>44861</c:v>
                </c:pt>
                <c:pt idx="1823">
                  <c:v>44862</c:v>
                </c:pt>
                <c:pt idx="1824">
                  <c:v>44865</c:v>
                </c:pt>
                <c:pt idx="1825">
                  <c:v>44866</c:v>
                </c:pt>
                <c:pt idx="1826">
                  <c:v>44867</c:v>
                </c:pt>
                <c:pt idx="1827">
                  <c:v>44868</c:v>
                </c:pt>
                <c:pt idx="1828">
                  <c:v>44869</c:v>
                </c:pt>
                <c:pt idx="1829">
                  <c:v>44872</c:v>
                </c:pt>
                <c:pt idx="1830">
                  <c:v>44873</c:v>
                </c:pt>
                <c:pt idx="1831">
                  <c:v>44874</c:v>
                </c:pt>
                <c:pt idx="1832">
                  <c:v>44875</c:v>
                </c:pt>
                <c:pt idx="1833">
                  <c:v>44876</c:v>
                </c:pt>
                <c:pt idx="1834">
                  <c:v>44879</c:v>
                </c:pt>
                <c:pt idx="1835">
                  <c:v>44880</c:v>
                </c:pt>
                <c:pt idx="1836">
                  <c:v>44881</c:v>
                </c:pt>
                <c:pt idx="1837">
                  <c:v>44882</c:v>
                </c:pt>
                <c:pt idx="1838">
                  <c:v>44883</c:v>
                </c:pt>
                <c:pt idx="1839">
                  <c:v>44886</c:v>
                </c:pt>
                <c:pt idx="1840">
                  <c:v>44887</c:v>
                </c:pt>
                <c:pt idx="1841">
                  <c:v>44888</c:v>
                </c:pt>
                <c:pt idx="1842">
                  <c:v>44889</c:v>
                </c:pt>
                <c:pt idx="1843">
                  <c:v>44890</c:v>
                </c:pt>
                <c:pt idx="1844">
                  <c:v>44893</c:v>
                </c:pt>
                <c:pt idx="1845">
                  <c:v>44894</c:v>
                </c:pt>
                <c:pt idx="1846">
                  <c:v>44895</c:v>
                </c:pt>
                <c:pt idx="1847">
                  <c:v>44896</c:v>
                </c:pt>
                <c:pt idx="1848">
                  <c:v>44897</c:v>
                </c:pt>
                <c:pt idx="1849">
                  <c:v>44900</c:v>
                </c:pt>
                <c:pt idx="1850">
                  <c:v>44901</c:v>
                </c:pt>
                <c:pt idx="1851">
                  <c:v>44902</c:v>
                </c:pt>
                <c:pt idx="1852">
                  <c:v>44903</c:v>
                </c:pt>
                <c:pt idx="1853">
                  <c:v>44904</c:v>
                </c:pt>
                <c:pt idx="1854">
                  <c:v>44907</c:v>
                </c:pt>
                <c:pt idx="1855">
                  <c:v>44908</c:v>
                </c:pt>
                <c:pt idx="1856">
                  <c:v>44909</c:v>
                </c:pt>
                <c:pt idx="1857">
                  <c:v>44910</c:v>
                </c:pt>
                <c:pt idx="1858">
                  <c:v>44911</c:v>
                </c:pt>
                <c:pt idx="1859">
                  <c:v>44914</c:v>
                </c:pt>
                <c:pt idx="1860">
                  <c:v>44915</c:v>
                </c:pt>
                <c:pt idx="1861">
                  <c:v>44916</c:v>
                </c:pt>
                <c:pt idx="1862">
                  <c:v>44917</c:v>
                </c:pt>
                <c:pt idx="1863">
                  <c:v>44918</c:v>
                </c:pt>
                <c:pt idx="1864">
                  <c:v>44923</c:v>
                </c:pt>
                <c:pt idx="1865">
                  <c:v>44924</c:v>
                </c:pt>
                <c:pt idx="1866">
                  <c:v>44925</c:v>
                </c:pt>
                <c:pt idx="1867">
                  <c:v>44929</c:v>
                </c:pt>
                <c:pt idx="1868">
                  <c:v>44930</c:v>
                </c:pt>
                <c:pt idx="1869">
                  <c:v>44931</c:v>
                </c:pt>
                <c:pt idx="1870">
                  <c:v>44932</c:v>
                </c:pt>
                <c:pt idx="1871">
                  <c:v>44935</c:v>
                </c:pt>
                <c:pt idx="1872">
                  <c:v>44936</c:v>
                </c:pt>
                <c:pt idx="1873">
                  <c:v>44937</c:v>
                </c:pt>
                <c:pt idx="1874">
                  <c:v>44938</c:v>
                </c:pt>
                <c:pt idx="1875">
                  <c:v>44939</c:v>
                </c:pt>
                <c:pt idx="1876">
                  <c:v>44942</c:v>
                </c:pt>
                <c:pt idx="1877">
                  <c:v>44943</c:v>
                </c:pt>
                <c:pt idx="1878">
                  <c:v>44944</c:v>
                </c:pt>
                <c:pt idx="1879">
                  <c:v>44945</c:v>
                </c:pt>
                <c:pt idx="1880">
                  <c:v>44946</c:v>
                </c:pt>
                <c:pt idx="1881">
                  <c:v>44949</c:v>
                </c:pt>
                <c:pt idx="1882">
                  <c:v>44950</c:v>
                </c:pt>
                <c:pt idx="1883">
                  <c:v>44951</c:v>
                </c:pt>
                <c:pt idx="1884">
                  <c:v>44952</c:v>
                </c:pt>
                <c:pt idx="1885">
                  <c:v>44953</c:v>
                </c:pt>
                <c:pt idx="1886">
                  <c:v>44956</c:v>
                </c:pt>
                <c:pt idx="1887">
                  <c:v>44957</c:v>
                </c:pt>
                <c:pt idx="1888">
                  <c:v>44958</c:v>
                </c:pt>
                <c:pt idx="1889">
                  <c:v>44959</c:v>
                </c:pt>
                <c:pt idx="1890">
                  <c:v>44960</c:v>
                </c:pt>
                <c:pt idx="1891">
                  <c:v>44963</c:v>
                </c:pt>
                <c:pt idx="1892">
                  <c:v>44964</c:v>
                </c:pt>
                <c:pt idx="1893">
                  <c:v>44965</c:v>
                </c:pt>
                <c:pt idx="1894">
                  <c:v>44966</c:v>
                </c:pt>
                <c:pt idx="1895">
                  <c:v>44967</c:v>
                </c:pt>
                <c:pt idx="1896">
                  <c:v>44970</c:v>
                </c:pt>
                <c:pt idx="1897">
                  <c:v>44971</c:v>
                </c:pt>
                <c:pt idx="1898">
                  <c:v>44972</c:v>
                </c:pt>
                <c:pt idx="1899">
                  <c:v>44973</c:v>
                </c:pt>
                <c:pt idx="1900">
                  <c:v>44974</c:v>
                </c:pt>
                <c:pt idx="1901">
                  <c:v>44978</c:v>
                </c:pt>
                <c:pt idx="1902">
                  <c:v>44979</c:v>
                </c:pt>
                <c:pt idx="1903">
                  <c:v>44980</c:v>
                </c:pt>
                <c:pt idx="1904">
                  <c:v>44981</c:v>
                </c:pt>
                <c:pt idx="1905">
                  <c:v>44984</c:v>
                </c:pt>
                <c:pt idx="1906">
                  <c:v>44985</c:v>
                </c:pt>
                <c:pt idx="1907">
                  <c:v>44986</c:v>
                </c:pt>
                <c:pt idx="1908">
                  <c:v>44987</c:v>
                </c:pt>
                <c:pt idx="1909">
                  <c:v>44988</c:v>
                </c:pt>
                <c:pt idx="1910">
                  <c:v>44991</c:v>
                </c:pt>
                <c:pt idx="1911">
                  <c:v>44992</c:v>
                </c:pt>
                <c:pt idx="1912">
                  <c:v>44993</c:v>
                </c:pt>
                <c:pt idx="1913">
                  <c:v>44994</c:v>
                </c:pt>
                <c:pt idx="1914">
                  <c:v>44995</c:v>
                </c:pt>
                <c:pt idx="1915">
                  <c:v>44998</c:v>
                </c:pt>
                <c:pt idx="1916">
                  <c:v>44999</c:v>
                </c:pt>
                <c:pt idx="1917">
                  <c:v>45000</c:v>
                </c:pt>
                <c:pt idx="1918">
                  <c:v>45001</c:v>
                </c:pt>
                <c:pt idx="1919">
                  <c:v>45002</c:v>
                </c:pt>
                <c:pt idx="1920">
                  <c:v>45005</c:v>
                </c:pt>
                <c:pt idx="1921">
                  <c:v>45006</c:v>
                </c:pt>
                <c:pt idx="1922">
                  <c:v>45007</c:v>
                </c:pt>
                <c:pt idx="1923">
                  <c:v>45008</c:v>
                </c:pt>
                <c:pt idx="1924">
                  <c:v>45009</c:v>
                </c:pt>
                <c:pt idx="1925">
                  <c:v>45012</c:v>
                </c:pt>
                <c:pt idx="1926">
                  <c:v>45013</c:v>
                </c:pt>
                <c:pt idx="1927">
                  <c:v>45014</c:v>
                </c:pt>
                <c:pt idx="1928">
                  <c:v>45015</c:v>
                </c:pt>
                <c:pt idx="1929">
                  <c:v>45016</c:v>
                </c:pt>
                <c:pt idx="1930">
                  <c:v>45019</c:v>
                </c:pt>
                <c:pt idx="1931">
                  <c:v>45020</c:v>
                </c:pt>
                <c:pt idx="1932">
                  <c:v>45021</c:v>
                </c:pt>
                <c:pt idx="1933">
                  <c:v>45022</c:v>
                </c:pt>
                <c:pt idx="1934">
                  <c:v>45026</c:v>
                </c:pt>
                <c:pt idx="1935">
                  <c:v>45027</c:v>
                </c:pt>
                <c:pt idx="1936">
                  <c:v>45028</c:v>
                </c:pt>
                <c:pt idx="1937">
                  <c:v>45029</c:v>
                </c:pt>
                <c:pt idx="1938">
                  <c:v>45030</c:v>
                </c:pt>
                <c:pt idx="1939">
                  <c:v>45033</c:v>
                </c:pt>
                <c:pt idx="1940">
                  <c:v>45034</c:v>
                </c:pt>
                <c:pt idx="1941">
                  <c:v>45035</c:v>
                </c:pt>
                <c:pt idx="1942">
                  <c:v>45036</c:v>
                </c:pt>
                <c:pt idx="1943">
                  <c:v>45037</c:v>
                </c:pt>
                <c:pt idx="1944">
                  <c:v>45040</c:v>
                </c:pt>
                <c:pt idx="1945">
                  <c:v>45041</c:v>
                </c:pt>
                <c:pt idx="1946">
                  <c:v>45042</c:v>
                </c:pt>
                <c:pt idx="1947">
                  <c:v>45043</c:v>
                </c:pt>
                <c:pt idx="1948">
                  <c:v>45044</c:v>
                </c:pt>
                <c:pt idx="1949">
                  <c:v>45047</c:v>
                </c:pt>
                <c:pt idx="1950">
                  <c:v>45048</c:v>
                </c:pt>
                <c:pt idx="1951">
                  <c:v>45049</c:v>
                </c:pt>
                <c:pt idx="1952">
                  <c:v>45050</c:v>
                </c:pt>
                <c:pt idx="1953">
                  <c:v>45051</c:v>
                </c:pt>
                <c:pt idx="1954">
                  <c:v>45054</c:v>
                </c:pt>
                <c:pt idx="1955">
                  <c:v>45055</c:v>
                </c:pt>
                <c:pt idx="1956">
                  <c:v>45056</c:v>
                </c:pt>
                <c:pt idx="1957">
                  <c:v>45057</c:v>
                </c:pt>
                <c:pt idx="1958">
                  <c:v>45058</c:v>
                </c:pt>
                <c:pt idx="1959">
                  <c:v>45061</c:v>
                </c:pt>
                <c:pt idx="1960">
                  <c:v>45062</c:v>
                </c:pt>
                <c:pt idx="1961">
                  <c:v>45063</c:v>
                </c:pt>
                <c:pt idx="1962">
                  <c:v>45064</c:v>
                </c:pt>
                <c:pt idx="1963">
                  <c:v>45065</c:v>
                </c:pt>
                <c:pt idx="1964">
                  <c:v>45069</c:v>
                </c:pt>
                <c:pt idx="1965">
                  <c:v>45070</c:v>
                </c:pt>
                <c:pt idx="1966">
                  <c:v>45071</c:v>
                </c:pt>
                <c:pt idx="1967">
                  <c:v>45072</c:v>
                </c:pt>
                <c:pt idx="1968">
                  <c:v>45075</c:v>
                </c:pt>
                <c:pt idx="1969">
                  <c:v>45076</c:v>
                </c:pt>
                <c:pt idx="1970">
                  <c:v>45077</c:v>
                </c:pt>
                <c:pt idx="1971">
                  <c:v>45078</c:v>
                </c:pt>
                <c:pt idx="1972">
                  <c:v>45079</c:v>
                </c:pt>
                <c:pt idx="1973">
                  <c:v>45082</c:v>
                </c:pt>
                <c:pt idx="1974">
                  <c:v>45083</c:v>
                </c:pt>
                <c:pt idx="1975">
                  <c:v>45084</c:v>
                </c:pt>
                <c:pt idx="1976">
                  <c:v>45085</c:v>
                </c:pt>
                <c:pt idx="1977">
                  <c:v>45086</c:v>
                </c:pt>
                <c:pt idx="1978">
                  <c:v>45089</c:v>
                </c:pt>
                <c:pt idx="1979">
                  <c:v>45090</c:v>
                </c:pt>
                <c:pt idx="1980">
                  <c:v>45091</c:v>
                </c:pt>
                <c:pt idx="1981">
                  <c:v>45092</c:v>
                </c:pt>
                <c:pt idx="1982">
                  <c:v>45093</c:v>
                </c:pt>
                <c:pt idx="1983">
                  <c:v>45096</c:v>
                </c:pt>
                <c:pt idx="1984">
                  <c:v>45097</c:v>
                </c:pt>
                <c:pt idx="1985">
                  <c:v>45098</c:v>
                </c:pt>
                <c:pt idx="1986">
                  <c:v>45099</c:v>
                </c:pt>
                <c:pt idx="1987">
                  <c:v>45100</c:v>
                </c:pt>
                <c:pt idx="1988">
                  <c:v>45103</c:v>
                </c:pt>
                <c:pt idx="1989">
                  <c:v>45104</c:v>
                </c:pt>
                <c:pt idx="1990">
                  <c:v>45105</c:v>
                </c:pt>
                <c:pt idx="1991">
                  <c:v>45106</c:v>
                </c:pt>
                <c:pt idx="1992">
                  <c:v>45107</c:v>
                </c:pt>
                <c:pt idx="1993">
                  <c:v>45111</c:v>
                </c:pt>
                <c:pt idx="1994">
                  <c:v>45112</c:v>
                </c:pt>
                <c:pt idx="1995">
                  <c:v>45113</c:v>
                </c:pt>
                <c:pt idx="1996">
                  <c:v>45114</c:v>
                </c:pt>
                <c:pt idx="1997">
                  <c:v>45117</c:v>
                </c:pt>
                <c:pt idx="1998">
                  <c:v>45118</c:v>
                </c:pt>
                <c:pt idx="1999">
                  <c:v>45119</c:v>
                </c:pt>
                <c:pt idx="2000">
                  <c:v>45120</c:v>
                </c:pt>
                <c:pt idx="2001">
                  <c:v>45121</c:v>
                </c:pt>
                <c:pt idx="2002">
                  <c:v>45124</c:v>
                </c:pt>
                <c:pt idx="2003">
                  <c:v>45125</c:v>
                </c:pt>
                <c:pt idx="2004">
                  <c:v>45126</c:v>
                </c:pt>
                <c:pt idx="2005">
                  <c:v>45127</c:v>
                </c:pt>
                <c:pt idx="2006">
                  <c:v>45128</c:v>
                </c:pt>
                <c:pt idx="2007">
                  <c:v>45131</c:v>
                </c:pt>
                <c:pt idx="2008">
                  <c:v>45132</c:v>
                </c:pt>
                <c:pt idx="2009">
                  <c:v>45133</c:v>
                </c:pt>
                <c:pt idx="2010">
                  <c:v>45134</c:v>
                </c:pt>
                <c:pt idx="2011">
                  <c:v>45135</c:v>
                </c:pt>
                <c:pt idx="2012">
                  <c:v>45138</c:v>
                </c:pt>
                <c:pt idx="2013">
                  <c:v>45139</c:v>
                </c:pt>
                <c:pt idx="2014">
                  <c:v>45140</c:v>
                </c:pt>
                <c:pt idx="2015">
                  <c:v>45141</c:v>
                </c:pt>
                <c:pt idx="2016">
                  <c:v>45142</c:v>
                </c:pt>
                <c:pt idx="2017">
                  <c:v>45146</c:v>
                </c:pt>
                <c:pt idx="2018">
                  <c:v>45147</c:v>
                </c:pt>
                <c:pt idx="2019">
                  <c:v>45148</c:v>
                </c:pt>
                <c:pt idx="2020">
                  <c:v>45149</c:v>
                </c:pt>
                <c:pt idx="2021">
                  <c:v>45152</c:v>
                </c:pt>
                <c:pt idx="2022">
                  <c:v>45153</c:v>
                </c:pt>
                <c:pt idx="2023">
                  <c:v>45154</c:v>
                </c:pt>
                <c:pt idx="2024">
                  <c:v>45155</c:v>
                </c:pt>
                <c:pt idx="2025">
                  <c:v>45156</c:v>
                </c:pt>
                <c:pt idx="2026">
                  <c:v>45159</c:v>
                </c:pt>
                <c:pt idx="2027">
                  <c:v>45160</c:v>
                </c:pt>
                <c:pt idx="2028">
                  <c:v>45161</c:v>
                </c:pt>
                <c:pt idx="2029">
                  <c:v>45162</c:v>
                </c:pt>
                <c:pt idx="2030">
                  <c:v>45163</c:v>
                </c:pt>
                <c:pt idx="2031">
                  <c:v>45166</c:v>
                </c:pt>
                <c:pt idx="2032">
                  <c:v>45167</c:v>
                </c:pt>
                <c:pt idx="2033">
                  <c:v>45168</c:v>
                </c:pt>
                <c:pt idx="2034">
                  <c:v>45169</c:v>
                </c:pt>
                <c:pt idx="2035">
                  <c:v>45170</c:v>
                </c:pt>
                <c:pt idx="2036">
                  <c:v>45174</c:v>
                </c:pt>
                <c:pt idx="2037">
                  <c:v>45175</c:v>
                </c:pt>
                <c:pt idx="2038">
                  <c:v>45176</c:v>
                </c:pt>
                <c:pt idx="2039">
                  <c:v>45177</c:v>
                </c:pt>
                <c:pt idx="2040">
                  <c:v>45180</c:v>
                </c:pt>
                <c:pt idx="2041">
                  <c:v>45181</c:v>
                </c:pt>
                <c:pt idx="2042">
                  <c:v>45182</c:v>
                </c:pt>
                <c:pt idx="2043">
                  <c:v>45183</c:v>
                </c:pt>
                <c:pt idx="2044">
                  <c:v>45184</c:v>
                </c:pt>
                <c:pt idx="2045">
                  <c:v>45187</c:v>
                </c:pt>
                <c:pt idx="2046">
                  <c:v>45188</c:v>
                </c:pt>
                <c:pt idx="2047">
                  <c:v>45189</c:v>
                </c:pt>
                <c:pt idx="2048">
                  <c:v>45190</c:v>
                </c:pt>
                <c:pt idx="2049">
                  <c:v>45191</c:v>
                </c:pt>
                <c:pt idx="2050">
                  <c:v>45194</c:v>
                </c:pt>
                <c:pt idx="2051">
                  <c:v>45195</c:v>
                </c:pt>
                <c:pt idx="2052">
                  <c:v>45196</c:v>
                </c:pt>
                <c:pt idx="2053">
                  <c:v>45197</c:v>
                </c:pt>
                <c:pt idx="2054">
                  <c:v>45198</c:v>
                </c:pt>
                <c:pt idx="2055">
                  <c:v>45201</c:v>
                </c:pt>
                <c:pt idx="2056">
                  <c:v>45202</c:v>
                </c:pt>
                <c:pt idx="2057">
                  <c:v>45203</c:v>
                </c:pt>
                <c:pt idx="2058">
                  <c:v>45204</c:v>
                </c:pt>
                <c:pt idx="2059">
                  <c:v>45205</c:v>
                </c:pt>
                <c:pt idx="2060">
                  <c:v>45209</c:v>
                </c:pt>
                <c:pt idx="2061">
                  <c:v>45210</c:v>
                </c:pt>
                <c:pt idx="2062">
                  <c:v>45211</c:v>
                </c:pt>
                <c:pt idx="2063">
                  <c:v>45212</c:v>
                </c:pt>
                <c:pt idx="2064">
                  <c:v>45215</c:v>
                </c:pt>
                <c:pt idx="2065">
                  <c:v>45216</c:v>
                </c:pt>
                <c:pt idx="2066">
                  <c:v>45217</c:v>
                </c:pt>
                <c:pt idx="2067">
                  <c:v>45218</c:v>
                </c:pt>
                <c:pt idx="2068">
                  <c:v>45219</c:v>
                </c:pt>
                <c:pt idx="2069">
                  <c:v>45222</c:v>
                </c:pt>
                <c:pt idx="2070">
                  <c:v>45223</c:v>
                </c:pt>
                <c:pt idx="2071">
                  <c:v>45224</c:v>
                </c:pt>
                <c:pt idx="2072">
                  <c:v>45225</c:v>
                </c:pt>
                <c:pt idx="2073">
                  <c:v>45226</c:v>
                </c:pt>
                <c:pt idx="2074">
                  <c:v>45229</c:v>
                </c:pt>
                <c:pt idx="2075">
                  <c:v>45230</c:v>
                </c:pt>
                <c:pt idx="2076">
                  <c:v>45231</c:v>
                </c:pt>
                <c:pt idx="2077">
                  <c:v>45232</c:v>
                </c:pt>
                <c:pt idx="2078">
                  <c:v>45233</c:v>
                </c:pt>
                <c:pt idx="2079">
                  <c:v>45236</c:v>
                </c:pt>
                <c:pt idx="2080">
                  <c:v>45237</c:v>
                </c:pt>
                <c:pt idx="2081">
                  <c:v>45238</c:v>
                </c:pt>
                <c:pt idx="2082">
                  <c:v>45239</c:v>
                </c:pt>
                <c:pt idx="2083">
                  <c:v>45240</c:v>
                </c:pt>
                <c:pt idx="2084">
                  <c:v>45243</c:v>
                </c:pt>
                <c:pt idx="2085">
                  <c:v>45244</c:v>
                </c:pt>
                <c:pt idx="2086">
                  <c:v>45245</c:v>
                </c:pt>
                <c:pt idx="2087">
                  <c:v>45246</c:v>
                </c:pt>
                <c:pt idx="2088">
                  <c:v>45247</c:v>
                </c:pt>
                <c:pt idx="2089">
                  <c:v>45250</c:v>
                </c:pt>
                <c:pt idx="2090">
                  <c:v>45251</c:v>
                </c:pt>
                <c:pt idx="2091">
                  <c:v>45252</c:v>
                </c:pt>
                <c:pt idx="2092">
                  <c:v>45253</c:v>
                </c:pt>
                <c:pt idx="2093">
                  <c:v>45254</c:v>
                </c:pt>
                <c:pt idx="2094">
                  <c:v>45257</c:v>
                </c:pt>
                <c:pt idx="2095">
                  <c:v>45258</c:v>
                </c:pt>
                <c:pt idx="2096">
                  <c:v>45259</c:v>
                </c:pt>
                <c:pt idx="2097">
                  <c:v>45260</c:v>
                </c:pt>
                <c:pt idx="2098">
                  <c:v>45261</c:v>
                </c:pt>
                <c:pt idx="2099">
                  <c:v>45264</c:v>
                </c:pt>
                <c:pt idx="2100">
                  <c:v>45265</c:v>
                </c:pt>
                <c:pt idx="2101">
                  <c:v>45266</c:v>
                </c:pt>
                <c:pt idx="2102">
                  <c:v>45267</c:v>
                </c:pt>
                <c:pt idx="2103">
                  <c:v>45268</c:v>
                </c:pt>
                <c:pt idx="2104">
                  <c:v>45271</c:v>
                </c:pt>
                <c:pt idx="2105">
                  <c:v>45272</c:v>
                </c:pt>
                <c:pt idx="2106">
                  <c:v>45273</c:v>
                </c:pt>
                <c:pt idx="2107">
                  <c:v>45274</c:v>
                </c:pt>
                <c:pt idx="2108">
                  <c:v>45275</c:v>
                </c:pt>
                <c:pt idx="2109">
                  <c:v>45278</c:v>
                </c:pt>
                <c:pt idx="2110">
                  <c:v>45279</c:v>
                </c:pt>
                <c:pt idx="2111">
                  <c:v>45280</c:v>
                </c:pt>
                <c:pt idx="2112">
                  <c:v>45281</c:v>
                </c:pt>
                <c:pt idx="2113">
                  <c:v>45282</c:v>
                </c:pt>
                <c:pt idx="2114">
                  <c:v>45287</c:v>
                </c:pt>
                <c:pt idx="2115">
                  <c:v>45288</c:v>
                </c:pt>
                <c:pt idx="2116">
                  <c:v>45289</c:v>
                </c:pt>
                <c:pt idx="2117">
                  <c:v>45293</c:v>
                </c:pt>
                <c:pt idx="2118">
                  <c:v>45294</c:v>
                </c:pt>
                <c:pt idx="2119">
                  <c:v>45295</c:v>
                </c:pt>
                <c:pt idx="2120">
                  <c:v>45296</c:v>
                </c:pt>
                <c:pt idx="2121">
                  <c:v>45299</c:v>
                </c:pt>
                <c:pt idx="2122">
                  <c:v>45300</c:v>
                </c:pt>
                <c:pt idx="2123">
                  <c:v>45301</c:v>
                </c:pt>
                <c:pt idx="2124">
                  <c:v>45302</c:v>
                </c:pt>
                <c:pt idx="2125">
                  <c:v>45303</c:v>
                </c:pt>
                <c:pt idx="2126">
                  <c:v>45306</c:v>
                </c:pt>
                <c:pt idx="2127">
                  <c:v>45307</c:v>
                </c:pt>
                <c:pt idx="2128">
                  <c:v>45308</c:v>
                </c:pt>
                <c:pt idx="2129">
                  <c:v>45309</c:v>
                </c:pt>
                <c:pt idx="2130">
                  <c:v>45310</c:v>
                </c:pt>
                <c:pt idx="2131">
                  <c:v>45313</c:v>
                </c:pt>
                <c:pt idx="2132">
                  <c:v>45314</c:v>
                </c:pt>
                <c:pt idx="2133">
                  <c:v>45315</c:v>
                </c:pt>
                <c:pt idx="2134">
                  <c:v>45316</c:v>
                </c:pt>
                <c:pt idx="2135">
                  <c:v>45317</c:v>
                </c:pt>
                <c:pt idx="2136">
                  <c:v>45320</c:v>
                </c:pt>
                <c:pt idx="2137">
                  <c:v>45321</c:v>
                </c:pt>
                <c:pt idx="2138">
                  <c:v>45322</c:v>
                </c:pt>
                <c:pt idx="2139">
                  <c:v>45323</c:v>
                </c:pt>
                <c:pt idx="2140">
                  <c:v>45324</c:v>
                </c:pt>
                <c:pt idx="2141">
                  <c:v>45327</c:v>
                </c:pt>
                <c:pt idx="2142">
                  <c:v>45328</c:v>
                </c:pt>
                <c:pt idx="2143">
                  <c:v>45329</c:v>
                </c:pt>
                <c:pt idx="2144">
                  <c:v>45330</c:v>
                </c:pt>
                <c:pt idx="2145">
                  <c:v>45331</c:v>
                </c:pt>
                <c:pt idx="2146">
                  <c:v>45334</c:v>
                </c:pt>
                <c:pt idx="2147">
                  <c:v>45335</c:v>
                </c:pt>
                <c:pt idx="2148">
                  <c:v>45336</c:v>
                </c:pt>
                <c:pt idx="2149">
                  <c:v>45337</c:v>
                </c:pt>
                <c:pt idx="2150">
                  <c:v>45338</c:v>
                </c:pt>
                <c:pt idx="2151">
                  <c:v>45342</c:v>
                </c:pt>
                <c:pt idx="2152">
                  <c:v>45343</c:v>
                </c:pt>
                <c:pt idx="2153">
                  <c:v>45344</c:v>
                </c:pt>
                <c:pt idx="2154">
                  <c:v>45345</c:v>
                </c:pt>
                <c:pt idx="2155">
                  <c:v>45348</c:v>
                </c:pt>
                <c:pt idx="2156">
                  <c:v>45349</c:v>
                </c:pt>
                <c:pt idx="2157">
                  <c:v>45350</c:v>
                </c:pt>
                <c:pt idx="2158">
                  <c:v>45351</c:v>
                </c:pt>
                <c:pt idx="2159">
                  <c:v>45352</c:v>
                </c:pt>
                <c:pt idx="2160">
                  <c:v>45355</c:v>
                </c:pt>
                <c:pt idx="2161">
                  <c:v>45356</c:v>
                </c:pt>
                <c:pt idx="2162">
                  <c:v>45357</c:v>
                </c:pt>
                <c:pt idx="2163">
                  <c:v>45358</c:v>
                </c:pt>
                <c:pt idx="2164">
                  <c:v>45359</c:v>
                </c:pt>
                <c:pt idx="2165">
                  <c:v>45362</c:v>
                </c:pt>
                <c:pt idx="2166">
                  <c:v>45363</c:v>
                </c:pt>
                <c:pt idx="2167">
                  <c:v>45364</c:v>
                </c:pt>
                <c:pt idx="2168">
                  <c:v>45365</c:v>
                </c:pt>
                <c:pt idx="2169">
                  <c:v>45366</c:v>
                </c:pt>
                <c:pt idx="2170">
                  <c:v>45369</c:v>
                </c:pt>
                <c:pt idx="2171">
                  <c:v>45370</c:v>
                </c:pt>
                <c:pt idx="2172">
                  <c:v>45371</c:v>
                </c:pt>
                <c:pt idx="2173">
                  <c:v>45372</c:v>
                </c:pt>
                <c:pt idx="2174">
                  <c:v>45373</c:v>
                </c:pt>
                <c:pt idx="2175">
                  <c:v>45376</c:v>
                </c:pt>
                <c:pt idx="2176">
                  <c:v>45377</c:v>
                </c:pt>
                <c:pt idx="2177">
                  <c:v>45378</c:v>
                </c:pt>
                <c:pt idx="2178">
                  <c:v>45379</c:v>
                </c:pt>
                <c:pt idx="2179">
                  <c:v>45383</c:v>
                </c:pt>
                <c:pt idx="2180">
                  <c:v>45384</c:v>
                </c:pt>
                <c:pt idx="2181">
                  <c:v>45385</c:v>
                </c:pt>
                <c:pt idx="2182">
                  <c:v>45386</c:v>
                </c:pt>
                <c:pt idx="2183">
                  <c:v>45387</c:v>
                </c:pt>
                <c:pt idx="2184">
                  <c:v>45390</c:v>
                </c:pt>
                <c:pt idx="2185">
                  <c:v>45391</c:v>
                </c:pt>
                <c:pt idx="2186">
                  <c:v>45392</c:v>
                </c:pt>
                <c:pt idx="2187">
                  <c:v>45393</c:v>
                </c:pt>
                <c:pt idx="2188">
                  <c:v>45394</c:v>
                </c:pt>
                <c:pt idx="2189">
                  <c:v>45397</c:v>
                </c:pt>
                <c:pt idx="2190">
                  <c:v>45398</c:v>
                </c:pt>
                <c:pt idx="2191">
                  <c:v>45399</c:v>
                </c:pt>
                <c:pt idx="2192">
                  <c:v>45400</c:v>
                </c:pt>
                <c:pt idx="2193">
                  <c:v>45401</c:v>
                </c:pt>
                <c:pt idx="2194">
                  <c:v>45404</c:v>
                </c:pt>
                <c:pt idx="2195">
                  <c:v>45405</c:v>
                </c:pt>
                <c:pt idx="2196">
                  <c:v>45406</c:v>
                </c:pt>
                <c:pt idx="2197">
                  <c:v>45407</c:v>
                </c:pt>
                <c:pt idx="2198">
                  <c:v>45408</c:v>
                </c:pt>
                <c:pt idx="2199">
                  <c:v>45411</c:v>
                </c:pt>
                <c:pt idx="2200">
                  <c:v>45412</c:v>
                </c:pt>
                <c:pt idx="2201">
                  <c:v>45413</c:v>
                </c:pt>
                <c:pt idx="2202">
                  <c:v>45414</c:v>
                </c:pt>
                <c:pt idx="2203">
                  <c:v>45415</c:v>
                </c:pt>
                <c:pt idx="2204">
                  <c:v>45418</c:v>
                </c:pt>
                <c:pt idx="2205">
                  <c:v>45419</c:v>
                </c:pt>
                <c:pt idx="2206">
                  <c:v>45420</c:v>
                </c:pt>
                <c:pt idx="2207">
                  <c:v>45421</c:v>
                </c:pt>
                <c:pt idx="2208">
                  <c:v>45422</c:v>
                </c:pt>
                <c:pt idx="2209">
                  <c:v>45425</c:v>
                </c:pt>
                <c:pt idx="2210">
                  <c:v>45426</c:v>
                </c:pt>
                <c:pt idx="2211">
                  <c:v>45427</c:v>
                </c:pt>
                <c:pt idx="2212">
                  <c:v>45428</c:v>
                </c:pt>
                <c:pt idx="2213">
                  <c:v>45429</c:v>
                </c:pt>
                <c:pt idx="2214">
                  <c:v>45433</c:v>
                </c:pt>
                <c:pt idx="2215">
                  <c:v>45434</c:v>
                </c:pt>
                <c:pt idx="2216">
                  <c:v>45435</c:v>
                </c:pt>
                <c:pt idx="2217">
                  <c:v>45436</c:v>
                </c:pt>
                <c:pt idx="2218">
                  <c:v>45439</c:v>
                </c:pt>
                <c:pt idx="2219">
                  <c:v>45440</c:v>
                </c:pt>
                <c:pt idx="2220">
                  <c:v>45441</c:v>
                </c:pt>
                <c:pt idx="2221">
                  <c:v>45442</c:v>
                </c:pt>
                <c:pt idx="2222">
                  <c:v>45443</c:v>
                </c:pt>
                <c:pt idx="2223">
                  <c:v>45446</c:v>
                </c:pt>
                <c:pt idx="2224">
                  <c:v>45447</c:v>
                </c:pt>
                <c:pt idx="2225">
                  <c:v>45448</c:v>
                </c:pt>
                <c:pt idx="2226">
                  <c:v>45449</c:v>
                </c:pt>
                <c:pt idx="2227">
                  <c:v>45450</c:v>
                </c:pt>
                <c:pt idx="2228">
                  <c:v>45453</c:v>
                </c:pt>
                <c:pt idx="2229">
                  <c:v>45454</c:v>
                </c:pt>
                <c:pt idx="2230">
                  <c:v>45455</c:v>
                </c:pt>
                <c:pt idx="2231">
                  <c:v>45456</c:v>
                </c:pt>
                <c:pt idx="2232">
                  <c:v>45457</c:v>
                </c:pt>
                <c:pt idx="2233">
                  <c:v>45460</c:v>
                </c:pt>
                <c:pt idx="2234">
                  <c:v>45461</c:v>
                </c:pt>
                <c:pt idx="2235">
                  <c:v>45462</c:v>
                </c:pt>
                <c:pt idx="2236">
                  <c:v>45463</c:v>
                </c:pt>
                <c:pt idx="2237">
                  <c:v>45464</c:v>
                </c:pt>
                <c:pt idx="2238">
                  <c:v>45467</c:v>
                </c:pt>
                <c:pt idx="2239">
                  <c:v>45468</c:v>
                </c:pt>
                <c:pt idx="2240">
                  <c:v>45469</c:v>
                </c:pt>
                <c:pt idx="2241">
                  <c:v>45470</c:v>
                </c:pt>
                <c:pt idx="2242">
                  <c:v>45471</c:v>
                </c:pt>
                <c:pt idx="2243">
                  <c:v>45475</c:v>
                </c:pt>
                <c:pt idx="2244">
                  <c:v>45476</c:v>
                </c:pt>
                <c:pt idx="2245">
                  <c:v>45477</c:v>
                </c:pt>
                <c:pt idx="2246">
                  <c:v>45478</c:v>
                </c:pt>
                <c:pt idx="2247">
                  <c:v>45481</c:v>
                </c:pt>
                <c:pt idx="2248">
                  <c:v>45482</c:v>
                </c:pt>
                <c:pt idx="2249">
                  <c:v>45483</c:v>
                </c:pt>
                <c:pt idx="2250">
                  <c:v>45484</c:v>
                </c:pt>
                <c:pt idx="2251">
                  <c:v>45485</c:v>
                </c:pt>
                <c:pt idx="2252">
                  <c:v>45488</c:v>
                </c:pt>
                <c:pt idx="2253">
                  <c:v>45489</c:v>
                </c:pt>
                <c:pt idx="2254">
                  <c:v>45490</c:v>
                </c:pt>
                <c:pt idx="2255">
                  <c:v>45491</c:v>
                </c:pt>
                <c:pt idx="2256">
                  <c:v>45492</c:v>
                </c:pt>
                <c:pt idx="2257">
                  <c:v>45495</c:v>
                </c:pt>
                <c:pt idx="2258">
                  <c:v>45496</c:v>
                </c:pt>
                <c:pt idx="2259">
                  <c:v>45497</c:v>
                </c:pt>
                <c:pt idx="2260">
                  <c:v>45498</c:v>
                </c:pt>
                <c:pt idx="2261">
                  <c:v>45499</c:v>
                </c:pt>
                <c:pt idx="2262">
                  <c:v>45502</c:v>
                </c:pt>
                <c:pt idx="2263">
                  <c:v>45503</c:v>
                </c:pt>
                <c:pt idx="2264">
                  <c:v>45504</c:v>
                </c:pt>
                <c:pt idx="2265">
                  <c:v>45505</c:v>
                </c:pt>
                <c:pt idx="2266">
                  <c:v>45506</c:v>
                </c:pt>
                <c:pt idx="2267">
                  <c:v>45510</c:v>
                </c:pt>
                <c:pt idx="2268">
                  <c:v>45511</c:v>
                </c:pt>
                <c:pt idx="2269">
                  <c:v>45512</c:v>
                </c:pt>
                <c:pt idx="2270">
                  <c:v>45513</c:v>
                </c:pt>
                <c:pt idx="2271">
                  <c:v>45516</c:v>
                </c:pt>
                <c:pt idx="2272">
                  <c:v>45517</c:v>
                </c:pt>
                <c:pt idx="2273">
                  <c:v>45518</c:v>
                </c:pt>
                <c:pt idx="2274">
                  <c:v>45519</c:v>
                </c:pt>
                <c:pt idx="2275">
                  <c:v>45520</c:v>
                </c:pt>
                <c:pt idx="2276">
                  <c:v>45523</c:v>
                </c:pt>
                <c:pt idx="2277">
                  <c:v>45524</c:v>
                </c:pt>
                <c:pt idx="2278">
                  <c:v>45525</c:v>
                </c:pt>
                <c:pt idx="2279">
                  <c:v>45526</c:v>
                </c:pt>
                <c:pt idx="2280">
                  <c:v>45527</c:v>
                </c:pt>
                <c:pt idx="2281">
                  <c:v>45530</c:v>
                </c:pt>
                <c:pt idx="2282">
                  <c:v>45531</c:v>
                </c:pt>
                <c:pt idx="2283">
                  <c:v>45532</c:v>
                </c:pt>
                <c:pt idx="2284">
                  <c:v>45533</c:v>
                </c:pt>
                <c:pt idx="2285">
                  <c:v>45534</c:v>
                </c:pt>
                <c:pt idx="2286">
                  <c:v>45538</c:v>
                </c:pt>
                <c:pt idx="2287">
                  <c:v>45539</c:v>
                </c:pt>
                <c:pt idx="2288">
                  <c:v>45540</c:v>
                </c:pt>
                <c:pt idx="2289">
                  <c:v>45541</c:v>
                </c:pt>
                <c:pt idx="2290">
                  <c:v>45544</c:v>
                </c:pt>
                <c:pt idx="2291">
                  <c:v>45545</c:v>
                </c:pt>
                <c:pt idx="2292">
                  <c:v>45546</c:v>
                </c:pt>
                <c:pt idx="2293">
                  <c:v>45547</c:v>
                </c:pt>
                <c:pt idx="2294">
                  <c:v>45548</c:v>
                </c:pt>
                <c:pt idx="2295">
                  <c:v>45551</c:v>
                </c:pt>
                <c:pt idx="2296">
                  <c:v>45552</c:v>
                </c:pt>
                <c:pt idx="2297">
                  <c:v>45553</c:v>
                </c:pt>
                <c:pt idx="2298">
                  <c:v>45554</c:v>
                </c:pt>
                <c:pt idx="2299">
                  <c:v>45555</c:v>
                </c:pt>
                <c:pt idx="2300">
                  <c:v>45558</c:v>
                </c:pt>
                <c:pt idx="2301">
                  <c:v>45559</c:v>
                </c:pt>
                <c:pt idx="2302">
                  <c:v>45560</c:v>
                </c:pt>
                <c:pt idx="2303">
                  <c:v>45561</c:v>
                </c:pt>
                <c:pt idx="2304">
                  <c:v>45562</c:v>
                </c:pt>
                <c:pt idx="2305">
                  <c:v>45565</c:v>
                </c:pt>
                <c:pt idx="2306">
                  <c:v>45566</c:v>
                </c:pt>
                <c:pt idx="2307">
                  <c:v>45567</c:v>
                </c:pt>
                <c:pt idx="2308">
                  <c:v>45568</c:v>
                </c:pt>
                <c:pt idx="2309">
                  <c:v>45569</c:v>
                </c:pt>
                <c:pt idx="2310">
                  <c:v>45572</c:v>
                </c:pt>
                <c:pt idx="2311">
                  <c:v>45573</c:v>
                </c:pt>
                <c:pt idx="2312">
                  <c:v>45574</c:v>
                </c:pt>
                <c:pt idx="2313">
                  <c:v>45575</c:v>
                </c:pt>
                <c:pt idx="2314">
                  <c:v>45576</c:v>
                </c:pt>
                <c:pt idx="2315">
                  <c:v>45580</c:v>
                </c:pt>
                <c:pt idx="2316">
                  <c:v>45581</c:v>
                </c:pt>
                <c:pt idx="2317">
                  <c:v>45582</c:v>
                </c:pt>
                <c:pt idx="2318">
                  <c:v>45583</c:v>
                </c:pt>
                <c:pt idx="2319">
                  <c:v>45586</c:v>
                </c:pt>
                <c:pt idx="2320">
                  <c:v>45587</c:v>
                </c:pt>
                <c:pt idx="2321">
                  <c:v>45588</c:v>
                </c:pt>
                <c:pt idx="2322">
                  <c:v>45589</c:v>
                </c:pt>
                <c:pt idx="2323">
                  <c:v>45590</c:v>
                </c:pt>
                <c:pt idx="2324">
                  <c:v>45593</c:v>
                </c:pt>
                <c:pt idx="2325">
                  <c:v>45594</c:v>
                </c:pt>
                <c:pt idx="2326">
                  <c:v>45595</c:v>
                </c:pt>
                <c:pt idx="2327">
                  <c:v>45596</c:v>
                </c:pt>
                <c:pt idx="2328">
                  <c:v>45597</c:v>
                </c:pt>
                <c:pt idx="2329">
                  <c:v>45600</c:v>
                </c:pt>
                <c:pt idx="2330">
                  <c:v>45601</c:v>
                </c:pt>
                <c:pt idx="2331">
                  <c:v>45602</c:v>
                </c:pt>
                <c:pt idx="2332">
                  <c:v>45603</c:v>
                </c:pt>
                <c:pt idx="2333">
                  <c:v>45604</c:v>
                </c:pt>
                <c:pt idx="2334">
                  <c:v>45607</c:v>
                </c:pt>
                <c:pt idx="2335">
                  <c:v>45608</c:v>
                </c:pt>
                <c:pt idx="2336">
                  <c:v>45609</c:v>
                </c:pt>
                <c:pt idx="2337">
                  <c:v>45610</c:v>
                </c:pt>
                <c:pt idx="2338">
                  <c:v>45611</c:v>
                </c:pt>
                <c:pt idx="2339">
                  <c:v>45614</c:v>
                </c:pt>
                <c:pt idx="2340">
                  <c:v>45615</c:v>
                </c:pt>
                <c:pt idx="2341">
                  <c:v>45616</c:v>
                </c:pt>
                <c:pt idx="2342">
                  <c:v>45617</c:v>
                </c:pt>
                <c:pt idx="2343">
                  <c:v>45618</c:v>
                </c:pt>
                <c:pt idx="2344">
                  <c:v>45621</c:v>
                </c:pt>
                <c:pt idx="2345">
                  <c:v>45622</c:v>
                </c:pt>
                <c:pt idx="2346">
                  <c:v>45623</c:v>
                </c:pt>
                <c:pt idx="2347">
                  <c:v>45624</c:v>
                </c:pt>
                <c:pt idx="2348">
                  <c:v>45625</c:v>
                </c:pt>
                <c:pt idx="2349">
                  <c:v>45628</c:v>
                </c:pt>
                <c:pt idx="2350">
                  <c:v>45629</c:v>
                </c:pt>
                <c:pt idx="2351">
                  <c:v>45630</c:v>
                </c:pt>
                <c:pt idx="2352">
                  <c:v>45631</c:v>
                </c:pt>
                <c:pt idx="2353">
                  <c:v>45632</c:v>
                </c:pt>
                <c:pt idx="2354">
                  <c:v>45635</c:v>
                </c:pt>
                <c:pt idx="2355">
                  <c:v>45636</c:v>
                </c:pt>
                <c:pt idx="2356">
                  <c:v>45637</c:v>
                </c:pt>
                <c:pt idx="2357">
                  <c:v>45638</c:v>
                </c:pt>
                <c:pt idx="2358">
                  <c:v>45639</c:v>
                </c:pt>
                <c:pt idx="2359">
                  <c:v>45642</c:v>
                </c:pt>
                <c:pt idx="2360">
                  <c:v>45643</c:v>
                </c:pt>
                <c:pt idx="2361">
                  <c:v>45644</c:v>
                </c:pt>
                <c:pt idx="2362">
                  <c:v>45645</c:v>
                </c:pt>
                <c:pt idx="2363">
                  <c:v>45646</c:v>
                </c:pt>
                <c:pt idx="2364">
                  <c:v>45649</c:v>
                </c:pt>
                <c:pt idx="2365">
                  <c:v>45650</c:v>
                </c:pt>
                <c:pt idx="2366">
                  <c:v>45653</c:v>
                </c:pt>
                <c:pt idx="2367">
                  <c:v>45656</c:v>
                </c:pt>
                <c:pt idx="2368">
                  <c:v>45657</c:v>
                </c:pt>
                <c:pt idx="2369">
                  <c:v>45659</c:v>
                </c:pt>
                <c:pt idx="2370">
                  <c:v>45660</c:v>
                </c:pt>
                <c:pt idx="2371">
                  <c:v>45663</c:v>
                </c:pt>
                <c:pt idx="2372">
                  <c:v>45664</c:v>
                </c:pt>
                <c:pt idx="2373">
                  <c:v>45665</c:v>
                </c:pt>
                <c:pt idx="2374">
                  <c:v>45666</c:v>
                </c:pt>
                <c:pt idx="2375">
                  <c:v>45667</c:v>
                </c:pt>
                <c:pt idx="2376">
                  <c:v>45670</c:v>
                </c:pt>
                <c:pt idx="2377">
                  <c:v>45671</c:v>
                </c:pt>
                <c:pt idx="2378">
                  <c:v>45672</c:v>
                </c:pt>
                <c:pt idx="2379">
                  <c:v>45673</c:v>
                </c:pt>
                <c:pt idx="2380">
                  <c:v>45674</c:v>
                </c:pt>
                <c:pt idx="2381">
                  <c:v>45677</c:v>
                </c:pt>
                <c:pt idx="2382">
                  <c:v>45678</c:v>
                </c:pt>
                <c:pt idx="2383">
                  <c:v>45679</c:v>
                </c:pt>
                <c:pt idx="2384">
                  <c:v>45680</c:v>
                </c:pt>
                <c:pt idx="2385">
                  <c:v>45681</c:v>
                </c:pt>
                <c:pt idx="2386">
                  <c:v>45684</c:v>
                </c:pt>
                <c:pt idx="2387">
                  <c:v>45685</c:v>
                </c:pt>
                <c:pt idx="2388">
                  <c:v>45686</c:v>
                </c:pt>
                <c:pt idx="2389">
                  <c:v>45687</c:v>
                </c:pt>
                <c:pt idx="2390">
                  <c:v>45688</c:v>
                </c:pt>
                <c:pt idx="2391">
                  <c:v>45691</c:v>
                </c:pt>
                <c:pt idx="2392">
                  <c:v>45692</c:v>
                </c:pt>
                <c:pt idx="2393">
                  <c:v>45693</c:v>
                </c:pt>
                <c:pt idx="2394">
                  <c:v>45694</c:v>
                </c:pt>
                <c:pt idx="2395">
                  <c:v>45695</c:v>
                </c:pt>
                <c:pt idx="2396">
                  <c:v>45698</c:v>
                </c:pt>
                <c:pt idx="2397">
                  <c:v>45699</c:v>
                </c:pt>
                <c:pt idx="2398">
                  <c:v>45700</c:v>
                </c:pt>
                <c:pt idx="2399">
                  <c:v>45701</c:v>
                </c:pt>
                <c:pt idx="2400">
                  <c:v>45702</c:v>
                </c:pt>
                <c:pt idx="2401">
                  <c:v>45706</c:v>
                </c:pt>
                <c:pt idx="2402">
                  <c:v>45707</c:v>
                </c:pt>
                <c:pt idx="2403">
                  <c:v>45708</c:v>
                </c:pt>
                <c:pt idx="2404">
                  <c:v>45709</c:v>
                </c:pt>
                <c:pt idx="2405">
                  <c:v>45712</c:v>
                </c:pt>
                <c:pt idx="2406">
                  <c:v>45713</c:v>
                </c:pt>
                <c:pt idx="2407">
                  <c:v>45714</c:v>
                </c:pt>
                <c:pt idx="2408">
                  <c:v>45715</c:v>
                </c:pt>
                <c:pt idx="2409">
                  <c:v>45716</c:v>
                </c:pt>
                <c:pt idx="2410">
                  <c:v>45719</c:v>
                </c:pt>
                <c:pt idx="2411">
                  <c:v>45720</c:v>
                </c:pt>
                <c:pt idx="2412">
                  <c:v>45721</c:v>
                </c:pt>
                <c:pt idx="2413">
                  <c:v>45722</c:v>
                </c:pt>
                <c:pt idx="2414">
                  <c:v>45723</c:v>
                </c:pt>
                <c:pt idx="2415">
                  <c:v>45726</c:v>
                </c:pt>
                <c:pt idx="2416">
                  <c:v>45727</c:v>
                </c:pt>
                <c:pt idx="2417">
                  <c:v>45728</c:v>
                </c:pt>
                <c:pt idx="2418">
                  <c:v>45729</c:v>
                </c:pt>
                <c:pt idx="2419">
                  <c:v>45730</c:v>
                </c:pt>
                <c:pt idx="2420">
                  <c:v>45733</c:v>
                </c:pt>
                <c:pt idx="2421">
                  <c:v>45734</c:v>
                </c:pt>
                <c:pt idx="2422">
                  <c:v>45735</c:v>
                </c:pt>
                <c:pt idx="2423">
                  <c:v>45736</c:v>
                </c:pt>
                <c:pt idx="2424">
                  <c:v>45737</c:v>
                </c:pt>
                <c:pt idx="2425">
                  <c:v>45740</c:v>
                </c:pt>
                <c:pt idx="2426">
                  <c:v>45741</c:v>
                </c:pt>
                <c:pt idx="2427">
                  <c:v>45742</c:v>
                </c:pt>
                <c:pt idx="2428">
                  <c:v>45743</c:v>
                </c:pt>
                <c:pt idx="2429">
                  <c:v>45744</c:v>
                </c:pt>
                <c:pt idx="2430">
                  <c:v>45747</c:v>
                </c:pt>
                <c:pt idx="2431">
                  <c:v>45748</c:v>
                </c:pt>
                <c:pt idx="2432">
                  <c:v>45749</c:v>
                </c:pt>
                <c:pt idx="2433">
                  <c:v>45750</c:v>
                </c:pt>
                <c:pt idx="2434">
                  <c:v>45751</c:v>
                </c:pt>
                <c:pt idx="2435">
                  <c:v>45754</c:v>
                </c:pt>
                <c:pt idx="2436">
                  <c:v>45755</c:v>
                </c:pt>
                <c:pt idx="2437">
                  <c:v>45756</c:v>
                </c:pt>
                <c:pt idx="2438">
                  <c:v>45757</c:v>
                </c:pt>
                <c:pt idx="2439">
                  <c:v>45758</c:v>
                </c:pt>
                <c:pt idx="2440">
                  <c:v>45761</c:v>
                </c:pt>
                <c:pt idx="2441">
                  <c:v>45762</c:v>
                </c:pt>
                <c:pt idx="2442">
                  <c:v>45763</c:v>
                </c:pt>
                <c:pt idx="2443">
                  <c:v>45764</c:v>
                </c:pt>
                <c:pt idx="2444">
                  <c:v>45768</c:v>
                </c:pt>
                <c:pt idx="2445">
                  <c:v>45769</c:v>
                </c:pt>
                <c:pt idx="2446">
                  <c:v>45770</c:v>
                </c:pt>
                <c:pt idx="2447">
                  <c:v>45771</c:v>
                </c:pt>
                <c:pt idx="2448">
                  <c:v>45772</c:v>
                </c:pt>
                <c:pt idx="2449">
                  <c:v>45775</c:v>
                </c:pt>
                <c:pt idx="2450">
                  <c:v>45776</c:v>
                </c:pt>
                <c:pt idx="2451">
                  <c:v>45777</c:v>
                </c:pt>
                <c:pt idx="2452">
                  <c:v>45778</c:v>
                </c:pt>
                <c:pt idx="2453">
                  <c:v>45779</c:v>
                </c:pt>
                <c:pt idx="2454">
                  <c:v>45782</c:v>
                </c:pt>
                <c:pt idx="2455">
                  <c:v>45783</c:v>
                </c:pt>
                <c:pt idx="2456">
                  <c:v>45784</c:v>
                </c:pt>
                <c:pt idx="2457">
                  <c:v>45785</c:v>
                </c:pt>
                <c:pt idx="2458">
                  <c:v>45786</c:v>
                </c:pt>
                <c:pt idx="2459">
                  <c:v>45789</c:v>
                </c:pt>
                <c:pt idx="2460">
                  <c:v>45790</c:v>
                </c:pt>
                <c:pt idx="2461">
                  <c:v>45791</c:v>
                </c:pt>
                <c:pt idx="2462">
                  <c:v>45792</c:v>
                </c:pt>
                <c:pt idx="2463">
                  <c:v>45793</c:v>
                </c:pt>
                <c:pt idx="2464">
                  <c:v>45797</c:v>
                </c:pt>
                <c:pt idx="2465">
                  <c:v>45798</c:v>
                </c:pt>
                <c:pt idx="2466">
                  <c:v>45799</c:v>
                </c:pt>
                <c:pt idx="2467">
                  <c:v>45800</c:v>
                </c:pt>
                <c:pt idx="2468">
                  <c:v>45803</c:v>
                </c:pt>
                <c:pt idx="2469">
                  <c:v>45804</c:v>
                </c:pt>
                <c:pt idx="2470">
                  <c:v>45805</c:v>
                </c:pt>
                <c:pt idx="2471">
                  <c:v>45806</c:v>
                </c:pt>
                <c:pt idx="2472">
                  <c:v>45807</c:v>
                </c:pt>
                <c:pt idx="2473">
                  <c:v>45810</c:v>
                </c:pt>
                <c:pt idx="2474">
                  <c:v>45811</c:v>
                </c:pt>
                <c:pt idx="2475">
                  <c:v>45812</c:v>
                </c:pt>
                <c:pt idx="2476">
                  <c:v>45813</c:v>
                </c:pt>
                <c:pt idx="2477">
                  <c:v>45814</c:v>
                </c:pt>
                <c:pt idx="2478">
                  <c:v>45817</c:v>
                </c:pt>
                <c:pt idx="2479">
                  <c:v>45818</c:v>
                </c:pt>
                <c:pt idx="2480">
                  <c:v>45819</c:v>
                </c:pt>
                <c:pt idx="2481">
                  <c:v>45820</c:v>
                </c:pt>
                <c:pt idx="2482">
                  <c:v>45821</c:v>
                </c:pt>
                <c:pt idx="2483">
                  <c:v>45824</c:v>
                </c:pt>
                <c:pt idx="2484">
                  <c:v>45825</c:v>
                </c:pt>
                <c:pt idx="2485">
                  <c:v>45826</c:v>
                </c:pt>
                <c:pt idx="2486">
                  <c:v>45827</c:v>
                </c:pt>
                <c:pt idx="2487">
                  <c:v>45828</c:v>
                </c:pt>
                <c:pt idx="2488">
                  <c:v>45831</c:v>
                </c:pt>
                <c:pt idx="2489">
                  <c:v>45832</c:v>
                </c:pt>
                <c:pt idx="2490">
                  <c:v>45833</c:v>
                </c:pt>
                <c:pt idx="2491">
                  <c:v>45834</c:v>
                </c:pt>
                <c:pt idx="2492">
                  <c:v>45835</c:v>
                </c:pt>
                <c:pt idx="2493">
                  <c:v>45838</c:v>
                </c:pt>
                <c:pt idx="2494">
                  <c:v>45840</c:v>
                </c:pt>
                <c:pt idx="2495">
                  <c:v>45841</c:v>
                </c:pt>
                <c:pt idx="2496">
                  <c:v>45842</c:v>
                </c:pt>
                <c:pt idx="2497">
                  <c:v>45845</c:v>
                </c:pt>
                <c:pt idx="2498">
                  <c:v>45846</c:v>
                </c:pt>
                <c:pt idx="2499">
                  <c:v>45847</c:v>
                </c:pt>
                <c:pt idx="2500">
                  <c:v>45848</c:v>
                </c:pt>
                <c:pt idx="2501">
                  <c:v>45849</c:v>
                </c:pt>
                <c:pt idx="2502">
                  <c:v>45852</c:v>
                </c:pt>
                <c:pt idx="2503">
                  <c:v>45853</c:v>
                </c:pt>
                <c:pt idx="2504">
                  <c:v>45854</c:v>
                </c:pt>
                <c:pt idx="2505">
                  <c:v>45855</c:v>
                </c:pt>
                <c:pt idx="2506">
                  <c:v>45856</c:v>
                </c:pt>
                <c:pt idx="2507">
                  <c:v>45859</c:v>
                </c:pt>
                <c:pt idx="2508">
                  <c:v>45860</c:v>
                </c:pt>
              </c:numCache>
            </c:numRef>
          </c:cat>
          <c:val>
            <c:numRef>
              <c:f>'1 - Chart Data'!$B$2:$B$2510</c:f>
              <c:numCache>
                <c:formatCode>General</c:formatCode>
                <c:ptCount val="2509"/>
                <c:pt idx="0">
                  <c:v>2.17</c:v>
                </c:pt>
                <c:pt idx="1">
                  <c:v>2.2200000000000002</c:v>
                </c:pt>
                <c:pt idx="2">
                  <c:v>2.2000000000000002</c:v>
                </c:pt>
                <c:pt idx="3">
                  <c:v>2.1800000000000002</c:v>
                </c:pt>
                <c:pt idx="4">
                  <c:v>2.34</c:v>
                </c:pt>
                <c:pt idx="5">
                  <c:v>2.23</c:v>
                </c:pt>
                <c:pt idx="6">
                  <c:v>2.4</c:v>
                </c:pt>
                <c:pt idx="7">
                  <c:v>2.23</c:v>
                </c:pt>
                <c:pt idx="8">
                  <c:v>2.25</c:v>
                </c:pt>
                <c:pt idx="9">
                  <c:v>2.39</c:v>
                </c:pt>
                <c:pt idx="10">
                  <c:v>2.4300000000000002</c:v>
                </c:pt>
                <c:pt idx="11">
                  <c:v>2.66</c:v>
                </c:pt>
                <c:pt idx="12">
                  <c:v>2.73</c:v>
                </c:pt>
                <c:pt idx="13">
                  <c:v>2.78</c:v>
                </c:pt>
                <c:pt idx="14">
                  <c:v>2.61</c:v>
                </c:pt>
                <c:pt idx="15">
                  <c:v>2.58</c:v>
                </c:pt>
                <c:pt idx="16">
                  <c:v>2.68</c:v>
                </c:pt>
                <c:pt idx="17">
                  <c:v>2.62</c:v>
                </c:pt>
                <c:pt idx="18">
                  <c:v>2.72</c:v>
                </c:pt>
                <c:pt idx="19">
                  <c:v>2.81</c:v>
                </c:pt>
                <c:pt idx="20">
                  <c:v>2.72</c:v>
                </c:pt>
                <c:pt idx="21">
                  <c:v>2.41</c:v>
                </c:pt>
                <c:pt idx="22">
                  <c:v>2.2999999999999998</c:v>
                </c:pt>
                <c:pt idx="23">
                  <c:v>2.16</c:v>
                </c:pt>
                <c:pt idx="24">
                  <c:v>2.27</c:v>
                </c:pt>
                <c:pt idx="25">
                  <c:v>2.4300000000000002</c:v>
                </c:pt>
                <c:pt idx="26">
                  <c:v>2.35</c:v>
                </c:pt>
                <c:pt idx="27">
                  <c:v>2.2400000000000002</c:v>
                </c:pt>
                <c:pt idx="28">
                  <c:v>2.2599999999999998</c:v>
                </c:pt>
                <c:pt idx="29">
                  <c:v>2.1800000000000002</c:v>
                </c:pt>
                <c:pt idx="30">
                  <c:v>2.1800000000000002</c:v>
                </c:pt>
                <c:pt idx="31">
                  <c:v>2.09</c:v>
                </c:pt>
                <c:pt idx="32">
                  <c:v>2.0299999999999998</c:v>
                </c:pt>
                <c:pt idx="33">
                  <c:v>2.04</c:v>
                </c:pt>
                <c:pt idx="34">
                  <c:v>2.0099999999999998</c:v>
                </c:pt>
                <c:pt idx="35">
                  <c:v>1.97</c:v>
                </c:pt>
                <c:pt idx="36">
                  <c:v>1.93</c:v>
                </c:pt>
                <c:pt idx="37">
                  <c:v>2.12</c:v>
                </c:pt>
                <c:pt idx="38">
                  <c:v>2.2400000000000002</c:v>
                </c:pt>
                <c:pt idx="39">
                  <c:v>2.42</c:v>
                </c:pt>
                <c:pt idx="40">
                  <c:v>2.2999999999999998</c:v>
                </c:pt>
                <c:pt idx="41">
                  <c:v>2.16</c:v>
                </c:pt>
                <c:pt idx="42">
                  <c:v>2.11</c:v>
                </c:pt>
                <c:pt idx="43">
                  <c:v>2.27</c:v>
                </c:pt>
                <c:pt idx="44">
                  <c:v>2.2400000000000002</c:v>
                </c:pt>
                <c:pt idx="45">
                  <c:v>2.15</c:v>
                </c:pt>
                <c:pt idx="46">
                  <c:v>2.2599999999999998</c:v>
                </c:pt>
                <c:pt idx="47">
                  <c:v>2.3199999999999998</c:v>
                </c:pt>
                <c:pt idx="48">
                  <c:v>2.2400000000000002</c:v>
                </c:pt>
                <c:pt idx="49">
                  <c:v>2.42</c:v>
                </c:pt>
                <c:pt idx="50">
                  <c:v>2.64</c:v>
                </c:pt>
                <c:pt idx="51">
                  <c:v>2.8</c:v>
                </c:pt>
                <c:pt idx="52">
                  <c:v>2.81</c:v>
                </c:pt>
                <c:pt idx="53">
                  <c:v>2.79</c:v>
                </c:pt>
                <c:pt idx="54">
                  <c:v>2.88</c:v>
                </c:pt>
                <c:pt idx="55">
                  <c:v>2.72</c:v>
                </c:pt>
                <c:pt idx="56">
                  <c:v>2.92</c:v>
                </c:pt>
                <c:pt idx="57">
                  <c:v>2.9</c:v>
                </c:pt>
                <c:pt idx="58">
                  <c:v>2.78</c:v>
                </c:pt>
                <c:pt idx="59">
                  <c:v>2.69</c:v>
                </c:pt>
                <c:pt idx="60">
                  <c:v>2.87</c:v>
                </c:pt>
                <c:pt idx="61">
                  <c:v>2.76</c:v>
                </c:pt>
                <c:pt idx="62">
                  <c:v>2.96</c:v>
                </c:pt>
                <c:pt idx="63">
                  <c:v>3.05</c:v>
                </c:pt>
                <c:pt idx="64">
                  <c:v>3</c:v>
                </c:pt>
                <c:pt idx="65">
                  <c:v>3.02</c:v>
                </c:pt>
                <c:pt idx="66">
                  <c:v>2.88</c:v>
                </c:pt>
                <c:pt idx="67">
                  <c:v>2.75</c:v>
                </c:pt>
                <c:pt idx="68">
                  <c:v>2.63</c:v>
                </c:pt>
                <c:pt idx="69">
                  <c:v>2.7</c:v>
                </c:pt>
                <c:pt idx="70">
                  <c:v>2.67</c:v>
                </c:pt>
                <c:pt idx="71">
                  <c:v>2.59</c:v>
                </c:pt>
                <c:pt idx="72">
                  <c:v>2.4700000000000002</c:v>
                </c:pt>
                <c:pt idx="73">
                  <c:v>2.36</c:v>
                </c:pt>
                <c:pt idx="74">
                  <c:v>2.41</c:v>
                </c:pt>
                <c:pt idx="75">
                  <c:v>2.36</c:v>
                </c:pt>
                <c:pt idx="76">
                  <c:v>2.41</c:v>
                </c:pt>
                <c:pt idx="77">
                  <c:v>2.36</c:v>
                </c:pt>
                <c:pt idx="78">
                  <c:v>2.4500000000000002</c:v>
                </c:pt>
                <c:pt idx="79">
                  <c:v>2.46</c:v>
                </c:pt>
                <c:pt idx="80">
                  <c:v>2.34</c:v>
                </c:pt>
                <c:pt idx="81">
                  <c:v>2.41</c:v>
                </c:pt>
                <c:pt idx="82">
                  <c:v>2.4900000000000002</c:v>
                </c:pt>
                <c:pt idx="83">
                  <c:v>2.33</c:v>
                </c:pt>
                <c:pt idx="84">
                  <c:v>2.33</c:v>
                </c:pt>
                <c:pt idx="85">
                  <c:v>2.58</c:v>
                </c:pt>
                <c:pt idx="86">
                  <c:v>2.58</c:v>
                </c:pt>
                <c:pt idx="87">
                  <c:v>2.62</c:v>
                </c:pt>
                <c:pt idx="88">
                  <c:v>2.5299999999999998</c:v>
                </c:pt>
                <c:pt idx="89">
                  <c:v>2.61</c:v>
                </c:pt>
                <c:pt idx="90">
                  <c:v>2.75</c:v>
                </c:pt>
                <c:pt idx="91">
                  <c:v>2.66</c:v>
                </c:pt>
                <c:pt idx="92">
                  <c:v>2.69</c:v>
                </c:pt>
                <c:pt idx="93">
                  <c:v>2.86</c:v>
                </c:pt>
                <c:pt idx="94">
                  <c:v>2.69</c:v>
                </c:pt>
                <c:pt idx="95">
                  <c:v>2.61</c:v>
                </c:pt>
                <c:pt idx="96">
                  <c:v>2.63</c:v>
                </c:pt>
                <c:pt idx="97">
                  <c:v>2.66</c:v>
                </c:pt>
                <c:pt idx="98">
                  <c:v>2.78</c:v>
                </c:pt>
                <c:pt idx="99">
                  <c:v>2.58</c:v>
                </c:pt>
                <c:pt idx="100">
                  <c:v>2.58</c:v>
                </c:pt>
                <c:pt idx="101">
                  <c:v>2.67</c:v>
                </c:pt>
                <c:pt idx="102">
                  <c:v>2.48</c:v>
                </c:pt>
                <c:pt idx="103">
                  <c:v>2.64</c:v>
                </c:pt>
                <c:pt idx="104">
                  <c:v>2.64</c:v>
                </c:pt>
                <c:pt idx="105">
                  <c:v>2.65</c:v>
                </c:pt>
                <c:pt idx="106">
                  <c:v>2.64</c:v>
                </c:pt>
                <c:pt idx="107">
                  <c:v>2.71</c:v>
                </c:pt>
                <c:pt idx="108">
                  <c:v>2.57</c:v>
                </c:pt>
                <c:pt idx="109">
                  <c:v>2.5499999999999998</c:v>
                </c:pt>
                <c:pt idx="110">
                  <c:v>2.5099999999999998</c:v>
                </c:pt>
                <c:pt idx="111">
                  <c:v>2.61</c:v>
                </c:pt>
                <c:pt idx="112">
                  <c:v>2.59</c:v>
                </c:pt>
                <c:pt idx="113">
                  <c:v>2.62</c:v>
                </c:pt>
                <c:pt idx="114">
                  <c:v>2.81</c:v>
                </c:pt>
                <c:pt idx="115">
                  <c:v>2.64</c:v>
                </c:pt>
                <c:pt idx="116">
                  <c:v>2.4300000000000002</c:v>
                </c:pt>
                <c:pt idx="117">
                  <c:v>2.37</c:v>
                </c:pt>
                <c:pt idx="118">
                  <c:v>2.4</c:v>
                </c:pt>
                <c:pt idx="119">
                  <c:v>2.2999999999999998</c:v>
                </c:pt>
                <c:pt idx="120">
                  <c:v>2.15</c:v>
                </c:pt>
                <c:pt idx="121">
                  <c:v>2.21</c:v>
                </c:pt>
                <c:pt idx="122">
                  <c:v>2</c:v>
                </c:pt>
                <c:pt idx="123">
                  <c:v>2.16</c:v>
                </c:pt>
                <c:pt idx="124">
                  <c:v>2.15</c:v>
                </c:pt>
                <c:pt idx="125">
                  <c:v>2.21</c:v>
                </c:pt>
                <c:pt idx="126">
                  <c:v>2.1800000000000002</c:v>
                </c:pt>
                <c:pt idx="127">
                  <c:v>2.3199999999999998</c:v>
                </c:pt>
                <c:pt idx="128">
                  <c:v>2.36</c:v>
                </c:pt>
                <c:pt idx="129">
                  <c:v>2.25</c:v>
                </c:pt>
                <c:pt idx="130">
                  <c:v>2.31</c:v>
                </c:pt>
                <c:pt idx="131">
                  <c:v>2.39</c:v>
                </c:pt>
                <c:pt idx="132">
                  <c:v>2.33</c:v>
                </c:pt>
                <c:pt idx="133">
                  <c:v>2.5</c:v>
                </c:pt>
                <c:pt idx="134">
                  <c:v>2.81</c:v>
                </c:pt>
                <c:pt idx="135">
                  <c:v>3.21</c:v>
                </c:pt>
                <c:pt idx="136">
                  <c:v>3.41</c:v>
                </c:pt>
                <c:pt idx="137">
                  <c:v>3.38</c:v>
                </c:pt>
                <c:pt idx="138">
                  <c:v>3.58</c:v>
                </c:pt>
                <c:pt idx="139">
                  <c:v>4.07</c:v>
                </c:pt>
                <c:pt idx="140">
                  <c:v>4.17</c:v>
                </c:pt>
                <c:pt idx="141">
                  <c:v>3.77</c:v>
                </c:pt>
                <c:pt idx="142">
                  <c:v>3.85</c:v>
                </c:pt>
                <c:pt idx="143">
                  <c:v>4.1500000000000004</c:v>
                </c:pt>
                <c:pt idx="144">
                  <c:v>4.07</c:v>
                </c:pt>
                <c:pt idx="145">
                  <c:v>4.09</c:v>
                </c:pt>
                <c:pt idx="146">
                  <c:v>4.24</c:v>
                </c:pt>
                <c:pt idx="147">
                  <c:v>4.34</c:v>
                </c:pt>
                <c:pt idx="148">
                  <c:v>4.04</c:v>
                </c:pt>
                <c:pt idx="149">
                  <c:v>3.91</c:v>
                </c:pt>
                <c:pt idx="150">
                  <c:v>3.96</c:v>
                </c:pt>
                <c:pt idx="151">
                  <c:v>3.86</c:v>
                </c:pt>
                <c:pt idx="152">
                  <c:v>3.89</c:v>
                </c:pt>
                <c:pt idx="153">
                  <c:v>4.12</c:v>
                </c:pt>
                <c:pt idx="154">
                  <c:v>3.98</c:v>
                </c:pt>
                <c:pt idx="155">
                  <c:v>3.99</c:v>
                </c:pt>
                <c:pt idx="156">
                  <c:v>3.83</c:v>
                </c:pt>
                <c:pt idx="157">
                  <c:v>3.8</c:v>
                </c:pt>
                <c:pt idx="158">
                  <c:v>4.04</c:v>
                </c:pt>
                <c:pt idx="159">
                  <c:v>3.92</c:v>
                </c:pt>
                <c:pt idx="160">
                  <c:v>3.84</c:v>
                </c:pt>
                <c:pt idx="161">
                  <c:v>3.96</c:v>
                </c:pt>
                <c:pt idx="162">
                  <c:v>4.1500000000000004</c:v>
                </c:pt>
                <c:pt idx="163">
                  <c:v>4.0599999999999996</c:v>
                </c:pt>
                <c:pt idx="164">
                  <c:v>4.09</c:v>
                </c:pt>
                <c:pt idx="165">
                  <c:v>4.13</c:v>
                </c:pt>
                <c:pt idx="166">
                  <c:v>4.12</c:v>
                </c:pt>
                <c:pt idx="167">
                  <c:v>3.88</c:v>
                </c:pt>
                <c:pt idx="168">
                  <c:v>4.01</c:v>
                </c:pt>
                <c:pt idx="169">
                  <c:v>3.99</c:v>
                </c:pt>
                <c:pt idx="170">
                  <c:v>4.41</c:v>
                </c:pt>
                <c:pt idx="171">
                  <c:v>4.46</c:v>
                </c:pt>
                <c:pt idx="172">
                  <c:v>4.43</c:v>
                </c:pt>
                <c:pt idx="173">
                  <c:v>4.53</c:v>
                </c:pt>
                <c:pt idx="174">
                  <c:v>4.4400000000000004</c:v>
                </c:pt>
                <c:pt idx="175">
                  <c:v>4.66</c:v>
                </c:pt>
                <c:pt idx="176">
                  <c:v>4.67</c:v>
                </c:pt>
                <c:pt idx="177">
                  <c:v>4.9800000000000004</c:v>
                </c:pt>
                <c:pt idx="178">
                  <c:v>5.09</c:v>
                </c:pt>
                <c:pt idx="179">
                  <c:v>5.44</c:v>
                </c:pt>
                <c:pt idx="180">
                  <c:v>5.69</c:v>
                </c:pt>
                <c:pt idx="181">
                  <c:v>5.56</c:v>
                </c:pt>
                <c:pt idx="182">
                  <c:v>5.3</c:v>
                </c:pt>
                <c:pt idx="183">
                  <c:v>5.47</c:v>
                </c:pt>
                <c:pt idx="184">
                  <c:v>5.52</c:v>
                </c:pt>
                <c:pt idx="185">
                  <c:v>5.82</c:v>
                </c:pt>
                <c:pt idx="186">
                  <c:v>5.71</c:v>
                </c:pt>
                <c:pt idx="187">
                  <c:v>5.97</c:v>
                </c:pt>
                <c:pt idx="188">
                  <c:v>5.9</c:v>
                </c:pt>
                <c:pt idx="189">
                  <c:v>5.88</c:v>
                </c:pt>
                <c:pt idx="190">
                  <c:v>5.9</c:v>
                </c:pt>
                <c:pt idx="191">
                  <c:v>5.95</c:v>
                </c:pt>
                <c:pt idx="192">
                  <c:v>6.49</c:v>
                </c:pt>
                <c:pt idx="193">
                  <c:v>7.15</c:v>
                </c:pt>
                <c:pt idx="194">
                  <c:v>7.07</c:v>
                </c:pt>
                <c:pt idx="195">
                  <c:v>6.88</c:v>
                </c:pt>
                <c:pt idx="196">
                  <c:v>6.54</c:v>
                </c:pt>
                <c:pt idx="197">
                  <c:v>6.83</c:v>
                </c:pt>
                <c:pt idx="198">
                  <c:v>7.21</c:v>
                </c:pt>
                <c:pt idx="199">
                  <c:v>6.75</c:v>
                </c:pt>
                <c:pt idx="200">
                  <c:v>7.15</c:v>
                </c:pt>
                <c:pt idx="201">
                  <c:v>6.74</c:v>
                </c:pt>
                <c:pt idx="202">
                  <c:v>6.53</c:v>
                </c:pt>
                <c:pt idx="203">
                  <c:v>6.69</c:v>
                </c:pt>
                <c:pt idx="204">
                  <c:v>6.79</c:v>
                </c:pt>
                <c:pt idx="205">
                  <c:v>6.85</c:v>
                </c:pt>
                <c:pt idx="206">
                  <c:v>6.4</c:v>
                </c:pt>
                <c:pt idx="207">
                  <c:v>6.45</c:v>
                </c:pt>
                <c:pt idx="208">
                  <c:v>6.5</c:v>
                </c:pt>
                <c:pt idx="209">
                  <c:v>5.71</c:v>
                </c:pt>
                <c:pt idx="210">
                  <c:v>5.74</c:v>
                </c:pt>
                <c:pt idx="211">
                  <c:v>5.86</c:v>
                </c:pt>
                <c:pt idx="212">
                  <c:v>5.52</c:v>
                </c:pt>
                <c:pt idx="213">
                  <c:v>5.53</c:v>
                </c:pt>
                <c:pt idx="214">
                  <c:v>5.62</c:v>
                </c:pt>
                <c:pt idx="215">
                  <c:v>5.62</c:v>
                </c:pt>
                <c:pt idx="216">
                  <c:v>5.69</c:v>
                </c:pt>
                <c:pt idx="217">
                  <c:v>6.45</c:v>
                </c:pt>
                <c:pt idx="218">
                  <c:v>6.46</c:v>
                </c:pt>
                <c:pt idx="219">
                  <c:v>6.29</c:v>
                </c:pt>
                <c:pt idx="220">
                  <c:v>6.61</c:v>
                </c:pt>
                <c:pt idx="221">
                  <c:v>6.75</c:v>
                </c:pt>
                <c:pt idx="222">
                  <c:v>6.6</c:v>
                </c:pt>
                <c:pt idx="223">
                  <c:v>6.6</c:v>
                </c:pt>
                <c:pt idx="224">
                  <c:v>6.55</c:v>
                </c:pt>
                <c:pt idx="225">
                  <c:v>6.76</c:v>
                </c:pt>
                <c:pt idx="226">
                  <c:v>6.48</c:v>
                </c:pt>
                <c:pt idx="227">
                  <c:v>6.42</c:v>
                </c:pt>
                <c:pt idx="228">
                  <c:v>6.28</c:v>
                </c:pt>
                <c:pt idx="229">
                  <c:v>6.11</c:v>
                </c:pt>
                <c:pt idx="230">
                  <c:v>6.34</c:v>
                </c:pt>
                <c:pt idx="231">
                  <c:v>6.25</c:v>
                </c:pt>
                <c:pt idx="232">
                  <c:v>6.66</c:v>
                </c:pt>
                <c:pt idx="233">
                  <c:v>6.74</c:v>
                </c:pt>
                <c:pt idx="234">
                  <c:v>6.48</c:v>
                </c:pt>
                <c:pt idx="235">
                  <c:v>6.53</c:v>
                </c:pt>
                <c:pt idx="236">
                  <c:v>6.34</c:v>
                </c:pt>
                <c:pt idx="237">
                  <c:v>6.94</c:v>
                </c:pt>
                <c:pt idx="238">
                  <c:v>7.35</c:v>
                </c:pt>
                <c:pt idx="239">
                  <c:v>7.44</c:v>
                </c:pt>
                <c:pt idx="240">
                  <c:v>7.02</c:v>
                </c:pt>
                <c:pt idx="241">
                  <c:v>7.23</c:v>
                </c:pt>
                <c:pt idx="242">
                  <c:v>7.3</c:v>
                </c:pt>
                <c:pt idx="243">
                  <c:v>6.92</c:v>
                </c:pt>
                <c:pt idx="244">
                  <c:v>7.01</c:v>
                </c:pt>
                <c:pt idx="245">
                  <c:v>6.96</c:v>
                </c:pt>
                <c:pt idx="246">
                  <c:v>6.87</c:v>
                </c:pt>
                <c:pt idx="247">
                  <c:v>7.03</c:v>
                </c:pt>
                <c:pt idx="248">
                  <c:v>6.96</c:v>
                </c:pt>
                <c:pt idx="249">
                  <c:v>6.45</c:v>
                </c:pt>
                <c:pt idx="250">
                  <c:v>6.67</c:v>
                </c:pt>
                <c:pt idx="251">
                  <c:v>6.57</c:v>
                </c:pt>
                <c:pt idx="252">
                  <c:v>6.24</c:v>
                </c:pt>
                <c:pt idx="253">
                  <c:v>6.4</c:v>
                </c:pt>
                <c:pt idx="254">
                  <c:v>6.61</c:v>
                </c:pt>
                <c:pt idx="255">
                  <c:v>6.63</c:v>
                </c:pt>
                <c:pt idx="256">
                  <c:v>6.75</c:v>
                </c:pt>
                <c:pt idx="257">
                  <c:v>7.23</c:v>
                </c:pt>
                <c:pt idx="258">
                  <c:v>7.09</c:v>
                </c:pt>
                <c:pt idx="259">
                  <c:v>7.17</c:v>
                </c:pt>
                <c:pt idx="260">
                  <c:v>6.95</c:v>
                </c:pt>
                <c:pt idx="261">
                  <c:v>7.12</c:v>
                </c:pt>
                <c:pt idx="262">
                  <c:v>7.06</c:v>
                </c:pt>
                <c:pt idx="263">
                  <c:v>7.06</c:v>
                </c:pt>
                <c:pt idx="264">
                  <c:v>6.85</c:v>
                </c:pt>
                <c:pt idx="265">
                  <c:v>6.75</c:v>
                </c:pt>
                <c:pt idx="266">
                  <c:v>6.67</c:v>
                </c:pt>
                <c:pt idx="267">
                  <c:v>6.58</c:v>
                </c:pt>
                <c:pt idx="268">
                  <c:v>6.45</c:v>
                </c:pt>
                <c:pt idx="269">
                  <c:v>6.43</c:v>
                </c:pt>
                <c:pt idx="270">
                  <c:v>6.32</c:v>
                </c:pt>
                <c:pt idx="271">
                  <c:v>6.2</c:v>
                </c:pt>
                <c:pt idx="272">
                  <c:v>6.09</c:v>
                </c:pt>
                <c:pt idx="273">
                  <c:v>5.46</c:v>
                </c:pt>
                <c:pt idx="274">
                  <c:v>5.61</c:v>
                </c:pt>
                <c:pt idx="275">
                  <c:v>5.6</c:v>
                </c:pt>
                <c:pt idx="276">
                  <c:v>5.68</c:v>
                </c:pt>
                <c:pt idx="277">
                  <c:v>5.33</c:v>
                </c:pt>
                <c:pt idx="278">
                  <c:v>5.24</c:v>
                </c:pt>
                <c:pt idx="279">
                  <c:v>5.46</c:v>
                </c:pt>
                <c:pt idx="280">
                  <c:v>5.74</c:v>
                </c:pt>
                <c:pt idx="281">
                  <c:v>5.89</c:v>
                </c:pt>
                <c:pt idx="282">
                  <c:v>5.85</c:v>
                </c:pt>
                <c:pt idx="283">
                  <c:v>5.74</c:v>
                </c:pt>
                <c:pt idx="284">
                  <c:v>5.41</c:v>
                </c:pt>
                <c:pt idx="285">
                  <c:v>5.56</c:v>
                </c:pt>
                <c:pt idx="286">
                  <c:v>5.31</c:v>
                </c:pt>
                <c:pt idx="287">
                  <c:v>5.34</c:v>
                </c:pt>
                <c:pt idx="288">
                  <c:v>5.44</c:v>
                </c:pt>
                <c:pt idx="289">
                  <c:v>5.37</c:v>
                </c:pt>
                <c:pt idx="290">
                  <c:v>5.44</c:v>
                </c:pt>
                <c:pt idx="291">
                  <c:v>5.51</c:v>
                </c:pt>
                <c:pt idx="292">
                  <c:v>5.9</c:v>
                </c:pt>
                <c:pt idx="293">
                  <c:v>5.77</c:v>
                </c:pt>
                <c:pt idx="294">
                  <c:v>5.65</c:v>
                </c:pt>
                <c:pt idx="295">
                  <c:v>5.64</c:v>
                </c:pt>
                <c:pt idx="296">
                  <c:v>5.57</c:v>
                </c:pt>
                <c:pt idx="297">
                  <c:v>5.62</c:v>
                </c:pt>
                <c:pt idx="298">
                  <c:v>5.6</c:v>
                </c:pt>
                <c:pt idx="299">
                  <c:v>5.53</c:v>
                </c:pt>
                <c:pt idx="300">
                  <c:v>5.39</c:v>
                </c:pt>
                <c:pt idx="301">
                  <c:v>4.71</c:v>
                </c:pt>
                <c:pt idx="302">
                  <c:v>4.7699999999999996</c:v>
                </c:pt>
                <c:pt idx="303">
                  <c:v>4.63</c:v>
                </c:pt>
                <c:pt idx="304">
                  <c:v>4.68</c:v>
                </c:pt>
                <c:pt idx="305">
                  <c:v>4.76</c:v>
                </c:pt>
                <c:pt idx="306">
                  <c:v>4.91</c:v>
                </c:pt>
                <c:pt idx="307">
                  <c:v>4.96</c:v>
                </c:pt>
                <c:pt idx="308">
                  <c:v>4.74</c:v>
                </c:pt>
                <c:pt idx="309">
                  <c:v>4.8099999999999996</c:v>
                </c:pt>
                <c:pt idx="310">
                  <c:v>4.91</c:v>
                </c:pt>
                <c:pt idx="311">
                  <c:v>5.03</c:v>
                </c:pt>
                <c:pt idx="312">
                  <c:v>5.18</c:v>
                </c:pt>
                <c:pt idx="313">
                  <c:v>5.2</c:v>
                </c:pt>
                <c:pt idx="314">
                  <c:v>5.0199999999999996</c:v>
                </c:pt>
                <c:pt idx="315">
                  <c:v>5.21</c:v>
                </c:pt>
                <c:pt idx="316">
                  <c:v>5.0599999999999996</c:v>
                </c:pt>
                <c:pt idx="317">
                  <c:v>5.01</c:v>
                </c:pt>
                <c:pt idx="318">
                  <c:v>5.03</c:v>
                </c:pt>
                <c:pt idx="319">
                  <c:v>5.21</c:v>
                </c:pt>
                <c:pt idx="320">
                  <c:v>5.31</c:v>
                </c:pt>
                <c:pt idx="321">
                  <c:v>5.19</c:v>
                </c:pt>
                <c:pt idx="322">
                  <c:v>5.65</c:v>
                </c:pt>
                <c:pt idx="323">
                  <c:v>5.5</c:v>
                </c:pt>
                <c:pt idx="324">
                  <c:v>5.28</c:v>
                </c:pt>
                <c:pt idx="325">
                  <c:v>5.2</c:v>
                </c:pt>
                <c:pt idx="326">
                  <c:v>5.32</c:v>
                </c:pt>
                <c:pt idx="327">
                  <c:v>4.82</c:v>
                </c:pt>
                <c:pt idx="328">
                  <c:v>4.3899999999999997</c:v>
                </c:pt>
                <c:pt idx="329">
                  <c:v>4.5599999999999996</c:v>
                </c:pt>
                <c:pt idx="330">
                  <c:v>4.8099999999999996</c:v>
                </c:pt>
                <c:pt idx="331">
                  <c:v>4.8499999999999996</c:v>
                </c:pt>
                <c:pt idx="332">
                  <c:v>4.79</c:v>
                </c:pt>
                <c:pt idx="333">
                  <c:v>4.58</c:v>
                </c:pt>
                <c:pt idx="334">
                  <c:v>4.6100000000000003</c:v>
                </c:pt>
                <c:pt idx="335">
                  <c:v>4.6399999999999997</c:v>
                </c:pt>
                <c:pt idx="336">
                  <c:v>4.26</c:v>
                </c:pt>
                <c:pt idx="337">
                  <c:v>4.2699999999999996</c:v>
                </c:pt>
                <c:pt idx="338">
                  <c:v>4.3</c:v>
                </c:pt>
                <c:pt idx="339">
                  <c:v>4.54</c:v>
                </c:pt>
                <c:pt idx="340">
                  <c:v>4.5199999999999996</c:v>
                </c:pt>
                <c:pt idx="341">
                  <c:v>4.4400000000000004</c:v>
                </c:pt>
                <c:pt idx="342">
                  <c:v>4.41</c:v>
                </c:pt>
                <c:pt idx="343">
                  <c:v>4.6100000000000003</c:v>
                </c:pt>
                <c:pt idx="344">
                  <c:v>4.5199999999999996</c:v>
                </c:pt>
                <c:pt idx="345">
                  <c:v>4.49</c:v>
                </c:pt>
                <c:pt idx="346">
                  <c:v>4.5</c:v>
                </c:pt>
                <c:pt idx="347">
                  <c:v>4.43</c:v>
                </c:pt>
                <c:pt idx="348">
                  <c:v>4.2300000000000004</c:v>
                </c:pt>
                <c:pt idx="349">
                  <c:v>4.3499999999999996</c:v>
                </c:pt>
                <c:pt idx="350">
                  <c:v>4.47</c:v>
                </c:pt>
                <c:pt idx="351">
                  <c:v>4.25</c:v>
                </c:pt>
                <c:pt idx="352">
                  <c:v>4.17</c:v>
                </c:pt>
                <c:pt idx="353">
                  <c:v>4.07</c:v>
                </c:pt>
                <c:pt idx="354">
                  <c:v>4.04</c:v>
                </c:pt>
                <c:pt idx="355">
                  <c:v>4.04</c:v>
                </c:pt>
                <c:pt idx="356">
                  <c:v>3.99</c:v>
                </c:pt>
                <c:pt idx="357">
                  <c:v>3.93</c:v>
                </c:pt>
                <c:pt idx="358">
                  <c:v>3.97</c:v>
                </c:pt>
                <c:pt idx="359">
                  <c:v>4.21</c:v>
                </c:pt>
                <c:pt idx="360">
                  <c:v>4.4000000000000004</c:v>
                </c:pt>
                <c:pt idx="361">
                  <c:v>4.1900000000000004</c:v>
                </c:pt>
                <c:pt idx="362">
                  <c:v>4.41</c:v>
                </c:pt>
                <c:pt idx="363">
                  <c:v>4.38</c:v>
                </c:pt>
                <c:pt idx="364">
                  <c:v>4.58</c:v>
                </c:pt>
                <c:pt idx="365">
                  <c:v>4.41</c:v>
                </c:pt>
                <c:pt idx="366">
                  <c:v>4.42</c:v>
                </c:pt>
                <c:pt idx="367">
                  <c:v>4.4800000000000004</c:v>
                </c:pt>
                <c:pt idx="368">
                  <c:v>4.4400000000000004</c:v>
                </c:pt>
                <c:pt idx="369">
                  <c:v>4.3600000000000003</c:v>
                </c:pt>
                <c:pt idx="370">
                  <c:v>4.41</c:v>
                </c:pt>
                <c:pt idx="371">
                  <c:v>4.47</c:v>
                </c:pt>
                <c:pt idx="372">
                  <c:v>4.7300000000000004</c:v>
                </c:pt>
                <c:pt idx="373">
                  <c:v>4.7</c:v>
                </c:pt>
                <c:pt idx="374">
                  <c:v>4.68</c:v>
                </c:pt>
                <c:pt idx="375">
                  <c:v>4.78</c:v>
                </c:pt>
                <c:pt idx="376">
                  <c:v>4.99</c:v>
                </c:pt>
                <c:pt idx="377">
                  <c:v>5.0599999999999996</c:v>
                </c:pt>
                <c:pt idx="378">
                  <c:v>4.8600000000000003</c:v>
                </c:pt>
                <c:pt idx="379">
                  <c:v>4.7</c:v>
                </c:pt>
                <c:pt idx="380">
                  <c:v>4.75</c:v>
                </c:pt>
                <c:pt idx="381">
                  <c:v>4.8600000000000003</c:v>
                </c:pt>
                <c:pt idx="382">
                  <c:v>5.07</c:v>
                </c:pt>
                <c:pt idx="383">
                  <c:v>5.05</c:v>
                </c:pt>
                <c:pt idx="384">
                  <c:v>5.12</c:v>
                </c:pt>
                <c:pt idx="385">
                  <c:v>5.0999999999999996</c:v>
                </c:pt>
                <c:pt idx="386">
                  <c:v>5.39</c:v>
                </c:pt>
                <c:pt idx="387">
                  <c:v>5.33</c:v>
                </c:pt>
                <c:pt idx="388">
                  <c:v>5.5</c:v>
                </c:pt>
                <c:pt idx="389">
                  <c:v>5.4</c:v>
                </c:pt>
                <c:pt idx="390">
                  <c:v>5.34</c:v>
                </c:pt>
                <c:pt idx="391">
                  <c:v>5.18</c:v>
                </c:pt>
                <c:pt idx="392">
                  <c:v>5.15</c:v>
                </c:pt>
                <c:pt idx="393">
                  <c:v>5.16</c:v>
                </c:pt>
                <c:pt idx="394">
                  <c:v>5.14</c:v>
                </c:pt>
                <c:pt idx="395">
                  <c:v>5.0599999999999996</c:v>
                </c:pt>
                <c:pt idx="396">
                  <c:v>5.04</c:v>
                </c:pt>
                <c:pt idx="397">
                  <c:v>4.96</c:v>
                </c:pt>
                <c:pt idx="398">
                  <c:v>4.8600000000000003</c:v>
                </c:pt>
                <c:pt idx="399">
                  <c:v>4.99</c:v>
                </c:pt>
                <c:pt idx="400">
                  <c:v>4.6900000000000004</c:v>
                </c:pt>
                <c:pt idx="401">
                  <c:v>4.68</c:v>
                </c:pt>
                <c:pt idx="402">
                  <c:v>4.6399999999999997</c:v>
                </c:pt>
                <c:pt idx="403">
                  <c:v>4.4400000000000004</c:v>
                </c:pt>
                <c:pt idx="404">
                  <c:v>4.49</c:v>
                </c:pt>
                <c:pt idx="405">
                  <c:v>4.4400000000000004</c:v>
                </c:pt>
                <c:pt idx="406">
                  <c:v>4.3899999999999997</c:v>
                </c:pt>
                <c:pt idx="407">
                  <c:v>4.3899999999999997</c:v>
                </c:pt>
                <c:pt idx="408">
                  <c:v>4.28</c:v>
                </c:pt>
                <c:pt idx="409">
                  <c:v>4.43</c:v>
                </c:pt>
                <c:pt idx="410">
                  <c:v>4.3499999999999996</c:v>
                </c:pt>
                <c:pt idx="411">
                  <c:v>4.29</c:v>
                </c:pt>
                <c:pt idx="412">
                  <c:v>4.6399999999999997</c:v>
                </c:pt>
                <c:pt idx="413">
                  <c:v>4.57</c:v>
                </c:pt>
                <c:pt idx="414">
                  <c:v>4.5</c:v>
                </c:pt>
                <c:pt idx="415">
                  <c:v>4.5999999999999996</c:v>
                </c:pt>
                <c:pt idx="416">
                  <c:v>4.6500000000000004</c:v>
                </c:pt>
                <c:pt idx="417">
                  <c:v>4.6399999999999997</c:v>
                </c:pt>
                <c:pt idx="418">
                  <c:v>4.58</c:v>
                </c:pt>
                <c:pt idx="419">
                  <c:v>4.5599999999999996</c:v>
                </c:pt>
                <c:pt idx="420">
                  <c:v>4.6500000000000004</c:v>
                </c:pt>
                <c:pt idx="421">
                  <c:v>4.53</c:v>
                </c:pt>
                <c:pt idx="422">
                  <c:v>4.63</c:v>
                </c:pt>
                <c:pt idx="423">
                  <c:v>4.6399999999999997</c:v>
                </c:pt>
                <c:pt idx="424">
                  <c:v>4.6900000000000004</c:v>
                </c:pt>
                <c:pt idx="425">
                  <c:v>4.76</c:v>
                </c:pt>
                <c:pt idx="426">
                  <c:v>4.79</c:v>
                </c:pt>
                <c:pt idx="427">
                  <c:v>4.82</c:v>
                </c:pt>
                <c:pt idx="428">
                  <c:v>4.78</c:v>
                </c:pt>
                <c:pt idx="429">
                  <c:v>4.79</c:v>
                </c:pt>
                <c:pt idx="430">
                  <c:v>4.79</c:v>
                </c:pt>
                <c:pt idx="431">
                  <c:v>4.95</c:v>
                </c:pt>
                <c:pt idx="432">
                  <c:v>5.09</c:v>
                </c:pt>
                <c:pt idx="433">
                  <c:v>5.0599999999999996</c:v>
                </c:pt>
                <c:pt idx="434">
                  <c:v>5.13</c:v>
                </c:pt>
                <c:pt idx="435">
                  <c:v>5.15</c:v>
                </c:pt>
                <c:pt idx="436">
                  <c:v>5</c:v>
                </c:pt>
                <c:pt idx="437">
                  <c:v>5.08</c:v>
                </c:pt>
                <c:pt idx="438">
                  <c:v>5.22</c:v>
                </c:pt>
                <c:pt idx="439">
                  <c:v>5.07</c:v>
                </c:pt>
                <c:pt idx="440">
                  <c:v>4.7699999999999996</c:v>
                </c:pt>
                <c:pt idx="441">
                  <c:v>4.76</c:v>
                </c:pt>
                <c:pt idx="442">
                  <c:v>4.62</c:v>
                </c:pt>
                <c:pt idx="443">
                  <c:v>4.75</c:v>
                </c:pt>
                <c:pt idx="444">
                  <c:v>4.6399999999999997</c:v>
                </c:pt>
                <c:pt idx="445">
                  <c:v>4.59</c:v>
                </c:pt>
                <c:pt idx="446">
                  <c:v>5.08</c:v>
                </c:pt>
                <c:pt idx="447">
                  <c:v>4.9400000000000004</c:v>
                </c:pt>
                <c:pt idx="448">
                  <c:v>5.17</c:v>
                </c:pt>
                <c:pt idx="449">
                  <c:v>5.22</c:v>
                </c:pt>
                <c:pt idx="450">
                  <c:v>5.14</c:v>
                </c:pt>
                <c:pt idx="451">
                  <c:v>5.35</c:v>
                </c:pt>
                <c:pt idx="452">
                  <c:v>5.62</c:v>
                </c:pt>
                <c:pt idx="453">
                  <c:v>5.66</c:v>
                </c:pt>
                <c:pt idx="454">
                  <c:v>5.69</c:v>
                </c:pt>
                <c:pt idx="455">
                  <c:v>5.71</c:v>
                </c:pt>
                <c:pt idx="456">
                  <c:v>5.84</c:v>
                </c:pt>
                <c:pt idx="457">
                  <c:v>5.74</c:v>
                </c:pt>
                <c:pt idx="458">
                  <c:v>5.74</c:v>
                </c:pt>
                <c:pt idx="459">
                  <c:v>5.64</c:v>
                </c:pt>
                <c:pt idx="460">
                  <c:v>5.68</c:v>
                </c:pt>
                <c:pt idx="461">
                  <c:v>5.67</c:v>
                </c:pt>
                <c:pt idx="462">
                  <c:v>5.7</c:v>
                </c:pt>
                <c:pt idx="463">
                  <c:v>5.73</c:v>
                </c:pt>
                <c:pt idx="464">
                  <c:v>5.69</c:v>
                </c:pt>
                <c:pt idx="465">
                  <c:v>5.84</c:v>
                </c:pt>
                <c:pt idx="466">
                  <c:v>5.83</c:v>
                </c:pt>
                <c:pt idx="467">
                  <c:v>5.83</c:v>
                </c:pt>
                <c:pt idx="468">
                  <c:v>5.72</c:v>
                </c:pt>
                <c:pt idx="469">
                  <c:v>6.21</c:v>
                </c:pt>
                <c:pt idx="470">
                  <c:v>6.26</c:v>
                </c:pt>
                <c:pt idx="471">
                  <c:v>6</c:v>
                </c:pt>
                <c:pt idx="472">
                  <c:v>5.82</c:v>
                </c:pt>
                <c:pt idx="473">
                  <c:v>5.73</c:v>
                </c:pt>
                <c:pt idx="474">
                  <c:v>5.63</c:v>
                </c:pt>
                <c:pt idx="475">
                  <c:v>5.46</c:v>
                </c:pt>
                <c:pt idx="476">
                  <c:v>5.42</c:v>
                </c:pt>
                <c:pt idx="477">
                  <c:v>5.41</c:v>
                </c:pt>
                <c:pt idx="478">
                  <c:v>5.33</c:v>
                </c:pt>
                <c:pt idx="479">
                  <c:v>5.26</c:v>
                </c:pt>
                <c:pt idx="480">
                  <c:v>5.37</c:v>
                </c:pt>
                <c:pt idx="481">
                  <c:v>5.43</c:v>
                </c:pt>
                <c:pt idx="482">
                  <c:v>5.62</c:v>
                </c:pt>
                <c:pt idx="483">
                  <c:v>5.61</c:v>
                </c:pt>
                <c:pt idx="484">
                  <c:v>5.43</c:v>
                </c:pt>
                <c:pt idx="485">
                  <c:v>5.37</c:v>
                </c:pt>
                <c:pt idx="486">
                  <c:v>5.21</c:v>
                </c:pt>
                <c:pt idx="487">
                  <c:v>5.27</c:v>
                </c:pt>
                <c:pt idx="488">
                  <c:v>5.13</c:v>
                </c:pt>
                <c:pt idx="489">
                  <c:v>5.12</c:v>
                </c:pt>
                <c:pt idx="490">
                  <c:v>5.0999999999999996</c:v>
                </c:pt>
                <c:pt idx="491">
                  <c:v>4.95</c:v>
                </c:pt>
                <c:pt idx="492">
                  <c:v>5.15</c:v>
                </c:pt>
                <c:pt idx="493">
                  <c:v>5.15</c:v>
                </c:pt>
                <c:pt idx="494">
                  <c:v>4.97</c:v>
                </c:pt>
                <c:pt idx="495">
                  <c:v>4.83</c:v>
                </c:pt>
                <c:pt idx="496">
                  <c:v>4.9400000000000004</c:v>
                </c:pt>
                <c:pt idx="497">
                  <c:v>5.0599999999999996</c:v>
                </c:pt>
                <c:pt idx="498">
                  <c:v>5.15</c:v>
                </c:pt>
                <c:pt idx="499">
                  <c:v>5.21</c:v>
                </c:pt>
                <c:pt idx="500">
                  <c:v>5.22</c:v>
                </c:pt>
                <c:pt idx="501">
                  <c:v>5.3</c:v>
                </c:pt>
                <c:pt idx="502">
                  <c:v>5.17</c:v>
                </c:pt>
                <c:pt idx="503">
                  <c:v>5.16</c:v>
                </c:pt>
                <c:pt idx="504">
                  <c:v>5.3</c:v>
                </c:pt>
                <c:pt idx="505">
                  <c:v>5.18</c:v>
                </c:pt>
                <c:pt idx="506">
                  <c:v>5.24</c:v>
                </c:pt>
                <c:pt idx="507">
                  <c:v>5.14</c:v>
                </c:pt>
                <c:pt idx="508">
                  <c:v>5.15</c:v>
                </c:pt>
                <c:pt idx="509">
                  <c:v>5.2</c:v>
                </c:pt>
                <c:pt idx="510">
                  <c:v>5.45</c:v>
                </c:pt>
                <c:pt idx="511">
                  <c:v>5.29</c:v>
                </c:pt>
                <c:pt idx="512">
                  <c:v>5.24</c:v>
                </c:pt>
                <c:pt idx="513">
                  <c:v>5.34</c:v>
                </c:pt>
                <c:pt idx="514">
                  <c:v>5.42</c:v>
                </c:pt>
                <c:pt idx="515">
                  <c:v>5.3</c:v>
                </c:pt>
                <c:pt idx="516">
                  <c:v>5.33</c:v>
                </c:pt>
                <c:pt idx="517">
                  <c:v>5.32</c:v>
                </c:pt>
                <c:pt idx="518">
                  <c:v>5.53</c:v>
                </c:pt>
                <c:pt idx="519">
                  <c:v>5.54</c:v>
                </c:pt>
                <c:pt idx="520">
                  <c:v>5.34</c:v>
                </c:pt>
                <c:pt idx="521">
                  <c:v>5.37</c:v>
                </c:pt>
                <c:pt idx="522">
                  <c:v>5.24</c:v>
                </c:pt>
                <c:pt idx="523">
                  <c:v>5.31</c:v>
                </c:pt>
                <c:pt idx="524">
                  <c:v>5.3</c:v>
                </c:pt>
                <c:pt idx="525">
                  <c:v>5.29</c:v>
                </c:pt>
                <c:pt idx="526">
                  <c:v>5.49</c:v>
                </c:pt>
                <c:pt idx="527">
                  <c:v>5.51</c:v>
                </c:pt>
                <c:pt idx="528">
                  <c:v>5.52</c:v>
                </c:pt>
                <c:pt idx="529">
                  <c:v>5.69</c:v>
                </c:pt>
                <c:pt idx="530">
                  <c:v>5.55</c:v>
                </c:pt>
                <c:pt idx="531">
                  <c:v>5.81</c:v>
                </c:pt>
                <c:pt idx="532">
                  <c:v>5.7</c:v>
                </c:pt>
                <c:pt idx="533">
                  <c:v>5.93</c:v>
                </c:pt>
                <c:pt idx="534">
                  <c:v>5.85</c:v>
                </c:pt>
                <c:pt idx="535">
                  <c:v>5.67</c:v>
                </c:pt>
                <c:pt idx="536">
                  <c:v>5.76</c:v>
                </c:pt>
                <c:pt idx="537">
                  <c:v>5.72</c:v>
                </c:pt>
                <c:pt idx="538">
                  <c:v>5.86</c:v>
                </c:pt>
                <c:pt idx="539">
                  <c:v>5.88</c:v>
                </c:pt>
                <c:pt idx="540">
                  <c:v>5.57</c:v>
                </c:pt>
                <c:pt idx="541">
                  <c:v>5.55</c:v>
                </c:pt>
                <c:pt idx="542">
                  <c:v>5.35</c:v>
                </c:pt>
                <c:pt idx="543">
                  <c:v>5.21</c:v>
                </c:pt>
                <c:pt idx="544">
                  <c:v>5.23</c:v>
                </c:pt>
                <c:pt idx="545">
                  <c:v>5.39</c:v>
                </c:pt>
                <c:pt idx="546">
                  <c:v>5.28</c:v>
                </c:pt>
                <c:pt idx="547">
                  <c:v>5.25</c:v>
                </c:pt>
                <c:pt idx="548">
                  <c:v>5.33</c:v>
                </c:pt>
                <c:pt idx="549">
                  <c:v>5.29</c:v>
                </c:pt>
                <c:pt idx="550">
                  <c:v>5.25</c:v>
                </c:pt>
                <c:pt idx="551">
                  <c:v>5.36</c:v>
                </c:pt>
                <c:pt idx="552">
                  <c:v>5.4</c:v>
                </c:pt>
                <c:pt idx="553">
                  <c:v>5.33</c:v>
                </c:pt>
                <c:pt idx="554">
                  <c:v>5.36</c:v>
                </c:pt>
                <c:pt idx="555">
                  <c:v>5.38</c:v>
                </c:pt>
                <c:pt idx="556">
                  <c:v>5.46</c:v>
                </c:pt>
                <c:pt idx="557">
                  <c:v>5.54</c:v>
                </c:pt>
                <c:pt idx="558">
                  <c:v>5.55</c:v>
                </c:pt>
                <c:pt idx="559">
                  <c:v>5.36</c:v>
                </c:pt>
                <c:pt idx="560">
                  <c:v>5.38</c:v>
                </c:pt>
                <c:pt idx="561">
                  <c:v>5.29</c:v>
                </c:pt>
                <c:pt idx="562">
                  <c:v>5.38</c:v>
                </c:pt>
                <c:pt idx="563">
                  <c:v>5.23</c:v>
                </c:pt>
                <c:pt idx="564">
                  <c:v>5.2</c:v>
                </c:pt>
                <c:pt idx="565">
                  <c:v>5.1100000000000003</c:v>
                </c:pt>
                <c:pt idx="566">
                  <c:v>5.04</c:v>
                </c:pt>
                <c:pt idx="567">
                  <c:v>4.99</c:v>
                </c:pt>
                <c:pt idx="568">
                  <c:v>5.08</c:v>
                </c:pt>
                <c:pt idx="569">
                  <c:v>5.12</c:v>
                </c:pt>
                <c:pt idx="570">
                  <c:v>5.0999999999999996</c:v>
                </c:pt>
                <c:pt idx="571">
                  <c:v>5.09</c:v>
                </c:pt>
                <c:pt idx="572">
                  <c:v>5.0999999999999996</c:v>
                </c:pt>
                <c:pt idx="573">
                  <c:v>5.07</c:v>
                </c:pt>
                <c:pt idx="574">
                  <c:v>5.1100000000000003</c:v>
                </c:pt>
                <c:pt idx="575">
                  <c:v>5.25</c:v>
                </c:pt>
                <c:pt idx="576">
                  <c:v>5.34</c:v>
                </c:pt>
                <c:pt idx="577">
                  <c:v>5.53</c:v>
                </c:pt>
                <c:pt idx="578">
                  <c:v>5.45</c:v>
                </c:pt>
                <c:pt idx="579">
                  <c:v>5.49</c:v>
                </c:pt>
                <c:pt idx="580">
                  <c:v>5.47</c:v>
                </c:pt>
                <c:pt idx="581">
                  <c:v>5.58</c:v>
                </c:pt>
                <c:pt idx="582">
                  <c:v>5.46</c:v>
                </c:pt>
                <c:pt idx="583">
                  <c:v>5.53</c:v>
                </c:pt>
                <c:pt idx="584">
                  <c:v>5.42</c:v>
                </c:pt>
                <c:pt idx="585">
                  <c:v>5.48</c:v>
                </c:pt>
                <c:pt idx="586">
                  <c:v>5.47</c:v>
                </c:pt>
                <c:pt idx="587">
                  <c:v>5.46</c:v>
                </c:pt>
                <c:pt idx="588">
                  <c:v>5.4</c:v>
                </c:pt>
                <c:pt idx="589">
                  <c:v>5.48</c:v>
                </c:pt>
                <c:pt idx="590">
                  <c:v>5.51</c:v>
                </c:pt>
                <c:pt idx="591">
                  <c:v>5.38</c:v>
                </c:pt>
                <c:pt idx="592">
                  <c:v>5.39</c:v>
                </c:pt>
                <c:pt idx="593">
                  <c:v>5.19</c:v>
                </c:pt>
                <c:pt idx="594">
                  <c:v>5.1100000000000003</c:v>
                </c:pt>
                <c:pt idx="595">
                  <c:v>4.99</c:v>
                </c:pt>
                <c:pt idx="596">
                  <c:v>4.99</c:v>
                </c:pt>
                <c:pt idx="597">
                  <c:v>4.99</c:v>
                </c:pt>
                <c:pt idx="598">
                  <c:v>5</c:v>
                </c:pt>
                <c:pt idx="599">
                  <c:v>4.9000000000000004</c:v>
                </c:pt>
                <c:pt idx="600">
                  <c:v>4.88</c:v>
                </c:pt>
                <c:pt idx="601">
                  <c:v>5.21</c:v>
                </c:pt>
                <c:pt idx="602">
                  <c:v>5.17</c:v>
                </c:pt>
                <c:pt idx="603">
                  <c:v>5.19</c:v>
                </c:pt>
                <c:pt idx="604">
                  <c:v>5.31</c:v>
                </c:pt>
                <c:pt idx="605">
                  <c:v>5.29</c:v>
                </c:pt>
                <c:pt idx="606">
                  <c:v>5.44</c:v>
                </c:pt>
                <c:pt idx="607">
                  <c:v>5.4</c:v>
                </c:pt>
                <c:pt idx="608">
                  <c:v>5.4</c:v>
                </c:pt>
                <c:pt idx="609">
                  <c:v>5.44</c:v>
                </c:pt>
                <c:pt idx="610">
                  <c:v>5.4</c:v>
                </c:pt>
                <c:pt idx="611">
                  <c:v>5.42</c:v>
                </c:pt>
                <c:pt idx="612">
                  <c:v>5.6</c:v>
                </c:pt>
                <c:pt idx="613">
                  <c:v>5.59</c:v>
                </c:pt>
                <c:pt idx="614">
                  <c:v>5.64</c:v>
                </c:pt>
                <c:pt idx="615">
                  <c:v>5.52</c:v>
                </c:pt>
                <c:pt idx="616">
                  <c:v>5.38</c:v>
                </c:pt>
                <c:pt idx="617">
                  <c:v>5.17</c:v>
                </c:pt>
                <c:pt idx="618">
                  <c:v>5.18</c:v>
                </c:pt>
                <c:pt idx="619">
                  <c:v>5.22</c:v>
                </c:pt>
                <c:pt idx="620">
                  <c:v>5.42</c:v>
                </c:pt>
                <c:pt idx="621">
                  <c:v>5.8</c:v>
                </c:pt>
                <c:pt idx="622">
                  <c:v>5.55</c:v>
                </c:pt>
                <c:pt idx="623">
                  <c:v>5.43</c:v>
                </c:pt>
                <c:pt idx="624">
                  <c:v>5.27</c:v>
                </c:pt>
                <c:pt idx="625">
                  <c:v>5.25</c:v>
                </c:pt>
                <c:pt idx="626">
                  <c:v>5.36</c:v>
                </c:pt>
                <c:pt idx="627">
                  <c:v>5.65</c:v>
                </c:pt>
                <c:pt idx="628">
                  <c:v>5.68</c:v>
                </c:pt>
                <c:pt idx="629">
                  <c:v>5.51</c:v>
                </c:pt>
                <c:pt idx="630">
                  <c:v>5.56</c:v>
                </c:pt>
                <c:pt idx="631">
                  <c:v>5.32</c:v>
                </c:pt>
                <c:pt idx="632">
                  <c:v>5.27</c:v>
                </c:pt>
                <c:pt idx="633">
                  <c:v>5.34</c:v>
                </c:pt>
                <c:pt idx="634">
                  <c:v>5.33</c:v>
                </c:pt>
                <c:pt idx="635">
                  <c:v>5.08</c:v>
                </c:pt>
                <c:pt idx="636">
                  <c:v>5.14</c:v>
                </c:pt>
                <c:pt idx="637">
                  <c:v>4.99</c:v>
                </c:pt>
                <c:pt idx="638">
                  <c:v>4.95</c:v>
                </c:pt>
                <c:pt idx="639">
                  <c:v>4.99</c:v>
                </c:pt>
                <c:pt idx="640">
                  <c:v>4.8899999999999997</c:v>
                </c:pt>
                <c:pt idx="641">
                  <c:v>5.0199999999999996</c:v>
                </c:pt>
                <c:pt idx="642">
                  <c:v>4.95</c:v>
                </c:pt>
                <c:pt idx="643">
                  <c:v>5.36</c:v>
                </c:pt>
                <c:pt idx="644">
                  <c:v>4.97</c:v>
                </c:pt>
                <c:pt idx="645">
                  <c:v>4.95</c:v>
                </c:pt>
                <c:pt idx="646">
                  <c:v>4.79</c:v>
                </c:pt>
                <c:pt idx="647">
                  <c:v>4.7</c:v>
                </c:pt>
                <c:pt idx="648">
                  <c:v>4.6100000000000003</c:v>
                </c:pt>
                <c:pt idx="649">
                  <c:v>4.55</c:v>
                </c:pt>
                <c:pt idx="650">
                  <c:v>4.58</c:v>
                </c:pt>
                <c:pt idx="651">
                  <c:v>4.54</c:v>
                </c:pt>
                <c:pt idx="652">
                  <c:v>4.6100000000000003</c:v>
                </c:pt>
                <c:pt idx="653">
                  <c:v>4.72</c:v>
                </c:pt>
                <c:pt idx="654">
                  <c:v>4.6900000000000004</c:v>
                </c:pt>
                <c:pt idx="655">
                  <c:v>4.7300000000000004</c:v>
                </c:pt>
                <c:pt idx="656">
                  <c:v>4.8099999999999996</c:v>
                </c:pt>
                <c:pt idx="657">
                  <c:v>4.66</c:v>
                </c:pt>
                <c:pt idx="658">
                  <c:v>4.66</c:v>
                </c:pt>
                <c:pt idx="659">
                  <c:v>4.55</c:v>
                </c:pt>
                <c:pt idx="660">
                  <c:v>4.62</c:v>
                </c:pt>
                <c:pt idx="661">
                  <c:v>4.66</c:v>
                </c:pt>
                <c:pt idx="662">
                  <c:v>4.74</c:v>
                </c:pt>
                <c:pt idx="663">
                  <c:v>4.7699999999999996</c:v>
                </c:pt>
                <c:pt idx="664">
                  <c:v>4.75</c:v>
                </c:pt>
                <c:pt idx="665">
                  <c:v>4.79</c:v>
                </c:pt>
                <c:pt idx="666">
                  <c:v>4.71</c:v>
                </c:pt>
                <c:pt idx="667">
                  <c:v>4.79</c:v>
                </c:pt>
                <c:pt idx="668">
                  <c:v>4.67</c:v>
                </c:pt>
                <c:pt idx="669">
                  <c:v>4.96</c:v>
                </c:pt>
                <c:pt idx="670">
                  <c:v>5.16</c:v>
                </c:pt>
                <c:pt idx="671">
                  <c:v>5.09</c:v>
                </c:pt>
                <c:pt idx="672">
                  <c:v>5.01</c:v>
                </c:pt>
                <c:pt idx="673">
                  <c:v>5.09</c:v>
                </c:pt>
                <c:pt idx="674">
                  <c:v>5.13</c:v>
                </c:pt>
                <c:pt idx="675">
                  <c:v>5.0599999999999996</c:v>
                </c:pt>
                <c:pt idx="676">
                  <c:v>5.0199999999999996</c:v>
                </c:pt>
                <c:pt idx="677">
                  <c:v>5.05</c:v>
                </c:pt>
                <c:pt idx="678">
                  <c:v>5.04</c:v>
                </c:pt>
                <c:pt idx="679">
                  <c:v>4.5999999999999996</c:v>
                </c:pt>
                <c:pt idx="680">
                  <c:v>4.63</c:v>
                </c:pt>
                <c:pt idx="681">
                  <c:v>4.78</c:v>
                </c:pt>
                <c:pt idx="682">
                  <c:v>4.7699999999999996</c:v>
                </c:pt>
                <c:pt idx="683">
                  <c:v>4.83</c:v>
                </c:pt>
                <c:pt idx="684">
                  <c:v>4.8099999999999996</c:v>
                </c:pt>
                <c:pt idx="685">
                  <c:v>4.87</c:v>
                </c:pt>
                <c:pt idx="686">
                  <c:v>4.9400000000000004</c:v>
                </c:pt>
                <c:pt idx="687">
                  <c:v>4.88</c:v>
                </c:pt>
                <c:pt idx="688">
                  <c:v>4.93</c:v>
                </c:pt>
                <c:pt idx="689">
                  <c:v>4.97</c:v>
                </c:pt>
                <c:pt idx="690">
                  <c:v>5.0199999999999996</c:v>
                </c:pt>
                <c:pt idx="691">
                  <c:v>5</c:v>
                </c:pt>
                <c:pt idx="692">
                  <c:v>5.0599999999999996</c:v>
                </c:pt>
                <c:pt idx="693">
                  <c:v>5.08</c:v>
                </c:pt>
                <c:pt idx="694">
                  <c:v>4.97</c:v>
                </c:pt>
                <c:pt idx="695">
                  <c:v>5.05</c:v>
                </c:pt>
                <c:pt idx="696">
                  <c:v>5.07</c:v>
                </c:pt>
                <c:pt idx="697">
                  <c:v>5.14</c:v>
                </c:pt>
                <c:pt idx="698">
                  <c:v>5.2</c:v>
                </c:pt>
                <c:pt idx="699">
                  <c:v>5.19</c:v>
                </c:pt>
                <c:pt idx="700">
                  <c:v>5.34</c:v>
                </c:pt>
                <c:pt idx="701">
                  <c:v>4.7300000000000004</c:v>
                </c:pt>
                <c:pt idx="702">
                  <c:v>4.7699999999999996</c:v>
                </c:pt>
                <c:pt idx="703">
                  <c:v>4.7699999999999996</c:v>
                </c:pt>
                <c:pt idx="704">
                  <c:v>4.78</c:v>
                </c:pt>
                <c:pt idx="705">
                  <c:v>4.66</c:v>
                </c:pt>
                <c:pt idx="706">
                  <c:v>4.5599999999999996</c:v>
                </c:pt>
                <c:pt idx="707">
                  <c:v>4.5599999999999996</c:v>
                </c:pt>
                <c:pt idx="708">
                  <c:v>4.6399999999999997</c:v>
                </c:pt>
                <c:pt idx="709">
                  <c:v>4.59</c:v>
                </c:pt>
                <c:pt idx="710">
                  <c:v>4.5999999999999996</c:v>
                </c:pt>
                <c:pt idx="711">
                  <c:v>4.7</c:v>
                </c:pt>
                <c:pt idx="712">
                  <c:v>4.6399999999999997</c:v>
                </c:pt>
                <c:pt idx="713">
                  <c:v>4.63</c:v>
                </c:pt>
                <c:pt idx="714">
                  <c:v>4.6399999999999997</c:v>
                </c:pt>
                <c:pt idx="715">
                  <c:v>4.7</c:v>
                </c:pt>
                <c:pt idx="716">
                  <c:v>4.68</c:v>
                </c:pt>
                <c:pt idx="717">
                  <c:v>4.6100000000000003</c:v>
                </c:pt>
                <c:pt idx="718">
                  <c:v>4.58</c:v>
                </c:pt>
                <c:pt idx="719">
                  <c:v>4.6399999999999997</c:v>
                </c:pt>
                <c:pt idx="720">
                  <c:v>4.6500000000000004</c:v>
                </c:pt>
                <c:pt idx="721">
                  <c:v>4.62</c:v>
                </c:pt>
                <c:pt idx="722">
                  <c:v>4.6399999999999997</c:v>
                </c:pt>
                <c:pt idx="723">
                  <c:v>4.75</c:v>
                </c:pt>
                <c:pt idx="724">
                  <c:v>4.84</c:v>
                </c:pt>
                <c:pt idx="725">
                  <c:v>4.8499999999999996</c:v>
                </c:pt>
                <c:pt idx="726">
                  <c:v>4.97</c:v>
                </c:pt>
                <c:pt idx="727">
                  <c:v>4.92</c:v>
                </c:pt>
                <c:pt idx="728">
                  <c:v>4.9400000000000004</c:v>
                </c:pt>
                <c:pt idx="729">
                  <c:v>4.9400000000000004</c:v>
                </c:pt>
                <c:pt idx="730">
                  <c:v>4.93</c:v>
                </c:pt>
                <c:pt idx="731">
                  <c:v>4.91</c:v>
                </c:pt>
                <c:pt idx="732">
                  <c:v>4.97</c:v>
                </c:pt>
                <c:pt idx="733">
                  <c:v>4.88</c:v>
                </c:pt>
                <c:pt idx="734">
                  <c:v>4.99</c:v>
                </c:pt>
                <c:pt idx="735">
                  <c:v>4.8899999999999997</c:v>
                </c:pt>
                <c:pt idx="736">
                  <c:v>4.87</c:v>
                </c:pt>
                <c:pt idx="737">
                  <c:v>4.95</c:v>
                </c:pt>
                <c:pt idx="738">
                  <c:v>5.04</c:v>
                </c:pt>
                <c:pt idx="739">
                  <c:v>5.0599999999999996</c:v>
                </c:pt>
                <c:pt idx="740">
                  <c:v>5.09</c:v>
                </c:pt>
                <c:pt idx="741">
                  <c:v>5.14</c:v>
                </c:pt>
                <c:pt idx="742">
                  <c:v>5.1100000000000003</c:v>
                </c:pt>
                <c:pt idx="743">
                  <c:v>5.1100000000000003</c:v>
                </c:pt>
                <c:pt idx="744">
                  <c:v>4.96</c:v>
                </c:pt>
                <c:pt idx="745">
                  <c:v>5.01</c:v>
                </c:pt>
                <c:pt idx="746">
                  <c:v>4.9400000000000004</c:v>
                </c:pt>
                <c:pt idx="747">
                  <c:v>4.92</c:v>
                </c:pt>
                <c:pt idx="748">
                  <c:v>4.9800000000000004</c:v>
                </c:pt>
                <c:pt idx="749">
                  <c:v>4.9000000000000004</c:v>
                </c:pt>
                <c:pt idx="750">
                  <c:v>4.8099999999999996</c:v>
                </c:pt>
                <c:pt idx="751">
                  <c:v>4.84</c:v>
                </c:pt>
                <c:pt idx="752">
                  <c:v>4.78</c:v>
                </c:pt>
                <c:pt idx="753">
                  <c:v>4.83</c:v>
                </c:pt>
                <c:pt idx="754">
                  <c:v>4.79</c:v>
                </c:pt>
                <c:pt idx="755">
                  <c:v>4.6900000000000004</c:v>
                </c:pt>
                <c:pt idx="756">
                  <c:v>4.6900000000000004</c:v>
                </c:pt>
                <c:pt idx="757">
                  <c:v>4.6900000000000004</c:v>
                </c:pt>
                <c:pt idx="758">
                  <c:v>4.7</c:v>
                </c:pt>
                <c:pt idx="759">
                  <c:v>4.63</c:v>
                </c:pt>
                <c:pt idx="760">
                  <c:v>4.4400000000000004</c:v>
                </c:pt>
                <c:pt idx="761">
                  <c:v>4.45</c:v>
                </c:pt>
                <c:pt idx="762">
                  <c:v>4.3499999999999996</c:v>
                </c:pt>
                <c:pt idx="763">
                  <c:v>4.3099999999999996</c:v>
                </c:pt>
                <c:pt idx="764">
                  <c:v>4.21</c:v>
                </c:pt>
                <c:pt idx="765">
                  <c:v>4.13</c:v>
                </c:pt>
                <c:pt idx="766">
                  <c:v>4.09</c:v>
                </c:pt>
                <c:pt idx="767">
                  <c:v>4.03</c:v>
                </c:pt>
                <c:pt idx="768">
                  <c:v>3.76</c:v>
                </c:pt>
                <c:pt idx="769">
                  <c:v>3.71</c:v>
                </c:pt>
                <c:pt idx="770">
                  <c:v>3.8</c:v>
                </c:pt>
                <c:pt idx="771">
                  <c:v>3.74</c:v>
                </c:pt>
                <c:pt idx="772">
                  <c:v>3.73</c:v>
                </c:pt>
                <c:pt idx="773">
                  <c:v>3.78</c:v>
                </c:pt>
                <c:pt idx="774">
                  <c:v>3.78</c:v>
                </c:pt>
                <c:pt idx="775">
                  <c:v>3.87</c:v>
                </c:pt>
                <c:pt idx="776">
                  <c:v>3.9</c:v>
                </c:pt>
                <c:pt idx="777">
                  <c:v>3.84</c:v>
                </c:pt>
                <c:pt idx="778">
                  <c:v>3.91</c:v>
                </c:pt>
                <c:pt idx="779">
                  <c:v>3.89</c:v>
                </c:pt>
                <c:pt idx="780">
                  <c:v>3.9</c:v>
                </c:pt>
                <c:pt idx="781">
                  <c:v>3.71</c:v>
                </c:pt>
                <c:pt idx="782">
                  <c:v>3.68</c:v>
                </c:pt>
                <c:pt idx="783">
                  <c:v>3.66</c:v>
                </c:pt>
                <c:pt idx="784">
                  <c:v>3.73</c:v>
                </c:pt>
                <c:pt idx="785">
                  <c:v>3.6</c:v>
                </c:pt>
                <c:pt idx="786">
                  <c:v>3.57</c:v>
                </c:pt>
                <c:pt idx="787">
                  <c:v>3.68</c:v>
                </c:pt>
                <c:pt idx="788">
                  <c:v>3.75</c:v>
                </c:pt>
                <c:pt idx="789">
                  <c:v>3.8</c:v>
                </c:pt>
                <c:pt idx="790">
                  <c:v>3.96</c:v>
                </c:pt>
                <c:pt idx="791">
                  <c:v>3.9</c:v>
                </c:pt>
                <c:pt idx="792">
                  <c:v>3.9</c:v>
                </c:pt>
                <c:pt idx="793">
                  <c:v>3.88</c:v>
                </c:pt>
                <c:pt idx="794">
                  <c:v>3.84</c:v>
                </c:pt>
                <c:pt idx="795">
                  <c:v>3.82</c:v>
                </c:pt>
                <c:pt idx="796">
                  <c:v>3.86</c:v>
                </c:pt>
                <c:pt idx="797">
                  <c:v>3.66</c:v>
                </c:pt>
                <c:pt idx="798">
                  <c:v>3.56</c:v>
                </c:pt>
                <c:pt idx="799">
                  <c:v>3.52</c:v>
                </c:pt>
                <c:pt idx="800">
                  <c:v>3.52</c:v>
                </c:pt>
                <c:pt idx="801">
                  <c:v>3.6</c:v>
                </c:pt>
                <c:pt idx="802">
                  <c:v>3.57</c:v>
                </c:pt>
                <c:pt idx="803">
                  <c:v>3.57</c:v>
                </c:pt>
                <c:pt idx="804">
                  <c:v>3.58</c:v>
                </c:pt>
                <c:pt idx="805">
                  <c:v>3.55</c:v>
                </c:pt>
                <c:pt idx="806">
                  <c:v>3.71</c:v>
                </c:pt>
                <c:pt idx="807">
                  <c:v>3.85</c:v>
                </c:pt>
                <c:pt idx="808">
                  <c:v>3.76</c:v>
                </c:pt>
                <c:pt idx="809">
                  <c:v>3.75</c:v>
                </c:pt>
                <c:pt idx="810">
                  <c:v>3.72</c:v>
                </c:pt>
                <c:pt idx="811">
                  <c:v>3.72</c:v>
                </c:pt>
                <c:pt idx="812">
                  <c:v>3.74</c:v>
                </c:pt>
                <c:pt idx="813">
                  <c:v>3.83</c:v>
                </c:pt>
                <c:pt idx="814">
                  <c:v>3.69</c:v>
                </c:pt>
                <c:pt idx="815">
                  <c:v>3.67</c:v>
                </c:pt>
                <c:pt idx="816">
                  <c:v>3.61</c:v>
                </c:pt>
                <c:pt idx="817">
                  <c:v>3.39</c:v>
                </c:pt>
                <c:pt idx="818">
                  <c:v>3.47</c:v>
                </c:pt>
                <c:pt idx="819">
                  <c:v>3.44</c:v>
                </c:pt>
                <c:pt idx="820">
                  <c:v>3.51</c:v>
                </c:pt>
                <c:pt idx="821">
                  <c:v>3.42</c:v>
                </c:pt>
                <c:pt idx="822">
                  <c:v>3.62</c:v>
                </c:pt>
                <c:pt idx="823">
                  <c:v>3.62</c:v>
                </c:pt>
                <c:pt idx="824">
                  <c:v>3.59</c:v>
                </c:pt>
                <c:pt idx="825">
                  <c:v>3.54</c:v>
                </c:pt>
                <c:pt idx="826">
                  <c:v>3.52</c:v>
                </c:pt>
                <c:pt idx="827">
                  <c:v>3.52</c:v>
                </c:pt>
                <c:pt idx="828">
                  <c:v>3.42</c:v>
                </c:pt>
                <c:pt idx="829">
                  <c:v>3.34</c:v>
                </c:pt>
                <c:pt idx="830">
                  <c:v>3.21</c:v>
                </c:pt>
                <c:pt idx="831">
                  <c:v>3.26</c:v>
                </c:pt>
                <c:pt idx="832">
                  <c:v>3.27</c:v>
                </c:pt>
                <c:pt idx="833">
                  <c:v>3.39</c:v>
                </c:pt>
                <c:pt idx="834">
                  <c:v>3.4</c:v>
                </c:pt>
                <c:pt idx="835">
                  <c:v>3.48</c:v>
                </c:pt>
                <c:pt idx="836">
                  <c:v>3.57</c:v>
                </c:pt>
                <c:pt idx="837">
                  <c:v>3.58</c:v>
                </c:pt>
                <c:pt idx="838">
                  <c:v>3.56</c:v>
                </c:pt>
                <c:pt idx="839">
                  <c:v>3.52</c:v>
                </c:pt>
                <c:pt idx="840">
                  <c:v>3.43</c:v>
                </c:pt>
                <c:pt idx="841">
                  <c:v>3.62</c:v>
                </c:pt>
                <c:pt idx="842">
                  <c:v>3.62</c:v>
                </c:pt>
                <c:pt idx="843">
                  <c:v>3.6</c:v>
                </c:pt>
                <c:pt idx="844">
                  <c:v>3.76</c:v>
                </c:pt>
                <c:pt idx="845">
                  <c:v>3.69</c:v>
                </c:pt>
                <c:pt idx="846">
                  <c:v>3.72</c:v>
                </c:pt>
                <c:pt idx="847">
                  <c:v>3.77</c:v>
                </c:pt>
                <c:pt idx="848">
                  <c:v>3.78</c:v>
                </c:pt>
                <c:pt idx="849">
                  <c:v>3.84</c:v>
                </c:pt>
                <c:pt idx="850">
                  <c:v>3.8</c:v>
                </c:pt>
                <c:pt idx="851">
                  <c:v>3.85</c:v>
                </c:pt>
                <c:pt idx="852">
                  <c:v>3.88</c:v>
                </c:pt>
                <c:pt idx="853">
                  <c:v>3.85</c:v>
                </c:pt>
                <c:pt idx="854">
                  <c:v>4.0199999999999996</c:v>
                </c:pt>
                <c:pt idx="855">
                  <c:v>4.1399999999999997</c:v>
                </c:pt>
                <c:pt idx="856">
                  <c:v>3.86</c:v>
                </c:pt>
                <c:pt idx="857">
                  <c:v>4.21</c:v>
                </c:pt>
                <c:pt idx="858">
                  <c:v>4.22</c:v>
                </c:pt>
                <c:pt idx="859">
                  <c:v>4.53</c:v>
                </c:pt>
                <c:pt idx="860">
                  <c:v>4.3899999999999997</c:v>
                </c:pt>
                <c:pt idx="861">
                  <c:v>4.3499999999999996</c:v>
                </c:pt>
                <c:pt idx="862">
                  <c:v>4.4000000000000004</c:v>
                </c:pt>
                <c:pt idx="863">
                  <c:v>4.3899999999999997</c:v>
                </c:pt>
                <c:pt idx="864">
                  <c:v>4.38</c:v>
                </c:pt>
                <c:pt idx="865">
                  <c:v>4.3600000000000003</c:v>
                </c:pt>
                <c:pt idx="866">
                  <c:v>4.21</c:v>
                </c:pt>
                <c:pt idx="867">
                  <c:v>4.2699999999999996</c:v>
                </c:pt>
                <c:pt idx="868">
                  <c:v>4.24</c:v>
                </c:pt>
                <c:pt idx="869">
                  <c:v>4.1900000000000004</c:v>
                </c:pt>
                <c:pt idx="870">
                  <c:v>4.26</c:v>
                </c:pt>
                <c:pt idx="871">
                  <c:v>4.2</c:v>
                </c:pt>
                <c:pt idx="872">
                  <c:v>4.1100000000000003</c:v>
                </c:pt>
                <c:pt idx="873">
                  <c:v>4.1500000000000004</c:v>
                </c:pt>
                <c:pt idx="874">
                  <c:v>4.18</c:v>
                </c:pt>
                <c:pt idx="875">
                  <c:v>4.12</c:v>
                </c:pt>
                <c:pt idx="876">
                  <c:v>4.0599999999999996</c:v>
                </c:pt>
                <c:pt idx="877">
                  <c:v>4.1900000000000004</c:v>
                </c:pt>
                <c:pt idx="878">
                  <c:v>4.18</c:v>
                </c:pt>
                <c:pt idx="879">
                  <c:v>4.1900000000000004</c:v>
                </c:pt>
                <c:pt idx="880">
                  <c:v>4.28</c:v>
                </c:pt>
                <c:pt idx="881">
                  <c:v>4.29</c:v>
                </c:pt>
                <c:pt idx="882">
                  <c:v>4.34</c:v>
                </c:pt>
                <c:pt idx="883">
                  <c:v>4.3600000000000003</c:v>
                </c:pt>
                <c:pt idx="884">
                  <c:v>4.3899999999999997</c:v>
                </c:pt>
                <c:pt idx="885">
                  <c:v>4.3899999999999997</c:v>
                </c:pt>
                <c:pt idx="886">
                  <c:v>4.3899999999999997</c:v>
                </c:pt>
                <c:pt idx="887">
                  <c:v>4.49</c:v>
                </c:pt>
                <c:pt idx="888">
                  <c:v>4.4400000000000004</c:v>
                </c:pt>
                <c:pt idx="889">
                  <c:v>4.42</c:v>
                </c:pt>
                <c:pt idx="890">
                  <c:v>4.5199999999999996</c:v>
                </c:pt>
                <c:pt idx="891">
                  <c:v>4.43</c:v>
                </c:pt>
                <c:pt idx="892">
                  <c:v>4.26</c:v>
                </c:pt>
                <c:pt idx="893">
                  <c:v>4.26</c:v>
                </c:pt>
                <c:pt idx="894">
                  <c:v>4.32</c:v>
                </c:pt>
                <c:pt idx="895">
                  <c:v>4.59</c:v>
                </c:pt>
                <c:pt idx="896">
                  <c:v>4.97</c:v>
                </c:pt>
                <c:pt idx="897">
                  <c:v>5</c:v>
                </c:pt>
                <c:pt idx="898">
                  <c:v>4.82</c:v>
                </c:pt>
                <c:pt idx="899">
                  <c:v>4.7699999999999996</c:v>
                </c:pt>
                <c:pt idx="900">
                  <c:v>4.66</c:v>
                </c:pt>
                <c:pt idx="901">
                  <c:v>4.55</c:v>
                </c:pt>
                <c:pt idx="902">
                  <c:v>4.43</c:v>
                </c:pt>
                <c:pt idx="903">
                  <c:v>4.3899999999999997</c:v>
                </c:pt>
                <c:pt idx="904">
                  <c:v>4.26</c:v>
                </c:pt>
                <c:pt idx="905">
                  <c:v>4.34</c:v>
                </c:pt>
                <c:pt idx="906">
                  <c:v>4.34</c:v>
                </c:pt>
                <c:pt idx="907">
                  <c:v>4.26</c:v>
                </c:pt>
                <c:pt idx="908">
                  <c:v>4.24</c:v>
                </c:pt>
                <c:pt idx="909">
                  <c:v>4.5</c:v>
                </c:pt>
                <c:pt idx="910">
                  <c:v>4.5</c:v>
                </c:pt>
                <c:pt idx="911">
                  <c:v>4.6399999999999997</c:v>
                </c:pt>
                <c:pt idx="912">
                  <c:v>4.57</c:v>
                </c:pt>
                <c:pt idx="913">
                  <c:v>4.47</c:v>
                </c:pt>
                <c:pt idx="914">
                  <c:v>4.51</c:v>
                </c:pt>
                <c:pt idx="915">
                  <c:v>4.43</c:v>
                </c:pt>
                <c:pt idx="916">
                  <c:v>4.41</c:v>
                </c:pt>
                <c:pt idx="917">
                  <c:v>4.5599999999999996</c:v>
                </c:pt>
                <c:pt idx="918">
                  <c:v>4.6100000000000003</c:v>
                </c:pt>
                <c:pt idx="919">
                  <c:v>4.68</c:v>
                </c:pt>
                <c:pt idx="920">
                  <c:v>4.8600000000000003</c:v>
                </c:pt>
                <c:pt idx="921">
                  <c:v>4.83</c:v>
                </c:pt>
                <c:pt idx="922">
                  <c:v>4.75</c:v>
                </c:pt>
                <c:pt idx="923">
                  <c:v>4.5999999999999996</c:v>
                </c:pt>
                <c:pt idx="924">
                  <c:v>4.5999999999999996</c:v>
                </c:pt>
                <c:pt idx="925">
                  <c:v>4.4400000000000004</c:v>
                </c:pt>
                <c:pt idx="926">
                  <c:v>4.5</c:v>
                </c:pt>
                <c:pt idx="927">
                  <c:v>4.54</c:v>
                </c:pt>
                <c:pt idx="928">
                  <c:v>4.66</c:v>
                </c:pt>
                <c:pt idx="929">
                  <c:v>4.67</c:v>
                </c:pt>
                <c:pt idx="930">
                  <c:v>4.7300000000000004</c:v>
                </c:pt>
                <c:pt idx="931">
                  <c:v>4.79</c:v>
                </c:pt>
                <c:pt idx="932">
                  <c:v>4.71</c:v>
                </c:pt>
                <c:pt idx="933">
                  <c:v>4.6500000000000004</c:v>
                </c:pt>
                <c:pt idx="934">
                  <c:v>4.62</c:v>
                </c:pt>
                <c:pt idx="935">
                  <c:v>4.67</c:v>
                </c:pt>
                <c:pt idx="936">
                  <c:v>4.62</c:v>
                </c:pt>
                <c:pt idx="937">
                  <c:v>4.4800000000000004</c:v>
                </c:pt>
                <c:pt idx="938">
                  <c:v>4.33</c:v>
                </c:pt>
                <c:pt idx="939">
                  <c:v>4.2300000000000004</c:v>
                </c:pt>
                <c:pt idx="940">
                  <c:v>4.25</c:v>
                </c:pt>
                <c:pt idx="941">
                  <c:v>4.38</c:v>
                </c:pt>
                <c:pt idx="942">
                  <c:v>4.3</c:v>
                </c:pt>
                <c:pt idx="943">
                  <c:v>4.43</c:v>
                </c:pt>
                <c:pt idx="944">
                  <c:v>4.3</c:v>
                </c:pt>
                <c:pt idx="945">
                  <c:v>4.26</c:v>
                </c:pt>
                <c:pt idx="946">
                  <c:v>4.12</c:v>
                </c:pt>
                <c:pt idx="947">
                  <c:v>4.0999999999999996</c:v>
                </c:pt>
                <c:pt idx="948">
                  <c:v>4.13</c:v>
                </c:pt>
                <c:pt idx="949">
                  <c:v>4.12</c:v>
                </c:pt>
                <c:pt idx="950">
                  <c:v>4.0599999999999996</c:v>
                </c:pt>
                <c:pt idx="951">
                  <c:v>4.17</c:v>
                </c:pt>
                <c:pt idx="952">
                  <c:v>4.1399999999999997</c:v>
                </c:pt>
                <c:pt idx="953">
                  <c:v>4.08</c:v>
                </c:pt>
                <c:pt idx="954">
                  <c:v>4.28</c:v>
                </c:pt>
                <c:pt idx="955">
                  <c:v>4.21</c:v>
                </c:pt>
                <c:pt idx="956">
                  <c:v>4.26</c:v>
                </c:pt>
                <c:pt idx="957">
                  <c:v>4.2300000000000004</c:v>
                </c:pt>
                <c:pt idx="958">
                  <c:v>4.25</c:v>
                </c:pt>
                <c:pt idx="959">
                  <c:v>4.2</c:v>
                </c:pt>
                <c:pt idx="960">
                  <c:v>4.17</c:v>
                </c:pt>
                <c:pt idx="961">
                  <c:v>4.21</c:v>
                </c:pt>
                <c:pt idx="962">
                  <c:v>4.22</c:v>
                </c:pt>
                <c:pt idx="963">
                  <c:v>4.2300000000000004</c:v>
                </c:pt>
                <c:pt idx="964">
                  <c:v>4.3499999999999996</c:v>
                </c:pt>
                <c:pt idx="965">
                  <c:v>4.3</c:v>
                </c:pt>
                <c:pt idx="966">
                  <c:v>4.29</c:v>
                </c:pt>
                <c:pt idx="967">
                  <c:v>4.42</c:v>
                </c:pt>
                <c:pt idx="968">
                  <c:v>4.79</c:v>
                </c:pt>
                <c:pt idx="969">
                  <c:v>4.7699999999999996</c:v>
                </c:pt>
                <c:pt idx="970">
                  <c:v>4.7300000000000004</c:v>
                </c:pt>
                <c:pt idx="971">
                  <c:v>4.71</c:v>
                </c:pt>
                <c:pt idx="972">
                  <c:v>4.6100000000000003</c:v>
                </c:pt>
                <c:pt idx="973">
                  <c:v>4.55</c:v>
                </c:pt>
                <c:pt idx="974">
                  <c:v>4.57</c:v>
                </c:pt>
                <c:pt idx="975">
                  <c:v>4.66</c:v>
                </c:pt>
                <c:pt idx="976">
                  <c:v>4.79</c:v>
                </c:pt>
                <c:pt idx="977">
                  <c:v>4.74</c:v>
                </c:pt>
                <c:pt idx="978">
                  <c:v>4.7</c:v>
                </c:pt>
                <c:pt idx="979">
                  <c:v>4.83</c:v>
                </c:pt>
                <c:pt idx="980">
                  <c:v>4.8499999999999996</c:v>
                </c:pt>
                <c:pt idx="981">
                  <c:v>5.04</c:v>
                </c:pt>
                <c:pt idx="982">
                  <c:v>5.15</c:v>
                </c:pt>
                <c:pt idx="983">
                  <c:v>5.2</c:v>
                </c:pt>
                <c:pt idx="984">
                  <c:v>5.12</c:v>
                </c:pt>
                <c:pt idx="985">
                  <c:v>5.03</c:v>
                </c:pt>
                <c:pt idx="986">
                  <c:v>5.08</c:v>
                </c:pt>
                <c:pt idx="987">
                  <c:v>5.0599999999999996</c:v>
                </c:pt>
                <c:pt idx="988">
                  <c:v>5.01</c:v>
                </c:pt>
                <c:pt idx="989">
                  <c:v>5.0599999999999996</c:v>
                </c:pt>
                <c:pt idx="990">
                  <c:v>5.1100000000000003</c:v>
                </c:pt>
                <c:pt idx="991">
                  <c:v>5.01</c:v>
                </c:pt>
                <c:pt idx="992">
                  <c:v>5.0199999999999996</c:v>
                </c:pt>
                <c:pt idx="993">
                  <c:v>5.15</c:v>
                </c:pt>
                <c:pt idx="994">
                  <c:v>5.39</c:v>
                </c:pt>
                <c:pt idx="995">
                  <c:v>5.25</c:v>
                </c:pt>
                <c:pt idx="996">
                  <c:v>5.27</c:v>
                </c:pt>
                <c:pt idx="997">
                  <c:v>5.26</c:v>
                </c:pt>
                <c:pt idx="998">
                  <c:v>5.27</c:v>
                </c:pt>
                <c:pt idx="999">
                  <c:v>5.41</c:v>
                </c:pt>
                <c:pt idx="1000">
                  <c:v>5.62</c:v>
                </c:pt>
                <c:pt idx="1001">
                  <c:v>5.61</c:v>
                </c:pt>
                <c:pt idx="1002">
                  <c:v>5.56</c:v>
                </c:pt>
                <c:pt idx="1003">
                  <c:v>5.52</c:v>
                </c:pt>
                <c:pt idx="1004">
                  <c:v>5.59</c:v>
                </c:pt>
                <c:pt idx="1005">
                  <c:v>5.5</c:v>
                </c:pt>
                <c:pt idx="1006">
                  <c:v>5.59</c:v>
                </c:pt>
                <c:pt idx="1007">
                  <c:v>5.61</c:v>
                </c:pt>
                <c:pt idx="1008">
                  <c:v>5.62</c:v>
                </c:pt>
                <c:pt idx="1009">
                  <c:v>5.34</c:v>
                </c:pt>
                <c:pt idx="1010">
                  <c:v>5.88</c:v>
                </c:pt>
                <c:pt idx="1011">
                  <c:v>6.05</c:v>
                </c:pt>
                <c:pt idx="1012">
                  <c:v>6.42</c:v>
                </c:pt>
                <c:pt idx="1013">
                  <c:v>6.72</c:v>
                </c:pt>
                <c:pt idx="1014">
                  <c:v>6.82</c:v>
                </c:pt>
                <c:pt idx="1015">
                  <c:v>6.67</c:v>
                </c:pt>
                <c:pt idx="1016">
                  <c:v>6.59</c:v>
                </c:pt>
                <c:pt idx="1017">
                  <c:v>6.44</c:v>
                </c:pt>
                <c:pt idx="1018">
                  <c:v>6.46</c:v>
                </c:pt>
                <c:pt idx="1019">
                  <c:v>6.52</c:v>
                </c:pt>
                <c:pt idx="1020">
                  <c:v>6.34</c:v>
                </c:pt>
                <c:pt idx="1021">
                  <c:v>6.23</c:v>
                </c:pt>
                <c:pt idx="1022">
                  <c:v>6.35</c:v>
                </c:pt>
                <c:pt idx="1023">
                  <c:v>6.25</c:v>
                </c:pt>
                <c:pt idx="1024">
                  <c:v>6.21</c:v>
                </c:pt>
                <c:pt idx="1025">
                  <c:v>6.69</c:v>
                </c:pt>
                <c:pt idx="1026">
                  <c:v>6.6</c:v>
                </c:pt>
                <c:pt idx="1027">
                  <c:v>6.86</c:v>
                </c:pt>
                <c:pt idx="1028">
                  <c:v>6.88</c:v>
                </c:pt>
                <c:pt idx="1029">
                  <c:v>6.62</c:v>
                </c:pt>
                <c:pt idx="1030">
                  <c:v>6.62</c:v>
                </c:pt>
                <c:pt idx="1031">
                  <c:v>6.93</c:v>
                </c:pt>
                <c:pt idx="1032">
                  <c:v>6.96</c:v>
                </c:pt>
                <c:pt idx="1033">
                  <c:v>6.73</c:v>
                </c:pt>
                <c:pt idx="1034">
                  <c:v>6.54</c:v>
                </c:pt>
                <c:pt idx="1035">
                  <c:v>6.32</c:v>
                </c:pt>
                <c:pt idx="1036">
                  <c:v>6.34</c:v>
                </c:pt>
                <c:pt idx="1037">
                  <c:v>6.39</c:v>
                </c:pt>
                <c:pt idx="1038">
                  <c:v>6.26</c:v>
                </c:pt>
                <c:pt idx="1039">
                  <c:v>6.27</c:v>
                </c:pt>
                <c:pt idx="1040">
                  <c:v>6.51</c:v>
                </c:pt>
                <c:pt idx="1041">
                  <c:v>6.86</c:v>
                </c:pt>
                <c:pt idx="1042">
                  <c:v>6.67</c:v>
                </c:pt>
                <c:pt idx="1043">
                  <c:v>6.66</c:v>
                </c:pt>
                <c:pt idx="1044">
                  <c:v>6.88</c:v>
                </c:pt>
                <c:pt idx="1045">
                  <c:v>7.1</c:v>
                </c:pt>
                <c:pt idx="1046">
                  <c:v>7.2</c:v>
                </c:pt>
                <c:pt idx="1047">
                  <c:v>6.83</c:v>
                </c:pt>
                <c:pt idx="1048">
                  <c:v>6.74</c:v>
                </c:pt>
                <c:pt idx="1049">
                  <c:v>6.36</c:v>
                </c:pt>
                <c:pt idx="1050">
                  <c:v>6.1</c:v>
                </c:pt>
                <c:pt idx="1051">
                  <c:v>6.26</c:v>
                </c:pt>
                <c:pt idx="1052">
                  <c:v>6.43</c:v>
                </c:pt>
                <c:pt idx="1053">
                  <c:v>6.41</c:v>
                </c:pt>
                <c:pt idx="1054">
                  <c:v>6.48</c:v>
                </c:pt>
                <c:pt idx="1055">
                  <c:v>6.41</c:v>
                </c:pt>
                <c:pt idx="1056">
                  <c:v>6.52</c:v>
                </c:pt>
                <c:pt idx="1057">
                  <c:v>6.42</c:v>
                </c:pt>
                <c:pt idx="1058">
                  <c:v>6.34</c:v>
                </c:pt>
                <c:pt idx="1059">
                  <c:v>6.08</c:v>
                </c:pt>
                <c:pt idx="1060">
                  <c:v>5.98</c:v>
                </c:pt>
                <c:pt idx="1061">
                  <c:v>6.09</c:v>
                </c:pt>
                <c:pt idx="1062">
                  <c:v>6.17</c:v>
                </c:pt>
                <c:pt idx="1063">
                  <c:v>6.13</c:v>
                </c:pt>
                <c:pt idx="1064">
                  <c:v>5.91</c:v>
                </c:pt>
                <c:pt idx="1065">
                  <c:v>6.01</c:v>
                </c:pt>
                <c:pt idx="1066">
                  <c:v>6.03</c:v>
                </c:pt>
                <c:pt idx="1067">
                  <c:v>6.2</c:v>
                </c:pt>
                <c:pt idx="1068">
                  <c:v>6.29</c:v>
                </c:pt>
                <c:pt idx="1069">
                  <c:v>6.12</c:v>
                </c:pt>
                <c:pt idx="1070">
                  <c:v>6.26</c:v>
                </c:pt>
                <c:pt idx="1071">
                  <c:v>6.32</c:v>
                </c:pt>
                <c:pt idx="1072">
                  <c:v>6.4</c:v>
                </c:pt>
                <c:pt idx="1073">
                  <c:v>6.36</c:v>
                </c:pt>
                <c:pt idx="1074">
                  <c:v>6.29</c:v>
                </c:pt>
                <c:pt idx="1075">
                  <c:v>6.3</c:v>
                </c:pt>
                <c:pt idx="1076">
                  <c:v>6.35</c:v>
                </c:pt>
                <c:pt idx="1077">
                  <c:v>5.55</c:v>
                </c:pt>
                <c:pt idx="1078">
                  <c:v>5.52</c:v>
                </c:pt>
                <c:pt idx="1079">
                  <c:v>5.47</c:v>
                </c:pt>
                <c:pt idx="1080">
                  <c:v>5.68</c:v>
                </c:pt>
                <c:pt idx="1081">
                  <c:v>5.65</c:v>
                </c:pt>
                <c:pt idx="1082">
                  <c:v>5.67</c:v>
                </c:pt>
                <c:pt idx="1083">
                  <c:v>5.57</c:v>
                </c:pt>
                <c:pt idx="1084">
                  <c:v>5.64</c:v>
                </c:pt>
                <c:pt idx="1085">
                  <c:v>5.68</c:v>
                </c:pt>
                <c:pt idx="1086">
                  <c:v>5.82</c:v>
                </c:pt>
                <c:pt idx="1087">
                  <c:v>5.71</c:v>
                </c:pt>
                <c:pt idx="1088">
                  <c:v>5.65</c:v>
                </c:pt>
                <c:pt idx="1089">
                  <c:v>5.58</c:v>
                </c:pt>
                <c:pt idx="1090">
                  <c:v>5.7</c:v>
                </c:pt>
                <c:pt idx="1091">
                  <c:v>5.62</c:v>
                </c:pt>
                <c:pt idx="1092">
                  <c:v>5.64</c:v>
                </c:pt>
                <c:pt idx="1093">
                  <c:v>5.74</c:v>
                </c:pt>
                <c:pt idx="1094">
                  <c:v>5.79</c:v>
                </c:pt>
                <c:pt idx="1095">
                  <c:v>6.06</c:v>
                </c:pt>
                <c:pt idx="1096">
                  <c:v>5.77</c:v>
                </c:pt>
                <c:pt idx="1097">
                  <c:v>5.84</c:v>
                </c:pt>
                <c:pt idx="1098">
                  <c:v>5.68</c:v>
                </c:pt>
                <c:pt idx="1099">
                  <c:v>5.61</c:v>
                </c:pt>
                <c:pt idx="1100">
                  <c:v>5.67</c:v>
                </c:pt>
                <c:pt idx="1101">
                  <c:v>5.82</c:v>
                </c:pt>
                <c:pt idx="1102">
                  <c:v>5.74</c:v>
                </c:pt>
                <c:pt idx="1103">
                  <c:v>5.71</c:v>
                </c:pt>
                <c:pt idx="1104">
                  <c:v>5.61</c:v>
                </c:pt>
                <c:pt idx="1105">
                  <c:v>5.54</c:v>
                </c:pt>
                <c:pt idx="1106">
                  <c:v>5.61</c:v>
                </c:pt>
                <c:pt idx="1107">
                  <c:v>5.64</c:v>
                </c:pt>
                <c:pt idx="1108">
                  <c:v>5.64</c:v>
                </c:pt>
                <c:pt idx="1109">
                  <c:v>5.82</c:v>
                </c:pt>
                <c:pt idx="1110">
                  <c:v>6.07</c:v>
                </c:pt>
                <c:pt idx="1111">
                  <c:v>6.04</c:v>
                </c:pt>
                <c:pt idx="1112">
                  <c:v>6.21</c:v>
                </c:pt>
                <c:pt idx="1113">
                  <c:v>6.16</c:v>
                </c:pt>
                <c:pt idx="1114">
                  <c:v>6.19</c:v>
                </c:pt>
                <c:pt idx="1115">
                  <c:v>6.12</c:v>
                </c:pt>
                <c:pt idx="1116">
                  <c:v>6.01</c:v>
                </c:pt>
                <c:pt idx="1117">
                  <c:v>6.19</c:v>
                </c:pt>
                <c:pt idx="1118">
                  <c:v>5.9</c:v>
                </c:pt>
                <c:pt idx="1119">
                  <c:v>5.82</c:v>
                </c:pt>
                <c:pt idx="1120">
                  <c:v>5.93</c:v>
                </c:pt>
                <c:pt idx="1121">
                  <c:v>5.69</c:v>
                </c:pt>
                <c:pt idx="1122">
                  <c:v>5.84</c:v>
                </c:pt>
                <c:pt idx="1123">
                  <c:v>6.06</c:v>
                </c:pt>
                <c:pt idx="1124">
                  <c:v>5.99</c:v>
                </c:pt>
                <c:pt idx="1125">
                  <c:v>5.89</c:v>
                </c:pt>
                <c:pt idx="1126">
                  <c:v>5.99</c:v>
                </c:pt>
                <c:pt idx="1127">
                  <c:v>6.11</c:v>
                </c:pt>
                <c:pt idx="1128">
                  <c:v>6.2</c:v>
                </c:pt>
                <c:pt idx="1129">
                  <c:v>6.24</c:v>
                </c:pt>
                <c:pt idx="1130">
                  <c:v>6.46</c:v>
                </c:pt>
                <c:pt idx="1131">
                  <c:v>6.48</c:v>
                </c:pt>
                <c:pt idx="1132">
                  <c:v>6.33</c:v>
                </c:pt>
                <c:pt idx="1133">
                  <c:v>6.61</c:v>
                </c:pt>
                <c:pt idx="1134">
                  <c:v>6.6</c:v>
                </c:pt>
                <c:pt idx="1135">
                  <c:v>6.71</c:v>
                </c:pt>
                <c:pt idx="1136">
                  <c:v>6.67</c:v>
                </c:pt>
                <c:pt idx="1137">
                  <c:v>6.55</c:v>
                </c:pt>
                <c:pt idx="1138">
                  <c:v>6.63</c:v>
                </c:pt>
                <c:pt idx="1139">
                  <c:v>6.76</c:v>
                </c:pt>
                <c:pt idx="1140">
                  <c:v>6.55</c:v>
                </c:pt>
                <c:pt idx="1141">
                  <c:v>6.67</c:v>
                </c:pt>
                <c:pt idx="1142">
                  <c:v>6.62</c:v>
                </c:pt>
                <c:pt idx="1143">
                  <c:v>6.64</c:v>
                </c:pt>
                <c:pt idx="1144">
                  <c:v>6.81</c:v>
                </c:pt>
                <c:pt idx="1145">
                  <c:v>6.69</c:v>
                </c:pt>
                <c:pt idx="1146">
                  <c:v>7.06</c:v>
                </c:pt>
                <c:pt idx="1147">
                  <c:v>7.36</c:v>
                </c:pt>
                <c:pt idx="1148">
                  <c:v>7.42</c:v>
                </c:pt>
                <c:pt idx="1149">
                  <c:v>7.85</c:v>
                </c:pt>
                <c:pt idx="1150">
                  <c:v>7.89</c:v>
                </c:pt>
                <c:pt idx="1151">
                  <c:v>7.6</c:v>
                </c:pt>
                <c:pt idx="1152">
                  <c:v>7.69</c:v>
                </c:pt>
                <c:pt idx="1153">
                  <c:v>7.37</c:v>
                </c:pt>
                <c:pt idx="1154">
                  <c:v>6.75</c:v>
                </c:pt>
                <c:pt idx="1155">
                  <c:v>7.06</c:v>
                </c:pt>
                <c:pt idx="1156">
                  <c:v>7.38</c:v>
                </c:pt>
                <c:pt idx="1157">
                  <c:v>7.41</c:v>
                </c:pt>
                <c:pt idx="1158">
                  <c:v>7.7</c:v>
                </c:pt>
                <c:pt idx="1159">
                  <c:v>7.47</c:v>
                </c:pt>
                <c:pt idx="1160">
                  <c:v>7.08</c:v>
                </c:pt>
                <c:pt idx="1161">
                  <c:v>7.15</c:v>
                </c:pt>
                <c:pt idx="1162">
                  <c:v>6.65</c:v>
                </c:pt>
                <c:pt idx="1163">
                  <c:v>5.68</c:v>
                </c:pt>
                <c:pt idx="1164">
                  <c:v>4.8099999999999996</c:v>
                </c:pt>
                <c:pt idx="1165">
                  <c:v>5.64</c:v>
                </c:pt>
                <c:pt idx="1166">
                  <c:v>6.76</c:v>
                </c:pt>
                <c:pt idx="1167">
                  <c:v>5.91</c:v>
                </c:pt>
                <c:pt idx="1168">
                  <c:v>5.75</c:v>
                </c:pt>
                <c:pt idx="1169">
                  <c:v>5.2</c:v>
                </c:pt>
                <c:pt idx="1170">
                  <c:v>5.9</c:v>
                </c:pt>
                <c:pt idx="1171">
                  <c:v>6.6</c:v>
                </c:pt>
                <c:pt idx="1172">
                  <c:v>6.66</c:v>
                </c:pt>
                <c:pt idx="1173">
                  <c:v>6.55</c:v>
                </c:pt>
                <c:pt idx="1174">
                  <c:v>5.89</c:v>
                </c:pt>
                <c:pt idx="1175">
                  <c:v>5.76</c:v>
                </c:pt>
                <c:pt idx="1176">
                  <c:v>5.65</c:v>
                </c:pt>
                <c:pt idx="1177">
                  <c:v>6.28</c:v>
                </c:pt>
                <c:pt idx="1178">
                  <c:v>6.88</c:v>
                </c:pt>
                <c:pt idx="1179">
                  <c:v>6.9</c:v>
                </c:pt>
                <c:pt idx="1180">
                  <c:v>7.18</c:v>
                </c:pt>
                <c:pt idx="1181">
                  <c:v>7.01</c:v>
                </c:pt>
                <c:pt idx="1182">
                  <c:v>7.16</c:v>
                </c:pt>
                <c:pt idx="1183">
                  <c:v>7.86</c:v>
                </c:pt>
                <c:pt idx="1184">
                  <c:v>8.67</c:v>
                </c:pt>
                <c:pt idx="1185">
                  <c:v>8.5</c:v>
                </c:pt>
                <c:pt idx="1186">
                  <c:v>8.4499999999999993</c:v>
                </c:pt>
                <c:pt idx="1187">
                  <c:v>8.67</c:v>
                </c:pt>
                <c:pt idx="1188">
                  <c:v>8.5</c:v>
                </c:pt>
                <c:pt idx="1189">
                  <c:v>8.73</c:v>
                </c:pt>
                <c:pt idx="1190">
                  <c:v>8.81</c:v>
                </c:pt>
                <c:pt idx="1191">
                  <c:v>9.52</c:v>
                </c:pt>
                <c:pt idx="1192">
                  <c:v>9.64</c:v>
                </c:pt>
                <c:pt idx="1193">
                  <c:v>9.99</c:v>
                </c:pt>
                <c:pt idx="1194">
                  <c:v>9.7799999999999994</c:v>
                </c:pt>
                <c:pt idx="1195">
                  <c:v>9.6300000000000008</c:v>
                </c:pt>
                <c:pt idx="1196">
                  <c:v>9.7100000000000009</c:v>
                </c:pt>
                <c:pt idx="1197">
                  <c:v>9.19</c:v>
                </c:pt>
                <c:pt idx="1198">
                  <c:v>9.6300000000000008</c:v>
                </c:pt>
                <c:pt idx="1199">
                  <c:v>9.66</c:v>
                </c:pt>
                <c:pt idx="1200">
                  <c:v>9.83</c:v>
                </c:pt>
                <c:pt idx="1201">
                  <c:v>9.61</c:v>
                </c:pt>
                <c:pt idx="1202">
                  <c:v>9.93</c:v>
                </c:pt>
                <c:pt idx="1203">
                  <c:v>9.7899999999999991</c:v>
                </c:pt>
                <c:pt idx="1204">
                  <c:v>9.67</c:v>
                </c:pt>
                <c:pt idx="1205">
                  <c:v>9.75</c:v>
                </c:pt>
                <c:pt idx="1206">
                  <c:v>9.7100000000000009</c:v>
                </c:pt>
                <c:pt idx="1207">
                  <c:v>10.119999999999999</c:v>
                </c:pt>
                <c:pt idx="1208">
                  <c:v>10.49</c:v>
                </c:pt>
                <c:pt idx="1209">
                  <c:v>10.53</c:v>
                </c:pt>
                <c:pt idx="1210">
                  <c:v>10.19</c:v>
                </c:pt>
                <c:pt idx="1211">
                  <c:v>9.9600000000000009</c:v>
                </c:pt>
                <c:pt idx="1212">
                  <c:v>9.84</c:v>
                </c:pt>
                <c:pt idx="1213">
                  <c:v>9.68</c:v>
                </c:pt>
                <c:pt idx="1214">
                  <c:v>9.1999999999999993</c:v>
                </c:pt>
                <c:pt idx="1215">
                  <c:v>9.1300000000000008</c:v>
                </c:pt>
                <c:pt idx="1216">
                  <c:v>9.07</c:v>
                </c:pt>
                <c:pt idx="1217">
                  <c:v>8.9499999999999993</c:v>
                </c:pt>
                <c:pt idx="1218">
                  <c:v>9.19</c:v>
                </c:pt>
                <c:pt idx="1219">
                  <c:v>8.6199999999999992</c:v>
                </c:pt>
                <c:pt idx="1220">
                  <c:v>8.31</c:v>
                </c:pt>
                <c:pt idx="1221">
                  <c:v>8.51</c:v>
                </c:pt>
                <c:pt idx="1222">
                  <c:v>8.35</c:v>
                </c:pt>
                <c:pt idx="1223">
                  <c:v>8.32</c:v>
                </c:pt>
                <c:pt idx="1224">
                  <c:v>8.36</c:v>
                </c:pt>
                <c:pt idx="1225">
                  <c:v>8.8800000000000008</c:v>
                </c:pt>
                <c:pt idx="1226">
                  <c:v>8.4700000000000006</c:v>
                </c:pt>
                <c:pt idx="1227">
                  <c:v>8.43</c:v>
                </c:pt>
                <c:pt idx="1228">
                  <c:v>8.83</c:v>
                </c:pt>
                <c:pt idx="1229">
                  <c:v>8.51</c:v>
                </c:pt>
                <c:pt idx="1230">
                  <c:v>8.5500000000000007</c:v>
                </c:pt>
                <c:pt idx="1231">
                  <c:v>8.49</c:v>
                </c:pt>
                <c:pt idx="1232">
                  <c:v>8.69</c:v>
                </c:pt>
                <c:pt idx="1233">
                  <c:v>9.1999999999999993</c:v>
                </c:pt>
                <c:pt idx="1234">
                  <c:v>9.27</c:v>
                </c:pt>
                <c:pt idx="1235">
                  <c:v>9.1300000000000008</c:v>
                </c:pt>
                <c:pt idx="1236">
                  <c:v>9.1300000000000008</c:v>
                </c:pt>
                <c:pt idx="1237">
                  <c:v>9.43</c:v>
                </c:pt>
                <c:pt idx="1238">
                  <c:v>9.6199999999999992</c:v>
                </c:pt>
                <c:pt idx="1239">
                  <c:v>9.8000000000000007</c:v>
                </c:pt>
                <c:pt idx="1240">
                  <c:v>9.75</c:v>
                </c:pt>
                <c:pt idx="1241">
                  <c:v>9.69</c:v>
                </c:pt>
                <c:pt idx="1242">
                  <c:v>9.86</c:v>
                </c:pt>
                <c:pt idx="1243">
                  <c:v>10.11</c:v>
                </c:pt>
                <c:pt idx="1244">
                  <c:v>10.26</c:v>
                </c:pt>
                <c:pt idx="1245">
                  <c:v>10.43</c:v>
                </c:pt>
                <c:pt idx="1246">
                  <c:v>10.34</c:v>
                </c:pt>
                <c:pt idx="1247">
                  <c:v>9.98</c:v>
                </c:pt>
                <c:pt idx="1248">
                  <c:v>10.52</c:v>
                </c:pt>
                <c:pt idx="1249">
                  <c:v>10.36</c:v>
                </c:pt>
                <c:pt idx="1250">
                  <c:v>10.27</c:v>
                </c:pt>
                <c:pt idx="1251">
                  <c:v>10.72</c:v>
                </c:pt>
                <c:pt idx="1252">
                  <c:v>11.1</c:v>
                </c:pt>
                <c:pt idx="1253">
                  <c:v>11.33</c:v>
                </c:pt>
                <c:pt idx="1254">
                  <c:v>11.34</c:v>
                </c:pt>
                <c:pt idx="1255">
                  <c:v>11.02</c:v>
                </c:pt>
                <c:pt idx="1256">
                  <c:v>11.3</c:v>
                </c:pt>
                <c:pt idx="1257">
                  <c:v>11.62</c:v>
                </c:pt>
                <c:pt idx="1258">
                  <c:v>11.73</c:v>
                </c:pt>
                <c:pt idx="1259">
                  <c:v>11.76</c:v>
                </c:pt>
                <c:pt idx="1260">
                  <c:v>11.7</c:v>
                </c:pt>
                <c:pt idx="1261">
                  <c:v>12.5</c:v>
                </c:pt>
                <c:pt idx="1262">
                  <c:v>12.88</c:v>
                </c:pt>
                <c:pt idx="1263">
                  <c:v>13.1</c:v>
                </c:pt>
                <c:pt idx="1264">
                  <c:v>12.98</c:v>
                </c:pt>
                <c:pt idx="1265">
                  <c:v>12.58</c:v>
                </c:pt>
                <c:pt idx="1266">
                  <c:v>12.48</c:v>
                </c:pt>
                <c:pt idx="1267">
                  <c:v>11.33</c:v>
                </c:pt>
                <c:pt idx="1268">
                  <c:v>11.31</c:v>
                </c:pt>
                <c:pt idx="1269">
                  <c:v>11.66</c:v>
                </c:pt>
                <c:pt idx="1270">
                  <c:v>11.57</c:v>
                </c:pt>
                <c:pt idx="1271">
                  <c:v>12.27</c:v>
                </c:pt>
                <c:pt idx="1272">
                  <c:v>12.14</c:v>
                </c:pt>
                <c:pt idx="1273">
                  <c:v>11.67</c:v>
                </c:pt>
                <c:pt idx="1274">
                  <c:v>11.77</c:v>
                </c:pt>
                <c:pt idx="1275">
                  <c:v>11.41</c:v>
                </c:pt>
                <c:pt idx="1276">
                  <c:v>11.25</c:v>
                </c:pt>
                <c:pt idx="1277">
                  <c:v>11.25</c:v>
                </c:pt>
                <c:pt idx="1278">
                  <c:v>11.45</c:v>
                </c:pt>
                <c:pt idx="1279">
                  <c:v>11.1</c:v>
                </c:pt>
                <c:pt idx="1280">
                  <c:v>11.65</c:v>
                </c:pt>
                <c:pt idx="1281">
                  <c:v>11.58</c:v>
                </c:pt>
                <c:pt idx="1282">
                  <c:v>11.45</c:v>
                </c:pt>
                <c:pt idx="1283">
                  <c:v>11.52</c:v>
                </c:pt>
                <c:pt idx="1284">
                  <c:v>11.44</c:v>
                </c:pt>
                <c:pt idx="1285">
                  <c:v>11.27</c:v>
                </c:pt>
                <c:pt idx="1286">
                  <c:v>11.32</c:v>
                </c:pt>
                <c:pt idx="1287">
                  <c:v>12.05</c:v>
                </c:pt>
                <c:pt idx="1288">
                  <c:v>11.77</c:v>
                </c:pt>
                <c:pt idx="1289">
                  <c:v>11.6</c:v>
                </c:pt>
                <c:pt idx="1290">
                  <c:v>12.22</c:v>
                </c:pt>
                <c:pt idx="1291">
                  <c:v>12.26</c:v>
                </c:pt>
                <c:pt idx="1292">
                  <c:v>12.3</c:v>
                </c:pt>
                <c:pt idx="1293">
                  <c:v>12.31</c:v>
                </c:pt>
                <c:pt idx="1294">
                  <c:v>13.09</c:v>
                </c:pt>
                <c:pt idx="1295">
                  <c:v>12.27</c:v>
                </c:pt>
                <c:pt idx="1296">
                  <c:v>12.24</c:v>
                </c:pt>
                <c:pt idx="1297">
                  <c:v>11</c:v>
                </c:pt>
                <c:pt idx="1298">
                  <c:v>11.79</c:v>
                </c:pt>
                <c:pt idx="1299">
                  <c:v>11.72</c:v>
                </c:pt>
                <c:pt idx="1300">
                  <c:v>11.87</c:v>
                </c:pt>
                <c:pt idx="1301">
                  <c:v>11.96</c:v>
                </c:pt>
                <c:pt idx="1302">
                  <c:v>11.75</c:v>
                </c:pt>
                <c:pt idx="1303">
                  <c:v>12.04</c:v>
                </c:pt>
                <c:pt idx="1304">
                  <c:v>11.84</c:v>
                </c:pt>
                <c:pt idx="1305">
                  <c:v>12.1</c:v>
                </c:pt>
                <c:pt idx="1306">
                  <c:v>11.51</c:v>
                </c:pt>
                <c:pt idx="1307">
                  <c:v>11.21</c:v>
                </c:pt>
                <c:pt idx="1308">
                  <c:v>11.38</c:v>
                </c:pt>
                <c:pt idx="1309">
                  <c:v>11.94</c:v>
                </c:pt>
                <c:pt idx="1310">
                  <c:v>11.92</c:v>
                </c:pt>
                <c:pt idx="1311">
                  <c:v>12.29</c:v>
                </c:pt>
                <c:pt idx="1312">
                  <c:v>12.17</c:v>
                </c:pt>
                <c:pt idx="1313">
                  <c:v>12</c:v>
                </c:pt>
                <c:pt idx="1314">
                  <c:v>11.71</c:v>
                </c:pt>
                <c:pt idx="1315">
                  <c:v>11.77</c:v>
                </c:pt>
                <c:pt idx="1316">
                  <c:v>12</c:v>
                </c:pt>
                <c:pt idx="1317">
                  <c:v>11.51</c:v>
                </c:pt>
                <c:pt idx="1318">
                  <c:v>11.28</c:v>
                </c:pt>
                <c:pt idx="1319">
                  <c:v>11.24</c:v>
                </c:pt>
                <c:pt idx="1320">
                  <c:v>11.52</c:v>
                </c:pt>
                <c:pt idx="1321">
                  <c:v>10.42</c:v>
                </c:pt>
                <c:pt idx="1322">
                  <c:v>10.44</c:v>
                </c:pt>
                <c:pt idx="1323">
                  <c:v>10.6</c:v>
                </c:pt>
                <c:pt idx="1324">
                  <c:v>10.84</c:v>
                </c:pt>
                <c:pt idx="1325">
                  <c:v>10.82</c:v>
                </c:pt>
                <c:pt idx="1326">
                  <c:v>10.65</c:v>
                </c:pt>
                <c:pt idx="1327">
                  <c:v>11.54</c:v>
                </c:pt>
                <c:pt idx="1328">
                  <c:v>11.39</c:v>
                </c:pt>
                <c:pt idx="1329">
                  <c:v>10.48</c:v>
                </c:pt>
                <c:pt idx="1330">
                  <c:v>10.08</c:v>
                </c:pt>
                <c:pt idx="1331">
                  <c:v>10.029999999999999</c:v>
                </c:pt>
                <c:pt idx="1332">
                  <c:v>10.41</c:v>
                </c:pt>
                <c:pt idx="1333">
                  <c:v>10.52</c:v>
                </c:pt>
                <c:pt idx="1334">
                  <c:v>10.35</c:v>
                </c:pt>
                <c:pt idx="1335">
                  <c:v>10.18</c:v>
                </c:pt>
                <c:pt idx="1336">
                  <c:v>9.84</c:v>
                </c:pt>
                <c:pt idx="1337">
                  <c:v>9.81</c:v>
                </c:pt>
                <c:pt idx="1338">
                  <c:v>9.83</c:v>
                </c:pt>
                <c:pt idx="1339">
                  <c:v>9.3699999999999992</c:v>
                </c:pt>
                <c:pt idx="1340">
                  <c:v>9.09</c:v>
                </c:pt>
                <c:pt idx="1341">
                  <c:v>9.2200000000000006</c:v>
                </c:pt>
                <c:pt idx="1342">
                  <c:v>9.3699999999999992</c:v>
                </c:pt>
                <c:pt idx="1343">
                  <c:v>9.33</c:v>
                </c:pt>
                <c:pt idx="1344">
                  <c:v>9.25</c:v>
                </c:pt>
                <c:pt idx="1345">
                  <c:v>9.64</c:v>
                </c:pt>
                <c:pt idx="1346">
                  <c:v>9.52</c:v>
                </c:pt>
                <c:pt idx="1347">
                  <c:v>9.4</c:v>
                </c:pt>
                <c:pt idx="1348">
                  <c:v>9.1999999999999993</c:v>
                </c:pt>
                <c:pt idx="1349">
                  <c:v>9.89</c:v>
                </c:pt>
                <c:pt idx="1350">
                  <c:v>9.69</c:v>
                </c:pt>
                <c:pt idx="1351">
                  <c:v>9.3699999999999992</c:v>
                </c:pt>
                <c:pt idx="1352">
                  <c:v>9.32</c:v>
                </c:pt>
                <c:pt idx="1353">
                  <c:v>9.18</c:v>
                </c:pt>
                <c:pt idx="1354">
                  <c:v>8.7899999999999991</c:v>
                </c:pt>
                <c:pt idx="1355">
                  <c:v>9.0399999999999991</c:v>
                </c:pt>
                <c:pt idx="1356">
                  <c:v>9.27</c:v>
                </c:pt>
                <c:pt idx="1357">
                  <c:v>9.59</c:v>
                </c:pt>
                <c:pt idx="1358">
                  <c:v>9.3699999999999992</c:v>
                </c:pt>
                <c:pt idx="1359">
                  <c:v>9.64</c:v>
                </c:pt>
                <c:pt idx="1360">
                  <c:v>9.31</c:v>
                </c:pt>
                <c:pt idx="1361">
                  <c:v>9.51</c:v>
                </c:pt>
                <c:pt idx="1362">
                  <c:v>9.4600000000000009</c:v>
                </c:pt>
                <c:pt idx="1363">
                  <c:v>9.4</c:v>
                </c:pt>
                <c:pt idx="1364">
                  <c:v>9.64</c:v>
                </c:pt>
                <c:pt idx="1365">
                  <c:v>9.34</c:v>
                </c:pt>
                <c:pt idx="1366">
                  <c:v>10.220000000000001</c:v>
                </c:pt>
                <c:pt idx="1367">
                  <c:v>9.99</c:v>
                </c:pt>
                <c:pt idx="1368">
                  <c:v>10.14</c:v>
                </c:pt>
                <c:pt idx="1369">
                  <c:v>9.94</c:v>
                </c:pt>
                <c:pt idx="1370">
                  <c:v>9.39</c:v>
                </c:pt>
                <c:pt idx="1371">
                  <c:v>9.2200000000000006</c:v>
                </c:pt>
                <c:pt idx="1372">
                  <c:v>9.23</c:v>
                </c:pt>
                <c:pt idx="1373">
                  <c:v>9.1300000000000008</c:v>
                </c:pt>
                <c:pt idx="1374">
                  <c:v>9.1</c:v>
                </c:pt>
                <c:pt idx="1375">
                  <c:v>8.8699999999999992</c:v>
                </c:pt>
                <c:pt idx="1376">
                  <c:v>8.9</c:v>
                </c:pt>
                <c:pt idx="1377">
                  <c:v>8.9</c:v>
                </c:pt>
                <c:pt idx="1378">
                  <c:v>9.09</c:v>
                </c:pt>
                <c:pt idx="1379">
                  <c:v>9.02</c:v>
                </c:pt>
                <c:pt idx="1380">
                  <c:v>8.94</c:v>
                </c:pt>
                <c:pt idx="1381">
                  <c:v>8.9700000000000006</c:v>
                </c:pt>
                <c:pt idx="1382">
                  <c:v>8.93</c:v>
                </c:pt>
                <c:pt idx="1383">
                  <c:v>8.66</c:v>
                </c:pt>
                <c:pt idx="1384">
                  <c:v>8.92</c:v>
                </c:pt>
                <c:pt idx="1385">
                  <c:v>8.93</c:v>
                </c:pt>
                <c:pt idx="1386">
                  <c:v>9.25</c:v>
                </c:pt>
                <c:pt idx="1387">
                  <c:v>9</c:v>
                </c:pt>
                <c:pt idx="1388">
                  <c:v>9.16</c:v>
                </c:pt>
                <c:pt idx="1389">
                  <c:v>8.98</c:v>
                </c:pt>
                <c:pt idx="1390">
                  <c:v>9.2799999999999994</c:v>
                </c:pt>
                <c:pt idx="1391">
                  <c:v>9.42</c:v>
                </c:pt>
                <c:pt idx="1392">
                  <c:v>9.33</c:v>
                </c:pt>
                <c:pt idx="1393">
                  <c:v>9.32</c:v>
                </c:pt>
                <c:pt idx="1394">
                  <c:v>9.25</c:v>
                </c:pt>
                <c:pt idx="1395">
                  <c:v>9.35</c:v>
                </c:pt>
                <c:pt idx="1396">
                  <c:v>8.9700000000000006</c:v>
                </c:pt>
                <c:pt idx="1397">
                  <c:v>8.68</c:v>
                </c:pt>
                <c:pt idx="1398">
                  <c:v>8.51</c:v>
                </c:pt>
                <c:pt idx="1399">
                  <c:v>8.2799999999999994</c:v>
                </c:pt>
                <c:pt idx="1400">
                  <c:v>8.77</c:v>
                </c:pt>
                <c:pt idx="1401">
                  <c:v>8.4600000000000009</c:v>
                </c:pt>
                <c:pt idx="1402">
                  <c:v>8.5299999999999994</c:v>
                </c:pt>
                <c:pt idx="1403">
                  <c:v>8.2899999999999991</c:v>
                </c:pt>
                <c:pt idx="1404">
                  <c:v>7.91</c:v>
                </c:pt>
                <c:pt idx="1405">
                  <c:v>7.82</c:v>
                </c:pt>
                <c:pt idx="1406">
                  <c:v>8.1300000000000008</c:v>
                </c:pt>
                <c:pt idx="1407">
                  <c:v>8.07</c:v>
                </c:pt>
                <c:pt idx="1408">
                  <c:v>8.16</c:v>
                </c:pt>
                <c:pt idx="1409">
                  <c:v>8.31</c:v>
                </c:pt>
                <c:pt idx="1410">
                  <c:v>8.17</c:v>
                </c:pt>
                <c:pt idx="1411">
                  <c:v>8.4</c:v>
                </c:pt>
                <c:pt idx="1412">
                  <c:v>8.39</c:v>
                </c:pt>
                <c:pt idx="1413">
                  <c:v>8.51</c:v>
                </c:pt>
                <c:pt idx="1414">
                  <c:v>8.3699999999999992</c:v>
                </c:pt>
                <c:pt idx="1415">
                  <c:v>8.57</c:v>
                </c:pt>
                <c:pt idx="1416">
                  <c:v>8.57</c:v>
                </c:pt>
                <c:pt idx="1417">
                  <c:v>8.76</c:v>
                </c:pt>
                <c:pt idx="1418">
                  <c:v>8.56</c:v>
                </c:pt>
                <c:pt idx="1419">
                  <c:v>8.6999999999999993</c:v>
                </c:pt>
                <c:pt idx="1420">
                  <c:v>8.6999999999999993</c:v>
                </c:pt>
                <c:pt idx="1421">
                  <c:v>8.4499999999999993</c:v>
                </c:pt>
                <c:pt idx="1422">
                  <c:v>8.33</c:v>
                </c:pt>
                <c:pt idx="1423">
                  <c:v>8.2899999999999991</c:v>
                </c:pt>
                <c:pt idx="1424">
                  <c:v>8.4499999999999993</c:v>
                </c:pt>
                <c:pt idx="1425">
                  <c:v>8.4600000000000009</c:v>
                </c:pt>
                <c:pt idx="1426">
                  <c:v>8.15</c:v>
                </c:pt>
                <c:pt idx="1427">
                  <c:v>8.3699999999999992</c:v>
                </c:pt>
                <c:pt idx="1428">
                  <c:v>8.81</c:v>
                </c:pt>
                <c:pt idx="1429">
                  <c:v>8.82</c:v>
                </c:pt>
                <c:pt idx="1430">
                  <c:v>9.1300000000000008</c:v>
                </c:pt>
                <c:pt idx="1431">
                  <c:v>9.0399999999999991</c:v>
                </c:pt>
                <c:pt idx="1432">
                  <c:v>9.36</c:v>
                </c:pt>
                <c:pt idx="1433">
                  <c:v>9.27</c:v>
                </c:pt>
                <c:pt idx="1434">
                  <c:v>9.08</c:v>
                </c:pt>
                <c:pt idx="1435">
                  <c:v>9.19</c:v>
                </c:pt>
                <c:pt idx="1436">
                  <c:v>8.98</c:v>
                </c:pt>
                <c:pt idx="1437">
                  <c:v>9.34</c:v>
                </c:pt>
                <c:pt idx="1438">
                  <c:v>9.3800000000000008</c:v>
                </c:pt>
                <c:pt idx="1439">
                  <c:v>9.34</c:v>
                </c:pt>
                <c:pt idx="1440">
                  <c:v>9.57</c:v>
                </c:pt>
                <c:pt idx="1441">
                  <c:v>9.65</c:v>
                </c:pt>
                <c:pt idx="1442">
                  <c:v>9.43</c:v>
                </c:pt>
                <c:pt idx="1443">
                  <c:v>9.16</c:v>
                </c:pt>
                <c:pt idx="1444">
                  <c:v>9.09</c:v>
                </c:pt>
                <c:pt idx="1445">
                  <c:v>8.8699999999999992</c:v>
                </c:pt>
                <c:pt idx="1446">
                  <c:v>8.94</c:v>
                </c:pt>
                <c:pt idx="1447">
                  <c:v>8.7200000000000006</c:v>
                </c:pt>
                <c:pt idx="1448">
                  <c:v>8.65</c:v>
                </c:pt>
                <c:pt idx="1449">
                  <c:v>9.0500000000000007</c:v>
                </c:pt>
                <c:pt idx="1450">
                  <c:v>8.93</c:v>
                </c:pt>
                <c:pt idx="1451">
                  <c:v>8.94</c:v>
                </c:pt>
                <c:pt idx="1452">
                  <c:v>9.24</c:v>
                </c:pt>
                <c:pt idx="1453">
                  <c:v>9.39</c:v>
                </c:pt>
                <c:pt idx="1454">
                  <c:v>9.35</c:v>
                </c:pt>
                <c:pt idx="1455">
                  <c:v>9.31</c:v>
                </c:pt>
                <c:pt idx="1456">
                  <c:v>8.8699999999999992</c:v>
                </c:pt>
                <c:pt idx="1457">
                  <c:v>9.1300000000000008</c:v>
                </c:pt>
                <c:pt idx="1458">
                  <c:v>9.42</c:v>
                </c:pt>
                <c:pt idx="1459">
                  <c:v>9.98</c:v>
                </c:pt>
                <c:pt idx="1460">
                  <c:v>9.91</c:v>
                </c:pt>
                <c:pt idx="1461">
                  <c:v>9.6999999999999993</c:v>
                </c:pt>
                <c:pt idx="1462">
                  <c:v>9.77</c:v>
                </c:pt>
                <c:pt idx="1463">
                  <c:v>9.69</c:v>
                </c:pt>
                <c:pt idx="1464">
                  <c:v>9.73</c:v>
                </c:pt>
                <c:pt idx="1465">
                  <c:v>9.8000000000000007</c:v>
                </c:pt>
                <c:pt idx="1466">
                  <c:v>9.64</c:v>
                </c:pt>
                <c:pt idx="1467">
                  <c:v>9.7899999999999991</c:v>
                </c:pt>
                <c:pt idx="1468">
                  <c:v>9.73</c:v>
                </c:pt>
                <c:pt idx="1469">
                  <c:v>9.82</c:v>
                </c:pt>
                <c:pt idx="1470">
                  <c:v>9.84</c:v>
                </c:pt>
                <c:pt idx="1471">
                  <c:v>9.5500000000000007</c:v>
                </c:pt>
                <c:pt idx="1472">
                  <c:v>9.65</c:v>
                </c:pt>
                <c:pt idx="1473">
                  <c:v>9.66</c:v>
                </c:pt>
                <c:pt idx="1474">
                  <c:v>9.4499999999999993</c:v>
                </c:pt>
                <c:pt idx="1475">
                  <c:v>9.42</c:v>
                </c:pt>
                <c:pt idx="1476">
                  <c:v>9.65</c:v>
                </c:pt>
                <c:pt idx="1477">
                  <c:v>9.52</c:v>
                </c:pt>
                <c:pt idx="1478">
                  <c:v>9.42</c:v>
                </c:pt>
                <c:pt idx="1479">
                  <c:v>9.34</c:v>
                </c:pt>
                <c:pt idx="1480">
                  <c:v>8.68</c:v>
                </c:pt>
                <c:pt idx="1481">
                  <c:v>8.23</c:v>
                </c:pt>
                <c:pt idx="1482">
                  <c:v>8</c:v>
                </c:pt>
                <c:pt idx="1483">
                  <c:v>8.0399999999999991</c:v>
                </c:pt>
                <c:pt idx="1484">
                  <c:v>7.83</c:v>
                </c:pt>
                <c:pt idx="1485">
                  <c:v>7.84</c:v>
                </c:pt>
                <c:pt idx="1486">
                  <c:v>7.97</c:v>
                </c:pt>
                <c:pt idx="1487">
                  <c:v>7.84</c:v>
                </c:pt>
                <c:pt idx="1488">
                  <c:v>7.8</c:v>
                </c:pt>
                <c:pt idx="1489">
                  <c:v>7.75</c:v>
                </c:pt>
                <c:pt idx="1490">
                  <c:v>7.86</c:v>
                </c:pt>
                <c:pt idx="1491">
                  <c:v>7.95</c:v>
                </c:pt>
                <c:pt idx="1492">
                  <c:v>7.97</c:v>
                </c:pt>
                <c:pt idx="1493">
                  <c:v>8.08</c:v>
                </c:pt>
                <c:pt idx="1494">
                  <c:v>8.07</c:v>
                </c:pt>
                <c:pt idx="1495">
                  <c:v>7.79</c:v>
                </c:pt>
                <c:pt idx="1496">
                  <c:v>7.86</c:v>
                </c:pt>
                <c:pt idx="1497">
                  <c:v>7.7</c:v>
                </c:pt>
                <c:pt idx="1498">
                  <c:v>7.86</c:v>
                </c:pt>
                <c:pt idx="1499">
                  <c:v>7.99</c:v>
                </c:pt>
                <c:pt idx="1500">
                  <c:v>8.14</c:v>
                </c:pt>
                <c:pt idx="1501">
                  <c:v>7.82</c:v>
                </c:pt>
                <c:pt idx="1502">
                  <c:v>7.77</c:v>
                </c:pt>
                <c:pt idx="1503">
                  <c:v>7.73</c:v>
                </c:pt>
                <c:pt idx="1504">
                  <c:v>7.74</c:v>
                </c:pt>
                <c:pt idx="1505">
                  <c:v>7.67</c:v>
                </c:pt>
                <c:pt idx="1506">
                  <c:v>7.7</c:v>
                </c:pt>
                <c:pt idx="1507">
                  <c:v>7.75</c:v>
                </c:pt>
                <c:pt idx="1508">
                  <c:v>7.73</c:v>
                </c:pt>
                <c:pt idx="1509">
                  <c:v>7.87</c:v>
                </c:pt>
                <c:pt idx="1510">
                  <c:v>8.18</c:v>
                </c:pt>
                <c:pt idx="1511">
                  <c:v>8.17</c:v>
                </c:pt>
                <c:pt idx="1512">
                  <c:v>8.16</c:v>
                </c:pt>
                <c:pt idx="1513">
                  <c:v>8.1300000000000008</c:v>
                </c:pt>
                <c:pt idx="1514">
                  <c:v>7.93</c:v>
                </c:pt>
                <c:pt idx="1515">
                  <c:v>7.76</c:v>
                </c:pt>
                <c:pt idx="1516">
                  <c:v>7.57</c:v>
                </c:pt>
                <c:pt idx="1517">
                  <c:v>7.37</c:v>
                </c:pt>
                <c:pt idx="1518">
                  <c:v>7.53</c:v>
                </c:pt>
                <c:pt idx="1519">
                  <c:v>7.41</c:v>
                </c:pt>
                <c:pt idx="1520">
                  <c:v>7.6</c:v>
                </c:pt>
                <c:pt idx="1521">
                  <c:v>7.54</c:v>
                </c:pt>
                <c:pt idx="1522">
                  <c:v>7.51</c:v>
                </c:pt>
                <c:pt idx="1523">
                  <c:v>7.32</c:v>
                </c:pt>
                <c:pt idx="1524">
                  <c:v>7.26</c:v>
                </c:pt>
                <c:pt idx="1525">
                  <c:v>7.3</c:v>
                </c:pt>
                <c:pt idx="1526">
                  <c:v>7.52</c:v>
                </c:pt>
                <c:pt idx="1527">
                  <c:v>7.51</c:v>
                </c:pt>
                <c:pt idx="1528">
                  <c:v>7.36</c:v>
                </c:pt>
                <c:pt idx="1529">
                  <c:v>7.4</c:v>
                </c:pt>
                <c:pt idx="1530">
                  <c:v>7.63</c:v>
                </c:pt>
                <c:pt idx="1531">
                  <c:v>7.48</c:v>
                </c:pt>
                <c:pt idx="1532">
                  <c:v>7.59</c:v>
                </c:pt>
                <c:pt idx="1533">
                  <c:v>7.56</c:v>
                </c:pt>
                <c:pt idx="1534">
                  <c:v>7.56</c:v>
                </c:pt>
                <c:pt idx="1535">
                  <c:v>7.75</c:v>
                </c:pt>
                <c:pt idx="1536">
                  <c:v>7.57</c:v>
                </c:pt>
                <c:pt idx="1537">
                  <c:v>7.51</c:v>
                </c:pt>
                <c:pt idx="1538">
                  <c:v>7.43</c:v>
                </c:pt>
                <c:pt idx="1539">
                  <c:v>7.23</c:v>
                </c:pt>
                <c:pt idx="1540">
                  <c:v>7.35</c:v>
                </c:pt>
                <c:pt idx="1541">
                  <c:v>7.4</c:v>
                </c:pt>
                <c:pt idx="1542">
                  <c:v>7.4</c:v>
                </c:pt>
                <c:pt idx="1543">
                  <c:v>7.06</c:v>
                </c:pt>
                <c:pt idx="1544">
                  <c:v>6.98</c:v>
                </c:pt>
                <c:pt idx="1545">
                  <c:v>6.95</c:v>
                </c:pt>
                <c:pt idx="1546">
                  <c:v>7.03</c:v>
                </c:pt>
                <c:pt idx="1547">
                  <c:v>6.96</c:v>
                </c:pt>
                <c:pt idx="1548">
                  <c:v>6.72</c:v>
                </c:pt>
                <c:pt idx="1549">
                  <c:v>6.68</c:v>
                </c:pt>
                <c:pt idx="1550">
                  <c:v>6.67</c:v>
                </c:pt>
                <c:pt idx="1551">
                  <c:v>6.72</c:v>
                </c:pt>
                <c:pt idx="1552">
                  <c:v>6.68</c:v>
                </c:pt>
                <c:pt idx="1553">
                  <c:v>6.79</c:v>
                </c:pt>
                <c:pt idx="1554">
                  <c:v>6.7</c:v>
                </c:pt>
                <c:pt idx="1555">
                  <c:v>6.88</c:v>
                </c:pt>
                <c:pt idx="1556">
                  <c:v>6.88</c:v>
                </c:pt>
                <c:pt idx="1557">
                  <c:v>7.06</c:v>
                </c:pt>
                <c:pt idx="1558">
                  <c:v>7.09</c:v>
                </c:pt>
                <c:pt idx="1559">
                  <c:v>7.08</c:v>
                </c:pt>
                <c:pt idx="1560">
                  <c:v>7.14</c:v>
                </c:pt>
                <c:pt idx="1561">
                  <c:v>7.48</c:v>
                </c:pt>
                <c:pt idx="1562">
                  <c:v>7.62</c:v>
                </c:pt>
                <c:pt idx="1563">
                  <c:v>7.57</c:v>
                </c:pt>
                <c:pt idx="1564">
                  <c:v>7.51</c:v>
                </c:pt>
                <c:pt idx="1565">
                  <c:v>7.55</c:v>
                </c:pt>
                <c:pt idx="1566">
                  <c:v>7.74</c:v>
                </c:pt>
                <c:pt idx="1567">
                  <c:v>7.77</c:v>
                </c:pt>
                <c:pt idx="1568">
                  <c:v>7.81</c:v>
                </c:pt>
                <c:pt idx="1569">
                  <c:v>8</c:v>
                </c:pt>
                <c:pt idx="1570">
                  <c:v>7.95</c:v>
                </c:pt>
                <c:pt idx="1571">
                  <c:v>7.91</c:v>
                </c:pt>
                <c:pt idx="1572">
                  <c:v>7.73</c:v>
                </c:pt>
                <c:pt idx="1573">
                  <c:v>7.44</c:v>
                </c:pt>
                <c:pt idx="1574">
                  <c:v>7.39</c:v>
                </c:pt>
                <c:pt idx="1575">
                  <c:v>7.39</c:v>
                </c:pt>
                <c:pt idx="1576">
                  <c:v>7.46</c:v>
                </c:pt>
                <c:pt idx="1577">
                  <c:v>7.5</c:v>
                </c:pt>
                <c:pt idx="1578">
                  <c:v>7.73</c:v>
                </c:pt>
                <c:pt idx="1579">
                  <c:v>7.8</c:v>
                </c:pt>
                <c:pt idx="1580">
                  <c:v>7.77</c:v>
                </c:pt>
                <c:pt idx="1581">
                  <c:v>8.06</c:v>
                </c:pt>
                <c:pt idx="1582">
                  <c:v>8.5399999999999991</c:v>
                </c:pt>
                <c:pt idx="1583">
                  <c:v>8.69</c:v>
                </c:pt>
                <c:pt idx="1584">
                  <c:v>8.7899999999999991</c:v>
                </c:pt>
                <c:pt idx="1585">
                  <c:v>8.59</c:v>
                </c:pt>
                <c:pt idx="1586">
                  <c:v>8.77</c:v>
                </c:pt>
                <c:pt idx="1587">
                  <c:v>8.57</c:v>
                </c:pt>
                <c:pt idx="1588">
                  <c:v>8.43</c:v>
                </c:pt>
                <c:pt idx="1589">
                  <c:v>8.32</c:v>
                </c:pt>
                <c:pt idx="1590">
                  <c:v>8.0399999999999991</c:v>
                </c:pt>
                <c:pt idx="1591">
                  <c:v>7.87</c:v>
                </c:pt>
                <c:pt idx="1592">
                  <c:v>7.83</c:v>
                </c:pt>
                <c:pt idx="1593">
                  <c:v>7.71</c:v>
                </c:pt>
                <c:pt idx="1594">
                  <c:v>7.7</c:v>
                </c:pt>
                <c:pt idx="1595">
                  <c:v>7.58</c:v>
                </c:pt>
                <c:pt idx="1596">
                  <c:v>7.46</c:v>
                </c:pt>
                <c:pt idx="1597">
                  <c:v>7.45</c:v>
                </c:pt>
                <c:pt idx="1598">
                  <c:v>7.49</c:v>
                </c:pt>
                <c:pt idx="1599">
                  <c:v>7.58</c:v>
                </c:pt>
                <c:pt idx="1600">
                  <c:v>7.52</c:v>
                </c:pt>
                <c:pt idx="1601">
                  <c:v>7.45</c:v>
                </c:pt>
                <c:pt idx="1602">
                  <c:v>6.69</c:v>
                </c:pt>
                <c:pt idx="1603">
                  <c:v>6.77</c:v>
                </c:pt>
                <c:pt idx="1604">
                  <c:v>6.68</c:v>
                </c:pt>
                <c:pt idx="1605">
                  <c:v>6.53</c:v>
                </c:pt>
                <c:pt idx="1606">
                  <c:v>6.47</c:v>
                </c:pt>
                <c:pt idx="1607">
                  <c:v>6.9</c:v>
                </c:pt>
                <c:pt idx="1608">
                  <c:v>7.16</c:v>
                </c:pt>
                <c:pt idx="1609">
                  <c:v>7.2</c:v>
                </c:pt>
                <c:pt idx="1610">
                  <c:v>7.18</c:v>
                </c:pt>
                <c:pt idx="1611">
                  <c:v>7.19</c:v>
                </c:pt>
                <c:pt idx="1612">
                  <c:v>7.15</c:v>
                </c:pt>
                <c:pt idx="1613">
                  <c:v>7.16</c:v>
                </c:pt>
                <c:pt idx="1614">
                  <c:v>7.2</c:v>
                </c:pt>
                <c:pt idx="1615">
                  <c:v>7.32</c:v>
                </c:pt>
                <c:pt idx="1616">
                  <c:v>7.34</c:v>
                </c:pt>
                <c:pt idx="1617">
                  <c:v>7.21</c:v>
                </c:pt>
                <c:pt idx="1618">
                  <c:v>7.15</c:v>
                </c:pt>
                <c:pt idx="1619">
                  <c:v>6.82</c:v>
                </c:pt>
                <c:pt idx="1620">
                  <c:v>6.88</c:v>
                </c:pt>
                <c:pt idx="1621">
                  <c:v>7.04</c:v>
                </c:pt>
                <c:pt idx="1622">
                  <c:v>7.13</c:v>
                </c:pt>
                <c:pt idx="1623">
                  <c:v>7.21</c:v>
                </c:pt>
                <c:pt idx="1624">
                  <c:v>7.09</c:v>
                </c:pt>
                <c:pt idx="1625">
                  <c:v>7</c:v>
                </c:pt>
                <c:pt idx="1626">
                  <c:v>7.1</c:v>
                </c:pt>
                <c:pt idx="1627">
                  <c:v>6.87</c:v>
                </c:pt>
                <c:pt idx="1628">
                  <c:v>7.41</c:v>
                </c:pt>
                <c:pt idx="1629">
                  <c:v>7.27</c:v>
                </c:pt>
                <c:pt idx="1630">
                  <c:v>7.1</c:v>
                </c:pt>
                <c:pt idx="1631">
                  <c:v>7.07</c:v>
                </c:pt>
                <c:pt idx="1632">
                  <c:v>7.13</c:v>
                </c:pt>
                <c:pt idx="1633">
                  <c:v>6.9</c:v>
                </c:pt>
                <c:pt idx="1634">
                  <c:v>6.78</c:v>
                </c:pt>
                <c:pt idx="1635">
                  <c:v>6.69</c:v>
                </c:pt>
                <c:pt idx="1636">
                  <c:v>6.87</c:v>
                </c:pt>
                <c:pt idx="1637">
                  <c:v>6.95</c:v>
                </c:pt>
                <c:pt idx="1638">
                  <c:v>6.95</c:v>
                </c:pt>
                <c:pt idx="1639">
                  <c:v>6.84</c:v>
                </c:pt>
                <c:pt idx="1640">
                  <c:v>6.92</c:v>
                </c:pt>
                <c:pt idx="1641">
                  <c:v>7.05</c:v>
                </c:pt>
                <c:pt idx="1642">
                  <c:v>7.21</c:v>
                </c:pt>
                <c:pt idx="1643">
                  <c:v>7.16</c:v>
                </c:pt>
                <c:pt idx="1644">
                  <c:v>6.93</c:v>
                </c:pt>
                <c:pt idx="1645">
                  <c:v>7.31</c:v>
                </c:pt>
                <c:pt idx="1646">
                  <c:v>7.32</c:v>
                </c:pt>
                <c:pt idx="1647">
                  <c:v>7.28</c:v>
                </c:pt>
                <c:pt idx="1648">
                  <c:v>7.45</c:v>
                </c:pt>
                <c:pt idx="1649">
                  <c:v>7.38</c:v>
                </c:pt>
                <c:pt idx="1650">
                  <c:v>7.42</c:v>
                </c:pt>
                <c:pt idx="1651">
                  <c:v>7.04</c:v>
                </c:pt>
                <c:pt idx="1652">
                  <c:v>7.01</c:v>
                </c:pt>
                <c:pt idx="1653">
                  <c:v>6.8</c:v>
                </c:pt>
                <c:pt idx="1654">
                  <c:v>7.03</c:v>
                </c:pt>
                <c:pt idx="1655">
                  <c:v>6.32</c:v>
                </c:pt>
                <c:pt idx="1656">
                  <c:v>6.62</c:v>
                </c:pt>
                <c:pt idx="1657">
                  <c:v>6.88</c:v>
                </c:pt>
                <c:pt idx="1658">
                  <c:v>6.7</c:v>
                </c:pt>
                <c:pt idx="1659">
                  <c:v>6.98</c:v>
                </c:pt>
                <c:pt idx="1660">
                  <c:v>7.06</c:v>
                </c:pt>
                <c:pt idx="1661">
                  <c:v>7.24</c:v>
                </c:pt>
                <c:pt idx="1662">
                  <c:v>7.21</c:v>
                </c:pt>
                <c:pt idx="1663">
                  <c:v>7.28</c:v>
                </c:pt>
                <c:pt idx="1664">
                  <c:v>7.18</c:v>
                </c:pt>
                <c:pt idx="1665">
                  <c:v>6.77</c:v>
                </c:pt>
                <c:pt idx="1666">
                  <c:v>6.87</c:v>
                </c:pt>
                <c:pt idx="1667">
                  <c:v>7</c:v>
                </c:pt>
                <c:pt idx="1668">
                  <c:v>7.19</c:v>
                </c:pt>
                <c:pt idx="1669">
                  <c:v>7.03</c:v>
                </c:pt>
                <c:pt idx="1670">
                  <c:v>7.2</c:v>
                </c:pt>
                <c:pt idx="1671">
                  <c:v>7.08</c:v>
                </c:pt>
                <c:pt idx="1672">
                  <c:v>7.13</c:v>
                </c:pt>
                <c:pt idx="1673">
                  <c:v>7.1</c:v>
                </c:pt>
                <c:pt idx="1674">
                  <c:v>7.15</c:v>
                </c:pt>
                <c:pt idx="1675">
                  <c:v>6.99</c:v>
                </c:pt>
                <c:pt idx="1676">
                  <c:v>7.19</c:v>
                </c:pt>
                <c:pt idx="1677">
                  <c:v>7.4</c:v>
                </c:pt>
                <c:pt idx="1678">
                  <c:v>7.34</c:v>
                </c:pt>
                <c:pt idx="1679">
                  <c:v>7.56</c:v>
                </c:pt>
                <c:pt idx="1680">
                  <c:v>7.5</c:v>
                </c:pt>
                <c:pt idx="1681">
                  <c:v>7.3</c:v>
                </c:pt>
                <c:pt idx="1682">
                  <c:v>7.34</c:v>
                </c:pt>
                <c:pt idx="1683">
                  <c:v>7.49</c:v>
                </c:pt>
                <c:pt idx="1684">
                  <c:v>7.81</c:v>
                </c:pt>
                <c:pt idx="1685">
                  <c:v>7.72</c:v>
                </c:pt>
                <c:pt idx="1686">
                  <c:v>7.75</c:v>
                </c:pt>
                <c:pt idx="1687">
                  <c:v>7.72</c:v>
                </c:pt>
                <c:pt idx="1688">
                  <c:v>7.75</c:v>
                </c:pt>
                <c:pt idx="1689">
                  <c:v>7.7</c:v>
                </c:pt>
                <c:pt idx="1690">
                  <c:v>7.62</c:v>
                </c:pt>
                <c:pt idx="1691">
                  <c:v>7.49</c:v>
                </c:pt>
                <c:pt idx="1692">
                  <c:v>7.17</c:v>
                </c:pt>
                <c:pt idx="1693">
                  <c:v>6.95</c:v>
                </c:pt>
                <c:pt idx="1694">
                  <c:v>6.75</c:v>
                </c:pt>
                <c:pt idx="1695">
                  <c:v>6.48</c:v>
                </c:pt>
                <c:pt idx="1696">
                  <c:v>6.46</c:v>
                </c:pt>
                <c:pt idx="1697">
                  <c:v>6.56</c:v>
                </c:pt>
                <c:pt idx="1698">
                  <c:v>6.49</c:v>
                </c:pt>
                <c:pt idx="1699">
                  <c:v>6.39</c:v>
                </c:pt>
                <c:pt idx="1700">
                  <c:v>6.49</c:v>
                </c:pt>
                <c:pt idx="1701">
                  <c:v>6.59</c:v>
                </c:pt>
                <c:pt idx="1702">
                  <c:v>6.39</c:v>
                </c:pt>
                <c:pt idx="1703">
                  <c:v>6.33</c:v>
                </c:pt>
                <c:pt idx="1704">
                  <c:v>5.93</c:v>
                </c:pt>
                <c:pt idx="1705">
                  <c:v>5.9</c:v>
                </c:pt>
                <c:pt idx="1706">
                  <c:v>5.6</c:v>
                </c:pt>
                <c:pt idx="1707">
                  <c:v>5.28</c:v>
                </c:pt>
                <c:pt idx="1708">
                  <c:v>5.36</c:v>
                </c:pt>
                <c:pt idx="1709">
                  <c:v>5.5</c:v>
                </c:pt>
                <c:pt idx="1710">
                  <c:v>5.59</c:v>
                </c:pt>
                <c:pt idx="1711">
                  <c:v>5.53</c:v>
                </c:pt>
                <c:pt idx="1712">
                  <c:v>5.77</c:v>
                </c:pt>
                <c:pt idx="1713">
                  <c:v>5.78</c:v>
                </c:pt>
                <c:pt idx="1714">
                  <c:v>5.91</c:v>
                </c:pt>
                <c:pt idx="1715">
                  <c:v>5.85</c:v>
                </c:pt>
                <c:pt idx="1716">
                  <c:v>5.85</c:v>
                </c:pt>
                <c:pt idx="1717">
                  <c:v>5.79</c:v>
                </c:pt>
                <c:pt idx="1718">
                  <c:v>5.77</c:v>
                </c:pt>
                <c:pt idx="1719">
                  <c:v>5.68</c:v>
                </c:pt>
                <c:pt idx="1720">
                  <c:v>5.6</c:v>
                </c:pt>
                <c:pt idx="1721">
                  <c:v>5.91</c:v>
                </c:pt>
                <c:pt idx="1722">
                  <c:v>5.72</c:v>
                </c:pt>
                <c:pt idx="1723">
                  <c:v>5.63</c:v>
                </c:pt>
                <c:pt idx="1724">
                  <c:v>5.63</c:v>
                </c:pt>
                <c:pt idx="1725">
                  <c:v>5.62</c:v>
                </c:pt>
                <c:pt idx="1726">
                  <c:v>5.49</c:v>
                </c:pt>
                <c:pt idx="1727">
                  <c:v>5.78</c:v>
                </c:pt>
                <c:pt idx="1728">
                  <c:v>5.47</c:v>
                </c:pt>
                <c:pt idx="1729">
                  <c:v>5.26</c:v>
                </c:pt>
                <c:pt idx="1730">
                  <c:v>5.29</c:v>
                </c:pt>
                <c:pt idx="1731">
                  <c:v>5.37</c:v>
                </c:pt>
                <c:pt idx="1732">
                  <c:v>5.37</c:v>
                </c:pt>
                <c:pt idx="1733">
                  <c:v>5.31</c:v>
                </c:pt>
                <c:pt idx="1734">
                  <c:v>5.44</c:v>
                </c:pt>
                <c:pt idx="1735">
                  <c:v>5.41</c:v>
                </c:pt>
                <c:pt idx="1736">
                  <c:v>5.14</c:v>
                </c:pt>
                <c:pt idx="1737">
                  <c:v>5.16</c:v>
                </c:pt>
                <c:pt idx="1738">
                  <c:v>5.27</c:v>
                </c:pt>
                <c:pt idx="1739">
                  <c:v>4.9000000000000004</c:v>
                </c:pt>
                <c:pt idx="1740">
                  <c:v>4.8099999999999996</c:v>
                </c:pt>
                <c:pt idx="1741">
                  <c:v>4.58</c:v>
                </c:pt>
                <c:pt idx="1742">
                  <c:v>4.7</c:v>
                </c:pt>
                <c:pt idx="1743">
                  <c:v>4.3600000000000003</c:v>
                </c:pt>
                <c:pt idx="1744">
                  <c:v>4.3499999999999996</c:v>
                </c:pt>
                <c:pt idx="1745">
                  <c:v>4.4000000000000004</c:v>
                </c:pt>
                <c:pt idx="1746">
                  <c:v>4.3499999999999996</c:v>
                </c:pt>
                <c:pt idx="1747">
                  <c:v>4.32</c:v>
                </c:pt>
                <c:pt idx="1748">
                  <c:v>4.24</c:v>
                </c:pt>
                <c:pt idx="1749">
                  <c:v>4.3499999999999996</c:v>
                </c:pt>
                <c:pt idx="1750">
                  <c:v>4.09</c:v>
                </c:pt>
                <c:pt idx="1751">
                  <c:v>4.01</c:v>
                </c:pt>
                <c:pt idx="1752">
                  <c:v>4.1500000000000004</c:v>
                </c:pt>
                <c:pt idx="1753">
                  <c:v>4.2300000000000004</c:v>
                </c:pt>
                <c:pt idx="1754">
                  <c:v>4.1399999999999997</c:v>
                </c:pt>
                <c:pt idx="1755">
                  <c:v>4.2</c:v>
                </c:pt>
                <c:pt idx="1756">
                  <c:v>4.2</c:v>
                </c:pt>
                <c:pt idx="1757">
                  <c:v>4.01</c:v>
                </c:pt>
                <c:pt idx="1758">
                  <c:v>4.0199999999999996</c:v>
                </c:pt>
                <c:pt idx="1759">
                  <c:v>4.13</c:v>
                </c:pt>
                <c:pt idx="1760">
                  <c:v>4.32</c:v>
                </c:pt>
                <c:pt idx="1761">
                  <c:v>4.3899999999999997</c:v>
                </c:pt>
                <c:pt idx="1762">
                  <c:v>4.41</c:v>
                </c:pt>
                <c:pt idx="1763">
                  <c:v>4.29</c:v>
                </c:pt>
                <c:pt idx="1764">
                  <c:v>4.49</c:v>
                </c:pt>
                <c:pt idx="1765">
                  <c:v>4.33</c:v>
                </c:pt>
                <c:pt idx="1766">
                  <c:v>4.4800000000000004</c:v>
                </c:pt>
                <c:pt idx="1767">
                  <c:v>4.45</c:v>
                </c:pt>
                <c:pt idx="1768">
                  <c:v>4.49</c:v>
                </c:pt>
                <c:pt idx="1769">
                  <c:v>4.5</c:v>
                </c:pt>
                <c:pt idx="1770">
                  <c:v>4.59</c:v>
                </c:pt>
                <c:pt idx="1771">
                  <c:v>4.5599999999999996</c:v>
                </c:pt>
                <c:pt idx="1772">
                  <c:v>4.55</c:v>
                </c:pt>
                <c:pt idx="1773">
                  <c:v>4.3600000000000003</c:v>
                </c:pt>
                <c:pt idx="1774">
                  <c:v>4.49</c:v>
                </c:pt>
                <c:pt idx="1775">
                  <c:v>4.58</c:v>
                </c:pt>
                <c:pt idx="1776">
                  <c:v>4.53</c:v>
                </c:pt>
                <c:pt idx="1777">
                  <c:v>4.59</c:v>
                </c:pt>
                <c:pt idx="1778">
                  <c:v>4.6900000000000004</c:v>
                </c:pt>
                <c:pt idx="1779">
                  <c:v>4.72</c:v>
                </c:pt>
                <c:pt idx="1780">
                  <c:v>4.45</c:v>
                </c:pt>
                <c:pt idx="1781">
                  <c:v>4.41</c:v>
                </c:pt>
                <c:pt idx="1782">
                  <c:v>4.3099999999999996</c:v>
                </c:pt>
                <c:pt idx="1783">
                  <c:v>4.3099999999999996</c:v>
                </c:pt>
                <c:pt idx="1784">
                  <c:v>4.09</c:v>
                </c:pt>
                <c:pt idx="1785">
                  <c:v>4.32</c:v>
                </c:pt>
                <c:pt idx="1786">
                  <c:v>4.3099999999999996</c:v>
                </c:pt>
                <c:pt idx="1787">
                  <c:v>4.49</c:v>
                </c:pt>
                <c:pt idx="1788">
                  <c:v>4.51</c:v>
                </c:pt>
                <c:pt idx="1789">
                  <c:v>4.62</c:v>
                </c:pt>
                <c:pt idx="1790">
                  <c:v>4.62</c:v>
                </c:pt>
                <c:pt idx="1791">
                  <c:v>4.47</c:v>
                </c:pt>
                <c:pt idx="1792">
                  <c:v>4.46</c:v>
                </c:pt>
                <c:pt idx="1793">
                  <c:v>4.3600000000000003</c:v>
                </c:pt>
                <c:pt idx="1794">
                  <c:v>4.34</c:v>
                </c:pt>
                <c:pt idx="1795">
                  <c:v>4.8099999999999996</c:v>
                </c:pt>
                <c:pt idx="1796">
                  <c:v>4.68</c:v>
                </c:pt>
                <c:pt idx="1797">
                  <c:v>4.76</c:v>
                </c:pt>
                <c:pt idx="1798">
                  <c:v>4.78</c:v>
                </c:pt>
                <c:pt idx="1799">
                  <c:v>4.49</c:v>
                </c:pt>
                <c:pt idx="1800">
                  <c:v>4.45</c:v>
                </c:pt>
                <c:pt idx="1801">
                  <c:v>4.5199999999999996</c:v>
                </c:pt>
                <c:pt idx="1802">
                  <c:v>4.8099999999999996</c:v>
                </c:pt>
                <c:pt idx="1803">
                  <c:v>4.93</c:v>
                </c:pt>
                <c:pt idx="1804">
                  <c:v>5.2</c:v>
                </c:pt>
                <c:pt idx="1805">
                  <c:v>5.38</c:v>
                </c:pt>
                <c:pt idx="1806">
                  <c:v>5.43</c:v>
                </c:pt>
                <c:pt idx="1807">
                  <c:v>5.34</c:v>
                </c:pt>
                <c:pt idx="1808">
                  <c:v>5.37</c:v>
                </c:pt>
                <c:pt idx="1809">
                  <c:v>5.14</c:v>
                </c:pt>
                <c:pt idx="1810">
                  <c:v>5.03</c:v>
                </c:pt>
                <c:pt idx="1811">
                  <c:v>5.04</c:v>
                </c:pt>
                <c:pt idx="1812">
                  <c:v>4.8899999999999997</c:v>
                </c:pt>
                <c:pt idx="1813">
                  <c:v>4.6500000000000004</c:v>
                </c:pt>
                <c:pt idx="1814">
                  <c:v>4.68</c:v>
                </c:pt>
                <c:pt idx="1815">
                  <c:v>4.72</c:v>
                </c:pt>
                <c:pt idx="1816">
                  <c:v>4.59</c:v>
                </c:pt>
                <c:pt idx="1817">
                  <c:v>4.6900000000000004</c:v>
                </c:pt>
                <c:pt idx="1818">
                  <c:v>4.91</c:v>
                </c:pt>
                <c:pt idx="1819">
                  <c:v>4.83</c:v>
                </c:pt>
                <c:pt idx="1820">
                  <c:v>4.9000000000000004</c:v>
                </c:pt>
                <c:pt idx="1821">
                  <c:v>5.0599999999999996</c:v>
                </c:pt>
                <c:pt idx="1822">
                  <c:v>4.99</c:v>
                </c:pt>
                <c:pt idx="1823">
                  <c:v>4.9800000000000004</c:v>
                </c:pt>
                <c:pt idx="1824">
                  <c:v>4.9400000000000004</c:v>
                </c:pt>
                <c:pt idx="1825">
                  <c:v>5.08</c:v>
                </c:pt>
                <c:pt idx="1826">
                  <c:v>4.78</c:v>
                </c:pt>
                <c:pt idx="1827">
                  <c:v>4.6399999999999997</c:v>
                </c:pt>
                <c:pt idx="1828">
                  <c:v>5.23</c:v>
                </c:pt>
                <c:pt idx="1829">
                  <c:v>5.26</c:v>
                </c:pt>
                <c:pt idx="1830">
                  <c:v>5.62</c:v>
                </c:pt>
                <c:pt idx="1831">
                  <c:v>5.49</c:v>
                </c:pt>
                <c:pt idx="1832">
                  <c:v>5.66</c:v>
                </c:pt>
                <c:pt idx="1833">
                  <c:v>5.7</c:v>
                </c:pt>
                <c:pt idx="1834">
                  <c:v>5.63</c:v>
                </c:pt>
                <c:pt idx="1835">
                  <c:v>5.56</c:v>
                </c:pt>
                <c:pt idx="1836">
                  <c:v>5.51</c:v>
                </c:pt>
                <c:pt idx="1837">
                  <c:v>5.44</c:v>
                </c:pt>
                <c:pt idx="1838">
                  <c:v>5.48</c:v>
                </c:pt>
                <c:pt idx="1839">
                  <c:v>5.45</c:v>
                </c:pt>
                <c:pt idx="1840">
                  <c:v>5.65</c:v>
                </c:pt>
                <c:pt idx="1841">
                  <c:v>5.59</c:v>
                </c:pt>
                <c:pt idx="1842">
                  <c:v>5.71</c:v>
                </c:pt>
                <c:pt idx="1843">
                  <c:v>5.57</c:v>
                </c:pt>
                <c:pt idx="1844">
                  <c:v>5.32</c:v>
                </c:pt>
                <c:pt idx="1845">
                  <c:v>5.47</c:v>
                </c:pt>
                <c:pt idx="1846">
                  <c:v>5.56</c:v>
                </c:pt>
                <c:pt idx="1847">
                  <c:v>5.91</c:v>
                </c:pt>
                <c:pt idx="1848">
                  <c:v>5.86</c:v>
                </c:pt>
                <c:pt idx="1849">
                  <c:v>5.72</c:v>
                </c:pt>
                <c:pt idx="1850">
                  <c:v>5.65</c:v>
                </c:pt>
                <c:pt idx="1851">
                  <c:v>5.78</c:v>
                </c:pt>
                <c:pt idx="1852">
                  <c:v>5.77</c:v>
                </c:pt>
                <c:pt idx="1853">
                  <c:v>5.74</c:v>
                </c:pt>
                <c:pt idx="1854">
                  <c:v>5.77</c:v>
                </c:pt>
                <c:pt idx="1855">
                  <c:v>5.88</c:v>
                </c:pt>
                <c:pt idx="1856">
                  <c:v>5.79</c:v>
                </c:pt>
                <c:pt idx="1857">
                  <c:v>5.58</c:v>
                </c:pt>
                <c:pt idx="1858">
                  <c:v>5.62</c:v>
                </c:pt>
                <c:pt idx="1859">
                  <c:v>5.51</c:v>
                </c:pt>
                <c:pt idx="1860">
                  <c:v>5.72</c:v>
                </c:pt>
                <c:pt idx="1861">
                  <c:v>5.76</c:v>
                </c:pt>
                <c:pt idx="1862">
                  <c:v>5.66</c:v>
                </c:pt>
                <c:pt idx="1863">
                  <c:v>5.68</c:v>
                </c:pt>
                <c:pt idx="1864">
                  <c:v>5.57</c:v>
                </c:pt>
                <c:pt idx="1865">
                  <c:v>5.6</c:v>
                </c:pt>
                <c:pt idx="1866">
                  <c:v>5.52</c:v>
                </c:pt>
                <c:pt idx="1867">
                  <c:v>5.83</c:v>
                </c:pt>
                <c:pt idx="1868">
                  <c:v>6.11</c:v>
                </c:pt>
                <c:pt idx="1869">
                  <c:v>6.02</c:v>
                </c:pt>
                <c:pt idx="1870">
                  <c:v>6.14</c:v>
                </c:pt>
                <c:pt idx="1871">
                  <c:v>6.05</c:v>
                </c:pt>
                <c:pt idx="1872">
                  <c:v>6.2</c:v>
                </c:pt>
                <c:pt idx="1873">
                  <c:v>6.13</c:v>
                </c:pt>
                <c:pt idx="1874">
                  <c:v>6.26</c:v>
                </c:pt>
                <c:pt idx="1875">
                  <c:v>6.37</c:v>
                </c:pt>
                <c:pt idx="1876">
                  <c:v>6.38</c:v>
                </c:pt>
                <c:pt idx="1877">
                  <c:v>6.17</c:v>
                </c:pt>
                <c:pt idx="1878">
                  <c:v>6.16</c:v>
                </c:pt>
                <c:pt idx="1879">
                  <c:v>6.31</c:v>
                </c:pt>
                <c:pt idx="1880">
                  <c:v>6.32</c:v>
                </c:pt>
                <c:pt idx="1881">
                  <c:v>6.34</c:v>
                </c:pt>
                <c:pt idx="1882">
                  <c:v>6.44</c:v>
                </c:pt>
                <c:pt idx="1883">
                  <c:v>6.52</c:v>
                </c:pt>
                <c:pt idx="1884">
                  <c:v>6.47</c:v>
                </c:pt>
                <c:pt idx="1885">
                  <c:v>6.35</c:v>
                </c:pt>
                <c:pt idx="1886">
                  <c:v>6.21</c:v>
                </c:pt>
                <c:pt idx="1887">
                  <c:v>6.19</c:v>
                </c:pt>
                <c:pt idx="1888">
                  <c:v>6.29</c:v>
                </c:pt>
                <c:pt idx="1889">
                  <c:v>6.12</c:v>
                </c:pt>
                <c:pt idx="1890">
                  <c:v>5.87</c:v>
                </c:pt>
                <c:pt idx="1891">
                  <c:v>5.83</c:v>
                </c:pt>
                <c:pt idx="1892">
                  <c:v>5.88</c:v>
                </c:pt>
                <c:pt idx="1893">
                  <c:v>5.82</c:v>
                </c:pt>
                <c:pt idx="1894">
                  <c:v>5.73</c:v>
                </c:pt>
                <c:pt idx="1895">
                  <c:v>5.59</c:v>
                </c:pt>
                <c:pt idx="1896">
                  <c:v>5.56</c:v>
                </c:pt>
                <c:pt idx="1897">
                  <c:v>5.53</c:v>
                </c:pt>
                <c:pt idx="1898">
                  <c:v>5.25</c:v>
                </c:pt>
                <c:pt idx="1899">
                  <c:v>5.29</c:v>
                </c:pt>
                <c:pt idx="1900">
                  <c:v>5.2</c:v>
                </c:pt>
                <c:pt idx="1901">
                  <c:v>5.14</c:v>
                </c:pt>
                <c:pt idx="1902">
                  <c:v>5.01</c:v>
                </c:pt>
                <c:pt idx="1903">
                  <c:v>4.95</c:v>
                </c:pt>
                <c:pt idx="1904">
                  <c:v>4.92</c:v>
                </c:pt>
                <c:pt idx="1905">
                  <c:v>4.96</c:v>
                </c:pt>
                <c:pt idx="1906">
                  <c:v>5.04</c:v>
                </c:pt>
                <c:pt idx="1907">
                  <c:v>5.1100000000000003</c:v>
                </c:pt>
                <c:pt idx="1908">
                  <c:v>5.07</c:v>
                </c:pt>
                <c:pt idx="1909">
                  <c:v>5.0999999999999996</c:v>
                </c:pt>
                <c:pt idx="1910">
                  <c:v>5</c:v>
                </c:pt>
                <c:pt idx="1911">
                  <c:v>4.8</c:v>
                </c:pt>
                <c:pt idx="1912">
                  <c:v>4.78</c:v>
                </c:pt>
                <c:pt idx="1913">
                  <c:v>4.7300000000000004</c:v>
                </c:pt>
                <c:pt idx="1914">
                  <c:v>4.84</c:v>
                </c:pt>
                <c:pt idx="1915">
                  <c:v>5.2</c:v>
                </c:pt>
                <c:pt idx="1916">
                  <c:v>5.22</c:v>
                </c:pt>
                <c:pt idx="1917">
                  <c:v>5.26</c:v>
                </c:pt>
                <c:pt idx="1918">
                  <c:v>5.26</c:v>
                </c:pt>
                <c:pt idx="1919">
                  <c:v>5.67</c:v>
                </c:pt>
                <c:pt idx="1920">
                  <c:v>5.82</c:v>
                </c:pt>
                <c:pt idx="1921">
                  <c:v>5.68</c:v>
                </c:pt>
                <c:pt idx="1922">
                  <c:v>5.75</c:v>
                </c:pt>
                <c:pt idx="1923">
                  <c:v>5.85</c:v>
                </c:pt>
                <c:pt idx="1924">
                  <c:v>5.97</c:v>
                </c:pt>
                <c:pt idx="1925">
                  <c:v>6.01</c:v>
                </c:pt>
                <c:pt idx="1926">
                  <c:v>6.26</c:v>
                </c:pt>
                <c:pt idx="1927">
                  <c:v>6.39</c:v>
                </c:pt>
                <c:pt idx="1928">
                  <c:v>6.42</c:v>
                </c:pt>
                <c:pt idx="1929">
                  <c:v>6.36</c:v>
                </c:pt>
                <c:pt idx="1930">
                  <c:v>6.42</c:v>
                </c:pt>
                <c:pt idx="1931">
                  <c:v>6.81</c:v>
                </c:pt>
                <c:pt idx="1932">
                  <c:v>6.78</c:v>
                </c:pt>
                <c:pt idx="1933">
                  <c:v>6.8</c:v>
                </c:pt>
                <c:pt idx="1934">
                  <c:v>6.72</c:v>
                </c:pt>
                <c:pt idx="1935">
                  <c:v>6.91</c:v>
                </c:pt>
                <c:pt idx="1936">
                  <c:v>6.94</c:v>
                </c:pt>
                <c:pt idx="1937">
                  <c:v>7.09</c:v>
                </c:pt>
                <c:pt idx="1938">
                  <c:v>7.14</c:v>
                </c:pt>
                <c:pt idx="1939">
                  <c:v>6.92</c:v>
                </c:pt>
                <c:pt idx="1940">
                  <c:v>6.96</c:v>
                </c:pt>
                <c:pt idx="1941">
                  <c:v>6.82</c:v>
                </c:pt>
                <c:pt idx="1942">
                  <c:v>6.85</c:v>
                </c:pt>
                <c:pt idx="1943">
                  <c:v>6.73</c:v>
                </c:pt>
                <c:pt idx="1944">
                  <c:v>6.8</c:v>
                </c:pt>
                <c:pt idx="1945">
                  <c:v>6.84</c:v>
                </c:pt>
                <c:pt idx="1946">
                  <c:v>6.82</c:v>
                </c:pt>
                <c:pt idx="1947">
                  <c:v>6.91</c:v>
                </c:pt>
                <c:pt idx="1948">
                  <c:v>6.83</c:v>
                </c:pt>
                <c:pt idx="1949">
                  <c:v>6.79</c:v>
                </c:pt>
                <c:pt idx="1950">
                  <c:v>7.13</c:v>
                </c:pt>
                <c:pt idx="1951">
                  <c:v>7.2</c:v>
                </c:pt>
                <c:pt idx="1952">
                  <c:v>7.24</c:v>
                </c:pt>
                <c:pt idx="1953">
                  <c:v>7.14</c:v>
                </c:pt>
                <c:pt idx="1954">
                  <c:v>7.12</c:v>
                </c:pt>
                <c:pt idx="1955">
                  <c:v>7.13</c:v>
                </c:pt>
                <c:pt idx="1956">
                  <c:v>7.42</c:v>
                </c:pt>
                <c:pt idx="1957">
                  <c:v>7.2</c:v>
                </c:pt>
                <c:pt idx="1958">
                  <c:v>7.18</c:v>
                </c:pt>
                <c:pt idx="1959">
                  <c:v>7.28</c:v>
                </c:pt>
                <c:pt idx="1960">
                  <c:v>7.11</c:v>
                </c:pt>
                <c:pt idx="1961">
                  <c:v>7.1</c:v>
                </c:pt>
                <c:pt idx="1962">
                  <c:v>6.9</c:v>
                </c:pt>
                <c:pt idx="1963">
                  <c:v>6.97</c:v>
                </c:pt>
                <c:pt idx="1964">
                  <c:v>6.81</c:v>
                </c:pt>
                <c:pt idx="1965">
                  <c:v>6.64</c:v>
                </c:pt>
                <c:pt idx="1966">
                  <c:v>6.37</c:v>
                </c:pt>
                <c:pt idx="1967">
                  <c:v>6.46</c:v>
                </c:pt>
                <c:pt idx="1968">
                  <c:v>6.45</c:v>
                </c:pt>
                <c:pt idx="1969">
                  <c:v>6.34</c:v>
                </c:pt>
                <c:pt idx="1970">
                  <c:v>6.4</c:v>
                </c:pt>
                <c:pt idx="1971">
                  <c:v>6.57</c:v>
                </c:pt>
                <c:pt idx="1972">
                  <c:v>6.51</c:v>
                </c:pt>
                <c:pt idx="1973">
                  <c:v>6.54</c:v>
                </c:pt>
                <c:pt idx="1974">
                  <c:v>6.5</c:v>
                </c:pt>
                <c:pt idx="1975">
                  <c:v>6.29</c:v>
                </c:pt>
                <c:pt idx="1976">
                  <c:v>6.45</c:v>
                </c:pt>
                <c:pt idx="1977">
                  <c:v>6.47</c:v>
                </c:pt>
                <c:pt idx="1978">
                  <c:v>6.48</c:v>
                </c:pt>
                <c:pt idx="1979">
                  <c:v>6.46</c:v>
                </c:pt>
                <c:pt idx="1980">
                  <c:v>6.48</c:v>
                </c:pt>
                <c:pt idx="1981">
                  <c:v>6.44</c:v>
                </c:pt>
                <c:pt idx="1982">
                  <c:v>6.46</c:v>
                </c:pt>
                <c:pt idx="1983">
                  <c:v>6.36</c:v>
                </c:pt>
                <c:pt idx="1984">
                  <c:v>6.15</c:v>
                </c:pt>
                <c:pt idx="1985">
                  <c:v>6.14</c:v>
                </c:pt>
                <c:pt idx="1986">
                  <c:v>6.06</c:v>
                </c:pt>
                <c:pt idx="1987">
                  <c:v>6.09</c:v>
                </c:pt>
                <c:pt idx="1988">
                  <c:v>6.12</c:v>
                </c:pt>
                <c:pt idx="1989">
                  <c:v>6.1</c:v>
                </c:pt>
                <c:pt idx="1990">
                  <c:v>6.11</c:v>
                </c:pt>
                <c:pt idx="1991">
                  <c:v>6.33</c:v>
                </c:pt>
                <c:pt idx="1992">
                  <c:v>6.32</c:v>
                </c:pt>
                <c:pt idx="1993">
                  <c:v>6.36</c:v>
                </c:pt>
                <c:pt idx="1994">
                  <c:v>6.31</c:v>
                </c:pt>
                <c:pt idx="1995">
                  <c:v>6.08</c:v>
                </c:pt>
                <c:pt idx="1996">
                  <c:v>6.1</c:v>
                </c:pt>
                <c:pt idx="1997">
                  <c:v>6.37</c:v>
                </c:pt>
                <c:pt idx="1998">
                  <c:v>6.38</c:v>
                </c:pt>
                <c:pt idx="1999">
                  <c:v>6.7</c:v>
                </c:pt>
                <c:pt idx="2000">
                  <c:v>6.7</c:v>
                </c:pt>
                <c:pt idx="2001">
                  <c:v>6.71</c:v>
                </c:pt>
                <c:pt idx="2002">
                  <c:v>6.71</c:v>
                </c:pt>
                <c:pt idx="2003">
                  <c:v>6.83</c:v>
                </c:pt>
                <c:pt idx="2004">
                  <c:v>6.79</c:v>
                </c:pt>
                <c:pt idx="2005">
                  <c:v>6.62</c:v>
                </c:pt>
                <c:pt idx="2006">
                  <c:v>6.64</c:v>
                </c:pt>
                <c:pt idx="2007">
                  <c:v>6.54</c:v>
                </c:pt>
                <c:pt idx="2008">
                  <c:v>6.6</c:v>
                </c:pt>
                <c:pt idx="2009">
                  <c:v>6.51</c:v>
                </c:pt>
                <c:pt idx="2010">
                  <c:v>6.31</c:v>
                </c:pt>
                <c:pt idx="2011">
                  <c:v>6.42</c:v>
                </c:pt>
                <c:pt idx="2012">
                  <c:v>6.57</c:v>
                </c:pt>
                <c:pt idx="2013">
                  <c:v>6.34</c:v>
                </c:pt>
                <c:pt idx="2014">
                  <c:v>6.1</c:v>
                </c:pt>
                <c:pt idx="2015">
                  <c:v>6.32</c:v>
                </c:pt>
                <c:pt idx="2016">
                  <c:v>6.64</c:v>
                </c:pt>
                <c:pt idx="2017">
                  <c:v>6.74</c:v>
                </c:pt>
                <c:pt idx="2018">
                  <c:v>6.76</c:v>
                </c:pt>
                <c:pt idx="2019">
                  <c:v>6.79</c:v>
                </c:pt>
                <c:pt idx="2020">
                  <c:v>6.83</c:v>
                </c:pt>
                <c:pt idx="2021">
                  <c:v>6.71</c:v>
                </c:pt>
                <c:pt idx="2022">
                  <c:v>6.49</c:v>
                </c:pt>
                <c:pt idx="2023">
                  <c:v>6.38</c:v>
                </c:pt>
                <c:pt idx="2024">
                  <c:v>6.33</c:v>
                </c:pt>
                <c:pt idx="2025">
                  <c:v>6.26</c:v>
                </c:pt>
                <c:pt idx="2026">
                  <c:v>6.38</c:v>
                </c:pt>
                <c:pt idx="2027">
                  <c:v>6.46</c:v>
                </c:pt>
                <c:pt idx="2028">
                  <c:v>6.63</c:v>
                </c:pt>
                <c:pt idx="2029">
                  <c:v>6.67</c:v>
                </c:pt>
                <c:pt idx="2030">
                  <c:v>6.55</c:v>
                </c:pt>
                <c:pt idx="2031">
                  <c:v>6.78</c:v>
                </c:pt>
                <c:pt idx="2032">
                  <c:v>6.91</c:v>
                </c:pt>
                <c:pt idx="2033">
                  <c:v>6.93</c:v>
                </c:pt>
                <c:pt idx="2034">
                  <c:v>6.86</c:v>
                </c:pt>
                <c:pt idx="2035">
                  <c:v>6.84</c:v>
                </c:pt>
                <c:pt idx="2036">
                  <c:v>6.64</c:v>
                </c:pt>
                <c:pt idx="2037">
                  <c:v>6.6</c:v>
                </c:pt>
                <c:pt idx="2038">
                  <c:v>6.51</c:v>
                </c:pt>
                <c:pt idx="2039">
                  <c:v>6.52</c:v>
                </c:pt>
                <c:pt idx="2040">
                  <c:v>6.53</c:v>
                </c:pt>
                <c:pt idx="2041">
                  <c:v>6.66</c:v>
                </c:pt>
                <c:pt idx="2042">
                  <c:v>6.69</c:v>
                </c:pt>
                <c:pt idx="2043">
                  <c:v>6.78</c:v>
                </c:pt>
                <c:pt idx="2044">
                  <c:v>6.99</c:v>
                </c:pt>
                <c:pt idx="2045">
                  <c:v>7.07</c:v>
                </c:pt>
                <c:pt idx="2046">
                  <c:v>6.95</c:v>
                </c:pt>
                <c:pt idx="2047">
                  <c:v>7.05</c:v>
                </c:pt>
                <c:pt idx="2048">
                  <c:v>6.74</c:v>
                </c:pt>
                <c:pt idx="2049">
                  <c:v>6.72</c:v>
                </c:pt>
                <c:pt idx="2050">
                  <c:v>6.59</c:v>
                </c:pt>
                <c:pt idx="2051">
                  <c:v>6.39</c:v>
                </c:pt>
                <c:pt idx="2052">
                  <c:v>6.17</c:v>
                </c:pt>
                <c:pt idx="2053">
                  <c:v>6.21</c:v>
                </c:pt>
                <c:pt idx="2054">
                  <c:v>6.19</c:v>
                </c:pt>
                <c:pt idx="2055">
                  <c:v>5.95</c:v>
                </c:pt>
                <c:pt idx="2056">
                  <c:v>6.09</c:v>
                </c:pt>
                <c:pt idx="2057">
                  <c:v>6.04</c:v>
                </c:pt>
                <c:pt idx="2058">
                  <c:v>6.11</c:v>
                </c:pt>
                <c:pt idx="2059">
                  <c:v>6.27</c:v>
                </c:pt>
                <c:pt idx="2060">
                  <c:v>6.54</c:v>
                </c:pt>
                <c:pt idx="2061">
                  <c:v>6.7</c:v>
                </c:pt>
                <c:pt idx="2062">
                  <c:v>6.65</c:v>
                </c:pt>
                <c:pt idx="2063">
                  <c:v>7</c:v>
                </c:pt>
                <c:pt idx="2064">
                  <c:v>6.99</c:v>
                </c:pt>
                <c:pt idx="2065">
                  <c:v>7.24</c:v>
                </c:pt>
                <c:pt idx="2066">
                  <c:v>7.29</c:v>
                </c:pt>
                <c:pt idx="2067">
                  <c:v>7.36</c:v>
                </c:pt>
                <c:pt idx="2068">
                  <c:v>7.33</c:v>
                </c:pt>
                <c:pt idx="2069">
                  <c:v>7.35</c:v>
                </c:pt>
                <c:pt idx="2070">
                  <c:v>7.42</c:v>
                </c:pt>
                <c:pt idx="2071">
                  <c:v>7.34</c:v>
                </c:pt>
                <c:pt idx="2072">
                  <c:v>7.24</c:v>
                </c:pt>
                <c:pt idx="2073">
                  <c:v>7.37</c:v>
                </c:pt>
                <c:pt idx="2074">
                  <c:v>7.3</c:v>
                </c:pt>
                <c:pt idx="2075">
                  <c:v>7.24</c:v>
                </c:pt>
                <c:pt idx="2076">
                  <c:v>7.32</c:v>
                </c:pt>
                <c:pt idx="2077">
                  <c:v>7.29</c:v>
                </c:pt>
                <c:pt idx="2078">
                  <c:v>7.58</c:v>
                </c:pt>
                <c:pt idx="2079">
                  <c:v>7.5</c:v>
                </c:pt>
                <c:pt idx="2080">
                  <c:v>7.37</c:v>
                </c:pt>
                <c:pt idx="2081">
                  <c:v>7.24</c:v>
                </c:pt>
                <c:pt idx="2082">
                  <c:v>7.47</c:v>
                </c:pt>
                <c:pt idx="2083">
                  <c:v>7.15</c:v>
                </c:pt>
                <c:pt idx="2084">
                  <c:v>7.11</c:v>
                </c:pt>
                <c:pt idx="2085">
                  <c:v>7.27</c:v>
                </c:pt>
                <c:pt idx="2086">
                  <c:v>7.26</c:v>
                </c:pt>
                <c:pt idx="2087">
                  <c:v>7.49</c:v>
                </c:pt>
                <c:pt idx="2088">
                  <c:v>7.3</c:v>
                </c:pt>
                <c:pt idx="2089">
                  <c:v>7.31</c:v>
                </c:pt>
                <c:pt idx="2090">
                  <c:v>7.45</c:v>
                </c:pt>
                <c:pt idx="2091">
                  <c:v>7.6</c:v>
                </c:pt>
                <c:pt idx="2092">
                  <c:v>7.57</c:v>
                </c:pt>
                <c:pt idx="2093">
                  <c:v>7.62</c:v>
                </c:pt>
                <c:pt idx="2094">
                  <c:v>7.78</c:v>
                </c:pt>
                <c:pt idx="2095">
                  <c:v>8</c:v>
                </c:pt>
                <c:pt idx="2096">
                  <c:v>7.93</c:v>
                </c:pt>
                <c:pt idx="2097">
                  <c:v>8</c:v>
                </c:pt>
                <c:pt idx="2098">
                  <c:v>8.02</c:v>
                </c:pt>
                <c:pt idx="2099">
                  <c:v>7.95</c:v>
                </c:pt>
                <c:pt idx="2100">
                  <c:v>7.89</c:v>
                </c:pt>
                <c:pt idx="2101">
                  <c:v>8</c:v>
                </c:pt>
                <c:pt idx="2102">
                  <c:v>7.92</c:v>
                </c:pt>
                <c:pt idx="2103">
                  <c:v>7.8</c:v>
                </c:pt>
                <c:pt idx="2104">
                  <c:v>7.77</c:v>
                </c:pt>
                <c:pt idx="2105">
                  <c:v>7.64</c:v>
                </c:pt>
                <c:pt idx="2106">
                  <c:v>8.09</c:v>
                </c:pt>
                <c:pt idx="2107">
                  <c:v>8.2100000000000009</c:v>
                </c:pt>
                <c:pt idx="2108">
                  <c:v>8.06</c:v>
                </c:pt>
                <c:pt idx="2109">
                  <c:v>8.09</c:v>
                </c:pt>
                <c:pt idx="2110">
                  <c:v>8.24</c:v>
                </c:pt>
                <c:pt idx="2111">
                  <c:v>8.0299999999999994</c:v>
                </c:pt>
                <c:pt idx="2112">
                  <c:v>8.1199999999999992</c:v>
                </c:pt>
                <c:pt idx="2113">
                  <c:v>8.19</c:v>
                </c:pt>
                <c:pt idx="2114">
                  <c:v>8.23</c:v>
                </c:pt>
                <c:pt idx="2115">
                  <c:v>8.0500000000000007</c:v>
                </c:pt>
                <c:pt idx="2116">
                  <c:v>8.02</c:v>
                </c:pt>
                <c:pt idx="2117">
                  <c:v>7.9</c:v>
                </c:pt>
                <c:pt idx="2118">
                  <c:v>7.64</c:v>
                </c:pt>
                <c:pt idx="2119">
                  <c:v>7.7</c:v>
                </c:pt>
                <c:pt idx="2120">
                  <c:v>7.64</c:v>
                </c:pt>
                <c:pt idx="2121">
                  <c:v>7.59</c:v>
                </c:pt>
                <c:pt idx="2122">
                  <c:v>7.51</c:v>
                </c:pt>
                <c:pt idx="2123">
                  <c:v>7.52</c:v>
                </c:pt>
                <c:pt idx="2124">
                  <c:v>7.54</c:v>
                </c:pt>
                <c:pt idx="2125">
                  <c:v>7.88</c:v>
                </c:pt>
                <c:pt idx="2126">
                  <c:v>7.81</c:v>
                </c:pt>
                <c:pt idx="2127">
                  <c:v>7.61</c:v>
                </c:pt>
                <c:pt idx="2128">
                  <c:v>7.35</c:v>
                </c:pt>
                <c:pt idx="2129">
                  <c:v>7.34</c:v>
                </c:pt>
                <c:pt idx="2130">
                  <c:v>7.26</c:v>
                </c:pt>
                <c:pt idx="2131">
                  <c:v>7.32</c:v>
                </c:pt>
                <c:pt idx="2132">
                  <c:v>7.49</c:v>
                </c:pt>
                <c:pt idx="2133">
                  <c:v>7.33</c:v>
                </c:pt>
                <c:pt idx="2134">
                  <c:v>7.48</c:v>
                </c:pt>
                <c:pt idx="2135">
                  <c:v>7.46</c:v>
                </c:pt>
                <c:pt idx="2136">
                  <c:v>7.47</c:v>
                </c:pt>
                <c:pt idx="2137">
                  <c:v>7.41</c:v>
                </c:pt>
                <c:pt idx="2138">
                  <c:v>7.41</c:v>
                </c:pt>
                <c:pt idx="2139">
                  <c:v>7.69</c:v>
                </c:pt>
                <c:pt idx="2140">
                  <c:v>7.4</c:v>
                </c:pt>
                <c:pt idx="2141">
                  <c:v>7.3</c:v>
                </c:pt>
                <c:pt idx="2142">
                  <c:v>7.34</c:v>
                </c:pt>
                <c:pt idx="2143">
                  <c:v>7.24</c:v>
                </c:pt>
                <c:pt idx="2144">
                  <c:v>7.17</c:v>
                </c:pt>
                <c:pt idx="2145">
                  <c:v>6.95</c:v>
                </c:pt>
                <c:pt idx="2146">
                  <c:v>7</c:v>
                </c:pt>
                <c:pt idx="2147">
                  <c:v>6.71</c:v>
                </c:pt>
                <c:pt idx="2148">
                  <c:v>6.76</c:v>
                </c:pt>
                <c:pt idx="2149">
                  <c:v>6.91</c:v>
                </c:pt>
                <c:pt idx="2150">
                  <c:v>6.83</c:v>
                </c:pt>
                <c:pt idx="2151">
                  <c:v>6.86</c:v>
                </c:pt>
                <c:pt idx="2152">
                  <c:v>6.71</c:v>
                </c:pt>
                <c:pt idx="2153">
                  <c:v>6.64</c:v>
                </c:pt>
                <c:pt idx="2154">
                  <c:v>6.73</c:v>
                </c:pt>
                <c:pt idx="2155">
                  <c:v>6.64</c:v>
                </c:pt>
                <c:pt idx="2156">
                  <c:v>6.57</c:v>
                </c:pt>
                <c:pt idx="2157">
                  <c:v>6.5</c:v>
                </c:pt>
                <c:pt idx="2158">
                  <c:v>6.64</c:v>
                </c:pt>
                <c:pt idx="2159">
                  <c:v>6.88</c:v>
                </c:pt>
                <c:pt idx="2160">
                  <c:v>7.27</c:v>
                </c:pt>
                <c:pt idx="2161">
                  <c:v>7.07</c:v>
                </c:pt>
                <c:pt idx="2162">
                  <c:v>7.22</c:v>
                </c:pt>
                <c:pt idx="2163">
                  <c:v>7.29</c:v>
                </c:pt>
                <c:pt idx="2164">
                  <c:v>7.25</c:v>
                </c:pt>
                <c:pt idx="2165">
                  <c:v>7.53</c:v>
                </c:pt>
                <c:pt idx="2166">
                  <c:v>7.4</c:v>
                </c:pt>
                <c:pt idx="2167">
                  <c:v>7.7</c:v>
                </c:pt>
                <c:pt idx="2168">
                  <c:v>7.62</c:v>
                </c:pt>
                <c:pt idx="2169">
                  <c:v>7.7</c:v>
                </c:pt>
                <c:pt idx="2170">
                  <c:v>7.65</c:v>
                </c:pt>
                <c:pt idx="2171">
                  <c:v>7.49</c:v>
                </c:pt>
                <c:pt idx="2172">
                  <c:v>7.8</c:v>
                </c:pt>
                <c:pt idx="2173">
                  <c:v>7.75</c:v>
                </c:pt>
                <c:pt idx="2174">
                  <c:v>7.69</c:v>
                </c:pt>
                <c:pt idx="2175">
                  <c:v>7.73</c:v>
                </c:pt>
                <c:pt idx="2176">
                  <c:v>7.73</c:v>
                </c:pt>
                <c:pt idx="2177">
                  <c:v>8</c:v>
                </c:pt>
                <c:pt idx="2178">
                  <c:v>8.31</c:v>
                </c:pt>
                <c:pt idx="2179">
                  <c:v>8.36</c:v>
                </c:pt>
                <c:pt idx="2180">
                  <c:v>8.49</c:v>
                </c:pt>
                <c:pt idx="2181">
                  <c:v>8.67</c:v>
                </c:pt>
                <c:pt idx="2182">
                  <c:v>8.51</c:v>
                </c:pt>
                <c:pt idx="2183">
                  <c:v>8.7100000000000009</c:v>
                </c:pt>
                <c:pt idx="2184">
                  <c:v>8.69</c:v>
                </c:pt>
                <c:pt idx="2185">
                  <c:v>8.76</c:v>
                </c:pt>
                <c:pt idx="2186">
                  <c:v>8.73</c:v>
                </c:pt>
                <c:pt idx="2187">
                  <c:v>8.86</c:v>
                </c:pt>
                <c:pt idx="2188">
                  <c:v>8.7799999999999994</c:v>
                </c:pt>
                <c:pt idx="2189">
                  <c:v>8.84</c:v>
                </c:pt>
                <c:pt idx="2190">
                  <c:v>8.7200000000000006</c:v>
                </c:pt>
                <c:pt idx="2191">
                  <c:v>8.84</c:v>
                </c:pt>
                <c:pt idx="2192">
                  <c:v>8.9700000000000006</c:v>
                </c:pt>
                <c:pt idx="2193">
                  <c:v>9.31</c:v>
                </c:pt>
                <c:pt idx="2194">
                  <c:v>8.86</c:v>
                </c:pt>
                <c:pt idx="2195">
                  <c:v>8.9700000000000006</c:v>
                </c:pt>
                <c:pt idx="2196">
                  <c:v>9.0399999999999991</c:v>
                </c:pt>
                <c:pt idx="2197">
                  <c:v>9.1999999999999993</c:v>
                </c:pt>
                <c:pt idx="2198">
                  <c:v>9.2100000000000009</c:v>
                </c:pt>
                <c:pt idx="2199">
                  <c:v>9.35</c:v>
                </c:pt>
                <c:pt idx="2200">
                  <c:v>8.8800000000000008</c:v>
                </c:pt>
                <c:pt idx="2201">
                  <c:v>8.9499999999999993</c:v>
                </c:pt>
                <c:pt idx="2202">
                  <c:v>8.9600000000000009</c:v>
                </c:pt>
                <c:pt idx="2203">
                  <c:v>9.02</c:v>
                </c:pt>
                <c:pt idx="2204">
                  <c:v>9.2200000000000006</c:v>
                </c:pt>
                <c:pt idx="2205">
                  <c:v>9.2899999999999991</c:v>
                </c:pt>
                <c:pt idx="2206">
                  <c:v>9.75</c:v>
                </c:pt>
                <c:pt idx="2207">
                  <c:v>10.31</c:v>
                </c:pt>
                <c:pt idx="2208">
                  <c:v>10.38</c:v>
                </c:pt>
                <c:pt idx="2209">
                  <c:v>10.37</c:v>
                </c:pt>
                <c:pt idx="2210">
                  <c:v>10.64</c:v>
                </c:pt>
                <c:pt idx="2211">
                  <c:v>10.69</c:v>
                </c:pt>
                <c:pt idx="2212">
                  <c:v>10.67</c:v>
                </c:pt>
                <c:pt idx="2213">
                  <c:v>10.88</c:v>
                </c:pt>
                <c:pt idx="2214">
                  <c:v>11.21</c:v>
                </c:pt>
                <c:pt idx="2215">
                  <c:v>10.83</c:v>
                </c:pt>
                <c:pt idx="2216">
                  <c:v>10.83</c:v>
                </c:pt>
                <c:pt idx="2217">
                  <c:v>11.04</c:v>
                </c:pt>
                <c:pt idx="2218">
                  <c:v>11.11</c:v>
                </c:pt>
                <c:pt idx="2219">
                  <c:v>11.17</c:v>
                </c:pt>
                <c:pt idx="2220">
                  <c:v>10.94</c:v>
                </c:pt>
                <c:pt idx="2221">
                  <c:v>11.1</c:v>
                </c:pt>
                <c:pt idx="2222">
                  <c:v>11.07</c:v>
                </c:pt>
                <c:pt idx="2223">
                  <c:v>11.03</c:v>
                </c:pt>
                <c:pt idx="2224">
                  <c:v>10.48</c:v>
                </c:pt>
                <c:pt idx="2225">
                  <c:v>10.79</c:v>
                </c:pt>
                <c:pt idx="2226">
                  <c:v>10.93</c:v>
                </c:pt>
                <c:pt idx="2227">
                  <c:v>10.18</c:v>
                </c:pt>
                <c:pt idx="2228">
                  <c:v>10.37</c:v>
                </c:pt>
                <c:pt idx="2229">
                  <c:v>10.32</c:v>
                </c:pt>
                <c:pt idx="2230">
                  <c:v>10.29</c:v>
                </c:pt>
                <c:pt idx="2231">
                  <c:v>10.14</c:v>
                </c:pt>
                <c:pt idx="2232">
                  <c:v>10.19</c:v>
                </c:pt>
                <c:pt idx="2233">
                  <c:v>10.16</c:v>
                </c:pt>
                <c:pt idx="2234">
                  <c:v>10.31</c:v>
                </c:pt>
                <c:pt idx="2235">
                  <c:v>10.32</c:v>
                </c:pt>
                <c:pt idx="2236">
                  <c:v>10.53</c:v>
                </c:pt>
                <c:pt idx="2237">
                  <c:v>10.43</c:v>
                </c:pt>
                <c:pt idx="2238">
                  <c:v>10.46</c:v>
                </c:pt>
                <c:pt idx="2239">
                  <c:v>10.43</c:v>
                </c:pt>
                <c:pt idx="2240">
                  <c:v>10.79</c:v>
                </c:pt>
                <c:pt idx="2241">
                  <c:v>11.38</c:v>
                </c:pt>
                <c:pt idx="2242">
                  <c:v>11.39</c:v>
                </c:pt>
                <c:pt idx="2243">
                  <c:v>10.96</c:v>
                </c:pt>
                <c:pt idx="2244">
                  <c:v>11.28</c:v>
                </c:pt>
                <c:pt idx="2245">
                  <c:v>11.33</c:v>
                </c:pt>
                <c:pt idx="2246">
                  <c:v>11.54</c:v>
                </c:pt>
                <c:pt idx="2247">
                  <c:v>11.71</c:v>
                </c:pt>
                <c:pt idx="2248">
                  <c:v>11.72</c:v>
                </c:pt>
                <c:pt idx="2249">
                  <c:v>12.19</c:v>
                </c:pt>
                <c:pt idx="2250">
                  <c:v>12.53</c:v>
                </c:pt>
                <c:pt idx="2251">
                  <c:v>12.55</c:v>
                </c:pt>
                <c:pt idx="2252">
                  <c:v>12.49</c:v>
                </c:pt>
                <c:pt idx="2253">
                  <c:v>12.75</c:v>
                </c:pt>
                <c:pt idx="2254">
                  <c:v>12.41</c:v>
                </c:pt>
                <c:pt idx="2255">
                  <c:v>12.22</c:v>
                </c:pt>
                <c:pt idx="2256">
                  <c:v>12.13</c:v>
                </c:pt>
                <c:pt idx="2257">
                  <c:v>12.26</c:v>
                </c:pt>
                <c:pt idx="2258">
                  <c:v>12.46</c:v>
                </c:pt>
                <c:pt idx="2259">
                  <c:v>12.22</c:v>
                </c:pt>
                <c:pt idx="2260">
                  <c:v>11.8</c:v>
                </c:pt>
                <c:pt idx="2261">
                  <c:v>11.92</c:v>
                </c:pt>
                <c:pt idx="2262">
                  <c:v>12.13</c:v>
                </c:pt>
                <c:pt idx="2263">
                  <c:v>12.1</c:v>
                </c:pt>
                <c:pt idx="2264">
                  <c:v>12.55</c:v>
                </c:pt>
                <c:pt idx="2265">
                  <c:v>12.71</c:v>
                </c:pt>
                <c:pt idx="2266">
                  <c:v>12.14</c:v>
                </c:pt>
                <c:pt idx="2267">
                  <c:v>11.82</c:v>
                </c:pt>
                <c:pt idx="2268">
                  <c:v>11.17</c:v>
                </c:pt>
                <c:pt idx="2269">
                  <c:v>11.58</c:v>
                </c:pt>
                <c:pt idx="2270">
                  <c:v>11.65</c:v>
                </c:pt>
                <c:pt idx="2271">
                  <c:v>12.25</c:v>
                </c:pt>
                <c:pt idx="2272">
                  <c:v>12.34</c:v>
                </c:pt>
                <c:pt idx="2273">
                  <c:v>12.35</c:v>
                </c:pt>
                <c:pt idx="2274">
                  <c:v>12.25</c:v>
                </c:pt>
                <c:pt idx="2275">
                  <c:v>12.56</c:v>
                </c:pt>
                <c:pt idx="2276">
                  <c:v>12.78</c:v>
                </c:pt>
                <c:pt idx="2277">
                  <c:v>12.8</c:v>
                </c:pt>
                <c:pt idx="2278">
                  <c:v>12.66</c:v>
                </c:pt>
                <c:pt idx="2279">
                  <c:v>12.3</c:v>
                </c:pt>
                <c:pt idx="2280">
                  <c:v>12.37</c:v>
                </c:pt>
                <c:pt idx="2281">
                  <c:v>12.21</c:v>
                </c:pt>
                <c:pt idx="2282">
                  <c:v>12.04</c:v>
                </c:pt>
                <c:pt idx="2283">
                  <c:v>11.85</c:v>
                </c:pt>
                <c:pt idx="2284">
                  <c:v>12.15</c:v>
                </c:pt>
                <c:pt idx="2285">
                  <c:v>12.18</c:v>
                </c:pt>
                <c:pt idx="2286">
                  <c:v>11.66</c:v>
                </c:pt>
                <c:pt idx="2287">
                  <c:v>11.6</c:v>
                </c:pt>
                <c:pt idx="2288">
                  <c:v>11.74</c:v>
                </c:pt>
                <c:pt idx="2289">
                  <c:v>11.3</c:v>
                </c:pt>
                <c:pt idx="2290">
                  <c:v>11.56</c:v>
                </c:pt>
                <c:pt idx="2291">
                  <c:v>12.28</c:v>
                </c:pt>
                <c:pt idx="2292">
                  <c:v>12.41</c:v>
                </c:pt>
                <c:pt idx="2293">
                  <c:v>13.28</c:v>
                </c:pt>
                <c:pt idx="2294">
                  <c:v>13.36</c:v>
                </c:pt>
                <c:pt idx="2295">
                  <c:v>12.86</c:v>
                </c:pt>
                <c:pt idx="2296">
                  <c:v>12.77</c:v>
                </c:pt>
                <c:pt idx="2297">
                  <c:v>12.55</c:v>
                </c:pt>
                <c:pt idx="2298">
                  <c:v>12.66</c:v>
                </c:pt>
                <c:pt idx="2299">
                  <c:v>13.01</c:v>
                </c:pt>
                <c:pt idx="2300">
                  <c:v>13</c:v>
                </c:pt>
                <c:pt idx="2301">
                  <c:v>13.12</c:v>
                </c:pt>
                <c:pt idx="2302">
                  <c:v>13.15</c:v>
                </c:pt>
                <c:pt idx="2303">
                  <c:v>13.21</c:v>
                </c:pt>
                <c:pt idx="2304">
                  <c:v>12.79</c:v>
                </c:pt>
                <c:pt idx="2305">
                  <c:v>12.67</c:v>
                </c:pt>
                <c:pt idx="2306">
                  <c:v>12.86</c:v>
                </c:pt>
                <c:pt idx="2307">
                  <c:v>13.19</c:v>
                </c:pt>
                <c:pt idx="2308">
                  <c:v>12.92</c:v>
                </c:pt>
                <c:pt idx="2309">
                  <c:v>12.78</c:v>
                </c:pt>
                <c:pt idx="2310">
                  <c:v>12.72</c:v>
                </c:pt>
                <c:pt idx="2311">
                  <c:v>12.88</c:v>
                </c:pt>
                <c:pt idx="2312">
                  <c:v>12.94</c:v>
                </c:pt>
                <c:pt idx="2313">
                  <c:v>13.56</c:v>
                </c:pt>
                <c:pt idx="2314">
                  <c:v>13.52</c:v>
                </c:pt>
                <c:pt idx="2315">
                  <c:v>13.7</c:v>
                </c:pt>
                <c:pt idx="2316">
                  <c:v>13.81</c:v>
                </c:pt>
                <c:pt idx="2317">
                  <c:v>14.02</c:v>
                </c:pt>
                <c:pt idx="2318">
                  <c:v>14.64</c:v>
                </c:pt>
                <c:pt idx="2319">
                  <c:v>14.61</c:v>
                </c:pt>
                <c:pt idx="2320">
                  <c:v>14.8</c:v>
                </c:pt>
                <c:pt idx="2321">
                  <c:v>14.82</c:v>
                </c:pt>
                <c:pt idx="2322">
                  <c:v>14.9</c:v>
                </c:pt>
                <c:pt idx="2323">
                  <c:v>14.62</c:v>
                </c:pt>
                <c:pt idx="2324">
                  <c:v>14.54</c:v>
                </c:pt>
                <c:pt idx="2325">
                  <c:v>14.89</c:v>
                </c:pt>
                <c:pt idx="2326">
                  <c:v>14.58</c:v>
                </c:pt>
                <c:pt idx="2327">
                  <c:v>14.05</c:v>
                </c:pt>
                <c:pt idx="2328">
                  <c:v>13.93</c:v>
                </c:pt>
                <c:pt idx="2329">
                  <c:v>13.87</c:v>
                </c:pt>
                <c:pt idx="2330">
                  <c:v>13.9</c:v>
                </c:pt>
                <c:pt idx="2331">
                  <c:v>13.76</c:v>
                </c:pt>
                <c:pt idx="2332">
                  <c:v>14.83</c:v>
                </c:pt>
                <c:pt idx="2333">
                  <c:v>14.55</c:v>
                </c:pt>
                <c:pt idx="2334">
                  <c:v>13.15</c:v>
                </c:pt>
                <c:pt idx="2335">
                  <c:v>13.25</c:v>
                </c:pt>
                <c:pt idx="2336">
                  <c:v>13.01</c:v>
                </c:pt>
                <c:pt idx="2337">
                  <c:v>13.2</c:v>
                </c:pt>
                <c:pt idx="2338">
                  <c:v>13.04</c:v>
                </c:pt>
                <c:pt idx="2339">
                  <c:v>13.65</c:v>
                </c:pt>
                <c:pt idx="2340">
                  <c:v>13.94</c:v>
                </c:pt>
                <c:pt idx="2341">
                  <c:v>13.96</c:v>
                </c:pt>
                <c:pt idx="2342">
                  <c:v>14.07</c:v>
                </c:pt>
                <c:pt idx="2343">
                  <c:v>14.27</c:v>
                </c:pt>
                <c:pt idx="2344">
                  <c:v>13.7</c:v>
                </c:pt>
                <c:pt idx="2345">
                  <c:v>14.01</c:v>
                </c:pt>
                <c:pt idx="2346">
                  <c:v>13.74</c:v>
                </c:pt>
                <c:pt idx="2347">
                  <c:v>13.86</c:v>
                </c:pt>
                <c:pt idx="2348">
                  <c:v>13.71</c:v>
                </c:pt>
                <c:pt idx="2349">
                  <c:v>13.4</c:v>
                </c:pt>
                <c:pt idx="2350">
                  <c:v>13.99</c:v>
                </c:pt>
                <c:pt idx="2351">
                  <c:v>13.99</c:v>
                </c:pt>
                <c:pt idx="2352">
                  <c:v>13.92</c:v>
                </c:pt>
                <c:pt idx="2353">
                  <c:v>13.82</c:v>
                </c:pt>
                <c:pt idx="2354">
                  <c:v>14.07</c:v>
                </c:pt>
                <c:pt idx="2355">
                  <c:v>14.29</c:v>
                </c:pt>
                <c:pt idx="2356">
                  <c:v>14.95</c:v>
                </c:pt>
                <c:pt idx="2357">
                  <c:v>14.3</c:v>
                </c:pt>
                <c:pt idx="2358">
                  <c:v>13.9</c:v>
                </c:pt>
                <c:pt idx="2359">
                  <c:v>13.9</c:v>
                </c:pt>
                <c:pt idx="2360">
                  <c:v>13.7</c:v>
                </c:pt>
                <c:pt idx="2361">
                  <c:v>13.03</c:v>
                </c:pt>
                <c:pt idx="2362">
                  <c:v>13.06</c:v>
                </c:pt>
                <c:pt idx="2363">
                  <c:v>13.28</c:v>
                </c:pt>
                <c:pt idx="2364">
                  <c:v>13.41</c:v>
                </c:pt>
                <c:pt idx="2365">
                  <c:v>13.54</c:v>
                </c:pt>
                <c:pt idx="2366">
                  <c:v>13.44</c:v>
                </c:pt>
                <c:pt idx="2367">
                  <c:v>13.17</c:v>
                </c:pt>
                <c:pt idx="2368">
                  <c:v>13.35</c:v>
                </c:pt>
                <c:pt idx="2369">
                  <c:v>14.25</c:v>
                </c:pt>
                <c:pt idx="2370">
                  <c:v>14.13</c:v>
                </c:pt>
                <c:pt idx="2371">
                  <c:v>13.88</c:v>
                </c:pt>
                <c:pt idx="2372">
                  <c:v>14.22</c:v>
                </c:pt>
                <c:pt idx="2373">
                  <c:v>14.95</c:v>
                </c:pt>
                <c:pt idx="2374">
                  <c:v>15.35</c:v>
                </c:pt>
                <c:pt idx="2375">
                  <c:v>15.08</c:v>
                </c:pt>
                <c:pt idx="2376">
                  <c:v>14.5</c:v>
                </c:pt>
                <c:pt idx="2377">
                  <c:v>15.2</c:v>
                </c:pt>
                <c:pt idx="2378">
                  <c:v>15.28</c:v>
                </c:pt>
                <c:pt idx="2379">
                  <c:v>14.74</c:v>
                </c:pt>
                <c:pt idx="2380">
                  <c:v>14.91</c:v>
                </c:pt>
                <c:pt idx="2381">
                  <c:v>15.1</c:v>
                </c:pt>
                <c:pt idx="2382">
                  <c:v>15.25</c:v>
                </c:pt>
                <c:pt idx="2383">
                  <c:v>15.3</c:v>
                </c:pt>
                <c:pt idx="2384">
                  <c:v>15.12</c:v>
                </c:pt>
                <c:pt idx="2385">
                  <c:v>15.33</c:v>
                </c:pt>
                <c:pt idx="2386">
                  <c:v>15.29</c:v>
                </c:pt>
                <c:pt idx="2387">
                  <c:v>15.65</c:v>
                </c:pt>
                <c:pt idx="2388">
                  <c:v>16.05</c:v>
                </c:pt>
                <c:pt idx="2389">
                  <c:v>16.61</c:v>
                </c:pt>
                <c:pt idx="2390">
                  <c:v>16.37</c:v>
                </c:pt>
                <c:pt idx="2391">
                  <c:v>16.670000000000002</c:v>
                </c:pt>
                <c:pt idx="2392">
                  <c:v>16.440000000000001</c:v>
                </c:pt>
                <c:pt idx="2393">
                  <c:v>17.010000000000002</c:v>
                </c:pt>
                <c:pt idx="2394">
                  <c:v>17.05</c:v>
                </c:pt>
                <c:pt idx="2395">
                  <c:v>16.97</c:v>
                </c:pt>
                <c:pt idx="2396">
                  <c:v>17.32</c:v>
                </c:pt>
                <c:pt idx="2397">
                  <c:v>17.23</c:v>
                </c:pt>
                <c:pt idx="2398">
                  <c:v>17.39</c:v>
                </c:pt>
                <c:pt idx="2399">
                  <c:v>16.21</c:v>
                </c:pt>
                <c:pt idx="2400">
                  <c:v>15.99</c:v>
                </c:pt>
                <c:pt idx="2401">
                  <c:v>16.03</c:v>
                </c:pt>
                <c:pt idx="2402">
                  <c:v>16.170000000000002</c:v>
                </c:pt>
                <c:pt idx="2403">
                  <c:v>16.37</c:v>
                </c:pt>
                <c:pt idx="2404">
                  <c:v>15.62</c:v>
                </c:pt>
                <c:pt idx="2405">
                  <c:v>15.79</c:v>
                </c:pt>
                <c:pt idx="2406">
                  <c:v>15.44</c:v>
                </c:pt>
                <c:pt idx="2407">
                  <c:v>15.88</c:v>
                </c:pt>
                <c:pt idx="2408">
                  <c:v>15.32</c:v>
                </c:pt>
                <c:pt idx="2409">
                  <c:v>15.5</c:v>
                </c:pt>
                <c:pt idx="2410">
                  <c:v>15.6</c:v>
                </c:pt>
                <c:pt idx="2411">
                  <c:v>16.09</c:v>
                </c:pt>
                <c:pt idx="2412">
                  <c:v>16.420000000000002</c:v>
                </c:pt>
                <c:pt idx="2413">
                  <c:v>15.94</c:v>
                </c:pt>
                <c:pt idx="2414">
                  <c:v>16.059999999999999</c:v>
                </c:pt>
                <c:pt idx="2415">
                  <c:v>15.25</c:v>
                </c:pt>
                <c:pt idx="2416">
                  <c:v>16.09</c:v>
                </c:pt>
                <c:pt idx="2417">
                  <c:v>15.99</c:v>
                </c:pt>
                <c:pt idx="2418">
                  <c:v>16.47</c:v>
                </c:pt>
                <c:pt idx="2419">
                  <c:v>16.7</c:v>
                </c:pt>
                <c:pt idx="2420">
                  <c:v>17.170000000000002</c:v>
                </c:pt>
                <c:pt idx="2421">
                  <c:v>17.170000000000002</c:v>
                </c:pt>
                <c:pt idx="2422">
                  <c:v>17.48</c:v>
                </c:pt>
                <c:pt idx="2423">
                  <c:v>17.64</c:v>
                </c:pt>
                <c:pt idx="2424">
                  <c:v>17.46</c:v>
                </c:pt>
                <c:pt idx="2425">
                  <c:v>17.46</c:v>
                </c:pt>
                <c:pt idx="2426">
                  <c:v>17.55</c:v>
                </c:pt>
                <c:pt idx="2427">
                  <c:v>17.420000000000002</c:v>
                </c:pt>
                <c:pt idx="2428">
                  <c:v>17.88</c:v>
                </c:pt>
                <c:pt idx="2429">
                  <c:v>17.88</c:v>
                </c:pt>
                <c:pt idx="2430">
                  <c:v>18.13</c:v>
                </c:pt>
                <c:pt idx="2431">
                  <c:v>18.010000000000002</c:v>
                </c:pt>
                <c:pt idx="2432">
                  <c:v>18.36</c:v>
                </c:pt>
                <c:pt idx="2433">
                  <c:v>17.86</c:v>
                </c:pt>
                <c:pt idx="2434">
                  <c:v>16.75</c:v>
                </c:pt>
                <c:pt idx="2435">
                  <c:v>17.04</c:v>
                </c:pt>
                <c:pt idx="2436">
                  <c:v>17.03</c:v>
                </c:pt>
                <c:pt idx="2437">
                  <c:v>18.37</c:v>
                </c:pt>
                <c:pt idx="2438">
                  <c:v>19.14</c:v>
                </c:pt>
                <c:pt idx="2439">
                  <c:v>19.93</c:v>
                </c:pt>
                <c:pt idx="2440">
                  <c:v>20.13</c:v>
                </c:pt>
                <c:pt idx="2441">
                  <c:v>20.45</c:v>
                </c:pt>
                <c:pt idx="2442">
                  <c:v>20.84</c:v>
                </c:pt>
                <c:pt idx="2443">
                  <c:v>20.5</c:v>
                </c:pt>
                <c:pt idx="2444">
                  <c:v>20.67</c:v>
                </c:pt>
                <c:pt idx="2445">
                  <c:v>20.37</c:v>
                </c:pt>
                <c:pt idx="2446">
                  <c:v>19.899999999999999</c:v>
                </c:pt>
                <c:pt idx="2447">
                  <c:v>20.309999999999999</c:v>
                </c:pt>
                <c:pt idx="2448">
                  <c:v>20.079999999999998</c:v>
                </c:pt>
                <c:pt idx="2449">
                  <c:v>20.41</c:v>
                </c:pt>
                <c:pt idx="2450">
                  <c:v>20.16</c:v>
                </c:pt>
                <c:pt idx="2451">
                  <c:v>20.350000000000001</c:v>
                </c:pt>
                <c:pt idx="2452">
                  <c:v>19.649999999999999</c:v>
                </c:pt>
                <c:pt idx="2453">
                  <c:v>19.43</c:v>
                </c:pt>
                <c:pt idx="2454">
                  <c:v>20.04</c:v>
                </c:pt>
                <c:pt idx="2455">
                  <c:v>21</c:v>
                </c:pt>
                <c:pt idx="2456">
                  <c:v>21.62</c:v>
                </c:pt>
                <c:pt idx="2457">
                  <c:v>20.56</c:v>
                </c:pt>
                <c:pt idx="2458">
                  <c:v>20.99</c:v>
                </c:pt>
                <c:pt idx="2459">
                  <c:v>19.16</c:v>
                </c:pt>
                <c:pt idx="2460">
                  <c:v>19.18</c:v>
                </c:pt>
                <c:pt idx="2461">
                  <c:v>18.850000000000001</c:v>
                </c:pt>
                <c:pt idx="2462">
                  <c:v>19.190000000000001</c:v>
                </c:pt>
                <c:pt idx="2463">
                  <c:v>19.190000000000001</c:v>
                </c:pt>
                <c:pt idx="2464">
                  <c:v>20</c:v>
                </c:pt>
                <c:pt idx="2465">
                  <c:v>20.309999999999999</c:v>
                </c:pt>
                <c:pt idx="2466">
                  <c:v>20.11</c:v>
                </c:pt>
                <c:pt idx="2467">
                  <c:v>20.190000000000001</c:v>
                </c:pt>
                <c:pt idx="2468">
                  <c:v>20.46</c:v>
                </c:pt>
                <c:pt idx="2469">
                  <c:v>20.079999999999998</c:v>
                </c:pt>
                <c:pt idx="2470">
                  <c:v>20.48</c:v>
                </c:pt>
                <c:pt idx="2471">
                  <c:v>20.239999999999998</c:v>
                </c:pt>
                <c:pt idx="2472">
                  <c:v>20.260000000000002</c:v>
                </c:pt>
                <c:pt idx="2473">
                  <c:v>21.53</c:v>
                </c:pt>
                <c:pt idx="2474">
                  <c:v>21.34</c:v>
                </c:pt>
                <c:pt idx="2475">
                  <c:v>21.2</c:v>
                </c:pt>
                <c:pt idx="2476">
                  <c:v>21.14</c:v>
                </c:pt>
                <c:pt idx="2477">
                  <c:v>20.68</c:v>
                </c:pt>
                <c:pt idx="2478">
                  <c:v>20.66</c:v>
                </c:pt>
                <c:pt idx="2479">
                  <c:v>20.28</c:v>
                </c:pt>
                <c:pt idx="2480">
                  <c:v>20.87</c:v>
                </c:pt>
                <c:pt idx="2481">
                  <c:v>21.16</c:v>
                </c:pt>
                <c:pt idx="2482">
                  <c:v>21.46</c:v>
                </c:pt>
                <c:pt idx="2483">
                  <c:v>21.15</c:v>
                </c:pt>
                <c:pt idx="2484">
                  <c:v>21.31</c:v>
                </c:pt>
                <c:pt idx="2485">
                  <c:v>21.28</c:v>
                </c:pt>
                <c:pt idx="2486">
                  <c:v>21</c:v>
                </c:pt>
                <c:pt idx="2487">
                  <c:v>21.24</c:v>
                </c:pt>
                <c:pt idx="2488">
                  <c:v>21.57</c:v>
                </c:pt>
                <c:pt idx="2489">
                  <c:v>20.98</c:v>
                </c:pt>
                <c:pt idx="2490">
                  <c:v>21.02</c:v>
                </c:pt>
                <c:pt idx="2491">
                  <c:v>21.61</c:v>
                </c:pt>
                <c:pt idx="2492">
                  <c:v>20.37</c:v>
                </c:pt>
                <c:pt idx="2493">
                  <c:v>21.28</c:v>
                </c:pt>
                <c:pt idx="2494">
                  <c:v>21.14</c:v>
                </c:pt>
                <c:pt idx="2495">
                  <c:v>21.55</c:v>
                </c:pt>
                <c:pt idx="2496">
                  <c:v>21.54</c:v>
                </c:pt>
                <c:pt idx="2497">
                  <c:v>21.96</c:v>
                </c:pt>
                <c:pt idx="2498">
                  <c:v>20.8</c:v>
                </c:pt>
                <c:pt idx="2499">
                  <c:v>20.98</c:v>
                </c:pt>
                <c:pt idx="2500">
                  <c:v>20.96</c:v>
                </c:pt>
                <c:pt idx="2501">
                  <c:v>21.28</c:v>
                </c:pt>
                <c:pt idx="2502">
                  <c:v>21.34</c:v>
                </c:pt>
                <c:pt idx="2503">
                  <c:v>21.14</c:v>
                </c:pt>
                <c:pt idx="2504">
                  <c:v>21.28</c:v>
                </c:pt>
                <c:pt idx="2505">
                  <c:v>21.19</c:v>
                </c:pt>
                <c:pt idx="2506">
                  <c:v>21.01</c:v>
                </c:pt>
                <c:pt idx="2507">
                  <c:v>21.81</c:v>
                </c:pt>
                <c:pt idx="2508">
                  <c:v>22.35</c:v>
                </c:pt>
              </c:numCache>
            </c:numRef>
          </c:val>
          <c:smooth val="0"/>
          <c:extLst>
            <c:ext xmlns:c16="http://schemas.microsoft.com/office/drawing/2014/chart" uri="{C3380CC4-5D6E-409C-BE32-E72D297353CC}">
              <c16:uniqueId val="{00000001-3718-4EFB-A4A5-C6787CC6D96F}"/>
            </c:ext>
          </c:extLst>
        </c:ser>
        <c:dLbls>
          <c:showLegendKey val="0"/>
          <c:showVal val="0"/>
          <c:showCatName val="0"/>
          <c:showSerName val="0"/>
          <c:showPercent val="0"/>
          <c:showBubbleSize val="0"/>
        </c:dLbls>
        <c:marker val="1"/>
        <c:smooth val="0"/>
        <c:axId val="1917820943"/>
        <c:axId val="1917799343"/>
      </c:lineChart>
      <c:dateAx>
        <c:axId val="1917820943"/>
        <c:scaling>
          <c:orientation val="minMax"/>
        </c:scaling>
        <c:delete val="0"/>
        <c:axPos val="b"/>
        <c:numFmt formatCode="mmm\-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917799343"/>
        <c:crosses val="autoZero"/>
        <c:auto val="1"/>
        <c:lblOffset val="100"/>
        <c:baseTimeUnit val="days"/>
        <c:majorUnit val="6"/>
        <c:majorTimeUnit val="months"/>
      </c:dateAx>
      <c:valAx>
        <c:axId val="1917799343"/>
        <c:scaling>
          <c:orientation val="minMax"/>
          <c:min val="0"/>
        </c:scaling>
        <c:delete val="0"/>
        <c:axPos val="l"/>
        <c:numFmt formatCode="_(&quot;$&quot;* #,##0_);_(&quot;$&quot;* \(#,##0\);_(&quot;$&quot;* &quot;-&quot;??_);_(@_)"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1917820943"/>
        <c:crosses val="autoZero"/>
        <c:crossBetween val="between"/>
      </c:valAx>
      <c:valAx>
        <c:axId val="1929234543"/>
        <c:scaling>
          <c:orientation val="minMax"/>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9221103"/>
        <c:crosses val="max"/>
        <c:crossBetween val="between"/>
      </c:valAx>
      <c:dateAx>
        <c:axId val="1929221103"/>
        <c:scaling>
          <c:orientation val="minMax"/>
        </c:scaling>
        <c:delete val="1"/>
        <c:axPos val="b"/>
        <c:numFmt formatCode="[$-409]mmm\-dd\-yyyy;@" sourceLinked="1"/>
        <c:majorTickMark val="out"/>
        <c:minorTickMark val="none"/>
        <c:tickLblPos val="nextTo"/>
        <c:crossAx val="1929234543"/>
        <c:crosses val="autoZero"/>
        <c:auto val="1"/>
        <c:lblOffset val="100"/>
        <c:baseTimeUnit val="days"/>
        <c:majorUnit val="1"/>
        <c:minorUnit val="1"/>
      </c:dateAx>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extLst/>
  </c:chart>
  <c:spPr>
    <a:noFill/>
    <a:ln w="9525" cap="flat" cmpd="sng" algn="ctr">
      <a:noFill/>
      <a:round/>
    </a:ln>
    <a:effectLst/>
  </c:spPr>
  <c:txPr>
    <a:bodyPr/>
    <a:lstStyle/>
    <a:p>
      <a:pPr>
        <a:defRPr/>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0"/>
          <c:tx>
            <c:strRef>
              <c:f>'1y'!$E$2</c:f>
              <c:strCache>
                <c:ptCount val="1"/>
                <c:pt idx="0">
                  <c:v>K</c:v>
                </c:pt>
              </c:strCache>
            </c:strRef>
          </c:tx>
          <c:spPr>
            <a:ln w="28575" cap="rnd">
              <a:solidFill>
                <a:schemeClr val="accent1">
                  <a:lumMod val="75000"/>
                </a:schemeClr>
              </a:solidFill>
              <a:round/>
            </a:ln>
            <a:effectLst/>
          </c:spPr>
          <c:marker>
            <c:symbol val="none"/>
          </c:marker>
          <c:cat>
            <c:numRef>
              <c:f>'1y'!$B$3:$B$247</c:f>
              <c:numCache>
                <c:formatCode>General</c:formatCode>
                <c:ptCount val="245"/>
                <c:pt idx="2" formatCode="mmm\ yyyy">
                  <c:v>45856</c:v>
                </c:pt>
                <c:pt idx="3" formatCode="mmm\ yyyy">
                  <c:v>45855</c:v>
                </c:pt>
                <c:pt idx="4" formatCode="mmm\ yyyy">
                  <c:v>45854</c:v>
                </c:pt>
                <c:pt idx="5" formatCode="mmm\ yyyy">
                  <c:v>45853</c:v>
                </c:pt>
                <c:pt idx="6" formatCode="mmm\ yyyy">
                  <c:v>45852</c:v>
                </c:pt>
                <c:pt idx="7" formatCode="mmm\ yyyy">
                  <c:v>45849</c:v>
                </c:pt>
                <c:pt idx="8" formatCode="mmm\ yyyy">
                  <c:v>45848</c:v>
                </c:pt>
                <c:pt idx="9" formatCode="mmm\ yyyy">
                  <c:v>45847</c:v>
                </c:pt>
                <c:pt idx="10" formatCode="mmm\ yyyy">
                  <c:v>45846</c:v>
                </c:pt>
                <c:pt idx="11" formatCode="mmm\ yyyy">
                  <c:v>45845</c:v>
                </c:pt>
                <c:pt idx="12" formatCode="mmm\ yyyy">
                  <c:v>45842</c:v>
                </c:pt>
                <c:pt idx="13" formatCode="mmm\ yyyy">
                  <c:v>45841</c:v>
                </c:pt>
                <c:pt idx="14" formatCode="mmm\ yyyy">
                  <c:v>45840</c:v>
                </c:pt>
                <c:pt idx="15" formatCode="mmm\ yyyy">
                  <c:v>45838</c:v>
                </c:pt>
                <c:pt idx="16" formatCode="mmm\ yyyy">
                  <c:v>45835</c:v>
                </c:pt>
                <c:pt idx="17" formatCode="mmm\ yyyy">
                  <c:v>45834</c:v>
                </c:pt>
                <c:pt idx="18" formatCode="mmm\ yyyy">
                  <c:v>45833</c:v>
                </c:pt>
                <c:pt idx="19" formatCode="mmm\ yyyy">
                  <c:v>45832</c:v>
                </c:pt>
                <c:pt idx="20" formatCode="mmm\ yyyy">
                  <c:v>45831</c:v>
                </c:pt>
                <c:pt idx="21" formatCode="mmm\ yyyy">
                  <c:v>45828</c:v>
                </c:pt>
                <c:pt idx="22" formatCode="mmm\ yyyy">
                  <c:v>45827</c:v>
                </c:pt>
                <c:pt idx="23" formatCode="mmm\ yyyy">
                  <c:v>45826</c:v>
                </c:pt>
                <c:pt idx="24" formatCode="mmm\ yyyy">
                  <c:v>45825</c:v>
                </c:pt>
                <c:pt idx="25" formatCode="mmm\ yyyy">
                  <c:v>45824</c:v>
                </c:pt>
                <c:pt idx="26" formatCode="mmm\ yyyy">
                  <c:v>45821</c:v>
                </c:pt>
                <c:pt idx="27" formatCode="mmm\ yyyy">
                  <c:v>45820</c:v>
                </c:pt>
                <c:pt idx="28" formatCode="mmm\ yyyy">
                  <c:v>45819</c:v>
                </c:pt>
                <c:pt idx="29" formatCode="mmm\ yyyy">
                  <c:v>45818</c:v>
                </c:pt>
                <c:pt idx="30" formatCode="mmm\ yyyy">
                  <c:v>45817</c:v>
                </c:pt>
                <c:pt idx="31" formatCode="mmm\ yyyy">
                  <c:v>45814</c:v>
                </c:pt>
                <c:pt idx="32" formatCode="mmm\ yyyy">
                  <c:v>45813</c:v>
                </c:pt>
                <c:pt idx="33" formatCode="mmm\ yyyy">
                  <c:v>45812</c:v>
                </c:pt>
                <c:pt idx="34" formatCode="mmm\ yyyy">
                  <c:v>45811</c:v>
                </c:pt>
                <c:pt idx="35" formatCode="mmm\ yyyy">
                  <c:v>45810</c:v>
                </c:pt>
                <c:pt idx="36" formatCode="mmm\ yyyy">
                  <c:v>45807</c:v>
                </c:pt>
                <c:pt idx="37" formatCode="mmm\ yyyy">
                  <c:v>45806</c:v>
                </c:pt>
                <c:pt idx="38" formatCode="mmm\ yyyy">
                  <c:v>45805</c:v>
                </c:pt>
                <c:pt idx="39" formatCode="mmm\ yyyy">
                  <c:v>45804</c:v>
                </c:pt>
                <c:pt idx="40" formatCode="mmm\ yyyy">
                  <c:v>45803</c:v>
                </c:pt>
                <c:pt idx="41" formatCode="mmm\ yyyy">
                  <c:v>45800</c:v>
                </c:pt>
                <c:pt idx="42" formatCode="mmm\ yyyy">
                  <c:v>45799</c:v>
                </c:pt>
                <c:pt idx="43" formatCode="mmm\ yyyy">
                  <c:v>45798</c:v>
                </c:pt>
                <c:pt idx="44" formatCode="mmm\ yyyy">
                  <c:v>45797</c:v>
                </c:pt>
                <c:pt idx="45" formatCode="mmm\ yyyy">
                  <c:v>45793</c:v>
                </c:pt>
                <c:pt idx="46" formatCode="mmm\ yyyy">
                  <c:v>45792</c:v>
                </c:pt>
                <c:pt idx="47" formatCode="mmm\ yyyy">
                  <c:v>45791</c:v>
                </c:pt>
                <c:pt idx="48" formatCode="mmm\ yyyy">
                  <c:v>45790</c:v>
                </c:pt>
                <c:pt idx="49" formatCode="mmm\ yyyy">
                  <c:v>45789</c:v>
                </c:pt>
                <c:pt idx="50" formatCode="mmm\ yyyy">
                  <c:v>45786</c:v>
                </c:pt>
                <c:pt idx="51" formatCode="mmm\ yyyy">
                  <c:v>45785</c:v>
                </c:pt>
                <c:pt idx="52" formatCode="mmm\ yyyy">
                  <c:v>45784</c:v>
                </c:pt>
                <c:pt idx="53" formatCode="mmm\ yyyy">
                  <c:v>45783</c:v>
                </c:pt>
                <c:pt idx="54" formatCode="mmm\ yyyy">
                  <c:v>45782</c:v>
                </c:pt>
                <c:pt idx="55" formatCode="mmm\ yyyy">
                  <c:v>45779</c:v>
                </c:pt>
                <c:pt idx="56" formatCode="mmm\ yyyy">
                  <c:v>45778</c:v>
                </c:pt>
                <c:pt idx="57" formatCode="mmm\ yyyy">
                  <c:v>45777</c:v>
                </c:pt>
                <c:pt idx="58" formatCode="mmm\ yyyy">
                  <c:v>45776</c:v>
                </c:pt>
                <c:pt idx="59" formatCode="mmm\ yyyy">
                  <c:v>45775</c:v>
                </c:pt>
                <c:pt idx="60" formatCode="mmm\ yyyy">
                  <c:v>45772</c:v>
                </c:pt>
                <c:pt idx="61" formatCode="mmm\ yyyy">
                  <c:v>45771</c:v>
                </c:pt>
                <c:pt idx="62" formatCode="mmm\ yyyy">
                  <c:v>45770</c:v>
                </c:pt>
                <c:pt idx="63" formatCode="mmm\ yyyy">
                  <c:v>45769</c:v>
                </c:pt>
                <c:pt idx="64" formatCode="mmm\ yyyy">
                  <c:v>45768</c:v>
                </c:pt>
                <c:pt idx="65" formatCode="mmm\ yyyy">
                  <c:v>45764</c:v>
                </c:pt>
                <c:pt idx="66" formatCode="mmm\ yyyy">
                  <c:v>45763</c:v>
                </c:pt>
                <c:pt idx="67" formatCode="mmm\ yyyy">
                  <c:v>45762</c:v>
                </c:pt>
                <c:pt idx="68" formatCode="mmm\ yyyy">
                  <c:v>45761</c:v>
                </c:pt>
                <c:pt idx="69" formatCode="mmm\ yyyy">
                  <c:v>45758</c:v>
                </c:pt>
                <c:pt idx="70" formatCode="mmm\ yyyy">
                  <c:v>45757</c:v>
                </c:pt>
                <c:pt idx="71" formatCode="mmm\ yyyy">
                  <c:v>45756</c:v>
                </c:pt>
                <c:pt idx="72" formatCode="mmm\ yyyy">
                  <c:v>45755</c:v>
                </c:pt>
                <c:pt idx="73" formatCode="mmm\ yyyy">
                  <c:v>45754</c:v>
                </c:pt>
                <c:pt idx="74" formatCode="mmm\ yyyy">
                  <c:v>45751</c:v>
                </c:pt>
                <c:pt idx="75" formatCode="mmm\ yyyy">
                  <c:v>45750</c:v>
                </c:pt>
                <c:pt idx="76" formatCode="mmm\ yyyy">
                  <c:v>45749</c:v>
                </c:pt>
                <c:pt idx="77" formatCode="mmm\ yyyy">
                  <c:v>45748</c:v>
                </c:pt>
                <c:pt idx="78" formatCode="mmm\ yyyy">
                  <c:v>45747</c:v>
                </c:pt>
                <c:pt idx="79" formatCode="mmm\ yyyy">
                  <c:v>45744</c:v>
                </c:pt>
                <c:pt idx="80" formatCode="mmm\ yyyy">
                  <c:v>45743</c:v>
                </c:pt>
                <c:pt idx="81" formatCode="mmm\ yyyy">
                  <c:v>45742</c:v>
                </c:pt>
                <c:pt idx="82" formatCode="mmm\ yyyy">
                  <c:v>45741</c:v>
                </c:pt>
                <c:pt idx="83" formatCode="mmm\ yyyy">
                  <c:v>45740</c:v>
                </c:pt>
                <c:pt idx="84" formatCode="mmm\ yyyy">
                  <c:v>45737</c:v>
                </c:pt>
                <c:pt idx="85" formatCode="mmm\ yyyy">
                  <c:v>45736</c:v>
                </c:pt>
                <c:pt idx="86" formatCode="mmm\ yyyy">
                  <c:v>45735</c:v>
                </c:pt>
                <c:pt idx="87" formatCode="mmm\ yyyy">
                  <c:v>45734</c:v>
                </c:pt>
                <c:pt idx="88" formatCode="mmm\ yyyy">
                  <c:v>45733</c:v>
                </c:pt>
                <c:pt idx="89" formatCode="mmm\ yyyy">
                  <c:v>45730</c:v>
                </c:pt>
                <c:pt idx="90" formatCode="mmm\ yyyy">
                  <c:v>45729</c:v>
                </c:pt>
                <c:pt idx="91" formatCode="mmm\ yyyy">
                  <c:v>45728</c:v>
                </c:pt>
                <c:pt idx="92" formatCode="mmm\ yyyy">
                  <c:v>45727</c:v>
                </c:pt>
                <c:pt idx="93" formatCode="mmm\ yyyy">
                  <c:v>45726</c:v>
                </c:pt>
                <c:pt idx="94" formatCode="mmm\ yyyy">
                  <c:v>45723</c:v>
                </c:pt>
                <c:pt idx="95" formatCode="mmm\ yyyy">
                  <c:v>45722</c:v>
                </c:pt>
                <c:pt idx="96" formatCode="mmm\ yyyy">
                  <c:v>45721</c:v>
                </c:pt>
                <c:pt idx="97" formatCode="mmm\ yyyy">
                  <c:v>45720</c:v>
                </c:pt>
                <c:pt idx="98" formatCode="mmm\ yyyy">
                  <c:v>45719</c:v>
                </c:pt>
                <c:pt idx="99" formatCode="mmm\ yyyy">
                  <c:v>45716</c:v>
                </c:pt>
                <c:pt idx="100" formatCode="mmm\ yyyy">
                  <c:v>45715</c:v>
                </c:pt>
                <c:pt idx="101" formatCode="mmm\ yyyy">
                  <c:v>45714</c:v>
                </c:pt>
                <c:pt idx="102" formatCode="mmm\ yyyy">
                  <c:v>45713</c:v>
                </c:pt>
                <c:pt idx="103" formatCode="mmm\ yyyy">
                  <c:v>45712</c:v>
                </c:pt>
                <c:pt idx="104" formatCode="mmm\ yyyy">
                  <c:v>45709</c:v>
                </c:pt>
                <c:pt idx="105" formatCode="mmm\ yyyy">
                  <c:v>45708</c:v>
                </c:pt>
                <c:pt idx="106" formatCode="mmm\ yyyy">
                  <c:v>45707</c:v>
                </c:pt>
                <c:pt idx="107" formatCode="mmm\ yyyy">
                  <c:v>45706</c:v>
                </c:pt>
                <c:pt idx="108" formatCode="mmm\ yyyy">
                  <c:v>45702</c:v>
                </c:pt>
                <c:pt idx="109" formatCode="mmm\ yyyy">
                  <c:v>45701</c:v>
                </c:pt>
                <c:pt idx="110" formatCode="mmm\ yyyy">
                  <c:v>45700</c:v>
                </c:pt>
                <c:pt idx="111" formatCode="mmm\ yyyy">
                  <c:v>45699</c:v>
                </c:pt>
                <c:pt idx="112" formatCode="mmm\ yyyy">
                  <c:v>45698</c:v>
                </c:pt>
                <c:pt idx="113" formatCode="mmm\ yyyy">
                  <c:v>45695</c:v>
                </c:pt>
                <c:pt idx="114" formatCode="mmm\ yyyy">
                  <c:v>45694</c:v>
                </c:pt>
                <c:pt idx="115" formatCode="mmm\ yyyy">
                  <c:v>45693</c:v>
                </c:pt>
                <c:pt idx="116" formatCode="mmm\ yyyy">
                  <c:v>45692</c:v>
                </c:pt>
                <c:pt idx="117" formatCode="mmm\ yyyy">
                  <c:v>45691</c:v>
                </c:pt>
                <c:pt idx="118" formatCode="mmm\ yyyy">
                  <c:v>45688</c:v>
                </c:pt>
                <c:pt idx="119" formatCode="mmm\ yyyy">
                  <c:v>45687</c:v>
                </c:pt>
                <c:pt idx="120" formatCode="mmm\ yyyy">
                  <c:v>45686</c:v>
                </c:pt>
                <c:pt idx="121" formatCode="mmm\ yyyy">
                  <c:v>45685</c:v>
                </c:pt>
                <c:pt idx="122" formatCode="mmm\ yyyy">
                  <c:v>45684</c:v>
                </c:pt>
                <c:pt idx="123" formatCode="mmm\ yyyy">
                  <c:v>45681</c:v>
                </c:pt>
                <c:pt idx="124" formatCode="mmm\ yyyy">
                  <c:v>45680</c:v>
                </c:pt>
                <c:pt idx="125" formatCode="mmm\ yyyy">
                  <c:v>45679</c:v>
                </c:pt>
                <c:pt idx="126" formatCode="mmm\ yyyy">
                  <c:v>45678</c:v>
                </c:pt>
                <c:pt idx="127" formatCode="mmm\ yyyy">
                  <c:v>45677</c:v>
                </c:pt>
                <c:pt idx="128" formatCode="mmm\ yyyy">
                  <c:v>45674</c:v>
                </c:pt>
                <c:pt idx="129" formatCode="mmm\ yyyy">
                  <c:v>45673</c:v>
                </c:pt>
                <c:pt idx="130" formatCode="mmm\ yyyy">
                  <c:v>45672</c:v>
                </c:pt>
                <c:pt idx="131" formatCode="mmm\ yyyy">
                  <c:v>45671</c:v>
                </c:pt>
                <c:pt idx="132" formatCode="mmm\ yyyy">
                  <c:v>45670</c:v>
                </c:pt>
                <c:pt idx="133" formatCode="mmm\ yyyy">
                  <c:v>45667</c:v>
                </c:pt>
                <c:pt idx="134" formatCode="mmm\ yyyy">
                  <c:v>45666</c:v>
                </c:pt>
                <c:pt idx="135" formatCode="mmm\ yyyy">
                  <c:v>45665</c:v>
                </c:pt>
                <c:pt idx="136" formatCode="mmm\ yyyy">
                  <c:v>45664</c:v>
                </c:pt>
                <c:pt idx="137" formatCode="mmm\ yyyy">
                  <c:v>45663</c:v>
                </c:pt>
                <c:pt idx="138" formatCode="mmm\ yyyy">
                  <c:v>45660</c:v>
                </c:pt>
                <c:pt idx="139" formatCode="mmm\ yyyy">
                  <c:v>45659</c:v>
                </c:pt>
                <c:pt idx="140" formatCode="mmm\ yyyy">
                  <c:v>45657</c:v>
                </c:pt>
                <c:pt idx="141" formatCode="mmm\ yyyy">
                  <c:v>45656</c:v>
                </c:pt>
                <c:pt idx="142" formatCode="mmm\ yyyy">
                  <c:v>45653</c:v>
                </c:pt>
                <c:pt idx="143" formatCode="mmm\ yyyy">
                  <c:v>45650</c:v>
                </c:pt>
                <c:pt idx="144" formatCode="mmm\ yyyy">
                  <c:v>45649</c:v>
                </c:pt>
                <c:pt idx="145" formatCode="mmm\ yyyy">
                  <c:v>45646</c:v>
                </c:pt>
                <c:pt idx="146" formatCode="mmm\ yyyy">
                  <c:v>45645</c:v>
                </c:pt>
                <c:pt idx="147" formatCode="mmm\ yyyy">
                  <c:v>45644</c:v>
                </c:pt>
                <c:pt idx="148" formatCode="mmm\ yyyy">
                  <c:v>45643</c:v>
                </c:pt>
                <c:pt idx="149" formatCode="mmm\ yyyy">
                  <c:v>45642</c:v>
                </c:pt>
                <c:pt idx="150" formatCode="mmm\ yyyy">
                  <c:v>45639</c:v>
                </c:pt>
                <c:pt idx="151" formatCode="mmm\ yyyy">
                  <c:v>45638</c:v>
                </c:pt>
                <c:pt idx="152" formatCode="mmm\ yyyy">
                  <c:v>45637</c:v>
                </c:pt>
                <c:pt idx="153" formatCode="mmm\ yyyy">
                  <c:v>45636</c:v>
                </c:pt>
                <c:pt idx="154" formatCode="mmm\ yyyy">
                  <c:v>45635</c:v>
                </c:pt>
                <c:pt idx="155" formatCode="mmm\ yyyy">
                  <c:v>45632</c:v>
                </c:pt>
                <c:pt idx="156" formatCode="mmm\ yyyy">
                  <c:v>45631</c:v>
                </c:pt>
                <c:pt idx="157" formatCode="mmm\ yyyy">
                  <c:v>45630</c:v>
                </c:pt>
                <c:pt idx="158" formatCode="mmm\ yyyy">
                  <c:v>45629</c:v>
                </c:pt>
                <c:pt idx="159" formatCode="mmm\ yyyy">
                  <c:v>45628</c:v>
                </c:pt>
                <c:pt idx="160" formatCode="mmm\ yyyy">
                  <c:v>45625</c:v>
                </c:pt>
                <c:pt idx="161" formatCode="mmm\ yyyy">
                  <c:v>45624</c:v>
                </c:pt>
                <c:pt idx="162" formatCode="mmm\ yyyy">
                  <c:v>45623</c:v>
                </c:pt>
                <c:pt idx="163" formatCode="mmm\ yyyy">
                  <c:v>45622</c:v>
                </c:pt>
                <c:pt idx="164" formatCode="mmm\ yyyy">
                  <c:v>45621</c:v>
                </c:pt>
                <c:pt idx="165" formatCode="mmm\ yyyy">
                  <c:v>45618</c:v>
                </c:pt>
                <c:pt idx="166" formatCode="mmm\ yyyy">
                  <c:v>45617</c:v>
                </c:pt>
                <c:pt idx="167" formatCode="mmm\ yyyy">
                  <c:v>45616</c:v>
                </c:pt>
                <c:pt idx="168" formatCode="mmm\ yyyy">
                  <c:v>45615</c:v>
                </c:pt>
                <c:pt idx="169" formatCode="mmm\ yyyy">
                  <c:v>45614</c:v>
                </c:pt>
                <c:pt idx="170" formatCode="mmm\ yyyy">
                  <c:v>45611</c:v>
                </c:pt>
                <c:pt idx="171" formatCode="mmm\ yyyy">
                  <c:v>45610</c:v>
                </c:pt>
                <c:pt idx="172" formatCode="mmm\ yyyy">
                  <c:v>45609</c:v>
                </c:pt>
                <c:pt idx="173" formatCode="mmm\ yyyy">
                  <c:v>45608</c:v>
                </c:pt>
                <c:pt idx="174" formatCode="mmm\ yyyy">
                  <c:v>45607</c:v>
                </c:pt>
                <c:pt idx="175" formatCode="mmm\ yyyy">
                  <c:v>45604</c:v>
                </c:pt>
                <c:pt idx="176" formatCode="mmm\ yyyy">
                  <c:v>45603</c:v>
                </c:pt>
                <c:pt idx="177" formatCode="mmm\ yyyy">
                  <c:v>45602</c:v>
                </c:pt>
                <c:pt idx="178" formatCode="mmm\ yyyy">
                  <c:v>45601</c:v>
                </c:pt>
                <c:pt idx="179" formatCode="mmm\ yyyy">
                  <c:v>45600</c:v>
                </c:pt>
                <c:pt idx="180" formatCode="mmm\ yyyy">
                  <c:v>45597</c:v>
                </c:pt>
                <c:pt idx="181" formatCode="mmm\ yyyy">
                  <c:v>45596</c:v>
                </c:pt>
                <c:pt idx="182" formatCode="mmm\ yyyy">
                  <c:v>45595</c:v>
                </c:pt>
                <c:pt idx="183" formatCode="mmm\ yyyy">
                  <c:v>45594</c:v>
                </c:pt>
                <c:pt idx="184" formatCode="mmm\ yyyy">
                  <c:v>45593</c:v>
                </c:pt>
                <c:pt idx="185" formatCode="mmm\ yyyy">
                  <c:v>45590</c:v>
                </c:pt>
                <c:pt idx="186" formatCode="mmm\ yyyy">
                  <c:v>45589</c:v>
                </c:pt>
                <c:pt idx="187" formatCode="mmm\ yyyy">
                  <c:v>45588</c:v>
                </c:pt>
                <c:pt idx="188" formatCode="mmm\ yyyy">
                  <c:v>45587</c:v>
                </c:pt>
                <c:pt idx="189" formatCode="mmm\ yyyy">
                  <c:v>45586</c:v>
                </c:pt>
                <c:pt idx="190" formatCode="mmm\ yyyy">
                  <c:v>45583</c:v>
                </c:pt>
                <c:pt idx="191" formatCode="mmm\ yyyy">
                  <c:v>45582</c:v>
                </c:pt>
                <c:pt idx="192" formatCode="mmm\ yyyy">
                  <c:v>45581</c:v>
                </c:pt>
                <c:pt idx="193" formatCode="mmm\ yyyy">
                  <c:v>45580</c:v>
                </c:pt>
                <c:pt idx="194" formatCode="mmm\ yyyy">
                  <c:v>45579</c:v>
                </c:pt>
                <c:pt idx="195" formatCode="mmm\ yyyy">
                  <c:v>45576</c:v>
                </c:pt>
                <c:pt idx="196" formatCode="mmm\ yyyy">
                  <c:v>45575</c:v>
                </c:pt>
                <c:pt idx="197" formatCode="mmm\ yyyy">
                  <c:v>45574</c:v>
                </c:pt>
                <c:pt idx="198" formatCode="mmm\ yyyy">
                  <c:v>45573</c:v>
                </c:pt>
                <c:pt idx="199" formatCode="mmm\ yyyy">
                  <c:v>45572</c:v>
                </c:pt>
                <c:pt idx="200" formatCode="mmm\ yyyy">
                  <c:v>45569</c:v>
                </c:pt>
                <c:pt idx="201" formatCode="mmm\ yyyy">
                  <c:v>45568</c:v>
                </c:pt>
                <c:pt idx="202" formatCode="mmm\ yyyy">
                  <c:v>45567</c:v>
                </c:pt>
                <c:pt idx="203" formatCode="mmm\ yyyy">
                  <c:v>45566</c:v>
                </c:pt>
                <c:pt idx="204" formatCode="mmm\ yyyy">
                  <c:v>45565</c:v>
                </c:pt>
                <c:pt idx="205" formatCode="mmm\ yyyy">
                  <c:v>45562</c:v>
                </c:pt>
                <c:pt idx="206" formatCode="mmm\ yyyy">
                  <c:v>45561</c:v>
                </c:pt>
                <c:pt idx="207" formatCode="mmm\ yyyy">
                  <c:v>45560</c:v>
                </c:pt>
                <c:pt idx="208" formatCode="mmm\ yyyy">
                  <c:v>45559</c:v>
                </c:pt>
                <c:pt idx="209" formatCode="mmm\ yyyy">
                  <c:v>45558</c:v>
                </c:pt>
                <c:pt idx="210" formatCode="mmm\ yyyy">
                  <c:v>45555</c:v>
                </c:pt>
                <c:pt idx="211" formatCode="mmm\ yyyy">
                  <c:v>45554</c:v>
                </c:pt>
                <c:pt idx="212" formatCode="mmm\ yyyy">
                  <c:v>45553</c:v>
                </c:pt>
                <c:pt idx="213" formatCode="mmm\ yyyy">
                  <c:v>45552</c:v>
                </c:pt>
                <c:pt idx="214" formatCode="mmm\ yyyy">
                  <c:v>45551</c:v>
                </c:pt>
                <c:pt idx="215" formatCode="mmm\ yyyy">
                  <c:v>45548</c:v>
                </c:pt>
                <c:pt idx="216" formatCode="mmm\ yyyy">
                  <c:v>45547</c:v>
                </c:pt>
                <c:pt idx="217" formatCode="mmm\ yyyy">
                  <c:v>45546</c:v>
                </c:pt>
                <c:pt idx="218" formatCode="mmm\ yyyy">
                  <c:v>45545</c:v>
                </c:pt>
                <c:pt idx="219" formatCode="mmm\ yyyy">
                  <c:v>45544</c:v>
                </c:pt>
                <c:pt idx="220" formatCode="mmm\ yyyy">
                  <c:v>45541</c:v>
                </c:pt>
                <c:pt idx="221" formatCode="mmm\ yyyy">
                  <c:v>45540</c:v>
                </c:pt>
                <c:pt idx="222" formatCode="mmm\ yyyy">
                  <c:v>45539</c:v>
                </c:pt>
                <c:pt idx="223" formatCode="mmm\ yyyy">
                  <c:v>45538</c:v>
                </c:pt>
                <c:pt idx="224" formatCode="mmm\ yyyy">
                  <c:v>45534</c:v>
                </c:pt>
                <c:pt idx="225" formatCode="mmm\ yyyy">
                  <c:v>45533</c:v>
                </c:pt>
                <c:pt idx="226" formatCode="mmm\ yyyy">
                  <c:v>45532</c:v>
                </c:pt>
                <c:pt idx="227" formatCode="mmm\ yyyy">
                  <c:v>45531</c:v>
                </c:pt>
                <c:pt idx="228" formatCode="mmm\ yyyy">
                  <c:v>45530</c:v>
                </c:pt>
                <c:pt idx="229" formatCode="mmm\ yyyy">
                  <c:v>45527</c:v>
                </c:pt>
                <c:pt idx="230" formatCode="mmm\ yyyy">
                  <c:v>45526</c:v>
                </c:pt>
                <c:pt idx="231" formatCode="mmm\ yyyy">
                  <c:v>45525</c:v>
                </c:pt>
                <c:pt idx="232" formatCode="mmm\ yyyy">
                  <c:v>45524</c:v>
                </c:pt>
                <c:pt idx="233" formatCode="mmm\ yyyy">
                  <c:v>45523</c:v>
                </c:pt>
                <c:pt idx="234" formatCode="mmm\ yyyy">
                  <c:v>45520</c:v>
                </c:pt>
                <c:pt idx="235" formatCode="mmm\ yyyy">
                  <c:v>45519</c:v>
                </c:pt>
                <c:pt idx="236" formatCode="mmm\ yyyy">
                  <c:v>45518</c:v>
                </c:pt>
                <c:pt idx="237" formatCode="mmm\ yyyy">
                  <c:v>45517</c:v>
                </c:pt>
                <c:pt idx="238" formatCode="mmm\ yyyy">
                  <c:v>45516</c:v>
                </c:pt>
                <c:pt idx="239" formatCode="mmm\ yyyy">
                  <c:v>45513</c:v>
                </c:pt>
                <c:pt idx="240" formatCode="mmm\ yyyy">
                  <c:v>45512</c:v>
                </c:pt>
                <c:pt idx="241" formatCode="mmm\ yyyy">
                  <c:v>45511</c:v>
                </c:pt>
                <c:pt idx="242" formatCode="mmm\ yyyy">
                  <c:v>45510</c:v>
                </c:pt>
                <c:pt idx="243" formatCode="mmm\ yyyy">
                  <c:v>45506</c:v>
                </c:pt>
                <c:pt idx="244" formatCode="mmm\ yyyy">
                  <c:v>45505</c:v>
                </c:pt>
              </c:numCache>
            </c:numRef>
          </c:cat>
          <c:val>
            <c:numRef>
              <c:f>'1y'!$E$3:$E$247</c:f>
              <c:numCache>
                <c:formatCode>General</c:formatCode>
                <c:ptCount val="245"/>
                <c:pt idx="2" formatCode="0%">
                  <c:v>0.73206900000000008</c:v>
                </c:pt>
                <c:pt idx="3" formatCode="0%">
                  <c:v>0.74690799999999991</c:v>
                </c:pt>
                <c:pt idx="4" formatCode="0%">
                  <c:v>0.75515299999999996</c:v>
                </c:pt>
                <c:pt idx="5" formatCode="0%">
                  <c:v>0.74278599999999995</c:v>
                </c:pt>
                <c:pt idx="6" formatCode="0%">
                  <c:v>0.76472399999999996</c:v>
                </c:pt>
                <c:pt idx="7" formatCode="0%">
                  <c:v>0.754328</c:v>
                </c:pt>
                <c:pt idx="8" formatCode="0%">
                  <c:v>0.72794700000000001</c:v>
                </c:pt>
                <c:pt idx="9" formatCode="0%">
                  <c:v>0.72959599999999991</c:v>
                </c:pt>
                <c:pt idx="10" formatCode="0%">
                  <c:v>0.71475700000000009</c:v>
                </c:pt>
                <c:pt idx="11" formatCode="0%">
                  <c:v>0.81038700000000008</c:v>
                </c:pt>
                <c:pt idx="12" formatCode="0%">
                  <c:v>0.77576299999999998</c:v>
                </c:pt>
                <c:pt idx="13" formatCode="0%">
                  <c:v>0.77658699999999992</c:v>
                </c:pt>
                <c:pt idx="14" formatCode="0%">
                  <c:v>0.74278599999999995</c:v>
                </c:pt>
                <c:pt idx="15" formatCode="0%">
                  <c:v>0.75267899999999999</c:v>
                </c:pt>
                <c:pt idx="16" formatCode="0%">
                  <c:v>0.67930699999999999</c:v>
                </c:pt>
                <c:pt idx="17" formatCode="0%">
                  <c:v>0.78153300000000003</c:v>
                </c:pt>
                <c:pt idx="18" formatCode="0%">
                  <c:v>0.73124499999999992</c:v>
                </c:pt>
                <c:pt idx="19" formatCode="0%">
                  <c:v>0.72959599999999991</c:v>
                </c:pt>
                <c:pt idx="20" formatCode="0%">
                  <c:v>0.77823600000000004</c:v>
                </c:pt>
                <c:pt idx="21" formatCode="0%">
                  <c:v>0.751031</c:v>
                </c:pt>
                <c:pt idx="22" formatCode="0%">
                  <c:v>0.73124499999999992</c:v>
                </c:pt>
                <c:pt idx="23" formatCode="0%">
                  <c:v>0.754328</c:v>
                </c:pt>
                <c:pt idx="24" formatCode="0%">
                  <c:v>0.75680099999999995</c:v>
                </c:pt>
                <c:pt idx="25" formatCode="0%">
                  <c:v>0.74361099999999991</c:v>
                </c:pt>
                <c:pt idx="26" formatCode="0%">
                  <c:v>0.76916700000000005</c:v>
                </c:pt>
                <c:pt idx="27" formatCode="0%">
                  <c:v>0.74443499999999996</c:v>
                </c:pt>
                <c:pt idx="28" formatCode="0%">
                  <c:v>0.72052800000000006</c:v>
                </c:pt>
                <c:pt idx="29" formatCode="0%">
                  <c:v>0.67353700000000005</c:v>
                </c:pt>
                <c:pt idx="30" formatCode="0%">
                  <c:v>0.70321500000000003</c:v>
                </c:pt>
                <c:pt idx="31" formatCode="0%">
                  <c:v>0.70486400000000005</c:v>
                </c:pt>
                <c:pt idx="32" formatCode="0%">
                  <c:v>0.74278599999999995</c:v>
                </c:pt>
                <c:pt idx="33" formatCode="0%">
                  <c:v>0.74773300000000009</c:v>
                </c:pt>
                <c:pt idx="34" formatCode="0%">
                  <c:v>0.75927499999999992</c:v>
                </c:pt>
                <c:pt idx="35" formatCode="0%">
                  <c:v>0.7749379999999999</c:v>
                </c:pt>
                <c:pt idx="36" formatCode="0%">
                  <c:v>0.67023900000000003</c:v>
                </c:pt>
                <c:pt idx="37" formatCode="0%">
                  <c:v>0.66858999999999991</c:v>
                </c:pt>
                <c:pt idx="38" formatCode="0%">
                  <c:v>0.68837599999999999</c:v>
                </c:pt>
                <c:pt idx="39" formatCode="0%">
                  <c:v>0.65704899999999999</c:v>
                </c:pt>
                <c:pt idx="40" formatCode="0%">
                  <c:v>0.68672700000000009</c:v>
                </c:pt>
                <c:pt idx="41" formatCode="0%">
                  <c:v>0.66694100000000001</c:v>
                </c:pt>
                <c:pt idx="42" formatCode="0%">
                  <c:v>0.65787300000000004</c:v>
                </c:pt>
                <c:pt idx="43" formatCode="0%">
                  <c:v>0.67436099999999999</c:v>
                </c:pt>
                <c:pt idx="44" formatCode="0%">
                  <c:v>0.64880499999999997</c:v>
                </c:pt>
                <c:pt idx="45" formatCode="0%">
                  <c:v>0.58202799999999999</c:v>
                </c:pt>
                <c:pt idx="46" formatCode="0%">
                  <c:v>0.58202799999999999</c:v>
                </c:pt>
                <c:pt idx="47" formatCode="0%">
                  <c:v>0.55399799999999999</c:v>
                </c:pt>
                <c:pt idx="48" formatCode="0%">
                  <c:v>0.58120399999999994</c:v>
                </c:pt>
                <c:pt idx="49" formatCode="0%">
                  <c:v>0.58202799999999999</c:v>
                </c:pt>
                <c:pt idx="50" formatCode="0%">
                  <c:v>0.73042000000000007</c:v>
                </c:pt>
                <c:pt idx="51" formatCode="0%">
                  <c:v>0.69497100000000001</c:v>
                </c:pt>
                <c:pt idx="52" formatCode="0%">
                  <c:v>0.782358</c:v>
                </c:pt>
                <c:pt idx="53" formatCode="0%">
                  <c:v>0.73124499999999992</c:v>
                </c:pt>
                <c:pt idx="54" formatCode="0%">
                  <c:v>0.65210199999999996</c:v>
                </c:pt>
                <c:pt idx="55" formatCode="0%">
                  <c:v>0.60181399999999996</c:v>
                </c:pt>
                <c:pt idx="56" formatCode="0%">
                  <c:v>0.62242400000000009</c:v>
                </c:pt>
                <c:pt idx="57" formatCode="0%">
                  <c:v>0.67765900000000001</c:v>
                </c:pt>
                <c:pt idx="58" formatCode="0%">
                  <c:v>0.661995</c:v>
                </c:pt>
                <c:pt idx="59" formatCode="0%">
                  <c:v>0.68260499999999991</c:v>
                </c:pt>
                <c:pt idx="60" formatCode="0%">
                  <c:v>0.65540000000000009</c:v>
                </c:pt>
                <c:pt idx="61" formatCode="0%">
                  <c:v>0.67436099999999999</c:v>
                </c:pt>
                <c:pt idx="62" formatCode="0%">
                  <c:v>0.64056100000000005</c:v>
                </c:pt>
                <c:pt idx="63" formatCode="0%">
                  <c:v>0.67601</c:v>
                </c:pt>
                <c:pt idx="64" formatCode="0%">
                  <c:v>0.70404</c:v>
                </c:pt>
                <c:pt idx="65" formatCode="0%">
                  <c:v>0.690025</c:v>
                </c:pt>
                <c:pt idx="66" formatCode="0%">
                  <c:v>0.71805400000000008</c:v>
                </c:pt>
                <c:pt idx="67" formatCode="0%">
                  <c:v>0.68590300000000004</c:v>
                </c:pt>
                <c:pt idx="68" formatCode="0%">
                  <c:v>0.65952200000000005</c:v>
                </c:pt>
                <c:pt idx="69" formatCode="0%">
                  <c:v>0.64550700000000005</c:v>
                </c:pt>
                <c:pt idx="70" formatCode="0%">
                  <c:v>0.57790600000000003</c:v>
                </c:pt>
                <c:pt idx="71" formatCode="0%">
                  <c:v>0.51442699999999997</c:v>
                </c:pt>
                <c:pt idx="72" formatCode="0%">
                  <c:v>0.40395699999999995</c:v>
                </c:pt>
                <c:pt idx="73" formatCode="0%">
                  <c:v>0.40478200000000003</c:v>
                </c:pt>
                <c:pt idx="74" formatCode="0%">
                  <c:v>0.38087400000000005</c:v>
                </c:pt>
                <c:pt idx="75" formatCode="0%">
                  <c:v>0.472383</c:v>
                </c:pt>
                <c:pt idx="76" formatCode="0%">
                  <c:v>0.51360300000000003</c:v>
                </c:pt>
                <c:pt idx="77" formatCode="0%">
                  <c:v>0.48474899999999999</c:v>
                </c:pt>
                <c:pt idx="78" formatCode="0%">
                  <c:v>0.494641</c:v>
                </c:pt>
                <c:pt idx="79" formatCode="0%">
                  <c:v>0.47403100000000004</c:v>
                </c:pt>
                <c:pt idx="80" formatCode="0%">
                  <c:v>0.47403100000000004</c:v>
                </c:pt>
                <c:pt idx="81" formatCode="0%">
                  <c:v>0.43610900000000002</c:v>
                </c:pt>
                <c:pt idx="82" formatCode="0%">
                  <c:v>0.446826</c:v>
                </c:pt>
                <c:pt idx="83" formatCode="0%">
                  <c:v>0.43835099999999999</c:v>
                </c:pt>
                <c:pt idx="84" formatCode="0%">
                  <c:v>0.43940600000000002</c:v>
                </c:pt>
                <c:pt idx="85" formatCode="0%">
                  <c:v>0.45424599999999998</c:v>
                </c:pt>
                <c:pt idx="86" formatCode="0%">
                  <c:v>0.44105499999999997</c:v>
                </c:pt>
                <c:pt idx="87" formatCode="0%">
                  <c:v>0.41549900000000001</c:v>
                </c:pt>
                <c:pt idx="88" formatCode="0%">
                  <c:v>0.41549900000000001</c:v>
                </c:pt>
                <c:pt idx="89" formatCode="0%">
                  <c:v>0.37675199999999998</c:v>
                </c:pt>
                <c:pt idx="90" formatCode="0%">
                  <c:v>0.35779099999999997</c:v>
                </c:pt>
                <c:pt idx="91" formatCode="0%">
                  <c:v>0.31821899999999997</c:v>
                </c:pt>
                <c:pt idx="92" formatCode="0%">
                  <c:v>0.32646299999999995</c:v>
                </c:pt>
                <c:pt idx="93" formatCode="0%">
                  <c:v>0.257214</c:v>
                </c:pt>
                <c:pt idx="94" formatCode="0%">
                  <c:v>0.32399</c:v>
                </c:pt>
                <c:pt idx="95" formatCode="0%">
                  <c:v>0.31409700000000002</c:v>
                </c:pt>
                <c:pt idx="96" formatCode="0%">
                  <c:v>0.35366900000000001</c:v>
                </c:pt>
                <c:pt idx="97" formatCode="0%">
                  <c:v>0.32646299999999995</c:v>
                </c:pt>
                <c:pt idx="98" formatCode="0%">
                  <c:v>0.28606799999999999</c:v>
                </c:pt>
                <c:pt idx="99" formatCode="0%">
                  <c:v>0.27782400000000002</c:v>
                </c:pt>
                <c:pt idx="100" formatCode="0%">
                  <c:v>0.262984</c:v>
                </c:pt>
                <c:pt idx="101" formatCode="0%">
                  <c:v>0.30915100000000001</c:v>
                </c:pt>
                <c:pt idx="102" formatCode="0%">
                  <c:v>0.27287700000000004</c:v>
                </c:pt>
                <c:pt idx="103" formatCode="0%">
                  <c:v>0.29925799999999997</c:v>
                </c:pt>
                <c:pt idx="104" formatCode="0%">
                  <c:v>0.28524300000000002</c:v>
                </c:pt>
                <c:pt idx="105" formatCode="0%">
                  <c:v>0.34954700000000005</c:v>
                </c:pt>
                <c:pt idx="106" formatCode="0%">
                  <c:v>0.33058500000000002</c:v>
                </c:pt>
                <c:pt idx="107" formatCode="0%">
                  <c:v>0.321517</c:v>
                </c:pt>
                <c:pt idx="108" formatCode="0%">
                  <c:v>0.31821899999999997</c:v>
                </c:pt>
                <c:pt idx="109" formatCode="0%">
                  <c:v>0.33635599999999999</c:v>
                </c:pt>
                <c:pt idx="110" formatCode="0%">
                  <c:v>0.435284</c:v>
                </c:pt>
                <c:pt idx="111" formatCode="0%">
                  <c:v>0.42044500000000001</c:v>
                </c:pt>
                <c:pt idx="112" formatCode="0%">
                  <c:v>0.42786499999999994</c:v>
                </c:pt>
                <c:pt idx="113" formatCode="0%">
                  <c:v>0.399011</c:v>
                </c:pt>
                <c:pt idx="114" formatCode="0%">
                  <c:v>0.40560600000000002</c:v>
                </c:pt>
                <c:pt idx="115" formatCode="0%">
                  <c:v>0.402308</c:v>
                </c:pt>
                <c:pt idx="116" formatCode="0%">
                  <c:v>0.35531699999999999</c:v>
                </c:pt>
                <c:pt idx="117" formatCode="0%">
                  <c:v>0.37427900000000003</c:v>
                </c:pt>
                <c:pt idx="118" formatCode="0%">
                  <c:v>0.34954700000000005</c:v>
                </c:pt>
                <c:pt idx="119" formatCode="0%">
                  <c:v>0.36933199999999999</c:v>
                </c:pt>
                <c:pt idx="120" formatCode="0%">
                  <c:v>0.32316600000000001</c:v>
                </c:pt>
                <c:pt idx="121" formatCode="0%">
                  <c:v>0.29266300000000001</c:v>
                </c:pt>
                <c:pt idx="122" formatCode="0%">
                  <c:v>0.26051099999999999</c:v>
                </c:pt>
                <c:pt idx="123" formatCode="0%">
                  <c:v>0.26380900000000002</c:v>
                </c:pt>
                <c:pt idx="124" formatCode="0%">
                  <c:v>0.24649599999999999</c:v>
                </c:pt>
                <c:pt idx="125" formatCode="0%">
                  <c:v>0.26133600000000001</c:v>
                </c:pt>
                <c:pt idx="126" formatCode="0%">
                  <c:v>0.257214</c:v>
                </c:pt>
                <c:pt idx="127" formatCode="0%">
                  <c:v>0.24484700000000001</c:v>
                </c:pt>
                <c:pt idx="128" formatCode="0%">
                  <c:v>0.22918399999999997</c:v>
                </c:pt>
                <c:pt idx="129" formatCode="0%">
                  <c:v>0.21599299999999999</c:v>
                </c:pt>
                <c:pt idx="130" formatCode="0%">
                  <c:v>0.259687</c:v>
                </c:pt>
                <c:pt idx="131" formatCode="0%">
                  <c:v>0.25309199999999998</c:v>
                </c:pt>
                <c:pt idx="132" formatCode="0%">
                  <c:v>0.195383</c:v>
                </c:pt>
                <c:pt idx="133" formatCode="0%">
                  <c:v>0.243199</c:v>
                </c:pt>
                <c:pt idx="134" formatCode="0%">
                  <c:v>0.26545799999999997</c:v>
                </c:pt>
                <c:pt idx="135" formatCode="0%">
                  <c:v>0.23248100000000002</c:v>
                </c:pt>
                <c:pt idx="136" formatCode="0%">
                  <c:v>0.16900200000000001</c:v>
                </c:pt>
                <c:pt idx="137" formatCode="0%">
                  <c:v>0.14427000000000001</c:v>
                </c:pt>
                <c:pt idx="138" formatCode="0%">
                  <c:v>0.16488</c:v>
                </c:pt>
                <c:pt idx="139" formatCode="0%">
                  <c:v>0.17477299999999998</c:v>
                </c:pt>
                <c:pt idx="140" formatCode="0%">
                  <c:v>0.100577</c:v>
                </c:pt>
                <c:pt idx="141" formatCode="0%">
                  <c:v>8.5738000000000009E-2</c:v>
                </c:pt>
                <c:pt idx="142" formatCode="0%">
                  <c:v>0.107997</c:v>
                </c:pt>
                <c:pt idx="143" formatCode="0%">
                  <c:v>0.116241</c:v>
                </c:pt>
                <c:pt idx="144" formatCode="0%">
                  <c:v>0.10552300000000001</c:v>
                </c:pt>
                <c:pt idx="145" formatCode="0%">
                  <c:v>9.4806000000000001E-2</c:v>
                </c:pt>
                <c:pt idx="146" formatCode="0%">
                  <c:v>7.6669000000000001E-2</c:v>
                </c:pt>
                <c:pt idx="147" formatCode="0%">
                  <c:v>7.4195999999999998E-2</c:v>
                </c:pt>
                <c:pt idx="148" formatCode="0%">
                  <c:v>0.12943099999999999</c:v>
                </c:pt>
                <c:pt idx="149" formatCode="0%">
                  <c:v>0.14591900000000002</c:v>
                </c:pt>
                <c:pt idx="150" formatCode="0%">
                  <c:v>0.14591900000000002</c:v>
                </c:pt>
                <c:pt idx="151" formatCode="0%">
                  <c:v>0.17889500000000003</c:v>
                </c:pt>
                <c:pt idx="152" formatCode="0%">
                  <c:v>0.23248100000000002</c:v>
                </c:pt>
                <c:pt idx="153" formatCode="0%">
                  <c:v>0.17807099999999998</c:v>
                </c:pt>
                <c:pt idx="154" formatCode="0%">
                  <c:v>0.15993399999999999</c:v>
                </c:pt>
                <c:pt idx="155" formatCode="0%">
                  <c:v>0.139324</c:v>
                </c:pt>
                <c:pt idx="156" formatCode="0%">
                  <c:v>0.147568</c:v>
                </c:pt>
                <c:pt idx="157" formatCode="0%">
                  <c:v>0.153339</c:v>
                </c:pt>
                <c:pt idx="158" formatCode="0%">
                  <c:v>0.153339</c:v>
                </c:pt>
                <c:pt idx="159" formatCode="0%">
                  <c:v>0.10469900000000001</c:v>
                </c:pt>
                <c:pt idx="160" formatCode="0%">
                  <c:v>0.12695800000000002</c:v>
                </c:pt>
                <c:pt idx="161" formatCode="0%">
                  <c:v>0.142622</c:v>
                </c:pt>
                <c:pt idx="162" formatCode="0%">
                  <c:v>0.13272899999999999</c:v>
                </c:pt>
                <c:pt idx="163" formatCode="0%">
                  <c:v>0.153339</c:v>
                </c:pt>
                <c:pt idx="164" formatCode="0%">
                  <c:v>0.12943099999999999</c:v>
                </c:pt>
                <c:pt idx="165" formatCode="0%">
                  <c:v>0.176422</c:v>
                </c:pt>
                <c:pt idx="166" formatCode="0%">
                  <c:v>0.15993399999999999</c:v>
                </c:pt>
                <c:pt idx="167" formatCode="0%">
                  <c:v>0.150866</c:v>
                </c:pt>
                <c:pt idx="168" formatCode="0%">
                  <c:v>0.14921699999999999</c:v>
                </c:pt>
                <c:pt idx="169" formatCode="0%">
                  <c:v>0.125309</c:v>
                </c:pt>
                <c:pt idx="170" formatCode="0%">
                  <c:v>7.5021000000000004E-2</c:v>
                </c:pt>
                <c:pt idx="171" formatCode="0%">
                  <c:v>8.8210999999999998E-2</c:v>
                </c:pt>
                <c:pt idx="172" formatCode="0%">
                  <c:v>7.2547E-2</c:v>
                </c:pt>
                <c:pt idx="173" formatCode="0%">
                  <c:v>9.2332999999999998E-2</c:v>
                </c:pt>
                <c:pt idx="174" formatCode="0%">
                  <c:v>8.4088999999999997E-2</c:v>
                </c:pt>
                <c:pt idx="175" formatCode="0%">
                  <c:v>0.19950500000000002</c:v>
                </c:pt>
                <c:pt idx="176" formatCode="0%">
                  <c:v>0.22258900000000001</c:v>
                </c:pt>
                <c:pt idx="177" formatCode="0%">
                  <c:v>0.134378</c:v>
                </c:pt>
                <c:pt idx="178" formatCode="0%">
                  <c:v>0.14591900000000002</c:v>
                </c:pt>
                <c:pt idx="179" formatCode="0%">
                  <c:v>0.14344599999999999</c:v>
                </c:pt>
                <c:pt idx="180" formatCode="0%">
                  <c:v>0.148392</c:v>
                </c:pt>
                <c:pt idx="181" formatCode="0%">
                  <c:v>0.15828500000000001</c:v>
                </c:pt>
                <c:pt idx="182" formatCode="0%">
                  <c:v>0.20197900000000002</c:v>
                </c:pt>
                <c:pt idx="183" formatCode="0%">
                  <c:v>0.22753499999999999</c:v>
                </c:pt>
                <c:pt idx="184" formatCode="0%">
                  <c:v>0.19620799999999999</c:v>
                </c:pt>
                <c:pt idx="185" formatCode="0%">
                  <c:v>0.20527599999999999</c:v>
                </c:pt>
                <c:pt idx="186" formatCode="0%">
                  <c:v>0.22835899999999998</c:v>
                </c:pt>
                <c:pt idx="187" formatCode="0%">
                  <c:v>0.22176400000000002</c:v>
                </c:pt>
                <c:pt idx="188" formatCode="0%">
                  <c:v>0.22011500000000001</c:v>
                </c:pt>
                <c:pt idx="189" formatCode="0%">
                  <c:v>0.20445199999999999</c:v>
                </c:pt>
                <c:pt idx="190" formatCode="0%">
                  <c:v>0.206925</c:v>
                </c:pt>
                <c:pt idx="191" formatCode="0%">
                  <c:v>0.15581200000000001</c:v>
                </c:pt>
                <c:pt idx="192" formatCode="0%">
                  <c:v>0.13602600000000001</c:v>
                </c:pt>
                <c:pt idx="193" formatCode="0%">
                  <c:v>0.12943099999999999</c:v>
                </c:pt>
                <c:pt idx="194" formatCode="0%">
                  <c:v>0</c:v>
                </c:pt>
                <c:pt idx="195" formatCode="0%">
                  <c:v>0.11459199999999999</c:v>
                </c:pt>
                <c:pt idx="196" formatCode="0%">
                  <c:v>0.11788999999999999</c:v>
                </c:pt>
                <c:pt idx="197" formatCode="0%">
                  <c:v>6.6777000000000003E-2</c:v>
                </c:pt>
                <c:pt idx="198" formatCode="0%">
                  <c:v>6.1829999999999996E-2</c:v>
                </c:pt>
                <c:pt idx="199" formatCode="0%">
                  <c:v>4.8639999999999996E-2</c:v>
                </c:pt>
                <c:pt idx="200" formatCode="0%">
                  <c:v>5.3586000000000002E-2</c:v>
                </c:pt>
                <c:pt idx="201" formatCode="0%">
                  <c:v>6.5128000000000005E-2</c:v>
                </c:pt>
                <c:pt idx="202" formatCode="0%">
                  <c:v>8.4913000000000002E-2</c:v>
                </c:pt>
                <c:pt idx="203" formatCode="0%">
                  <c:v>6.0180999999999998E-2</c:v>
                </c:pt>
                <c:pt idx="204" formatCode="0%">
                  <c:v>4.4518000000000002E-2</c:v>
                </c:pt>
                <c:pt idx="205" formatCode="0%">
                  <c:v>5.4410999999999994E-2</c:v>
                </c:pt>
                <c:pt idx="206" formatCode="0%">
                  <c:v>8.9034999999999989E-2</c:v>
                </c:pt>
                <c:pt idx="207" formatCode="0%">
                  <c:v>8.4088999999999997E-2</c:v>
                </c:pt>
                <c:pt idx="208" formatCode="0%">
                  <c:v>8.1615999999999994E-2</c:v>
                </c:pt>
                <c:pt idx="209" formatCode="0%">
                  <c:v>7.1722999999999995E-2</c:v>
                </c:pt>
                <c:pt idx="210" formatCode="0%">
                  <c:v>6.9249999999999992E-2</c:v>
                </c:pt>
                <c:pt idx="211" formatCode="0%">
                  <c:v>4.3693000000000003E-2</c:v>
                </c:pt>
                <c:pt idx="212" formatCode="0%">
                  <c:v>3.5449000000000001E-2</c:v>
                </c:pt>
                <c:pt idx="213" formatCode="0%">
                  <c:v>5.2762000000000003E-2</c:v>
                </c:pt>
                <c:pt idx="214" formatCode="0%">
                  <c:v>6.0180999999999998E-2</c:v>
                </c:pt>
                <c:pt idx="215" formatCode="0%">
                  <c:v>0.10140100000000001</c:v>
                </c:pt>
                <c:pt idx="216" formatCode="0%">
                  <c:v>9.4806000000000001E-2</c:v>
                </c:pt>
                <c:pt idx="217" formatCode="0%">
                  <c:v>2.3082999999999999E-2</c:v>
                </c:pt>
                <c:pt idx="218" formatCode="0%">
                  <c:v>1.2365999999999999E-2</c:v>
                </c:pt>
                <c:pt idx="219" formatCode="0%">
                  <c:v>-4.6990999999999998E-2</c:v>
                </c:pt>
                <c:pt idx="220" formatCode="0%">
                  <c:v>-6.8425E-2</c:v>
                </c:pt>
                <c:pt idx="221" formatCode="0%">
                  <c:v>-3.2152E-2</c:v>
                </c:pt>
                <c:pt idx="222" formatCode="0%">
                  <c:v>-4.3693000000000003E-2</c:v>
                </c:pt>
                <c:pt idx="223" formatCode="0%">
                  <c:v>-3.8746999999999997E-2</c:v>
                </c:pt>
                <c:pt idx="224" formatCode="0%">
                  <c:v>4.1219999999999998E-3</c:v>
                </c:pt>
                <c:pt idx="225" formatCode="0%">
                  <c:v>1.6489999999999999E-3</c:v>
                </c:pt>
                <c:pt idx="226" formatCode="0%">
                  <c:v>-2.3082999999999999E-2</c:v>
                </c:pt>
                <c:pt idx="227" formatCode="0%">
                  <c:v>-7.4199999999999995E-3</c:v>
                </c:pt>
                <c:pt idx="228" formatCode="0%">
                  <c:v>6.5950000000000002E-3</c:v>
                </c:pt>
                <c:pt idx="229" formatCode="0%">
                  <c:v>1.9785999999999998E-2</c:v>
                </c:pt>
                <c:pt idx="230" formatCode="0%">
                  <c:v>1.4015E-2</c:v>
                </c:pt>
                <c:pt idx="231" formatCode="0%">
                  <c:v>4.3693000000000003E-2</c:v>
                </c:pt>
                <c:pt idx="232" formatCode="0%">
                  <c:v>5.5235000000000006E-2</c:v>
                </c:pt>
                <c:pt idx="233" formatCode="0%">
                  <c:v>5.3586000000000002E-2</c:v>
                </c:pt>
                <c:pt idx="234" formatCode="0%">
                  <c:v>3.5449000000000001E-2</c:v>
                </c:pt>
                <c:pt idx="235" formatCode="0%">
                  <c:v>1.1541999999999998E-2</c:v>
                </c:pt>
                <c:pt idx="236" formatCode="0%">
                  <c:v>1.8137E-2</c:v>
                </c:pt>
                <c:pt idx="237" formatCode="0%">
                  <c:v>1.7312000000000001E-2</c:v>
                </c:pt>
                <c:pt idx="238" formatCode="0%">
                  <c:v>9.892999999999999E-3</c:v>
                </c:pt>
                <c:pt idx="239" formatCode="0%">
                  <c:v>-3.9571000000000002E-2</c:v>
                </c:pt>
                <c:pt idx="240" formatCode="0%">
                  <c:v>-4.5342E-2</c:v>
                </c:pt>
                <c:pt idx="241" formatCode="0%">
                  <c:v>-7.9143000000000005E-2</c:v>
                </c:pt>
                <c:pt idx="242" formatCode="0%">
                  <c:v>-2.5556000000000002E-2</c:v>
                </c:pt>
                <c:pt idx="243" formatCode="0%">
                  <c:v>8.2399999999999997E-4</c:v>
                </c:pt>
                <c:pt idx="244" formatCode="0%">
                  <c:v>4.7815000000000003E-2</c:v>
                </c:pt>
              </c:numCache>
            </c:numRef>
          </c:val>
          <c:smooth val="0"/>
          <c:extLst>
            <c:ext xmlns:c16="http://schemas.microsoft.com/office/drawing/2014/chart" uri="{C3380CC4-5D6E-409C-BE32-E72D297353CC}">
              <c16:uniqueId val="{00000002-B9FF-47C9-B5A9-AA5922418A03}"/>
            </c:ext>
          </c:extLst>
        </c:ser>
        <c:ser>
          <c:idx val="3"/>
          <c:order val="1"/>
          <c:tx>
            <c:strRef>
              <c:f>'1y'!$F$2</c:f>
              <c:strCache>
                <c:ptCount val="1"/>
                <c:pt idx="0">
                  <c:v>S&amp;P/TSX</c:v>
                </c:pt>
              </c:strCache>
            </c:strRef>
          </c:tx>
          <c:spPr>
            <a:ln w="28575" cap="rnd">
              <a:solidFill>
                <a:schemeClr val="tx1"/>
              </a:solidFill>
              <a:round/>
            </a:ln>
            <a:effectLst/>
          </c:spPr>
          <c:marker>
            <c:symbol val="none"/>
          </c:marker>
          <c:cat>
            <c:numRef>
              <c:f>'1y'!$B$3:$B$247</c:f>
              <c:numCache>
                <c:formatCode>General</c:formatCode>
                <c:ptCount val="245"/>
                <c:pt idx="2" formatCode="mmm\ yyyy">
                  <c:v>45856</c:v>
                </c:pt>
                <c:pt idx="3" formatCode="mmm\ yyyy">
                  <c:v>45855</c:v>
                </c:pt>
                <c:pt idx="4" formatCode="mmm\ yyyy">
                  <c:v>45854</c:v>
                </c:pt>
                <c:pt idx="5" formatCode="mmm\ yyyy">
                  <c:v>45853</c:v>
                </c:pt>
                <c:pt idx="6" formatCode="mmm\ yyyy">
                  <c:v>45852</c:v>
                </c:pt>
                <c:pt idx="7" formatCode="mmm\ yyyy">
                  <c:v>45849</c:v>
                </c:pt>
                <c:pt idx="8" formatCode="mmm\ yyyy">
                  <c:v>45848</c:v>
                </c:pt>
                <c:pt idx="9" formatCode="mmm\ yyyy">
                  <c:v>45847</c:v>
                </c:pt>
                <c:pt idx="10" formatCode="mmm\ yyyy">
                  <c:v>45846</c:v>
                </c:pt>
                <c:pt idx="11" formatCode="mmm\ yyyy">
                  <c:v>45845</c:v>
                </c:pt>
                <c:pt idx="12" formatCode="mmm\ yyyy">
                  <c:v>45842</c:v>
                </c:pt>
                <c:pt idx="13" formatCode="mmm\ yyyy">
                  <c:v>45841</c:v>
                </c:pt>
                <c:pt idx="14" formatCode="mmm\ yyyy">
                  <c:v>45840</c:v>
                </c:pt>
                <c:pt idx="15" formatCode="mmm\ yyyy">
                  <c:v>45838</c:v>
                </c:pt>
                <c:pt idx="16" formatCode="mmm\ yyyy">
                  <c:v>45835</c:v>
                </c:pt>
                <c:pt idx="17" formatCode="mmm\ yyyy">
                  <c:v>45834</c:v>
                </c:pt>
                <c:pt idx="18" formatCode="mmm\ yyyy">
                  <c:v>45833</c:v>
                </c:pt>
                <c:pt idx="19" formatCode="mmm\ yyyy">
                  <c:v>45832</c:v>
                </c:pt>
                <c:pt idx="20" formatCode="mmm\ yyyy">
                  <c:v>45831</c:v>
                </c:pt>
                <c:pt idx="21" formatCode="mmm\ yyyy">
                  <c:v>45828</c:v>
                </c:pt>
                <c:pt idx="22" formatCode="mmm\ yyyy">
                  <c:v>45827</c:v>
                </c:pt>
                <c:pt idx="23" formatCode="mmm\ yyyy">
                  <c:v>45826</c:v>
                </c:pt>
                <c:pt idx="24" formatCode="mmm\ yyyy">
                  <c:v>45825</c:v>
                </c:pt>
                <c:pt idx="25" formatCode="mmm\ yyyy">
                  <c:v>45824</c:v>
                </c:pt>
                <c:pt idx="26" formatCode="mmm\ yyyy">
                  <c:v>45821</c:v>
                </c:pt>
                <c:pt idx="27" formatCode="mmm\ yyyy">
                  <c:v>45820</c:v>
                </c:pt>
                <c:pt idx="28" formatCode="mmm\ yyyy">
                  <c:v>45819</c:v>
                </c:pt>
                <c:pt idx="29" formatCode="mmm\ yyyy">
                  <c:v>45818</c:v>
                </c:pt>
                <c:pt idx="30" formatCode="mmm\ yyyy">
                  <c:v>45817</c:v>
                </c:pt>
                <c:pt idx="31" formatCode="mmm\ yyyy">
                  <c:v>45814</c:v>
                </c:pt>
                <c:pt idx="32" formatCode="mmm\ yyyy">
                  <c:v>45813</c:v>
                </c:pt>
                <c:pt idx="33" formatCode="mmm\ yyyy">
                  <c:v>45812</c:v>
                </c:pt>
                <c:pt idx="34" formatCode="mmm\ yyyy">
                  <c:v>45811</c:v>
                </c:pt>
                <c:pt idx="35" formatCode="mmm\ yyyy">
                  <c:v>45810</c:v>
                </c:pt>
                <c:pt idx="36" formatCode="mmm\ yyyy">
                  <c:v>45807</c:v>
                </c:pt>
                <c:pt idx="37" formatCode="mmm\ yyyy">
                  <c:v>45806</c:v>
                </c:pt>
                <c:pt idx="38" formatCode="mmm\ yyyy">
                  <c:v>45805</c:v>
                </c:pt>
                <c:pt idx="39" formatCode="mmm\ yyyy">
                  <c:v>45804</c:v>
                </c:pt>
                <c:pt idx="40" formatCode="mmm\ yyyy">
                  <c:v>45803</c:v>
                </c:pt>
                <c:pt idx="41" formatCode="mmm\ yyyy">
                  <c:v>45800</c:v>
                </c:pt>
                <c:pt idx="42" formatCode="mmm\ yyyy">
                  <c:v>45799</c:v>
                </c:pt>
                <c:pt idx="43" formatCode="mmm\ yyyy">
                  <c:v>45798</c:v>
                </c:pt>
                <c:pt idx="44" formatCode="mmm\ yyyy">
                  <c:v>45797</c:v>
                </c:pt>
                <c:pt idx="45" formatCode="mmm\ yyyy">
                  <c:v>45793</c:v>
                </c:pt>
                <c:pt idx="46" formatCode="mmm\ yyyy">
                  <c:v>45792</c:v>
                </c:pt>
                <c:pt idx="47" formatCode="mmm\ yyyy">
                  <c:v>45791</c:v>
                </c:pt>
                <c:pt idx="48" formatCode="mmm\ yyyy">
                  <c:v>45790</c:v>
                </c:pt>
                <c:pt idx="49" formatCode="mmm\ yyyy">
                  <c:v>45789</c:v>
                </c:pt>
                <c:pt idx="50" formatCode="mmm\ yyyy">
                  <c:v>45786</c:v>
                </c:pt>
                <c:pt idx="51" formatCode="mmm\ yyyy">
                  <c:v>45785</c:v>
                </c:pt>
                <c:pt idx="52" formatCode="mmm\ yyyy">
                  <c:v>45784</c:v>
                </c:pt>
                <c:pt idx="53" formatCode="mmm\ yyyy">
                  <c:v>45783</c:v>
                </c:pt>
                <c:pt idx="54" formatCode="mmm\ yyyy">
                  <c:v>45782</c:v>
                </c:pt>
                <c:pt idx="55" formatCode="mmm\ yyyy">
                  <c:v>45779</c:v>
                </c:pt>
                <c:pt idx="56" formatCode="mmm\ yyyy">
                  <c:v>45778</c:v>
                </c:pt>
                <c:pt idx="57" formatCode="mmm\ yyyy">
                  <c:v>45777</c:v>
                </c:pt>
                <c:pt idx="58" formatCode="mmm\ yyyy">
                  <c:v>45776</c:v>
                </c:pt>
                <c:pt idx="59" formatCode="mmm\ yyyy">
                  <c:v>45775</c:v>
                </c:pt>
                <c:pt idx="60" formatCode="mmm\ yyyy">
                  <c:v>45772</c:v>
                </c:pt>
                <c:pt idx="61" formatCode="mmm\ yyyy">
                  <c:v>45771</c:v>
                </c:pt>
                <c:pt idx="62" formatCode="mmm\ yyyy">
                  <c:v>45770</c:v>
                </c:pt>
                <c:pt idx="63" formatCode="mmm\ yyyy">
                  <c:v>45769</c:v>
                </c:pt>
                <c:pt idx="64" formatCode="mmm\ yyyy">
                  <c:v>45768</c:v>
                </c:pt>
                <c:pt idx="65" formatCode="mmm\ yyyy">
                  <c:v>45764</c:v>
                </c:pt>
                <c:pt idx="66" formatCode="mmm\ yyyy">
                  <c:v>45763</c:v>
                </c:pt>
                <c:pt idx="67" formatCode="mmm\ yyyy">
                  <c:v>45762</c:v>
                </c:pt>
                <c:pt idx="68" formatCode="mmm\ yyyy">
                  <c:v>45761</c:v>
                </c:pt>
                <c:pt idx="69" formatCode="mmm\ yyyy">
                  <c:v>45758</c:v>
                </c:pt>
                <c:pt idx="70" formatCode="mmm\ yyyy">
                  <c:v>45757</c:v>
                </c:pt>
                <c:pt idx="71" formatCode="mmm\ yyyy">
                  <c:v>45756</c:v>
                </c:pt>
                <c:pt idx="72" formatCode="mmm\ yyyy">
                  <c:v>45755</c:v>
                </c:pt>
                <c:pt idx="73" formatCode="mmm\ yyyy">
                  <c:v>45754</c:v>
                </c:pt>
                <c:pt idx="74" formatCode="mmm\ yyyy">
                  <c:v>45751</c:v>
                </c:pt>
                <c:pt idx="75" formatCode="mmm\ yyyy">
                  <c:v>45750</c:v>
                </c:pt>
                <c:pt idx="76" formatCode="mmm\ yyyy">
                  <c:v>45749</c:v>
                </c:pt>
                <c:pt idx="77" formatCode="mmm\ yyyy">
                  <c:v>45748</c:v>
                </c:pt>
                <c:pt idx="78" formatCode="mmm\ yyyy">
                  <c:v>45747</c:v>
                </c:pt>
                <c:pt idx="79" formatCode="mmm\ yyyy">
                  <c:v>45744</c:v>
                </c:pt>
                <c:pt idx="80" formatCode="mmm\ yyyy">
                  <c:v>45743</c:v>
                </c:pt>
                <c:pt idx="81" formatCode="mmm\ yyyy">
                  <c:v>45742</c:v>
                </c:pt>
                <c:pt idx="82" formatCode="mmm\ yyyy">
                  <c:v>45741</c:v>
                </c:pt>
                <c:pt idx="83" formatCode="mmm\ yyyy">
                  <c:v>45740</c:v>
                </c:pt>
                <c:pt idx="84" formatCode="mmm\ yyyy">
                  <c:v>45737</c:v>
                </c:pt>
                <c:pt idx="85" formatCode="mmm\ yyyy">
                  <c:v>45736</c:v>
                </c:pt>
                <c:pt idx="86" formatCode="mmm\ yyyy">
                  <c:v>45735</c:v>
                </c:pt>
                <c:pt idx="87" formatCode="mmm\ yyyy">
                  <c:v>45734</c:v>
                </c:pt>
                <c:pt idx="88" formatCode="mmm\ yyyy">
                  <c:v>45733</c:v>
                </c:pt>
                <c:pt idx="89" formatCode="mmm\ yyyy">
                  <c:v>45730</c:v>
                </c:pt>
                <c:pt idx="90" formatCode="mmm\ yyyy">
                  <c:v>45729</c:v>
                </c:pt>
                <c:pt idx="91" formatCode="mmm\ yyyy">
                  <c:v>45728</c:v>
                </c:pt>
                <c:pt idx="92" formatCode="mmm\ yyyy">
                  <c:v>45727</c:v>
                </c:pt>
                <c:pt idx="93" formatCode="mmm\ yyyy">
                  <c:v>45726</c:v>
                </c:pt>
                <c:pt idx="94" formatCode="mmm\ yyyy">
                  <c:v>45723</c:v>
                </c:pt>
                <c:pt idx="95" formatCode="mmm\ yyyy">
                  <c:v>45722</c:v>
                </c:pt>
                <c:pt idx="96" formatCode="mmm\ yyyy">
                  <c:v>45721</c:v>
                </c:pt>
                <c:pt idx="97" formatCode="mmm\ yyyy">
                  <c:v>45720</c:v>
                </c:pt>
                <c:pt idx="98" formatCode="mmm\ yyyy">
                  <c:v>45719</c:v>
                </c:pt>
                <c:pt idx="99" formatCode="mmm\ yyyy">
                  <c:v>45716</c:v>
                </c:pt>
                <c:pt idx="100" formatCode="mmm\ yyyy">
                  <c:v>45715</c:v>
                </c:pt>
                <c:pt idx="101" formatCode="mmm\ yyyy">
                  <c:v>45714</c:v>
                </c:pt>
                <c:pt idx="102" formatCode="mmm\ yyyy">
                  <c:v>45713</c:v>
                </c:pt>
                <c:pt idx="103" formatCode="mmm\ yyyy">
                  <c:v>45712</c:v>
                </c:pt>
                <c:pt idx="104" formatCode="mmm\ yyyy">
                  <c:v>45709</c:v>
                </c:pt>
                <c:pt idx="105" formatCode="mmm\ yyyy">
                  <c:v>45708</c:v>
                </c:pt>
                <c:pt idx="106" formatCode="mmm\ yyyy">
                  <c:v>45707</c:v>
                </c:pt>
                <c:pt idx="107" formatCode="mmm\ yyyy">
                  <c:v>45706</c:v>
                </c:pt>
                <c:pt idx="108" formatCode="mmm\ yyyy">
                  <c:v>45702</c:v>
                </c:pt>
                <c:pt idx="109" formatCode="mmm\ yyyy">
                  <c:v>45701</c:v>
                </c:pt>
                <c:pt idx="110" formatCode="mmm\ yyyy">
                  <c:v>45700</c:v>
                </c:pt>
                <c:pt idx="111" formatCode="mmm\ yyyy">
                  <c:v>45699</c:v>
                </c:pt>
                <c:pt idx="112" formatCode="mmm\ yyyy">
                  <c:v>45698</c:v>
                </c:pt>
                <c:pt idx="113" formatCode="mmm\ yyyy">
                  <c:v>45695</c:v>
                </c:pt>
                <c:pt idx="114" formatCode="mmm\ yyyy">
                  <c:v>45694</c:v>
                </c:pt>
                <c:pt idx="115" formatCode="mmm\ yyyy">
                  <c:v>45693</c:v>
                </c:pt>
                <c:pt idx="116" formatCode="mmm\ yyyy">
                  <c:v>45692</c:v>
                </c:pt>
                <c:pt idx="117" formatCode="mmm\ yyyy">
                  <c:v>45691</c:v>
                </c:pt>
                <c:pt idx="118" formatCode="mmm\ yyyy">
                  <c:v>45688</c:v>
                </c:pt>
                <c:pt idx="119" formatCode="mmm\ yyyy">
                  <c:v>45687</c:v>
                </c:pt>
                <c:pt idx="120" formatCode="mmm\ yyyy">
                  <c:v>45686</c:v>
                </c:pt>
                <c:pt idx="121" formatCode="mmm\ yyyy">
                  <c:v>45685</c:v>
                </c:pt>
                <c:pt idx="122" formatCode="mmm\ yyyy">
                  <c:v>45684</c:v>
                </c:pt>
                <c:pt idx="123" formatCode="mmm\ yyyy">
                  <c:v>45681</c:v>
                </c:pt>
                <c:pt idx="124" formatCode="mmm\ yyyy">
                  <c:v>45680</c:v>
                </c:pt>
                <c:pt idx="125" formatCode="mmm\ yyyy">
                  <c:v>45679</c:v>
                </c:pt>
                <c:pt idx="126" formatCode="mmm\ yyyy">
                  <c:v>45678</c:v>
                </c:pt>
                <c:pt idx="127" formatCode="mmm\ yyyy">
                  <c:v>45677</c:v>
                </c:pt>
                <c:pt idx="128" formatCode="mmm\ yyyy">
                  <c:v>45674</c:v>
                </c:pt>
                <c:pt idx="129" formatCode="mmm\ yyyy">
                  <c:v>45673</c:v>
                </c:pt>
                <c:pt idx="130" formatCode="mmm\ yyyy">
                  <c:v>45672</c:v>
                </c:pt>
                <c:pt idx="131" formatCode="mmm\ yyyy">
                  <c:v>45671</c:v>
                </c:pt>
                <c:pt idx="132" formatCode="mmm\ yyyy">
                  <c:v>45670</c:v>
                </c:pt>
                <c:pt idx="133" formatCode="mmm\ yyyy">
                  <c:v>45667</c:v>
                </c:pt>
                <c:pt idx="134" formatCode="mmm\ yyyy">
                  <c:v>45666</c:v>
                </c:pt>
                <c:pt idx="135" formatCode="mmm\ yyyy">
                  <c:v>45665</c:v>
                </c:pt>
                <c:pt idx="136" formatCode="mmm\ yyyy">
                  <c:v>45664</c:v>
                </c:pt>
                <c:pt idx="137" formatCode="mmm\ yyyy">
                  <c:v>45663</c:v>
                </c:pt>
                <c:pt idx="138" formatCode="mmm\ yyyy">
                  <c:v>45660</c:v>
                </c:pt>
                <c:pt idx="139" formatCode="mmm\ yyyy">
                  <c:v>45659</c:v>
                </c:pt>
                <c:pt idx="140" formatCode="mmm\ yyyy">
                  <c:v>45657</c:v>
                </c:pt>
                <c:pt idx="141" formatCode="mmm\ yyyy">
                  <c:v>45656</c:v>
                </c:pt>
                <c:pt idx="142" formatCode="mmm\ yyyy">
                  <c:v>45653</c:v>
                </c:pt>
                <c:pt idx="143" formatCode="mmm\ yyyy">
                  <c:v>45650</c:v>
                </c:pt>
                <c:pt idx="144" formatCode="mmm\ yyyy">
                  <c:v>45649</c:v>
                </c:pt>
                <c:pt idx="145" formatCode="mmm\ yyyy">
                  <c:v>45646</c:v>
                </c:pt>
                <c:pt idx="146" formatCode="mmm\ yyyy">
                  <c:v>45645</c:v>
                </c:pt>
                <c:pt idx="147" formatCode="mmm\ yyyy">
                  <c:v>45644</c:v>
                </c:pt>
                <c:pt idx="148" formatCode="mmm\ yyyy">
                  <c:v>45643</c:v>
                </c:pt>
                <c:pt idx="149" formatCode="mmm\ yyyy">
                  <c:v>45642</c:v>
                </c:pt>
                <c:pt idx="150" formatCode="mmm\ yyyy">
                  <c:v>45639</c:v>
                </c:pt>
                <c:pt idx="151" formatCode="mmm\ yyyy">
                  <c:v>45638</c:v>
                </c:pt>
                <c:pt idx="152" formatCode="mmm\ yyyy">
                  <c:v>45637</c:v>
                </c:pt>
                <c:pt idx="153" formatCode="mmm\ yyyy">
                  <c:v>45636</c:v>
                </c:pt>
                <c:pt idx="154" formatCode="mmm\ yyyy">
                  <c:v>45635</c:v>
                </c:pt>
                <c:pt idx="155" formatCode="mmm\ yyyy">
                  <c:v>45632</c:v>
                </c:pt>
                <c:pt idx="156" formatCode="mmm\ yyyy">
                  <c:v>45631</c:v>
                </c:pt>
                <c:pt idx="157" formatCode="mmm\ yyyy">
                  <c:v>45630</c:v>
                </c:pt>
                <c:pt idx="158" formatCode="mmm\ yyyy">
                  <c:v>45629</c:v>
                </c:pt>
                <c:pt idx="159" formatCode="mmm\ yyyy">
                  <c:v>45628</c:v>
                </c:pt>
                <c:pt idx="160" formatCode="mmm\ yyyy">
                  <c:v>45625</c:v>
                </c:pt>
                <c:pt idx="161" formatCode="mmm\ yyyy">
                  <c:v>45624</c:v>
                </c:pt>
                <c:pt idx="162" formatCode="mmm\ yyyy">
                  <c:v>45623</c:v>
                </c:pt>
                <c:pt idx="163" formatCode="mmm\ yyyy">
                  <c:v>45622</c:v>
                </c:pt>
                <c:pt idx="164" formatCode="mmm\ yyyy">
                  <c:v>45621</c:v>
                </c:pt>
                <c:pt idx="165" formatCode="mmm\ yyyy">
                  <c:v>45618</c:v>
                </c:pt>
                <c:pt idx="166" formatCode="mmm\ yyyy">
                  <c:v>45617</c:v>
                </c:pt>
                <c:pt idx="167" formatCode="mmm\ yyyy">
                  <c:v>45616</c:v>
                </c:pt>
                <c:pt idx="168" formatCode="mmm\ yyyy">
                  <c:v>45615</c:v>
                </c:pt>
                <c:pt idx="169" formatCode="mmm\ yyyy">
                  <c:v>45614</c:v>
                </c:pt>
                <c:pt idx="170" formatCode="mmm\ yyyy">
                  <c:v>45611</c:v>
                </c:pt>
                <c:pt idx="171" formatCode="mmm\ yyyy">
                  <c:v>45610</c:v>
                </c:pt>
                <c:pt idx="172" formatCode="mmm\ yyyy">
                  <c:v>45609</c:v>
                </c:pt>
                <c:pt idx="173" formatCode="mmm\ yyyy">
                  <c:v>45608</c:v>
                </c:pt>
                <c:pt idx="174" formatCode="mmm\ yyyy">
                  <c:v>45607</c:v>
                </c:pt>
                <c:pt idx="175" formatCode="mmm\ yyyy">
                  <c:v>45604</c:v>
                </c:pt>
                <c:pt idx="176" formatCode="mmm\ yyyy">
                  <c:v>45603</c:v>
                </c:pt>
                <c:pt idx="177" formatCode="mmm\ yyyy">
                  <c:v>45602</c:v>
                </c:pt>
                <c:pt idx="178" formatCode="mmm\ yyyy">
                  <c:v>45601</c:v>
                </c:pt>
                <c:pt idx="179" formatCode="mmm\ yyyy">
                  <c:v>45600</c:v>
                </c:pt>
                <c:pt idx="180" formatCode="mmm\ yyyy">
                  <c:v>45597</c:v>
                </c:pt>
                <c:pt idx="181" formatCode="mmm\ yyyy">
                  <c:v>45596</c:v>
                </c:pt>
                <c:pt idx="182" formatCode="mmm\ yyyy">
                  <c:v>45595</c:v>
                </c:pt>
                <c:pt idx="183" formatCode="mmm\ yyyy">
                  <c:v>45594</c:v>
                </c:pt>
                <c:pt idx="184" formatCode="mmm\ yyyy">
                  <c:v>45593</c:v>
                </c:pt>
                <c:pt idx="185" formatCode="mmm\ yyyy">
                  <c:v>45590</c:v>
                </c:pt>
                <c:pt idx="186" formatCode="mmm\ yyyy">
                  <c:v>45589</c:v>
                </c:pt>
                <c:pt idx="187" formatCode="mmm\ yyyy">
                  <c:v>45588</c:v>
                </c:pt>
                <c:pt idx="188" formatCode="mmm\ yyyy">
                  <c:v>45587</c:v>
                </c:pt>
                <c:pt idx="189" formatCode="mmm\ yyyy">
                  <c:v>45586</c:v>
                </c:pt>
                <c:pt idx="190" formatCode="mmm\ yyyy">
                  <c:v>45583</c:v>
                </c:pt>
                <c:pt idx="191" formatCode="mmm\ yyyy">
                  <c:v>45582</c:v>
                </c:pt>
                <c:pt idx="192" formatCode="mmm\ yyyy">
                  <c:v>45581</c:v>
                </c:pt>
                <c:pt idx="193" formatCode="mmm\ yyyy">
                  <c:v>45580</c:v>
                </c:pt>
                <c:pt idx="194" formatCode="mmm\ yyyy">
                  <c:v>45579</c:v>
                </c:pt>
                <c:pt idx="195" formatCode="mmm\ yyyy">
                  <c:v>45576</c:v>
                </c:pt>
                <c:pt idx="196" formatCode="mmm\ yyyy">
                  <c:v>45575</c:v>
                </c:pt>
                <c:pt idx="197" formatCode="mmm\ yyyy">
                  <c:v>45574</c:v>
                </c:pt>
                <c:pt idx="198" formatCode="mmm\ yyyy">
                  <c:v>45573</c:v>
                </c:pt>
                <c:pt idx="199" formatCode="mmm\ yyyy">
                  <c:v>45572</c:v>
                </c:pt>
                <c:pt idx="200" formatCode="mmm\ yyyy">
                  <c:v>45569</c:v>
                </c:pt>
                <c:pt idx="201" formatCode="mmm\ yyyy">
                  <c:v>45568</c:v>
                </c:pt>
                <c:pt idx="202" formatCode="mmm\ yyyy">
                  <c:v>45567</c:v>
                </c:pt>
                <c:pt idx="203" formatCode="mmm\ yyyy">
                  <c:v>45566</c:v>
                </c:pt>
                <c:pt idx="204" formatCode="mmm\ yyyy">
                  <c:v>45565</c:v>
                </c:pt>
                <c:pt idx="205" formatCode="mmm\ yyyy">
                  <c:v>45562</c:v>
                </c:pt>
                <c:pt idx="206" formatCode="mmm\ yyyy">
                  <c:v>45561</c:v>
                </c:pt>
                <c:pt idx="207" formatCode="mmm\ yyyy">
                  <c:v>45560</c:v>
                </c:pt>
                <c:pt idx="208" formatCode="mmm\ yyyy">
                  <c:v>45559</c:v>
                </c:pt>
                <c:pt idx="209" formatCode="mmm\ yyyy">
                  <c:v>45558</c:v>
                </c:pt>
                <c:pt idx="210" formatCode="mmm\ yyyy">
                  <c:v>45555</c:v>
                </c:pt>
                <c:pt idx="211" formatCode="mmm\ yyyy">
                  <c:v>45554</c:v>
                </c:pt>
                <c:pt idx="212" formatCode="mmm\ yyyy">
                  <c:v>45553</c:v>
                </c:pt>
                <c:pt idx="213" formatCode="mmm\ yyyy">
                  <c:v>45552</c:v>
                </c:pt>
                <c:pt idx="214" formatCode="mmm\ yyyy">
                  <c:v>45551</c:v>
                </c:pt>
                <c:pt idx="215" formatCode="mmm\ yyyy">
                  <c:v>45548</c:v>
                </c:pt>
                <c:pt idx="216" formatCode="mmm\ yyyy">
                  <c:v>45547</c:v>
                </c:pt>
                <c:pt idx="217" formatCode="mmm\ yyyy">
                  <c:v>45546</c:v>
                </c:pt>
                <c:pt idx="218" formatCode="mmm\ yyyy">
                  <c:v>45545</c:v>
                </c:pt>
                <c:pt idx="219" formatCode="mmm\ yyyy">
                  <c:v>45544</c:v>
                </c:pt>
                <c:pt idx="220" formatCode="mmm\ yyyy">
                  <c:v>45541</c:v>
                </c:pt>
                <c:pt idx="221" formatCode="mmm\ yyyy">
                  <c:v>45540</c:v>
                </c:pt>
                <c:pt idx="222" formatCode="mmm\ yyyy">
                  <c:v>45539</c:v>
                </c:pt>
                <c:pt idx="223" formatCode="mmm\ yyyy">
                  <c:v>45538</c:v>
                </c:pt>
                <c:pt idx="224" formatCode="mmm\ yyyy">
                  <c:v>45534</c:v>
                </c:pt>
                <c:pt idx="225" formatCode="mmm\ yyyy">
                  <c:v>45533</c:v>
                </c:pt>
                <c:pt idx="226" formatCode="mmm\ yyyy">
                  <c:v>45532</c:v>
                </c:pt>
                <c:pt idx="227" formatCode="mmm\ yyyy">
                  <c:v>45531</c:v>
                </c:pt>
                <c:pt idx="228" formatCode="mmm\ yyyy">
                  <c:v>45530</c:v>
                </c:pt>
                <c:pt idx="229" formatCode="mmm\ yyyy">
                  <c:v>45527</c:v>
                </c:pt>
                <c:pt idx="230" formatCode="mmm\ yyyy">
                  <c:v>45526</c:v>
                </c:pt>
                <c:pt idx="231" formatCode="mmm\ yyyy">
                  <c:v>45525</c:v>
                </c:pt>
                <c:pt idx="232" formatCode="mmm\ yyyy">
                  <c:v>45524</c:v>
                </c:pt>
                <c:pt idx="233" formatCode="mmm\ yyyy">
                  <c:v>45523</c:v>
                </c:pt>
                <c:pt idx="234" formatCode="mmm\ yyyy">
                  <c:v>45520</c:v>
                </c:pt>
                <c:pt idx="235" formatCode="mmm\ yyyy">
                  <c:v>45519</c:v>
                </c:pt>
                <c:pt idx="236" formatCode="mmm\ yyyy">
                  <c:v>45518</c:v>
                </c:pt>
                <c:pt idx="237" formatCode="mmm\ yyyy">
                  <c:v>45517</c:v>
                </c:pt>
                <c:pt idx="238" formatCode="mmm\ yyyy">
                  <c:v>45516</c:v>
                </c:pt>
                <c:pt idx="239" formatCode="mmm\ yyyy">
                  <c:v>45513</c:v>
                </c:pt>
                <c:pt idx="240" formatCode="mmm\ yyyy">
                  <c:v>45512</c:v>
                </c:pt>
                <c:pt idx="241" formatCode="mmm\ yyyy">
                  <c:v>45511</c:v>
                </c:pt>
                <c:pt idx="242" formatCode="mmm\ yyyy">
                  <c:v>45510</c:v>
                </c:pt>
                <c:pt idx="243" formatCode="mmm\ yyyy">
                  <c:v>45506</c:v>
                </c:pt>
                <c:pt idx="244" formatCode="mmm\ yyyy">
                  <c:v>45505</c:v>
                </c:pt>
              </c:numCache>
            </c:numRef>
          </c:cat>
          <c:val>
            <c:numRef>
              <c:f>'1y'!$F$3:$F$247</c:f>
              <c:numCache>
                <c:formatCode>General</c:formatCode>
                <c:ptCount val="245"/>
                <c:pt idx="2" formatCode="0%">
                  <c:v>0.20376999999999998</c:v>
                </c:pt>
                <c:pt idx="3" formatCode="0%">
                  <c:v>0.206984</c:v>
                </c:pt>
                <c:pt idx="4" formatCode="0%">
                  <c:v>0.19667300000000001</c:v>
                </c:pt>
                <c:pt idx="5" formatCode="0%">
                  <c:v>0.19231699999999999</c:v>
                </c:pt>
                <c:pt idx="6" formatCode="0%">
                  <c:v>0.19869499999999998</c:v>
                </c:pt>
                <c:pt idx="7" formatCode="0%">
                  <c:v>0.19095600000000001</c:v>
                </c:pt>
                <c:pt idx="8" formatCode="0%">
                  <c:v>0.19355799999999998</c:v>
                </c:pt>
                <c:pt idx="9" formatCode="0%">
                  <c:v>0.18871099999999999</c:v>
                </c:pt>
                <c:pt idx="10" formatCode="0%">
                  <c:v>0.18568100000000001</c:v>
                </c:pt>
                <c:pt idx="11" formatCode="0%">
                  <c:v>0.19082499999999999</c:v>
                </c:pt>
                <c:pt idx="12" formatCode="0%">
                  <c:v>0.191525</c:v>
                </c:pt>
                <c:pt idx="13" formatCode="0%">
                  <c:v>0.19144100000000003</c:v>
                </c:pt>
                <c:pt idx="14" formatCode="0%">
                  <c:v>0.18418700000000002</c:v>
                </c:pt>
                <c:pt idx="15" formatCode="0%">
                  <c:v>0.18363399999999999</c:v>
                </c:pt>
                <c:pt idx="16" formatCode="0%">
                  <c:v>0.176371</c:v>
                </c:pt>
                <c:pt idx="17" formatCode="0%">
                  <c:v>0.17899899999999999</c:v>
                </c:pt>
                <c:pt idx="18" formatCode="0%">
                  <c:v>0.17081800000000003</c:v>
                </c:pt>
                <c:pt idx="19" formatCode="0%">
                  <c:v>0.17752999999999999</c:v>
                </c:pt>
                <c:pt idx="20" formatCode="0%">
                  <c:v>0.17271500000000001</c:v>
                </c:pt>
                <c:pt idx="21" formatCode="0%">
                  <c:v>0.16778799999999999</c:v>
                </c:pt>
                <c:pt idx="22" formatCode="0%">
                  <c:v>0.16815999999999998</c:v>
                </c:pt>
                <c:pt idx="23" formatCode="0%">
                  <c:v>0.17053299999999999</c:v>
                </c:pt>
                <c:pt idx="24" formatCode="0%">
                  <c:v>0.16971900000000001</c:v>
                </c:pt>
                <c:pt idx="25" formatCode="0%">
                  <c:v>0.17091899999999999</c:v>
                </c:pt>
                <c:pt idx="26" formatCode="0%">
                  <c:v>0.16808700000000001</c:v>
                </c:pt>
                <c:pt idx="27" formatCode="0%">
                  <c:v>0.17299700000000001</c:v>
                </c:pt>
                <c:pt idx="28" formatCode="0%">
                  <c:v>0.16896</c:v>
                </c:pt>
                <c:pt idx="29" formatCode="0%">
                  <c:v>0.16464800000000002</c:v>
                </c:pt>
                <c:pt idx="30" formatCode="0%">
                  <c:v>0.16242200000000001</c:v>
                </c:pt>
                <c:pt idx="31" formatCode="0%">
                  <c:v>0.164772</c:v>
                </c:pt>
                <c:pt idx="32" formatCode="0%">
                  <c:v>0.160945</c:v>
                </c:pt>
                <c:pt idx="33" formatCode="0%">
                  <c:v>0.16035900000000003</c:v>
                </c:pt>
                <c:pt idx="34" formatCode="0%">
                  <c:v>0.164662</c:v>
                </c:pt>
                <c:pt idx="35" formatCode="0%">
                  <c:v>0.16300200000000001</c:v>
                </c:pt>
                <c:pt idx="36" formatCode="0%">
                  <c:v>0.15357399999999999</c:v>
                </c:pt>
                <c:pt idx="37" formatCode="0%">
                  <c:v>0.155139</c:v>
                </c:pt>
                <c:pt idx="38" formatCode="0%">
                  <c:v>0.15835199999999999</c:v>
                </c:pt>
                <c:pt idx="39" formatCode="0%">
                  <c:v>0.15771399999999999</c:v>
                </c:pt>
                <c:pt idx="40" formatCode="0%">
                  <c:v>0.14908200000000002</c:v>
                </c:pt>
                <c:pt idx="41" formatCode="0%">
                  <c:v>0.140569</c:v>
                </c:pt>
                <c:pt idx="42" formatCode="0%">
                  <c:v>0.13942599999999999</c:v>
                </c:pt>
                <c:pt idx="43" formatCode="0%">
                  <c:v>0.13877200000000001</c:v>
                </c:pt>
                <c:pt idx="44" formatCode="0%">
                  <c:v>0.148311</c:v>
                </c:pt>
                <c:pt idx="45" formatCode="0%">
                  <c:v>0.144622</c:v>
                </c:pt>
                <c:pt idx="46" formatCode="0%">
                  <c:v>0.14134099999999999</c:v>
                </c:pt>
                <c:pt idx="47" formatCode="0%">
                  <c:v>0.13230500000000001</c:v>
                </c:pt>
                <c:pt idx="48" formatCode="0%">
                  <c:v>0.12897400000000001</c:v>
                </c:pt>
                <c:pt idx="49" formatCode="0%">
                  <c:v>0.12524199999999999</c:v>
                </c:pt>
                <c:pt idx="50" formatCode="0%">
                  <c:v>0.11755399999999999</c:v>
                </c:pt>
                <c:pt idx="51" formatCode="0%">
                  <c:v>0.112985</c:v>
                </c:pt>
                <c:pt idx="52" formatCode="0%">
                  <c:v>0.10889099999999999</c:v>
                </c:pt>
                <c:pt idx="53" formatCode="0%">
                  <c:v>0.10067399999999999</c:v>
                </c:pt>
                <c:pt idx="54" formatCode="0%">
                  <c:v>9.9739999999999995E-2</c:v>
                </c:pt>
                <c:pt idx="55" formatCode="0%">
                  <c:v>0.103177</c:v>
                </c:pt>
                <c:pt idx="56" formatCode="0%">
                  <c:v>9.2777999999999985E-2</c:v>
                </c:pt>
                <c:pt idx="57" formatCode="0%">
                  <c:v>9.4810999999999993E-2</c:v>
                </c:pt>
                <c:pt idx="58" formatCode="0%">
                  <c:v>9.6256000000000008E-2</c:v>
                </c:pt>
                <c:pt idx="59" formatCode="0%">
                  <c:v>9.2911999999999995E-2</c:v>
                </c:pt>
                <c:pt idx="60" formatCode="0%">
                  <c:v>8.9029999999999998E-2</c:v>
                </c:pt>
                <c:pt idx="61" formatCode="0%">
                  <c:v>8.9779999999999999E-2</c:v>
                </c:pt>
                <c:pt idx="62" formatCode="0%">
                  <c:v>7.8548000000000007E-2</c:v>
                </c:pt>
                <c:pt idx="63" formatCode="0%">
                  <c:v>7.1202000000000001E-2</c:v>
                </c:pt>
                <c:pt idx="64" formatCode="0%">
                  <c:v>5.8106999999999999E-2</c:v>
                </c:pt>
                <c:pt idx="65" formatCode="0%">
                  <c:v>6.6214000000000009E-2</c:v>
                </c:pt>
                <c:pt idx="66" formatCode="0%">
                  <c:v>6.2422999999999999E-2</c:v>
                </c:pt>
                <c:pt idx="67" formatCode="0%">
                  <c:v>6.071E-2</c:v>
                </c:pt>
                <c:pt idx="68" formatCode="0%">
                  <c:v>5.1833999999999998E-2</c:v>
                </c:pt>
                <c:pt idx="69" formatCode="0%">
                  <c:v>3.9550000000000002E-2</c:v>
                </c:pt>
                <c:pt idx="70" formatCode="0%">
                  <c:v>1.43E-2</c:v>
                </c:pt>
                <c:pt idx="71" formatCode="0%">
                  <c:v>4.5685999999999997E-2</c:v>
                </c:pt>
                <c:pt idx="72" formatCode="0%">
                  <c:v>-8.0870000000000004E-3</c:v>
                </c:pt>
                <c:pt idx="73" formatCode="0%">
                  <c:v>7.4510000000000002E-3</c:v>
                </c:pt>
                <c:pt idx="74" formatCode="0%">
                  <c:v>2.2171E-2</c:v>
                </c:pt>
                <c:pt idx="75" formatCode="0%">
                  <c:v>7.2514000000000009E-2</c:v>
                </c:pt>
                <c:pt idx="76" formatCode="0%">
                  <c:v>0.115326</c:v>
                </c:pt>
                <c:pt idx="77" formatCode="0%">
                  <c:v>0.103255</c:v>
                </c:pt>
                <c:pt idx="78" formatCode="0%">
                  <c:v>9.8152000000000003E-2</c:v>
                </c:pt>
                <c:pt idx="79" formatCode="0%">
                  <c:v>9.1173000000000004E-2</c:v>
                </c:pt>
                <c:pt idx="80" formatCode="0%">
                  <c:v>0.108886</c:v>
                </c:pt>
                <c:pt idx="81" formatCode="0%">
                  <c:v>0.108886</c:v>
                </c:pt>
                <c:pt idx="82" formatCode="0%">
                  <c:v>0.11675100000000001</c:v>
                </c:pt>
                <c:pt idx="83" formatCode="0%">
                  <c:v>0.115191</c:v>
                </c:pt>
                <c:pt idx="84" formatCode="0%">
                  <c:v>0.10039899999999999</c:v>
                </c:pt>
                <c:pt idx="85" formatCode="0%">
                  <c:v>0.10444300000000001</c:v>
                </c:pt>
                <c:pt idx="86" formatCode="0%">
                  <c:v>0.104838</c:v>
                </c:pt>
                <c:pt idx="87" formatCode="0%">
                  <c:v>8.8833999999999996E-2</c:v>
                </c:pt>
                <c:pt idx="88" formatCode="0%">
                  <c:v>9.2316999999999996E-2</c:v>
                </c:pt>
                <c:pt idx="89" formatCode="0%">
                  <c:v>8.2105999999999998E-2</c:v>
                </c:pt>
                <c:pt idx="90" formatCode="0%">
                  <c:v>6.6672999999999996E-2</c:v>
                </c:pt>
                <c:pt idx="91" formatCode="0%">
                  <c:v>7.6373999999999997E-2</c:v>
                </c:pt>
                <c:pt idx="92" formatCode="0%">
                  <c:v>6.8654999999999994E-2</c:v>
                </c:pt>
                <c:pt idx="93" formatCode="0%">
                  <c:v>7.4494999999999992E-2</c:v>
                </c:pt>
                <c:pt idx="94" formatCode="0%">
                  <c:v>9.1156000000000001E-2</c:v>
                </c:pt>
                <c:pt idx="95" formatCode="0%">
                  <c:v>8.3455999999999989E-2</c:v>
                </c:pt>
                <c:pt idx="96" formatCode="0%">
                  <c:v>9.6095E-2</c:v>
                </c:pt>
                <c:pt idx="97" formatCode="0%">
                  <c:v>8.2924999999999999E-2</c:v>
                </c:pt>
                <c:pt idx="98" formatCode="0%">
                  <c:v>0.101857</c:v>
                </c:pt>
                <c:pt idx="99" formatCode="0%">
                  <c:v>0.11912800000000001</c:v>
                </c:pt>
                <c:pt idx="100" formatCode="0%">
                  <c:v>0.10743999999999999</c:v>
                </c:pt>
                <c:pt idx="101" formatCode="0%">
                  <c:v>0.11625999999999999</c:v>
                </c:pt>
                <c:pt idx="102" formatCode="0%">
                  <c:v>0.110778</c:v>
                </c:pt>
                <c:pt idx="103" formatCode="0%">
                  <c:v>0.10845399999999999</c:v>
                </c:pt>
                <c:pt idx="104" formatCode="0%">
                  <c:v>0.108268</c:v>
                </c:pt>
                <c:pt idx="105" formatCode="0%">
                  <c:v>0.124444</c:v>
                </c:pt>
                <c:pt idx="106" formatCode="0%">
                  <c:v>0.129384</c:v>
                </c:pt>
                <c:pt idx="107" formatCode="0%">
                  <c:v>0.130383</c:v>
                </c:pt>
                <c:pt idx="108" formatCode="0%">
                  <c:v>0.12308400000000001</c:v>
                </c:pt>
                <c:pt idx="109" formatCode="0%">
                  <c:v>0.132572</c:v>
                </c:pt>
                <c:pt idx="110" formatCode="0%">
                  <c:v>0.126605</c:v>
                </c:pt>
                <c:pt idx="111" formatCode="0%">
                  <c:v>0.129634</c:v>
                </c:pt>
                <c:pt idx="112" formatCode="0%">
                  <c:v>0.130825</c:v>
                </c:pt>
                <c:pt idx="113" formatCode="0%">
                  <c:v>0.12130800000000001</c:v>
                </c:pt>
                <c:pt idx="114" formatCode="0%">
                  <c:v>0.12534400000000001</c:v>
                </c:pt>
                <c:pt idx="115" formatCode="0%">
                  <c:v>0.12690200000000001</c:v>
                </c:pt>
                <c:pt idx="116" formatCode="0%">
                  <c:v>0.11409900000000001</c:v>
                </c:pt>
                <c:pt idx="117" formatCode="0%">
                  <c:v>0.11244300000000002</c:v>
                </c:pt>
                <c:pt idx="118" formatCode="0%">
                  <c:v>0.12528300000000001</c:v>
                </c:pt>
                <c:pt idx="119" formatCode="0%">
                  <c:v>0.137409</c:v>
                </c:pt>
                <c:pt idx="120" formatCode="0%">
                  <c:v>0.12264699999999999</c:v>
                </c:pt>
                <c:pt idx="121" formatCode="0%">
                  <c:v>0.12027400000000001</c:v>
                </c:pt>
                <c:pt idx="122" formatCode="0%">
                  <c:v>0.11453099999999999</c:v>
                </c:pt>
                <c:pt idx="123" formatCode="0%">
                  <c:v>0.12243499999999999</c:v>
                </c:pt>
                <c:pt idx="124" formatCode="0%">
                  <c:v>0.12091900000000001</c:v>
                </c:pt>
                <c:pt idx="125" formatCode="0%">
                  <c:v>0.11551600000000001</c:v>
                </c:pt>
                <c:pt idx="126" formatCode="0%">
                  <c:v>0.1142</c:v>
                </c:pt>
                <c:pt idx="127" formatCode="0%">
                  <c:v>0.10935</c:v>
                </c:pt>
                <c:pt idx="128" formatCode="0%">
                  <c:v>0.104781</c:v>
                </c:pt>
                <c:pt idx="129" formatCode="0%">
                  <c:v>9.5009999999999997E-2</c:v>
                </c:pt>
                <c:pt idx="130" formatCode="0%">
                  <c:v>9.2502000000000001E-2</c:v>
                </c:pt>
                <c:pt idx="131" formatCode="0%">
                  <c:v>8.3656000000000008E-2</c:v>
                </c:pt>
                <c:pt idx="132" formatCode="0%">
                  <c:v>8.1353000000000009E-2</c:v>
                </c:pt>
                <c:pt idx="133" formatCode="0%">
                  <c:v>9.1552000000000008E-2</c:v>
                </c:pt>
                <c:pt idx="134" formatCode="0%">
                  <c:v>0.105021</c:v>
                </c:pt>
                <c:pt idx="135" formatCode="0%">
                  <c:v>0.10406599999999999</c:v>
                </c:pt>
                <c:pt idx="136" formatCode="0%">
                  <c:v>9.8697999999999994E-2</c:v>
                </c:pt>
                <c:pt idx="137" formatCode="0%">
                  <c:v>0.10177899999999999</c:v>
                </c:pt>
                <c:pt idx="138" formatCode="0%">
                  <c:v>0.105029</c:v>
                </c:pt>
                <c:pt idx="139" formatCode="0%">
                  <c:v>9.7294000000000005E-2</c:v>
                </c:pt>
                <c:pt idx="140" formatCode="0%">
                  <c:v>8.9797999999999989E-2</c:v>
                </c:pt>
                <c:pt idx="141" formatCode="0%">
                  <c:v>8.5067000000000004E-2</c:v>
                </c:pt>
                <c:pt idx="142" formatCode="0%">
                  <c:v>9.2814999999999995E-2</c:v>
                </c:pt>
                <c:pt idx="143" formatCode="0%">
                  <c:v>9.5036999999999996E-2</c:v>
                </c:pt>
                <c:pt idx="144" formatCode="0%">
                  <c:v>9.0725E-2</c:v>
                </c:pt>
                <c:pt idx="145" formatCode="0%">
                  <c:v>8.4136000000000002E-2</c:v>
                </c:pt>
                <c:pt idx="146" formatCode="0%">
                  <c:v>7.5958999999999999E-2</c:v>
                </c:pt>
                <c:pt idx="147" formatCode="0%">
                  <c:v>8.2264000000000004E-2</c:v>
                </c:pt>
                <c:pt idx="148" formatCode="0%">
                  <c:v>0.10706400000000001</c:v>
                </c:pt>
                <c:pt idx="149" formatCode="0%">
                  <c:v>0.108276</c:v>
                </c:pt>
                <c:pt idx="150" formatCode="0%">
                  <c:v>0.113876</c:v>
                </c:pt>
                <c:pt idx="151" formatCode="0%">
                  <c:v>0.119889</c:v>
                </c:pt>
                <c:pt idx="152" formatCode="0%">
                  <c:v>0.130774</c:v>
                </c:pt>
                <c:pt idx="153" formatCode="0%">
                  <c:v>0.124015</c:v>
                </c:pt>
                <c:pt idx="154" formatCode="0%">
                  <c:v>0.12935099999999999</c:v>
                </c:pt>
                <c:pt idx="155" formatCode="0%">
                  <c:v>0.13227700000000001</c:v>
                </c:pt>
                <c:pt idx="156" formatCode="0%">
                  <c:v>0.13175800000000001</c:v>
                </c:pt>
                <c:pt idx="157" formatCode="0%">
                  <c:v>0.13004599999999999</c:v>
                </c:pt>
                <c:pt idx="158" formatCode="0%">
                  <c:v>0.129806</c:v>
                </c:pt>
                <c:pt idx="159" formatCode="0%">
                  <c:v>0.127805</c:v>
                </c:pt>
                <c:pt idx="160" formatCode="0%">
                  <c:v>0.13034599999999999</c:v>
                </c:pt>
                <c:pt idx="161" formatCode="0%">
                  <c:v>0.12574199999999999</c:v>
                </c:pt>
                <c:pt idx="162" formatCode="0%">
                  <c:v>0.123308</c:v>
                </c:pt>
                <c:pt idx="163" formatCode="0%">
                  <c:v>0.119643</c:v>
                </c:pt>
                <c:pt idx="164" formatCode="0%">
                  <c:v>0.11987299999999999</c:v>
                </c:pt>
                <c:pt idx="165" formatCode="0%">
                  <c:v>0.12136799999999999</c:v>
                </c:pt>
                <c:pt idx="166" formatCode="0%">
                  <c:v>0.119006</c:v>
                </c:pt>
                <c:pt idx="167" formatCode="0%">
                  <c:v>0.10339499999999999</c:v>
                </c:pt>
                <c:pt idx="168" formatCode="0%">
                  <c:v>0.10226300000000001</c:v>
                </c:pt>
                <c:pt idx="169" formatCode="0%">
                  <c:v>0.100772</c:v>
                </c:pt>
                <c:pt idx="170" formatCode="0%">
                  <c:v>9.6969999999999987E-2</c:v>
                </c:pt>
                <c:pt idx="171" formatCode="0%">
                  <c:v>0.103977</c:v>
                </c:pt>
                <c:pt idx="172" formatCode="0%">
                  <c:v>0.10130400000000001</c:v>
                </c:pt>
                <c:pt idx="173" formatCode="0%">
                  <c:v>9.8394999999999996E-2</c:v>
                </c:pt>
                <c:pt idx="174" formatCode="0%">
                  <c:v>9.2501E-2</c:v>
                </c:pt>
                <c:pt idx="175" formatCode="0%">
                  <c:v>9.1183999999999987E-2</c:v>
                </c:pt>
                <c:pt idx="176" formatCode="0%">
                  <c:v>9.4997999999999999E-2</c:v>
                </c:pt>
                <c:pt idx="177" formatCode="0%">
                  <c:v>8.5809999999999997E-2</c:v>
                </c:pt>
                <c:pt idx="178" formatCode="0%">
                  <c:v>7.4812000000000003E-2</c:v>
                </c:pt>
                <c:pt idx="179" formatCode="0%">
                  <c:v>6.9001000000000007E-2</c:v>
                </c:pt>
                <c:pt idx="180" formatCode="0%">
                  <c:v>6.8962000000000009E-2</c:v>
                </c:pt>
                <c:pt idx="181" formatCode="0%">
                  <c:v>6.4630000000000007E-2</c:v>
                </c:pt>
                <c:pt idx="182" formatCode="0%">
                  <c:v>8.0096000000000001E-2</c:v>
                </c:pt>
                <c:pt idx="183" formatCode="0%">
                  <c:v>8.2508999999999999E-2</c:v>
                </c:pt>
                <c:pt idx="184" formatCode="0%">
                  <c:v>8.2645999999999997E-2</c:v>
                </c:pt>
                <c:pt idx="185" formatCode="0%">
                  <c:v>7.8150999999999998E-2</c:v>
                </c:pt>
                <c:pt idx="186" formatCode="0%">
                  <c:v>8.2024000000000014E-2</c:v>
                </c:pt>
                <c:pt idx="187" formatCode="0%">
                  <c:v>8.2997000000000001E-2</c:v>
                </c:pt>
                <c:pt idx="188" formatCode="0%">
                  <c:v>8.9303000000000007E-2</c:v>
                </c:pt>
                <c:pt idx="189" formatCode="0%">
                  <c:v>8.9595000000000008E-2</c:v>
                </c:pt>
                <c:pt idx="190" formatCode="0%">
                  <c:v>9.3966999999999995E-2</c:v>
                </c:pt>
                <c:pt idx="191" formatCode="0%">
                  <c:v>8.8147000000000003E-2</c:v>
                </c:pt>
                <c:pt idx="192" formatCode="0%">
                  <c:v>8.2448999999999995E-2</c:v>
                </c:pt>
                <c:pt idx="193" formatCode="0%">
                  <c:v>7.7066999999999997E-2</c:v>
                </c:pt>
                <c:pt idx="194" formatCode="0%">
                  <c:v>0</c:v>
                </c:pt>
                <c:pt idx="195" formatCode="0%">
                  <c:v>7.8481999999999996E-2</c:v>
                </c:pt>
                <c:pt idx="196" formatCode="0%">
                  <c:v>7.103799999999999E-2</c:v>
                </c:pt>
                <c:pt idx="197" formatCode="0%">
                  <c:v>6.7628000000000008E-2</c:v>
                </c:pt>
                <c:pt idx="198" formatCode="0%">
                  <c:v>6.0911999999999994E-2</c:v>
                </c:pt>
                <c:pt idx="199" formatCode="0%">
                  <c:v>6.2243000000000007E-2</c:v>
                </c:pt>
                <c:pt idx="200" formatCode="0%">
                  <c:v>6.4893000000000006E-2</c:v>
                </c:pt>
                <c:pt idx="201" formatCode="0%">
                  <c:v>5.6327999999999996E-2</c:v>
                </c:pt>
                <c:pt idx="202" formatCode="0%">
                  <c:v>5.7785000000000003E-2</c:v>
                </c:pt>
                <c:pt idx="203" formatCode="0%">
                  <c:v>5.9214000000000003E-2</c:v>
                </c:pt>
                <c:pt idx="204" formatCode="0%">
                  <c:v>5.7733E-2</c:v>
                </c:pt>
                <c:pt idx="205" formatCode="0%">
                  <c:v>5.5812999999999995E-2</c:v>
                </c:pt>
                <c:pt idx="206" formatCode="0%">
                  <c:v>5.9207000000000003E-2</c:v>
                </c:pt>
                <c:pt idx="207" formatCode="0%">
                  <c:v>5.3567999999999998E-2</c:v>
                </c:pt>
                <c:pt idx="208" formatCode="0%">
                  <c:v>5.5610999999999994E-2</c:v>
                </c:pt>
                <c:pt idx="209" formatCode="0%">
                  <c:v>5.3075999999999998E-2</c:v>
                </c:pt>
                <c:pt idx="210" formatCode="0%">
                  <c:v>5.1871E-2</c:v>
                </c:pt>
                <c:pt idx="211" formatCode="0%">
                  <c:v>5.1822999999999994E-2</c:v>
                </c:pt>
                <c:pt idx="212" formatCode="0%">
                  <c:v>3.9761999999999999E-2</c:v>
                </c:pt>
                <c:pt idx="213" formatCode="0%">
                  <c:v>4.3513000000000003E-2</c:v>
                </c:pt>
                <c:pt idx="214" formatCode="0%">
                  <c:v>4.4585999999999994E-2</c:v>
                </c:pt>
                <c:pt idx="215" formatCode="0%">
                  <c:v>3.8705999999999997E-2</c:v>
                </c:pt>
                <c:pt idx="216" formatCode="0%">
                  <c:v>3.4584999999999998E-2</c:v>
                </c:pt>
                <c:pt idx="217" formatCode="0%">
                  <c:v>2.2952E-2</c:v>
                </c:pt>
                <c:pt idx="218" formatCode="0%">
                  <c:v>1.3781000000000002E-2</c:v>
                </c:pt>
                <c:pt idx="219" formatCode="0%">
                  <c:v>1.4841999999999999E-2</c:v>
                </c:pt>
                <c:pt idx="220" formatCode="0%">
                  <c:v>4.0119999999999999E-3</c:v>
                </c:pt>
                <c:pt idx="221" formatCode="0%">
                  <c:v>1.3127999999999999E-2</c:v>
                </c:pt>
                <c:pt idx="222" formatCode="0%">
                  <c:v>1.5441E-2</c:v>
                </c:pt>
                <c:pt idx="223" formatCode="0%">
                  <c:v>1.5516E-2</c:v>
                </c:pt>
                <c:pt idx="224" formatCode="0%">
                  <c:v>2.8902000000000001E-2</c:v>
                </c:pt>
                <c:pt idx="225" formatCode="0%">
                  <c:v>2.3671000000000001E-2</c:v>
                </c:pt>
                <c:pt idx="226" formatCode="0%">
                  <c:v>1.9240999999999998E-2</c:v>
                </c:pt>
                <c:pt idx="227" formatCode="0%">
                  <c:v>2.5102000000000003E-2</c:v>
                </c:pt>
                <c:pt idx="228" formatCode="0%">
                  <c:v>2.9024999999999999E-2</c:v>
                </c:pt>
                <c:pt idx="229" formatCode="0%">
                  <c:v>2.6253000000000002E-2</c:v>
                </c:pt>
                <c:pt idx="230" formatCode="0%">
                  <c:v>1.5296000000000001E-2</c:v>
                </c:pt>
                <c:pt idx="231" formatCode="0%">
                  <c:v>1.9009999999999999E-2</c:v>
                </c:pt>
                <c:pt idx="232" formatCode="0%">
                  <c:v>1.5295000000000001E-2</c:v>
                </c:pt>
                <c:pt idx="233" formatCode="0%">
                  <c:v>1.8773999999999999E-2</c:v>
                </c:pt>
                <c:pt idx="234" formatCode="0%">
                  <c:v>1.6052E-2</c:v>
                </c:pt>
                <c:pt idx="235" formatCode="0%">
                  <c:v>1.5087E-2</c:v>
                </c:pt>
                <c:pt idx="236" formatCode="0%">
                  <c:v>3.068E-3</c:v>
                </c:pt>
                <c:pt idx="237" formatCode="0%">
                  <c:v>-3.1819999999999999E-3</c:v>
                </c:pt>
                <c:pt idx="238" formatCode="0%">
                  <c:v>-1.2845000000000001E-2</c:v>
                </c:pt>
                <c:pt idx="239" formatCode="0%">
                  <c:v>-1.6707E-2</c:v>
                </c:pt>
                <c:pt idx="240" formatCode="0%">
                  <c:v>-2.0482999999999998E-2</c:v>
                </c:pt>
                <c:pt idx="241" formatCode="0%">
                  <c:v>-3.5672999999999996E-2</c:v>
                </c:pt>
                <c:pt idx="242" formatCode="0%">
                  <c:v>-3.1336000000000003E-2</c:v>
                </c:pt>
                <c:pt idx="243" formatCode="0%">
                  <c:v>-2.0395E-2</c:v>
                </c:pt>
                <c:pt idx="244" formatCode="0%">
                  <c:v>1.446E-3</c:v>
                </c:pt>
              </c:numCache>
            </c:numRef>
          </c:val>
          <c:smooth val="0"/>
          <c:extLst>
            <c:ext xmlns:c16="http://schemas.microsoft.com/office/drawing/2014/chart" uri="{C3380CC4-5D6E-409C-BE32-E72D297353CC}">
              <c16:uniqueId val="{00000003-B9FF-47C9-B5A9-AA5922418A03}"/>
            </c:ext>
          </c:extLst>
        </c:ser>
        <c:ser>
          <c:idx val="4"/>
          <c:order val="2"/>
          <c:tx>
            <c:strRef>
              <c:f>'1y'!$G$2</c:f>
              <c:strCache>
                <c:ptCount val="1"/>
                <c:pt idx="0">
                  <c:v>Gold</c:v>
                </c:pt>
              </c:strCache>
            </c:strRef>
          </c:tx>
          <c:spPr>
            <a:ln w="28575" cap="rnd">
              <a:solidFill>
                <a:srgbClr val="FFC000"/>
              </a:solidFill>
              <a:round/>
            </a:ln>
            <a:effectLst/>
          </c:spPr>
          <c:marker>
            <c:symbol val="none"/>
          </c:marker>
          <c:cat>
            <c:numRef>
              <c:f>'1y'!$B$3:$B$247</c:f>
              <c:numCache>
                <c:formatCode>General</c:formatCode>
                <c:ptCount val="245"/>
                <c:pt idx="2" formatCode="mmm\ yyyy">
                  <c:v>45856</c:v>
                </c:pt>
                <c:pt idx="3" formatCode="mmm\ yyyy">
                  <c:v>45855</c:v>
                </c:pt>
                <c:pt idx="4" formatCode="mmm\ yyyy">
                  <c:v>45854</c:v>
                </c:pt>
                <c:pt idx="5" formatCode="mmm\ yyyy">
                  <c:v>45853</c:v>
                </c:pt>
                <c:pt idx="6" formatCode="mmm\ yyyy">
                  <c:v>45852</c:v>
                </c:pt>
                <c:pt idx="7" formatCode="mmm\ yyyy">
                  <c:v>45849</c:v>
                </c:pt>
                <c:pt idx="8" formatCode="mmm\ yyyy">
                  <c:v>45848</c:v>
                </c:pt>
                <c:pt idx="9" formatCode="mmm\ yyyy">
                  <c:v>45847</c:v>
                </c:pt>
                <c:pt idx="10" formatCode="mmm\ yyyy">
                  <c:v>45846</c:v>
                </c:pt>
                <c:pt idx="11" formatCode="mmm\ yyyy">
                  <c:v>45845</c:v>
                </c:pt>
                <c:pt idx="12" formatCode="mmm\ yyyy">
                  <c:v>45842</c:v>
                </c:pt>
                <c:pt idx="13" formatCode="mmm\ yyyy">
                  <c:v>45841</c:v>
                </c:pt>
                <c:pt idx="14" formatCode="mmm\ yyyy">
                  <c:v>45840</c:v>
                </c:pt>
                <c:pt idx="15" formatCode="mmm\ yyyy">
                  <c:v>45838</c:v>
                </c:pt>
                <c:pt idx="16" formatCode="mmm\ yyyy">
                  <c:v>45835</c:v>
                </c:pt>
                <c:pt idx="17" formatCode="mmm\ yyyy">
                  <c:v>45834</c:v>
                </c:pt>
                <c:pt idx="18" formatCode="mmm\ yyyy">
                  <c:v>45833</c:v>
                </c:pt>
                <c:pt idx="19" formatCode="mmm\ yyyy">
                  <c:v>45832</c:v>
                </c:pt>
                <c:pt idx="20" formatCode="mmm\ yyyy">
                  <c:v>45831</c:v>
                </c:pt>
                <c:pt idx="21" formatCode="mmm\ yyyy">
                  <c:v>45828</c:v>
                </c:pt>
                <c:pt idx="22" formatCode="mmm\ yyyy">
                  <c:v>45827</c:v>
                </c:pt>
                <c:pt idx="23" formatCode="mmm\ yyyy">
                  <c:v>45826</c:v>
                </c:pt>
                <c:pt idx="24" formatCode="mmm\ yyyy">
                  <c:v>45825</c:v>
                </c:pt>
                <c:pt idx="25" formatCode="mmm\ yyyy">
                  <c:v>45824</c:v>
                </c:pt>
                <c:pt idx="26" formatCode="mmm\ yyyy">
                  <c:v>45821</c:v>
                </c:pt>
                <c:pt idx="27" formatCode="mmm\ yyyy">
                  <c:v>45820</c:v>
                </c:pt>
                <c:pt idx="28" formatCode="mmm\ yyyy">
                  <c:v>45819</c:v>
                </c:pt>
                <c:pt idx="29" formatCode="mmm\ yyyy">
                  <c:v>45818</c:v>
                </c:pt>
                <c:pt idx="30" formatCode="mmm\ yyyy">
                  <c:v>45817</c:v>
                </c:pt>
                <c:pt idx="31" formatCode="mmm\ yyyy">
                  <c:v>45814</c:v>
                </c:pt>
                <c:pt idx="32" formatCode="mmm\ yyyy">
                  <c:v>45813</c:v>
                </c:pt>
                <c:pt idx="33" formatCode="mmm\ yyyy">
                  <c:v>45812</c:v>
                </c:pt>
                <c:pt idx="34" formatCode="mmm\ yyyy">
                  <c:v>45811</c:v>
                </c:pt>
                <c:pt idx="35" formatCode="mmm\ yyyy">
                  <c:v>45810</c:v>
                </c:pt>
                <c:pt idx="36" formatCode="mmm\ yyyy">
                  <c:v>45807</c:v>
                </c:pt>
                <c:pt idx="37" formatCode="mmm\ yyyy">
                  <c:v>45806</c:v>
                </c:pt>
                <c:pt idx="38" formatCode="mmm\ yyyy">
                  <c:v>45805</c:v>
                </c:pt>
                <c:pt idx="39" formatCode="mmm\ yyyy">
                  <c:v>45804</c:v>
                </c:pt>
                <c:pt idx="40" formatCode="mmm\ yyyy">
                  <c:v>45803</c:v>
                </c:pt>
                <c:pt idx="41" formatCode="mmm\ yyyy">
                  <c:v>45800</c:v>
                </c:pt>
                <c:pt idx="42" formatCode="mmm\ yyyy">
                  <c:v>45799</c:v>
                </c:pt>
                <c:pt idx="43" formatCode="mmm\ yyyy">
                  <c:v>45798</c:v>
                </c:pt>
                <c:pt idx="44" formatCode="mmm\ yyyy">
                  <c:v>45797</c:v>
                </c:pt>
                <c:pt idx="45" formatCode="mmm\ yyyy">
                  <c:v>45793</c:v>
                </c:pt>
                <c:pt idx="46" formatCode="mmm\ yyyy">
                  <c:v>45792</c:v>
                </c:pt>
                <c:pt idx="47" formatCode="mmm\ yyyy">
                  <c:v>45791</c:v>
                </c:pt>
                <c:pt idx="48" formatCode="mmm\ yyyy">
                  <c:v>45790</c:v>
                </c:pt>
                <c:pt idx="49" formatCode="mmm\ yyyy">
                  <c:v>45789</c:v>
                </c:pt>
                <c:pt idx="50" formatCode="mmm\ yyyy">
                  <c:v>45786</c:v>
                </c:pt>
                <c:pt idx="51" formatCode="mmm\ yyyy">
                  <c:v>45785</c:v>
                </c:pt>
                <c:pt idx="52" formatCode="mmm\ yyyy">
                  <c:v>45784</c:v>
                </c:pt>
                <c:pt idx="53" formatCode="mmm\ yyyy">
                  <c:v>45783</c:v>
                </c:pt>
                <c:pt idx="54" formatCode="mmm\ yyyy">
                  <c:v>45782</c:v>
                </c:pt>
                <c:pt idx="55" formatCode="mmm\ yyyy">
                  <c:v>45779</c:v>
                </c:pt>
                <c:pt idx="56" formatCode="mmm\ yyyy">
                  <c:v>45778</c:v>
                </c:pt>
                <c:pt idx="57" formatCode="mmm\ yyyy">
                  <c:v>45777</c:v>
                </c:pt>
                <c:pt idx="58" formatCode="mmm\ yyyy">
                  <c:v>45776</c:v>
                </c:pt>
                <c:pt idx="59" formatCode="mmm\ yyyy">
                  <c:v>45775</c:v>
                </c:pt>
                <c:pt idx="60" formatCode="mmm\ yyyy">
                  <c:v>45772</c:v>
                </c:pt>
                <c:pt idx="61" formatCode="mmm\ yyyy">
                  <c:v>45771</c:v>
                </c:pt>
                <c:pt idx="62" formatCode="mmm\ yyyy">
                  <c:v>45770</c:v>
                </c:pt>
                <c:pt idx="63" formatCode="mmm\ yyyy">
                  <c:v>45769</c:v>
                </c:pt>
                <c:pt idx="64" formatCode="mmm\ yyyy">
                  <c:v>45768</c:v>
                </c:pt>
                <c:pt idx="65" formatCode="mmm\ yyyy">
                  <c:v>45764</c:v>
                </c:pt>
                <c:pt idx="66" formatCode="mmm\ yyyy">
                  <c:v>45763</c:v>
                </c:pt>
                <c:pt idx="67" formatCode="mmm\ yyyy">
                  <c:v>45762</c:v>
                </c:pt>
                <c:pt idx="68" formatCode="mmm\ yyyy">
                  <c:v>45761</c:v>
                </c:pt>
                <c:pt idx="69" formatCode="mmm\ yyyy">
                  <c:v>45758</c:v>
                </c:pt>
                <c:pt idx="70" formatCode="mmm\ yyyy">
                  <c:v>45757</c:v>
                </c:pt>
                <c:pt idx="71" formatCode="mmm\ yyyy">
                  <c:v>45756</c:v>
                </c:pt>
                <c:pt idx="72" formatCode="mmm\ yyyy">
                  <c:v>45755</c:v>
                </c:pt>
                <c:pt idx="73" formatCode="mmm\ yyyy">
                  <c:v>45754</c:v>
                </c:pt>
                <c:pt idx="74" formatCode="mmm\ yyyy">
                  <c:v>45751</c:v>
                </c:pt>
                <c:pt idx="75" formatCode="mmm\ yyyy">
                  <c:v>45750</c:v>
                </c:pt>
                <c:pt idx="76" formatCode="mmm\ yyyy">
                  <c:v>45749</c:v>
                </c:pt>
                <c:pt idx="77" formatCode="mmm\ yyyy">
                  <c:v>45748</c:v>
                </c:pt>
                <c:pt idx="78" formatCode="mmm\ yyyy">
                  <c:v>45747</c:v>
                </c:pt>
                <c:pt idx="79" formatCode="mmm\ yyyy">
                  <c:v>45744</c:v>
                </c:pt>
                <c:pt idx="80" formatCode="mmm\ yyyy">
                  <c:v>45743</c:v>
                </c:pt>
                <c:pt idx="81" formatCode="mmm\ yyyy">
                  <c:v>45742</c:v>
                </c:pt>
                <c:pt idx="82" formatCode="mmm\ yyyy">
                  <c:v>45741</c:v>
                </c:pt>
                <c:pt idx="83" formatCode="mmm\ yyyy">
                  <c:v>45740</c:v>
                </c:pt>
                <c:pt idx="84" formatCode="mmm\ yyyy">
                  <c:v>45737</c:v>
                </c:pt>
                <c:pt idx="85" formatCode="mmm\ yyyy">
                  <c:v>45736</c:v>
                </c:pt>
                <c:pt idx="86" formatCode="mmm\ yyyy">
                  <c:v>45735</c:v>
                </c:pt>
                <c:pt idx="87" formatCode="mmm\ yyyy">
                  <c:v>45734</c:v>
                </c:pt>
                <c:pt idx="88" formatCode="mmm\ yyyy">
                  <c:v>45733</c:v>
                </c:pt>
                <c:pt idx="89" formatCode="mmm\ yyyy">
                  <c:v>45730</c:v>
                </c:pt>
                <c:pt idx="90" formatCode="mmm\ yyyy">
                  <c:v>45729</c:v>
                </c:pt>
                <c:pt idx="91" formatCode="mmm\ yyyy">
                  <c:v>45728</c:v>
                </c:pt>
                <c:pt idx="92" formatCode="mmm\ yyyy">
                  <c:v>45727</c:v>
                </c:pt>
                <c:pt idx="93" formatCode="mmm\ yyyy">
                  <c:v>45726</c:v>
                </c:pt>
                <c:pt idx="94" formatCode="mmm\ yyyy">
                  <c:v>45723</c:v>
                </c:pt>
                <c:pt idx="95" formatCode="mmm\ yyyy">
                  <c:v>45722</c:v>
                </c:pt>
                <c:pt idx="96" formatCode="mmm\ yyyy">
                  <c:v>45721</c:v>
                </c:pt>
                <c:pt idx="97" formatCode="mmm\ yyyy">
                  <c:v>45720</c:v>
                </c:pt>
                <c:pt idx="98" formatCode="mmm\ yyyy">
                  <c:v>45719</c:v>
                </c:pt>
                <c:pt idx="99" formatCode="mmm\ yyyy">
                  <c:v>45716</c:v>
                </c:pt>
                <c:pt idx="100" formatCode="mmm\ yyyy">
                  <c:v>45715</c:v>
                </c:pt>
                <c:pt idx="101" formatCode="mmm\ yyyy">
                  <c:v>45714</c:v>
                </c:pt>
                <c:pt idx="102" formatCode="mmm\ yyyy">
                  <c:v>45713</c:v>
                </c:pt>
                <c:pt idx="103" formatCode="mmm\ yyyy">
                  <c:v>45712</c:v>
                </c:pt>
                <c:pt idx="104" formatCode="mmm\ yyyy">
                  <c:v>45709</c:v>
                </c:pt>
                <c:pt idx="105" formatCode="mmm\ yyyy">
                  <c:v>45708</c:v>
                </c:pt>
                <c:pt idx="106" formatCode="mmm\ yyyy">
                  <c:v>45707</c:v>
                </c:pt>
                <c:pt idx="107" formatCode="mmm\ yyyy">
                  <c:v>45706</c:v>
                </c:pt>
                <c:pt idx="108" formatCode="mmm\ yyyy">
                  <c:v>45702</c:v>
                </c:pt>
                <c:pt idx="109" formatCode="mmm\ yyyy">
                  <c:v>45701</c:v>
                </c:pt>
                <c:pt idx="110" formatCode="mmm\ yyyy">
                  <c:v>45700</c:v>
                </c:pt>
                <c:pt idx="111" formatCode="mmm\ yyyy">
                  <c:v>45699</c:v>
                </c:pt>
                <c:pt idx="112" formatCode="mmm\ yyyy">
                  <c:v>45698</c:v>
                </c:pt>
                <c:pt idx="113" formatCode="mmm\ yyyy">
                  <c:v>45695</c:v>
                </c:pt>
                <c:pt idx="114" formatCode="mmm\ yyyy">
                  <c:v>45694</c:v>
                </c:pt>
                <c:pt idx="115" formatCode="mmm\ yyyy">
                  <c:v>45693</c:v>
                </c:pt>
                <c:pt idx="116" formatCode="mmm\ yyyy">
                  <c:v>45692</c:v>
                </c:pt>
                <c:pt idx="117" formatCode="mmm\ yyyy">
                  <c:v>45691</c:v>
                </c:pt>
                <c:pt idx="118" formatCode="mmm\ yyyy">
                  <c:v>45688</c:v>
                </c:pt>
                <c:pt idx="119" formatCode="mmm\ yyyy">
                  <c:v>45687</c:v>
                </c:pt>
                <c:pt idx="120" formatCode="mmm\ yyyy">
                  <c:v>45686</c:v>
                </c:pt>
                <c:pt idx="121" formatCode="mmm\ yyyy">
                  <c:v>45685</c:v>
                </c:pt>
                <c:pt idx="122" formatCode="mmm\ yyyy">
                  <c:v>45684</c:v>
                </c:pt>
                <c:pt idx="123" formatCode="mmm\ yyyy">
                  <c:v>45681</c:v>
                </c:pt>
                <c:pt idx="124" formatCode="mmm\ yyyy">
                  <c:v>45680</c:v>
                </c:pt>
                <c:pt idx="125" formatCode="mmm\ yyyy">
                  <c:v>45679</c:v>
                </c:pt>
                <c:pt idx="126" formatCode="mmm\ yyyy">
                  <c:v>45678</c:v>
                </c:pt>
                <c:pt idx="127" formatCode="mmm\ yyyy">
                  <c:v>45677</c:v>
                </c:pt>
                <c:pt idx="128" formatCode="mmm\ yyyy">
                  <c:v>45674</c:v>
                </c:pt>
                <c:pt idx="129" formatCode="mmm\ yyyy">
                  <c:v>45673</c:v>
                </c:pt>
                <c:pt idx="130" formatCode="mmm\ yyyy">
                  <c:v>45672</c:v>
                </c:pt>
                <c:pt idx="131" formatCode="mmm\ yyyy">
                  <c:v>45671</c:v>
                </c:pt>
                <c:pt idx="132" formatCode="mmm\ yyyy">
                  <c:v>45670</c:v>
                </c:pt>
                <c:pt idx="133" formatCode="mmm\ yyyy">
                  <c:v>45667</c:v>
                </c:pt>
                <c:pt idx="134" formatCode="mmm\ yyyy">
                  <c:v>45666</c:v>
                </c:pt>
                <c:pt idx="135" formatCode="mmm\ yyyy">
                  <c:v>45665</c:v>
                </c:pt>
                <c:pt idx="136" formatCode="mmm\ yyyy">
                  <c:v>45664</c:v>
                </c:pt>
                <c:pt idx="137" formatCode="mmm\ yyyy">
                  <c:v>45663</c:v>
                </c:pt>
                <c:pt idx="138" formatCode="mmm\ yyyy">
                  <c:v>45660</c:v>
                </c:pt>
                <c:pt idx="139" formatCode="mmm\ yyyy">
                  <c:v>45659</c:v>
                </c:pt>
                <c:pt idx="140" formatCode="mmm\ yyyy">
                  <c:v>45657</c:v>
                </c:pt>
                <c:pt idx="141" formatCode="mmm\ yyyy">
                  <c:v>45656</c:v>
                </c:pt>
                <c:pt idx="142" formatCode="mmm\ yyyy">
                  <c:v>45653</c:v>
                </c:pt>
                <c:pt idx="143" formatCode="mmm\ yyyy">
                  <c:v>45650</c:v>
                </c:pt>
                <c:pt idx="144" formatCode="mmm\ yyyy">
                  <c:v>45649</c:v>
                </c:pt>
                <c:pt idx="145" formatCode="mmm\ yyyy">
                  <c:v>45646</c:v>
                </c:pt>
                <c:pt idx="146" formatCode="mmm\ yyyy">
                  <c:v>45645</c:v>
                </c:pt>
                <c:pt idx="147" formatCode="mmm\ yyyy">
                  <c:v>45644</c:v>
                </c:pt>
                <c:pt idx="148" formatCode="mmm\ yyyy">
                  <c:v>45643</c:v>
                </c:pt>
                <c:pt idx="149" formatCode="mmm\ yyyy">
                  <c:v>45642</c:v>
                </c:pt>
                <c:pt idx="150" formatCode="mmm\ yyyy">
                  <c:v>45639</c:v>
                </c:pt>
                <c:pt idx="151" formatCode="mmm\ yyyy">
                  <c:v>45638</c:v>
                </c:pt>
                <c:pt idx="152" formatCode="mmm\ yyyy">
                  <c:v>45637</c:v>
                </c:pt>
                <c:pt idx="153" formatCode="mmm\ yyyy">
                  <c:v>45636</c:v>
                </c:pt>
                <c:pt idx="154" formatCode="mmm\ yyyy">
                  <c:v>45635</c:v>
                </c:pt>
                <c:pt idx="155" formatCode="mmm\ yyyy">
                  <c:v>45632</c:v>
                </c:pt>
                <c:pt idx="156" formatCode="mmm\ yyyy">
                  <c:v>45631</c:v>
                </c:pt>
                <c:pt idx="157" formatCode="mmm\ yyyy">
                  <c:v>45630</c:v>
                </c:pt>
                <c:pt idx="158" formatCode="mmm\ yyyy">
                  <c:v>45629</c:v>
                </c:pt>
                <c:pt idx="159" formatCode="mmm\ yyyy">
                  <c:v>45628</c:v>
                </c:pt>
                <c:pt idx="160" formatCode="mmm\ yyyy">
                  <c:v>45625</c:v>
                </c:pt>
                <c:pt idx="161" formatCode="mmm\ yyyy">
                  <c:v>45624</c:v>
                </c:pt>
                <c:pt idx="162" formatCode="mmm\ yyyy">
                  <c:v>45623</c:v>
                </c:pt>
                <c:pt idx="163" formatCode="mmm\ yyyy">
                  <c:v>45622</c:v>
                </c:pt>
                <c:pt idx="164" formatCode="mmm\ yyyy">
                  <c:v>45621</c:v>
                </c:pt>
                <c:pt idx="165" formatCode="mmm\ yyyy">
                  <c:v>45618</c:v>
                </c:pt>
                <c:pt idx="166" formatCode="mmm\ yyyy">
                  <c:v>45617</c:v>
                </c:pt>
                <c:pt idx="167" formatCode="mmm\ yyyy">
                  <c:v>45616</c:v>
                </c:pt>
                <c:pt idx="168" formatCode="mmm\ yyyy">
                  <c:v>45615</c:v>
                </c:pt>
                <c:pt idx="169" formatCode="mmm\ yyyy">
                  <c:v>45614</c:v>
                </c:pt>
                <c:pt idx="170" formatCode="mmm\ yyyy">
                  <c:v>45611</c:v>
                </c:pt>
                <c:pt idx="171" formatCode="mmm\ yyyy">
                  <c:v>45610</c:v>
                </c:pt>
                <c:pt idx="172" formatCode="mmm\ yyyy">
                  <c:v>45609</c:v>
                </c:pt>
                <c:pt idx="173" formatCode="mmm\ yyyy">
                  <c:v>45608</c:v>
                </c:pt>
                <c:pt idx="174" formatCode="mmm\ yyyy">
                  <c:v>45607</c:v>
                </c:pt>
                <c:pt idx="175" formatCode="mmm\ yyyy">
                  <c:v>45604</c:v>
                </c:pt>
                <c:pt idx="176" formatCode="mmm\ yyyy">
                  <c:v>45603</c:v>
                </c:pt>
                <c:pt idx="177" formatCode="mmm\ yyyy">
                  <c:v>45602</c:v>
                </c:pt>
                <c:pt idx="178" formatCode="mmm\ yyyy">
                  <c:v>45601</c:v>
                </c:pt>
                <c:pt idx="179" formatCode="mmm\ yyyy">
                  <c:v>45600</c:v>
                </c:pt>
                <c:pt idx="180" formatCode="mmm\ yyyy">
                  <c:v>45597</c:v>
                </c:pt>
                <c:pt idx="181" formatCode="mmm\ yyyy">
                  <c:v>45596</c:v>
                </c:pt>
                <c:pt idx="182" formatCode="mmm\ yyyy">
                  <c:v>45595</c:v>
                </c:pt>
                <c:pt idx="183" formatCode="mmm\ yyyy">
                  <c:v>45594</c:v>
                </c:pt>
                <c:pt idx="184" formatCode="mmm\ yyyy">
                  <c:v>45593</c:v>
                </c:pt>
                <c:pt idx="185" formatCode="mmm\ yyyy">
                  <c:v>45590</c:v>
                </c:pt>
                <c:pt idx="186" formatCode="mmm\ yyyy">
                  <c:v>45589</c:v>
                </c:pt>
                <c:pt idx="187" formatCode="mmm\ yyyy">
                  <c:v>45588</c:v>
                </c:pt>
                <c:pt idx="188" formatCode="mmm\ yyyy">
                  <c:v>45587</c:v>
                </c:pt>
                <c:pt idx="189" formatCode="mmm\ yyyy">
                  <c:v>45586</c:v>
                </c:pt>
                <c:pt idx="190" formatCode="mmm\ yyyy">
                  <c:v>45583</c:v>
                </c:pt>
                <c:pt idx="191" formatCode="mmm\ yyyy">
                  <c:v>45582</c:v>
                </c:pt>
                <c:pt idx="192" formatCode="mmm\ yyyy">
                  <c:v>45581</c:v>
                </c:pt>
                <c:pt idx="193" formatCode="mmm\ yyyy">
                  <c:v>45580</c:v>
                </c:pt>
                <c:pt idx="194" formatCode="mmm\ yyyy">
                  <c:v>45579</c:v>
                </c:pt>
                <c:pt idx="195" formatCode="mmm\ yyyy">
                  <c:v>45576</c:v>
                </c:pt>
                <c:pt idx="196" formatCode="mmm\ yyyy">
                  <c:v>45575</c:v>
                </c:pt>
                <c:pt idx="197" formatCode="mmm\ yyyy">
                  <c:v>45574</c:v>
                </c:pt>
                <c:pt idx="198" formatCode="mmm\ yyyy">
                  <c:v>45573</c:v>
                </c:pt>
                <c:pt idx="199" formatCode="mmm\ yyyy">
                  <c:v>45572</c:v>
                </c:pt>
                <c:pt idx="200" formatCode="mmm\ yyyy">
                  <c:v>45569</c:v>
                </c:pt>
                <c:pt idx="201" formatCode="mmm\ yyyy">
                  <c:v>45568</c:v>
                </c:pt>
                <c:pt idx="202" formatCode="mmm\ yyyy">
                  <c:v>45567</c:v>
                </c:pt>
                <c:pt idx="203" formatCode="mmm\ yyyy">
                  <c:v>45566</c:v>
                </c:pt>
                <c:pt idx="204" formatCode="mmm\ yyyy">
                  <c:v>45565</c:v>
                </c:pt>
                <c:pt idx="205" formatCode="mmm\ yyyy">
                  <c:v>45562</c:v>
                </c:pt>
                <c:pt idx="206" formatCode="mmm\ yyyy">
                  <c:v>45561</c:v>
                </c:pt>
                <c:pt idx="207" formatCode="mmm\ yyyy">
                  <c:v>45560</c:v>
                </c:pt>
                <c:pt idx="208" formatCode="mmm\ yyyy">
                  <c:v>45559</c:v>
                </c:pt>
                <c:pt idx="209" formatCode="mmm\ yyyy">
                  <c:v>45558</c:v>
                </c:pt>
                <c:pt idx="210" formatCode="mmm\ yyyy">
                  <c:v>45555</c:v>
                </c:pt>
                <c:pt idx="211" formatCode="mmm\ yyyy">
                  <c:v>45554</c:v>
                </c:pt>
                <c:pt idx="212" formatCode="mmm\ yyyy">
                  <c:v>45553</c:v>
                </c:pt>
                <c:pt idx="213" formatCode="mmm\ yyyy">
                  <c:v>45552</c:v>
                </c:pt>
                <c:pt idx="214" formatCode="mmm\ yyyy">
                  <c:v>45551</c:v>
                </c:pt>
                <c:pt idx="215" formatCode="mmm\ yyyy">
                  <c:v>45548</c:v>
                </c:pt>
                <c:pt idx="216" formatCode="mmm\ yyyy">
                  <c:v>45547</c:v>
                </c:pt>
                <c:pt idx="217" formatCode="mmm\ yyyy">
                  <c:v>45546</c:v>
                </c:pt>
                <c:pt idx="218" formatCode="mmm\ yyyy">
                  <c:v>45545</c:v>
                </c:pt>
                <c:pt idx="219" formatCode="mmm\ yyyy">
                  <c:v>45544</c:v>
                </c:pt>
                <c:pt idx="220" formatCode="mmm\ yyyy">
                  <c:v>45541</c:v>
                </c:pt>
                <c:pt idx="221" formatCode="mmm\ yyyy">
                  <c:v>45540</c:v>
                </c:pt>
                <c:pt idx="222" formatCode="mmm\ yyyy">
                  <c:v>45539</c:v>
                </c:pt>
                <c:pt idx="223" formatCode="mmm\ yyyy">
                  <c:v>45538</c:v>
                </c:pt>
                <c:pt idx="224" formatCode="mmm\ yyyy">
                  <c:v>45534</c:v>
                </c:pt>
                <c:pt idx="225" formatCode="mmm\ yyyy">
                  <c:v>45533</c:v>
                </c:pt>
                <c:pt idx="226" formatCode="mmm\ yyyy">
                  <c:v>45532</c:v>
                </c:pt>
                <c:pt idx="227" formatCode="mmm\ yyyy">
                  <c:v>45531</c:v>
                </c:pt>
                <c:pt idx="228" formatCode="mmm\ yyyy">
                  <c:v>45530</c:v>
                </c:pt>
                <c:pt idx="229" formatCode="mmm\ yyyy">
                  <c:v>45527</c:v>
                </c:pt>
                <c:pt idx="230" formatCode="mmm\ yyyy">
                  <c:v>45526</c:v>
                </c:pt>
                <c:pt idx="231" formatCode="mmm\ yyyy">
                  <c:v>45525</c:v>
                </c:pt>
                <c:pt idx="232" formatCode="mmm\ yyyy">
                  <c:v>45524</c:v>
                </c:pt>
                <c:pt idx="233" formatCode="mmm\ yyyy">
                  <c:v>45523</c:v>
                </c:pt>
                <c:pt idx="234" formatCode="mmm\ yyyy">
                  <c:v>45520</c:v>
                </c:pt>
                <c:pt idx="235" formatCode="mmm\ yyyy">
                  <c:v>45519</c:v>
                </c:pt>
                <c:pt idx="236" formatCode="mmm\ yyyy">
                  <c:v>45518</c:v>
                </c:pt>
                <c:pt idx="237" formatCode="mmm\ yyyy">
                  <c:v>45517</c:v>
                </c:pt>
                <c:pt idx="238" formatCode="mmm\ yyyy">
                  <c:v>45516</c:v>
                </c:pt>
                <c:pt idx="239" formatCode="mmm\ yyyy">
                  <c:v>45513</c:v>
                </c:pt>
                <c:pt idx="240" formatCode="mmm\ yyyy">
                  <c:v>45512</c:v>
                </c:pt>
                <c:pt idx="241" formatCode="mmm\ yyyy">
                  <c:v>45511</c:v>
                </c:pt>
                <c:pt idx="242" formatCode="mmm\ yyyy">
                  <c:v>45510</c:v>
                </c:pt>
                <c:pt idx="243" formatCode="mmm\ yyyy">
                  <c:v>45506</c:v>
                </c:pt>
                <c:pt idx="244" formatCode="mmm\ yyyy">
                  <c:v>45505</c:v>
                </c:pt>
              </c:numCache>
            </c:numRef>
          </c:cat>
          <c:val>
            <c:numRef>
              <c:f>'1y'!$G$3:$G$247</c:f>
              <c:numCache>
                <c:formatCode>General</c:formatCode>
                <c:ptCount val="245"/>
                <c:pt idx="2" formatCode="0%">
                  <c:v>0.39532600000000001</c:v>
                </c:pt>
                <c:pt idx="3" formatCode="0%">
                  <c:v>0.39075699999999997</c:v>
                </c:pt>
                <c:pt idx="4" formatCode="0%">
                  <c:v>0.39415500000000003</c:v>
                </c:pt>
                <c:pt idx="5" formatCode="0%">
                  <c:v>0.38475000000000004</c:v>
                </c:pt>
                <c:pt idx="6" formatCode="0%">
                  <c:v>0.392648</c:v>
                </c:pt>
                <c:pt idx="7" formatCode="0%">
                  <c:v>0.39767899999999995</c:v>
                </c:pt>
                <c:pt idx="8" formatCode="0%">
                  <c:v>0.38454199999999999</c:v>
                </c:pt>
                <c:pt idx="9" formatCode="0%">
                  <c:v>0.380214</c:v>
                </c:pt>
                <c:pt idx="10" formatCode="0%">
                  <c:v>0.37532400000000005</c:v>
                </c:pt>
                <c:pt idx="11" formatCode="0%">
                  <c:v>0.38972800000000002</c:v>
                </c:pt>
                <c:pt idx="12" formatCode="0%">
                  <c:v>0.38999800000000001</c:v>
                </c:pt>
                <c:pt idx="13" formatCode="0%">
                  <c:v>0.38540399999999997</c:v>
                </c:pt>
                <c:pt idx="14" formatCode="0%">
                  <c:v>0.39845399999999997</c:v>
                </c:pt>
                <c:pt idx="15" formatCode="0%">
                  <c:v>0.37583300000000003</c:v>
                </c:pt>
                <c:pt idx="16" formatCode="0%">
                  <c:v>0.36383299999999996</c:v>
                </c:pt>
                <c:pt idx="17" formatCode="0%">
                  <c:v>0.386154</c:v>
                </c:pt>
                <c:pt idx="18" formatCode="0%">
                  <c:v>0.38799100000000003</c:v>
                </c:pt>
                <c:pt idx="19" formatCode="0%">
                  <c:v>0.384384</c:v>
                </c:pt>
                <c:pt idx="20" formatCode="0%">
                  <c:v>0.40304800000000002</c:v>
                </c:pt>
                <c:pt idx="21" formatCode="0%">
                  <c:v>0.40301100000000001</c:v>
                </c:pt>
                <c:pt idx="22" formatCode="0%">
                  <c:v>0.40405599999999997</c:v>
                </c:pt>
                <c:pt idx="23" formatCode="0%">
                  <c:v>0.40342300000000003</c:v>
                </c:pt>
                <c:pt idx="24" formatCode="0%">
                  <c:v>0.41122399999999998</c:v>
                </c:pt>
                <c:pt idx="25" formatCode="0%">
                  <c:v>0.41002499999999997</c:v>
                </c:pt>
                <c:pt idx="26" formatCode="0%">
                  <c:v>0.429647</c:v>
                </c:pt>
                <c:pt idx="27" formatCode="0%">
                  <c:v>0.41031200000000001</c:v>
                </c:pt>
                <c:pt idx="28" formatCode="0%">
                  <c:v>0.39748300000000003</c:v>
                </c:pt>
                <c:pt idx="29" formatCode="0%">
                  <c:v>0.38439200000000001</c:v>
                </c:pt>
                <c:pt idx="30" formatCode="0%">
                  <c:v>0.38543300000000003</c:v>
                </c:pt>
                <c:pt idx="31" formatCode="0%">
                  <c:v>0.37886500000000001</c:v>
                </c:pt>
                <c:pt idx="32" formatCode="0%">
                  <c:v>0.396455</c:v>
                </c:pt>
                <c:pt idx="33" formatCode="0%">
                  <c:v>0.40481400000000001</c:v>
                </c:pt>
                <c:pt idx="34" formatCode="0%">
                  <c:v>0.39677899999999999</c:v>
                </c:pt>
                <c:pt idx="35" formatCode="0%">
                  <c:v>0.40850900000000001</c:v>
                </c:pt>
                <c:pt idx="36" formatCode="0%">
                  <c:v>0.37004700000000001</c:v>
                </c:pt>
                <c:pt idx="37" formatCode="0%">
                  <c:v>0.38199699999999998</c:v>
                </c:pt>
                <c:pt idx="38" formatCode="0%">
                  <c:v>0.36930999999999997</c:v>
                </c:pt>
                <c:pt idx="39" formatCode="0%">
                  <c:v>0.37488700000000003</c:v>
                </c:pt>
                <c:pt idx="40" formatCode="0%">
                  <c:v>0.392785</c:v>
                </c:pt>
                <c:pt idx="41" formatCode="0%">
                  <c:v>0.39847900000000003</c:v>
                </c:pt>
                <c:pt idx="42" formatCode="0%">
                  <c:v>0.37224200000000002</c:v>
                </c:pt>
                <c:pt idx="43" formatCode="0%">
                  <c:v>0.38075600000000004</c:v>
                </c:pt>
                <c:pt idx="44" formatCode="0%">
                  <c:v>0.37041400000000002</c:v>
                </c:pt>
                <c:pt idx="45" formatCode="0%">
                  <c:v>0.33439300000000005</c:v>
                </c:pt>
                <c:pt idx="46" formatCode="0%">
                  <c:v>0.34957500000000002</c:v>
                </c:pt>
                <c:pt idx="47" formatCode="0%">
                  <c:v>0.32339599999999996</c:v>
                </c:pt>
                <c:pt idx="48" formatCode="0%">
                  <c:v>0.35382800000000003</c:v>
                </c:pt>
                <c:pt idx="49" formatCode="0%">
                  <c:v>0.34802999999999995</c:v>
                </c:pt>
                <c:pt idx="50" formatCode="0%">
                  <c:v>0.38492899999999997</c:v>
                </c:pt>
                <c:pt idx="51" formatCode="0%">
                  <c:v>0.37690699999999999</c:v>
                </c:pt>
                <c:pt idx="52" formatCode="0%">
                  <c:v>0.40139000000000002</c:v>
                </c:pt>
                <c:pt idx="53" formatCode="0%">
                  <c:v>0.42941000000000001</c:v>
                </c:pt>
                <c:pt idx="54" formatCode="0%">
                  <c:v>0.38873600000000003</c:v>
                </c:pt>
                <c:pt idx="55" formatCode="0%">
                  <c:v>0.34973700000000002</c:v>
                </c:pt>
                <c:pt idx="56" formatCode="0%">
                  <c:v>0.34920000000000001</c:v>
                </c:pt>
                <c:pt idx="57" formatCode="0%">
                  <c:v>0.36982199999999998</c:v>
                </c:pt>
                <c:pt idx="58" formatCode="0%">
                  <c:v>0.381776</c:v>
                </c:pt>
                <c:pt idx="59" formatCode="0%">
                  <c:v>0.392843</c:v>
                </c:pt>
                <c:pt idx="60" formatCode="0%">
                  <c:v>0.38273800000000002</c:v>
                </c:pt>
                <c:pt idx="61" formatCode="0%">
                  <c:v>0.39511299999999999</c:v>
                </c:pt>
                <c:pt idx="62" formatCode="0%">
                  <c:v>0.369668</c:v>
                </c:pt>
                <c:pt idx="63" formatCode="0%">
                  <c:v>0.40810899999999994</c:v>
                </c:pt>
                <c:pt idx="64" formatCode="0%">
                  <c:v>0.42616500000000002</c:v>
                </c:pt>
                <c:pt idx="65" formatCode="0%">
                  <c:v>0.385708</c:v>
                </c:pt>
                <c:pt idx="66" formatCode="0%">
                  <c:v>0.39248499999999997</c:v>
                </c:pt>
                <c:pt idx="67" formatCode="0%">
                  <c:v>0.34566800000000003</c:v>
                </c:pt>
                <c:pt idx="68" formatCode="0%">
                  <c:v>0.33742499999999997</c:v>
                </c:pt>
                <c:pt idx="69" formatCode="0%">
                  <c:v>0.34853800000000001</c:v>
                </c:pt>
                <c:pt idx="70" formatCode="0%">
                  <c:v>0.32297199999999998</c:v>
                </c:pt>
                <c:pt idx="71" formatCode="0%">
                  <c:v>0.28401399999999999</c:v>
                </c:pt>
                <c:pt idx="72" formatCode="0%">
                  <c:v>0.24259899999999998</c:v>
                </c:pt>
                <c:pt idx="73" formatCode="0%">
                  <c:v>0.24260400000000001</c:v>
                </c:pt>
                <c:pt idx="74" formatCode="0%">
                  <c:v>0.26549600000000001</c:v>
                </c:pt>
                <c:pt idx="75" formatCode="0%">
                  <c:v>0.29760999999999999</c:v>
                </c:pt>
                <c:pt idx="76" formatCode="0%">
                  <c:v>0.30545300000000003</c:v>
                </c:pt>
                <c:pt idx="77" formatCode="0%">
                  <c:v>0.29679300000000003</c:v>
                </c:pt>
                <c:pt idx="78" formatCode="0%">
                  <c:v>0.30103799999999997</c:v>
                </c:pt>
                <c:pt idx="79" formatCode="0%">
                  <c:v>0.285022</c:v>
                </c:pt>
                <c:pt idx="80" formatCode="0%">
                  <c:v>0.27343000000000001</c:v>
                </c:pt>
                <c:pt idx="81" formatCode="0%">
                  <c:v>0.25763999999999998</c:v>
                </c:pt>
                <c:pt idx="82" formatCode="0%">
                  <c:v>0.257936</c:v>
                </c:pt>
                <c:pt idx="83" formatCode="0%">
                  <c:v>0.254166</c:v>
                </c:pt>
                <c:pt idx="84" formatCode="0%">
                  <c:v>0.25879400000000002</c:v>
                </c:pt>
                <c:pt idx="85" formatCode="0%">
                  <c:v>0.26827000000000001</c:v>
                </c:pt>
                <c:pt idx="86" formatCode="0%">
                  <c:v>0.26947299999999996</c:v>
                </c:pt>
                <c:pt idx="87" formatCode="0%">
                  <c:v>0.26403399999999999</c:v>
                </c:pt>
                <c:pt idx="88" formatCode="0%">
                  <c:v>0.24981799999999998</c:v>
                </c:pt>
                <c:pt idx="89" formatCode="0%">
                  <c:v>0.24297000000000002</c:v>
                </c:pt>
                <c:pt idx="90" formatCode="0%">
                  <c:v>0.245061</c:v>
                </c:pt>
                <c:pt idx="91" formatCode="0%">
                  <c:v>0.22239799999999998</c:v>
                </c:pt>
                <c:pt idx="92" formatCode="0%">
                  <c:v>0.21453800000000001</c:v>
                </c:pt>
                <c:pt idx="93" formatCode="0%">
                  <c:v>0.203213</c:v>
                </c:pt>
                <c:pt idx="94" formatCode="0%">
                  <c:v>0.21170600000000001</c:v>
                </c:pt>
                <c:pt idx="95" formatCode="0%">
                  <c:v>0.21283100000000002</c:v>
                </c:pt>
                <c:pt idx="96" formatCode="0%">
                  <c:v>0.21599199999999999</c:v>
                </c:pt>
                <c:pt idx="97" formatCode="0%">
                  <c:v>0.215367</c:v>
                </c:pt>
                <c:pt idx="98" formatCode="0%">
                  <c:v>0.20488700000000001</c:v>
                </c:pt>
                <c:pt idx="99" formatCode="0%">
                  <c:v>0.19035099999999999</c:v>
                </c:pt>
                <c:pt idx="100" formatCode="0%">
                  <c:v>0.19855200000000001</c:v>
                </c:pt>
                <c:pt idx="101" formatCode="0%">
                  <c:v>0.21474199999999999</c:v>
                </c:pt>
                <c:pt idx="102" formatCode="0%">
                  <c:v>0.21415500000000001</c:v>
                </c:pt>
                <c:pt idx="103" formatCode="0%">
                  <c:v>0.229462</c:v>
                </c:pt>
                <c:pt idx="104" formatCode="0%">
                  <c:v>0.22293099999999999</c:v>
                </c:pt>
                <c:pt idx="105" formatCode="0%">
                  <c:v>0.22415199999999999</c:v>
                </c:pt>
                <c:pt idx="106" formatCode="0%">
                  <c:v>0.22182300000000002</c:v>
                </c:pt>
                <c:pt idx="107" formatCode="0%">
                  <c:v>0.22291899999999998</c:v>
                </c:pt>
                <c:pt idx="108" formatCode="0%">
                  <c:v>0.20063900000000001</c:v>
                </c:pt>
                <c:pt idx="109" formatCode="0%">
                  <c:v>0.219666</c:v>
                </c:pt>
                <c:pt idx="110" formatCode="0%">
                  <c:v>0.20959800000000001</c:v>
                </c:pt>
                <c:pt idx="111" formatCode="0%">
                  <c:v>0.20704500000000001</c:v>
                </c:pt>
                <c:pt idx="112" formatCode="0%">
                  <c:v>0.21135599999999999</c:v>
                </c:pt>
                <c:pt idx="113" formatCode="0%">
                  <c:v>0.19170000000000001</c:v>
                </c:pt>
                <c:pt idx="114" formatCode="0%">
                  <c:v>0.18970500000000001</c:v>
                </c:pt>
                <c:pt idx="115" formatCode="0%">
                  <c:v>0.19427</c:v>
                </c:pt>
                <c:pt idx="116" formatCode="0%">
                  <c:v>0.18405299999999999</c:v>
                </c:pt>
                <c:pt idx="117" formatCode="0%">
                  <c:v>0.17259899999999997</c:v>
                </c:pt>
                <c:pt idx="118" formatCode="0%">
                  <c:v>0.165601</c:v>
                </c:pt>
                <c:pt idx="119" formatCode="0%">
                  <c:v>0.16400999999999999</c:v>
                </c:pt>
                <c:pt idx="120" formatCode="0%">
                  <c:v>0.149336</c:v>
                </c:pt>
                <c:pt idx="121" formatCode="0%">
                  <c:v>0.151064</c:v>
                </c:pt>
                <c:pt idx="122" formatCode="0%">
                  <c:v>0.14160899999999998</c:v>
                </c:pt>
                <c:pt idx="123" formatCode="0%">
                  <c:v>0.15400900000000001</c:v>
                </c:pt>
                <c:pt idx="124" formatCode="0%">
                  <c:v>0.14746600000000001</c:v>
                </c:pt>
                <c:pt idx="125" formatCode="0%">
                  <c:v>0.14813599999999999</c:v>
                </c:pt>
                <c:pt idx="126" formatCode="0%">
                  <c:v>0.14327500000000001</c:v>
                </c:pt>
                <c:pt idx="127" formatCode="0%">
                  <c:v>0.12803100000000001</c:v>
                </c:pt>
                <c:pt idx="128" formatCode="0%">
                  <c:v>0.12596499999999999</c:v>
                </c:pt>
                <c:pt idx="129" formatCode="0%">
                  <c:v>0.13057199999999999</c:v>
                </c:pt>
                <c:pt idx="130" formatCode="0%">
                  <c:v>0.12307800000000001</c:v>
                </c:pt>
                <c:pt idx="131" formatCode="0%">
                  <c:v>0.11522299999999999</c:v>
                </c:pt>
                <c:pt idx="132" formatCode="0%">
                  <c:v>0.109266</c:v>
                </c:pt>
                <c:pt idx="133" formatCode="0%">
                  <c:v>0.12034599999999999</c:v>
                </c:pt>
                <c:pt idx="134" formatCode="0%">
                  <c:v>0.11097</c:v>
                </c:pt>
                <c:pt idx="135" formatCode="0%">
                  <c:v>0.10875799999999999</c:v>
                </c:pt>
                <c:pt idx="136" formatCode="0%">
                  <c:v>0.10319800000000001</c:v>
                </c:pt>
                <c:pt idx="137" formatCode="0%">
                  <c:v>9.8149E-2</c:v>
                </c:pt>
                <c:pt idx="138" formatCode="0%">
                  <c:v>9.9710999999999994E-2</c:v>
                </c:pt>
                <c:pt idx="139" formatCode="0%">
                  <c:v>0.10707499999999999</c:v>
                </c:pt>
                <c:pt idx="140" formatCode="0%">
                  <c:v>9.3163999999999997E-2</c:v>
                </c:pt>
                <c:pt idx="141" formatCode="0%">
                  <c:v>8.5665999999999992E-2</c:v>
                </c:pt>
                <c:pt idx="142" formatCode="0%">
                  <c:v>9.1872000000000009E-2</c:v>
                </c:pt>
                <c:pt idx="143" formatCode="0%">
                  <c:v>8.9985999999999997E-2</c:v>
                </c:pt>
                <c:pt idx="144" formatCode="0%">
                  <c:v>8.8190000000000004E-2</c:v>
                </c:pt>
                <c:pt idx="145" formatCode="0%">
                  <c:v>9.2501E-2</c:v>
                </c:pt>
                <c:pt idx="146" formatCode="0%">
                  <c:v>8.0464000000000008E-2</c:v>
                </c:pt>
                <c:pt idx="147" formatCode="0%">
                  <c:v>7.6856999999999995E-2</c:v>
                </c:pt>
                <c:pt idx="148" formatCode="0%">
                  <c:v>0.10246499999999999</c:v>
                </c:pt>
                <c:pt idx="149" formatCode="0%">
                  <c:v>0.104918</c:v>
                </c:pt>
                <c:pt idx="150" formatCode="0%">
                  <c:v>0.103048</c:v>
                </c:pt>
                <c:pt idx="151" formatCode="0%">
                  <c:v>0.11658499999999999</c:v>
                </c:pt>
                <c:pt idx="152" formatCode="0%">
                  <c:v>0.13220399999999999</c:v>
                </c:pt>
                <c:pt idx="153" formatCode="0%">
                  <c:v>0.12221600000000001</c:v>
                </c:pt>
                <c:pt idx="154" formatCode="0%">
                  <c:v>0.10807499999999999</c:v>
                </c:pt>
                <c:pt idx="155" formatCode="0%">
                  <c:v>9.6858E-2</c:v>
                </c:pt>
                <c:pt idx="156" formatCode="0%">
                  <c:v>9.6149999999999999E-2</c:v>
                </c:pt>
                <c:pt idx="157" formatCode="0%">
                  <c:v>0.103743</c:v>
                </c:pt>
                <c:pt idx="158" formatCode="0%">
                  <c:v>0.10107300000000001</c:v>
                </c:pt>
                <c:pt idx="159" formatCode="0%">
                  <c:v>9.9257000000000012E-2</c:v>
                </c:pt>
                <c:pt idx="160" formatCode="0%">
                  <c:v>0.10093199999999999</c:v>
                </c:pt>
                <c:pt idx="161" formatCode="0%">
                  <c:v>9.8752999999999994E-2</c:v>
                </c:pt>
                <c:pt idx="162" formatCode="0%">
                  <c:v>9.7962000000000007E-2</c:v>
                </c:pt>
                <c:pt idx="163" formatCode="0%">
                  <c:v>9.6767000000000006E-2</c:v>
                </c:pt>
                <c:pt idx="164" formatCode="0%">
                  <c:v>9.3376000000000001E-2</c:v>
                </c:pt>
                <c:pt idx="165" formatCode="0%">
                  <c:v>0.131355</c:v>
                </c:pt>
                <c:pt idx="166" formatCode="0%">
                  <c:v>0.111999</c:v>
                </c:pt>
                <c:pt idx="167" formatCode="0%">
                  <c:v>0.10403499999999999</c:v>
                </c:pt>
                <c:pt idx="168" formatCode="0%">
                  <c:v>9.632099999999999E-2</c:v>
                </c:pt>
                <c:pt idx="169" formatCode="0%">
                  <c:v>8.7886000000000006E-2</c:v>
                </c:pt>
                <c:pt idx="170" formatCode="0%">
                  <c:v>6.7652000000000004E-2</c:v>
                </c:pt>
                <c:pt idx="171" formatCode="0%">
                  <c:v>6.8318000000000004E-2</c:v>
                </c:pt>
                <c:pt idx="172" formatCode="0%">
                  <c:v>7.1704000000000004E-2</c:v>
                </c:pt>
                <c:pt idx="173" formatCode="0%">
                  <c:v>8.2288E-2</c:v>
                </c:pt>
                <c:pt idx="174" formatCode="0%">
                  <c:v>9.0798000000000004E-2</c:v>
                </c:pt>
                <c:pt idx="175" formatCode="0%">
                  <c:v>0.11826700000000001</c:v>
                </c:pt>
                <c:pt idx="176" formatCode="0%">
                  <c:v>0.12740600000000002</c:v>
                </c:pt>
                <c:pt idx="177" formatCode="0%">
                  <c:v>0.107559</c:v>
                </c:pt>
                <c:pt idx="178" formatCode="0%">
                  <c:v>0.14293400000000001</c:v>
                </c:pt>
                <c:pt idx="179" formatCode="0%">
                  <c:v>0.139931</c:v>
                </c:pt>
                <c:pt idx="180" formatCode="0%">
                  <c:v>0.13982700000000001</c:v>
                </c:pt>
                <c:pt idx="181" formatCode="0%">
                  <c:v>0.142926</c:v>
                </c:pt>
                <c:pt idx="182" formatCode="0%">
                  <c:v>0.161103</c:v>
                </c:pt>
                <c:pt idx="183" formatCode="0%">
                  <c:v>0.15574199999999999</c:v>
                </c:pt>
                <c:pt idx="184" formatCode="0%">
                  <c:v>0.14229700000000001</c:v>
                </c:pt>
                <c:pt idx="185" formatCode="0%">
                  <c:v>0.14442099999999999</c:v>
                </c:pt>
                <c:pt idx="186" formatCode="0%">
                  <c:v>0.139677</c:v>
                </c:pt>
                <c:pt idx="187" formatCode="0%">
                  <c:v>0.13108800000000001</c:v>
                </c:pt>
                <c:pt idx="188" formatCode="0%">
                  <c:v>0.14502499999999999</c:v>
                </c:pt>
                <c:pt idx="189" formatCode="0%">
                  <c:v>0.132879</c:v>
                </c:pt>
                <c:pt idx="190" formatCode="0%">
                  <c:v>0.13355</c:v>
                </c:pt>
                <c:pt idx="191" formatCode="0%">
                  <c:v>0.121575</c:v>
                </c:pt>
                <c:pt idx="192" formatCode="0%">
                  <c:v>0.11371100000000001</c:v>
                </c:pt>
                <c:pt idx="193" formatCode="0%">
                  <c:v>0.109025</c:v>
                </c:pt>
                <c:pt idx="194" formatCode="0%">
                  <c:v>0.103177</c:v>
                </c:pt>
                <c:pt idx="195" formatCode="0%">
                  <c:v>0.10653</c:v>
                </c:pt>
                <c:pt idx="196" formatCode="0%">
                  <c:v>9.5345999999999986E-2</c:v>
                </c:pt>
                <c:pt idx="197" formatCode="0%">
                  <c:v>8.6195000000000008E-2</c:v>
                </c:pt>
                <c:pt idx="198" formatCode="0%">
                  <c:v>9.2050999999999994E-2</c:v>
                </c:pt>
                <c:pt idx="199" formatCode="0%">
                  <c:v>0.10069900000000001</c:v>
                </c:pt>
                <c:pt idx="200" formatCode="0%">
                  <c:v>0.10528399999999999</c:v>
                </c:pt>
                <c:pt idx="201" formatCode="0%">
                  <c:v>0.106238</c:v>
                </c:pt>
                <c:pt idx="202" formatCode="0%">
                  <c:v>0.10740500000000001</c:v>
                </c:pt>
                <c:pt idx="203" formatCode="0%">
                  <c:v>0.109296</c:v>
                </c:pt>
                <c:pt idx="204" formatCode="0%">
                  <c:v>9.7362000000000004E-2</c:v>
                </c:pt>
                <c:pt idx="205" formatCode="0%">
                  <c:v>0.10721700000000001</c:v>
                </c:pt>
                <c:pt idx="206" formatCode="0%">
                  <c:v>0.11310700000000001</c:v>
                </c:pt>
                <c:pt idx="207" formatCode="0%">
                  <c:v>0.106655</c:v>
                </c:pt>
                <c:pt idx="208" formatCode="0%">
                  <c:v>0.106742</c:v>
                </c:pt>
                <c:pt idx="209" formatCode="0%">
                  <c:v>9.4921000000000005E-2</c:v>
                </c:pt>
                <c:pt idx="210" formatCode="0%">
                  <c:v>9.2072000000000001E-2</c:v>
                </c:pt>
                <c:pt idx="211" formatCode="0%">
                  <c:v>7.7436000000000005E-2</c:v>
                </c:pt>
                <c:pt idx="212" formatCode="0%">
                  <c:v>6.5844E-2</c:v>
                </c:pt>
                <c:pt idx="213" formatCode="0%">
                  <c:v>7.0254999999999998E-2</c:v>
                </c:pt>
                <c:pt idx="214" formatCode="0%">
                  <c:v>7.5648999999999994E-2</c:v>
                </c:pt>
                <c:pt idx="215" formatCode="0%">
                  <c:v>7.3669999999999999E-2</c:v>
                </c:pt>
                <c:pt idx="216" formatCode="0%">
                  <c:v>6.5422999999999995E-2</c:v>
                </c:pt>
                <c:pt idx="217" formatCode="0%">
                  <c:v>4.6204999999999996E-2</c:v>
                </c:pt>
                <c:pt idx="218" formatCode="0%">
                  <c:v>4.8274999999999998E-2</c:v>
                </c:pt>
                <c:pt idx="219" formatCode="0%">
                  <c:v>4.3963999999999996E-2</c:v>
                </c:pt>
                <c:pt idx="220" formatCode="0%">
                  <c:v>4.0228E-2</c:v>
                </c:pt>
                <c:pt idx="221" formatCode="0%">
                  <c:v>4.8287000000000004E-2</c:v>
                </c:pt>
                <c:pt idx="222" formatCode="0%">
                  <c:v>3.9523999999999997E-2</c:v>
                </c:pt>
                <c:pt idx="223" formatCode="0%">
                  <c:v>3.8352999999999998E-2</c:v>
                </c:pt>
                <c:pt idx="224" formatCode="0%">
                  <c:v>4.2718999999999993E-2</c:v>
                </c:pt>
                <c:pt idx="225" formatCode="0%">
                  <c:v>5.0220000000000001E-2</c:v>
                </c:pt>
                <c:pt idx="226" formatCode="0%">
                  <c:v>4.3227000000000002E-2</c:v>
                </c:pt>
                <c:pt idx="227" formatCode="0%">
                  <c:v>5.1569999999999998E-2</c:v>
                </c:pt>
                <c:pt idx="228" formatCode="0%">
                  <c:v>4.8815999999999998E-2</c:v>
                </c:pt>
                <c:pt idx="229" formatCode="0%">
                  <c:v>4.6551000000000002E-2</c:v>
                </c:pt>
                <c:pt idx="230" formatCode="0%">
                  <c:v>3.4955E-2</c:v>
                </c:pt>
                <c:pt idx="231" formatCode="0%">
                  <c:v>4.6538000000000003E-2</c:v>
                </c:pt>
                <c:pt idx="232" formatCode="0%">
                  <c:v>4.7134000000000002E-2</c:v>
                </c:pt>
                <c:pt idx="233" formatCode="0%">
                  <c:v>4.3089000000000002E-2</c:v>
                </c:pt>
                <c:pt idx="234" formatCode="0%">
                  <c:v>4.4642999999999995E-2</c:v>
                </c:pt>
                <c:pt idx="235" formatCode="0%">
                  <c:v>2.3309000000000003E-2</c:v>
                </c:pt>
                <c:pt idx="236" formatCode="0%">
                  <c:v>1.9584999999999998E-2</c:v>
                </c:pt>
                <c:pt idx="237" formatCode="0%">
                  <c:v>2.6794999999999999E-2</c:v>
                </c:pt>
                <c:pt idx="238" formatCode="0%">
                  <c:v>3.0019000000000001E-2</c:v>
                </c:pt>
                <c:pt idx="239" formatCode="0%">
                  <c:v>1.2699999999999999E-2</c:v>
                </c:pt>
                <c:pt idx="240" formatCode="0%">
                  <c:v>1.1121000000000001E-2</c:v>
                </c:pt>
                <c:pt idx="241" formatCode="0%">
                  <c:v>-7.4599999999999996E-3</c:v>
                </c:pt>
                <c:pt idx="242" formatCode="0%">
                  <c:v>-4.169E-3</c:v>
                </c:pt>
                <c:pt idx="243" formatCode="0%">
                  <c:v>1.7665E-2</c:v>
                </c:pt>
                <c:pt idx="244" formatCode="0%">
                  <c:v>1.8923000000000002E-2</c:v>
                </c:pt>
              </c:numCache>
            </c:numRef>
          </c:val>
          <c:smooth val="0"/>
          <c:extLst>
            <c:ext xmlns:c16="http://schemas.microsoft.com/office/drawing/2014/chart" uri="{C3380CC4-5D6E-409C-BE32-E72D297353CC}">
              <c16:uniqueId val="{00000004-B9FF-47C9-B5A9-AA5922418A03}"/>
            </c:ext>
          </c:extLst>
        </c:ser>
        <c:dLbls>
          <c:showLegendKey val="0"/>
          <c:showVal val="0"/>
          <c:showCatName val="0"/>
          <c:showSerName val="0"/>
          <c:showPercent val="0"/>
          <c:showBubbleSize val="0"/>
        </c:dLbls>
        <c:smooth val="0"/>
        <c:axId val="1080253568"/>
        <c:axId val="1080272704"/>
      </c:lineChart>
      <c:dateAx>
        <c:axId val="1080253568"/>
        <c:scaling>
          <c:orientation val="minMax"/>
        </c:scaling>
        <c:delete val="0"/>
        <c:axPos val="b"/>
        <c:numFmt formatCode="mmm\ 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72704"/>
        <c:crosses val="autoZero"/>
        <c:auto val="1"/>
        <c:lblOffset val="100"/>
        <c:baseTimeUnit val="days"/>
        <c:majorUnit val="58"/>
        <c:majorTimeUnit val="days"/>
      </c:dateAx>
      <c:valAx>
        <c:axId val="1080272704"/>
        <c:scaling>
          <c:orientation val="minMax"/>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5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'1y'!$C$2</c:f>
              <c:strCache>
                <c:ptCount val="1"/>
                <c:pt idx="0">
                  <c:v>AEM</c:v>
                </c:pt>
              </c:strCache>
            </c:strRef>
          </c:tx>
          <c:spPr>
            <a:ln w="28575" cap="rnd">
              <a:solidFill>
                <a:schemeClr val="accent2"/>
              </a:solidFill>
              <a:round/>
            </a:ln>
            <a:effectLst/>
          </c:spPr>
          <c:marker>
            <c:symbol val="none"/>
          </c:marker>
          <c:cat>
            <c:numRef>
              <c:f>'1y'!$B$3:$B$247</c:f>
              <c:numCache>
                <c:formatCode>General</c:formatCode>
                <c:ptCount val="245"/>
                <c:pt idx="2" formatCode="mmm\ yyyy">
                  <c:v>45856</c:v>
                </c:pt>
                <c:pt idx="3" formatCode="mmm\ yyyy">
                  <c:v>45855</c:v>
                </c:pt>
                <c:pt idx="4" formatCode="mmm\ yyyy">
                  <c:v>45854</c:v>
                </c:pt>
                <c:pt idx="5" formatCode="mmm\ yyyy">
                  <c:v>45853</c:v>
                </c:pt>
                <c:pt idx="6" formatCode="mmm\ yyyy">
                  <c:v>45852</c:v>
                </c:pt>
                <c:pt idx="7" formatCode="mmm\ yyyy">
                  <c:v>45849</c:v>
                </c:pt>
                <c:pt idx="8" formatCode="mmm\ yyyy">
                  <c:v>45848</c:v>
                </c:pt>
                <c:pt idx="9" formatCode="mmm\ yyyy">
                  <c:v>45847</c:v>
                </c:pt>
                <c:pt idx="10" formatCode="mmm\ yyyy">
                  <c:v>45846</c:v>
                </c:pt>
                <c:pt idx="11" formatCode="mmm\ yyyy">
                  <c:v>45845</c:v>
                </c:pt>
                <c:pt idx="12" formatCode="mmm\ yyyy">
                  <c:v>45842</c:v>
                </c:pt>
                <c:pt idx="13" formatCode="mmm\ yyyy">
                  <c:v>45841</c:v>
                </c:pt>
                <c:pt idx="14" formatCode="mmm\ yyyy">
                  <c:v>45840</c:v>
                </c:pt>
                <c:pt idx="15" formatCode="mmm\ yyyy">
                  <c:v>45838</c:v>
                </c:pt>
                <c:pt idx="16" formatCode="mmm\ yyyy">
                  <c:v>45835</c:v>
                </c:pt>
                <c:pt idx="17" formatCode="mmm\ yyyy">
                  <c:v>45834</c:v>
                </c:pt>
                <c:pt idx="18" formatCode="mmm\ yyyy">
                  <c:v>45833</c:v>
                </c:pt>
                <c:pt idx="19" formatCode="mmm\ yyyy">
                  <c:v>45832</c:v>
                </c:pt>
                <c:pt idx="20" formatCode="mmm\ yyyy">
                  <c:v>45831</c:v>
                </c:pt>
                <c:pt idx="21" formatCode="mmm\ yyyy">
                  <c:v>45828</c:v>
                </c:pt>
                <c:pt idx="22" formatCode="mmm\ yyyy">
                  <c:v>45827</c:v>
                </c:pt>
                <c:pt idx="23" formatCode="mmm\ yyyy">
                  <c:v>45826</c:v>
                </c:pt>
                <c:pt idx="24" formatCode="mmm\ yyyy">
                  <c:v>45825</c:v>
                </c:pt>
                <c:pt idx="25" formatCode="mmm\ yyyy">
                  <c:v>45824</c:v>
                </c:pt>
                <c:pt idx="26" formatCode="mmm\ yyyy">
                  <c:v>45821</c:v>
                </c:pt>
                <c:pt idx="27" formatCode="mmm\ yyyy">
                  <c:v>45820</c:v>
                </c:pt>
                <c:pt idx="28" formatCode="mmm\ yyyy">
                  <c:v>45819</c:v>
                </c:pt>
                <c:pt idx="29" formatCode="mmm\ yyyy">
                  <c:v>45818</c:v>
                </c:pt>
                <c:pt idx="30" formatCode="mmm\ yyyy">
                  <c:v>45817</c:v>
                </c:pt>
                <c:pt idx="31" formatCode="mmm\ yyyy">
                  <c:v>45814</c:v>
                </c:pt>
                <c:pt idx="32" formatCode="mmm\ yyyy">
                  <c:v>45813</c:v>
                </c:pt>
                <c:pt idx="33" formatCode="mmm\ yyyy">
                  <c:v>45812</c:v>
                </c:pt>
                <c:pt idx="34" formatCode="mmm\ yyyy">
                  <c:v>45811</c:v>
                </c:pt>
                <c:pt idx="35" formatCode="mmm\ yyyy">
                  <c:v>45810</c:v>
                </c:pt>
                <c:pt idx="36" formatCode="mmm\ yyyy">
                  <c:v>45807</c:v>
                </c:pt>
                <c:pt idx="37" formatCode="mmm\ yyyy">
                  <c:v>45806</c:v>
                </c:pt>
                <c:pt idx="38" formatCode="mmm\ yyyy">
                  <c:v>45805</c:v>
                </c:pt>
                <c:pt idx="39" formatCode="mmm\ yyyy">
                  <c:v>45804</c:v>
                </c:pt>
                <c:pt idx="40" formatCode="mmm\ yyyy">
                  <c:v>45803</c:v>
                </c:pt>
                <c:pt idx="41" formatCode="mmm\ yyyy">
                  <c:v>45800</c:v>
                </c:pt>
                <c:pt idx="42" formatCode="mmm\ yyyy">
                  <c:v>45799</c:v>
                </c:pt>
                <c:pt idx="43" formatCode="mmm\ yyyy">
                  <c:v>45798</c:v>
                </c:pt>
                <c:pt idx="44" formatCode="mmm\ yyyy">
                  <c:v>45797</c:v>
                </c:pt>
                <c:pt idx="45" formatCode="mmm\ yyyy">
                  <c:v>45793</c:v>
                </c:pt>
                <c:pt idx="46" formatCode="mmm\ yyyy">
                  <c:v>45792</c:v>
                </c:pt>
                <c:pt idx="47" formatCode="mmm\ yyyy">
                  <c:v>45791</c:v>
                </c:pt>
                <c:pt idx="48" formatCode="mmm\ yyyy">
                  <c:v>45790</c:v>
                </c:pt>
                <c:pt idx="49" formatCode="mmm\ yyyy">
                  <c:v>45789</c:v>
                </c:pt>
                <c:pt idx="50" formatCode="mmm\ yyyy">
                  <c:v>45786</c:v>
                </c:pt>
                <c:pt idx="51" formatCode="mmm\ yyyy">
                  <c:v>45785</c:v>
                </c:pt>
                <c:pt idx="52" formatCode="mmm\ yyyy">
                  <c:v>45784</c:v>
                </c:pt>
                <c:pt idx="53" formatCode="mmm\ yyyy">
                  <c:v>45783</c:v>
                </c:pt>
                <c:pt idx="54" formatCode="mmm\ yyyy">
                  <c:v>45782</c:v>
                </c:pt>
                <c:pt idx="55" formatCode="mmm\ yyyy">
                  <c:v>45779</c:v>
                </c:pt>
                <c:pt idx="56" formatCode="mmm\ yyyy">
                  <c:v>45778</c:v>
                </c:pt>
                <c:pt idx="57" formatCode="mmm\ yyyy">
                  <c:v>45777</c:v>
                </c:pt>
                <c:pt idx="58" formatCode="mmm\ yyyy">
                  <c:v>45776</c:v>
                </c:pt>
                <c:pt idx="59" formatCode="mmm\ yyyy">
                  <c:v>45775</c:v>
                </c:pt>
                <c:pt idx="60" formatCode="mmm\ yyyy">
                  <c:v>45772</c:v>
                </c:pt>
                <c:pt idx="61" formatCode="mmm\ yyyy">
                  <c:v>45771</c:v>
                </c:pt>
                <c:pt idx="62" formatCode="mmm\ yyyy">
                  <c:v>45770</c:v>
                </c:pt>
                <c:pt idx="63" formatCode="mmm\ yyyy">
                  <c:v>45769</c:v>
                </c:pt>
                <c:pt idx="64" formatCode="mmm\ yyyy">
                  <c:v>45768</c:v>
                </c:pt>
                <c:pt idx="65" formatCode="mmm\ yyyy">
                  <c:v>45764</c:v>
                </c:pt>
                <c:pt idx="66" formatCode="mmm\ yyyy">
                  <c:v>45763</c:v>
                </c:pt>
                <c:pt idx="67" formatCode="mmm\ yyyy">
                  <c:v>45762</c:v>
                </c:pt>
                <c:pt idx="68" formatCode="mmm\ yyyy">
                  <c:v>45761</c:v>
                </c:pt>
                <c:pt idx="69" formatCode="mmm\ yyyy">
                  <c:v>45758</c:v>
                </c:pt>
                <c:pt idx="70" formatCode="mmm\ yyyy">
                  <c:v>45757</c:v>
                </c:pt>
                <c:pt idx="71" formatCode="mmm\ yyyy">
                  <c:v>45756</c:v>
                </c:pt>
                <c:pt idx="72" formatCode="mmm\ yyyy">
                  <c:v>45755</c:v>
                </c:pt>
                <c:pt idx="73" formatCode="mmm\ yyyy">
                  <c:v>45754</c:v>
                </c:pt>
                <c:pt idx="74" formatCode="mmm\ yyyy">
                  <c:v>45751</c:v>
                </c:pt>
                <c:pt idx="75" formatCode="mmm\ yyyy">
                  <c:v>45750</c:v>
                </c:pt>
                <c:pt idx="76" formatCode="mmm\ yyyy">
                  <c:v>45749</c:v>
                </c:pt>
                <c:pt idx="77" formatCode="mmm\ yyyy">
                  <c:v>45748</c:v>
                </c:pt>
                <c:pt idx="78" formatCode="mmm\ yyyy">
                  <c:v>45747</c:v>
                </c:pt>
                <c:pt idx="79" formatCode="mmm\ yyyy">
                  <c:v>45744</c:v>
                </c:pt>
                <c:pt idx="80" formatCode="mmm\ yyyy">
                  <c:v>45743</c:v>
                </c:pt>
                <c:pt idx="81" formatCode="mmm\ yyyy">
                  <c:v>45742</c:v>
                </c:pt>
                <c:pt idx="82" formatCode="mmm\ yyyy">
                  <c:v>45741</c:v>
                </c:pt>
                <c:pt idx="83" formatCode="mmm\ yyyy">
                  <c:v>45740</c:v>
                </c:pt>
                <c:pt idx="84" formatCode="mmm\ yyyy">
                  <c:v>45737</c:v>
                </c:pt>
                <c:pt idx="85" formatCode="mmm\ yyyy">
                  <c:v>45736</c:v>
                </c:pt>
                <c:pt idx="86" formatCode="mmm\ yyyy">
                  <c:v>45735</c:v>
                </c:pt>
                <c:pt idx="87" formatCode="mmm\ yyyy">
                  <c:v>45734</c:v>
                </c:pt>
                <c:pt idx="88" formatCode="mmm\ yyyy">
                  <c:v>45733</c:v>
                </c:pt>
                <c:pt idx="89" formatCode="mmm\ yyyy">
                  <c:v>45730</c:v>
                </c:pt>
                <c:pt idx="90" formatCode="mmm\ yyyy">
                  <c:v>45729</c:v>
                </c:pt>
                <c:pt idx="91" formatCode="mmm\ yyyy">
                  <c:v>45728</c:v>
                </c:pt>
                <c:pt idx="92" formatCode="mmm\ yyyy">
                  <c:v>45727</c:v>
                </c:pt>
                <c:pt idx="93" formatCode="mmm\ yyyy">
                  <c:v>45726</c:v>
                </c:pt>
                <c:pt idx="94" formatCode="mmm\ yyyy">
                  <c:v>45723</c:v>
                </c:pt>
                <c:pt idx="95" formatCode="mmm\ yyyy">
                  <c:v>45722</c:v>
                </c:pt>
                <c:pt idx="96" formatCode="mmm\ yyyy">
                  <c:v>45721</c:v>
                </c:pt>
                <c:pt idx="97" formatCode="mmm\ yyyy">
                  <c:v>45720</c:v>
                </c:pt>
                <c:pt idx="98" formatCode="mmm\ yyyy">
                  <c:v>45719</c:v>
                </c:pt>
                <c:pt idx="99" formatCode="mmm\ yyyy">
                  <c:v>45716</c:v>
                </c:pt>
                <c:pt idx="100" formatCode="mmm\ yyyy">
                  <c:v>45715</c:v>
                </c:pt>
                <c:pt idx="101" formatCode="mmm\ yyyy">
                  <c:v>45714</c:v>
                </c:pt>
                <c:pt idx="102" formatCode="mmm\ yyyy">
                  <c:v>45713</c:v>
                </c:pt>
                <c:pt idx="103" formatCode="mmm\ yyyy">
                  <c:v>45712</c:v>
                </c:pt>
                <c:pt idx="104" formatCode="mmm\ yyyy">
                  <c:v>45709</c:v>
                </c:pt>
                <c:pt idx="105" formatCode="mmm\ yyyy">
                  <c:v>45708</c:v>
                </c:pt>
                <c:pt idx="106" formatCode="mmm\ yyyy">
                  <c:v>45707</c:v>
                </c:pt>
                <c:pt idx="107" formatCode="mmm\ yyyy">
                  <c:v>45706</c:v>
                </c:pt>
                <c:pt idx="108" formatCode="mmm\ yyyy">
                  <c:v>45702</c:v>
                </c:pt>
                <c:pt idx="109" formatCode="mmm\ yyyy">
                  <c:v>45701</c:v>
                </c:pt>
                <c:pt idx="110" formatCode="mmm\ yyyy">
                  <c:v>45700</c:v>
                </c:pt>
                <c:pt idx="111" formatCode="mmm\ yyyy">
                  <c:v>45699</c:v>
                </c:pt>
                <c:pt idx="112" formatCode="mmm\ yyyy">
                  <c:v>45698</c:v>
                </c:pt>
                <c:pt idx="113" formatCode="mmm\ yyyy">
                  <c:v>45695</c:v>
                </c:pt>
                <c:pt idx="114" formatCode="mmm\ yyyy">
                  <c:v>45694</c:v>
                </c:pt>
                <c:pt idx="115" formatCode="mmm\ yyyy">
                  <c:v>45693</c:v>
                </c:pt>
                <c:pt idx="116" formatCode="mmm\ yyyy">
                  <c:v>45692</c:v>
                </c:pt>
                <c:pt idx="117" formatCode="mmm\ yyyy">
                  <c:v>45691</c:v>
                </c:pt>
                <c:pt idx="118" formatCode="mmm\ yyyy">
                  <c:v>45688</c:v>
                </c:pt>
                <c:pt idx="119" formatCode="mmm\ yyyy">
                  <c:v>45687</c:v>
                </c:pt>
                <c:pt idx="120" formatCode="mmm\ yyyy">
                  <c:v>45686</c:v>
                </c:pt>
                <c:pt idx="121" formatCode="mmm\ yyyy">
                  <c:v>45685</c:v>
                </c:pt>
                <c:pt idx="122" formatCode="mmm\ yyyy">
                  <c:v>45684</c:v>
                </c:pt>
                <c:pt idx="123" formatCode="mmm\ yyyy">
                  <c:v>45681</c:v>
                </c:pt>
                <c:pt idx="124" formatCode="mmm\ yyyy">
                  <c:v>45680</c:v>
                </c:pt>
                <c:pt idx="125" formatCode="mmm\ yyyy">
                  <c:v>45679</c:v>
                </c:pt>
                <c:pt idx="126" formatCode="mmm\ yyyy">
                  <c:v>45678</c:v>
                </c:pt>
                <c:pt idx="127" formatCode="mmm\ yyyy">
                  <c:v>45677</c:v>
                </c:pt>
                <c:pt idx="128" formatCode="mmm\ yyyy">
                  <c:v>45674</c:v>
                </c:pt>
                <c:pt idx="129" formatCode="mmm\ yyyy">
                  <c:v>45673</c:v>
                </c:pt>
                <c:pt idx="130" formatCode="mmm\ yyyy">
                  <c:v>45672</c:v>
                </c:pt>
                <c:pt idx="131" formatCode="mmm\ yyyy">
                  <c:v>45671</c:v>
                </c:pt>
                <c:pt idx="132" formatCode="mmm\ yyyy">
                  <c:v>45670</c:v>
                </c:pt>
                <c:pt idx="133" formatCode="mmm\ yyyy">
                  <c:v>45667</c:v>
                </c:pt>
                <c:pt idx="134" formatCode="mmm\ yyyy">
                  <c:v>45666</c:v>
                </c:pt>
                <c:pt idx="135" formatCode="mmm\ yyyy">
                  <c:v>45665</c:v>
                </c:pt>
                <c:pt idx="136" formatCode="mmm\ yyyy">
                  <c:v>45664</c:v>
                </c:pt>
                <c:pt idx="137" formatCode="mmm\ yyyy">
                  <c:v>45663</c:v>
                </c:pt>
                <c:pt idx="138" formatCode="mmm\ yyyy">
                  <c:v>45660</c:v>
                </c:pt>
                <c:pt idx="139" formatCode="mmm\ yyyy">
                  <c:v>45659</c:v>
                </c:pt>
                <c:pt idx="140" formatCode="mmm\ yyyy">
                  <c:v>45657</c:v>
                </c:pt>
                <c:pt idx="141" formatCode="mmm\ yyyy">
                  <c:v>45656</c:v>
                </c:pt>
                <c:pt idx="142" formatCode="mmm\ yyyy">
                  <c:v>45653</c:v>
                </c:pt>
                <c:pt idx="143" formatCode="mmm\ yyyy">
                  <c:v>45650</c:v>
                </c:pt>
                <c:pt idx="144" formatCode="mmm\ yyyy">
                  <c:v>45649</c:v>
                </c:pt>
                <c:pt idx="145" formatCode="mmm\ yyyy">
                  <c:v>45646</c:v>
                </c:pt>
                <c:pt idx="146" formatCode="mmm\ yyyy">
                  <c:v>45645</c:v>
                </c:pt>
                <c:pt idx="147" formatCode="mmm\ yyyy">
                  <c:v>45644</c:v>
                </c:pt>
                <c:pt idx="148" formatCode="mmm\ yyyy">
                  <c:v>45643</c:v>
                </c:pt>
                <c:pt idx="149" formatCode="mmm\ yyyy">
                  <c:v>45642</c:v>
                </c:pt>
                <c:pt idx="150" formatCode="mmm\ yyyy">
                  <c:v>45639</c:v>
                </c:pt>
                <c:pt idx="151" formatCode="mmm\ yyyy">
                  <c:v>45638</c:v>
                </c:pt>
                <c:pt idx="152" formatCode="mmm\ yyyy">
                  <c:v>45637</c:v>
                </c:pt>
                <c:pt idx="153" formatCode="mmm\ yyyy">
                  <c:v>45636</c:v>
                </c:pt>
                <c:pt idx="154" formatCode="mmm\ yyyy">
                  <c:v>45635</c:v>
                </c:pt>
                <c:pt idx="155" formatCode="mmm\ yyyy">
                  <c:v>45632</c:v>
                </c:pt>
                <c:pt idx="156" formatCode="mmm\ yyyy">
                  <c:v>45631</c:v>
                </c:pt>
                <c:pt idx="157" formatCode="mmm\ yyyy">
                  <c:v>45630</c:v>
                </c:pt>
                <c:pt idx="158" formatCode="mmm\ yyyy">
                  <c:v>45629</c:v>
                </c:pt>
                <c:pt idx="159" formatCode="mmm\ yyyy">
                  <c:v>45628</c:v>
                </c:pt>
                <c:pt idx="160" formatCode="mmm\ yyyy">
                  <c:v>45625</c:v>
                </c:pt>
                <c:pt idx="161" formatCode="mmm\ yyyy">
                  <c:v>45624</c:v>
                </c:pt>
                <c:pt idx="162" formatCode="mmm\ yyyy">
                  <c:v>45623</c:v>
                </c:pt>
                <c:pt idx="163" formatCode="mmm\ yyyy">
                  <c:v>45622</c:v>
                </c:pt>
                <c:pt idx="164" formatCode="mmm\ yyyy">
                  <c:v>45621</c:v>
                </c:pt>
                <c:pt idx="165" formatCode="mmm\ yyyy">
                  <c:v>45618</c:v>
                </c:pt>
                <c:pt idx="166" formatCode="mmm\ yyyy">
                  <c:v>45617</c:v>
                </c:pt>
                <c:pt idx="167" formatCode="mmm\ yyyy">
                  <c:v>45616</c:v>
                </c:pt>
                <c:pt idx="168" formatCode="mmm\ yyyy">
                  <c:v>45615</c:v>
                </c:pt>
                <c:pt idx="169" formatCode="mmm\ yyyy">
                  <c:v>45614</c:v>
                </c:pt>
                <c:pt idx="170" formatCode="mmm\ yyyy">
                  <c:v>45611</c:v>
                </c:pt>
                <c:pt idx="171" formatCode="mmm\ yyyy">
                  <c:v>45610</c:v>
                </c:pt>
                <c:pt idx="172" formatCode="mmm\ yyyy">
                  <c:v>45609</c:v>
                </c:pt>
                <c:pt idx="173" formatCode="mmm\ yyyy">
                  <c:v>45608</c:v>
                </c:pt>
                <c:pt idx="174" formatCode="mmm\ yyyy">
                  <c:v>45607</c:v>
                </c:pt>
                <c:pt idx="175" formatCode="mmm\ yyyy">
                  <c:v>45604</c:v>
                </c:pt>
                <c:pt idx="176" formatCode="mmm\ yyyy">
                  <c:v>45603</c:v>
                </c:pt>
                <c:pt idx="177" formatCode="mmm\ yyyy">
                  <c:v>45602</c:v>
                </c:pt>
                <c:pt idx="178" formatCode="mmm\ yyyy">
                  <c:v>45601</c:v>
                </c:pt>
                <c:pt idx="179" formatCode="mmm\ yyyy">
                  <c:v>45600</c:v>
                </c:pt>
                <c:pt idx="180" formatCode="mmm\ yyyy">
                  <c:v>45597</c:v>
                </c:pt>
                <c:pt idx="181" formatCode="mmm\ yyyy">
                  <c:v>45596</c:v>
                </c:pt>
                <c:pt idx="182" formatCode="mmm\ yyyy">
                  <c:v>45595</c:v>
                </c:pt>
                <c:pt idx="183" formatCode="mmm\ yyyy">
                  <c:v>45594</c:v>
                </c:pt>
                <c:pt idx="184" formatCode="mmm\ yyyy">
                  <c:v>45593</c:v>
                </c:pt>
                <c:pt idx="185" formatCode="mmm\ yyyy">
                  <c:v>45590</c:v>
                </c:pt>
                <c:pt idx="186" formatCode="mmm\ yyyy">
                  <c:v>45589</c:v>
                </c:pt>
                <c:pt idx="187" formatCode="mmm\ yyyy">
                  <c:v>45588</c:v>
                </c:pt>
                <c:pt idx="188" formatCode="mmm\ yyyy">
                  <c:v>45587</c:v>
                </c:pt>
                <c:pt idx="189" formatCode="mmm\ yyyy">
                  <c:v>45586</c:v>
                </c:pt>
                <c:pt idx="190" formatCode="mmm\ yyyy">
                  <c:v>45583</c:v>
                </c:pt>
                <c:pt idx="191" formatCode="mmm\ yyyy">
                  <c:v>45582</c:v>
                </c:pt>
                <c:pt idx="192" formatCode="mmm\ yyyy">
                  <c:v>45581</c:v>
                </c:pt>
                <c:pt idx="193" formatCode="mmm\ yyyy">
                  <c:v>45580</c:v>
                </c:pt>
                <c:pt idx="194" formatCode="mmm\ yyyy">
                  <c:v>45579</c:v>
                </c:pt>
                <c:pt idx="195" formatCode="mmm\ yyyy">
                  <c:v>45576</c:v>
                </c:pt>
                <c:pt idx="196" formatCode="mmm\ yyyy">
                  <c:v>45575</c:v>
                </c:pt>
                <c:pt idx="197" formatCode="mmm\ yyyy">
                  <c:v>45574</c:v>
                </c:pt>
                <c:pt idx="198" formatCode="mmm\ yyyy">
                  <c:v>45573</c:v>
                </c:pt>
                <c:pt idx="199" formatCode="mmm\ yyyy">
                  <c:v>45572</c:v>
                </c:pt>
                <c:pt idx="200" formatCode="mmm\ yyyy">
                  <c:v>45569</c:v>
                </c:pt>
                <c:pt idx="201" formatCode="mmm\ yyyy">
                  <c:v>45568</c:v>
                </c:pt>
                <c:pt idx="202" formatCode="mmm\ yyyy">
                  <c:v>45567</c:v>
                </c:pt>
                <c:pt idx="203" formatCode="mmm\ yyyy">
                  <c:v>45566</c:v>
                </c:pt>
                <c:pt idx="204" formatCode="mmm\ yyyy">
                  <c:v>45565</c:v>
                </c:pt>
                <c:pt idx="205" formatCode="mmm\ yyyy">
                  <c:v>45562</c:v>
                </c:pt>
                <c:pt idx="206" formatCode="mmm\ yyyy">
                  <c:v>45561</c:v>
                </c:pt>
                <c:pt idx="207" formatCode="mmm\ yyyy">
                  <c:v>45560</c:v>
                </c:pt>
                <c:pt idx="208" formatCode="mmm\ yyyy">
                  <c:v>45559</c:v>
                </c:pt>
                <c:pt idx="209" formatCode="mmm\ yyyy">
                  <c:v>45558</c:v>
                </c:pt>
                <c:pt idx="210" formatCode="mmm\ yyyy">
                  <c:v>45555</c:v>
                </c:pt>
                <c:pt idx="211" formatCode="mmm\ yyyy">
                  <c:v>45554</c:v>
                </c:pt>
                <c:pt idx="212" formatCode="mmm\ yyyy">
                  <c:v>45553</c:v>
                </c:pt>
                <c:pt idx="213" formatCode="mmm\ yyyy">
                  <c:v>45552</c:v>
                </c:pt>
                <c:pt idx="214" formatCode="mmm\ yyyy">
                  <c:v>45551</c:v>
                </c:pt>
                <c:pt idx="215" formatCode="mmm\ yyyy">
                  <c:v>45548</c:v>
                </c:pt>
                <c:pt idx="216" formatCode="mmm\ yyyy">
                  <c:v>45547</c:v>
                </c:pt>
                <c:pt idx="217" formatCode="mmm\ yyyy">
                  <c:v>45546</c:v>
                </c:pt>
                <c:pt idx="218" formatCode="mmm\ yyyy">
                  <c:v>45545</c:v>
                </c:pt>
                <c:pt idx="219" formatCode="mmm\ yyyy">
                  <c:v>45544</c:v>
                </c:pt>
                <c:pt idx="220" formatCode="mmm\ yyyy">
                  <c:v>45541</c:v>
                </c:pt>
                <c:pt idx="221" formatCode="mmm\ yyyy">
                  <c:v>45540</c:v>
                </c:pt>
                <c:pt idx="222" formatCode="mmm\ yyyy">
                  <c:v>45539</c:v>
                </c:pt>
                <c:pt idx="223" formatCode="mmm\ yyyy">
                  <c:v>45538</c:v>
                </c:pt>
                <c:pt idx="224" formatCode="mmm\ yyyy">
                  <c:v>45534</c:v>
                </c:pt>
                <c:pt idx="225" formatCode="mmm\ yyyy">
                  <c:v>45533</c:v>
                </c:pt>
                <c:pt idx="226" formatCode="mmm\ yyyy">
                  <c:v>45532</c:v>
                </c:pt>
                <c:pt idx="227" formatCode="mmm\ yyyy">
                  <c:v>45531</c:v>
                </c:pt>
                <c:pt idx="228" formatCode="mmm\ yyyy">
                  <c:v>45530</c:v>
                </c:pt>
                <c:pt idx="229" formatCode="mmm\ yyyy">
                  <c:v>45527</c:v>
                </c:pt>
                <c:pt idx="230" formatCode="mmm\ yyyy">
                  <c:v>45526</c:v>
                </c:pt>
                <c:pt idx="231" formatCode="mmm\ yyyy">
                  <c:v>45525</c:v>
                </c:pt>
                <c:pt idx="232" formatCode="mmm\ yyyy">
                  <c:v>45524</c:v>
                </c:pt>
                <c:pt idx="233" formatCode="mmm\ yyyy">
                  <c:v>45523</c:v>
                </c:pt>
                <c:pt idx="234" formatCode="mmm\ yyyy">
                  <c:v>45520</c:v>
                </c:pt>
                <c:pt idx="235" formatCode="mmm\ yyyy">
                  <c:v>45519</c:v>
                </c:pt>
                <c:pt idx="236" formatCode="mmm\ yyyy">
                  <c:v>45518</c:v>
                </c:pt>
                <c:pt idx="237" formatCode="mmm\ yyyy">
                  <c:v>45517</c:v>
                </c:pt>
                <c:pt idx="238" formatCode="mmm\ yyyy">
                  <c:v>45516</c:v>
                </c:pt>
                <c:pt idx="239" formatCode="mmm\ yyyy">
                  <c:v>45513</c:v>
                </c:pt>
                <c:pt idx="240" formatCode="mmm\ yyyy">
                  <c:v>45512</c:v>
                </c:pt>
                <c:pt idx="241" formatCode="mmm\ yyyy">
                  <c:v>45511</c:v>
                </c:pt>
                <c:pt idx="242" formatCode="mmm\ yyyy">
                  <c:v>45510</c:v>
                </c:pt>
                <c:pt idx="243" formatCode="mmm\ yyyy">
                  <c:v>45506</c:v>
                </c:pt>
                <c:pt idx="244" formatCode="mmm\ yyyy">
                  <c:v>45505</c:v>
                </c:pt>
              </c:numCache>
            </c:numRef>
          </c:cat>
          <c:val>
            <c:numRef>
              <c:f>'1y'!$C$3:$C$247</c:f>
              <c:numCache>
                <c:formatCode>General</c:formatCode>
                <c:ptCount val="245"/>
                <c:pt idx="2" formatCode="0%">
                  <c:v>0.58705700000000005</c:v>
                </c:pt>
                <c:pt idx="3" formatCode="0%">
                  <c:v>0.60090299999999996</c:v>
                </c:pt>
                <c:pt idx="4" formatCode="0%">
                  <c:v>0.60846500000000003</c:v>
                </c:pt>
                <c:pt idx="5" formatCode="0%">
                  <c:v>0.60414400000000001</c:v>
                </c:pt>
                <c:pt idx="6" formatCode="0%">
                  <c:v>0.60807200000000006</c:v>
                </c:pt>
                <c:pt idx="7" formatCode="0%">
                  <c:v>0.610429</c:v>
                </c:pt>
                <c:pt idx="8" formatCode="0%">
                  <c:v>0.58479799999999993</c:v>
                </c:pt>
                <c:pt idx="9" formatCode="0%">
                  <c:v>0.58165599999999995</c:v>
                </c:pt>
                <c:pt idx="10" formatCode="0%">
                  <c:v>0.56113100000000005</c:v>
                </c:pt>
                <c:pt idx="11" formatCode="0%">
                  <c:v>0.63871200000000006</c:v>
                </c:pt>
                <c:pt idx="12" formatCode="0%">
                  <c:v>0.60424199999999995</c:v>
                </c:pt>
                <c:pt idx="13" formatCode="0%">
                  <c:v>0.60208200000000001</c:v>
                </c:pt>
                <c:pt idx="14" formatCode="0%">
                  <c:v>0.5847</c:v>
                </c:pt>
                <c:pt idx="15" formatCode="0%">
                  <c:v>0.59324399999999999</c:v>
                </c:pt>
                <c:pt idx="16" formatCode="0%">
                  <c:v>0.56064000000000003</c:v>
                </c:pt>
                <c:pt idx="17" formatCode="0%">
                  <c:v>0.64705900000000005</c:v>
                </c:pt>
                <c:pt idx="18" formatCode="0%">
                  <c:v>0.613375</c:v>
                </c:pt>
                <c:pt idx="19" formatCode="0%">
                  <c:v>0.62329400000000001</c:v>
                </c:pt>
                <c:pt idx="20" formatCode="0%">
                  <c:v>0.65069199999999994</c:v>
                </c:pt>
                <c:pt idx="21" formatCode="0%">
                  <c:v>0.63301600000000002</c:v>
                </c:pt>
                <c:pt idx="22" formatCode="0%">
                  <c:v>0.63763100000000006</c:v>
                </c:pt>
                <c:pt idx="23" formatCode="0%">
                  <c:v>0.64961200000000008</c:v>
                </c:pt>
                <c:pt idx="24" formatCode="0%">
                  <c:v>0.66051300000000002</c:v>
                </c:pt>
                <c:pt idx="25" formatCode="0%">
                  <c:v>0.65412899999999996</c:v>
                </c:pt>
                <c:pt idx="26" formatCode="0%">
                  <c:v>0.66090500000000008</c:v>
                </c:pt>
                <c:pt idx="27" formatCode="0%">
                  <c:v>0.63134599999999996</c:v>
                </c:pt>
                <c:pt idx="28" formatCode="0%">
                  <c:v>0.59560099999999994</c:v>
                </c:pt>
                <c:pt idx="29" formatCode="0%">
                  <c:v>0.57193399999999994</c:v>
                </c:pt>
                <c:pt idx="30" formatCode="0%">
                  <c:v>0.59275299999999997</c:v>
                </c:pt>
                <c:pt idx="31" formatCode="0%">
                  <c:v>0.58695900000000001</c:v>
                </c:pt>
                <c:pt idx="32" formatCode="0%">
                  <c:v>0.63812199999999997</c:v>
                </c:pt>
                <c:pt idx="33" formatCode="0%">
                  <c:v>0.66218199999999994</c:v>
                </c:pt>
                <c:pt idx="34" formatCode="0%">
                  <c:v>0.65088899999999994</c:v>
                </c:pt>
                <c:pt idx="35" formatCode="0%">
                  <c:v>0.67867999999999995</c:v>
                </c:pt>
                <c:pt idx="36" formatCode="0%">
                  <c:v>0.58862800000000004</c:v>
                </c:pt>
                <c:pt idx="37" formatCode="0%">
                  <c:v>0.60247499999999998</c:v>
                </c:pt>
                <c:pt idx="38" formatCode="0%">
                  <c:v>0.60178699999999996</c:v>
                </c:pt>
                <c:pt idx="39" formatCode="0%">
                  <c:v>0.57900399999999996</c:v>
                </c:pt>
                <c:pt idx="40" formatCode="0%">
                  <c:v>0.58833400000000002</c:v>
                </c:pt>
                <c:pt idx="41" formatCode="0%">
                  <c:v>0.58725300000000002</c:v>
                </c:pt>
                <c:pt idx="42" formatCode="0%">
                  <c:v>0.56093499999999996</c:v>
                </c:pt>
                <c:pt idx="43" formatCode="0%">
                  <c:v>0.57428999999999997</c:v>
                </c:pt>
                <c:pt idx="44" formatCode="0%">
                  <c:v>0.53932999999999998</c:v>
                </c:pt>
                <c:pt idx="45" formatCode="0%">
                  <c:v>0.46135700000000002</c:v>
                </c:pt>
                <c:pt idx="46" formatCode="0%">
                  <c:v>0.46027700000000005</c:v>
                </c:pt>
                <c:pt idx="47" formatCode="0%">
                  <c:v>0.43739600000000001</c:v>
                </c:pt>
                <c:pt idx="48" formatCode="0%">
                  <c:v>0.46371400000000002</c:v>
                </c:pt>
                <c:pt idx="49" formatCode="0%">
                  <c:v>0.45978600000000003</c:v>
                </c:pt>
                <c:pt idx="50" formatCode="0%">
                  <c:v>0.60561700000000007</c:v>
                </c:pt>
                <c:pt idx="51" formatCode="0%">
                  <c:v>0.56722000000000006</c:v>
                </c:pt>
                <c:pt idx="52" formatCode="0%">
                  <c:v>0.59432399999999996</c:v>
                </c:pt>
                <c:pt idx="53" formatCode="0%">
                  <c:v>0.61160800000000004</c:v>
                </c:pt>
                <c:pt idx="54" formatCode="0%">
                  <c:v>0.55052500000000004</c:v>
                </c:pt>
                <c:pt idx="55" formatCode="0%">
                  <c:v>0.50751299999999999</c:v>
                </c:pt>
                <c:pt idx="56" formatCode="0%">
                  <c:v>0.52960799999999997</c:v>
                </c:pt>
                <c:pt idx="57" formatCode="0%">
                  <c:v>0.59118099999999996</c:v>
                </c:pt>
                <c:pt idx="58" formatCode="0%">
                  <c:v>0.58155800000000002</c:v>
                </c:pt>
                <c:pt idx="59" formatCode="0%">
                  <c:v>0.61543799999999993</c:v>
                </c:pt>
                <c:pt idx="60" formatCode="0%">
                  <c:v>0.615143</c:v>
                </c:pt>
                <c:pt idx="61" formatCode="0%">
                  <c:v>0.63154299999999997</c:v>
                </c:pt>
                <c:pt idx="62" formatCode="0%">
                  <c:v>0.61308099999999999</c:v>
                </c:pt>
                <c:pt idx="63" formatCode="0%">
                  <c:v>0.64480000000000004</c:v>
                </c:pt>
                <c:pt idx="64" formatCode="0%">
                  <c:v>0.67779600000000007</c:v>
                </c:pt>
                <c:pt idx="65" formatCode="0%">
                  <c:v>0.65118300000000007</c:v>
                </c:pt>
                <c:pt idx="66" formatCode="0%">
                  <c:v>0.66993999999999998</c:v>
                </c:pt>
                <c:pt idx="67" formatCode="0%">
                  <c:v>0.65354000000000001</c:v>
                </c:pt>
                <c:pt idx="68" formatCode="0%">
                  <c:v>0.61308099999999999</c:v>
                </c:pt>
                <c:pt idx="69" formatCode="0%">
                  <c:v>0.60483199999999993</c:v>
                </c:pt>
                <c:pt idx="70" formatCode="0%">
                  <c:v>0.53225999999999996</c:v>
                </c:pt>
                <c:pt idx="71" formatCode="0%">
                  <c:v>0.46607100000000001</c:v>
                </c:pt>
                <c:pt idx="72" formatCode="0%">
                  <c:v>0.40135500000000002</c:v>
                </c:pt>
                <c:pt idx="73" formatCode="0%">
                  <c:v>0.39359699999999997</c:v>
                </c:pt>
                <c:pt idx="74" formatCode="0%">
                  <c:v>0.38917800000000002</c:v>
                </c:pt>
                <c:pt idx="75" formatCode="0%">
                  <c:v>0.50063800000000003</c:v>
                </c:pt>
                <c:pt idx="76" formatCode="0%">
                  <c:v>0.51222599999999996</c:v>
                </c:pt>
                <c:pt idx="77" formatCode="0%">
                  <c:v>0.52076999999999996</c:v>
                </c:pt>
                <c:pt idx="78" formatCode="0%">
                  <c:v>0.53108100000000003</c:v>
                </c:pt>
                <c:pt idx="79" formatCode="0%">
                  <c:v>0.51026199999999999</c:v>
                </c:pt>
                <c:pt idx="80" formatCode="0%">
                  <c:v>0.51566299999999998</c:v>
                </c:pt>
                <c:pt idx="81" formatCode="0%">
                  <c:v>0.46891899999999997</c:v>
                </c:pt>
                <c:pt idx="82" formatCode="0%">
                  <c:v>0.47942599999999996</c:v>
                </c:pt>
                <c:pt idx="83" formatCode="0%">
                  <c:v>0.46508899999999997</c:v>
                </c:pt>
                <c:pt idx="84" formatCode="0%">
                  <c:v>0.46970399999999995</c:v>
                </c:pt>
                <c:pt idx="85" formatCode="0%">
                  <c:v>0.48168500000000003</c:v>
                </c:pt>
                <c:pt idx="86" formatCode="0%">
                  <c:v>0.48414000000000001</c:v>
                </c:pt>
                <c:pt idx="87" formatCode="0%">
                  <c:v>0.48610399999999998</c:v>
                </c:pt>
                <c:pt idx="88" formatCode="0%">
                  <c:v>0.47814999999999996</c:v>
                </c:pt>
                <c:pt idx="89" formatCode="0%">
                  <c:v>0.46214300000000003</c:v>
                </c:pt>
                <c:pt idx="90" formatCode="0%">
                  <c:v>0.45536700000000002</c:v>
                </c:pt>
                <c:pt idx="91" formatCode="0%">
                  <c:v>0.42610199999999998</c:v>
                </c:pt>
                <c:pt idx="92" formatCode="0%">
                  <c:v>0.42374499999999998</c:v>
                </c:pt>
                <c:pt idx="93" formatCode="0%">
                  <c:v>0.37631300000000001</c:v>
                </c:pt>
                <c:pt idx="94" formatCode="0%">
                  <c:v>0.39457900000000001</c:v>
                </c:pt>
                <c:pt idx="95" formatCode="0%">
                  <c:v>0.37474200000000002</c:v>
                </c:pt>
                <c:pt idx="96" formatCode="0%">
                  <c:v>0.40223900000000001</c:v>
                </c:pt>
                <c:pt idx="97" formatCode="0%">
                  <c:v>0.36226999999999998</c:v>
                </c:pt>
                <c:pt idx="98" formatCode="0%">
                  <c:v>0.36560899999999996</c:v>
                </c:pt>
                <c:pt idx="99" formatCode="0%">
                  <c:v>0.36865400000000004</c:v>
                </c:pt>
                <c:pt idx="100" formatCode="0%">
                  <c:v>0.34773600000000005</c:v>
                </c:pt>
                <c:pt idx="101" formatCode="0%">
                  <c:v>0.38524999999999998</c:v>
                </c:pt>
                <c:pt idx="102" formatCode="0%">
                  <c:v>0.33359499999999997</c:v>
                </c:pt>
                <c:pt idx="103" formatCode="0%">
                  <c:v>0.36462699999999998</c:v>
                </c:pt>
                <c:pt idx="104" formatCode="0%">
                  <c:v>0.34312100000000001</c:v>
                </c:pt>
                <c:pt idx="105" formatCode="0%">
                  <c:v>0.368392</c:v>
                </c:pt>
                <c:pt idx="106" formatCode="0%">
                  <c:v>0.36924300000000004</c:v>
                </c:pt>
                <c:pt idx="107" formatCode="0%">
                  <c:v>0.35559299999999999</c:v>
                </c:pt>
                <c:pt idx="108" formatCode="0%">
                  <c:v>0.33182800000000001</c:v>
                </c:pt>
                <c:pt idx="109" formatCode="0%">
                  <c:v>0.40459600000000001</c:v>
                </c:pt>
                <c:pt idx="110" formatCode="0%">
                  <c:v>0.39673999999999998</c:v>
                </c:pt>
                <c:pt idx="111" formatCode="0%">
                  <c:v>0.38122400000000001</c:v>
                </c:pt>
                <c:pt idx="112" formatCode="0%">
                  <c:v>0.41196100000000002</c:v>
                </c:pt>
                <c:pt idx="113" formatCode="0%">
                  <c:v>0.37955399999999995</c:v>
                </c:pt>
                <c:pt idx="114" formatCode="0%">
                  <c:v>0.39074900000000001</c:v>
                </c:pt>
                <c:pt idx="115" formatCode="0%">
                  <c:v>0.38603599999999999</c:v>
                </c:pt>
                <c:pt idx="116" formatCode="0%">
                  <c:v>0.34361199999999997</c:v>
                </c:pt>
                <c:pt idx="117" formatCode="0%">
                  <c:v>0.35686899999999999</c:v>
                </c:pt>
                <c:pt idx="118" formatCode="0%">
                  <c:v>0.32652500000000001</c:v>
                </c:pt>
                <c:pt idx="119" formatCode="0%">
                  <c:v>0.34272799999999998</c:v>
                </c:pt>
                <c:pt idx="120" formatCode="0%">
                  <c:v>0.27644099999999999</c:v>
                </c:pt>
                <c:pt idx="121" formatCode="0%">
                  <c:v>0.271727</c:v>
                </c:pt>
                <c:pt idx="122" formatCode="0%">
                  <c:v>0.262104</c:v>
                </c:pt>
                <c:pt idx="123" formatCode="0%">
                  <c:v>0.26652300000000001</c:v>
                </c:pt>
                <c:pt idx="124" formatCode="0%">
                  <c:v>0.25189</c:v>
                </c:pt>
                <c:pt idx="125" formatCode="0%">
                  <c:v>0.26072899999999999</c:v>
                </c:pt>
                <c:pt idx="126" formatCode="0%">
                  <c:v>0.24815899999999999</c:v>
                </c:pt>
                <c:pt idx="127" formatCode="0%">
                  <c:v>0.21781400000000001</c:v>
                </c:pt>
                <c:pt idx="128" formatCode="0%">
                  <c:v>0.20877899999999999</c:v>
                </c:pt>
                <c:pt idx="129" formatCode="0%">
                  <c:v>0.19031700000000001</c:v>
                </c:pt>
                <c:pt idx="130" formatCode="0%">
                  <c:v>0.186585</c:v>
                </c:pt>
                <c:pt idx="131" formatCode="0%">
                  <c:v>0.183639</c:v>
                </c:pt>
                <c:pt idx="132" formatCode="0%">
                  <c:v>0.16478400000000001</c:v>
                </c:pt>
                <c:pt idx="133" formatCode="0%">
                  <c:v>0.19503100000000001</c:v>
                </c:pt>
                <c:pt idx="134" formatCode="0%">
                  <c:v>0.19562000000000002</c:v>
                </c:pt>
                <c:pt idx="135" formatCode="0%">
                  <c:v>0.17833599999999999</c:v>
                </c:pt>
                <c:pt idx="136" formatCode="0%">
                  <c:v>0.14494699999999999</c:v>
                </c:pt>
                <c:pt idx="137" formatCode="0%">
                  <c:v>0.120986</c:v>
                </c:pt>
                <c:pt idx="138" formatCode="0%">
                  <c:v>0.15034900000000001</c:v>
                </c:pt>
                <c:pt idx="139" formatCode="0%">
                  <c:v>0.159383</c:v>
                </c:pt>
                <c:pt idx="140" formatCode="0%">
                  <c:v>0.10439</c:v>
                </c:pt>
                <c:pt idx="141" formatCode="0%">
                  <c:v>9.7810000000000008E-2</c:v>
                </c:pt>
                <c:pt idx="142" formatCode="0%">
                  <c:v>0.113719</c:v>
                </c:pt>
                <c:pt idx="143" formatCode="0%">
                  <c:v>0.110969</c:v>
                </c:pt>
                <c:pt idx="144" formatCode="0%">
                  <c:v>0.11293300000000001</c:v>
                </c:pt>
                <c:pt idx="145" formatCode="0%">
                  <c:v>0.10389900000000001</c:v>
                </c:pt>
                <c:pt idx="146" formatCode="0%">
                  <c:v>9.3391000000000002E-2</c:v>
                </c:pt>
                <c:pt idx="147" formatCode="0%">
                  <c:v>0.10213100000000001</c:v>
                </c:pt>
                <c:pt idx="148" formatCode="0%">
                  <c:v>0.148974</c:v>
                </c:pt>
                <c:pt idx="149" formatCode="0%">
                  <c:v>0.156634</c:v>
                </c:pt>
                <c:pt idx="150" formatCode="0%">
                  <c:v>0.17077500000000001</c:v>
                </c:pt>
                <c:pt idx="151" formatCode="0%">
                  <c:v>0.19120100000000001</c:v>
                </c:pt>
                <c:pt idx="152" formatCode="0%">
                  <c:v>0.21535900000000002</c:v>
                </c:pt>
                <c:pt idx="153" formatCode="0%">
                  <c:v>0.17391699999999999</c:v>
                </c:pt>
                <c:pt idx="154" formatCode="0%">
                  <c:v>0.17696200000000001</c:v>
                </c:pt>
                <c:pt idx="155" formatCode="0%">
                  <c:v>0.16056200000000001</c:v>
                </c:pt>
                <c:pt idx="156" formatCode="0%">
                  <c:v>0.17097100000000001</c:v>
                </c:pt>
                <c:pt idx="157" formatCode="0%">
                  <c:v>0.181086</c:v>
                </c:pt>
                <c:pt idx="158" formatCode="0%">
                  <c:v>0.18835299999999999</c:v>
                </c:pt>
                <c:pt idx="159" formatCode="0%">
                  <c:v>0.142983</c:v>
                </c:pt>
                <c:pt idx="160" formatCode="0%">
                  <c:v>0.159383</c:v>
                </c:pt>
                <c:pt idx="161" formatCode="0%">
                  <c:v>0.153589</c:v>
                </c:pt>
                <c:pt idx="162" formatCode="0%">
                  <c:v>0.15034900000000001</c:v>
                </c:pt>
                <c:pt idx="163" formatCode="0%">
                  <c:v>0.161937</c:v>
                </c:pt>
                <c:pt idx="164" formatCode="0%">
                  <c:v>0.12206599999999999</c:v>
                </c:pt>
                <c:pt idx="165" formatCode="0%">
                  <c:v>0.15800800000000001</c:v>
                </c:pt>
                <c:pt idx="166" formatCode="0%">
                  <c:v>0.146617</c:v>
                </c:pt>
                <c:pt idx="167" formatCode="0%">
                  <c:v>0.13709099999999999</c:v>
                </c:pt>
                <c:pt idx="168" formatCode="0%">
                  <c:v>0.13119899999999998</c:v>
                </c:pt>
                <c:pt idx="169" formatCode="0%">
                  <c:v>0.101247</c:v>
                </c:pt>
                <c:pt idx="170" formatCode="0%">
                  <c:v>6.2064000000000001E-2</c:v>
                </c:pt>
                <c:pt idx="171" formatCode="0%">
                  <c:v>7.2767999999999999E-2</c:v>
                </c:pt>
                <c:pt idx="172" formatCode="0%">
                  <c:v>4.5172999999999998E-2</c:v>
                </c:pt>
                <c:pt idx="173" formatCode="0%">
                  <c:v>5.6073999999999999E-2</c:v>
                </c:pt>
                <c:pt idx="174" formatCode="0%">
                  <c:v>6.8446999999999994E-2</c:v>
                </c:pt>
                <c:pt idx="175" formatCode="0%">
                  <c:v>0.145733</c:v>
                </c:pt>
                <c:pt idx="176" formatCode="0%">
                  <c:v>0.16458800000000001</c:v>
                </c:pt>
                <c:pt idx="177" formatCode="0%">
                  <c:v>0.13984099999999999</c:v>
                </c:pt>
                <c:pt idx="178" formatCode="0%">
                  <c:v>0.16606100000000001</c:v>
                </c:pt>
                <c:pt idx="179" formatCode="0%">
                  <c:v>0.172542</c:v>
                </c:pt>
                <c:pt idx="180" formatCode="0%">
                  <c:v>0.17598</c:v>
                </c:pt>
                <c:pt idx="181" formatCode="0%">
                  <c:v>0.180202</c:v>
                </c:pt>
                <c:pt idx="182" formatCode="0%">
                  <c:v>0.20485100000000001</c:v>
                </c:pt>
                <c:pt idx="183" formatCode="0%">
                  <c:v>0.21516300000000002</c:v>
                </c:pt>
                <c:pt idx="184" formatCode="0%">
                  <c:v>0.18354099999999998</c:v>
                </c:pt>
                <c:pt idx="185" formatCode="0%">
                  <c:v>0.186193</c:v>
                </c:pt>
                <c:pt idx="186" formatCode="0%">
                  <c:v>0.19444199999999998</c:v>
                </c:pt>
                <c:pt idx="187" formatCode="0%">
                  <c:v>0.20239599999999999</c:v>
                </c:pt>
                <c:pt idx="188" formatCode="0%">
                  <c:v>0.19434399999999999</c:v>
                </c:pt>
                <c:pt idx="189" formatCode="0%">
                  <c:v>0.177256</c:v>
                </c:pt>
                <c:pt idx="190" formatCode="0%">
                  <c:v>0.168713</c:v>
                </c:pt>
                <c:pt idx="191" formatCode="0%">
                  <c:v>0.11411199999999999</c:v>
                </c:pt>
                <c:pt idx="192" formatCode="0%">
                  <c:v>0.11038000000000001</c:v>
                </c:pt>
                <c:pt idx="193" formatCode="0%">
                  <c:v>0.11185299999999999</c:v>
                </c:pt>
                <c:pt idx="194" formatCode="0%">
                  <c:v>0</c:v>
                </c:pt>
                <c:pt idx="195" formatCode="0%">
                  <c:v>7.3651999999999995E-2</c:v>
                </c:pt>
                <c:pt idx="196" formatCode="0%">
                  <c:v>7.2571999999999998E-2</c:v>
                </c:pt>
                <c:pt idx="197" formatCode="0%">
                  <c:v>5.2637000000000003E-2</c:v>
                </c:pt>
                <c:pt idx="198" formatCode="0%">
                  <c:v>4.7923E-2</c:v>
                </c:pt>
                <c:pt idx="199" formatCode="0%">
                  <c:v>4.6449999999999998E-2</c:v>
                </c:pt>
                <c:pt idx="200" formatCode="0%">
                  <c:v>5.0476E-2</c:v>
                </c:pt>
                <c:pt idx="201" formatCode="0%">
                  <c:v>6.4519000000000007E-2</c:v>
                </c:pt>
                <c:pt idx="202" formatCode="0%">
                  <c:v>8.1998999999999989E-2</c:v>
                </c:pt>
                <c:pt idx="203" formatCode="0%">
                  <c:v>8.5044000000000008E-2</c:v>
                </c:pt>
                <c:pt idx="204" formatCode="0%">
                  <c:v>6.9919999999999996E-2</c:v>
                </c:pt>
                <c:pt idx="205" formatCode="0%">
                  <c:v>8.6418999999999996E-2</c:v>
                </c:pt>
                <c:pt idx="206" formatCode="0%">
                  <c:v>0.112737</c:v>
                </c:pt>
                <c:pt idx="207" formatCode="0%">
                  <c:v>0.116272</c:v>
                </c:pt>
                <c:pt idx="208" formatCode="0%">
                  <c:v>0.108514</c:v>
                </c:pt>
                <c:pt idx="209" formatCode="0%">
                  <c:v>9.6336999999999992E-2</c:v>
                </c:pt>
                <c:pt idx="210" formatCode="0%">
                  <c:v>0.106943</c:v>
                </c:pt>
                <c:pt idx="211" formatCode="0%">
                  <c:v>8.9463000000000015E-2</c:v>
                </c:pt>
                <c:pt idx="212" formatCode="0%">
                  <c:v>8.7891999999999998E-2</c:v>
                </c:pt>
                <c:pt idx="213" formatCode="0%">
                  <c:v>9.8988999999999994E-2</c:v>
                </c:pt>
                <c:pt idx="214" formatCode="0%">
                  <c:v>0.101738</c:v>
                </c:pt>
                <c:pt idx="215" formatCode="0%">
                  <c:v>0.11038000000000001</c:v>
                </c:pt>
                <c:pt idx="216" formatCode="0%">
                  <c:v>9.2409000000000005E-2</c:v>
                </c:pt>
                <c:pt idx="217" formatCode="0%">
                  <c:v>5.4306E-2</c:v>
                </c:pt>
                <c:pt idx="218" formatCode="0%">
                  <c:v>5.3815000000000002E-2</c:v>
                </c:pt>
                <c:pt idx="219" formatCode="0%">
                  <c:v>3.5647999999999999E-2</c:v>
                </c:pt>
                <c:pt idx="220" formatCode="0%">
                  <c:v>2.3077999999999998E-2</c:v>
                </c:pt>
                <c:pt idx="221" formatCode="0%">
                  <c:v>4.4583999999999999E-2</c:v>
                </c:pt>
                <c:pt idx="222" formatCode="0%">
                  <c:v>3.8987000000000001E-2</c:v>
                </c:pt>
                <c:pt idx="223" formatCode="0%">
                  <c:v>5.0868999999999998E-2</c:v>
                </c:pt>
                <c:pt idx="224" formatCode="0%">
                  <c:v>7.8268000000000004E-2</c:v>
                </c:pt>
                <c:pt idx="225" formatCode="0%">
                  <c:v>8.7597000000000008E-2</c:v>
                </c:pt>
                <c:pt idx="226" formatCode="0%">
                  <c:v>7.4928999999999996E-2</c:v>
                </c:pt>
                <c:pt idx="227" formatCode="0%">
                  <c:v>8.6026000000000005E-2</c:v>
                </c:pt>
                <c:pt idx="228" formatCode="0%">
                  <c:v>9.0640999999999999E-2</c:v>
                </c:pt>
                <c:pt idx="229" formatCode="0%">
                  <c:v>9.8300999999999999E-2</c:v>
                </c:pt>
                <c:pt idx="230" formatCode="0%">
                  <c:v>8.8873999999999995E-2</c:v>
                </c:pt>
                <c:pt idx="231" formatCode="0%">
                  <c:v>0.10419299999999999</c:v>
                </c:pt>
                <c:pt idx="232" formatCode="0%">
                  <c:v>9.7712000000000007E-2</c:v>
                </c:pt>
                <c:pt idx="233" formatCode="0%">
                  <c:v>8.2784999999999997E-2</c:v>
                </c:pt>
                <c:pt idx="234" formatCode="0%">
                  <c:v>7.5714000000000004E-2</c:v>
                </c:pt>
                <c:pt idx="235" formatCode="0%">
                  <c:v>5.3128000000000002E-2</c:v>
                </c:pt>
                <c:pt idx="236" formatCode="0%">
                  <c:v>4.5860999999999999E-2</c:v>
                </c:pt>
                <c:pt idx="237" formatCode="0%">
                  <c:v>4.3013000000000003E-2</c:v>
                </c:pt>
                <c:pt idx="238" formatCode="0%">
                  <c:v>3.5548999999999997E-2</c:v>
                </c:pt>
                <c:pt idx="239" formatCode="0%">
                  <c:v>6.87E-4</c:v>
                </c:pt>
                <c:pt idx="240" formatCode="0%">
                  <c:v>-8.0529999999999994E-3</c:v>
                </c:pt>
                <c:pt idx="241" formatCode="0%">
                  <c:v>-2.4452999999999999E-2</c:v>
                </c:pt>
                <c:pt idx="242" formatCode="0%">
                  <c:v>1.3945000000000001E-2</c:v>
                </c:pt>
                <c:pt idx="243" formatCode="0%">
                  <c:v>2.2685E-2</c:v>
                </c:pt>
                <c:pt idx="244" formatCode="0%">
                  <c:v>3.6923999999999998E-2</c:v>
                </c:pt>
              </c:numCache>
            </c:numRef>
          </c:val>
          <c:smooth val="0"/>
          <c:extLst>
            <c:ext xmlns:c16="http://schemas.microsoft.com/office/drawing/2014/chart" uri="{C3380CC4-5D6E-409C-BE32-E72D297353CC}">
              <c16:uniqueId val="{00000000-692B-4F0F-B1B7-FD10878A2A58}"/>
            </c:ext>
          </c:extLst>
        </c:ser>
        <c:ser>
          <c:idx val="1"/>
          <c:order val="1"/>
          <c:tx>
            <c:strRef>
              <c:f>'1y'!$D$2</c:f>
              <c:strCache>
                <c:ptCount val="1"/>
                <c:pt idx="0">
                  <c:v>ABX</c:v>
                </c:pt>
              </c:strCache>
            </c:strRef>
          </c:tx>
          <c:spPr>
            <a:ln w="28575" cap="rnd">
              <a:solidFill>
                <a:schemeClr val="bg1">
                  <a:lumMod val="65000"/>
                </a:schemeClr>
              </a:solidFill>
              <a:round/>
            </a:ln>
            <a:effectLst/>
          </c:spPr>
          <c:marker>
            <c:symbol val="none"/>
          </c:marker>
          <c:cat>
            <c:numRef>
              <c:f>'1y'!$B$3:$B$247</c:f>
              <c:numCache>
                <c:formatCode>General</c:formatCode>
                <c:ptCount val="245"/>
                <c:pt idx="2" formatCode="mmm\ yyyy">
                  <c:v>45856</c:v>
                </c:pt>
                <c:pt idx="3" formatCode="mmm\ yyyy">
                  <c:v>45855</c:v>
                </c:pt>
                <c:pt idx="4" formatCode="mmm\ yyyy">
                  <c:v>45854</c:v>
                </c:pt>
                <c:pt idx="5" formatCode="mmm\ yyyy">
                  <c:v>45853</c:v>
                </c:pt>
                <c:pt idx="6" formatCode="mmm\ yyyy">
                  <c:v>45852</c:v>
                </c:pt>
                <c:pt idx="7" formatCode="mmm\ yyyy">
                  <c:v>45849</c:v>
                </c:pt>
                <c:pt idx="8" formatCode="mmm\ yyyy">
                  <c:v>45848</c:v>
                </c:pt>
                <c:pt idx="9" formatCode="mmm\ yyyy">
                  <c:v>45847</c:v>
                </c:pt>
                <c:pt idx="10" formatCode="mmm\ yyyy">
                  <c:v>45846</c:v>
                </c:pt>
                <c:pt idx="11" formatCode="mmm\ yyyy">
                  <c:v>45845</c:v>
                </c:pt>
                <c:pt idx="12" formatCode="mmm\ yyyy">
                  <c:v>45842</c:v>
                </c:pt>
                <c:pt idx="13" formatCode="mmm\ yyyy">
                  <c:v>45841</c:v>
                </c:pt>
                <c:pt idx="14" formatCode="mmm\ yyyy">
                  <c:v>45840</c:v>
                </c:pt>
                <c:pt idx="15" formatCode="mmm\ yyyy">
                  <c:v>45838</c:v>
                </c:pt>
                <c:pt idx="16" formatCode="mmm\ yyyy">
                  <c:v>45835</c:v>
                </c:pt>
                <c:pt idx="17" formatCode="mmm\ yyyy">
                  <c:v>45834</c:v>
                </c:pt>
                <c:pt idx="18" formatCode="mmm\ yyyy">
                  <c:v>45833</c:v>
                </c:pt>
                <c:pt idx="19" formatCode="mmm\ yyyy">
                  <c:v>45832</c:v>
                </c:pt>
                <c:pt idx="20" formatCode="mmm\ yyyy">
                  <c:v>45831</c:v>
                </c:pt>
                <c:pt idx="21" formatCode="mmm\ yyyy">
                  <c:v>45828</c:v>
                </c:pt>
                <c:pt idx="22" formatCode="mmm\ yyyy">
                  <c:v>45827</c:v>
                </c:pt>
                <c:pt idx="23" formatCode="mmm\ yyyy">
                  <c:v>45826</c:v>
                </c:pt>
                <c:pt idx="24" formatCode="mmm\ yyyy">
                  <c:v>45825</c:v>
                </c:pt>
                <c:pt idx="25" formatCode="mmm\ yyyy">
                  <c:v>45824</c:v>
                </c:pt>
                <c:pt idx="26" formatCode="mmm\ yyyy">
                  <c:v>45821</c:v>
                </c:pt>
                <c:pt idx="27" formatCode="mmm\ yyyy">
                  <c:v>45820</c:v>
                </c:pt>
                <c:pt idx="28" formatCode="mmm\ yyyy">
                  <c:v>45819</c:v>
                </c:pt>
                <c:pt idx="29" formatCode="mmm\ yyyy">
                  <c:v>45818</c:v>
                </c:pt>
                <c:pt idx="30" formatCode="mmm\ yyyy">
                  <c:v>45817</c:v>
                </c:pt>
                <c:pt idx="31" formatCode="mmm\ yyyy">
                  <c:v>45814</c:v>
                </c:pt>
                <c:pt idx="32" formatCode="mmm\ yyyy">
                  <c:v>45813</c:v>
                </c:pt>
                <c:pt idx="33" formatCode="mmm\ yyyy">
                  <c:v>45812</c:v>
                </c:pt>
                <c:pt idx="34" formatCode="mmm\ yyyy">
                  <c:v>45811</c:v>
                </c:pt>
                <c:pt idx="35" formatCode="mmm\ yyyy">
                  <c:v>45810</c:v>
                </c:pt>
                <c:pt idx="36" formatCode="mmm\ yyyy">
                  <c:v>45807</c:v>
                </c:pt>
                <c:pt idx="37" formatCode="mmm\ yyyy">
                  <c:v>45806</c:v>
                </c:pt>
                <c:pt idx="38" formatCode="mmm\ yyyy">
                  <c:v>45805</c:v>
                </c:pt>
                <c:pt idx="39" formatCode="mmm\ yyyy">
                  <c:v>45804</c:v>
                </c:pt>
                <c:pt idx="40" formatCode="mmm\ yyyy">
                  <c:v>45803</c:v>
                </c:pt>
                <c:pt idx="41" formatCode="mmm\ yyyy">
                  <c:v>45800</c:v>
                </c:pt>
                <c:pt idx="42" formatCode="mmm\ yyyy">
                  <c:v>45799</c:v>
                </c:pt>
                <c:pt idx="43" formatCode="mmm\ yyyy">
                  <c:v>45798</c:v>
                </c:pt>
                <c:pt idx="44" formatCode="mmm\ yyyy">
                  <c:v>45797</c:v>
                </c:pt>
                <c:pt idx="45" formatCode="mmm\ yyyy">
                  <c:v>45793</c:v>
                </c:pt>
                <c:pt idx="46" formatCode="mmm\ yyyy">
                  <c:v>45792</c:v>
                </c:pt>
                <c:pt idx="47" formatCode="mmm\ yyyy">
                  <c:v>45791</c:v>
                </c:pt>
                <c:pt idx="48" formatCode="mmm\ yyyy">
                  <c:v>45790</c:v>
                </c:pt>
                <c:pt idx="49" formatCode="mmm\ yyyy">
                  <c:v>45789</c:v>
                </c:pt>
                <c:pt idx="50" formatCode="mmm\ yyyy">
                  <c:v>45786</c:v>
                </c:pt>
                <c:pt idx="51" formatCode="mmm\ yyyy">
                  <c:v>45785</c:v>
                </c:pt>
                <c:pt idx="52" formatCode="mmm\ yyyy">
                  <c:v>45784</c:v>
                </c:pt>
                <c:pt idx="53" formatCode="mmm\ yyyy">
                  <c:v>45783</c:v>
                </c:pt>
                <c:pt idx="54" formatCode="mmm\ yyyy">
                  <c:v>45782</c:v>
                </c:pt>
                <c:pt idx="55" formatCode="mmm\ yyyy">
                  <c:v>45779</c:v>
                </c:pt>
                <c:pt idx="56" formatCode="mmm\ yyyy">
                  <c:v>45778</c:v>
                </c:pt>
                <c:pt idx="57" formatCode="mmm\ yyyy">
                  <c:v>45777</c:v>
                </c:pt>
                <c:pt idx="58" formatCode="mmm\ yyyy">
                  <c:v>45776</c:v>
                </c:pt>
                <c:pt idx="59" formatCode="mmm\ yyyy">
                  <c:v>45775</c:v>
                </c:pt>
                <c:pt idx="60" formatCode="mmm\ yyyy">
                  <c:v>45772</c:v>
                </c:pt>
                <c:pt idx="61" formatCode="mmm\ yyyy">
                  <c:v>45771</c:v>
                </c:pt>
                <c:pt idx="62" formatCode="mmm\ yyyy">
                  <c:v>45770</c:v>
                </c:pt>
                <c:pt idx="63" formatCode="mmm\ yyyy">
                  <c:v>45769</c:v>
                </c:pt>
                <c:pt idx="64" formatCode="mmm\ yyyy">
                  <c:v>45768</c:v>
                </c:pt>
                <c:pt idx="65" formatCode="mmm\ yyyy">
                  <c:v>45764</c:v>
                </c:pt>
                <c:pt idx="66" formatCode="mmm\ yyyy">
                  <c:v>45763</c:v>
                </c:pt>
                <c:pt idx="67" formatCode="mmm\ yyyy">
                  <c:v>45762</c:v>
                </c:pt>
                <c:pt idx="68" formatCode="mmm\ yyyy">
                  <c:v>45761</c:v>
                </c:pt>
                <c:pt idx="69" formatCode="mmm\ yyyy">
                  <c:v>45758</c:v>
                </c:pt>
                <c:pt idx="70" formatCode="mmm\ yyyy">
                  <c:v>45757</c:v>
                </c:pt>
                <c:pt idx="71" formatCode="mmm\ yyyy">
                  <c:v>45756</c:v>
                </c:pt>
                <c:pt idx="72" formatCode="mmm\ yyyy">
                  <c:v>45755</c:v>
                </c:pt>
                <c:pt idx="73" formatCode="mmm\ yyyy">
                  <c:v>45754</c:v>
                </c:pt>
                <c:pt idx="74" formatCode="mmm\ yyyy">
                  <c:v>45751</c:v>
                </c:pt>
                <c:pt idx="75" formatCode="mmm\ yyyy">
                  <c:v>45750</c:v>
                </c:pt>
                <c:pt idx="76" formatCode="mmm\ yyyy">
                  <c:v>45749</c:v>
                </c:pt>
                <c:pt idx="77" formatCode="mmm\ yyyy">
                  <c:v>45748</c:v>
                </c:pt>
                <c:pt idx="78" formatCode="mmm\ yyyy">
                  <c:v>45747</c:v>
                </c:pt>
                <c:pt idx="79" formatCode="mmm\ yyyy">
                  <c:v>45744</c:v>
                </c:pt>
                <c:pt idx="80" formatCode="mmm\ yyyy">
                  <c:v>45743</c:v>
                </c:pt>
                <c:pt idx="81" formatCode="mmm\ yyyy">
                  <c:v>45742</c:v>
                </c:pt>
                <c:pt idx="82" formatCode="mmm\ yyyy">
                  <c:v>45741</c:v>
                </c:pt>
                <c:pt idx="83" formatCode="mmm\ yyyy">
                  <c:v>45740</c:v>
                </c:pt>
                <c:pt idx="84" formatCode="mmm\ yyyy">
                  <c:v>45737</c:v>
                </c:pt>
                <c:pt idx="85" formatCode="mmm\ yyyy">
                  <c:v>45736</c:v>
                </c:pt>
                <c:pt idx="86" formatCode="mmm\ yyyy">
                  <c:v>45735</c:v>
                </c:pt>
                <c:pt idx="87" formatCode="mmm\ yyyy">
                  <c:v>45734</c:v>
                </c:pt>
                <c:pt idx="88" formatCode="mmm\ yyyy">
                  <c:v>45733</c:v>
                </c:pt>
                <c:pt idx="89" formatCode="mmm\ yyyy">
                  <c:v>45730</c:v>
                </c:pt>
                <c:pt idx="90" formatCode="mmm\ yyyy">
                  <c:v>45729</c:v>
                </c:pt>
                <c:pt idx="91" formatCode="mmm\ yyyy">
                  <c:v>45728</c:v>
                </c:pt>
                <c:pt idx="92" formatCode="mmm\ yyyy">
                  <c:v>45727</c:v>
                </c:pt>
                <c:pt idx="93" formatCode="mmm\ yyyy">
                  <c:v>45726</c:v>
                </c:pt>
                <c:pt idx="94" formatCode="mmm\ yyyy">
                  <c:v>45723</c:v>
                </c:pt>
                <c:pt idx="95" formatCode="mmm\ yyyy">
                  <c:v>45722</c:v>
                </c:pt>
                <c:pt idx="96" formatCode="mmm\ yyyy">
                  <c:v>45721</c:v>
                </c:pt>
                <c:pt idx="97" formatCode="mmm\ yyyy">
                  <c:v>45720</c:v>
                </c:pt>
                <c:pt idx="98" formatCode="mmm\ yyyy">
                  <c:v>45719</c:v>
                </c:pt>
                <c:pt idx="99" formatCode="mmm\ yyyy">
                  <c:v>45716</c:v>
                </c:pt>
                <c:pt idx="100" formatCode="mmm\ yyyy">
                  <c:v>45715</c:v>
                </c:pt>
                <c:pt idx="101" formatCode="mmm\ yyyy">
                  <c:v>45714</c:v>
                </c:pt>
                <c:pt idx="102" formatCode="mmm\ yyyy">
                  <c:v>45713</c:v>
                </c:pt>
                <c:pt idx="103" formatCode="mmm\ yyyy">
                  <c:v>45712</c:v>
                </c:pt>
                <c:pt idx="104" formatCode="mmm\ yyyy">
                  <c:v>45709</c:v>
                </c:pt>
                <c:pt idx="105" formatCode="mmm\ yyyy">
                  <c:v>45708</c:v>
                </c:pt>
                <c:pt idx="106" formatCode="mmm\ yyyy">
                  <c:v>45707</c:v>
                </c:pt>
                <c:pt idx="107" formatCode="mmm\ yyyy">
                  <c:v>45706</c:v>
                </c:pt>
                <c:pt idx="108" formatCode="mmm\ yyyy">
                  <c:v>45702</c:v>
                </c:pt>
                <c:pt idx="109" formatCode="mmm\ yyyy">
                  <c:v>45701</c:v>
                </c:pt>
                <c:pt idx="110" formatCode="mmm\ yyyy">
                  <c:v>45700</c:v>
                </c:pt>
                <c:pt idx="111" formatCode="mmm\ yyyy">
                  <c:v>45699</c:v>
                </c:pt>
                <c:pt idx="112" formatCode="mmm\ yyyy">
                  <c:v>45698</c:v>
                </c:pt>
                <c:pt idx="113" formatCode="mmm\ yyyy">
                  <c:v>45695</c:v>
                </c:pt>
                <c:pt idx="114" formatCode="mmm\ yyyy">
                  <c:v>45694</c:v>
                </c:pt>
                <c:pt idx="115" formatCode="mmm\ yyyy">
                  <c:v>45693</c:v>
                </c:pt>
                <c:pt idx="116" formatCode="mmm\ yyyy">
                  <c:v>45692</c:v>
                </c:pt>
                <c:pt idx="117" formatCode="mmm\ yyyy">
                  <c:v>45691</c:v>
                </c:pt>
                <c:pt idx="118" formatCode="mmm\ yyyy">
                  <c:v>45688</c:v>
                </c:pt>
                <c:pt idx="119" formatCode="mmm\ yyyy">
                  <c:v>45687</c:v>
                </c:pt>
                <c:pt idx="120" formatCode="mmm\ yyyy">
                  <c:v>45686</c:v>
                </c:pt>
                <c:pt idx="121" formatCode="mmm\ yyyy">
                  <c:v>45685</c:v>
                </c:pt>
                <c:pt idx="122" formatCode="mmm\ yyyy">
                  <c:v>45684</c:v>
                </c:pt>
                <c:pt idx="123" formatCode="mmm\ yyyy">
                  <c:v>45681</c:v>
                </c:pt>
                <c:pt idx="124" formatCode="mmm\ yyyy">
                  <c:v>45680</c:v>
                </c:pt>
                <c:pt idx="125" formatCode="mmm\ yyyy">
                  <c:v>45679</c:v>
                </c:pt>
                <c:pt idx="126" formatCode="mmm\ yyyy">
                  <c:v>45678</c:v>
                </c:pt>
                <c:pt idx="127" formatCode="mmm\ yyyy">
                  <c:v>45677</c:v>
                </c:pt>
                <c:pt idx="128" formatCode="mmm\ yyyy">
                  <c:v>45674</c:v>
                </c:pt>
                <c:pt idx="129" formatCode="mmm\ yyyy">
                  <c:v>45673</c:v>
                </c:pt>
                <c:pt idx="130" formatCode="mmm\ yyyy">
                  <c:v>45672</c:v>
                </c:pt>
                <c:pt idx="131" formatCode="mmm\ yyyy">
                  <c:v>45671</c:v>
                </c:pt>
                <c:pt idx="132" formatCode="mmm\ yyyy">
                  <c:v>45670</c:v>
                </c:pt>
                <c:pt idx="133" formatCode="mmm\ yyyy">
                  <c:v>45667</c:v>
                </c:pt>
                <c:pt idx="134" formatCode="mmm\ yyyy">
                  <c:v>45666</c:v>
                </c:pt>
                <c:pt idx="135" formatCode="mmm\ yyyy">
                  <c:v>45665</c:v>
                </c:pt>
                <c:pt idx="136" formatCode="mmm\ yyyy">
                  <c:v>45664</c:v>
                </c:pt>
                <c:pt idx="137" formatCode="mmm\ yyyy">
                  <c:v>45663</c:v>
                </c:pt>
                <c:pt idx="138" formatCode="mmm\ yyyy">
                  <c:v>45660</c:v>
                </c:pt>
                <c:pt idx="139" formatCode="mmm\ yyyy">
                  <c:v>45659</c:v>
                </c:pt>
                <c:pt idx="140" formatCode="mmm\ yyyy">
                  <c:v>45657</c:v>
                </c:pt>
                <c:pt idx="141" formatCode="mmm\ yyyy">
                  <c:v>45656</c:v>
                </c:pt>
                <c:pt idx="142" formatCode="mmm\ yyyy">
                  <c:v>45653</c:v>
                </c:pt>
                <c:pt idx="143" formatCode="mmm\ yyyy">
                  <c:v>45650</c:v>
                </c:pt>
                <c:pt idx="144" formatCode="mmm\ yyyy">
                  <c:v>45649</c:v>
                </c:pt>
                <c:pt idx="145" formatCode="mmm\ yyyy">
                  <c:v>45646</c:v>
                </c:pt>
                <c:pt idx="146" formatCode="mmm\ yyyy">
                  <c:v>45645</c:v>
                </c:pt>
                <c:pt idx="147" formatCode="mmm\ yyyy">
                  <c:v>45644</c:v>
                </c:pt>
                <c:pt idx="148" formatCode="mmm\ yyyy">
                  <c:v>45643</c:v>
                </c:pt>
                <c:pt idx="149" formatCode="mmm\ yyyy">
                  <c:v>45642</c:v>
                </c:pt>
                <c:pt idx="150" formatCode="mmm\ yyyy">
                  <c:v>45639</c:v>
                </c:pt>
                <c:pt idx="151" formatCode="mmm\ yyyy">
                  <c:v>45638</c:v>
                </c:pt>
                <c:pt idx="152" formatCode="mmm\ yyyy">
                  <c:v>45637</c:v>
                </c:pt>
                <c:pt idx="153" formatCode="mmm\ yyyy">
                  <c:v>45636</c:v>
                </c:pt>
                <c:pt idx="154" formatCode="mmm\ yyyy">
                  <c:v>45635</c:v>
                </c:pt>
                <c:pt idx="155" formatCode="mmm\ yyyy">
                  <c:v>45632</c:v>
                </c:pt>
                <c:pt idx="156" formatCode="mmm\ yyyy">
                  <c:v>45631</c:v>
                </c:pt>
                <c:pt idx="157" formatCode="mmm\ yyyy">
                  <c:v>45630</c:v>
                </c:pt>
                <c:pt idx="158" formatCode="mmm\ yyyy">
                  <c:v>45629</c:v>
                </c:pt>
                <c:pt idx="159" formatCode="mmm\ yyyy">
                  <c:v>45628</c:v>
                </c:pt>
                <c:pt idx="160" formatCode="mmm\ yyyy">
                  <c:v>45625</c:v>
                </c:pt>
                <c:pt idx="161" formatCode="mmm\ yyyy">
                  <c:v>45624</c:v>
                </c:pt>
                <c:pt idx="162" formatCode="mmm\ yyyy">
                  <c:v>45623</c:v>
                </c:pt>
                <c:pt idx="163" formatCode="mmm\ yyyy">
                  <c:v>45622</c:v>
                </c:pt>
                <c:pt idx="164" formatCode="mmm\ yyyy">
                  <c:v>45621</c:v>
                </c:pt>
                <c:pt idx="165" formatCode="mmm\ yyyy">
                  <c:v>45618</c:v>
                </c:pt>
                <c:pt idx="166" formatCode="mmm\ yyyy">
                  <c:v>45617</c:v>
                </c:pt>
                <c:pt idx="167" formatCode="mmm\ yyyy">
                  <c:v>45616</c:v>
                </c:pt>
                <c:pt idx="168" formatCode="mmm\ yyyy">
                  <c:v>45615</c:v>
                </c:pt>
                <c:pt idx="169" formatCode="mmm\ yyyy">
                  <c:v>45614</c:v>
                </c:pt>
                <c:pt idx="170" formatCode="mmm\ yyyy">
                  <c:v>45611</c:v>
                </c:pt>
                <c:pt idx="171" formatCode="mmm\ yyyy">
                  <c:v>45610</c:v>
                </c:pt>
                <c:pt idx="172" formatCode="mmm\ yyyy">
                  <c:v>45609</c:v>
                </c:pt>
                <c:pt idx="173" formatCode="mmm\ yyyy">
                  <c:v>45608</c:v>
                </c:pt>
                <c:pt idx="174" formatCode="mmm\ yyyy">
                  <c:v>45607</c:v>
                </c:pt>
                <c:pt idx="175" formatCode="mmm\ yyyy">
                  <c:v>45604</c:v>
                </c:pt>
                <c:pt idx="176" formatCode="mmm\ yyyy">
                  <c:v>45603</c:v>
                </c:pt>
                <c:pt idx="177" formatCode="mmm\ yyyy">
                  <c:v>45602</c:v>
                </c:pt>
                <c:pt idx="178" formatCode="mmm\ yyyy">
                  <c:v>45601</c:v>
                </c:pt>
                <c:pt idx="179" formatCode="mmm\ yyyy">
                  <c:v>45600</c:v>
                </c:pt>
                <c:pt idx="180" formatCode="mmm\ yyyy">
                  <c:v>45597</c:v>
                </c:pt>
                <c:pt idx="181" formatCode="mmm\ yyyy">
                  <c:v>45596</c:v>
                </c:pt>
                <c:pt idx="182" formatCode="mmm\ yyyy">
                  <c:v>45595</c:v>
                </c:pt>
                <c:pt idx="183" formatCode="mmm\ yyyy">
                  <c:v>45594</c:v>
                </c:pt>
                <c:pt idx="184" formatCode="mmm\ yyyy">
                  <c:v>45593</c:v>
                </c:pt>
                <c:pt idx="185" formatCode="mmm\ yyyy">
                  <c:v>45590</c:v>
                </c:pt>
                <c:pt idx="186" formatCode="mmm\ yyyy">
                  <c:v>45589</c:v>
                </c:pt>
                <c:pt idx="187" formatCode="mmm\ yyyy">
                  <c:v>45588</c:v>
                </c:pt>
                <c:pt idx="188" formatCode="mmm\ yyyy">
                  <c:v>45587</c:v>
                </c:pt>
                <c:pt idx="189" formatCode="mmm\ yyyy">
                  <c:v>45586</c:v>
                </c:pt>
                <c:pt idx="190" formatCode="mmm\ yyyy">
                  <c:v>45583</c:v>
                </c:pt>
                <c:pt idx="191" formatCode="mmm\ yyyy">
                  <c:v>45582</c:v>
                </c:pt>
                <c:pt idx="192" formatCode="mmm\ yyyy">
                  <c:v>45581</c:v>
                </c:pt>
                <c:pt idx="193" formatCode="mmm\ yyyy">
                  <c:v>45580</c:v>
                </c:pt>
                <c:pt idx="194" formatCode="mmm\ yyyy">
                  <c:v>45579</c:v>
                </c:pt>
                <c:pt idx="195" formatCode="mmm\ yyyy">
                  <c:v>45576</c:v>
                </c:pt>
                <c:pt idx="196" formatCode="mmm\ yyyy">
                  <c:v>45575</c:v>
                </c:pt>
                <c:pt idx="197" formatCode="mmm\ yyyy">
                  <c:v>45574</c:v>
                </c:pt>
                <c:pt idx="198" formatCode="mmm\ yyyy">
                  <c:v>45573</c:v>
                </c:pt>
                <c:pt idx="199" formatCode="mmm\ yyyy">
                  <c:v>45572</c:v>
                </c:pt>
                <c:pt idx="200" formatCode="mmm\ yyyy">
                  <c:v>45569</c:v>
                </c:pt>
                <c:pt idx="201" formatCode="mmm\ yyyy">
                  <c:v>45568</c:v>
                </c:pt>
                <c:pt idx="202" formatCode="mmm\ yyyy">
                  <c:v>45567</c:v>
                </c:pt>
                <c:pt idx="203" formatCode="mmm\ yyyy">
                  <c:v>45566</c:v>
                </c:pt>
                <c:pt idx="204" formatCode="mmm\ yyyy">
                  <c:v>45565</c:v>
                </c:pt>
                <c:pt idx="205" formatCode="mmm\ yyyy">
                  <c:v>45562</c:v>
                </c:pt>
                <c:pt idx="206" formatCode="mmm\ yyyy">
                  <c:v>45561</c:v>
                </c:pt>
                <c:pt idx="207" formatCode="mmm\ yyyy">
                  <c:v>45560</c:v>
                </c:pt>
                <c:pt idx="208" formatCode="mmm\ yyyy">
                  <c:v>45559</c:v>
                </c:pt>
                <c:pt idx="209" formatCode="mmm\ yyyy">
                  <c:v>45558</c:v>
                </c:pt>
                <c:pt idx="210" formatCode="mmm\ yyyy">
                  <c:v>45555</c:v>
                </c:pt>
                <c:pt idx="211" formatCode="mmm\ yyyy">
                  <c:v>45554</c:v>
                </c:pt>
                <c:pt idx="212" formatCode="mmm\ yyyy">
                  <c:v>45553</c:v>
                </c:pt>
                <c:pt idx="213" formatCode="mmm\ yyyy">
                  <c:v>45552</c:v>
                </c:pt>
                <c:pt idx="214" formatCode="mmm\ yyyy">
                  <c:v>45551</c:v>
                </c:pt>
                <c:pt idx="215" formatCode="mmm\ yyyy">
                  <c:v>45548</c:v>
                </c:pt>
                <c:pt idx="216" formatCode="mmm\ yyyy">
                  <c:v>45547</c:v>
                </c:pt>
                <c:pt idx="217" formatCode="mmm\ yyyy">
                  <c:v>45546</c:v>
                </c:pt>
                <c:pt idx="218" formatCode="mmm\ yyyy">
                  <c:v>45545</c:v>
                </c:pt>
                <c:pt idx="219" formatCode="mmm\ yyyy">
                  <c:v>45544</c:v>
                </c:pt>
                <c:pt idx="220" formatCode="mmm\ yyyy">
                  <c:v>45541</c:v>
                </c:pt>
                <c:pt idx="221" formatCode="mmm\ yyyy">
                  <c:v>45540</c:v>
                </c:pt>
                <c:pt idx="222" formatCode="mmm\ yyyy">
                  <c:v>45539</c:v>
                </c:pt>
                <c:pt idx="223" formatCode="mmm\ yyyy">
                  <c:v>45538</c:v>
                </c:pt>
                <c:pt idx="224" formatCode="mmm\ yyyy">
                  <c:v>45534</c:v>
                </c:pt>
                <c:pt idx="225" formatCode="mmm\ yyyy">
                  <c:v>45533</c:v>
                </c:pt>
                <c:pt idx="226" formatCode="mmm\ yyyy">
                  <c:v>45532</c:v>
                </c:pt>
                <c:pt idx="227" formatCode="mmm\ yyyy">
                  <c:v>45531</c:v>
                </c:pt>
                <c:pt idx="228" formatCode="mmm\ yyyy">
                  <c:v>45530</c:v>
                </c:pt>
                <c:pt idx="229" formatCode="mmm\ yyyy">
                  <c:v>45527</c:v>
                </c:pt>
                <c:pt idx="230" formatCode="mmm\ yyyy">
                  <c:v>45526</c:v>
                </c:pt>
                <c:pt idx="231" formatCode="mmm\ yyyy">
                  <c:v>45525</c:v>
                </c:pt>
                <c:pt idx="232" formatCode="mmm\ yyyy">
                  <c:v>45524</c:v>
                </c:pt>
                <c:pt idx="233" formatCode="mmm\ yyyy">
                  <c:v>45523</c:v>
                </c:pt>
                <c:pt idx="234" formatCode="mmm\ yyyy">
                  <c:v>45520</c:v>
                </c:pt>
                <c:pt idx="235" formatCode="mmm\ yyyy">
                  <c:v>45519</c:v>
                </c:pt>
                <c:pt idx="236" formatCode="mmm\ yyyy">
                  <c:v>45518</c:v>
                </c:pt>
                <c:pt idx="237" formatCode="mmm\ yyyy">
                  <c:v>45517</c:v>
                </c:pt>
                <c:pt idx="238" formatCode="mmm\ yyyy">
                  <c:v>45516</c:v>
                </c:pt>
                <c:pt idx="239" formatCode="mmm\ yyyy">
                  <c:v>45513</c:v>
                </c:pt>
                <c:pt idx="240" formatCode="mmm\ yyyy">
                  <c:v>45512</c:v>
                </c:pt>
                <c:pt idx="241" formatCode="mmm\ yyyy">
                  <c:v>45511</c:v>
                </c:pt>
                <c:pt idx="242" formatCode="mmm\ yyyy">
                  <c:v>45510</c:v>
                </c:pt>
                <c:pt idx="243" formatCode="mmm\ yyyy">
                  <c:v>45506</c:v>
                </c:pt>
                <c:pt idx="244" formatCode="mmm\ yyyy">
                  <c:v>45505</c:v>
                </c:pt>
              </c:numCache>
            </c:numRef>
          </c:cat>
          <c:val>
            <c:numRef>
              <c:f>'1y'!$D$3:$D$247</c:f>
              <c:numCache>
                <c:formatCode>General</c:formatCode>
                <c:ptCount val="245"/>
                <c:pt idx="2" formatCode="0%">
                  <c:v>0.12623699999999999</c:v>
                </c:pt>
                <c:pt idx="3" formatCode="0%">
                  <c:v>0.131381</c:v>
                </c:pt>
                <c:pt idx="4" formatCode="0%">
                  <c:v>0.14879300000000001</c:v>
                </c:pt>
                <c:pt idx="5" formatCode="0%">
                  <c:v>0.140879</c:v>
                </c:pt>
                <c:pt idx="6" formatCode="0%">
                  <c:v>0.151167</c:v>
                </c:pt>
                <c:pt idx="7" formatCode="0%">
                  <c:v>0.14918900000000002</c:v>
                </c:pt>
                <c:pt idx="8" formatCode="0%">
                  <c:v>0.13850400000000002</c:v>
                </c:pt>
                <c:pt idx="9" formatCode="0%">
                  <c:v>0.130194</c:v>
                </c:pt>
                <c:pt idx="10" formatCode="0%">
                  <c:v>0.12188399999999999</c:v>
                </c:pt>
                <c:pt idx="11" formatCode="0%">
                  <c:v>0.168184</c:v>
                </c:pt>
                <c:pt idx="12" formatCode="0%">
                  <c:v>0.15472900000000001</c:v>
                </c:pt>
                <c:pt idx="13" formatCode="0%">
                  <c:v>0.153146</c:v>
                </c:pt>
                <c:pt idx="14" formatCode="0%">
                  <c:v>0.140879</c:v>
                </c:pt>
                <c:pt idx="15" formatCode="0%">
                  <c:v>0.12188399999999999</c:v>
                </c:pt>
                <c:pt idx="16" formatCode="0%">
                  <c:v>0.10882500000000001</c:v>
                </c:pt>
                <c:pt idx="17" formatCode="0%">
                  <c:v>0.14325299999999999</c:v>
                </c:pt>
                <c:pt idx="18" formatCode="0%">
                  <c:v>0.13256799999999999</c:v>
                </c:pt>
                <c:pt idx="19" formatCode="0%">
                  <c:v>0.12188399999999999</c:v>
                </c:pt>
                <c:pt idx="20" formatCode="0%">
                  <c:v>0.15077199999999999</c:v>
                </c:pt>
                <c:pt idx="21" formatCode="0%">
                  <c:v>0.139296</c:v>
                </c:pt>
                <c:pt idx="22" formatCode="0%">
                  <c:v>0.13850400000000002</c:v>
                </c:pt>
                <c:pt idx="23" formatCode="0%">
                  <c:v>0.14404400000000001</c:v>
                </c:pt>
                <c:pt idx="24" formatCode="0%">
                  <c:v>0.153146</c:v>
                </c:pt>
                <c:pt idx="25" formatCode="0%">
                  <c:v>0.151563</c:v>
                </c:pt>
                <c:pt idx="26" formatCode="0%">
                  <c:v>0.16026900000000002</c:v>
                </c:pt>
                <c:pt idx="27" formatCode="0%">
                  <c:v>0.127028</c:v>
                </c:pt>
                <c:pt idx="28" formatCode="0%">
                  <c:v>9.4974000000000003E-2</c:v>
                </c:pt>
                <c:pt idx="29" formatCode="0%">
                  <c:v>8.468500000000001E-2</c:v>
                </c:pt>
                <c:pt idx="30" formatCode="0%">
                  <c:v>9.9723000000000006E-2</c:v>
                </c:pt>
                <c:pt idx="31" formatCode="0%">
                  <c:v>7.4397000000000005E-2</c:v>
                </c:pt>
                <c:pt idx="32" formatCode="0%">
                  <c:v>8.2310999999999995E-2</c:v>
                </c:pt>
                <c:pt idx="33" formatCode="0%">
                  <c:v>9.1016999999999987E-2</c:v>
                </c:pt>
                <c:pt idx="34" formatCode="0%">
                  <c:v>9.1016999999999987E-2</c:v>
                </c:pt>
                <c:pt idx="35" formatCode="0%">
                  <c:v>0.101702</c:v>
                </c:pt>
                <c:pt idx="36" formatCode="0%">
                  <c:v>4.1550999999999998E-2</c:v>
                </c:pt>
                <c:pt idx="37" formatCode="0%">
                  <c:v>3.7593999999999995E-2</c:v>
                </c:pt>
                <c:pt idx="38" formatCode="0%">
                  <c:v>4.1550999999999998E-2</c:v>
                </c:pt>
                <c:pt idx="39" formatCode="0%">
                  <c:v>3.4032E-2</c:v>
                </c:pt>
                <c:pt idx="40" formatCode="0%">
                  <c:v>3.245E-2</c:v>
                </c:pt>
                <c:pt idx="41" formatCode="0%">
                  <c:v>3.6011000000000001E-2</c:v>
                </c:pt>
                <c:pt idx="42" formatCode="0%">
                  <c:v>2.4535000000000001E-2</c:v>
                </c:pt>
                <c:pt idx="43" formatCode="0%">
                  <c:v>3.3637E-2</c:v>
                </c:pt>
                <c:pt idx="44" formatCode="0%">
                  <c:v>2.8887999999999997E-2</c:v>
                </c:pt>
                <c:pt idx="45" formatCode="0%">
                  <c:v>-1.3059000000000001E-2</c:v>
                </c:pt>
                <c:pt idx="46" formatCode="0%">
                  <c:v>-8.7060000000000002E-3</c:v>
                </c:pt>
                <c:pt idx="47" formatCode="0%">
                  <c:v>-2.5326000000000001E-2</c:v>
                </c:pt>
                <c:pt idx="48" formatCode="0%">
                  <c:v>0</c:v>
                </c:pt>
                <c:pt idx="49" formatCode="0%">
                  <c:v>7.5190000000000005E-3</c:v>
                </c:pt>
                <c:pt idx="50" formatCode="0%">
                  <c:v>7.3605000000000004E-2</c:v>
                </c:pt>
                <c:pt idx="51" formatCode="0%">
                  <c:v>3.9967999999999997E-2</c:v>
                </c:pt>
                <c:pt idx="52" formatCode="0%">
                  <c:v>6.2524999999999997E-2</c:v>
                </c:pt>
                <c:pt idx="53" formatCode="0%">
                  <c:v>4.9861000000000003E-2</c:v>
                </c:pt>
                <c:pt idx="54" formatCode="0%">
                  <c:v>1.9391000000000002E-2</c:v>
                </c:pt>
                <c:pt idx="55" formatCode="0%">
                  <c:v>5.9360000000000003E-3</c:v>
                </c:pt>
                <c:pt idx="56" formatCode="0%">
                  <c:v>6.7269999999999995E-3</c:v>
                </c:pt>
                <c:pt idx="57" formatCode="0%">
                  <c:v>4.0364000000000004E-2</c:v>
                </c:pt>
                <c:pt idx="58" formatCode="0%">
                  <c:v>3.4428E-2</c:v>
                </c:pt>
                <c:pt idx="59" formatCode="0%">
                  <c:v>5.5006000000000006E-2</c:v>
                </c:pt>
                <c:pt idx="60" formatCode="0%">
                  <c:v>4.5113E-2</c:v>
                </c:pt>
                <c:pt idx="61" formatCode="0%">
                  <c:v>6.4503000000000005E-2</c:v>
                </c:pt>
                <c:pt idx="62" formatCode="0%">
                  <c:v>4.7487000000000001E-2</c:v>
                </c:pt>
                <c:pt idx="63" formatCode="0%">
                  <c:v>9.2995999999999995E-2</c:v>
                </c:pt>
                <c:pt idx="64" formatCode="0%">
                  <c:v>0.120696</c:v>
                </c:pt>
                <c:pt idx="65" formatCode="0%">
                  <c:v>0.10644999999999999</c:v>
                </c:pt>
                <c:pt idx="66" formatCode="0%">
                  <c:v>0.13336000000000001</c:v>
                </c:pt>
                <c:pt idx="67" formatCode="0%">
                  <c:v>0.12425800000000001</c:v>
                </c:pt>
                <c:pt idx="68" formatCode="0%">
                  <c:v>0.121488</c:v>
                </c:pt>
                <c:pt idx="69" formatCode="0%">
                  <c:v>0.13613</c:v>
                </c:pt>
                <c:pt idx="70" formatCode="0%">
                  <c:v>6.4107999999999998E-2</c:v>
                </c:pt>
                <c:pt idx="71" formatCode="0%">
                  <c:v>4.9861000000000003E-2</c:v>
                </c:pt>
                <c:pt idx="72" formatCode="0%">
                  <c:v>-1.1476E-2</c:v>
                </c:pt>
                <c:pt idx="73" formatCode="0%">
                  <c:v>-4.3530000000000001E-3</c:v>
                </c:pt>
                <c:pt idx="74" formatCode="0%">
                  <c:v>-6.332E-3</c:v>
                </c:pt>
                <c:pt idx="75" formatCode="0%">
                  <c:v>8.0332000000000015E-2</c:v>
                </c:pt>
                <c:pt idx="76" formatCode="0%">
                  <c:v>9.9326999999999999E-2</c:v>
                </c:pt>
                <c:pt idx="77" formatCode="0%">
                  <c:v>0.11357300000000001</c:v>
                </c:pt>
                <c:pt idx="78" formatCode="0%">
                  <c:v>0.10565899999999999</c:v>
                </c:pt>
                <c:pt idx="79" formatCode="0%">
                  <c:v>8.3498000000000003E-2</c:v>
                </c:pt>
                <c:pt idx="80" formatCode="0%">
                  <c:v>0.108429</c:v>
                </c:pt>
                <c:pt idx="81" formatCode="0%">
                  <c:v>9.1808000000000001E-2</c:v>
                </c:pt>
                <c:pt idx="82" formatCode="0%">
                  <c:v>9.3787000000000009E-2</c:v>
                </c:pt>
                <c:pt idx="83" formatCode="0%">
                  <c:v>7.1626000000000009E-2</c:v>
                </c:pt>
                <c:pt idx="84" formatCode="0%">
                  <c:v>7.0439000000000002E-2</c:v>
                </c:pt>
                <c:pt idx="85" formatCode="0%">
                  <c:v>9.1808000000000001E-2</c:v>
                </c:pt>
                <c:pt idx="86" formatCode="0%">
                  <c:v>0.10051399999999999</c:v>
                </c:pt>
                <c:pt idx="87" formatCode="0%">
                  <c:v>9.4183000000000003E-2</c:v>
                </c:pt>
                <c:pt idx="88" formatCode="0%">
                  <c:v>8.5873000000000005E-2</c:v>
                </c:pt>
                <c:pt idx="89" formatCode="0%">
                  <c:v>6.8460999999999994E-2</c:v>
                </c:pt>
                <c:pt idx="90" formatCode="0%">
                  <c:v>7.0439000000000002E-2</c:v>
                </c:pt>
                <c:pt idx="91" formatCode="0%">
                  <c:v>4.4717E-2</c:v>
                </c:pt>
                <c:pt idx="92" formatCode="0%">
                  <c:v>5.3422999999999998E-2</c:v>
                </c:pt>
                <c:pt idx="93" formatCode="0%">
                  <c:v>3.9176999999999997E-2</c:v>
                </c:pt>
                <c:pt idx="94" formatCode="0%">
                  <c:v>5.7380000000000007E-2</c:v>
                </c:pt>
                <c:pt idx="95" formatCode="0%">
                  <c:v>4.4320999999999999E-2</c:v>
                </c:pt>
                <c:pt idx="96" formatCode="0%">
                  <c:v>4.7882999999999995E-2</c:v>
                </c:pt>
                <c:pt idx="97" formatCode="0%">
                  <c:v>1.4641999999999999E-2</c:v>
                </c:pt>
                <c:pt idx="98" formatCode="0%">
                  <c:v>1.5038000000000001E-2</c:v>
                </c:pt>
                <c:pt idx="99" formatCode="0%">
                  <c:v>1.5432999999999999E-2</c:v>
                </c:pt>
                <c:pt idx="100" formatCode="0%">
                  <c:v>1.5828999999999999E-2</c:v>
                </c:pt>
                <c:pt idx="101" formatCode="0%">
                  <c:v>4.7487000000000001E-2</c:v>
                </c:pt>
                <c:pt idx="102" formatCode="0%">
                  <c:v>2.4931000000000002E-2</c:v>
                </c:pt>
                <c:pt idx="103" formatCode="0%">
                  <c:v>3.0470999999999998E-2</c:v>
                </c:pt>
                <c:pt idx="104" formatCode="0%">
                  <c:v>3.0866999999999999E-2</c:v>
                </c:pt>
                <c:pt idx="105" formatCode="0%">
                  <c:v>5.6589E-2</c:v>
                </c:pt>
                <c:pt idx="106" formatCode="0%">
                  <c:v>5.7380000000000007E-2</c:v>
                </c:pt>
                <c:pt idx="107" formatCode="0%">
                  <c:v>3.1261999999999998E-2</c:v>
                </c:pt>
                <c:pt idx="108" formatCode="0%">
                  <c:v>5.5400000000000007E-3</c:v>
                </c:pt>
                <c:pt idx="109" formatCode="0%">
                  <c:v>3.6406999999999995E-2</c:v>
                </c:pt>
                <c:pt idx="110" formatCode="0%">
                  <c:v>2.7700999999999996E-2</c:v>
                </c:pt>
                <c:pt idx="111" formatCode="0%">
                  <c:v>-3.5220000000000001E-2</c:v>
                </c:pt>
                <c:pt idx="112" formatCode="0%">
                  <c:v>-1.3455E-2</c:v>
                </c:pt>
                <c:pt idx="113" formatCode="0%">
                  <c:v>-3.7198000000000002E-2</c:v>
                </c:pt>
                <c:pt idx="114" formatCode="0%">
                  <c:v>-2.6118000000000002E-2</c:v>
                </c:pt>
                <c:pt idx="115" formatCode="0%">
                  <c:v>-2.8492000000000003E-2</c:v>
                </c:pt>
                <c:pt idx="116" formatCode="0%">
                  <c:v>-5.4610000000000006E-2</c:v>
                </c:pt>
                <c:pt idx="117" formatCode="0%">
                  <c:v>-4.4717E-2</c:v>
                </c:pt>
                <c:pt idx="118" formatCode="0%">
                  <c:v>-5.9755000000000003E-2</c:v>
                </c:pt>
                <c:pt idx="119" formatCode="0%">
                  <c:v>-5.1444000000000004E-2</c:v>
                </c:pt>
                <c:pt idx="120" formatCode="0%">
                  <c:v>-8.9038000000000006E-2</c:v>
                </c:pt>
                <c:pt idx="121" formatCode="0%">
                  <c:v>-9.0620999999999993E-2</c:v>
                </c:pt>
                <c:pt idx="122" formatCode="0%">
                  <c:v>-8.6267999999999997E-2</c:v>
                </c:pt>
                <c:pt idx="123" formatCode="0%">
                  <c:v>-8.3893999999999996E-2</c:v>
                </c:pt>
                <c:pt idx="124" formatCode="0%">
                  <c:v>-0.10209699999999999</c:v>
                </c:pt>
                <c:pt idx="125" formatCode="0%">
                  <c:v>-0.10209699999999999</c:v>
                </c:pt>
                <c:pt idx="126" formatCode="0%">
                  <c:v>-9.3787000000000009E-2</c:v>
                </c:pt>
                <c:pt idx="127" formatCode="0%">
                  <c:v>-8.1519999999999995E-2</c:v>
                </c:pt>
                <c:pt idx="128" formatCode="0%">
                  <c:v>-8.4290000000000004E-2</c:v>
                </c:pt>
                <c:pt idx="129" formatCode="0%">
                  <c:v>-0.104076</c:v>
                </c:pt>
                <c:pt idx="130" formatCode="0%">
                  <c:v>-0.10209699999999999</c:v>
                </c:pt>
                <c:pt idx="131" formatCode="0%">
                  <c:v>-0.11515599999999999</c:v>
                </c:pt>
                <c:pt idx="132" formatCode="0%">
                  <c:v>-0.119509</c:v>
                </c:pt>
                <c:pt idx="133" formatCode="0%">
                  <c:v>-0.101702</c:v>
                </c:pt>
                <c:pt idx="134" formatCode="0%">
                  <c:v>-8.468500000000001E-2</c:v>
                </c:pt>
                <c:pt idx="135" formatCode="0%">
                  <c:v>-9.6952999999999998E-2</c:v>
                </c:pt>
                <c:pt idx="136" formatCode="0%">
                  <c:v>-0.116343</c:v>
                </c:pt>
                <c:pt idx="137" formatCode="0%">
                  <c:v>-0.119509</c:v>
                </c:pt>
                <c:pt idx="138" formatCode="0%">
                  <c:v>-9.3787000000000009E-2</c:v>
                </c:pt>
                <c:pt idx="139" formatCode="0%">
                  <c:v>-9.0620999999999993E-2</c:v>
                </c:pt>
                <c:pt idx="140" formatCode="0%">
                  <c:v>-0.117926</c:v>
                </c:pt>
                <c:pt idx="141" formatCode="0%">
                  <c:v>-0.12188399999999999</c:v>
                </c:pt>
                <c:pt idx="142" formatCode="0%">
                  <c:v>-0.10565899999999999</c:v>
                </c:pt>
                <c:pt idx="143" formatCode="0%">
                  <c:v>-0.107638</c:v>
                </c:pt>
                <c:pt idx="144" formatCode="0%">
                  <c:v>-0.113969</c:v>
                </c:pt>
                <c:pt idx="145" formatCode="0%">
                  <c:v>-0.120696</c:v>
                </c:pt>
                <c:pt idx="146" formatCode="0%">
                  <c:v>-0.132964</c:v>
                </c:pt>
                <c:pt idx="147" formatCode="0%">
                  <c:v>-0.11436500000000001</c:v>
                </c:pt>
                <c:pt idx="148" formatCode="0%">
                  <c:v>-7.9936999999999994E-2</c:v>
                </c:pt>
                <c:pt idx="149" formatCode="0%">
                  <c:v>-7.7166999999999999E-2</c:v>
                </c:pt>
                <c:pt idx="150" formatCode="0%">
                  <c:v>-5.3026999999999998E-2</c:v>
                </c:pt>
                <c:pt idx="151" formatCode="0%">
                  <c:v>-3.2844999999999999E-2</c:v>
                </c:pt>
                <c:pt idx="152" formatCode="0%">
                  <c:v>-1.1080000000000001E-2</c:v>
                </c:pt>
                <c:pt idx="153" formatCode="0%">
                  <c:v>-3.7989999999999996E-2</c:v>
                </c:pt>
                <c:pt idx="154" formatCode="0%">
                  <c:v>-4.1155999999999998E-2</c:v>
                </c:pt>
                <c:pt idx="155" formatCode="0%">
                  <c:v>-5.8963000000000002E-2</c:v>
                </c:pt>
                <c:pt idx="156" formatCode="0%">
                  <c:v>-5.8567000000000001E-2</c:v>
                </c:pt>
                <c:pt idx="157" formatCode="0%">
                  <c:v>-3.245E-2</c:v>
                </c:pt>
                <c:pt idx="158" formatCode="0%">
                  <c:v>-1.8994999999999998E-2</c:v>
                </c:pt>
                <c:pt idx="159" formatCode="0%">
                  <c:v>-4.1155999999999998E-2</c:v>
                </c:pt>
                <c:pt idx="160" formatCode="0%">
                  <c:v>-2.9679000000000001E-2</c:v>
                </c:pt>
                <c:pt idx="161" formatCode="0%">
                  <c:v>-2.3348000000000001E-2</c:v>
                </c:pt>
                <c:pt idx="162" formatCode="0%">
                  <c:v>-2.4535000000000001E-2</c:v>
                </c:pt>
                <c:pt idx="163" formatCode="0%">
                  <c:v>-2.2952E-2</c:v>
                </c:pt>
                <c:pt idx="164" formatCode="0%">
                  <c:v>-2.1368999999999999E-2</c:v>
                </c:pt>
                <c:pt idx="165" formatCode="0%">
                  <c:v>8.7060000000000002E-3</c:v>
                </c:pt>
                <c:pt idx="166" formatCode="0%">
                  <c:v>1.583E-3</c:v>
                </c:pt>
                <c:pt idx="167" formatCode="0%">
                  <c:v>-9.4970000000000002E-3</c:v>
                </c:pt>
                <c:pt idx="168" formatCode="0%">
                  <c:v>-2.0182000000000002E-2</c:v>
                </c:pt>
                <c:pt idx="169" formatCode="0%">
                  <c:v>-4.6300000000000001E-2</c:v>
                </c:pt>
                <c:pt idx="170" formatCode="0%">
                  <c:v>-7.1626000000000009E-2</c:v>
                </c:pt>
                <c:pt idx="171" formatCode="0%">
                  <c:v>-6.2524999999999997E-2</c:v>
                </c:pt>
                <c:pt idx="172" formatCode="0%">
                  <c:v>-6.8856000000000001E-2</c:v>
                </c:pt>
                <c:pt idx="173" formatCode="0%">
                  <c:v>-6.0941999999999996E-2</c:v>
                </c:pt>
                <c:pt idx="174" formatCode="0%">
                  <c:v>-4.1155999999999998E-2</c:v>
                </c:pt>
                <c:pt idx="175" formatCode="0%">
                  <c:v>1.3849999999999999E-2</c:v>
                </c:pt>
                <c:pt idx="176" formatCode="0%">
                  <c:v>1.4246000000000002E-2</c:v>
                </c:pt>
                <c:pt idx="177" formatCode="0%">
                  <c:v>1.7808000000000001E-2</c:v>
                </c:pt>
                <c:pt idx="178" formatCode="0%">
                  <c:v>3.1657999999999999E-2</c:v>
                </c:pt>
                <c:pt idx="179" formatCode="0%">
                  <c:v>3.9572999999999997E-2</c:v>
                </c:pt>
                <c:pt idx="180" formatCode="0%">
                  <c:v>5.2632000000000005E-2</c:v>
                </c:pt>
                <c:pt idx="181" formatCode="0%">
                  <c:v>6.4898999999999998E-2</c:v>
                </c:pt>
                <c:pt idx="182" formatCode="0%">
                  <c:v>0.103285</c:v>
                </c:pt>
                <c:pt idx="183" formatCode="0%">
                  <c:v>0.117135</c:v>
                </c:pt>
                <c:pt idx="184" formatCode="0%">
                  <c:v>9.8140000000000005E-2</c:v>
                </c:pt>
                <c:pt idx="185" formatCode="0%">
                  <c:v>7.6374999999999998E-2</c:v>
                </c:pt>
                <c:pt idx="186" formatCode="0%">
                  <c:v>0.11515599999999999</c:v>
                </c:pt>
                <c:pt idx="187" formatCode="0%">
                  <c:v>0.13850400000000002</c:v>
                </c:pt>
                <c:pt idx="188" formatCode="0%">
                  <c:v>0.15868599999999999</c:v>
                </c:pt>
                <c:pt idx="189" formatCode="0%">
                  <c:v>0.14325299999999999</c:v>
                </c:pt>
                <c:pt idx="190" formatCode="0%">
                  <c:v>0.14285700000000001</c:v>
                </c:pt>
                <c:pt idx="191" formatCode="0%">
                  <c:v>0.10961600000000001</c:v>
                </c:pt>
                <c:pt idx="192" formatCode="0%">
                  <c:v>8.5081000000000004E-2</c:v>
                </c:pt>
                <c:pt idx="193" formatCode="0%">
                  <c:v>0.10368000000000001</c:v>
                </c:pt>
                <c:pt idx="194" formatCode="0%">
                  <c:v>0</c:v>
                </c:pt>
                <c:pt idx="195" formatCode="0%">
                  <c:v>8.7850999999999999E-2</c:v>
                </c:pt>
                <c:pt idx="196" formatCode="0%">
                  <c:v>9.2600000000000002E-2</c:v>
                </c:pt>
                <c:pt idx="197" formatCode="0%">
                  <c:v>6.6878000000000007E-2</c:v>
                </c:pt>
                <c:pt idx="198" formatCode="0%">
                  <c:v>6.1733000000000003E-2</c:v>
                </c:pt>
                <c:pt idx="199" formatCode="0%">
                  <c:v>7.281399999999999E-2</c:v>
                </c:pt>
                <c:pt idx="200" formatCode="0%">
                  <c:v>7.9145000000000007E-2</c:v>
                </c:pt>
                <c:pt idx="201" formatCode="0%">
                  <c:v>6.4107999999999998E-2</c:v>
                </c:pt>
                <c:pt idx="202" formatCode="0%">
                  <c:v>7.8750000000000001E-2</c:v>
                </c:pt>
                <c:pt idx="203" formatCode="0%">
                  <c:v>8.468500000000001E-2</c:v>
                </c:pt>
                <c:pt idx="204" formatCode="0%">
                  <c:v>6.4107999999999998E-2</c:v>
                </c:pt>
                <c:pt idx="205" formatCode="0%">
                  <c:v>8.2707000000000003E-2</c:v>
                </c:pt>
                <c:pt idx="206" formatCode="0%">
                  <c:v>0.120696</c:v>
                </c:pt>
                <c:pt idx="207" formatCode="0%">
                  <c:v>0.10526300000000001</c:v>
                </c:pt>
                <c:pt idx="208" formatCode="0%">
                  <c:v>8.7455000000000005E-2</c:v>
                </c:pt>
                <c:pt idx="209" formatCode="0%">
                  <c:v>8.0332000000000015E-2</c:v>
                </c:pt>
                <c:pt idx="210" formatCode="0%">
                  <c:v>9.2995999999999995E-2</c:v>
                </c:pt>
                <c:pt idx="211" formatCode="0%">
                  <c:v>8.5873000000000005E-2</c:v>
                </c:pt>
                <c:pt idx="212" formatCode="0%">
                  <c:v>8.2707000000000003E-2</c:v>
                </c:pt>
                <c:pt idx="213" formatCode="0%">
                  <c:v>0.10209699999999999</c:v>
                </c:pt>
                <c:pt idx="214" formatCode="0%">
                  <c:v>0.103285</c:v>
                </c:pt>
                <c:pt idx="215" formatCode="0%">
                  <c:v>0.12030099999999999</c:v>
                </c:pt>
                <c:pt idx="216" formatCode="0%">
                  <c:v>0.107638</c:v>
                </c:pt>
                <c:pt idx="217" formatCode="0%">
                  <c:v>6.2524999999999997E-2</c:v>
                </c:pt>
                <c:pt idx="218" formatCode="0%">
                  <c:v>5.5796999999999999E-2</c:v>
                </c:pt>
                <c:pt idx="219" formatCode="0%">
                  <c:v>3.4824000000000001E-2</c:v>
                </c:pt>
                <c:pt idx="220" formatCode="0%">
                  <c:v>2.0577999999999999E-2</c:v>
                </c:pt>
                <c:pt idx="221" formatCode="0%">
                  <c:v>4.0759999999999998E-2</c:v>
                </c:pt>
                <c:pt idx="222" formatCode="0%">
                  <c:v>3.4032E-2</c:v>
                </c:pt>
                <c:pt idx="223" formatCode="0%">
                  <c:v>5.1444000000000004E-2</c:v>
                </c:pt>
                <c:pt idx="224" formatCode="0%">
                  <c:v>7.6771000000000006E-2</c:v>
                </c:pt>
                <c:pt idx="225" formatCode="0%">
                  <c:v>8.5477000000000011E-2</c:v>
                </c:pt>
                <c:pt idx="226" formatCode="0%">
                  <c:v>6.4107999999999998E-2</c:v>
                </c:pt>
                <c:pt idx="227" formatCode="0%">
                  <c:v>8.7850999999999999E-2</c:v>
                </c:pt>
                <c:pt idx="228" formatCode="0%">
                  <c:v>9.3391000000000002E-2</c:v>
                </c:pt>
                <c:pt idx="229" formatCode="0%">
                  <c:v>9.6160999999999996E-2</c:v>
                </c:pt>
                <c:pt idx="230" formatCode="0%">
                  <c:v>9.0620999999999993E-2</c:v>
                </c:pt>
                <c:pt idx="231" formatCode="0%">
                  <c:v>0.10961600000000001</c:v>
                </c:pt>
                <c:pt idx="232" formatCode="0%">
                  <c:v>0.10011900000000001</c:v>
                </c:pt>
                <c:pt idx="233" formatCode="0%">
                  <c:v>9.0226000000000001E-2</c:v>
                </c:pt>
                <c:pt idx="234" formatCode="0%">
                  <c:v>6.8065000000000001E-2</c:v>
                </c:pt>
                <c:pt idx="235" formatCode="0%">
                  <c:v>3.6406999999999995E-2</c:v>
                </c:pt>
                <c:pt idx="236" formatCode="0%">
                  <c:v>3.9572999999999997E-2</c:v>
                </c:pt>
                <c:pt idx="237" formatCode="0%">
                  <c:v>3.8384999999999996E-2</c:v>
                </c:pt>
                <c:pt idx="238" formatCode="0%">
                  <c:v>3.4824000000000001E-2</c:v>
                </c:pt>
                <c:pt idx="239" formatCode="0%">
                  <c:v>-5.3818999999999999E-2</c:v>
                </c:pt>
                <c:pt idx="240" formatCode="0%">
                  <c:v>-5.7775999999999994E-2</c:v>
                </c:pt>
                <c:pt idx="241" formatCode="0%">
                  <c:v>-8.5081000000000004E-2</c:v>
                </c:pt>
                <c:pt idx="242" formatCode="0%">
                  <c:v>-5.1840000000000004E-2</c:v>
                </c:pt>
                <c:pt idx="243" formatCode="0%">
                  <c:v>-1.7808000000000001E-2</c:v>
                </c:pt>
                <c:pt idx="244" formatCode="0%">
                  <c:v>1.1869999999999999E-3</c:v>
                </c:pt>
              </c:numCache>
            </c:numRef>
          </c:val>
          <c:smooth val="0"/>
          <c:extLst>
            <c:ext xmlns:c16="http://schemas.microsoft.com/office/drawing/2014/chart" uri="{C3380CC4-5D6E-409C-BE32-E72D297353CC}">
              <c16:uniqueId val="{00000001-692B-4F0F-B1B7-FD10878A2A58}"/>
            </c:ext>
          </c:extLst>
        </c:ser>
        <c:ser>
          <c:idx val="2"/>
          <c:order val="2"/>
          <c:tx>
            <c:strRef>
              <c:f>'1y'!$E$2</c:f>
              <c:strCache>
                <c:ptCount val="1"/>
                <c:pt idx="0">
                  <c:v>K</c:v>
                </c:pt>
              </c:strCache>
            </c:strRef>
          </c:tx>
          <c:spPr>
            <a:ln w="28575" cap="rnd">
              <a:solidFill>
                <a:srgbClr val="54585A"/>
              </a:solidFill>
              <a:round/>
            </a:ln>
            <a:effectLst/>
          </c:spPr>
          <c:marker>
            <c:symbol val="none"/>
          </c:marker>
          <c:cat>
            <c:numRef>
              <c:f>'1y'!$B$3:$B$247</c:f>
              <c:numCache>
                <c:formatCode>General</c:formatCode>
                <c:ptCount val="245"/>
                <c:pt idx="2" formatCode="mmm\ yyyy">
                  <c:v>45856</c:v>
                </c:pt>
                <c:pt idx="3" formatCode="mmm\ yyyy">
                  <c:v>45855</c:v>
                </c:pt>
                <c:pt idx="4" formatCode="mmm\ yyyy">
                  <c:v>45854</c:v>
                </c:pt>
                <c:pt idx="5" formatCode="mmm\ yyyy">
                  <c:v>45853</c:v>
                </c:pt>
                <c:pt idx="6" formatCode="mmm\ yyyy">
                  <c:v>45852</c:v>
                </c:pt>
                <c:pt idx="7" formatCode="mmm\ yyyy">
                  <c:v>45849</c:v>
                </c:pt>
                <c:pt idx="8" formatCode="mmm\ yyyy">
                  <c:v>45848</c:v>
                </c:pt>
                <c:pt idx="9" formatCode="mmm\ yyyy">
                  <c:v>45847</c:v>
                </c:pt>
                <c:pt idx="10" formatCode="mmm\ yyyy">
                  <c:v>45846</c:v>
                </c:pt>
                <c:pt idx="11" formatCode="mmm\ yyyy">
                  <c:v>45845</c:v>
                </c:pt>
                <c:pt idx="12" formatCode="mmm\ yyyy">
                  <c:v>45842</c:v>
                </c:pt>
                <c:pt idx="13" formatCode="mmm\ yyyy">
                  <c:v>45841</c:v>
                </c:pt>
                <c:pt idx="14" formatCode="mmm\ yyyy">
                  <c:v>45840</c:v>
                </c:pt>
                <c:pt idx="15" formatCode="mmm\ yyyy">
                  <c:v>45838</c:v>
                </c:pt>
                <c:pt idx="16" formatCode="mmm\ yyyy">
                  <c:v>45835</c:v>
                </c:pt>
                <c:pt idx="17" formatCode="mmm\ yyyy">
                  <c:v>45834</c:v>
                </c:pt>
                <c:pt idx="18" formatCode="mmm\ yyyy">
                  <c:v>45833</c:v>
                </c:pt>
                <c:pt idx="19" formatCode="mmm\ yyyy">
                  <c:v>45832</c:v>
                </c:pt>
                <c:pt idx="20" formatCode="mmm\ yyyy">
                  <c:v>45831</c:v>
                </c:pt>
                <c:pt idx="21" formatCode="mmm\ yyyy">
                  <c:v>45828</c:v>
                </c:pt>
                <c:pt idx="22" formatCode="mmm\ yyyy">
                  <c:v>45827</c:v>
                </c:pt>
                <c:pt idx="23" formatCode="mmm\ yyyy">
                  <c:v>45826</c:v>
                </c:pt>
                <c:pt idx="24" formatCode="mmm\ yyyy">
                  <c:v>45825</c:v>
                </c:pt>
                <c:pt idx="25" formatCode="mmm\ yyyy">
                  <c:v>45824</c:v>
                </c:pt>
                <c:pt idx="26" formatCode="mmm\ yyyy">
                  <c:v>45821</c:v>
                </c:pt>
                <c:pt idx="27" formatCode="mmm\ yyyy">
                  <c:v>45820</c:v>
                </c:pt>
                <c:pt idx="28" formatCode="mmm\ yyyy">
                  <c:v>45819</c:v>
                </c:pt>
                <c:pt idx="29" formatCode="mmm\ yyyy">
                  <c:v>45818</c:v>
                </c:pt>
                <c:pt idx="30" formatCode="mmm\ yyyy">
                  <c:v>45817</c:v>
                </c:pt>
                <c:pt idx="31" formatCode="mmm\ yyyy">
                  <c:v>45814</c:v>
                </c:pt>
                <c:pt idx="32" formatCode="mmm\ yyyy">
                  <c:v>45813</c:v>
                </c:pt>
                <c:pt idx="33" formatCode="mmm\ yyyy">
                  <c:v>45812</c:v>
                </c:pt>
                <c:pt idx="34" formatCode="mmm\ yyyy">
                  <c:v>45811</c:v>
                </c:pt>
                <c:pt idx="35" formatCode="mmm\ yyyy">
                  <c:v>45810</c:v>
                </c:pt>
                <c:pt idx="36" formatCode="mmm\ yyyy">
                  <c:v>45807</c:v>
                </c:pt>
                <c:pt idx="37" formatCode="mmm\ yyyy">
                  <c:v>45806</c:v>
                </c:pt>
                <c:pt idx="38" formatCode="mmm\ yyyy">
                  <c:v>45805</c:v>
                </c:pt>
                <c:pt idx="39" formatCode="mmm\ yyyy">
                  <c:v>45804</c:v>
                </c:pt>
                <c:pt idx="40" formatCode="mmm\ yyyy">
                  <c:v>45803</c:v>
                </c:pt>
                <c:pt idx="41" formatCode="mmm\ yyyy">
                  <c:v>45800</c:v>
                </c:pt>
                <c:pt idx="42" formatCode="mmm\ yyyy">
                  <c:v>45799</c:v>
                </c:pt>
                <c:pt idx="43" formatCode="mmm\ yyyy">
                  <c:v>45798</c:v>
                </c:pt>
                <c:pt idx="44" formatCode="mmm\ yyyy">
                  <c:v>45797</c:v>
                </c:pt>
                <c:pt idx="45" formatCode="mmm\ yyyy">
                  <c:v>45793</c:v>
                </c:pt>
                <c:pt idx="46" formatCode="mmm\ yyyy">
                  <c:v>45792</c:v>
                </c:pt>
                <c:pt idx="47" formatCode="mmm\ yyyy">
                  <c:v>45791</c:v>
                </c:pt>
                <c:pt idx="48" formatCode="mmm\ yyyy">
                  <c:v>45790</c:v>
                </c:pt>
                <c:pt idx="49" formatCode="mmm\ yyyy">
                  <c:v>45789</c:v>
                </c:pt>
                <c:pt idx="50" formatCode="mmm\ yyyy">
                  <c:v>45786</c:v>
                </c:pt>
                <c:pt idx="51" formatCode="mmm\ yyyy">
                  <c:v>45785</c:v>
                </c:pt>
                <c:pt idx="52" formatCode="mmm\ yyyy">
                  <c:v>45784</c:v>
                </c:pt>
                <c:pt idx="53" formatCode="mmm\ yyyy">
                  <c:v>45783</c:v>
                </c:pt>
                <c:pt idx="54" formatCode="mmm\ yyyy">
                  <c:v>45782</c:v>
                </c:pt>
                <c:pt idx="55" formatCode="mmm\ yyyy">
                  <c:v>45779</c:v>
                </c:pt>
                <c:pt idx="56" formatCode="mmm\ yyyy">
                  <c:v>45778</c:v>
                </c:pt>
                <c:pt idx="57" formatCode="mmm\ yyyy">
                  <c:v>45777</c:v>
                </c:pt>
                <c:pt idx="58" formatCode="mmm\ yyyy">
                  <c:v>45776</c:v>
                </c:pt>
                <c:pt idx="59" formatCode="mmm\ yyyy">
                  <c:v>45775</c:v>
                </c:pt>
                <c:pt idx="60" formatCode="mmm\ yyyy">
                  <c:v>45772</c:v>
                </c:pt>
                <c:pt idx="61" formatCode="mmm\ yyyy">
                  <c:v>45771</c:v>
                </c:pt>
                <c:pt idx="62" formatCode="mmm\ yyyy">
                  <c:v>45770</c:v>
                </c:pt>
                <c:pt idx="63" formatCode="mmm\ yyyy">
                  <c:v>45769</c:v>
                </c:pt>
                <c:pt idx="64" formatCode="mmm\ yyyy">
                  <c:v>45768</c:v>
                </c:pt>
                <c:pt idx="65" formatCode="mmm\ yyyy">
                  <c:v>45764</c:v>
                </c:pt>
                <c:pt idx="66" formatCode="mmm\ yyyy">
                  <c:v>45763</c:v>
                </c:pt>
                <c:pt idx="67" formatCode="mmm\ yyyy">
                  <c:v>45762</c:v>
                </c:pt>
                <c:pt idx="68" formatCode="mmm\ yyyy">
                  <c:v>45761</c:v>
                </c:pt>
                <c:pt idx="69" formatCode="mmm\ yyyy">
                  <c:v>45758</c:v>
                </c:pt>
                <c:pt idx="70" formatCode="mmm\ yyyy">
                  <c:v>45757</c:v>
                </c:pt>
                <c:pt idx="71" formatCode="mmm\ yyyy">
                  <c:v>45756</c:v>
                </c:pt>
                <c:pt idx="72" formatCode="mmm\ yyyy">
                  <c:v>45755</c:v>
                </c:pt>
                <c:pt idx="73" formatCode="mmm\ yyyy">
                  <c:v>45754</c:v>
                </c:pt>
                <c:pt idx="74" formatCode="mmm\ yyyy">
                  <c:v>45751</c:v>
                </c:pt>
                <c:pt idx="75" formatCode="mmm\ yyyy">
                  <c:v>45750</c:v>
                </c:pt>
                <c:pt idx="76" formatCode="mmm\ yyyy">
                  <c:v>45749</c:v>
                </c:pt>
                <c:pt idx="77" formatCode="mmm\ yyyy">
                  <c:v>45748</c:v>
                </c:pt>
                <c:pt idx="78" formatCode="mmm\ yyyy">
                  <c:v>45747</c:v>
                </c:pt>
                <c:pt idx="79" formatCode="mmm\ yyyy">
                  <c:v>45744</c:v>
                </c:pt>
                <c:pt idx="80" formatCode="mmm\ yyyy">
                  <c:v>45743</c:v>
                </c:pt>
                <c:pt idx="81" formatCode="mmm\ yyyy">
                  <c:v>45742</c:v>
                </c:pt>
                <c:pt idx="82" formatCode="mmm\ yyyy">
                  <c:v>45741</c:v>
                </c:pt>
                <c:pt idx="83" formatCode="mmm\ yyyy">
                  <c:v>45740</c:v>
                </c:pt>
                <c:pt idx="84" formatCode="mmm\ yyyy">
                  <c:v>45737</c:v>
                </c:pt>
                <c:pt idx="85" formatCode="mmm\ yyyy">
                  <c:v>45736</c:v>
                </c:pt>
                <c:pt idx="86" formatCode="mmm\ yyyy">
                  <c:v>45735</c:v>
                </c:pt>
                <c:pt idx="87" formatCode="mmm\ yyyy">
                  <c:v>45734</c:v>
                </c:pt>
                <c:pt idx="88" formatCode="mmm\ yyyy">
                  <c:v>45733</c:v>
                </c:pt>
                <c:pt idx="89" formatCode="mmm\ yyyy">
                  <c:v>45730</c:v>
                </c:pt>
                <c:pt idx="90" formatCode="mmm\ yyyy">
                  <c:v>45729</c:v>
                </c:pt>
                <c:pt idx="91" formatCode="mmm\ yyyy">
                  <c:v>45728</c:v>
                </c:pt>
                <c:pt idx="92" formatCode="mmm\ yyyy">
                  <c:v>45727</c:v>
                </c:pt>
                <c:pt idx="93" formatCode="mmm\ yyyy">
                  <c:v>45726</c:v>
                </c:pt>
                <c:pt idx="94" formatCode="mmm\ yyyy">
                  <c:v>45723</c:v>
                </c:pt>
                <c:pt idx="95" formatCode="mmm\ yyyy">
                  <c:v>45722</c:v>
                </c:pt>
                <c:pt idx="96" formatCode="mmm\ yyyy">
                  <c:v>45721</c:v>
                </c:pt>
                <c:pt idx="97" formatCode="mmm\ yyyy">
                  <c:v>45720</c:v>
                </c:pt>
                <c:pt idx="98" formatCode="mmm\ yyyy">
                  <c:v>45719</c:v>
                </c:pt>
                <c:pt idx="99" formatCode="mmm\ yyyy">
                  <c:v>45716</c:v>
                </c:pt>
                <c:pt idx="100" formatCode="mmm\ yyyy">
                  <c:v>45715</c:v>
                </c:pt>
                <c:pt idx="101" formatCode="mmm\ yyyy">
                  <c:v>45714</c:v>
                </c:pt>
                <c:pt idx="102" formatCode="mmm\ yyyy">
                  <c:v>45713</c:v>
                </c:pt>
                <c:pt idx="103" formatCode="mmm\ yyyy">
                  <c:v>45712</c:v>
                </c:pt>
                <c:pt idx="104" formatCode="mmm\ yyyy">
                  <c:v>45709</c:v>
                </c:pt>
                <c:pt idx="105" formatCode="mmm\ yyyy">
                  <c:v>45708</c:v>
                </c:pt>
                <c:pt idx="106" formatCode="mmm\ yyyy">
                  <c:v>45707</c:v>
                </c:pt>
                <c:pt idx="107" formatCode="mmm\ yyyy">
                  <c:v>45706</c:v>
                </c:pt>
                <c:pt idx="108" formatCode="mmm\ yyyy">
                  <c:v>45702</c:v>
                </c:pt>
                <c:pt idx="109" formatCode="mmm\ yyyy">
                  <c:v>45701</c:v>
                </c:pt>
                <c:pt idx="110" formatCode="mmm\ yyyy">
                  <c:v>45700</c:v>
                </c:pt>
                <c:pt idx="111" formatCode="mmm\ yyyy">
                  <c:v>45699</c:v>
                </c:pt>
                <c:pt idx="112" formatCode="mmm\ yyyy">
                  <c:v>45698</c:v>
                </c:pt>
                <c:pt idx="113" formatCode="mmm\ yyyy">
                  <c:v>45695</c:v>
                </c:pt>
                <c:pt idx="114" formatCode="mmm\ yyyy">
                  <c:v>45694</c:v>
                </c:pt>
                <c:pt idx="115" formatCode="mmm\ yyyy">
                  <c:v>45693</c:v>
                </c:pt>
                <c:pt idx="116" formatCode="mmm\ yyyy">
                  <c:v>45692</c:v>
                </c:pt>
                <c:pt idx="117" formatCode="mmm\ yyyy">
                  <c:v>45691</c:v>
                </c:pt>
                <c:pt idx="118" formatCode="mmm\ yyyy">
                  <c:v>45688</c:v>
                </c:pt>
                <c:pt idx="119" formatCode="mmm\ yyyy">
                  <c:v>45687</c:v>
                </c:pt>
                <c:pt idx="120" formatCode="mmm\ yyyy">
                  <c:v>45686</c:v>
                </c:pt>
                <c:pt idx="121" formatCode="mmm\ yyyy">
                  <c:v>45685</c:v>
                </c:pt>
                <c:pt idx="122" formatCode="mmm\ yyyy">
                  <c:v>45684</c:v>
                </c:pt>
                <c:pt idx="123" formatCode="mmm\ yyyy">
                  <c:v>45681</c:v>
                </c:pt>
                <c:pt idx="124" formatCode="mmm\ yyyy">
                  <c:v>45680</c:v>
                </c:pt>
                <c:pt idx="125" formatCode="mmm\ yyyy">
                  <c:v>45679</c:v>
                </c:pt>
                <c:pt idx="126" formatCode="mmm\ yyyy">
                  <c:v>45678</c:v>
                </c:pt>
                <c:pt idx="127" formatCode="mmm\ yyyy">
                  <c:v>45677</c:v>
                </c:pt>
                <c:pt idx="128" formatCode="mmm\ yyyy">
                  <c:v>45674</c:v>
                </c:pt>
                <c:pt idx="129" formatCode="mmm\ yyyy">
                  <c:v>45673</c:v>
                </c:pt>
                <c:pt idx="130" formatCode="mmm\ yyyy">
                  <c:v>45672</c:v>
                </c:pt>
                <c:pt idx="131" formatCode="mmm\ yyyy">
                  <c:v>45671</c:v>
                </c:pt>
                <c:pt idx="132" formatCode="mmm\ yyyy">
                  <c:v>45670</c:v>
                </c:pt>
                <c:pt idx="133" formatCode="mmm\ yyyy">
                  <c:v>45667</c:v>
                </c:pt>
                <c:pt idx="134" formatCode="mmm\ yyyy">
                  <c:v>45666</c:v>
                </c:pt>
                <c:pt idx="135" formatCode="mmm\ yyyy">
                  <c:v>45665</c:v>
                </c:pt>
                <c:pt idx="136" formatCode="mmm\ yyyy">
                  <c:v>45664</c:v>
                </c:pt>
                <c:pt idx="137" formatCode="mmm\ yyyy">
                  <c:v>45663</c:v>
                </c:pt>
                <c:pt idx="138" formatCode="mmm\ yyyy">
                  <c:v>45660</c:v>
                </c:pt>
                <c:pt idx="139" formatCode="mmm\ yyyy">
                  <c:v>45659</c:v>
                </c:pt>
                <c:pt idx="140" formatCode="mmm\ yyyy">
                  <c:v>45657</c:v>
                </c:pt>
                <c:pt idx="141" formatCode="mmm\ yyyy">
                  <c:v>45656</c:v>
                </c:pt>
                <c:pt idx="142" formatCode="mmm\ yyyy">
                  <c:v>45653</c:v>
                </c:pt>
                <c:pt idx="143" formatCode="mmm\ yyyy">
                  <c:v>45650</c:v>
                </c:pt>
                <c:pt idx="144" formatCode="mmm\ yyyy">
                  <c:v>45649</c:v>
                </c:pt>
                <c:pt idx="145" formatCode="mmm\ yyyy">
                  <c:v>45646</c:v>
                </c:pt>
                <c:pt idx="146" formatCode="mmm\ yyyy">
                  <c:v>45645</c:v>
                </c:pt>
                <c:pt idx="147" formatCode="mmm\ yyyy">
                  <c:v>45644</c:v>
                </c:pt>
                <c:pt idx="148" formatCode="mmm\ yyyy">
                  <c:v>45643</c:v>
                </c:pt>
                <c:pt idx="149" formatCode="mmm\ yyyy">
                  <c:v>45642</c:v>
                </c:pt>
                <c:pt idx="150" formatCode="mmm\ yyyy">
                  <c:v>45639</c:v>
                </c:pt>
                <c:pt idx="151" formatCode="mmm\ yyyy">
                  <c:v>45638</c:v>
                </c:pt>
                <c:pt idx="152" formatCode="mmm\ yyyy">
                  <c:v>45637</c:v>
                </c:pt>
                <c:pt idx="153" formatCode="mmm\ yyyy">
                  <c:v>45636</c:v>
                </c:pt>
                <c:pt idx="154" formatCode="mmm\ yyyy">
                  <c:v>45635</c:v>
                </c:pt>
                <c:pt idx="155" formatCode="mmm\ yyyy">
                  <c:v>45632</c:v>
                </c:pt>
                <c:pt idx="156" formatCode="mmm\ yyyy">
                  <c:v>45631</c:v>
                </c:pt>
                <c:pt idx="157" formatCode="mmm\ yyyy">
                  <c:v>45630</c:v>
                </c:pt>
                <c:pt idx="158" formatCode="mmm\ yyyy">
                  <c:v>45629</c:v>
                </c:pt>
                <c:pt idx="159" formatCode="mmm\ yyyy">
                  <c:v>45628</c:v>
                </c:pt>
                <c:pt idx="160" formatCode="mmm\ yyyy">
                  <c:v>45625</c:v>
                </c:pt>
                <c:pt idx="161" formatCode="mmm\ yyyy">
                  <c:v>45624</c:v>
                </c:pt>
                <c:pt idx="162" formatCode="mmm\ yyyy">
                  <c:v>45623</c:v>
                </c:pt>
                <c:pt idx="163" formatCode="mmm\ yyyy">
                  <c:v>45622</c:v>
                </c:pt>
                <c:pt idx="164" formatCode="mmm\ yyyy">
                  <c:v>45621</c:v>
                </c:pt>
                <c:pt idx="165" formatCode="mmm\ yyyy">
                  <c:v>45618</c:v>
                </c:pt>
                <c:pt idx="166" formatCode="mmm\ yyyy">
                  <c:v>45617</c:v>
                </c:pt>
                <c:pt idx="167" formatCode="mmm\ yyyy">
                  <c:v>45616</c:v>
                </c:pt>
                <c:pt idx="168" formatCode="mmm\ yyyy">
                  <c:v>45615</c:v>
                </c:pt>
                <c:pt idx="169" formatCode="mmm\ yyyy">
                  <c:v>45614</c:v>
                </c:pt>
                <c:pt idx="170" formatCode="mmm\ yyyy">
                  <c:v>45611</c:v>
                </c:pt>
                <c:pt idx="171" formatCode="mmm\ yyyy">
                  <c:v>45610</c:v>
                </c:pt>
                <c:pt idx="172" formatCode="mmm\ yyyy">
                  <c:v>45609</c:v>
                </c:pt>
                <c:pt idx="173" formatCode="mmm\ yyyy">
                  <c:v>45608</c:v>
                </c:pt>
                <c:pt idx="174" formatCode="mmm\ yyyy">
                  <c:v>45607</c:v>
                </c:pt>
                <c:pt idx="175" formatCode="mmm\ yyyy">
                  <c:v>45604</c:v>
                </c:pt>
                <c:pt idx="176" formatCode="mmm\ yyyy">
                  <c:v>45603</c:v>
                </c:pt>
                <c:pt idx="177" formatCode="mmm\ yyyy">
                  <c:v>45602</c:v>
                </c:pt>
                <c:pt idx="178" formatCode="mmm\ yyyy">
                  <c:v>45601</c:v>
                </c:pt>
                <c:pt idx="179" formatCode="mmm\ yyyy">
                  <c:v>45600</c:v>
                </c:pt>
                <c:pt idx="180" formatCode="mmm\ yyyy">
                  <c:v>45597</c:v>
                </c:pt>
                <c:pt idx="181" formatCode="mmm\ yyyy">
                  <c:v>45596</c:v>
                </c:pt>
                <c:pt idx="182" formatCode="mmm\ yyyy">
                  <c:v>45595</c:v>
                </c:pt>
                <c:pt idx="183" formatCode="mmm\ yyyy">
                  <c:v>45594</c:v>
                </c:pt>
                <c:pt idx="184" formatCode="mmm\ yyyy">
                  <c:v>45593</c:v>
                </c:pt>
                <c:pt idx="185" formatCode="mmm\ yyyy">
                  <c:v>45590</c:v>
                </c:pt>
                <c:pt idx="186" formatCode="mmm\ yyyy">
                  <c:v>45589</c:v>
                </c:pt>
                <c:pt idx="187" formatCode="mmm\ yyyy">
                  <c:v>45588</c:v>
                </c:pt>
                <c:pt idx="188" formatCode="mmm\ yyyy">
                  <c:v>45587</c:v>
                </c:pt>
                <c:pt idx="189" formatCode="mmm\ yyyy">
                  <c:v>45586</c:v>
                </c:pt>
                <c:pt idx="190" formatCode="mmm\ yyyy">
                  <c:v>45583</c:v>
                </c:pt>
                <c:pt idx="191" formatCode="mmm\ yyyy">
                  <c:v>45582</c:v>
                </c:pt>
                <c:pt idx="192" formatCode="mmm\ yyyy">
                  <c:v>45581</c:v>
                </c:pt>
                <c:pt idx="193" formatCode="mmm\ yyyy">
                  <c:v>45580</c:v>
                </c:pt>
                <c:pt idx="194" formatCode="mmm\ yyyy">
                  <c:v>45579</c:v>
                </c:pt>
                <c:pt idx="195" formatCode="mmm\ yyyy">
                  <c:v>45576</c:v>
                </c:pt>
                <c:pt idx="196" formatCode="mmm\ yyyy">
                  <c:v>45575</c:v>
                </c:pt>
                <c:pt idx="197" formatCode="mmm\ yyyy">
                  <c:v>45574</c:v>
                </c:pt>
                <c:pt idx="198" formatCode="mmm\ yyyy">
                  <c:v>45573</c:v>
                </c:pt>
                <c:pt idx="199" formatCode="mmm\ yyyy">
                  <c:v>45572</c:v>
                </c:pt>
                <c:pt idx="200" formatCode="mmm\ yyyy">
                  <c:v>45569</c:v>
                </c:pt>
                <c:pt idx="201" formatCode="mmm\ yyyy">
                  <c:v>45568</c:v>
                </c:pt>
                <c:pt idx="202" formatCode="mmm\ yyyy">
                  <c:v>45567</c:v>
                </c:pt>
                <c:pt idx="203" formatCode="mmm\ yyyy">
                  <c:v>45566</c:v>
                </c:pt>
                <c:pt idx="204" formatCode="mmm\ yyyy">
                  <c:v>45565</c:v>
                </c:pt>
                <c:pt idx="205" formatCode="mmm\ yyyy">
                  <c:v>45562</c:v>
                </c:pt>
                <c:pt idx="206" formatCode="mmm\ yyyy">
                  <c:v>45561</c:v>
                </c:pt>
                <c:pt idx="207" formatCode="mmm\ yyyy">
                  <c:v>45560</c:v>
                </c:pt>
                <c:pt idx="208" formatCode="mmm\ yyyy">
                  <c:v>45559</c:v>
                </c:pt>
                <c:pt idx="209" formatCode="mmm\ yyyy">
                  <c:v>45558</c:v>
                </c:pt>
                <c:pt idx="210" formatCode="mmm\ yyyy">
                  <c:v>45555</c:v>
                </c:pt>
                <c:pt idx="211" formatCode="mmm\ yyyy">
                  <c:v>45554</c:v>
                </c:pt>
                <c:pt idx="212" formatCode="mmm\ yyyy">
                  <c:v>45553</c:v>
                </c:pt>
                <c:pt idx="213" formatCode="mmm\ yyyy">
                  <c:v>45552</c:v>
                </c:pt>
                <c:pt idx="214" formatCode="mmm\ yyyy">
                  <c:v>45551</c:v>
                </c:pt>
                <c:pt idx="215" formatCode="mmm\ yyyy">
                  <c:v>45548</c:v>
                </c:pt>
                <c:pt idx="216" formatCode="mmm\ yyyy">
                  <c:v>45547</c:v>
                </c:pt>
                <c:pt idx="217" formatCode="mmm\ yyyy">
                  <c:v>45546</c:v>
                </c:pt>
                <c:pt idx="218" formatCode="mmm\ yyyy">
                  <c:v>45545</c:v>
                </c:pt>
                <c:pt idx="219" formatCode="mmm\ yyyy">
                  <c:v>45544</c:v>
                </c:pt>
                <c:pt idx="220" formatCode="mmm\ yyyy">
                  <c:v>45541</c:v>
                </c:pt>
                <c:pt idx="221" formatCode="mmm\ yyyy">
                  <c:v>45540</c:v>
                </c:pt>
                <c:pt idx="222" formatCode="mmm\ yyyy">
                  <c:v>45539</c:v>
                </c:pt>
                <c:pt idx="223" formatCode="mmm\ yyyy">
                  <c:v>45538</c:v>
                </c:pt>
                <c:pt idx="224" formatCode="mmm\ yyyy">
                  <c:v>45534</c:v>
                </c:pt>
                <c:pt idx="225" formatCode="mmm\ yyyy">
                  <c:v>45533</c:v>
                </c:pt>
                <c:pt idx="226" formatCode="mmm\ yyyy">
                  <c:v>45532</c:v>
                </c:pt>
                <c:pt idx="227" formatCode="mmm\ yyyy">
                  <c:v>45531</c:v>
                </c:pt>
                <c:pt idx="228" formatCode="mmm\ yyyy">
                  <c:v>45530</c:v>
                </c:pt>
                <c:pt idx="229" formatCode="mmm\ yyyy">
                  <c:v>45527</c:v>
                </c:pt>
                <c:pt idx="230" formatCode="mmm\ yyyy">
                  <c:v>45526</c:v>
                </c:pt>
                <c:pt idx="231" formatCode="mmm\ yyyy">
                  <c:v>45525</c:v>
                </c:pt>
                <c:pt idx="232" formatCode="mmm\ yyyy">
                  <c:v>45524</c:v>
                </c:pt>
                <c:pt idx="233" formatCode="mmm\ yyyy">
                  <c:v>45523</c:v>
                </c:pt>
                <c:pt idx="234" formatCode="mmm\ yyyy">
                  <c:v>45520</c:v>
                </c:pt>
                <c:pt idx="235" formatCode="mmm\ yyyy">
                  <c:v>45519</c:v>
                </c:pt>
                <c:pt idx="236" formatCode="mmm\ yyyy">
                  <c:v>45518</c:v>
                </c:pt>
                <c:pt idx="237" formatCode="mmm\ yyyy">
                  <c:v>45517</c:v>
                </c:pt>
                <c:pt idx="238" formatCode="mmm\ yyyy">
                  <c:v>45516</c:v>
                </c:pt>
                <c:pt idx="239" formatCode="mmm\ yyyy">
                  <c:v>45513</c:v>
                </c:pt>
                <c:pt idx="240" formatCode="mmm\ yyyy">
                  <c:v>45512</c:v>
                </c:pt>
                <c:pt idx="241" formatCode="mmm\ yyyy">
                  <c:v>45511</c:v>
                </c:pt>
                <c:pt idx="242" formatCode="mmm\ yyyy">
                  <c:v>45510</c:v>
                </c:pt>
                <c:pt idx="243" formatCode="mmm\ yyyy">
                  <c:v>45506</c:v>
                </c:pt>
                <c:pt idx="244" formatCode="mmm\ yyyy">
                  <c:v>45505</c:v>
                </c:pt>
              </c:numCache>
            </c:numRef>
          </c:cat>
          <c:val>
            <c:numRef>
              <c:f>'1y'!$E$3:$E$247</c:f>
              <c:numCache>
                <c:formatCode>General</c:formatCode>
                <c:ptCount val="245"/>
                <c:pt idx="2" formatCode="0%">
                  <c:v>0.73206900000000008</c:v>
                </c:pt>
                <c:pt idx="3" formatCode="0%">
                  <c:v>0.74690799999999991</c:v>
                </c:pt>
                <c:pt idx="4" formatCode="0%">
                  <c:v>0.75515299999999996</c:v>
                </c:pt>
                <c:pt idx="5" formatCode="0%">
                  <c:v>0.74278599999999995</c:v>
                </c:pt>
                <c:pt idx="6" formatCode="0%">
                  <c:v>0.76472399999999996</c:v>
                </c:pt>
                <c:pt idx="7" formatCode="0%">
                  <c:v>0.754328</c:v>
                </c:pt>
                <c:pt idx="8" formatCode="0%">
                  <c:v>0.72794700000000001</c:v>
                </c:pt>
                <c:pt idx="9" formatCode="0%">
                  <c:v>0.72959599999999991</c:v>
                </c:pt>
                <c:pt idx="10" formatCode="0%">
                  <c:v>0.71475700000000009</c:v>
                </c:pt>
                <c:pt idx="11" formatCode="0%">
                  <c:v>0.81038700000000008</c:v>
                </c:pt>
                <c:pt idx="12" formatCode="0%">
                  <c:v>0.77576299999999998</c:v>
                </c:pt>
                <c:pt idx="13" formatCode="0%">
                  <c:v>0.77658699999999992</c:v>
                </c:pt>
                <c:pt idx="14" formatCode="0%">
                  <c:v>0.74278599999999995</c:v>
                </c:pt>
                <c:pt idx="15" formatCode="0%">
                  <c:v>0.75267899999999999</c:v>
                </c:pt>
                <c:pt idx="16" formatCode="0%">
                  <c:v>0.67930699999999999</c:v>
                </c:pt>
                <c:pt idx="17" formatCode="0%">
                  <c:v>0.78153300000000003</c:v>
                </c:pt>
                <c:pt idx="18" formatCode="0%">
                  <c:v>0.73124499999999992</c:v>
                </c:pt>
                <c:pt idx="19" formatCode="0%">
                  <c:v>0.72959599999999991</c:v>
                </c:pt>
                <c:pt idx="20" formatCode="0%">
                  <c:v>0.77823600000000004</c:v>
                </c:pt>
                <c:pt idx="21" formatCode="0%">
                  <c:v>0.751031</c:v>
                </c:pt>
                <c:pt idx="22" formatCode="0%">
                  <c:v>0.73124499999999992</c:v>
                </c:pt>
                <c:pt idx="23" formatCode="0%">
                  <c:v>0.754328</c:v>
                </c:pt>
                <c:pt idx="24" formatCode="0%">
                  <c:v>0.75680099999999995</c:v>
                </c:pt>
                <c:pt idx="25" formatCode="0%">
                  <c:v>0.74361099999999991</c:v>
                </c:pt>
                <c:pt idx="26" formatCode="0%">
                  <c:v>0.76916700000000005</c:v>
                </c:pt>
                <c:pt idx="27" formatCode="0%">
                  <c:v>0.74443499999999996</c:v>
                </c:pt>
                <c:pt idx="28" formatCode="0%">
                  <c:v>0.72052800000000006</c:v>
                </c:pt>
                <c:pt idx="29" formatCode="0%">
                  <c:v>0.67353700000000005</c:v>
                </c:pt>
                <c:pt idx="30" formatCode="0%">
                  <c:v>0.70321500000000003</c:v>
                </c:pt>
                <c:pt idx="31" formatCode="0%">
                  <c:v>0.70486400000000005</c:v>
                </c:pt>
                <c:pt idx="32" formatCode="0%">
                  <c:v>0.74278599999999995</c:v>
                </c:pt>
                <c:pt idx="33" formatCode="0%">
                  <c:v>0.74773300000000009</c:v>
                </c:pt>
                <c:pt idx="34" formatCode="0%">
                  <c:v>0.75927499999999992</c:v>
                </c:pt>
                <c:pt idx="35" formatCode="0%">
                  <c:v>0.7749379999999999</c:v>
                </c:pt>
                <c:pt idx="36" formatCode="0%">
                  <c:v>0.67023900000000003</c:v>
                </c:pt>
                <c:pt idx="37" formatCode="0%">
                  <c:v>0.66858999999999991</c:v>
                </c:pt>
                <c:pt idx="38" formatCode="0%">
                  <c:v>0.68837599999999999</c:v>
                </c:pt>
                <c:pt idx="39" formatCode="0%">
                  <c:v>0.65704899999999999</c:v>
                </c:pt>
                <c:pt idx="40" formatCode="0%">
                  <c:v>0.68672700000000009</c:v>
                </c:pt>
                <c:pt idx="41" formatCode="0%">
                  <c:v>0.66694100000000001</c:v>
                </c:pt>
                <c:pt idx="42" formatCode="0%">
                  <c:v>0.65787300000000004</c:v>
                </c:pt>
                <c:pt idx="43" formatCode="0%">
                  <c:v>0.67436099999999999</c:v>
                </c:pt>
                <c:pt idx="44" formatCode="0%">
                  <c:v>0.64880499999999997</c:v>
                </c:pt>
                <c:pt idx="45" formatCode="0%">
                  <c:v>0.58202799999999999</c:v>
                </c:pt>
                <c:pt idx="46" formatCode="0%">
                  <c:v>0.58202799999999999</c:v>
                </c:pt>
                <c:pt idx="47" formatCode="0%">
                  <c:v>0.55399799999999999</c:v>
                </c:pt>
                <c:pt idx="48" formatCode="0%">
                  <c:v>0.58120399999999994</c:v>
                </c:pt>
                <c:pt idx="49" formatCode="0%">
                  <c:v>0.58202799999999999</c:v>
                </c:pt>
                <c:pt idx="50" formatCode="0%">
                  <c:v>0.73042000000000007</c:v>
                </c:pt>
                <c:pt idx="51" formatCode="0%">
                  <c:v>0.69497100000000001</c:v>
                </c:pt>
                <c:pt idx="52" formatCode="0%">
                  <c:v>0.782358</c:v>
                </c:pt>
                <c:pt idx="53" formatCode="0%">
                  <c:v>0.73124499999999992</c:v>
                </c:pt>
                <c:pt idx="54" formatCode="0%">
                  <c:v>0.65210199999999996</c:v>
                </c:pt>
                <c:pt idx="55" formatCode="0%">
                  <c:v>0.60181399999999996</c:v>
                </c:pt>
                <c:pt idx="56" formatCode="0%">
                  <c:v>0.62242400000000009</c:v>
                </c:pt>
                <c:pt idx="57" formatCode="0%">
                  <c:v>0.67765900000000001</c:v>
                </c:pt>
                <c:pt idx="58" formatCode="0%">
                  <c:v>0.661995</c:v>
                </c:pt>
                <c:pt idx="59" formatCode="0%">
                  <c:v>0.68260499999999991</c:v>
                </c:pt>
                <c:pt idx="60" formatCode="0%">
                  <c:v>0.65540000000000009</c:v>
                </c:pt>
                <c:pt idx="61" formatCode="0%">
                  <c:v>0.67436099999999999</c:v>
                </c:pt>
                <c:pt idx="62" formatCode="0%">
                  <c:v>0.64056100000000005</c:v>
                </c:pt>
                <c:pt idx="63" formatCode="0%">
                  <c:v>0.67601</c:v>
                </c:pt>
                <c:pt idx="64" formatCode="0%">
                  <c:v>0.70404</c:v>
                </c:pt>
                <c:pt idx="65" formatCode="0%">
                  <c:v>0.690025</c:v>
                </c:pt>
                <c:pt idx="66" formatCode="0%">
                  <c:v>0.71805400000000008</c:v>
                </c:pt>
                <c:pt idx="67" formatCode="0%">
                  <c:v>0.68590300000000004</c:v>
                </c:pt>
                <c:pt idx="68" formatCode="0%">
                  <c:v>0.65952200000000005</c:v>
                </c:pt>
                <c:pt idx="69" formatCode="0%">
                  <c:v>0.64550700000000005</c:v>
                </c:pt>
                <c:pt idx="70" formatCode="0%">
                  <c:v>0.57790600000000003</c:v>
                </c:pt>
                <c:pt idx="71" formatCode="0%">
                  <c:v>0.51442699999999997</c:v>
                </c:pt>
                <c:pt idx="72" formatCode="0%">
                  <c:v>0.40395699999999995</c:v>
                </c:pt>
                <c:pt idx="73" formatCode="0%">
                  <c:v>0.40478200000000003</c:v>
                </c:pt>
                <c:pt idx="74" formatCode="0%">
                  <c:v>0.38087400000000005</c:v>
                </c:pt>
                <c:pt idx="75" formatCode="0%">
                  <c:v>0.472383</c:v>
                </c:pt>
                <c:pt idx="76" formatCode="0%">
                  <c:v>0.51360300000000003</c:v>
                </c:pt>
                <c:pt idx="77" formatCode="0%">
                  <c:v>0.48474899999999999</c:v>
                </c:pt>
                <c:pt idx="78" formatCode="0%">
                  <c:v>0.494641</c:v>
                </c:pt>
                <c:pt idx="79" formatCode="0%">
                  <c:v>0.47403100000000004</c:v>
                </c:pt>
                <c:pt idx="80" formatCode="0%">
                  <c:v>0.47403100000000004</c:v>
                </c:pt>
                <c:pt idx="81" formatCode="0%">
                  <c:v>0.43610900000000002</c:v>
                </c:pt>
                <c:pt idx="82" formatCode="0%">
                  <c:v>0.446826</c:v>
                </c:pt>
                <c:pt idx="83" formatCode="0%">
                  <c:v>0.43835099999999999</c:v>
                </c:pt>
                <c:pt idx="84" formatCode="0%">
                  <c:v>0.43940600000000002</c:v>
                </c:pt>
                <c:pt idx="85" formatCode="0%">
                  <c:v>0.45424599999999998</c:v>
                </c:pt>
                <c:pt idx="86" formatCode="0%">
                  <c:v>0.44105499999999997</c:v>
                </c:pt>
                <c:pt idx="87" formatCode="0%">
                  <c:v>0.41549900000000001</c:v>
                </c:pt>
                <c:pt idx="88" formatCode="0%">
                  <c:v>0.41549900000000001</c:v>
                </c:pt>
                <c:pt idx="89" formatCode="0%">
                  <c:v>0.37675199999999998</c:v>
                </c:pt>
                <c:pt idx="90" formatCode="0%">
                  <c:v>0.35779099999999997</c:v>
                </c:pt>
                <c:pt idx="91" formatCode="0%">
                  <c:v>0.31821899999999997</c:v>
                </c:pt>
                <c:pt idx="92" formatCode="0%">
                  <c:v>0.32646299999999995</c:v>
                </c:pt>
                <c:pt idx="93" formatCode="0%">
                  <c:v>0.257214</c:v>
                </c:pt>
                <c:pt idx="94" formatCode="0%">
                  <c:v>0.32399</c:v>
                </c:pt>
                <c:pt idx="95" formatCode="0%">
                  <c:v>0.31409700000000002</c:v>
                </c:pt>
                <c:pt idx="96" formatCode="0%">
                  <c:v>0.35366900000000001</c:v>
                </c:pt>
                <c:pt idx="97" formatCode="0%">
                  <c:v>0.32646299999999995</c:v>
                </c:pt>
                <c:pt idx="98" formatCode="0%">
                  <c:v>0.28606799999999999</c:v>
                </c:pt>
                <c:pt idx="99" formatCode="0%">
                  <c:v>0.27782400000000002</c:v>
                </c:pt>
                <c:pt idx="100" formatCode="0%">
                  <c:v>0.262984</c:v>
                </c:pt>
                <c:pt idx="101" formatCode="0%">
                  <c:v>0.30915100000000001</c:v>
                </c:pt>
                <c:pt idx="102" formatCode="0%">
                  <c:v>0.27287700000000004</c:v>
                </c:pt>
                <c:pt idx="103" formatCode="0%">
                  <c:v>0.29925799999999997</c:v>
                </c:pt>
                <c:pt idx="104" formatCode="0%">
                  <c:v>0.28524300000000002</c:v>
                </c:pt>
                <c:pt idx="105" formatCode="0%">
                  <c:v>0.34954700000000005</c:v>
                </c:pt>
                <c:pt idx="106" formatCode="0%">
                  <c:v>0.33058500000000002</c:v>
                </c:pt>
                <c:pt idx="107" formatCode="0%">
                  <c:v>0.321517</c:v>
                </c:pt>
                <c:pt idx="108" formatCode="0%">
                  <c:v>0.31821899999999997</c:v>
                </c:pt>
                <c:pt idx="109" formatCode="0%">
                  <c:v>0.33635599999999999</c:v>
                </c:pt>
                <c:pt idx="110" formatCode="0%">
                  <c:v>0.435284</c:v>
                </c:pt>
                <c:pt idx="111" formatCode="0%">
                  <c:v>0.42044500000000001</c:v>
                </c:pt>
                <c:pt idx="112" formatCode="0%">
                  <c:v>0.42786499999999994</c:v>
                </c:pt>
                <c:pt idx="113" formatCode="0%">
                  <c:v>0.399011</c:v>
                </c:pt>
                <c:pt idx="114" formatCode="0%">
                  <c:v>0.40560600000000002</c:v>
                </c:pt>
                <c:pt idx="115" formatCode="0%">
                  <c:v>0.402308</c:v>
                </c:pt>
                <c:pt idx="116" formatCode="0%">
                  <c:v>0.35531699999999999</c:v>
                </c:pt>
                <c:pt idx="117" formatCode="0%">
                  <c:v>0.37427900000000003</c:v>
                </c:pt>
                <c:pt idx="118" formatCode="0%">
                  <c:v>0.34954700000000005</c:v>
                </c:pt>
                <c:pt idx="119" formatCode="0%">
                  <c:v>0.36933199999999999</c:v>
                </c:pt>
                <c:pt idx="120" formatCode="0%">
                  <c:v>0.32316600000000001</c:v>
                </c:pt>
                <c:pt idx="121" formatCode="0%">
                  <c:v>0.29266300000000001</c:v>
                </c:pt>
                <c:pt idx="122" formatCode="0%">
                  <c:v>0.26051099999999999</c:v>
                </c:pt>
                <c:pt idx="123" formatCode="0%">
                  <c:v>0.26380900000000002</c:v>
                </c:pt>
                <c:pt idx="124" formatCode="0%">
                  <c:v>0.24649599999999999</c:v>
                </c:pt>
                <c:pt idx="125" formatCode="0%">
                  <c:v>0.26133600000000001</c:v>
                </c:pt>
                <c:pt idx="126" formatCode="0%">
                  <c:v>0.257214</c:v>
                </c:pt>
                <c:pt idx="127" formatCode="0%">
                  <c:v>0.24484700000000001</c:v>
                </c:pt>
                <c:pt idx="128" formatCode="0%">
                  <c:v>0.22918399999999997</c:v>
                </c:pt>
                <c:pt idx="129" formatCode="0%">
                  <c:v>0.21599299999999999</c:v>
                </c:pt>
                <c:pt idx="130" formatCode="0%">
                  <c:v>0.259687</c:v>
                </c:pt>
                <c:pt idx="131" formatCode="0%">
                  <c:v>0.25309199999999998</c:v>
                </c:pt>
                <c:pt idx="132" formatCode="0%">
                  <c:v>0.195383</c:v>
                </c:pt>
                <c:pt idx="133" formatCode="0%">
                  <c:v>0.243199</c:v>
                </c:pt>
                <c:pt idx="134" formatCode="0%">
                  <c:v>0.26545799999999997</c:v>
                </c:pt>
                <c:pt idx="135" formatCode="0%">
                  <c:v>0.23248100000000002</c:v>
                </c:pt>
                <c:pt idx="136" formatCode="0%">
                  <c:v>0.16900200000000001</c:v>
                </c:pt>
                <c:pt idx="137" formatCode="0%">
                  <c:v>0.14427000000000001</c:v>
                </c:pt>
                <c:pt idx="138" formatCode="0%">
                  <c:v>0.16488</c:v>
                </c:pt>
                <c:pt idx="139" formatCode="0%">
                  <c:v>0.17477299999999998</c:v>
                </c:pt>
                <c:pt idx="140" formatCode="0%">
                  <c:v>0.100577</c:v>
                </c:pt>
                <c:pt idx="141" formatCode="0%">
                  <c:v>8.5738000000000009E-2</c:v>
                </c:pt>
                <c:pt idx="142" formatCode="0%">
                  <c:v>0.107997</c:v>
                </c:pt>
                <c:pt idx="143" formatCode="0%">
                  <c:v>0.116241</c:v>
                </c:pt>
                <c:pt idx="144" formatCode="0%">
                  <c:v>0.10552300000000001</c:v>
                </c:pt>
                <c:pt idx="145" formatCode="0%">
                  <c:v>9.4806000000000001E-2</c:v>
                </c:pt>
                <c:pt idx="146" formatCode="0%">
                  <c:v>7.6669000000000001E-2</c:v>
                </c:pt>
                <c:pt idx="147" formatCode="0%">
                  <c:v>7.4195999999999998E-2</c:v>
                </c:pt>
                <c:pt idx="148" formatCode="0%">
                  <c:v>0.12943099999999999</c:v>
                </c:pt>
                <c:pt idx="149" formatCode="0%">
                  <c:v>0.14591900000000002</c:v>
                </c:pt>
                <c:pt idx="150" formatCode="0%">
                  <c:v>0.14591900000000002</c:v>
                </c:pt>
                <c:pt idx="151" formatCode="0%">
                  <c:v>0.17889500000000003</c:v>
                </c:pt>
                <c:pt idx="152" formatCode="0%">
                  <c:v>0.23248100000000002</c:v>
                </c:pt>
                <c:pt idx="153" formatCode="0%">
                  <c:v>0.17807099999999998</c:v>
                </c:pt>
                <c:pt idx="154" formatCode="0%">
                  <c:v>0.15993399999999999</c:v>
                </c:pt>
                <c:pt idx="155" formatCode="0%">
                  <c:v>0.139324</c:v>
                </c:pt>
                <c:pt idx="156" formatCode="0%">
                  <c:v>0.147568</c:v>
                </c:pt>
                <c:pt idx="157" formatCode="0%">
                  <c:v>0.153339</c:v>
                </c:pt>
                <c:pt idx="158" formatCode="0%">
                  <c:v>0.153339</c:v>
                </c:pt>
                <c:pt idx="159" formatCode="0%">
                  <c:v>0.10469900000000001</c:v>
                </c:pt>
                <c:pt idx="160" formatCode="0%">
                  <c:v>0.12695800000000002</c:v>
                </c:pt>
                <c:pt idx="161" formatCode="0%">
                  <c:v>0.142622</c:v>
                </c:pt>
                <c:pt idx="162" formatCode="0%">
                  <c:v>0.13272899999999999</c:v>
                </c:pt>
                <c:pt idx="163" formatCode="0%">
                  <c:v>0.153339</c:v>
                </c:pt>
                <c:pt idx="164" formatCode="0%">
                  <c:v>0.12943099999999999</c:v>
                </c:pt>
                <c:pt idx="165" formatCode="0%">
                  <c:v>0.176422</c:v>
                </c:pt>
                <c:pt idx="166" formatCode="0%">
                  <c:v>0.15993399999999999</c:v>
                </c:pt>
                <c:pt idx="167" formatCode="0%">
                  <c:v>0.150866</c:v>
                </c:pt>
                <c:pt idx="168" formatCode="0%">
                  <c:v>0.14921699999999999</c:v>
                </c:pt>
                <c:pt idx="169" formatCode="0%">
                  <c:v>0.125309</c:v>
                </c:pt>
                <c:pt idx="170" formatCode="0%">
                  <c:v>7.5021000000000004E-2</c:v>
                </c:pt>
                <c:pt idx="171" formatCode="0%">
                  <c:v>8.8210999999999998E-2</c:v>
                </c:pt>
                <c:pt idx="172" formatCode="0%">
                  <c:v>7.2547E-2</c:v>
                </c:pt>
                <c:pt idx="173" formatCode="0%">
                  <c:v>9.2332999999999998E-2</c:v>
                </c:pt>
                <c:pt idx="174" formatCode="0%">
                  <c:v>8.4088999999999997E-2</c:v>
                </c:pt>
                <c:pt idx="175" formatCode="0%">
                  <c:v>0.19950500000000002</c:v>
                </c:pt>
                <c:pt idx="176" formatCode="0%">
                  <c:v>0.22258900000000001</c:v>
                </c:pt>
                <c:pt idx="177" formatCode="0%">
                  <c:v>0.134378</c:v>
                </c:pt>
                <c:pt idx="178" formatCode="0%">
                  <c:v>0.14591900000000002</c:v>
                </c:pt>
                <c:pt idx="179" formatCode="0%">
                  <c:v>0.14344599999999999</c:v>
                </c:pt>
                <c:pt idx="180" formatCode="0%">
                  <c:v>0.148392</c:v>
                </c:pt>
                <c:pt idx="181" formatCode="0%">
                  <c:v>0.15828500000000001</c:v>
                </c:pt>
                <c:pt idx="182" formatCode="0%">
                  <c:v>0.20197900000000002</c:v>
                </c:pt>
                <c:pt idx="183" formatCode="0%">
                  <c:v>0.22753499999999999</c:v>
                </c:pt>
                <c:pt idx="184" formatCode="0%">
                  <c:v>0.19620799999999999</c:v>
                </c:pt>
                <c:pt idx="185" formatCode="0%">
                  <c:v>0.20527599999999999</c:v>
                </c:pt>
                <c:pt idx="186" formatCode="0%">
                  <c:v>0.22835899999999998</c:v>
                </c:pt>
                <c:pt idx="187" formatCode="0%">
                  <c:v>0.22176400000000002</c:v>
                </c:pt>
                <c:pt idx="188" formatCode="0%">
                  <c:v>0.22011500000000001</c:v>
                </c:pt>
                <c:pt idx="189" formatCode="0%">
                  <c:v>0.20445199999999999</c:v>
                </c:pt>
                <c:pt idx="190" formatCode="0%">
                  <c:v>0.206925</c:v>
                </c:pt>
                <c:pt idx="191" formatCode="0%">
                  <c:v>0.15581200000000001</c:v>
                </c:pt>
                <c:pt idx="192" formatCode="0%">
                  <c:v>0.13602600000000001</c:v>
                </c:pt>
                <c:pt idx="193" formatCode="0%">
                  <c:v>0.12943099999999999</c:v>
                </c:pt>
                <c:pt idx="194" formatCode="0%">
                  <c:v>0</c:v>
                </c:pt>
                <c:pt idx="195" formatCode="0%">
                  <c:v>0.11459199999999999</c:v>
                </c:pt>
                <c:pt idx="196" formatCode="0%">
                  <c:v>0.11788999999999999</c:v>
                </c:pt>
                <c:pt idx="197" formatCode="0%">
                  <c:v>6.6777000000000003E-2</c:v>
                </c:pt>
                <c:pt idx="198" formatCode="0%">
                  <c:v>6.1829999999999996E-2</c:v>
                </c:pt>
                <c:pt idx="199" formatCode="0%">
                  <c:v>4.8639999999999996E-2</c:v>
                </c:pt>
                <c:pt idx="200" formatCode="0%">
                  <c:v>5.3586000000000002E-2</c:v>
                </c:pt>
                <c:pt idx="201" formatCode="0%">
                  <c:v>6.5128000000000005E-2</c:v>
                </c:pt>
                <c:pt idx="202" formatCode="0%">
                  <c:v>8.4913000000000002E-2</c:v>
                </c:pt>
                <c:pt idx="203" formatCode="0%">
                  <c:v>6.0180999999999998E-2</c:v>
                </c:pt>
                <c:pt idx="204" formatCode="0%">
                  <c:v>4.4518000000000002E-2</c:v>
                </c:pt>
                <c:pt idx="205" formatCode="0%">
                  <c:v>5.4410999999999994E-2</c:v>
                </c:pt>
                <c:pt idx="206" formatCode="0%">
                  <c:v>8.9034999999999989E-2</c:v>
                </c:pt>
                <c:pt idx="207" formatCode="0%">
                  <c:v>8.4088999999999997E-2</c:v>
                </c:pt>
                <c:pt idx="208" formatCode="0%">
                  <c:v>8.1615999999999994E-2</c:v>
                </c:pt>
                <c:pt idx="209" formatCode="0%">
                  <c:v>7.1722999999999995E-2</c:v>
                </c:pt>
                <c:pt idx="210" formatCode="0%">
                  <c:v>6.9249999999999992E-2</c:v>
                </c:pt>
                <c:pt idx="211" formatCode="0%">
                  <c:v>4.3693000000000003E-2</c:v>
                </c:pt>
                <c:pt idx="212" formatCode="0%">
                  <c:v>3.5449000000000001E-2</c:v>
                </c:pt>
                <c:pt idx="213" formatCode="0%">
                  <c:v>5.2762000000000003E-2</c:v>
                </c:pt>
                <c:pt idx="214" formatCode="0%">
                  <c:v>6.0180999999999998E-2</c:v>
                </c:pt>
                <c:pt idx="215" formatCode="0%">
                  <c:v>0.10140100000000001</c:v>
                </c:pt>
                <c:pt idx="216" formatCode="0%">
                  <c:v>9.4806000000000001E-2</c:v>
                </c:pt>
                <c:pt idx="217" formatCode="0%">
                  <c:v>2.3082999999999999E-2</c:v>
                </c:pt>
                <c:pt idx="218" formatCode="0%">
                  <c:v>1.2365999999999999E-2</c:v>
                </c:pt>
                <c:pt idx="219" formatCode="0%">
                  <c:v>-4.6990999999999998E-2</c:v>
                </c:pt>
                <c:pt idx="220" formatCode="0%">
                  <c:v>-6.8425E-2</c:v>
                </c:pt>
                <c:pt idx="221" formatCode="0%">
                  <c:v>-3.2152E-2</c:v>
                </c:pt>
                <c:pt idx="222" formatCode="0%">
                  <c:v>-4.3693000000000003E-2</c:v>
                </c:pt>
                <c:pt idx="223" formatCode="0%">
                  <c:v>-3.8746999999999997E-2</c:v>
                </c:pt>
                <c:pt idx="224" formatCode="0%">
                  <c:v>4.1219999999999998E-3</c:v>
                </c:pt>
                <c:pt idx="225" formatCode="0%">
                  <c:v>1.6489999999999999E-3</c:v>
                </c:pt>
                <c:pt idx="226" formatCode="0%">
                  <c:v>-2.3082999999999999E-2</c:v>
                </c:pt>
                <c:pt idx="227" formatCode="0%">
                  <c:v>-7.4199999999999995E-3</c:v>
                </c:pt>
                <c:pt idx="228" formatCode="0%">
                  <c:v>6.5950000000000002E-3</c:v>
                </c:pt>
                <c:pt idx="229" formatCode="0%">
                  <c:v>1.9785999999999998E-2</c:v>
                </c:pt>
                <c:pt idx="230" formatCode="0%">
                  <c:v>1.4015E-2</c:v>
                </c:pt>
                <c:pt idx="231" formatCode="0%">
                  <c:v>4.3693000000000003E-2</c:v>
                </c:pt>
                <c:pt idx="232" formatCode="0%">
                  <c:v>5.5235000000000006E-2</c:v>
                </c:pt>
                <c:pt idx="233" formatCode="0%">
                  <c:v>5.3586000000000002E-2</c:v>
                </c:pt>
                <c:pt idx="234" formatCode="0%">
                  <c:v>3.5449000000000001E-2</c:v>
                </c:pt>
                <c:pt idx="235" formatCode="0%">
                  <c:v>1.1541999999999998E-2</c:v>
                </c:pt>
                <c:pt idx="236" formatCode="0%">
                  <c:v>1.8137E-2</c:v>
                </c:pt>
                <c:pt idx="237" formatCode="0%">
                  <c:v>1.7312000000000001E-2</c:v>
                </c:pt>
                <c:pt idx="238" formatCode="0%">
                  <c:v>9.892999999999999E-3</c:v>
                </c:pt>
                <c:pt idx="239" formatCode="0%">
                  <c:v>-3.9571000000000002E-2</c:v>
                </c:pt>
                <c:pt idx="240" formatCode="0%">
                  <c:v>-4.5342E-2</c:v>
                </c:pt>
                <c:pt idx="241" formatCode="0%">
                  <c:v>-7.9143000000000005E-2</c:v>
                </c:pt>
                <c:pt idx="242" formatCode="0%">
                  <c:v>-2.5556000000000002E-2</c:v>
                </c:pt>
                <c:pt idx="243" formatCode="0%">
                  <c:v>8.2399999999999997E-4</c:v>
                </c:pt>
                <c:pt idx="244" formatCode="0%">
                  <c:v>4.7815000000000003E-2</c:v>
                </c:pt>
              </c:numCache>
            </c:numRef>
          </c:val>
          <c:smooth val="0"/>
          <c:extLst>
            <c:ext xmlns:c16="http://schemas.microsoft.com/office/drawing/2014/chart" uri="{C3380CC4-5D6E-409C-BE32-E72D297353CC}">
              <c16:uniqueId val="{00000002-692B-4F0F-B1B7-FD10878A2A58}"/>
            </c:ext>
          </c:extLst>
        </c:ser>
        <c:dLbls>
          <c:showLegendKey val="0"/>
          <c:showVal val="0"/>
          <c:showCatName val="0"/>
          <c:showSerName val="0"/>
          <c:showPercent val="0"/>
          <c:showBubbleSize val="0"/>
        </c:dLbls>
        <c:smooth val="0"/>
        <c:axId val="1080253568"/>
        <c:axId val="1080272704"/>
      </c:lineChart>
      <c:dateAx>
        <c:axId val="1080253568"/>
        <c:scaling>
          <c:orientation val="minMax"/>
        </c:scaling>
        <c:delete val="0"/>
        <c:axPos val="b"/>
        <c:numFmt formatCode="mmm\ 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72704"/>
        <c:crosses val="autoZero"/>
        <c:auto val="1"/>
        <c:lblOffset val="100"/>
        <c:baseTimeUnit val="days"/>
        <c:majorUnit val="58"/>
        <c:majorTimeUnit val="days"/>
      </c:dateAx>
      <c:valAx>
        <c:axId val="1080272704"/>
        <c:scaling>
          <c:orientation val="minMax"/>
        </c:scaling>
        <c:delete val="0"/>
        <c:axPos val="l"/>
        <c:numFmt formatCode="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5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0"/>
          <c:tx>
            <c:strRef>
              <c:f>'5y'!$E$2</c:f>
              <c:strCache>
                <c:ptCount val="1"/>
                <c:pt idx="0">
                  <c:v>K</c:v>
                </c:pt>
              </c:strCache>
            </c:strRef>
          </c:tx>
          <c:spPr>
            <a:ln w="28575" cap="rnd">
              <a:solidFill>
                <a:schemeClr val="accent1">
                  <a:lumMod val="75000"/>
                </a:schemeClr>
              </a:solidFill>
              <a:round/>
            </a:ln>
            <a:effectLst/>
          </c:spPr>
          <c:marker>
            <c:symbol val="none"/>
          </c:marker>
          <c:cat>
            <c:numRef>
              <c:f>'5y'!$B$3:$B$1297</c:f>
              <c:numCache>
                <c:formatCode>m/d/yyyy</c:formatCode>
                <c:ptCount val="1295"/>
                <c:pt idx="0">
                  <c:v>44032</c:v>
                </c:pt>
                <c:pt idx="1">
                  <c:v>44033</c:v>
                </c:pt>
                <c:pt idx="2">
                  <c:v>44034</c:v>
                </c:pt>
                <c:pt idx="3">
                  <c:v>44035</c:v>
                </c:pt>
                <c:pt idx="4">
                  <c:v>44036</c:v>
                </c:pt>
                <c:pt idx="5">
                  <c:v>44039</c:v>
                </c:pt>
                <c:pt idx="6">
                  <c:v>44040</c:v>
                </c:pt>
                <c:pt idx="7">
                  <c:v>44041</c:v>
                </c:pt>
                <c:pt idx="8">
                  <c:v>44042</c:v>
                </c:pt>
                <c:pt idx="9">
                  <c:v>44043</c:v>
                </c:pt>
                <c:pt idx="10">
                  <c:v>44046</c:v>
                </c:pt>
                <c:pt idx="11">
                  <c:v>44047</c:v>
                </c:pt>
                <c:pt idx="12">
                  <c:v>44048</c:v>
                </c:pt>
                <c:pt idx="13">
                  <c:v>44049</c:v>
                </c:pt>
                <c:pt idx="14">
                  <c:v>44050</c:v>
                </c:pt>
                <c:pt idx="15">
                  <c:v>44053</c:v>
                </c:pt>
                <c:pt idx="16">
                  <c:v>44054</c:v>
                </c:pt>
                <c:pt idx="17">
                  <c:v>44055</c:v>
                </c:pt>
                <c:pt idx="18">
                  <c:v>44056</c:v>
                </c:pt>
                <c:pt idx="19">
                  <c:v>44057</c:v>
                </c:pt>
                <c:pt idx="20">
                  <c:v>44060</c:v>
                </c:pt>
                <c:pt idx="21">
                  <c:v>44061</c:v>
                </c:pt>
                <c:pt idx="22">
                  <c:v>44062</c:v>
                </c:pt>
                <c:pt idx="23">
                  <c:v>44063</c:v>
                </c:pt>
                <c:pt idx="24">
                  <c:v>44064</c:v>
                </c:pt>
                <c:pt idx="25">
                  <c:v>44067</c:v>
                </c:pt>
                <c:pt idx="26">
                  <c:v>44068</c:v>
                </c:pt>
                <c:pt idx="27">
                  <c:v>44069</c:v>
                </c:pt>
                <c:pt idx="28">
                  <c:v>44070</c:v>
                </c:pt>
                <c:pt idx="29">
                  <c:v>44071</c:v>
                </c:pt>
                <c:pt idx="30">
                  <c:v>44074</c:v>
                </c:pt>
                <c:pt idx="31">
                  <c:v>44075</c:v>
                </c:pt>
                <c:pt idx="32">
                  <c:v>44076</c:v>
                </c:pt>
                <c:pt idx="33">
                  <c:v>44077</c:v>
                </c:pt>
                <c:pt idx="34">
                  <c:v>44078</c:v>
                </c:pt>
                <c:pt idx="35">
                  <c:v>44081</c:v>
                </c:pt>
                <c:pt idx="36">
                  <c:v>44082</c:v>
                </c:pt>
                <c:pt idx="37">
                  <c:v>44083</c:v>
                </c:pt>
                <c:pt idx="38">
                  <c:v>44084</c:v>
                </c:pt>
                <c:pt idx="39">
                  <c:v>44085</c:v>
                </c:pt>
                <c:pt idx="40">
                  <c:v>44088</c:v>
                </c:pt>
                <c:pt idx="41">
                  <c:v>44089</c:v>
                </c:pt>
                <c:pt idx="42">
                  <c:v>44090</c:v>
                </c:pt>
                <c:pt idx="43">
                  <c:v>44091</c:v>
                </c:pt>
                <c:pt idx="44">
                  <c:v>44092</c:v>
                </c:pt>
                <c:pt idx="45">
                  <c:v>44095</c:v>
                </c:pt>
                <c:pt idx="46">
                  <c:v>44096</c:v>
                </c:pt>
                <c:pt idx="47">
                  <c:v>44097</c:v>
                </c:pt>
                <c:pt idx="48">
                  <c:v>44098</c:v>
                </c:pt>
                <c:pt idx="49">
                  <c:v>44099</c:v>
                </c:pt>
                <c:pt idx="50">
                  <c:v>44102</c:v>
                </c:pt>
                <c:pt idx="51">
                  <c:v>44103</c:v>
                </c:pt>
                <c:pt idx="52">
                  <c:v>44104</c:v>
                </c:pt>
                <c:pt idx="53">
                  <c:v>44105</c:v>
                </c:pt>
                <c:pt idx="54">
                  <c:v>44106</c:v>
                </c:pt>
                <c:pt idx="55">
                  <c:v>44109</c:v>
                </c:pt>
                <c:pt idx="56">
                  <c:v>44110</c:v>
                </c:pt>
                <c:pt idx="57">
                  <c:v>44111</c:v>
                </c:pt>
                <c:pt idx="58">
                  <c:v>44112</c:v>
                </c:pt>
                <c:pt idx="59">
                  <c:v>44113</c:v>
                </c:pt>
                <c:pt idx="60">
                  <c:v>44116</c:v>
                </c:pt>
                <c:pt idx="61">
                  <c:v>44117</c:v>
                </c:pt>
                <c:pt idx="62">
                  <c:v>44118</c:v>
                </c:pt>
                <c:pt idx="63">
                  <c:v>44119</c:v>
                </c:pt>
                <c:pt idx="64">
                  <c:v>44120</c:v>
                </c:pt>
                <c:pt idx="65">
                  <c:v>44123</c:v>
                </c:pt>
                <c:pt idx="66">
                  <c:v>44124</c:v>
                </c:pt>
                <c:pt idx="67">
                  <c:v>44125</c:v>
                </c:pt>
                <c:pt idx="68">
                  <c:v>44126</c:v>
                </c:pt>
                <c:pt idx="69">
                  <c:v>44127</c:v>
                </c:pt>
                <c:pt idx="70">
                  <c:v>44130</c:v>
                </c:pt>
                <c:pt idx="71">
                  <c:v>44131</c:v>
                </c:pt>
                <c:pt idx="72">
                  <c:v>44132</c:v>
                </c:pt>
                <c:pt idx="73">
                  <c:v>44133</c:v>
                </c:pt>
                <c:pt idx="74">
                  <c:v>44134</c:v>
                </c:pt>
                <c:pt idx="75">
                  <c:v>44137</c:v>
                </c:pt>
                <c:pt idx="76">
                  <c:v>44138</c:v>
                </c:pt>
                <c:pt idx="77">
                  <c:v>44139</c:v>
                </c:pt>
                <c:pt idx="78">
                  <c:v>44140</c:v>
                </c:pt>
                <c:pt idx="79">
                  <c:v>44141</c:v>
                </c:pt>
                <c:pt idx="80">
                  <c:v>44144</c:v>
                </c:pt>
                <c:pt idx="81">
                  <c:v>44145</c:v>
                </c:pt>
                <c:pt idx="82">
                  <c:v>44146</c:v>
                </c:pt>
                <c:pt idx="83">
                  <c:v>44147</c:v>
                </c:pt>
                <c:pt idx="84">
                  <c:v>44148</c:v>
                </c:pt>
                <c:pt idx="85">
                  <c:v>44151</c:v>
                </c:pt>
                <c:pt idx="86">
                  <c:v>44152</c:v>
                </c:pt>
                <c:pt idx="87">
                  <c:v>44153</c:v>
                </c:pt>
                <c:pt idx="88">
                  <c:v>44154</c:v>
                </c:pt>
                <c:pt idx="89">
                  <c:v>44155</c:v>
                </c:pt>
                <c:pt idx="90">
                  <c:v>44158</c:v>
                </c:pt>
                <c:pt idx="91">
                  <c:v>44159</c:v>
                </c:pt>
                <c:pt idx="92">
                  <c:v>44160</c:v>
                </c:pt>
                <c:pt idx="93">
                  <c:v>44161</c:v>
                </c:pt>
                <c:pt idx="94">
                  <c:v>44162</c:v>
                </c:pt>
                <c:pt idx="95">
                  <c:v>44165</c:v>
                </c:pt>
                <c:pt idx="96">
                  <c:v>44166</c:v>
                </c:pt>
                <c:pt idx="97">
                  <c:v>44167</c:v>
                </c:pt>
                <c:pt idx="98">
                  <c:v>44168</c:v>
                </c:pt>
                <c:pt idx="99">
                  <c:v>44169</c:v>
                </c:pt>
                <c:pt idx="100">
                  <c:v>44172</c:v>
                </c:pt>
                <c:pt idx="101">
                  <c:v>44173</c:v>
                </c:pt>
                <c:pt idx="102">
                  <c:v>44174</c:v>
                </c:pt>
                <c:pt idx="103">
                  <c:v>44175</c:v>
                </c:pt>
                <c:pt idx="104">
                  <c:v>44176</c:v>
                </c:pt>
                <c:pt idx="105">
                  <c:v>44179</c:v>
                </c:pt>
                <c:pt idx="106">
                  <c:v>44180</c:v>
                </c:pt>
                <c:pt idx="107">
                  <c:v>44181</c:v>
                </c:pt>
                <c:pt idx="108">
                  <c:v>44182</c:v>
                </c:pt>
                <c:pt idx="109">
                  <c:v>44183</c:v>
                </c:pt>
                <c:pt idx="110">
                  <c:v>44186</c:v>
                </c:pt>
                <c:pt idx="111">
                  <c:v>44187</c:v>
                </c:pt>
                <c:pt idx="112">
                  <c:v>44188</c:v>
                </c:pt>
                <c:pt idx="113">
                  <c:v>44189</c:v>
                </c:pt>
                <c:pt idx="114">
                  <c:v>44193</c:v>
                </c:pt>
                <c:pt idx="115">
                  <c:v>44194</c:v>
                </c:pt>
                <c:pt idx="116">
                  <c:v>44195</c:v>
                </c:pt>
                <c:pt idx="117">
                  <c:v>44196</c:v>
                </c:pt>
                <c:pt idx="118">
                  <c:v>44197</c:v>
                </c:pt>
                <c:pt idx="119">
                  <c:v>44200</c:v>
                </c:pt>
                <c:pt idx="120">
                  <c:v>44201</c:v>
                </c:pt>
                <c:pt idx="121">
                  <c:v>44202</c:v>
                </c:pt>
                <c:pt idx="122">
                  <c:v>44203</c:v>
                </c:pt>
                <c:pt idx="123">
                  <c:v>44204</c:v>
                </c:pt>
                <c:pt idx="124">
                  <c:v>44207</c:v>
                </c:pt>
                <c:pt idx="125">
                  <c:v>44208</c:v>
                </c:pt>
                <c:pt idx="126">
                  <c:v>44209</c:v>
                </c:pt>
                <c:pt idx="127">
                  <c:v>44210</c:v>
                </c:pt>
                <c:pt idx="128">
                  <c:v>44211</c:v>
                </c:pt>
                <c:pt idx="129">
                  <c:v>44214</c:v>
                </c:pt>
                <c:pt idx="130">
                  <c:v>44215</c:v>
                </c:pt>
                <c:pt idx="131">
                  <c:v>44216</c:v>
                </c:pt>
                <c:pt idx="132">
                  <c:v>44217</c:v>
                </c:pt>
                <c:pt idx="133">
                  <c:v>44218</c:v>
                </c:pt>
                <c:pt idx="134">
                  <c:v>44221</c:v>
                </c:pt>
                <c:pt idx="135">
                  <c:v>44222</c:v>
                </c:pt>
                <c:pt idx="136">
                  <c:v>44223</c:v>
                </c:pt>
                <c:pt idx="137">
                  <c:v>44224</c:v>
                </c:pt>
                <c:pt idx="138">
                  <c:v>44225</c:v>
                </c:pt>
                <c:pt idx="139">
                  <c:v>44228</c:v>
                </c:pt>
                <c:pt idx="140">
                  <c:v>44229</c:v>
                </c:pt>
                <c:pt idx="141">
                  <c:v>44230</c:v>
                </c:pt>
                <c:pt idx="142">
                  <c:v>44231</c:v>
                </c:pt>
                <c:pt idx="143">
                  <c:v>44232</c:v>
                </c:pt>
                <c:pt idx="144">
                  <c:v>44235</c:v>
                </c:pt>
                <c:pt idx="145">
                  <c:v>44236</c:v>
                </c:pt>
                <c:pt idx="146">
                  <c:v>44237</c:v>
                </c:pt>
                <c:pt idx="147">
                  <c:v>44238</c:v>
                </c:pt>
                <c:pt idx="148">
                  <c:v>44239</c:v>
                </c:pt>
                <c:pt idx="149">
                  <c:v>44242</c:v>
                </c:pt>
                <c:pt idx="150">
                  <c:v>44243</c:v>
                </c:pt>
                <c:pt idx="151">
                  <c:v>44244</c:v>
                </c:pt>
                <c:pt idx="152">
                  <c:v>44245</c:v>
                </c:pt>
                <c:pt idx="153">
                  <c:v>44246</c:v>
                </c:pt>
                <c:pt idx="154">
                  <c:v>44249</c:v>
                </c:pt>
                <c:pt idx="155">
                  <c:v>44250</c:v>
                </c:pt>
                <c:pt idx="156">
                  <c:v>44251</c:v>
                </c:pt>
                <c:pt idx="157">
                  <c:v>44252</c:v>
                </c:pt>
                <c:pt idx="158">
                  <c:v>44253</c:v>
                </c:pt>
                <c:pt idx="159">
                  <c:v>44256</c:v>
                </c:pt>
                <c:pt idx="160">
                  <c:v>44257</c:v>
                </c:pt>
                <c:pt idx="161">
                  <c:v>44258</c:v>
                </c:pt>
                <c:pt idx="162">
                  <c:v>44259</c:v>
                </c:pt>
                <c:pt idx="163">
                  <c:v>44260</c:v>
                </c:pt>
                <c:pt idx="164">
                  <c:v>44263</c:v>
                </c:pt>
                <c:pt idx="165">
                  <c:v>44264</c:v>
                </c:pt>
                <c:pt idx="166">
                  <c:v>44265</c:v>
                </c:pt>
                <c:pt idx="167">
                  <c:v>44266</c:v>
                </c:pt>
                <c:pt idx="168">
                  <c:v>44267</c:v>
                </c:pt>
                <c:pt idx="169">
                  <c:v>44270</c:v>
                </c:pt>
                <c:pt idx="170">
                  <c:v>44271</c:v>
                </c:pt>
                <c:pt idx="171">
                  <c:v>44272</c:v>
                </c:pt>
                <c:pt idx="172">
                  <c:v>44273</c:v>
                </c:pt>
                <c:pt idx="173">
                  <c:v>44274</c:v>
                </c:pt>
                <c:pt idx="174">
                  <c:v>44277</c:v>
                </c:pt>
                <c:pt idx="175">
                  <c:v>44278</c:v>
                </c:pt>
                <c:pt idx="176">
                  <c:v>44279</c:v>
                </c:pt>
                <c:pt idx="177">
                  <c:v>44280</c:v>
                </c:pt>
                <c:pt idx="178">
                  <c:v>44281</c:v>
                </c:pt>
                <c:pt idx="179">
                  <c:v>44284</c:v>
                </c:pt>
                <c:pt idx="180">
                  <c:v>44285</c:v>
                </c:pt>
                <c:pt idx="181">
                  <c:v>44286</c:v>
                </c:pt>
                <c:pt idx="182">
                  <c:v>44287</c:v>
                </c:pt>
                <c:pt idx="183">
                  <c:v>44288</c:v>
                </c:pt>
                <c:pt idx="184">
                  <c:v>44291</c:v>
                </c:pt>
                <c:pt idx="185">
                  <c:v>44292</c:v>
                </c:pt>
                <c:pt idx="186">
                  <c:v>44293</c:v>
                </c:pt>
                <c:pt idx="187">
                  <c:v>44294</c:v>
                </c:pt>
                <c:pt idx="188">
                  <c:v>44295</c:v>
                </c:pt>
                <c:pt idx="189">
                  <c:v>44298</c:v>
                </c:pt>
                <c:pt idx="190">
                  <c:v>44299</c:v>
                </c:pt>
                <c:pt idx="191">
                  <c:v>44300</c:v>
                </c:pt>
                <c:pt idx="192">
                  <c:v>44301</c:v>
                </c:pt>
                <c:pt idx="193">
                  <c:v>44302</c:v>
                </c:pt>
                <c:pt idx="194">
                  <c:v>44305</c:v>
                </c:pt>
                <c:pt idx="195">
                  <c:v>44306</c:v>
                </c:pt>
                <c:pt idx="196">
                  <c:v>44307</c:v>
                </c:pt>
                <c:pt idx="197">
                  <c:v>44308</c:v>
                </c:pt>
                <c:pt idx="198">
                  <c:v>44309</c:v>
                </c:pt>
                <c:pt idx="199">
                  <c:v>44312</c:v>
                </c:pt>
                <c:pt idx="200">
                  <c:v>44313</c:v>
                </c:pt>
                <c:pt idx="201">
                  <c:v>44314</c:v>
                </c:pt>
                <c:pt idx="202">
                  <c:v>44315</c:v>
                </c:pt>
                <c:pt idx="203">
                  <c:v>44316</c:v>
                </c:pt>
                <c:pt idx="204">
                  <c:v>44319</c:v>
                </c:pt>
                <c:pt idx="205">
                  <c:v>44320</c:v>
                </c:pt>
                <c:pt idx="206">
                  <c:v>44321</c:v>
                </c:pt>
                <c:pt idx="207">
                  <c:v>44322</c:v>
                </c:pt>
                <c:pt idx="208">
                  <c:v>44323</c:v>
                </c:pt>
                <c:pt idx="209">
                  <c:v>44326</c:v>
                </c:pt>
                <c:pt idx="210">
                  <c:v>44327</c:v>
                </c:pt>
                <c:pt idx="211">
                  <c:v>44328</c:v>
                </c:pt>
                <c:pt idx="212">
                  <c:v>44329</c:v>
                </c:pt>
                <c:pt idx="213">
                  <c:v>44330</c:v>
                </c:pt>
                <c:pt idx="214">
                  <c:v>44333</c:v>
                </c:pt>
                <c:pt idx="215">
                  <c:v>44334</c:v>
                </c:pt>
                <c:pt idx="216">
                  <c:v>44335</c:v>
                </c:pt>
                <c:pt idx="217">
                  <c:v>44336</c:v>
                </c:pt>
                <c:pt idx="218">
                  <c:v>44337</c:v>
                </c:pt>
                <c:pt idx="219">
                  <c:v>44340</c:v>
                </c:pt>
                <c:pt idx="220">
                  <c:v>44341</c:v>
                </c:pt>
                <c:pt idx="221">
                  <c:v>44342</c:v>
                </c:pt>
                <c:pt idx="222">
                  <c:v>44343</c:v>
                </c:pt>
                <c:pt idx="223">
                  <c:v>44344</c:v>
                </c:pt>
                <c:pt idx="224">
                  <c:v>44347</c:v>
                </c:pt>
                <c:pt idx="225">
                  <c:v>44348</c:v>
                </c:pt>
                <c:pt idx="226">
                  <c:v>44349</c:v>
                </c:pt>
                <c:pt idx="227">
                  <c:v>44350</c:v>
                </c:pt>
                <c:pt idx="228">
                  <c:v>44351</c:v>
                </c:pt>
                <c:pt idx="229">
                  <c:v>44354</c:v>
                </c:pt>
                <c:pt idx="230">
                  <c:v>44355</c:v>
                </c:pt>
                <c:pt idx="231">
                  <c:v>44356</c:v>
                </c:pt>
                <c:pt idx="232">
                  <c:v>44357</c:v>
                </c:pt>
                <c:pt idx="233">
                  <c:v>44358</c:v>
                </c:pt>
                <c:pt idx="234">
                  <c:v>44361</c:v>
                </c:pt>
                <c:pt idx="235">
                  <c:v>44362</c:v>
                </c:pt>
                <c:pt idx="236">
                  <c:v>44363</c:v>
                </c:pt>
                <c:pt idx="237">
                  <c:v>44364</c:v>
                </c:pt>
                <c:pt idx="238">
                  <c:v>44365</c:v>
                </c:pt>
                <c:pt idx="239">
                  <c:v>44368</c:v>
                </c:pt>
                <c:pt idx="240">
                  <c:v>44369</c:v>
                </c:pt>
                <c:pt idx="241">
                  <c:v>44370</c:v>
                </c:pt>
                <c:pt idx="242">
                  <c:v>44371</c:v>
                </c:pt>
                <c:pt idx="243">
                  <c:v>44372</c:v>
                </c:pt>
                <c:pt idx="244">
                  <c:v>44375</c:v>
                </c:pt>
                <c:pt idx="245">
                  <c:v>44376</c:v>
                </c:pt>
                <c:pt idx="246">
                  <c:v>44377</c:v>
                </c:pt>
                <c:pt idx="247">
                  <c:v>44378</c:v>
                </c:pt>
                <c:pt idx="248">
                  <c:v>44379</c:v>
                </c:pt>
                <c:pt idx="249">
                  <c:v>44382</c:v>
                </c:pt>
                <c:pt idx="250">
                  <c:v>44383</c:v>
                </c:pt>
                <c:pt idx="251">
                  <c:v>44384</c:v>
                </c:pt>
                <c:pt idx="252">
                  <c:v>44385</c:v>
                </c:pt>
                <c:pt idx="253">
                  <c:v>44386</c:v>
                </c:pt>
                <c:pt idx="254">
                  <c:v>44389</c:v>
                </c:pt>
                <c:pt idx="255">
                  <c:v>44390</c:v>
                </c:pt>
                <c:pt idx="256">
                  <c:v>44391</c:v>
                </c:pt>
                <c:pt idx="257">
                  <c:v>44392</c:v>
                </c:pt>
                <c:pt idx="258">
                  <c:v>44393</c:v>
                </c:pt>
                <c:pt idx="259">
                  <c:v>44396</c:v>
                </c:pt>
                <c:pt idx="260">
                  <c:v>44397</c:v>
                </c:pt>
                <c:pt idx="261">
                  <c:v>44398</c:v>
                </c:pt>
                <c:pt idx="262">
                  <c:v>44399</c:v>
                </c:pt>
                <c:pt idx="263">
                  <c:v>44400</c:v>
                </c:pt>
                <c:pt idx="264">
                  <c:v>44403</c:v>
                </c:pt>
                <c:pt idx="265">
                  <c:v>44404</c:v>
                </c:pt>
                <c:pt idx="266">
                  <c:v>44405</c:v>
                </c:pt>
                <c:pt idx="267">
                  <c:v>44406</c:v>
                </c:pt>
                <c:pt idx="268">
                  <c:v>44407</c:v>
                </c:pt>
                <c:pt idx="269">
                  <c:v>44410</c:v>
                </c:pt>
                <c:pt idx="270">
                  <c:v>44411</c:v>
                </c:pt>
                <c:pt idx="271">
                  <c:v>44412</c:v>
                </c:pt>
                <c:pt idx="272">
                  <c:v>44413</c:v>
                </c:pt>
                <c:pt idx="273">
                  <c:v>44414</c:v>
                </c:pt>
                <c:pt idx="274">
                  <c:v>44417</c:v>
                </c:pt>
                <c:pt idx="275">
                  <c:v>44418</c:v>
                </c:pt>
                <c:pt idx="276">
                  <c:v>44419</c:v>
                </c:pt>
                <c:pt idx="277">
                  <c:v>44420</c:v>
                </c:pt>
                <c:pt idx="278">
                  <c:v>44421</c:v>
                </c:pt>
                <c:pt idx="279">
                  <c:v>44424</c:v>
                </c:pt>
                <c:pt idx="280">
                  <c:v>44425</c:v>
                </c:pt>
                <c:pt idx="281">
                  <c:v>44426</c:v>
                </c:pt>
                <c:pt idx="282">
                  <c:v>44427</c:v>
                </c:pt>
                <c:pt idx="283">
                  <c:v>44428</c:v>
                </c:pt>
                <c:pt idx="284">
                  <c:v>44431</c:v>
                </c:pt>
                <c:pt idx="285">
                  <c:v>44432</c:v>
                </c:pt>
                <c:pt idx="286">
                  <c:v>44433</c:v>
                </c:pt>
                <c:pt idx="287">
                  <c:v>44434</c:v>
                </c:pt>
                <c:pt idx="288">
                  <c:v>44435</c:v>
                </c:pt>
                <c:pt idx="289">
                  <c:v>44438</c:v>
                </c:pt>
                <c:pt idx="290">
                  <c:v>44439</c:v>
                </c:pt>
                <c:pt idx="291">
                  <c:v>44440</c:v>
                </c:pt>
                <c:pt idx="292">
                  <c:v>44441</c:v>
                </c:pt>
                <c:pt idx="293">
                  <c:v>44442</c:v>
                </c:pt>
                <c:pt idx="294">
                  <c:v>44445</c:v>
                </c:pt>
                <c:pt idx="295">
                  <c:v>44446</c:v>
                </c:pt>
                <c:pt idx="296">
                  <c:v>44447</c:v>
                </c:pt>
                <c:pt idx="297">
                  <c:v>44448</c:v>
                </c:pt>
                <c:pt idx="298">
                  <c:v>44449</c:v>
                </c:pt>
                <c:pt idx="299">
                  <c:v>44452</c:v>
                </c:pt>
                <c:pt idx="300">
                  <c:v>44453</c:v>
                </c:pt>
                <c:pt idx="301">
                  <c:v>44454</c:v>
                </c:pt>
                <c:pt idx="302">
                  <c:v>44455</c:v>
                </c:pt>
                <c:pt idx="303">
                  <c:v>44456</c:v>
                </c:pt>
                <c:pt idx="304">
                  <c:v>44459</c:v>
                </c:pt>
                <c:pt idx="305">
                  <c:v>44460</c:v>
                </c:pt>
                <c:pt idx="306">
                  <c:v>44461</c:v>
                </c:pt>
                <c:pt idx="307">
                  <c:v>44462</c:v>
                </c:pt>
                <c:pt idx="308">
                  <c:v>44463</c:v>
                </c:pt>
                <c:pt idx="309">
                  <c:v>44466</c:v>
                </c:pt>
                <c:pt idx="310">
                  <c:v>44467</c:v>
                </c:pt>
                <c:pt idx="311">
                  <c:v>44468</c:v>
                </c:pt>
                <c:pt idx="312">
                  <c:v>44469</c:v>
                </c:pt>
                <c:pt idx="313">
                  <c:v>44470</c:v>
                </c:pt>
                <c:pt idx="314">
                  <c:v>44473</c:v>
                </c:pt>
                <c:pt idx="315">
                  <c:v>44474</c:v>
                </c:pt>
                <c:pt idx="316">
                  <c:v>44475</c:v>
                </c:pt>
                <c:pt idx="317">
                  <c:v>44476</c:v>
                </c:pt>
                <c:pt idx="318">
                  <c:v>44477</c:v>
                </c:pt>
                <c:pt idx="319">
                  <c:v>44480</c:v>
                </c:pt>
                <c:pt idx="320">
                  <c:v>44481</c:v>
                </c:pt>
                <c:pt idx="321">
                  <c:v>44482</c:v>
                </c:pt>
                <c:pt idx="322">
                  <c:v>44483</c:v>
                </c:pt>
                <c:pt idx="323">
                  <c:v>44484</c:v>
                </c:pt>
                <c:pt idx="324">
                  <c:v>44487</c:v>
                </c:pt>
                <c:pt idx="325">
                  <c:v>44488</c:v>
                </c:pt>
                <c:pt idx="326">
                  <c:v>44489</c:v>
                </c:pt>
                <c:pt idx="327">
                  <c:v>44490</c:v>
                </c:pt>
                <c:pt idx="328">
                  <c:v>44491</c:v>
                </c:pt>
                <c:pt idx="329">
                  <c:v>44494</c:v>
                </c:pt>
                <c:pt idx="330">
                  <c:v>44495</c:v>
                </c:pt>
                <c:pt idx="331">
                  <c:v>44496</c:v>
                </c:pt>
                <c:pt idx="332">
                  <c:v>44497</c:v>
                </c:pt>
                <c:pt idx="333">
                  <c:v>44498</c:v>
                </c:pt>
                <c:pt idx="334">
                  <c:v>44501</c:v>
                </c:pt>
                <c:pt idx="335">
                  <c:v>44502</c:v>
                </c:pt>
                <c:pt idx="336">
                  <c:v>44503</c:v>
                </c:pt>
                <c:pt idx="337">
                  <c:v>44504</c:v>
                </c:pt>
                <c:pt idx="338">
                  <c:v>44505</c:v>
                </c:pt>
                <c:pt idx="339">
                  <c:v>44508</c:v>
                </c:pt>
                <c:pt idx="340">
                  <c:v>44509</c:v>
                </c:pt>
                <c:pt idx="341">
                  <c:v>44510</c:v>
                </c:pt>
                <c:pt idx="342">
                  <c:v>44511</c:v>
                </c:pt>
                <c:pt idx="343">
                  <c:v>44512</c:v>
                </c:pt>
                <c:pt idx="344">
                  <c:v>44515</c:v>
                </c:pt>
                <c:pt idx="345">
                  <c:v>44516</c:v>
                </c:pt>
                <c:pt idx="346">
                  <c:v>44517</c:v>
                </c:pt>
                <c:pt idx="347">
                  <c:v>44518</c:v>
                </c:pt>
                <c:pt idx="348">
                  <c:v>44519</c:v>
                </c:pt>
                <c:pt idx="349">
                  <c:v>44522</c:v>
                </c:pt>
                <c:pt idx="350">
                  <c:v>44523</c:v>
                </c:pt>
                <c:pt idx="351">
                  <c:v>44524</c:v>
                </c:pt>
                <c:pt idx="352">
                  <c:v>44525</c:v>
                </c:pt>
                <c:pt idx="353">
                  <c:v>44526</c:v>
                </c:pt>
                <c:pt idx="354">
                  <c:v>44529</c:v>
                </c:pt>
                <c:pt idx="355">
                  <c:v>44530</c:v>
                </c:pt>
                <c:pt idx="356">
                  <c:v>44531</c:v>
                </c:pt>
                <c:pt idx="357">
                  <c:v>44532</c:v>
                </c:pt>
                <c:pt idx="358">
                  <c:v>44533</c:v>
                </c:pt>
                <c:pt idx="359">
                  <c:v>44536</c:v>
                </c:pt>
                <c:pt idx="360">
                  <c:v>44537</c:v>
                </c:pt>
                <c:pt idx="361">
                  <c:v>44538</c:v>
                </c:pt>
                <c:pt idx="362">
                  <c:v>44539</c:v>
                </c:pt>
                <c:pt idx="363">
                  <c:v>44540</c:v>
                </c:pt>
                <c:pt idx="364">
                  <c:v>44543</c:v>
                </c:pt>
                <c:pt idx="365">
                  <c:v>44544</c:v>
                </c:pt>
                <c:pt idx="366">
                  <c:v>44545</c:v>
                </c:pt>
                <c:pt idx="367">
                  <c:v>44546</c:v>
                </c:pt>
                <c:pt idx="368">
                  <c:v>44547</c:v>
                </c:pt>
                <c:pt idx="369">
                  <c:v>44550</c:v>
                </c:pt>
                <c:pt idx="370">
                  <c:v>44551</c:v>
                </c:pt>
                <c:pt idx="371">
                  <c:v>44552</c:v>
                </c:pt>
                <c:pt idx="372">
                  <c:v>44553</c:v>
                </c:pt>
                <c:pt idx="373">
                  <c:v>44554</c:v>
                </c:pt>
                <c:pt idx="374">
                  <c:v>44557</c:v>
                </c:pt>
                <c:pt idx="375">
                  <c:v>44558</c:v>
                </c:pt>
                <c:pt idx="376">
                  <c:v>44559</c:v>
                </c:pt>
                <c:pt idx="377">
                  <c:v>44560</c:v>
                </c:pt>
                <c:pt idx="378">
                  <c:v>44561</c:v>
                </c:pt>
                <c:pt idx="379">
                  <c:v>44564</c:v>
                </c:pt>
                <c:pt idx="380">
                  <c:v>44565</c:v>
                </c:pt>
                <c:pt idx="381">
                  <c:v>44566</c:v>
                </c:pt>
                <c:pt idx="382">
                  <c:v>44567</c:v>
                </c:pt>
                <c:pt idx="383">
                  <c:v>44568</c:v>
                </c:pt>
                <c:pt idx="384">
                  <c:v>44571</c:v>
                </c:pt>
                <c:pt idx="385">
                  <c:v>44572</c:v>
                </c:pt>
                <c:pt idx="386">
                  <c:v>44573</c:v>
                </c:pt>
                <c:pt idx="387">
                  <c:v>44574</c:v>
                </c:pt>
                <c:pt idx="388">
                  <c:v>44575</c:v>
                </c:pt>
                <c:pt idx="389">
                  <c:v>44578</c:v>
                </c:pt>
                <c:pt idx="390">
                  <c:v>44579</c:v>
                </c:pt>
                <c:pt idx="391">
                  <c:v>44580</c:v>
                </c:pt>
                <c:pt idx="392">
                  <c:v>44581</c:v>
                </c:pt>
                <c:pt idx="393">
                  <c:v>44582</c:v>
                </c:pt>
                <c:pt idx="394">
                  <c:v>44585</c:v>
                </c:pt>
                <c:pt idx="395">
                  <c:v>44586</c:v>
                </c:pt>
                <c:pt idx="396">
                  <c:v>44587</c:v>
                </c:pt>
                <c:pt idx="397">
                  <c:v>44588</c:v>
                </c:pt>
                <c:pt idx="398">
                  <c:v>44589</c:v>
                </c:pt>
                <c:pt idx="399">
                  <c:v>44592</c:v>
                </c:pt>
                <c:pt idx="400">
                  <c:v>44593</c:v>
                </c:pt>
                <c:pt idx="401">
                  <c:v>44594</c:v>
                </c:pt>
                <c:pt idx="402">
                  <c:v>44595</c:v>
                </c:pt>
                <c:pt idx="403">
                  <c:v>44596</c:v>
                </c:pt>
                <c:pt idx="404">
                  <c:v>44599</c:v>
                </c:pt>
                <c:pt idx="405">
                  <c:v>44600</c:v>
                </c:pt>
                <c:pt idx="406">
                  <c:v>44601</c:v>
                </c:pt>
                <c:pt idx="407">
                  <c:v>44602</c:v>
                </c:pt>
                <c:pt idx="408">
                  <c:v>44603</c:v>
                </c:pt>
                <c:pt idx="409">
                  <c:v>44606</c:v>
                </c:pt>
                <c:pt idx="410">
                  <c:v>44607</c:v>
                </c:pt>
                <c:pt idx="411">
                  <c:v>44608</c:v>
                </c:pt>
                <c:pt idx="412">
                  <c:v>44609</c:v>
                </c:pt>
                <c:pt idx="413">
                  <c:v>44610</c:v>
                </c:pt>
                <c:pt idx="414">
                  <c:v>44613</c:v>
                </c:pt>
                <c:pt idx="415">
                  <c:v>44614</c:v>
                </c:pt>
                <c:pt idx="416">
                  <c:v>44615</c:v>
                </c:pt>
                <c:pt idx="417">
                  <c:v>44616</c:v>
                </c:pt>
                <c:pt idx="418">
                  <c:v>44617</c:v>
                </c:pt>
                <c:pt idx="419">
                  <c:v>44620</c:v>
                </c:pt>
                <c:pt idx="420">
                  <c:v>44621</c:v>
                </c:pt>
                <c:pt idx="421">
                  <c:v>44622</c:v>
                </c:pt>
                <c:pt idx="422">
                  <c:v>44623</c:v>
                </c:pt>
                <c:pt idx="423">
                  <c:v>44624</c:v>
                </c:pt>
                <c:pt idx="424">
                  <c:v>44627</c:v>
                </c:pt>
                <c:pt idx="425">
                  <c:v>44628</c:v>
                </c:pt>
                <c:pt idx="426">
                  <c:v>44629</c:v>
                </c:pt>
                <c:pt idx="427">
                  <c:v>44630</c:v>
                </c:pt>
                <c:pt idx="428">
                  <c:v>44631</c:v>
                </c:pt>
                <c:pt idx="429">
                  <c:v>44634</c:v>
                </c:pt>
                <c:pt idx="430">
                  <c:v>44635</c:v>
                </c:pt>
                <c:pt idx="431">
                  <c:v>44636</c:v>
                </c:pt>
                <c:pt idx="432">
                  <c:v>44637</c:v>
                </c:pt>
                <c:pt idx="433">
                  <c:v>44638</c:v>
                </c:pt>
                <c:pt idx="434">
                  <c:v>44641</c:v>
                </c:pt>
                <c:pt idx="435">
                  <c:v>44642</c:v>
                </c:pt>
                <c:pt idx="436">
                  <c:v>44643</c:v>
                </c:pt>
                <c:pt idx="437">
                  <c:v>44644</c:v>
                </c:pt>
                <c:pt idx="438">
                  <c:v>44645</c:v>
                </c:pt>
                <c:pt idx="439">
                  <c:v>44648</c:v>
                </c:pt>
                <c:pt idx="440">
                  <c:v>44649</c:v>
                </c:pt>
                <c:pt idx="441">
                  <c:v>44650</c:v>
                </c:pt>
                <c:pt idx="442">
                  <c:v>44651</c:v>
                </c:pt>
                <c:pt idx="443">
                  <c:v>44652</c:v>
                </c:pt>
                <c:pt idx="444">
                  <c:v>44655</c:v>
                </c:pt>
                <c:pt idx="445">
                  <c:v>44656</c:v>
                </c:pt>
                <c:pt idx="446">
                  <c:v>44657</c:v>
                </c:pt>
                <c:pt idx="447">
                  <c:v>44658</c:v>
                </c:pt>
                <c:pt idx="448">
                  <c:v>44659</c:v>
                </c:pt>
                <c:pt idx="449">
                  <c:v>44662</c:v>
                </c:pt>
                <c:pt idx="450">
                  <c:v>44663</c:v>
                </c:pt>
                <c:pt idx="451">
                  <c:v>44664</c:v>
                </c:pt>
                <c:pt idx="452">
                  <c:v>44665</c:v>
                </c:pt>
                <c:pt idx="453">
                  <c:v>44666</c:v>
                </c:pt>
                <c:pt idx="454">
                  <c:v>44669</c:v>
                </c:pt>
                <c:pt idx="455">
                  <c:v>44670</c:v>
                </c:pt>
                <c:pt idx="456">
                  <c:v>44671</c:v>
                </c:pt>
                <c:pt idx="457">
                  <c:v>44672</c:v>
                </c:pt>
                <c:pt idx="458">
                  <c:v>44673</c:v>
                </c:pt>
                <c:pt idx="459">
                  <c:v>44676</c:v>
                </c:pt>
                <c:pt idx="460">
                  <c:v>44677</c:v>
                </c:pt>
                <c:pt idx="461">
                  <c:v>44678</c:v>
                </c:pt>
                <c:pt idx="462">
                  <c:v>44679</c:v>
                </c:pt>
                <c:pt idx="463">
                  <c:v>44680</c:v>
                </c:pt>
                <c:pt idx="464">
                  <c:v>44683</c:v>
                </c:pt>
                <c:pt idx="465">
                  <c:v>44684</c:v>
                </c:pt>
                <c:pt idx="466">
                  <c:v>44685</c:v>
                </c:pt>
                <c:pt idx="467">
                  <c:v>44686</c:v>
                </c:pt>
                <c:pt idx="468">
                  <c:v>44687</c:v>
                </c:pt>
                <c:pt idx="469">
                  <c:v>44690</c:v>
                </c:pt>
                <c:pt idx="470">
                  <c:v>44691</c:v>
                </c:pt>
                <c:pt idx="471">
                  <c:v>44692</c:v>
                </c:pt>
                <c:pt idx="472">
                  <c:v>44693</c:v>
                </c:pt>
                <c:pt idx="473">
                  <c:v>44694</c:v>
                </c:pt>
                <c:pt idx="474">
                  <c:v>44697</c:v>
                </c:pt>
                <c:pt idx="475">
                  <c:v>44698</c:v>
                </c:pt>
                <c:pt idx="476">
                  <c:v>44699</c:v>
                </c:pt>
                <c:pt idx="477">
                  <c:v>44700</c:v>
                </c:pt>
                <c:pt idx="478">
                  <c:v>44701</c:v>
                </c:pt>
                <c:pt idx="479">
                  <c:v>44704</c:v>
                </c:pt>
                <c:pt idx="480">
                  <c:v>44705</c:v>
                </c:pt>
                <c:pt idx="481">
                  <c:v>44706</c:v>
                </c:pt>
                <c:pt idx="482">
                  <c:v>44707</c:v>
                </c:pt>
                <c:pt idx="483">
                  <c:v>44708</c:v>
                </c:pt>
                <c:pt idx="484">
                  <c:v>44711</c:v>
                </c:pt>
                <c:pt idx="485">
                  <c:v>44712</c:v>
                </c:pt>
                <c:pt idx="486">
                  <c:v>44713</c:v>
                </c:pt>
                <c:pt idx="487">
                  <c:v>44714</c:v>
                </c:pt>
                <c:pt idx="488">
                  <c:v>44715</c:v>
                </c:pt>
                <c:pt idx="489">
                  <c:v>44718</c:v>
                </c:pt>
                <c:pt idx="490">
                  <c:v>44719</c:v>
                </c:pt>
                <c:pt idx="491">
                  <c:v>44720</c:v>
                </c:pt>
                <c:pt idx="492">
                  <c:v>44721</c:v>
                </c:pt>
                <c:pt idx="493">
                  <c:v>44722</c:v>
                </c:pt>
                <c:pt idx="494">
                  <c:v>44725</c:v>
                </c:pt>
                <c:pt idx="495">
                  <c:v>44726</c:v>
                </c:pt>
                <c:pt idx="496">
                  <c:v>44727</c:v>
                </c:pt>
                <c:pt idx="497">
                  <c:v>44728</c:v>
                </c:pt>
                <c:pt idx="498">
                  <c:v>44729</c:v>
                </c:pt>
                <c:pt idx="499">
                  <c:v>44732</c:v>
                </c:pt>
                <c:pt idx="500">
                  <c:v>44733</c:v>
                </c:pt>
                <c:pt idx="501">
                  <c:v>44734</c:v>
                </c:pt>
                <c:pt idx="502">
                  <c:v>44735</c:v>
                </c:pt>
                <c:pt idx="503">
                  <c:v>44736</c:v>
                </c:pt>
                <c:pt idx="504">
                  <c:v>44739</c:v>
                </c:pt>
                <c:pt idx="505">
                  <c:v>44740</c:v>
                </c:pt>
                <c:pt idx="506">
                  <c:v>44741</c:v>
                </c:pt>
                <c:pt idx="507">
                  <c:v>44742</c:v>
                </c:pt>
                <c:pt idx="508">
                  <c:v>44743</c:v>
                </c:pt>
                <c:pt idx="509">
                  <c:v>44746</c:v>
                </c:pt>
                <c:pt idx="510">
                  <c:v>44747</c:v>
                </c:pt>
                <c:pt idx="511">
                  <c:v>44748</c:v>
                </c:pt>
                <c:pt idx="512">
                  <c:v>44749</c:v>
                </c:pt>
                <c:pt idx="513">
                  <c:v>44750</c:v>
                </c:pt>
                <c:pt idx="514">
                  <c:v>44753</c:v>
                </c:pt>
                <c:pt idx="515">
                  <c:v>44754</c:v>
                </c:pt>
                <c:pt idx="516">
                  <c:v>44755</c:v>
                </c:pt>
                <c:pt idx="517">
                  <c:v>44756</c:v>
                </c:pt>
                <c:pt idx="518">
                  <c:v>44757</c:v>
                </c:pt>
                <c:pt idx="519">
                  <c:v>44760</c:v>
                </c:pt>
                <c:pt idx="520">
                  <c:v>44761</c:v>
                </c:pt>
                <c:pt idx="521">
                  <c:v>44762</c:v>
                </c:pt>
                <c:pt idx="522">
                  <c:v>44763</c:v>
                </c:pt>
                <c:pt idx="523">
                  <c:v>44764</c:v>
                </c:pt>
                <c:pt idx="524">
                  <c:v>44767</c:v>
                </c:pt>
                <c:pt idx="525">
                  <c:v>44768</c:v>
                </c:pt>
                <c:pt idx="526">
                  <c:v>44769</c:v>
                </c:pt>
                <c:pt idx="527">
                  <c:v>44770</c:v>
                </c:pt>
                <c:pt idx="528">
                  <c:v>44771</c:v>
                </c:pt>
                <c:pt idx="529">
                  <c:v>44774</c:v>
                </c:pt>
                <c:pt idx="530">
                  <c:v>44775</c:v>
                </c:pt>
                <c:pt idx="531">
                  <c:v>44776</c:v>
                </c:pt>
                <c:pt idx="532">
                  <c:v>44777</c:v>
                </c:pt>
                <c:pt idx="533">
                  <c:v>44778</c:v>
                </c:pt>
                <c:pt idx="534">
                  <c:v>44781</c:v>
                </c:pt>
                <c:pt idx="535">
                  <c:v>44782</c:v>
                </c:pt>
                <c:pt idx="536">
                  <c:v>44783</c:v>
                </c:pt>
                <c:pt idx="537">
                  <c:v>44784</c:v>
                </c:pt>
                <c:pt idx="538">
                  <c:v>44785</c:v>
                </c:pt>
                <c:pt idx="539">
                  <c:v>44788</c:v>
                </c:pt>
                <c:pt idx="540">
                  <c:v>44789</c:v>
                </c:pt>
                <c:pt idx="541">
                  <c:v>44790</c:v>
                </c:pt>
                <c:pt idx="542">
                  <c:v>44791</c:v>
                </c:pt>
                <c:pt idx="543">
                  <c:v>44792</c:v>
                </c:pt>
                <c:pt idx="544">
                  <c:v>44795</c:v>
                </c:pt>
                <c:pt idx="545">
                  <c:v>44796</c:v>
                </c:pt>
                <c:pt idx="546">
                  <c:v>44797</c:v>
                </c:pt>
                <c:pt idx="547">
                  <c:v>44798</c:v>
                </c:pt>
                <c:pt idx="548">
                  <c:v>44799</c:v>
                </c:pt>
                <c:pt idx="549">
                  <c:v>44802</c:v>
                </c:pt>
                <c:pt idx="550">
                  <c:v>44803</c:v>
                </c:pt>
                <c:pt idx="551">
                  <c:v>44804</c:v>
                </c:pt>
                <c:pt idx="552">
                  <c:v>44805</c:v>
                </c:pt>
                <c:pt idx="553">
                  <c:v>44806</c:v>
                </c:pt>
                <c:pt idx="554">
                  <c:v>44809</c:v>
                </c:pt>
                <c:pt idx="555">
                  <c:v>44810</c:v>
                </c:pt>
                <c:pt idx="556">
                  <c:v>44811</c:v>
                </c:pt>
                <c:pt idx="557">
                  <c:v>44812</c:v>
                </c:pt>
                <c:pt idx="558">
                  <c:v>44813</c:v>
                </c:pt>
                <c:pt idx="559">
                  <c:v>44816</c:v>
                </c:pt>
                <c:pt idx="560">
                  <c:v>44817</c:v>
                </c:pt>
                <c:pt idx="561">
                  <c:v>44818</c:v>
                </c:pt>
                <c:pt idx="562">
                  <c:v>44819</c:v>
                </c:pt>
                <c:pt idx="563">
                  <c:v>44820</c:v>
                </c:pt>
                <c:pt idx="564">
                  <c:v>44823</c:v>
                </c:pt>
                <c:pt idx="565">
                  <c:v>44824</c:v>
                </c:pt>
                <c:pt idx="566">
                  <c:v>44825</c:v>
                </c:pt>
                <c:pt idx="567">
                  <c:v>44826</c:v>
                </c:pt>
                <c:pt idx="568">
                  <c:v>44827</c:v>
                </c:pt>
                <c:pt idx="569">
                  <c:v>44830</c:v>
                </c:pt>
                <c:pt idx="570">
                  <c:v>44831</c:v>
                </c:pt>
                <c:pt idx="571">
                  <c:v>44832</c:v>
                </c:pt>
                <c:pt idx="572">
                  <c:v>44833</c:v>
                </c:pt>
                <c:pt idx="573">
                  <c:v>44834</c:v>
                </c:pt>
                <c:pt idx="574">
                  <c:v>44837</c:v>
                </c:pt>
                <c:pt idx="575">
                  <c:v>44838</c:v>
                </c:pt>
                <c:pt idx="576">
                  <c:v>44839</c:v>
                </c:pt>
                <c:pt idx="577">
                  <c:v>44840</c:v>
                </c:pt>
                <c:pt idx="578">
                  <c:v>44841</c:v>
                </c:pt>
                <c:pt idx="579">
                  <c:v>44844</c:v>
                </c:pt>
                <c:pt idx="580">
                  <c:v>44845</c:v>
                </c:pt>
                <c:pt idx="581">
                  <c:v>44846</c:v>
                </c:pt>
                <c:pt idx="582">
                  <c:v>44847</c:v>
                </c:pt>
                <c:pt idx="583">
                  <c:v>44848</c:v>
                </c:pt>
                <c:pt idx="584">
                  <c:v>44851</c:v>
                </c:pt>
                <c:pt idx="585">
                  <c:v>44852</c:v>
                </c:pt>
                <c:pt idx="586">
                  <c:v>44853</c:v>
                </c:pt>
                <c:pt idx="587">
                  <c:v>44854</c:v>
                </c:pt>
                <c:pt idx="588">
                  <c:v>44855</c:v>
                </c:pt>
                <c:pt idx="589">
                  <c:v>44858</c:v>
                </c:pt>
                <c:pt idx="590">
                  <c:v>44859</c:v>
                </c:pt>
                <c:pt idx="591">
                  <c:v>44860</c:v>
                </c:pt>
                <c:pt idx="592">
                  <c:v>44861</c:v>
                </c:pt>
                <c:pt idx="593">
                  <c:v>44862</c:v>
                </c:pt>
                <c:pt idx="594">
                  <c:v>44865</c:v>
                </c:pt>
                <c:pt idx="595">
                  <c:v>44866</c:v>
                </c:pt>
                <c:pt idx="596">
                  <c:v>44867</c:v>
                </c:pt>
                <c:pt idx="597">
                  <c:v>44868</c:v>
                </c:pt>
                <c:pt idx="598">
                  <c:v>44869</c:v>
                </c:pt>
                <c:pt idx="599">
                  <c:v>44872</c:v>
                </c:pt>
                <c:pt idx="600">
                  <c:v>44873</c:v>
                </c:pt>
                <c:pt idx="601">
                  <c:v>44874</c:v>
                </c:pt>
                <c:pt idx="602">
                  <c:v>44875</c:v>
                </c:pt>
                <c:pt idx="603">
                  <c:v>44876</c:v>
                </c:pt>
                <c:pt idx="604">
                  <c:v>44879</c:v>
                </c:pt>
                <c:pt idx="605">
                  <c:v>44880</c:v>
                </c:pt>
                <c:pt idx="606">
                  <c:v>44881</c:v>
                </c:pt>
                <c:pt idx="607">
                  <c:v>44882</c:v>
                </c:pt>
                <c:pt idx="608">
                  <c:v>44883</c:v>
                </c:pt>
                <c:pt idx="609">
                  <c:v>44886</c:v>
                </c:pt>
                <c:pt idx="610">
                  <c:v>44887</c:v>
                </c:pt>
                <c:pt idx="611">
                  <c:v>44888</c:v>
                </c:pt>
                <c:pt idx="612">
                  <c:v>44889</c:v>
                </c:pt>
                <c:pt idx="613">
                  <c:v>44890</c:v>
                </c:pt>
                <c:pt idx="614">
                  <c:v>44893</c:v>
                </c:pt>
                <c:pt idx="615">
                  <c:v>44894</c:v>
                </c:pt>
                <c:pt idx="616">
                  <c:v>44895</c:v>
                </c:pt>
                <c:pt idx="617">
                  <c:v>44896</c:v>
                </c:pt>
                <c:pt idx="618">
                  <c:v>44897</c:v>
                </c:pt>
                <c:pt idx="619">
                  <c:v>44900</c:v>
                </c:pt>
                <c:pt idx="620">
                  <c:v>44901</c:v>
                </c:pt>
                <c:pt idx="621">
                  <c:v>44902</c:v>
                </c:pt>
                <c:pt idx="622">
                  <c:v>44903</c:v>
                </c:pt>
                <c:pt idx="623">
                  <c:v>44904</c:v>
                </c:pt>
                <c:pt idx="624">
                  <c:v>44907</c:v>
                </c:pt>
                <c:pt idx="625">
                  <c:v>44908</c:v>
                </c:pt>
                <c:pt idx="626">
                  <c:v>44909</c:v>
                </c:pt>
                <c:pt idx="627">
                  <c:v>44910</c:v>
                </c:pt>
                <c:pt idx="628">
                  <c:v>44911</c:v>
                </c:pt>
                <c:pt idx="629">
                  <c:v>44914</c:v>
                </c:pt>
                <c:pt idx="630">
                  <c:v>44915</c:v>
                </c:pt>
                <c:pt idx="631">
                  <c:v>44916</c:v>
                </c:pt>
                <c:pt idx="632">
                  <c:v>44917</c:v>
                </c:pt>
                <c:pt idx="633">
                  <c:v>44918</c:v>
                </c:pt>
                <c:pt idx="634">
                  <c:v>44922</c:v>
                </c:pt>
                <c:pt idx="635">
                  <c:v>44923</c:v>
                </c:pt>
                <c:pt idx="636">
                  <c:v>44924</c:v>
                </c:pt>
                <c:pt idx="637">
                  <c:v>44925</c:v>
                </c:pt>
                <c:pt idx="638">
                  <c:v>44929</c:v>
                </c:pt>
                <c:pt idx="639">
                  <c:v>44930</c:v>
                </c:pt>
                <c:pt idx="640">
                  <c:v>44931</c:v>
                </c:pt>
                <c:pt idx="641">
                  <c:v>44932</c:v>
                </c:pt>
                <c:pt idx="642">
                  <c:v>44935</c:v>
                </c:pt>
                <c:pt idx="643">
                  <c:v>44936</c:v>
                </c:pt>
                <c:pt idx="644">
                  <c:v>44937</c:v>
                </c:pt>
                <c:pt idx="645">
                  <c:v>44938</c:v>
                </c:pt>
                <c:pt idx="646">
                  <c:v>44939</c:v>
                </c:pt>
                <c:pt idx="647">
                  <c:v>44942</c:v>
                </c:pt>
                <c:pt idx="648">
                  <c:v>44943</c:v>
                </c:pt>
                <c:pt idx="649">
                  <c:v>44944</c:v>
                </c:pt>
                <c:pt idx="650">
                  <c:v>44945</c:v>
                </c:pt>
                <c:pt idx="651">
                  <c:v>44946</c:v>
                </c:pt>
                <c:pt idx="652">
                  <c:v>44949</c:v>
                </c:pt>
                <c:pt idx="653">
                  <c:v>44950</c:v>
                </c:pt>
                <c:pt idx="654">
                  <c:v>44951</c:v>
                </c:pt>
                <c:pt idx="655">
                  <c:v>44952</c:v>
                </c:pt>
                <c:pt idx="656">
                  <c:v>44953</c:v>
                </c:pt>
                <c:pt idx="657">
                  <c:v>44956</c:v>
                </c:pt>
                <c:pt idx="658">
                  <c:v>44957</c:v>
                </c:pt>
                <c:pt idx="659">
                  <c:v>44958</c:v>
                </c:pt>
                <c:pt idx="660">
                  <c:v>44959</c:v>
                </c:pt>
                <c:pt idx="661">
                  <c:v>44960</c:v>
                </c:pt>
                <c:pt idx="662">
                  <c:v>44963</c:v>
                </c:pt>
                <c:pt idx="663">
                  <c:v>44964</c:v>
                </c:pt>
                <c:pt idx="664">
                  <c:v>44965</c:v>
                </c:pt>
                <c:pt idx="665">
                  <c:v>44966</c:v>
                </c:pt>
                <c:pt idx="666">
                  <c:v>44967</c:v>
                </c:pt>
                <c:pt idx="667">
                  <c:v>44970</c:v>
                </c:pt>
                <c:pt idx="668">
                  <c:v>44971</c:v>
                </c:pt>
                <c:pt idx="669">
                  <c:v>44972</c:v>
                </c:pt>
                <c:pt idx="670">
                  <c:v>44973</c:v>
                </c:pt>
                <c:pt idx="671">
                  <c:v>44974</c:v>
                </c:pt>
                <c:pt idx="672">
                  <c:v>44977</c:v>
                </c:pt>
                <c:pt idx="673">
                  <c:v>44978</c:v>
                </c:pt>
                <c:pt idx="674">
                  <c:v>44979</c:v>
                </c:pt>
                <c:pt idx="675">
                  <c:v>44980</c:v>
                </c:pt>
                <c:pt idx="676">
                  <c:v>44981</c:v>
                </c:pt>
                <c:pt idx="677">
                  <c:v>44984</c:v>
                </c:pt>
                <c:pt idx="678">
                  <c:v>44985</c:v>
                </c:pt>
                <c:pt idx="679">
                  <c:v>44986</c:v>
                </c:pt>
                <c:pt idx="680">
                  <c:v>44987</c:v>
                </c:pt>
                <c:pt idx="681">
                  <c:v>44988</c:v>
                </c:pt>
                <c:pt idx="682">
                  <c:v>44991</c:v>
                </c:pt>
                <c:pt idx="683">
                  <c:v>44992</c:v>
                </c:pt>
                <c:pt idx="684">
                  <c:v>44993</c:v>
                </c:pt>
                <c:pt idx="685">
                  <c:v>44994</c:v>
                </c:pt>
                <c:pt idx="686">
                  <c:v>44995</c:v>
                </c:pt>
                <c:pt idx="687">
                  <c:v>44998</c:v>
                </c:pt>
                <c:pt idx="688">
                  <c:v>44999</c:v>
                </c:pt>
                <c:pt idx="689">
                  <c:v>45000</c:v>
                </c:pt>
                <c:pt idx="690">
                  <c:v>45001</c:v>
                </c:pt>
                <c:pt idx="691">
                  <c:v>45002</c:v>
                </c:pt>
                <c:pt idx="692">
                  <c:v>45005</c:v>
                </c:pt>
                <c:pt idx="693">
                  <c:v>45006</c:v>
                </c:pt>
                <c:pt idx="694">
                  <c:v>45007</c:v>
                </c:pt>
                <c:pt idx="695">
                  <c:v>45008</c:v>
                </c:pt>
                <c:pt idx="696">
                  <c:v>45009</c:v>
                </c:pt>
                <c:pt idx="697">
                  <c:v>45012</c:v>
                </c:pt>
                <c:pt idx="698">
                  <c:v>45013</c:v>
                </c:pt>
                <c:pt idx="699">
                  <c:v>45014</c:v>
                </c:pt>
                <c:pt idx="700">
                  <c:v>45015</c:v>
                </c:pt>
                <c:pt idx="701">
                  <c:v>45016</c:v>
                </c:pt>
                <c:pt idx="702">
                  <c:v>45019</c:v>
                </c:pt>
                <c:pt idx="703">
                  <c:v>45020</c:v>
                </c:pt>
                <c:pt idx="704">
                  <c:v>45021</c:v>
                </c:pt>
                <c:pt idx="705">
                  <c:v>45022</c:v>
                </c:pt>
                <c:pt idx="706">
                  <c:v>45026</c:v>
                </c:pt>
                <c:pt idx="707">
                  <c:v>45027</c:v>
                </c:pt>
                <c:pt idx="708">
                  <c:v>45028</c:v>
                </c:pt>
                <c:pt idx="709">
                  <c:v>45029</c:v>
                </c:pt>
                <c:pt idx="710">
                  <c:v>45030</c:v>
                </c:pt>
                <c:pt idx="711">
                  <c:v>45033</c:v>
                </c:pt>
                <c:pt idx="712">
                  <c:v>45034</c:v>
                </c:pt>
                <c:pt idx="713">
                  <c:v>45035</c:v>
                </c:pt>
                <c:pt idx="714">
                  <c:v>45036</c:v>
                </c:pt>
                <c:pt idx="715">
                  <c:v>45037</c:v>
                </c:pt>
                <c:pt idx="716">
                  <c:v>45040</c:v>
                </c:pt>
                <c:pt idx="717">
                  <c:v>45041</c:v>
                </c:pt>
                <c:pt idx="718">
                  <c:v>45042</c:v>
                </c:pt>
                <c:pt idx="719">
                  <c:v>45043</c:v>
                </c:pt>
                <c:pt idx="720">
                  <c:v>45044</c:v>
                </c:pt>
                <c:pt idx="721">
                  <c:v>45047</c:v>
                </c:pt>
                <c:pt idx="722">
                  <c:v>45048</c:v>
                </c:pt>
                <c:pt idx="723">
                  <c:v>45049</c:v>
                </c:pt>
                <c:pt idx="724">
                  <c:v>45050</c:v>
                </c:pt>
                <c:pt idx="725">
                  <c:v>45051</c:v>
                </c:pt>
                <c:pt idx="726">
                  <c:v>45054</c:v>
                </c:pt>
                <c:pt idx="727">
                  <c:v>45055</c:v>
                </c:pt>
                <c:pt idx="728">
                  <c:v>45056</c:v>
                </c:pt>
                <c:pt idx="729">
                  <c:v>45057</c:v>
                </c:pt>
                <c:pt idx="730">
                  <c:v>45058</c:v>
                </c:pt>
                <c:pt idx="731">
                  <c:v>45061</c:v>
                </c:pt>
                <c:pt idx="732">
                  <c:v>45062</c:v>
                </c:pt>
                <c:pt idx="733">
                  <c:v>45063</c:v>
                </c:pt>
                <c:pt idx="734">
                  <c:v>45064</c:v>
                </c:pt>
                <c:pt idx="735">
                  <c:v>45065</c:v>
                </c:pt>
                <c:pt idx="736">
                  <c:v>45068</c:v>
                </c:pt>
                <c:pt idx="737">
                  <c:v>45069</c:v>
                </c:pt>
                <c:pt idx="738">
                  <c:v>45070</c:v>
                </c:pt>
                <c:pt idx="739">
                  <c:v>45071</c:v>
                </c:pt>
                <c:pt idx="740">
                  <c:v>45072</c:v>
                </c:pt>
                <c:pt idx="741">
                  <c:v>45075</c:v>
                </c:pt>
                <c:pt idx="742">
                  <c:v>45076</c:v>
                </c:pt>
                <c:pt idx="743">
                  <c:v>45077</c:v>
                </c:pt>
                <c:pt idx="744">
                  <c:v>45078</c:v>
                </c:pt>
                <c:pt idx="745">
                  <c:v>45079</c:v>
                </c:pt>
                <c:pt idx="746">
                  <c:v>45082</c:v>
                </c:pt>
                <c:pt idx="747">
                  <c:v>45083</c:v>
                </c:pt>
                <c:pt idx="748">
                  <c:v>45084</c:v>
                </c:pt>
                <c:pt idx="749">
                  <c:v>45085</c:v>
                </c:pt>
                <c:pt idx="750">
                  <c:v>45086</c:v>
                </c:pt>
                <c:pt idx="751">
                  <c:v>45089</c:v>
                </c:pt>
                <c:pt idx="752">
                  <c:v>45090</c:v>
                </c:pt>
                <c:pt idx="753">
                  <c:v>45091</c:v>
                </c:pt>
                <c:pt idx="754">
                  <c:v>45092</c:v>
                </c:pt>
                <c:pt idx="755">
                  <c:v>45093</c:v>
                </c:pt>
                <c:pt idx="756">
                  <c:v>45096</c:v>
                </c:pt>
                <c:pt idx="757">
                  <c:v>45097</c:v>
                </c:pt>
                <c:pt idx="758">
                  <c:v>45098</c:v>
                </c:pt>
                <c:pt idx="759">
                  <c:v>45099</c:v>
                </c:pt>
                <c:pt idx="760">
                  <c:v>45100</c:v>
                </c:pt>
                <c:pt idx="761">
                  <c:v>45103</c:v>
                </c:pt>
                <c:pt idx="762">
                  <c:v>45104</c:v>
                </c:pt>
                <c:pt idx="763">
                  <c:v>45105</c:v>
                </c:pt>
                <c:pt idx="764">
                  <c:v>45106</c:v>
                </c:pt>
                <c:pt idx="765">
                  <c:v>45107</c:v>
                </c:pt>
                <c:pt idx="766">
                  <c:v>45110</c:v>
                </c:pt>
                <c:pt idx="767">
                  <c:v>45111</c:v>
                </c:pt>
                <c:pt idx="768">
                  <c:v>45112</c:v>
                </c:pt>
                <c:pt idx="769">
                  <c:v>45113</c:v>
                </c:pt>
                <c:pt idx="770">
                  <c:v>45114</c:v>
                </c:pt>
                <c:pt idx="771">
                  <c:v>45117</c:v>
                </c:pt>
                <c:pt idx="772">
                  <c:v>45118</c:v>
                </c:pt>
                <c:pt idx="773">
                  <c:v>45119</c:v>
                </c:pt>
                <c:pt idx="774">
                  <c:v>45120</c:v>
                </c:pt>
                <c:pt idx="775">
                  <c:v>45121</c:v>
                </c:pt>
                <c:pt idx="776">
                  <c:v>45124</c:v>
                </c:pt>
                <c:pt idx="777">
                  <c:v>45125</c:v>
                </c:pt>
                <c:pt idx="778">
                  <c:v>45126</c:v>
                </c:pt>
                <c:pt idx="779">
                  <c:v>45127</c:v>
                </c:pt>
                <c:pt idx="780">
                  <c:v>45128</c:v>
                </c:pt>
                <c:pt idx="781">
                  <c:v>45131</c:v>
                </c:pt>
                <c:pt idx="782">
                  <c:v>45132</c:v>
                </c:pt>
                <c:pt idx="783">
                  <c:v>45133</c:v>
                </c:pt>
                <c:pt idx="784">
                  <c:v>45134</c:v>
                </c:pt>
                <c:pt idx="785">
                  <c:v>45135</c:v>
                </c:pt>
                <c:pt idx="786">
                  <c:v>45138</c:v>
                </c:pt>
                <c:pt idx="787">
                  <c:v>45139</c:v>
                </c:pt>
                <c:pt idx="788">
                  <c:v>45140</c:v>
                </c:pt>
                <c:pt idx="789">
                  <c:v>45141</c:v>
                </c:pt>
                <c:pt idx="790">
                  <c:v>45142</c:v>
                </c:pt>
                <c:pt idx="791">
                  <c:v>45145</c:v>
                </c:pt>
                <c:pt idx="792">
                  <c:v>45146</c:v>
                </c:pt>
                <c:pt idx="793">
                  <c:v>45147</c:v>
                </c:pt>
                <c:pt idx="794">
                  <c:v>45148</c:v>
                </c:pt>
                <c:pt idx="795">
                  <c:v>45149</c:v>
                </c:pt>
                <c:pt idx="796">
                  <c:v>45152</c:v>
                </c:pt>
                <c:pt idx="797">
                  <c:v>45153</c:v>
                </c:pt>
                <c:pt idx="798">
                  <c:v>45154</c:v>
                </c:pt>
                <c:pt idx="799">
                  <c:v>45155</c:v>
                </c:pt>
                <c:pt idx="800">
                  <c:v>45156</c:v>
                </c:pt>
                <c:pt idx="801">
                  <c:v>45159</c:v>
                </c:pt>
                <c:pt idx="802">
                  <c:v>45160</c:v>
                </c:pt>
                <c:pt idx="803">
                  <c:v>45161</c:v>
                </c:pt>
                <c:pt idx="804">
                  <c:v>45162</c:v>
                </c:pt>
                <c:pt idx="805">
                  <c:v>45163</c:v>
                </c:pt>
                <c:pt idx="806">
                  <c:v>45166</c:v>
                </c:pt>
                <c:pt idx="807">
                  <c:v>45167</c:v>
                </c:pt>
                <c:pt idx="808">
                  <c:v>45168</c:v>
                </c:pt>
                <c:pt idx="809">
                  <c:v>45169</c:v>
                </c:pt>
                <c:pt idx="810">
                  <c:v>45170</c:v>
                </c:pt>
                <c:pt idx="811">
                  <c:v>45173</c:v>
                </c:pt>
                <c:pt idx="812">
                  <c:v>45174</c:v>
                </c:pt>
                <c:pt idx="813">
                  <c:v>45175</c:v>
                </c:pt>
                <c:pt idx="814">
                  <c:v>45176</c:v>
                </c:pt>
                <c:pt idx="815">
                  <c:v>45177</c:v>
                </c:pt>
                <c:pt idx="816">
                  <c:v>45180</c:v>
                </c:pt>
                <c:pt idx="817">
                  <c:v>45181</c:v>
                </c:pt>
                <c:pt idx="818">
                  <c:v>45182</c:v>
                </c:pt>
                <c:pt idx="819">
                  <c:v>45183</c:v>
                </c:pt>
                <c:pt idx="820">
                  <c:v>45184</c:v>
                </c:pt>
                <c:pt idx="821">
                  <c:v>45187</c:v>
                </c:pt>
                <c:pt idx="822">
                  <c:v>45188</c:v>
                </c:pt>
                <c:pt idx="823">
                  <c:v>45189</c:v>
                </c:pt>
                <c:pt idx="824">
                  <c:v>45190</c:v>
                </c:pt>
                <c:pt idx="825">
                  <c:v>45191</c:v>
                </c:pt>
                <c:pt idx="826">
                  <c:v>45194</c:v>
                </c:pt>
                <c:pt idx="827">
                  <c:v>45195</c:v>
                </c:pt>
                <c:pt idx="828">
                  <c:v>45196</c:v>
                </c:pt>
                <c:pt idx="829">
                  <c:v>45197</c:v>
                </c:pt>
                <c:pt idx="830">
                  <c:v>45198</c:v>
                </c:pt>
                <c:pt idx="831">
                  <c:v>45201</c:v>
                </c:pt>
                <c:pt idx="832">
                  <c:v>45202</c:v>
                </c:pt>
                <c:pt idx="833">
                  <c:v>45203</c:v>
                </c:pt>
                <c:pt idx="834">
                  <c:v>45204</c:v>
                </c:pt>
                <c:pt idx="835">
                  <c:v>45205</c:v>
                </c:pt>
                <c:pt idx="836">
                  <c:v>45208</c:v>
                </c:pt>
                <c:pt idx="837">
                  <c:v>45209</c:v>
                </c:pt>
                <c:pt idx="838">
                  <c:v>45210</c:v>
                </c:pt>
                <c:pt idx="839">
                  <c:v>45211</c:v>
                </c:pt>
                <c:pt idx="840">
                  <c:v>45212</c:v>
                </c:pt>
                <c:pt idx="841">
                  <c:v>45215</c:v>
                </c:pt>
                <c:pt idx="842">
                  <c:v>45216</c:v>
                </c:pt>
                <c:pt idx="843">
                  <c:v>45217</c:v>
                </c:pt>
                <c:pt idx="844">
                  <c:v>45218</c:v>
                </c:pt>
                <c:pt idx="845">
                  <c:v>45219</c:v>
                </c:pt>
                <c:pt idx="846">
                  <c:v>45222</c:v>
                </c:pt>
                <c:pt idx="847">
                  <c:v>45223</c:v>
                </c:pt>
                <c:pt idx="848">
                  <c:v>45224</c:v>
                </c:pt>
                <c:pt idx="849">
                  <c:v>45225</c:v>
                </c:pt>
                <c:pt idx="850">
                  <c:v>45226</c:v>
                </c:pt>
                <c:pt idx="851">
                  <c:v>45229</c:v>
                </c:pt>
                <c:pt idx="852">
                  <c:v>45230</c:v>
                </c:pt>
                <c:pt idx="853">
                  <c:v>45231</c:v>
                </c:pt>
                <c:pt idx="854">
                  <c:v>45232</c:v>
                </c:pt>
                <c:pt idx="855">
                  <c:v>45233</c:v>
                </c:pt>
                <c:pt idx="856">
                  <c:v>45236</c:v>
                </c:pt>
                <c:pt idx="857">
                  <c:v>45237</c:v>
                </c:pt>
                <c:pt idx="858">
                  <c:v>45238</c:v>
                </c:pt>
                <c:pt idx="859">
                  <c:v>45239</c:v>
                </c:pt>
                <c:pt idx="860">
                  <c:v>45240</c:v>
                </c:pt>
                <c:pt idx="861">
                  <c:v>45243</c:v>
                </c:pt>
                <c:pt idx="862">
                  <c:v>45244</c:v>
                </c:pt>
                <c:pt idx="863">
                  <c:v>45245</c:v>
                </c:pt>
                <c:pt idx="864">
                  <c:v>45246</c:v>
                </c:pt>
                <c:pt idx="865">
                  <c:v>45247</c:v>
                </c:pt>
                <c:pt idx="866">
                  <c:v>45250</c:v>
                </c:pt>
                <c:pt idx="867">
                  <c:v>45251</c:v>
                </c:pt>
                <c:pt idx="868">
                  <c:v>45252</c:v>
                </c:pt>
                <c:pt idx="869">
                  <c:v>45253</c:v>
                </c:pt>
                <c:pt idx="870">
                  <c:v>45254</c:v>
                </c:pt>
                <c:pt idx="871">
                  <c:v>45257</c:v>
                </c:pt>
                <c:pt idx="872">
                  <c:v>45258</c:v>
                </c:pt>
                <c:pt idx="873">
                  <c:v>45259</c:v>
                </c:pt>
                <c:pt idx="874">
                  <c:v>45260</c:v>
                </c:pt>
                <c:pt idx="875">
                  <c:v>45261</c:v>
                </c:pt>
                <c:pt idx="876">
                  <c:v>45264</c:v>
                </c:pt>
                <c:pt idx="877">
                  <c:v>45265</c:v>
                </c:pt>
                <c:pt idx="878">
                  <c:v>45266</c:v>
                </c:pt>
                <c:pt idx="879">
                  <c:v>45267</c:v>
                </c:pt>
                <c:pt idx="880">
                  <c:v>45268</c:v>
                </c:pt>
                <c:pt idx="881">
                  <c:v>45271</c:v>
                </c:pt>
                <c:pt idx="882">
                  <c:v>45272</c:v>
                </c:pt>
                <c:pt idx="883">
                  <c:v>45273</c:v>
                </c:pt>
                <c:pt idx="884">
                  <c:v>45274</c:v>
                </c:pt>
                <c:pt idx="885">
                  <c:v>45275</c:v>
                </c:pt>
                <c:pt idx="886">
                  <c:v>45278</c:v>
                </c:pt>
                <c:pt idx="887">
                  <c:v>45279</c:v>
                </c:pt>
                <c:pt idx="888">
                  <c:v>45280</c:v>
                </c:pt>
                <c:pt idx="889">
                  <c:v>45281</c:v>
                </c:pt>
                <c:pt idx="890">
                  <c:v>45282</c:v>
                </c:pt>
                <c:pt idx="891">
                  <c:v>45286</c:v>
                </c:pt>
                <c:pt idx="892">
                  <c:v>45287</c:v>
                </c:pt>
                <c:pt idx="893">
                  <c:v>45288</c:v>
                </c:pt>
                <c:pt idx="894">
                  <c:v>45289</c:v>
                </c:pt>
                <c:pt idx="895">
                  <c:v>45293</c:v>
                </c:pt>
                <c:pt idx="896">
                  <c:v>45294</c:v>
                </c:pt>
                <c:pt idx="897">
                  <c:v>45295</c:v>
                </c:pt>
                <c:pt idx="898">
                  <c:v>45296</c:v>
                </c:pt>
                <c:pt idx="899">
                  <c:v>45299</c:v>
                </c:pt>
                <c:pt idx="900">
                  <c:v>45300</c:v>
                </c:pt>
                <c:pt idx="901">
                  <c:v>45301</c:v>
                </c:pt>
                <c:pt idx="902">
                  <c:v>45302</c:v>
                </c:pt>
                <c:pt idx="903">
                  <c:v>45303</c:v>
                </c:pt>
                <c:pt idx="904">
                  <c:v>45306</c:v>
                </c:pt>
                <c:pt idx="905">
                  <c:v>45307</c:v>
                </c:pt>
                <c:pt idx="906">
                  <c:v>45308</c:v>
                </c:pt>
                <c:pt idx="907">
                  <c:v>45309</c:v>
                </c:pt>
                <c:pt idx="908">
                  <c:v>45310</c:v>
                </c:pt>
                <c:pt idx="909">
                  <c:v>45313</c:v>
                </c:pt>
                <c:pt idx="910">
                  <c:v>45314</c:v>
                </c:pt>
                <c:pt idx="911">
                  <c:v>45315</c:v>
                </c:pt>
                <c:pt idx="912">
                  <c:v>45316</c:v>
                </c:pt>
                <c:pt idx="913">
                  <c:v>45317</c:v>
                </c:pt>
                <c:pt idx="914">
                  <c:v>45320</c:v>
                </c:pt>
                <c:pt idx="915">
                  <c:v>45321</c:v>
                </c:pt>
                <c:pt idx="916">
                  <c:v>45322</c:v>
                </c:pt>
                <c:pt idx="917">
                  <c:v>45323</c:v>
                </c:pt>
                <c:pt idx="918">
                  <c:v>45324</c:v>
                </c:pt>
                <c:pt idx="919">
                  <c:v>45327</c:v>
                </c:pt>
                <c:pt idx="920">
                  <c:v>45328</c:v>
                </c:pt>
                <c:pt idx="921">
                  <c:v>45329</c:v>
                </c:pt>
                <c:pt idx="922">
                  <c:v>45330</c:v>
                </c:pt>
                <c:pt idx="923">
                  <c:v>45331</c:v>
                </c:pt>
                <c:pt idx="924">
                  <c:v>45334</c:v>
                </c:pt>
                <c:pt idx="925">
                  <c:v>45335</c:v>
                </c:pt>
                <c:pt idx="926">
                  <c:v>45336</c:v>
                </c:pt>
                <c:pt idx="927">
                  <c:v>45337</c:v>
                </c:pt>
                <c:pt idx="928">
                  <c:v>45338</c:v>
                </c:pt>
                <c:pt idx="929">
                  <c:v>45341</c:v>
                </c:pt>
                <c:pt idx="930">
                  <c:v>45342</c:v>
                </c:pt>
                <c:pt idx="931">
                  <c:v>45343</c:v>
                </c:pt>
                <c:pt idx="932">
                  <c:v>45344</c:v>
                </c:pt>
                <c:pt idx="933">
                  <c:v>45345</c:v>
                </c:pt>
                <c:pt idx="934">
                  <c:v>45348</c:v>
                </c:pt>
                <c:pt idx="935">
                  <c:v>45349</c:v>
                </c:pt>
                <c:pt idx="936">
                  <c:v>45350</c:v>
                </c:pt>
                <c:pt idx="937">
                  <c:v>45351</c:v>
                </c:pt>
                <c:pt idx="938">
                  <c:v>45352</c:v>
                </c:pt>
                <c:pt idx="939">
                  <c:v>45355</c:v>
                </c:pt>
                <c:pt idx="940">
                  <c:v>45356</c:v>
                </c:pt>
                <c:pt idx="941">
                  <c:v>45357</c:v>
                </c:pt>
                <c:pt idx="942">
                  <c:v>45358</c:v>
                </c:pt>
                <c:pt idx="943">
                  <c:v>45359</c:v>
                </c:pt>
                <c:pt idx="944">
                  <c:v>45362</c:v>
                </c:pt>
                <c:pt idx="945">
                  <c:v>45363</c:v>
                </c:pt>
                <c:pt idx="946">
                  <c:v>45364</c:v>
                </c:pt>
                <c:pt idx="947">
                  <c:v>45365</c:v>
                </c:pt>
                <c:pt idx="948">
                  <c:v>45366</c:v>
                </c:pt>
                <c:pt idx="949">
                  <c:v>45369</c:v>
                </c:pt>
                <c:pt idx="950">
                  <c:v>45370</c:v>
                </c:pt>
                <c:pt idx="951">
                  <c:v>45371</c:v>
                </c:pt>
                <c:pt idx="952">
                  <c:v>45372</c:v>
                </c:pt>
                <c:pt idx="953">
                  <c:v>45373</c:v>
                </c:pt>
                <c:pt idx="954">
                  <c:v>45376</c:v>
                </c:pt>
                <c:pt idx="955">
                  <c:v>45377</c:v>
                </c:pt>
                <c:pt idx="956">
                  <c:v>45378</c:v>
                </c:pt>
                <c:pt idx="957">
                  <c:v>45379</c:v>
                </c:pt>
                <c:pt idx="958">
                  <c:v>45383</c:v>
                </c:pt>
                <c:pt idx="959">
                  <c:v>45384</c:v>
                </c:pt>
                <c:pt idx="960">
                  <c:v>45385</c:v>
                </c:pt>
                <c:pt idx="961">
                  <c:v>45386</c:v>
                </c:pt>
                <c:pt idx="962">
                  <c:v>45387</c:v>
                </c:pt>
                <c:pt idx="963">
                  <c:v>45390</c:v>
                </c:pt>
                <c:pt idx="964">
                  <c:v>45391</c:v>
                </c:pt>
                <c:pt idx="965">
                  <c:v>45392</c:v>
                </c:pt>
                <c:pt idx="966">
                  <c:v>45393</c:v>
                </c:pt>
                <c:pt idx="967">
                  <c:v>45394</c:v>
                </c:pt>
                <c:pt idx="968">
                  <c:v>45397</c:v>
                </c:pt>
                <c:pt idx="969">
                  <c:v>45398</c:v>
                </c:pt>
                <c:pt idx="970">
                  <c:v>45399</c:v>
                </c:pt>
                <c:pt idx="971">
                  <c:v>45400</c:v>
                </c:pt>
                <c:pt idx="972">
                  <c:v>45401</c:v>
                </c:pt>
                <c:pt idx="973">
                  <c:v>45404</c:v>
                </c:pt>
                <c:pt idx="974">
                  <c:v>45405</c:v>
                </c:pt>
                <c:pt idx="975">
                  <c:v>45406</c:v>
                </c:pt>
                <c:pt idx="976">
                  <c:v>45407</c:v>
                </c:pt>
                <c:pt idx="977">
                  <c:v>45408</c:v>
                </c:pt>
                <c:pt idx="978">
                  <c:v>45411</c:v>
                </c:pt>
                <c:pt idx="979">
                  <c:v>45412</c:v>
                </c:pt>
                <c:pt idx="980">
                  <c:v>45413</c:v>
                </c:pt>
                <c:pt idx="981">
                  <c:v>45414</c:v>
                </c:pt>
                <c:pt idx="982">
                  <c:v>45415</c:v>
                </c:pt>
                <c:pt idx="983">
                  <c:v>45418</c:v>
                </c:pt>
                <c:pt idx="984">
                  <c:v>45419</c:v>
                </c:pt>
                <c:pt idx="985">
                  <c:v>45420</c:v>
                </c:pt>
                <c:pt idx="986">
                  <c:v>45421</c:v>
                </c:pt>
                <c:pt idx="987">
                  <c:v>45422</c:v>
                </c:pt>
                <c:pt idx="988">
                  <c:v>45425</c:v>
                </c:pt>
                <c:pt idx="989">
                  <c:v>45426</c:v>
                </c:pt>
                <c:pt idx="990">
                  <c:v>45427</c:v>
                </c:pt>
                <c:pt idx="991">
                  <c:v>45428</c:v>
                </c:pt>
                <c:pt idx="992">
                  <c:v>45429</c:v>
                </c:pt>
                <c:pt idx="993">
                  <c:v>45432</c:v>
                </c:pt>
                <c:pt idx="994">
                  <c:v>45433</c:v>
                </c:pt>
                <c:pt idx="995">
                  <c:v>45434</c:v>
                </c:pt>
                <c:pt idx="996">
                  <c:v>45435</c:v>
                </c:pt>
                <c:pt idx="997">
                  <c:v>45436</c:v>
                </c:pt>
                <c:pt idx="998">
                  <c:v>45439</c:v>
                </c:pt>
                <c:pt idx="999">
                  <c:v>45440</c:v>
                </c:pt>
                <c:pt idx="1000">
                  <c:v>45441</c:v>
                </c:pt>
                <c:pt idx="1001">
                  <c:v>45442</c:v>
                </c:pt>
                <c:pt idx="1002">
                  <c:v>45443</c:v>
                </c:pt>
                <c:pt idx="1003">
                  <c:v>45446</c:v>
                </c:pt>
                <c:pt idx="1004">
                  <c:v>45447</c:v>
                </c:pt>
                <c:pt idx="1005">
                  <c:v>45448</c:v>
                </c:pt>
                <c:pt idx="1006">
                  <c:v>45449</c:v>
                </c:pt>
                <c:pt idx="1007">
                  <c:v>45450</c:v>
                </c:pt>
                <c:pt idx="1008">
                  <c:v>45453</c:v>
                </c:pt>
                <c:pt idx="1009">
                  <c:v>45454</c:v>
                </c:pt>
                <c:pt idx="1010">
                  <c:v>45455</c:v>
                </c:pt>
                <c:pt idx="1011">
                  <c:v>45456</c:v>
                </c:pt>
                <c:pt idx="1012">
                  <c:v>45457</c:v>
                </c:pt>
                <c:pt idx="1013">
                  <c:v>45460</c:v>
                </c:pt>
                <c:pt idx="1014">
                  <c:v>45461</c:v>
                </c:pt>
                <c:pt idx="1015">
                  <c:v>45462</c:v>
                </c:pt>
                <c:pt idx="1016">
                  <c:v>45463</c:v>
                </c:pt>
                <c:pt idx="1017">
                  <c:v>45464</c:v>
                </c:pt>
                <c:pt idx="1018">
                  <c:v>45467</c:v>
                </c:pt>
                <c:pt idx="1019">
                  <c:v>45468</c:v>
                </c:pt>
                <c:pt idx="1020">
                  <c:v>45469</c:v>
                </c:pt>
                <c:pt idx="1021">
                  <c:v>45470</c:v>
                </c:pt>
                <c:pt idx="1022">
                  <c:v>45471</c:v>
                </c:pt>
                <c:pt idx="1023">
                  <c:v>45474</c:v>
                </c:pt>
                <c:pt idx="1024">
                  <c:v>45475</c:v>
                </c:pt>
                <c:pt idx="1025">
                  <c:v>45476</c:v>
                </c:pt>
                <c:pt idx="1026">
                  <c:v>45477</c:v>
                </c:pt>
                <c:pt idx="1027">
                  <c:v>45478</c:v>
                </c:pt>
                <c:pt idx="1028">
                  <c:v>45481</c:v>
                </c:pt>
                <c:pt idx="1029">
                  <c:v>45482</c:v>
                </c:pt>
                <c:pt idx="1030">
                  <c:v>45483</c:v>
                </c:pt>
                <c:pt idx="1031">
                  <c:v>45484</c:v>
                </c:pt>
                <c:pt idx="1032">
                  <c:v>45485</c:v>
                </c:pt>
                <c:pt idx="1033">
                  <c:v>45488</c:v>
                </c:pt>
                <c:pt idx="1034">
                  <c:v>45489</c:v>
                </c:pt>
                <c:pt idx="1035">
                  <c:v>45490</c:v>
                </c:pt>
                <c:pt idx="1036">
                  <c:v>45491</c:v>
                </c:pt>
                <c:pt idx="1037">
                  <c:v>45492</c:v>
                </c:pt>
                <c:pt idx="1038">
                  <c:v>45495</c:v>
                </c:pt>
                <c:pt idx="1039">
                  <c:v>45496</c:v>
                </c:pt>
                <c:pt idx="1040">
                  <c:v>45497</c:v>
                </c:pt>
                <c:pt idx="1041">
                  <c:v>45498</c:v>
                </c:pt>
                <c:pt idx="1042">
                  <c:v>45499</c:v>
                </c:pt>
                <c:pt idx="1043">
                  <c:v>45502</c:v>
                </c:pt>
                <c:pt idx="1044">
                  <c:v>45503</c:v>
                </c:pt>
                <c:pt idx="1045">
                  <c:v>45504</c:v>
                </c:pt>
                <c:pt idx="1046">
                  <c:v>45505</c:v>
                </c:pt>
                <c:pt idx="1047">
                  <c:v>45506</c:v>
                </c:pt>
                <c:pt idx="1048">
                  <c:v>45509</c:v>
                </c:pt>
                <c:pt idx="1049">
                  <c:v>45510</c:v>
                </c:pt>
                <c:pt idx="1050">
                  <c:v>45511</c:v>
                </c:pt>
                <c:pt idx="1051">
                  <c:v>45512</c:v>
                </c:pt>
                <c:pt idx="1052">
                  <c:v>45513</c:v>
                </c:pt>
                <c:pt idx="1053">
                  <c:v>45516</c:v>
                </c:pt>
                <c:pt idx="1054">
                  <c:v>45517</c:v>
                </c:pt>
                <c:pt idx="1055">
                  <c:v>45518</c:v>
                </c:pt>
                <c:pt idx="1056">
                  <c:v>45519</c:v>
                </c:pt>
                <c:pt idx="1057">
                  <c:v>45520</c:v>
                </c:pt>
                <c:pt idx="1058">
                  <c:v>45523</c:v>
                </c:pt>
                <c:pt idx="1059">
                  <c:v>45524</c:v>
                </c:pt>
                <c:pt idx="1060">
                  <c:v>45525</c:v>
                </c:pt>
                <c:pt idx="1061">
                  <c:v>45526</c:v>
                </c:pt>
                <c:pt idx="1062">
                  <c:v>45527</c:v>
                </c:pt>
                <c:pt idx="1063">
                  <c:v>45530</c:v>
                </c:pt>
                <c:pt idx="1064">
                  <c:v>45531</c:v>
                </c:pt>
                <c:pt idx="1065">
                  <c:v>45532</c:v>
                </c:pt>
                <c:pt idx="1066">
                  <c:v>45533</c:v>
                </c:pt>
                <c:pt idx="1067">
                  <c:v>45534</c:v>
                </c:pt>
                <c:pt idx="1068">
                  <c:v>45537</c:v>
                </c:pt>
                <c:pt idx="1069">
                  <c:v>45538</c:v>
                </c:pt>
                <c:pt idx="1070">
                  <c:v>45539</c:v>
                </c:pt>
                <c:pt idx="1071">
                  <c:v>45540</c:v>
                </c:pt>
                <c:pt idx="1072">
                  <c:v>45541</c:v>
                </c:pt>
                <c:pt idx="1073">
                  <c:v>45544</c:v>
                </c:pt>
                <c:pt idx="1074">
                  <c:v>45545</c:v>
                </c:pt>
                <c:pt idx="1075">
                  <c:v>45546</c:v>
                </c:pt>
                <c:pt idx="1076">
                  <c:v>45547</c:v>
                </c:pt>
                <c:pt idx="1077">
                  <c:v>45548</c:v>
                </c:pt>
                <c:pt idx="1078">
                  <c:v>45551</c:v>
                </c:pt>
                <c:pt idx="1079">
                  <c:v>45552</c:v>
                </c:pt>
                <c:pt idx="1080">
                  <c:v>45553</c:v>
                </c:pt>
                <c:pt idx="1081">
                  <c:v>45554</c:v>
                </c:pt>
                <c:pt idx="1082">
                  <c:v>45555</c:v>
                </c:pt>
                <c:pt idx="1083">
                  <c:v>45558</c:v>
                </c:pt>
                <c:pt idx="1084">
                  <c:v>45559</c:v>
                </c:pt>
                <c:pt idx="1085">
                  <c:v>45560</c:v>
                </c:pt>
                <c:pt idx="1086">
                  <c:v>45561</c:v>
                </c:pt>
                <c:pt idx="1087">
                  <c:v>45562</c:v>
                </c:pt>
                <c:pt idx="1088">
                  <c:v>45565</c:v>
                </c:pt>
                <c:pt idx="1089">
                  <c:v>45566</c:v>
                </c:pt>
                <c:pt idx="1090">
                  <c:v>45567</c:v>
                </c:pt>
                <c:pt idx="1091">
                  <c:v>45568</c:v>
                </c:pt>
                <c:pt idx="1092">
                  <c:v>45569</c:v>
                </c:pt>
                <c:pt idx="1093">
                  <c:v>45572</c:v>
                </c:pt>
                <c:pt idx="1094">
                  <c:v>45573</c:v>
                </c:pt>
                <c:pt idx="1095">
                  <c:v>45574</c:v>
                </c:pt>
                <c:pt idx="1096">
                  <c:v>45575</c:v>
                </c:pt>
                <c:pt idx="1097">
                  <c:v>45576</c:v>
                </c:pt>
                <c:pt idx="1098">
                  <c:v>45579</c:v>
                </c:pt>
                <c:pt idx="1099">
                  <c:v>45580</c:v>
                </c:pt>
                <c:pt idx="1100">
                  <c:v>45581</c:v>
                </c:pt>
                <c:pt idx="1101">
                  <c:v>45582</c:v>
                </c:pt>
                <c:pt idx="1102">
                  <c:v>45583</c:v>
                </c:pt>
                <c:pt idx="1103">
                  <c:v>45586</c:v>
                </c:pt>
                <c:pt idx="1104">
                  <c:v>45587</c:v>
                </c:pt>
                <c:pt idx="1105">
                  <c:v>45588</c:v>
                </c:pt>
                <c:pt idx="1106">
                  <c:v>45589</c:v>
                </c:pt>
                <c:pt idx="1107">
                  <c:v>45590</c:v>
                </c:pt>
                <c:pt idx="1108">
                  <c:v>45593</c:v>
                </c:pt>
                <c:pt idx="1109">
                  <c:v>45594</c:v>
                </c:pt>
                <c:pt idx="1110">
                  <c:v>45595</c:v>
                </c:pt>
                <c:pt idx="1111">
                  <c:v>45596</c:v>
                </c:pt>
                <c:pt idx="1112">
                  <c:v>45597</c:v>
                </c:pt>
                <c:pt idx="1113">
                  <c:v>45600</c:v>
                </c:pt>
                <c:pt idx="1114">
                  <c:v>45601</c:v>
                </c:pt>
                <c:pt idx="1115">
                  <c:v>45602</c:v>
                </c:pt>
                <c:pt idx="1116">
                  <c:v>45603</c:v>
                </c:pt>
                <c:pt idx="1117">
                  <c:v>45604</c:v>
                </c:pt>
                <c:pt idx="1118">
                  <c:v>45607</c:v>
                </c:pt>
                <c:pt idx="1119">
                  <c:v>45608</c:v>
                </c:pt>
                <c:pt idx="1120">
                  <c:v>45609</c:v>
                </c:pt>
                <c:pt idx="1121">
                  <c:v>45610</c:v>
                </c:pt>
                <c:pt idx="1122">
                  <c:v>45611</c:v>
                </c:pt>
                <c:pt idx="1123">
                  <c:v>45614</c:v>
                </c:pt>
                <c:pt idx="1124">
                  <c:v>45615</c:v>
                </c:pt>
                <c:pt idx="1125">
                  <c:v>45616</c:v>
                </c:pt>
                <c:pt idx="1126">
                  <c:v>45617</c:v>
                </c:pt>
                <c:pt idx="1127">
                  <c:v>45618</c:v>
                </c:pt>
                <c:pt idx="1128">
                  <c:v>45621</c:v>
                </c:pt>
                <c:pt idx="1129">
                  <c:v>45622</c:v>
                </c:pt>
                <c:pt idx="1130">
                  <c:v>45623</c:v>
                </c:pt>
                <c:pt idx="1131">
                  <c:v>45624</c:v>
                </c:pt>
                <c:pt idx="1132">
                  <c:v>45625</c:v>
                </c:pt>
                <c:pt idx="1133">
                  <c:v>45628</c:v>
                </c:pt>
                <c:pt idx="1134">
                  <c:v>45629</c:v>
                </c:pt>
                <c:pt idx="1135">
                  <c:v>45630</c:v>
                </c:pt>
                <c:pt idx="1136">
                  <c:v>45631</c:v>
                </c:pt>
                <c:pt idx="1137">
                  <c:v>45632</c:v>
                </c:pt>
                <c:pt idx="1138">
                  <c:v>45635</c:v>
                </c:pt>
                <c:pt idx="1139">
                  <c:v>45636</c:v>
                </c:pt>
                <c:pt idx="1140">
                  <c:v>45637</c:v>
                </c:pt>
                <c:pt idx="1141">
                  <c:v>45638</c:v>
                </c:pt>
                <c:pt idx="1142">
                  <c:v>45639</c:v>
                </c:pt>
                <c:pt idx="1143">
                  <c:v>45642</c:v>
                </c:pt>
                <c:pt idx="1144">
                  <c:v>45643</c:v>
                </c:pt>
                <c:pt idx="1145">
                  <c:v>45644</c:v>
                </c:pt>
                <c:pt idx="1146">
                  <c:v>45645</c:v>
                </c:pt>
                <c:pt idx="1147">
                  <c:v>45646</c:v>
                </c:pt>
                <c:pt idx="1148">
                  <c:v>45649</c:v>
                </c:pt>
                <c:pt idx="1149">
                  <c:v>45650</c:v>
                </c:pt>
                <c:pt idx="1150">
                  <c:v>45652</c:v>
                </c:pt>
                <c:pt idx="1151">
                  <c:v>45653</c:v>
                </c:pt>
                <c:pt idx="1152">
                  <c:v>45656</c:v>
                </c:pt>
                <c:pt idx="1153">
                  <c:v>45657</c:v>
                </c:pt>
                <c:pt idx="1154">
                  <c:v>45659</c:v>
                </c:pt>
                <c:pt idx="1155">
                  <c:v>45660</c:v>
                </c:pt>
                <c:pt idx="1156">
                  <c:v>45663</c:v>
                </c:pt>
                <c:pt idx="1157">
                  <c:v>45664</c:v>
                </c:pt>
                <c:pt idx="1158">
                  <c:v>45665</c:v>
                </c:pt>
                <c:pt idx="1159">
                  <c:v>45666</c:v>
                </c:pt>
                <c:pt idx="1160">
                  <c:v>45667</c:v>
                </c:pt>
                <c:pt idx="1161">
                  <c:v>45670</c:v>
                </c:pt>
                <c:pt idx="1162">
                  <c:v>45671</c:v>
                </c:pt>
                <c:pt idx="1163">
                  <c:v>45672</c:v>
                </c:pt>
                <c:pt idx="1164">
                  <c:v>45673</c:v>
                </c:pt>
                <c:pt idx="1165">
                  <c:v>45674</c:v>
                </c:pt>
                <c:pt idx="1166">
                  <c:v>45677</c:v>
                </c:pt>
                <c:pt idx="1167">
                  <c:v>45678</c:v>
                </c:pt>
                <c:pt idx="1168">
                  <c:v>45679</c:v>
                </c:pt>
                <c:pt idx="1169">
                  <c:v>45680</c:v>
                </c:pt>
                <c:pt idx="1170">
                  <c:v>45681</c:v>
                </c:pt>
                <c:pt idx="1171">
                  <c:v>45684</c:v>
                </c:pt>
                <c:pt idx="1172">
                  <c:v>45685</c:v>
                </c:pt>
                <c:pt idx="1173">
                  <c:v>45686</c:v>
                </c:pt>
                <c:pt idx="1174">
                  <c:v>45687</c:v>
                </c:pt>
                <c:pt idx="1175">
                  <c:v>45688</c:v>
                </c:pt>
                <c:pt idx="1176">
                  <c:v>45691</c:v>
                </c:pt>
                <c:pt idx="1177">
                  <c:v>45692</c:v>
                </c:pt>
                <c:pt idx="1178">
                  <c:v>45693</c:v>
                </c:pt>
                <c:pt idx="1179">
                  <c:v>45694</c:v>
                </c:pt>
                <c:pt idx="1180">
                  <c:v>45695</c:v>
                </c:pt>
                <c:pt idx="1181">
                  <c:v>45698</c:v>
                </c:pt>
                <c:pt idx="1182">
                  <c:v>45699</c:v>
                </c:pt>
                <c:pt idx="1183">
                  <c:v>45700</c:v>
                </c:pt>
                <c:pt idx="1184">
                  <c:v>45701</c:v>
                </c:pt>
                <c:pt idx="1185">
                  <c:v>45702</c:v>
                </c:pt>
                <c:pt idx="1186">
                  <c:v>45705</c:v>
                </c:pt>
                <c:pt idx="1187">
                  <c:v>45706</c:v>
                </c:pt>
                <c:pt idx="1188">
                  <c:v>45707</c:v>
                </c:pt>
                <c:pt idx="1189">
                  <c:v>45708</c:v>
                </c:pt>
                <c:pt idx="1190">
                  <c:v>45709</c:v>
                </c:pt>
                <c:pt idx="1191">
                  <c:v>45712</c:v>
                </c:pt>
                <c:pt idx="1192">
                  <c:v>45713</c:v>
                </c:pt>
                <c:pt idx="1193">
                  <c:v>45714</c:v>
                </c:pt>
                <c:pt idx="1194">
                  <c:v>45715</c:v>
                </c:pt>
                <c:pt idx="1195">
                  <c:v>45716</c:v>
                </c:pt>
                <c:pt idx="1196">
                  <c:v>45719</c:v>
                </c:pt>
                <c:pt idx="1197">
                  <c:v>45720</c:v>
                </c:pt>
                <c:pt idx="1198">
                  <c:v>45721</c:v>
                </c:pt>
                <c:pt idx="1199">
                  <c:v>45722</c:v>
                </c:pt>
                <c:pt idx="1200">
                  <c:v>45723</c:v>
                </c:pt>
                <c:pt idx="1201">
                  <c:v>45726</c:v>
                </c:pt>
                <c:pt idx="1202">
                  <c:v>45727</c:v>
                </c:pt>
                <c:pt idx="1203">
                  <c:v>45728</c:v>
                </c:pt>
                <c:pt idx="1204">
                  <c:v>45729</c:v>
                </c:pt>
                <c:pt idx="1205">
                  <c:v>45730</c:v>
                </c:pt>
                <c:pt idx="1206">
                  <c:v>45733</c:v>
                </c:pt>
                <c:pt idx="1207">
                  <c:v>45734</c:v>
                </c:pt>
                <c:pt idx="1208">
                  <c:v>45735</c:v>
                </c:pt>
                <c:pt idx="1209">
                  <c:v>45736</c:v>
                </c:pt>
                <c:pt idx="1210">
                  <c:v>45737</c:v>
                </c:pt>
                <c:pt idx="1211">
                  <c:v>45740</c:v>
                </c:pt>
                <c:pt idx="1212">
                  <c:v>45741</c:v>
                </c:pt>
                <c:pt idx="1213">
                  <c:v>45742</c:v>
                </c:pt>
                <c:pt idx="1214">
                  <c:v>45743</c:v>
                </c:pt>
                <c:pt idx="1215">
                  <c:v>45744</c:v>
                </c:pt>
                <c:pt idx="1216">
                  <c:v>45747</c:v>
                </c:pt>
                <c:pt idx="1217">
                  <c:v>45748</c:v>
                </c:pt>
                <c:pt idx="1218">
                  <c:v>45749</c:v>
                </c:pt>
                <c:pt idx="1219">
                  <c:v>45750</c:v>
                </c:pt>
                <c:pt idx="1220">
                  <c:v>45751</c:v>
                </c:pt>
                <c:pt idx="1221">
                  <c:v>45754</c:v>
                </c:pt>
                <c:pt idx="1222">
                  <c:v>45755</c:v>
                </c:pt>
                <c:pt idx="1223">
                  <c:v>45756</c:v>
                </c:pt>
                <c:pt idx="1224">
                  <c:v>45757</c:v>
                </c:pt>
                <c:pt idx="1225">
                  <c:v>45758</c:v>
                </c:pt>
                <c:pt idx="1226">
                  <c:v>45761</c:v>
                </c:pt>
                <c:pt idx="1227">
                  <c:v>45762</c:v>
                </c:pt>
                <c:pt idx="1228">
                  <c:v>45763</c:v>
                </c:pt>
                <c:pt idx="1229">
                  <c:v>45764</c:v>
                </c:pt>
                <c:pt idx="1230">
                  <c:v>45768</c:v>
                </c:pt>
                <c:pt idx="1231">
                  <c:v>45769</c:v>
                </c:pt>
                <c:pt idx="1232">
                  <c:v>45770</c:v>
                </c:pt>
                <c:pt idx="1233">
                  <c:v>45771</c:v>
                </c:pt>
                <c:pt idx="1234">
                  <c:v>45772</c:v>
                </c:pt>
                <c:pt idx="1235">
                  <c:v>45775</c:v>
                </c:pt>
                <c:pt idx="1236">
                  <c:v>45776</c:v>
                </c:pt>
                <c:pt idx="1237">
                  <c:v>45777</c:v>
                </c:pt>
                <c:pt idx="1238">
                  <c:v>45778</c:v>
                </c:pt>
                <c:pt idx="1239">
                  <c:v>45779</c:v>
                </c:pt>
                <c:pt idx="1240">
                  <c:v>45782</c:v>
                </c:pt>
                <c:pt idx="1241">
                  <c:v>45783</c:v>
                </c:pt>
                <c:pt idx="1242">
                  <c:v>45784</c:v>
                </c:pt>
                <c:pt idx="1243">
                  <c:v>45785</c:v>
                </c:pt>
                <c:pt idx="1244">
                  <c:v>45786</c:v>
                </c:pt>
                <c:pt idx="1245">
                  <c:v>45789</c:v>
                </c:pt>
                <c:pt idx="1246">
                  <c:v>45790</c:v>
                </c:pt>
                <c:pt idx="1247">
                  <c:v>45791</c:v>
                </c:pt>
                <c:pt idx="1248">
                  <c:v>45792</c:v>
                </c:pt>
                <c:pt idx="1249">
                  <c:v>45793</c:v>
                </c:pt>
                <c:pt idx="1250">
                  <c:v>45796</c:v>
                </c:pt>
                <c:pt idx="1251">
                  <c:v>45797</c:v>
                </c:pt>
                <c:pt idx="1252">
                  <c:v>45798</c:v>
                </c:pt>
                <c:pt idx="1253">
                  <c:v>45799</c:v>
                </c:pt>
                <c:pt idx="1254">
                  <c:v>45800</c:v>
                </c:pt>
                <c:pt idx="1255">
                  <c:v>45803</c:v>
                </c:pt>
                <c:pt idx="1256">
                  <c:v>45804</c:v>
                </c:pt>
                <c:pt idx="1257">
                  <c:v>45805</c:v>
                </c:pt>
                <c:pt idx="1258">
                  <c:v>45806</c:v>
                </c:pt>
                <c:pt idx="1259">
                  <c:v>45807</c:v>
                </c:pt>
                <c:pt idx="1260">
                  <c:v>45810</c:v>
                </c:pt>
                <c:pt idx="1261">
                  <c:v>45811</c:v>
                </c:pt>
                <c:pt idx="1262">
                  <c:v>45812</c:v>
                </c:pt>
                <c:pt idx="1263">
                  <c:v>45813</c:v>
                </c:pt>
                <c:pt idx="1264">
                  <c:v>45814</c:v>
                </c:pt>
                <c:pt idx="1265">
                  <c:v>45817</c:v>
                </c:pt>
                <c:pt idx="1266">
                  <c:v>45818</c:v>
                </c:pt>
                <c:pt idx="1267">
                  <c:v>45819</c:v>
                </c:pt>
                <c:pt idx="1268">
                  <c:v>45820</c:v>
                </c:pt>
                <c:pt idx="1269">
                  <c:v>45821</c:v>
                </c:pt>
                <c:pt idx="1270">
                  <c:v>45824</c:v>
                </c:pt>
                <c:pt idx="1271">
                  <c:v>45825</c:v>
                </c:pt>
                <c:pt idx="1272">
                  <c:v>45826</c:v>
                </c:pt>
                <c:pt idx="1273">
                  <c:v>45827</c:v>
                </c:pt>
                <c:pt idx="1274">
                  <c:v>45828</c:v>
                </c:pt>
                <c:pt idx="1275">
                  <c:v>45831</c:v>
                </c:pt>
                <c:pt idx="1276">
                  <c:v>45832</c:v>
                </c:pt>
                <c:pt idx="1277">
                  <c:v>45833</c:v>
                </c:pt>
                <c:pt idx="1278">
                  <c:v>45834</c:v>
                </c:pt>
                <c:pt idx="1279">
                  <c:v>45835</c:v>
                </c:pt>
                <c:pt idx="1280">
                  <c:v>45838</c:v>
                </c:pt>
                <c:pt idx="1281">
                  <c:v>45839</c:v>
                </c:pt>
                <c:pt idx="1282">
                  <c:v>45840</c:v>
                </c:pt>
                <c:pt idx="1283">
                  <c:v>45841</c:v>
                </c:pt>
                <c:pt idx="1284">
                  <c:v>45842</c:v>
                </c:pt>
                <c:pt idx="1285">
                  <c:v>45845</c:v>
                </c:pt>
                <c:pt idx="1286">
                  <c:v>45846</c:v>
                </c:pt>
                <c:pt idx="1287">
                  <c:v>45847</c:v>
                </c:pt>
                <c:pt idx="1288">
                  <c:v>45848</c:v>
                </c:pt>
                <c:pt idx="1289">
                  <c:v>45849</c:v>
                </c:pt>
                <c:pt idx="1290">
                  <c:v>45852</c:v>
                </c:pt>
                <c:pt idx="1291">
                  <c:v>45853</c:v>
                </c:pt>
                <c:pt idx="1292">
                  <c:v>45854</c:v>
                </c:pt>
                <c:pt idx="1293">
                  <c:v>45855</c:v>
                </c:pt>
                <c:pt idx="1294">
                  <c:v>45856</c:v>
                </c:pt>
              </c:numCache>
            </c:numRef>
          </c:cat>
          <c:val>
            <c:numRef>
              <c:f>'5y'!$E$3:$E$1297</c:f>
              <c:numCache>
                <c:formatCode>0%</c:formatCode>
                <c:ptCount val="1295"/>
                <c:pt idx="0">
                  <c:v>0</c:v>
                </c:pt>
                <c:pt idx="1">
                  <c:v>2.0721E-2</c:v>
                </c:pt>
                <c:pt idx="2">
                  <c:v>2.1621999999999999E-2</c:v>
                </c:pt>
                <c:pt idx="3">
                  <c:v>-7.2069999999999999E-3</c:v>
                </c:pt>
                <c:pt idx="4">
                  <c:v>1.8017999999999999E-2</c:v>
                </c:pt>
                <c:pt idx="5">
                  <c:v>4.6847E-2</c:v>
                </c:pt>
                <c:pt idx="6">
                  <c:v>5.6757000000000002E-2</c:v>
                </c:pt>
                <c:pt idx="7">
                  <c:v>5.9458999999999998E-2</c:v>
                </c:pt>
                <c:pt idx="8">
                  <c:v>5.4054000000000005E-2</c:v>
                </c:pt>
                <c:pt idx="9">
                  <c:v>0.12612600000000002</c:v>
                </c:pt>
                <c:pt idx="11">
                  <c:v>0.162162</c:v>
                </c:pt>
                <c:pt idx="12">
                  <c:v>0.18018000000000001</c:v>
                </c:pt>
                <c:pt idx="13">
                  <c:v>0.16936900000000002</c:v>
                </c:pt>
                <c:pt idx="14">
                  <c:v>0.13333300000000001</c:v>
                </c:pt>
                <c:pt idx="15">
                  <c:v>0.12432399999999999</c:v>
                </c:pt>
                <c:pt idx="16">
                  <c:v>2.0721E-2</c:v>
                </c:pt>
                <c:pt idx="17">
                  <c:v>1.8918999999999998E-2</c:v>
                </c:pt>
                <c:pt idx="18">
                  <c:v>5.0450000000000002E-2</c:v>
                </c:pt>
                <c:pt idx="19">
                  <c:v>4.2342000000000005E-2</c:v>
                </c:pt>
                <c:pt idx="20">
                  <c:v>0.105405</c:v>
                </c:pt>
                <c:pt idx="21">
                  <c:v>9.3694E-2</c:v>
                </c:pt>
                <c:pt idx="22">
                  <c:v>5.1351000000000008E-2</c:v>
                </c:pt>
                <c:pt idx="23">
                  <c:v>6.0359999999999997E-2</c:v>
                </c:pt>
                <c:pt idx="24">
                  <c:v>2.7928000000000001E-2</c:v>
                </c:pt>
                <c:pt idx="25">
                  <c:v>1.3514E-2</c:v>
                </c:pt>
                <c:pt idx="26">
                  <c:v>1.3514E-2</c:v>
                </c:pt>
                <c:pt idx="27">
                  <c:v>3.1531999999999998E-2</c:v>
                </c:pt>
                <c:pt idx="28">
                  <c:v>0</c:v>
                </c:pt>
                <c:pt idx="29">
                  <c:v>4.9550000000000004E-2</c:v>
                </c:pt>
                <c:pt idx="30">
                  <c:v>4.3243000000000004E-2</c:v>
                </c:pt>
                <c:pt idx="31">
                  <c:v>3.1531999999999998E-2</c:v>
                </c:pt>
                <c:pt idx="32">
                  <c:v>3.7837999999999997E-2</c:v>
                </c:pt>
                <c:pt idx="33">
                  <c:v>3.0630999999999999E-2</c:v>
                </c:pt>
                <c:pt idx="34">
                  <c:v>1.5315E-2</c:v>
                </c:pt>
                <c:pt idx="36">
                  <c:v>1.9820000000000001E-2</c:v>
                </c:pt>
                <c:pt idx="37">
                  <c:v>8.5585999999999995E-2</c:v>
                </c:pt>
                <c:pt idx="38">
                  <c:v>6.0359999999999997E-2</c:v>
                </c:pt>
                <c:pt idx="39">
                  <c:v>4.5045000000000002E-2</c:v>
                </c:pt>
                <c:pt idx="40">
                  <c:v>0.10090099999999999</c:v>
                </c:pt>
                <c:pt idx="41">
                  <c:v>0.104505</c:v>
                </c:pt>
                <c:pt idx="42">
                  <c:v>0.10810800000000001</c:v>
                </c:pt>
                <c:pt idx="43">
                  <c:v>0.10900899999999999</c:v>
                </c:pt>
                <c:pt idx="44">
                  <c:v>0.18648599999999999</c:v>
                </c:pt>
                <c:pt idx="45">
                  <c:v>0.105405</c:v>
                </c:pt>
                <c:pt idx="46">
                  <c:v>0.102703</c:v>
                </c:pt>
                <c:pt idx="47">
                  <c:v>-9.9100000000000004E-3</c:v>
                </c:pt>
                <c:pt idx="48">
                  <c:v>6.2161999999999995E-2</c:v>
                </c:pt>
                <c:pt idx="49">
                  <c:v>5.5856000000000003E-2</c:v>
                </c:pt>
                <c:pt idx="50">
                  <c:v>6.9369E-2</c:v>
                </c:pt>
                <c:pt idx="51">
                  <c:v>7.7477000000000004E-2</c:v>
                </c:pt>
                <c:pt idx="52">
                  <c:v>5.8559E-2</c:v>
                </c:pt>
                <c:pt idx="53">
                  <c:v>8.468500000000001E-2</c:v>
                </c:pt>
                <c:pt idx="54">
                  <c:v>6.666699999999999E-2</c:v>
                </c:pt>
                <c:pt idx="55">
                  <c:v>9.0090000000000003E-2</c:v>
                </c:pt>
                <c:pt idx="56">
                  <c:v>3.6937000000000005E-2</c:v>
                </c:pt>
                <c:pt idx="57">
                  <c:v>9.9100000000000004E-3</c:v>
                </c:pt>
                <c:pt idx="58">
                  <c:v>2.5225000000000001E-2</c:v>
                </c:pt>
                <c:pt idx="59">
                  <c:v>7.5675999999999993E-2</c:v>
                </c:pt>
                <c:pt idx="61">
                  <c:v>7.3874000000000009E-2</c:v>
                </c:pt>
                <c:pt idx="62">
                  <c:v>0.10720700000000001</c:v>
                </c:pt>
                <c:pt idx="63">
                  <c:v>9.6395999999999996E-2</c:v>
                </c:pt>
                <c:pt idx="64">
                  <c:v>8.1081E-2</c:v>
                </c:pt>
                <c:pt idx="65">
                  <c:v>5.4954999999999997E-2</c:v>
                </c:pt>
                <c:pt idx="66">
                  <c:v>6.0359999999999997E-2</c:v>
                </c:pt>
                <c:pt idx="67">
                  <c:v>8.1081E-2</c:v>
                </c:pt>
                <c:pt idx="68">
                  <c:v>3.6937000000000005E-2</c:v>
                </c:pt>
                <c:pt idx="69">
                  <c:v>1.6215999999999998E-2</c:v>
                </c:pt>
                <c:pt idx="70">
                  <c:v>1.2613000000000001E-2</c:v>
                </c:pt>
                <c:pt idx="71">
                  <c:v>3.8738999999999996E-2</c:v>
                </c:pt>
                <c:pt idx="72">
                  <c:v>-6.1261000000000003E-2</c:v>
                </c:pt>
                <c:pt idx="73">
                  <c:v>-5.9458999999999998E-2</c:v>
                </c:pt>
                <c:pt idx="74">
                  <c:v>-4.5045000000000002E-2</c:v>
                </c:pt>
                <c:pt idx="75">
                  <c:v>-2.3422999999999999E-2</c:v>
                </c:pt>
                <c:pt idx="76">
                  <c:v>-2.5225000000000001E-2</c:v>
                </c:pt>
                <c:pt idx="77">
                  <c:v>-4.0541000000000001E-2</c:v>
                </c:pt>
                <c:pt idx="78">
                  <c:v>3.9640000000000002E-2</c:v>
                </c:pt>
                <c:pt idx="79">
                  <c:v>2.6126E-2</c:v>
                </c:pt>
                <c:pt idx="80">
                  <c:v>-5.5856000000000003E-2</c:v>
                </c:pt>
                <c:pt idx="81">
                  <c:v>-9.1892000000000001E-2</c:v>
                </c:pt>
                <c:pt idx="82">
                  <c:v>-9.6395999999999996E-2</c:v>
                </c:pt>
                <c:pt idx="83">
                  <c:v>-6.2161999999999995E-2</c:v>
                </c:pt>
                <c:pt idx="84">
                  <c:v>-5.2252E-2</c:v>
                </c:pt>
                <c:pt idx="85">
                  <c:v>-6.7568000000000003E-2</c:v>
                </c:pt>
                <c:pt idx="86">
                  <c:v>-8.2882999999999998E-2</c:v>
                </c:pt>
                <c:pt idx="87">
                  <c:v>-0.113514</c:v>
                </c:pt>
                <c:pt idx="88">
                  <c:v>-0.11621600000000001</c:v>
                </c:pt>
                <c:pt idx="89">
                  <c:v>-0.114414</c:v>
                </c:pt>
                <c:pt idx="90">
                  <c:v>-0.15585599999999999</c:v>
                </c:pt>
                <c:pt idx="91">
                  <c:v>-0.18108099999999999</c:v>
                </c:pt>
                <c:pt idx="92">
                  <c:v>-0.16936900000000002</c:v>
                </c:pt>
                <c:pt idx="93">
                  <c:v>-0.15585599999999999</c:v>
                </c:pt>
                <c:pt idx="94">
                  <c:v>-0.15945899999999999</c:v>
                </c:pt>
                <c:pt idx="95">
                  <c:v>-0.16666699999999998</c:v>
                </c:pt>
                <c:pt idx="96">
                  <c:v>-0.13153200000000001</c:v>
                </c:pt>
                <c:pt idx="97">
                  <c:v>-0.142342</c:v>
                </c:pt>
                <c:pt idx="98">
                  <c:v>-0.15315300000000001</c:v>
                </c:pt>
                <c:pt idx="99">
                  <c:v>-0.17117100000000002</c:v>
                </c:pt>
                <c:pt idx="100">
                  <c:v>-0.10900899999999999</c:v>
                </c:pt>
                <c:pt idx="101">
                  <c:v>-0.123423</c:v>
                </c:pt>
                <c:pt idx="102">
                  <c:v>-0.15585599999999999</c:v>
                </c:pt>
                <c:pt idx="103">
                  <c:v>-0.16036</c:v>
                </c:pt>
                <c:pt idx="104">
                  <c:v>-0.17297299999999999</c:v>
                </c:pt>
                <c:pt idx="105">
                  <c:v>-0.20810800000000002</c:v>
                </c:pt>
                <c:pt idx="106">
                  <c:v>-0.18558599999999997</c:v>
                </c:pt>
                <c:pt idx="107">
                  <c:v>-0.16486499999999998</c:v>
                </c:pt>
                <c:pt idx="108">
                  <c:v>-0.13603599999999999</c:v>
                </c:pt>
                <c:pt idx="109">
                  <c:v>-0.15045</c:v>
                </c:pt>
                <c:pt idx="110">
                  <c:v>-0.13153200000000001</c:v>
                </c:pt>
                <c:pt idx="111">
                  <c:v>-0.16126100000000002</c:v>
                </c:pt>
                <c:pt idx="112">
                  <c:v>-0.14324299999999998</c:v>
                </c:pt>
                <c:pt idx="113">
                  <c:v>-0.22972999999999999</c:v>
                </c:pt>
                <c:pt idx="115">
                  <c:v>-0.15315300000000001</c:v>
                </c:pt>
                <c:pt idx="116">
                  <c:v>-0.13153200000000001</c:v>
                </c:pt>
                <c:pt idx="117">
                  <c:v>-0.15855900000000001</c:v>
                </c:pt>
                <c:pt idx="119">
                  <c:v>-7.9279000000000002E-2</c:v>
                </c:pt>
                <c:pt idx="120">
                  <c:v>-0.1</c:v>
                </c:pt>
                <c:pt idx="121">
                  <c:v>-8.6486000000000007E-2</c:v>
                </c:pt>
                <c:pt idx="122">
                  <c:v>-0.104505</c:v>
                </c:pt>
                <c:pt idx="123">
                  <c:v>-0.154054</c:v>
                </c:pt>
                <c:pt idx="124">
                  <c:v>-0.16936900000000002</c:v>
                </c:pt>
                <c:pt idx="125">
                  <c:v>-0.16846800000000001</c:v>
                </c:pt>
                <c:pt idx="126">
                  <c:v>-0.177477</c:v>
                </c:pt>
                <c:pt idx="127">
                  <c:v>-0.18018000000000001</c:v>
                </c:pt>
                <c:pt idx="128">
                  <c:v>-0.200901</c:v>
                </c:pt>
                <c:pt idx="129">
                  <c:v>-0.19819800000000001</c:v>
                </c:pt>
                <c:pt idx="130">
                  <c:v>-0.19819800000000001</c:v>
                </c:pt>
                <c:pt idx="131">
                  <c:v>-0.18108099999999999</c:v>
                </c:pt>
                <c:pt idx="132">
                  <c:v>-0.18738700000000003</c:v>
                </c:pt>
                <c:pt idx="133">
                  <c:v>-0.19459499999999999</c:v>
                </c:pt>
                <c:pt idx="134">
                  <c:v>-0.19189200000000001</c:v>
                </c:pt>
                <c:pt idx="135">
                  <c:v>-0.19549499999999997</c:v>
                </c:pt>
                <c:pt idx="136">
                  <c:v>-0.21981999999999999</c:v>
                </c:pt>
                <c:pt idx="137">
                  <c:v>-0.19639600000000002</c:v>
                </c:pt>
                <c:pt idx="138">
                  <c:v>-0.19549499999999997</c:v>
                </c:pt>
                <c:pt idx="139">
                  <c:v>-0.16666699999999998</c:v>
                </c:pt>
                <c:pt idx="140">
                  <c:v>-0.189189</c:v>
                </c:pt>
                <c:pt idx="141">
                  <c:v>-0.17477499999999999</c:v>
                </c:pt>
                <c:pt idx="142">
                  <c:v>-0.19099099999999999</c:v>
                </c:pt>
                <c:pt idx="143">
                  <c:v>-0.163964</c:v>
                </c:pt>
                <c:pt idx="144">
                  <c:v>-0.15135099999999999</c:v>
                </c:pt>
                <c:pt idx="145">
                  <c:v>-0.15945899999999999</c:v>
                </c:pt>
                <c:pt idx="146">
                  <c:v>-0.16036</c:v>
                </c:pt>
                <c:pt idx="147">
                  <c:v>-0.16666699999999998</c:v>
                </c:pt>
                <c:pt idx="148">
                  <c:v>-0.15765799999999999</c:v>
                </c:pt>
                <c:pt idx="150">
                  <c:v>-0.19189200000000001</c:v>
                </c:pt>
                <c:pt idx="151">
                  <c:v>-0.21801799999999999</c:v>
                </c:pt>
                <c:pt idx="152">
                  <c:v>-0.23333300000000001</c:v>
                </c:pt>
                <c:pt idx="153">
                  <c:v>-0.254054</c:v>
                </c:pt>
                <c:pt idx="154">
                  <c:v>-0.20990999999999999</c:v>
                </c:pt>
                <c:pt idx="155">
                  <c:v>-0.23693700000000001</c:v>
                </c:pt>
                <c:pt idx="156">
                  <c:v>-0.23153199999999999</c:v>
                </c:pt>
                <c:pt idx="157">
                  <c:v>-0.25315300000000002</c:v>
                </c:pt>
                <c:pt idx="158">
                  <c:v>-0.287387</c:v>
                </c:pt>
                <c:pt idx="159">
                  <c:v>-0.29549500000000001</c:v>
                </c:pt>
                <c:pt idx="160">
                  <c:v>-0.26756799999999997</c:v>
                </c:pt>
                <c:pt idx="161">
                  <c:v>-0.27297300000000002</c:v>
                </c:pt>
                <c:pt idx="162">
                  <c:v>-0.26486500000000002</c:v>
                </c:pt>
                <c:pt idx="163">
                  <c:v>-0.25135099999999999</c:v>
                </c:pt>
                <c:pt idx="164">
                  <c:v>-0.26396399999999998</c:v>
                </c:pt>
                <c:pt idx="165">
                  <c:v>-0.24324300000000001</c:v>
                </c:pt>
                <c:pt idx="166">
                  <c:v>-0.244144</c:v>
                </c:pt>
                <c:pt idx="167">
                  <c:v>-0.23333300000000001</c:v>
                </c:pt>
                <c:pt idx="168">
                  <c:v>-0.245946</c:v>
                </c:pt>
                <c:pt idx="169">
                  <c:v>-0.22792799999999999</c:v>
                </c:pt>
                <c:pt idx="170">
                  <c:v>-0.22792799999999999</c:v>
                </c:pt>
                <c:pt idx="171">
                  <c:v>-0.210811</c:v>
                </c:pt>
                <c:pt idx="172">
                  <c:v>-0.228829</c:v>
                </c:pt>
                <c:pt idx="173">
                  <c:v>-0.21621600000000002</c:v>
                </c:pt>
                <c:pt idx="174">
                  <c:v>-0.21621600000000002</c:v>
                </c:pt>
                <c:pt idx="175">
                  <c:v>-0.23873899999999998</c:v>
                </c:pt>
                <c:pt idx="176">
                  <c:v>-0.24954999999999999</c:v>
                </c:pt>
                <c:pt idx="177">
                  <c:v>-0.25315300000000002</c:v>
                </c:pt>
                <c:pt idx="178">
                  <c:v>-0.23873899999999998</c:v>
                </c:pt>
                <c:pt idx="179">
                  <c:v>-0.23783799999999999</c:v>
                </c:pt>
                <c:pt idx="180">
                  <c:v>-0.265766</c:v>
                </c:pt>
                <c:pt idx="181">
                  <c:v>-0.245946</c:v>
                </c:pt>
                <c:pt idx="182">
                  <c:v>-0.20630600000000002</c:v>
                </c:pt>
                <c:pt idx="184">
                  <c:v>-0.205405</c:v>
                </c:pt>
                <c:pt idx="185">
                  <c:v>-0.177477</c:v>
                </c:pt>
                <c:pt idx="186">
                  <c:v>-0.18558599999999997</c:v>
                </c:pt>
                <c:pt idx="187">
                  <c:v>-0.15675700000000001</c:v>
                </c:pt>
                <c:pt idx="188">
                  <c:v>-0.16486499999999998</c:v>
                </c:pt>
                <c:pt idx="189">
                  <c:v>-0.181982</c:v>
                </c:pt>
                <c:pt idx="190">
                  <c:v>-0.172072</c:v>
                </c:pt>
                <c:pt idx="191">
                  <c:v>-0.19099099999999999</c:v>
                </c:pt>
                <c:pt idx="192">
                  <c:v>-0.15855900000000001</c:v>
                </c:pt>
                <c:pt idx="193">
                  <c:v>-0.15495500000000001</c:v>
                </c:pt>
                <c:pt idx="194">
                  <c:v>-0.15855900000000001</c:v>
                </c:pt>
                <c:pt idx="195">
                  <c:v>-0.13783799999999999</c:v>
                </c:pt>
                <c:pt idx="196">
                  <c:v>-0.130631</c:v>
                </c:pt>
                <c:pt idx="197">
                  <c:v>-0.15045</c:v>
                </c:pt>
                <c:pt idx="198">
                  <c:v>-0.17477499999999999</c:v>
                </c:pt>
                <c:pt idx="199">
                  <c:v>-0.18108099999999999</c:v>
                </c:pt>
                <c:pt idx="200">
                  <c:v>-0.200901</c:v>
                </c:pt>
                <c:pt idx="201">
                  <c:v>-0.19459499999999999</c:v>
                </c:pt>
                <c:pt idx="202">
                  <c:v>-0.21441400000000002</c:v>
                </c:pt>
                <c:pt idx="203">
                  <c:v>-0.220721</c:v>
                </c:pt>
                <c:pt idx="204">
                  <c:v>-0.18468499999999999</c:v>
                </c:pt>
                <c:pt idx="205">
                  <c:v>-0.19549499999999997</c:v>
                </c:pt>
                <c:pt idx="206">
                  <c:v>-0.19459499999999999</c:v>
                </c:pt>
                <c:pt idx="207">
                  <c:v>-0.16756799999999999</c:v>
                </c:pt>
                <c:pt idx="208">
                  <c:v>-0.154054</c:v>
                </c:pt>
                <c:pt idx="209">
                  <c:v>-0.15765799999999999</c:v>
                </c:pt>
                <c:pt idx="210">
                  <c:v>-0.16126100000000002</c:v>
                </c:pt>
                <c:pt idx="211">
                  <c:v>-0.200901</c:v>
                </c:pt>
                <c:pt idx="212">
                  <c:v>-0.177477</c:v>
                </c:pt>
                <c:pt idx="213">
                  <c:v>-0.15135099999999999</c:v>
                </c:pt>
                <c:pt idx="214">
                  <c:v>-0.10090099999999999</c:v>
                </c:pt>
                <c:pt idx="215">
                  <c:v>-0.10720700000000001</c:v>
                </c:pt>
                <c:pt idx="216">
                  <c:v>-0.12612600000000002</c:v>
                </c:pt>
                <c:pt idx="217">
                  <c:v>-0.11982</c:v>
                </c:pt>
                <c:pt idx="218">
                  <c:v>-0.127027</c:v>
                </c:pt>
                <c:pt idx="220">
                  <c:v>-0.123423</c:v>
                </c:pt>
                <c:pt idx="221">
                  <c:v>-0.117117</c:v>
                </c:pt>
                <c:pt idx="222">
                  <c:v>-0.13153200000000001</c:v>
                </c:pt>
                <c:pt idx="223">
                  <c:v>-0.118018</c:v>
                </c:pt>
                <c:pt idx="224">
                  <c:v>-0.123423</c:v>
                </c:pt>
                <c:pt idx="225">
                  <c:v>-0.115315</c:v>
                </c:pt>
                <c:pt idx="226">
                  <c:v>-0.113514</c:v>
                </c:pt>
                <c:pt idx="227">
                  <c:v>-0.13964000000000001</c:v>
                </c:pt>
                <c:pt idx="228">
                  <c:v>-0.130631</c:v>
                </c:pt>
                <c:pt idx="229">
                  <c:v>-0.12973000000000001</c:v>
                </c:pt>
                <c:pt idx="230">
                  <c:v>-0.15045</c:v>
                </c:pt>
                <c:pt idx="231">
                  <c:v>-0.15135099999999999</c:v>
                </c:pt>
                <c:pt idx="232">
                  <c:v>-0.12792799999999999</c:v>
                </c:pt>
                <c:pt idx="233">
                  <c:v>-0.142342</c:v>
                </c:pt>
                <c:pt idx="234">
                  <c:v>-0.15135099999999999</c:v>
                </c:pt>
                <c:pt idx="235">
                  <c:v>-0.15855900000000001</c:v>
                </c:pt>
                <c:pt idx="236">
                  <c:v>-0.21801799999999999</c:v>
                </c:pt>
                <c:pt idx="237">
                  <c:v>-0.25855899999999998</c:v>
                </c:pt>
                <c:pt idx="238">
                  <c:v>-0.279279</c:v>
                </c:pt>
                <c:pt idx="239">
                  <c:v>-0.27567599999999998</c:v>
                </c:pt>
                <c:pt idx="240">
                  <c:v>-0.294595</c:v>
                </c:pt>
                <c:pt idx="241">
                  <c:v>-0.29369400000000001</c:v>
                </c:pt>
                <c:pt idx="242">
                  <c:v>-0.28198200000000001</c:v>
                </c:pt>
                <c:pt idx="243">
                  <c:v>-0.29369400000000001</c:v>
                </c:pt>
                <c:pt idx="244">
                  <c:v>-0.29729700000000003</c:v>
                </c:pt>
                <c:pt idx="245">
                  <c:v>-0.30180200000000001</c:v>
                </c:pt>
                <c:pt idx="246">
                  <c:v>-0.29189199999999998</c:v>
                </c:pt>
                <c:pt idx="248">
                  <c:v>-0.28378399999999998</c:v>
                </c:pt>
                <c:pt idx="249">
                  <c:v>-0.28198200000000001</c:v>
                </c:pt>
                <c:pt idx="250">
                  <c:v>-0.27207199999999998</c:v>
                </c:pt>
                <c:pt idx="251">
                  <c:v>-0.27297300000000002</c:v>
                </c:pt>
                <c:pt idx="252">
                  <c:v>-0.29819800000000002</c:v>
                </c:pt>
                <c:pt idx="253">
                  <c:v>-0.29189199999999998</c:v>
                </c:pt>
                <c:pt idx="254">
                  <c:v>-0.30630600000000002</c:v>
                </c:pt>
                <c:pt idx="255">
                  <c:v>-0.29189199999999998</c:v>
                </c:pt>
                <c:pt idx="256">
                  <c:v>-0.28017999999999998</c:v>
                </c:pt>
                <c:pt idx="257">
                  <c:v>-0.26666699999999999</c:v>
                </c:pt>
                <c:pt idx="258">
                  <c:v>-0.29549500000000001</c:v>
                </c:pt>
                <c:pt idx="259">
                  <c:v>-0.3</c:v>
                </c:pt>
                <c:pt idx="260">
                  <c:v>-0.30360399999999998</c:v>
                </c:pt>
                <c:pt idx="261">
                  <c:v>-0.302703</c:v>
                </c:pt>
                <c:pt idx="262">
                  <c:v>-0.30900899999999998</c:v>
                </c:pt>
                <c:pt idx="263">
                  <c:v>-0.30630600000000002</c:v>
                </c:pt>
                <c:pt idx="264">
                  <c:v>-0.30180200000000001</c:v>
                </c:pt>
                <c:pt idx="265">
                  <c:v>-0.30360399999999998</c:v>
                </c:pt>
                <c:pt idx="266">
                  <c:v>-0.290991</c:v>
                </c:pt>
                <c:pt idx="267">
                  <c:v>-0.26306299999999999</c:v>
                </c:pt>
                <c:pt idx="268">
                  <c:v>-0.26396399999999998</c:v>
                </c:pt>
                <c:pt idx="270">
                  <c:v>-0.26486500000000002</c:v>
                </c:pt>
                <c:pt idx="271">
                  <c:v>-0.26756799999999997</c:v>
                </c:pt>
                <c:pt idx="272">
                  <c:v>-0.28558600000000001</c:v>
                </c:pt>
                <c:pt idx="273">
                  <c:v>-0.30090099999999997</c:v>
                </c:pt>
                <c:pt idx="274">
                  <c:v>-0.31801800000000002</c:v>
                </c:pt>
                <c:pt idx="275">
                  <c:v>-0.336036</c:v>
                </c:pt>
                <c:pt idx="276">
                  <c:v>-0.32162199999999996</c:v>
                </c:pt>
                <c:pt idx="277">
                  <c:v>-0.33243200000000001</c:v>
                </c:pt>
                <c:pt idx="278">
                  <c:v>-0.31531500000000001</c:v>
                </c:pt>
                <c:pt idx="279">
                  <c:v>-0.32072099999999998</c:v>
                </c:pt>
                <c:pt idx="280">
                  <c:v>-0.32342300000000002</c:v>
                </c:pt>
                <c:pt idx="281">
                  <c:v>-0.34054099999999998</c:v>
                </c:pt>
                <c:pt idx="282">
                  <c:v>-0.34594599999999998</c:v>
                </c:pt>
                <c:pt idx="283">
                  <c:v>-0.34234200000000004</c:v>
                </c:pt>
                <c:pt idx="284">
                  <c:v>-0.322523</c:v>
                </c:pt>
                <c:pt idx="285">
                  <c:v>-0.32342300000000002</c:v>
                </c:pt>
                <c:pt idx="286">
                  <c:v>-0.33693699999999999</c:v>
                </c:pt>
                <c:pt idx="287">
                  <c:v>-0.33333299999999999</c:v>
                </c:pt>
                <c:pt idx="288">
                  <c:v>-0.31261299999999997</c:v>
                </c:pt>
                <c:pt idx="289">
                  <c:v>-0.32612600000000003</c:v>
                </c:pt>
                <c:pt idx="290">
                  <c:v>-0.316216</c:v>
                </c:pt>
                <c:pt idx="291">
                  <c:v>-0.31891900000000001</c:v>
                </c:pt>
                <c:pt idx="292">
                  <c:v>-0.31891900000000001</c:v>
                </c:pt>
                <c:pt idx="293">
                  <c:v>-0.30180200000000001</c:v>
                </c:pt>
                <c:pt idx="295">
                  <c:v>-0.31801800000000002</c:v>
                </c:pt>
                <c:pt idx="296">
                  <c:v>-0.32342300000000002</c:v>
                </c:pt>
                <c:pt idx="297">
                  <c:v>-0.33063100000000001</c:v>
                </c:pt>
                <c:pt idx="298">
                  <c:v>-0.34864899999999999</c:v>
                </c:pt>
                <c:pt idx="299">
                  <c:v>-0.33783799999999997</c:v>
                </c:pt>
                <c:pt idx="300">
                  <c:v>-0.33333299999999999</c:v>
                </c:pt>
                <c:pt idx="301">
                  <c:v>-0.33423400000000003</c:v>
                </c:pt>
                <c:pt idx="302">
                  <c:v>-0.36396400000000001</c:v>
                </c:pt>
                <c:pt idx="303">
                  <c:v>-0.37117100000000003</c:v>
                </c:pt>
                <c:pt idx="304">
                  <c:v>-0.37387399999999998</c:v>
                </c:pt>
                <c:pt idx="305">
                  <c:v>-0.36666699999999997</c:v>
                </c:pt>
                <c:pt idx="306">
                  <c:v>-0.372973</c:v>
                </c:pt>
                <c:pt idx="307">
                  <c:v>-0.39459499999999997</c:v>
                </c:pt>
                <c:pt idx="308">
                  <c:v>-0.398198</c:v>
                </c:pt>
                <c:pt idx="309">
                  <c:v>-0.39909899999999998</c:v>
                </c:pt>
                <c:pt idx="310">
                  <c:v>-0.39459499999999997</c:v>
                </c:pt>
                <c:pt idx="311">
                  <c:v>-0.398198</c:v>
                </c:pt>
                <c:pt idx="312">
                  <c:v>-0.38828800000000002</c:v>
                </c:pt>
                <c:pt idx="313">
                  <c:v>-0.39639600000000003</c:v>
                </c:pt>
                <c:pt idx="314">
                  <c:v>-0.38018000000000002</c:v>
                </c:pt>
                <c:pt idx="315">
                  <c:v>-0.38018000000000002</c:v>
                </c:pt>
                <c:pt idx="316">
                  <c:v>-0.36396400000000001</c:v>
                </c:pt>
                <c:pt idx="317">
                  <c:v>-0.361261</c:v>
                </c:pt>
                <c:pt idx="318">
                  <c:v>-0.36216199999999998</c:v>
                </c:pt>
                <c:pt idx="320">
                  <c:v>-0.35675699999999999</c:v>
                </c:pt>
                <c:pt idx="321">
                  <c:v>-0.32612600000000003</c:v>
                </c:pt>
                <c:pt idx="322">
                  <c:v>-0.31351400000000001</c:v>
                </c:pt>
                <c:pt idx="323">
                  <c:v>-0.31801800000000002</c:v>
                </c:pt>
                <c:pt idx="324">
                  <c:v>-0.32342300000000002</c:v>
                </c:pt>
                <c:pt idx="325">
                  <c:v>-0.31981999999999999</c:v>
                </c:pt>
                <c:pt idx="326">
                  <c:v>-0.302703</c:v>
                </c:pt>
                <c:pt idx="327">
                  <c:v>-0.3</c:v>
                </c:pt>
                <c:pt idx="328">
                  <c:v>-0.29639599999999999</c:v>
                </c:pt>
                <c:pt idx="329">
                  <c:v>-0.279279</c:v>
                </c:pt>
                <c:pt idx="330">
                  <c:v>-0.28378399999999998</c:v>
                </c:pt>
                <c:pt idx="331">
                  <c:v>-0.287387</c:v>
                </c:pt>
                <c:pt idx="332">
                  <c:v>-0.30360399999999998</c:v>
                </c:pt>
                <c:pt idx="333">
                  <c:v>-0.32972999999999997</c:v>
                </c:pt>
                <c:pt idx="334">
                  <c:v>-0.33423400000000003</c:v>
                </c:pt>
                <c:pt idx="335">
                  <c:v>-0.33423400000000003</c:v>
                </c:pt>
                <c:pt idx="336">
                  <c:v>-0.327928</c:v>
                </c:pt>
                <c:pt idx="337">
                  <c:v>-0.324324</c:v>
                </c:pt>
                <c:pt idx="338">
                  <c:v>-0.30360399999999998</c:v>
                </c:pt>
                <c:pt idx="339">
                  <c:v>-0.29729700000000003</c:v>
                </c:pt>
                <c:pt idx="340">
                  <c:v>-0.3</c:v>
                </c:pt>
                <c:pt idx="341">
                  <c:v>-0.27387400000000001</c:v>
                </c:pt>
                <c:pt idx="342">
                  <c:v>-0.23063099999999997</c:v>
                </c:pt>
                <c:pt idx="343">
                  <c:v>-0.217117</c:v>
                </c:pt>
                <c:pt idx="344">
                  <c:v>-0.20810800000000002</c:v>
                </c:pt>
                <c:pt idx="345">
                  <c:v>-0.22612599999999999</c:v>
                </c:pt>
                <c:pt idx="346">
                  <c:v>-0.20990999999999999</c:v>
                </c:pt>
                <c:pt idx="347">
                  <c:v>-0.22792799999999999</c:v>
                </c:pt>
                <c:pt idx="348">
                  <c:v>-0.24054099999999998</c:v>
                </c:pt>
                <c:pt idx="349">
                  <c:v>-0.25045000000000001</c:v>
                </c:pt>
                <c:pt idx="350">
                  <c:v>-0.27567599999999998</c:v>
                </c:pt>
                <c:pt idx="351">
                  <c:v>-0.290991</c:v>
                </c:pt>
                <c:pt idx="352">
                  <c:v>-0.294595</c:v>
                </c:pt>
                <c:pt idx="353">
                  <c:v>-0.30540500000000004</c:v>
                </c:pt>
                <c:pt idx="354">
                  <c:v>-0.30630600000000002</c:v>
                </c:pt>
                <c:pt idx="355">
                  <c:v>-0.31531500000000001</c:v>
                </c:pt>
                <c:pt idx="356">
                  <c:v>-0.327928</c:v>
                </c:pt>
                <c:pt idx="357">
                  <c:v>-0.32882899999999998</c:v>
                </c:pt>
                <c:pt idx="358">
                  <c:v>-0.32522499999999999</c:v>
                </c:pt>
                <c:pt idx="359">
                  <c:v>-0.31711699999999998</c:v>
                </c:pt>
                <c:pt idx="360">
                  <c:v>-0.322523</c:v>
                </c:pt>
                <c:pt idx="361">
                  <c:v>-0.32882899999999998</c:v>
                </c:pt>
                <c:pt idx="362">
                  <c:v>-0.39729700000000001</c:v>
                </c:pt>
                <c:pt idx="363">
                  <c:v>-0.39008999999999999</c:v>
                </c:pt>
                <c:pt idx="364">
                  <c:v>-0.398198</c:v>
                </c:pt>
                <c:pt idx="365">
                  <c:v>-0.41171199999999997</c:v>
                </c:pt>
                <c:pt idx="366">
                  <c:v>-0.41711700000000002</c:v>
                </c:pt>
                <c:pt idx="367">
                  <c:v>-0.37837799999999999</c:v>
                </c:pt>
                <c:pt idx="368">
                  <c:v>-0.35495500000000002</c:v>
                </c:pt>
                <c:pt idx="369">
                  <c:v>-0.35135100000000002</c:v>
                </c:pt>
                <c:pt idx="370">
                  <c:v>-0.35225200000000001</c:v>
                </c:pt>
                <c:pt idx="371">
                  <c:v>-0.35225200000000001</c:v>
                </c:pt>
                <c:pt idx="372">
                  <c:v>-0.35585600000000001</c:v>
                </c:pt>
                <c:pt idx="373">
                  <c:v>-0.35495500000000002</c:v>
                </c:pt>
                <c:pt idx="376">
                  <c:v>-0.35135100000000002</c:v>
                </c:pt>
                <c:pt idx="377">
                  <c:v>-0.34054099999999998</c:v>
                </c:pt>
                <c:pt idx="378">
                  <c:v>-0.33873900000000001</c:v>
                </c:pt>
                <c:pt idx="380">
                  <c:v>-0.35045000000000004</c:v>
                </c:pt>
                <c:pt idx="381">
                  <c:v>-0.35585600000000001</c:v>
                </c:pt>
                <c:pt idx="382">
                  <c:v>-0.38558599999999998</c:v>
                </c:pt>
                <c:pt idx="383">
                  <c:v>-0.38018000000000002</c:v>
                </c:pt>
                <c:pt idx="384">
                  <c:v>-0.36576599999999998</c:v>
                </c:pt>
                <c:pt idx="385">
                  <c:v>-0.35765799999999998</c:v>
                </c:pt>
                <c:pt idx="386">
                  <c:v>-0.35045000000000004</c:v>
                </c:pt>
                <c:pt idx="387">
                  <c:v>-0.361261</c:v>
                </c:pt>
                <c:pt idx="388">
                  <c:v>-0.369369</c:v>
                </c:pt>
                <c:pt idx="389">
                  <c:v>-0.36036000000000001</c:v>
                </c:pt>
                <c:pt idx="390">
                  <c:v>-0.381081</c:v>
                </c:pt>
                <c:pt idx="391">
                  <c:v>-0.33243200000000001</c:v>
                </c:pt>
                <c:pt idx="392">
                  <c:v>-0.34504499999999999</c:v>
                </c:pt>
                <c:pt idx="393">
                  <c:v>-0.36036000000000001</c:v>
                </c:pt>
                <c:pt idx="394">
                  <c:v>-0.36306300000000002</c:v>
                </c:pt>
                <c:pt idx="395">
                  <c:v>-0.35765799999999998</c:v>
                </c:pt>
                <c:pt idx="396">
                  <c:v>-0.37837799999999999</c:v>
                </c:pt>
                <c:pt idx="397">
                  <c:v>-0.38918900000000001</c:v>
                </c:pt>
                <c:pt idx="398">
                  <c:v>-0.39729700000000001</c:v>
                </c:pt>
                <c:pt idx="399">
                  <c:v>-0.381081</c:v>
                </c:pt>
                <c:pt idx="400">
                  <c:v>-0.37387399999999998</c:v>
                </c:pt>
                <c:pt idx="401">
                  <c:v>-0.37387399999999998</c:v>
                </c:pt>
                <c:pt idx="402">
                  <c:v>-0.38378400000000001</c:v>
                </c:pt>
                <c:pt idx="403">
                  <c:v>-0.376577</c:v>
                </c:pt>
                <c:pt idx="404">
                  <c:v>-0.36486499999999999</c:v>
                </c:pt>
                <c:pt idx="405">
                  <c:v>-0.35135100000000002</c:v>
                </c:pt>
                <c:pt idx="406">
                  <c:v>-0.35495500000000002</c:v>
                </c:pt>
                <c:pt idx="407">
                  <c:v>-0.37567600000000001</c:v>
                </c:pt>
                <c:pt idx="408">
                  <c:v>-0.34144099999999999</c:v>
                </c:pt>
                <c:pt idx="409">
                  <c:v>-0.34054099999999998</c:v>
                </c:pt>
                <c:pt idx="410">
                  <c:v>-0.34414400000000001</c:v>
                </c:pt>
                <c:pt idx="411">
                  <c:v>-0.32882899999999998</c:v>
                </c:pt>
                <c:pt idx="412">
                  <c:v>-0.33513500000000002</c:v>
                </c:pt>
                <c:pt idx="413">
                  <c:v>-0.33153199999999999</c:v>
                </c:pt>
                <c:pt idx="415">
                  <c:v>-0.36576599999999998</c:v>
                </c:pt>
                <c:pt idx="416">
                  <c:v>-0.36756800000000001</c:v>
                </c:pt>
                <c:pt idx="417">
                  <c:v>-0.38738700000000004</c:v>
                </c:pt>
                <c:pt idx="418">
                  <c:v>-0.36666699999999997</c:v>
                </c:pt>
                <c:pt idx="419">
                  <c:v>-0.42432400000000003</c:v>
                </c:pt>
                <c:pt idx="420">
                  <c:v>-0.40360399999999996</c:v>
                </c:pt>
                <c:pt idx="421">
                  <c:v>-0.38018000000000002</c:v>
                </c:pt>
                <c:pt idx="422">
                  <c:v>-0.39639600000000003</c:v>
                </c:pt>
                <c:pt idx="423">
                  <c:v>-0.37117100000000003</c:v>
                </c:pt>
                <c:pt idx="424">
                  <c:v>-0.36396400000000001</c:v>
                </c:pt>
                <c:pt idx="425">
                  <c:v>-0.347748</c:v>
                </c:pt>
                <c:pt idx="426">
                  <c:v>-0.35045000000000004</c:v>
                </c:pt>
                <c:pt idx="427">
                  <c:v>-0.34414400000000001</c:v>
                </c:pt>
                <c:pt idx="428">
                  <c:v>-0.35315299999999999</c:v>
                </c:pt>
                <c:pt idx="429">
                  <c:v>-0.39008999999999999</c:v>
                </c:pt>
                <c:pt idx="430">
                  <c:v>-0.381081</c:v>
                </c:pt>
                <c:pt idx="431">
                  <c:v>-0.369369</c:v>
                </c:pt>
                <c:pt idx="432">
                  <c:v>-0.35225200000000001</c:v>
                </c:pt>
                <c:pt idx="433">
                  <c:v>-0.36666699999999997</c:v>
                </c:pt>
                <c:pt idx="434">
                  <c:v>-0.35135100000000002</c:v>
                </c:pt>
                <c:pt idx="435">
                  <c:v>-0.36216199999999998</c:v>
                </c:pt>
                <c:pt idx="436">
                  <c:v>-0.35765799999999998</c:v>
                </c:pt>
                <c:pt idx="437">
                  <c:v>-0.36036000000000001</c:v>
                </c:pt>
                <c:pt idx="438">
                  <c:v>-0.36486499999999999</c:v>
                </c:pt>
                <c:pt idx="439">
                  <c:v>-0.37026999999999999</c:v>
                </c:pt>
                <c:pt idx="440">
                  <c:v>-0.35225200000000001</c:v>
                </c:pt>
                <c:pt idx="441">
                  <c:v>-0.33333299999999999</c:v>
                </c:pt>
                <c:pt idx="442">
                  <c:v>-0.33873900000000001</c:v>
                </c:pt>
                <c:pt idx="443">
                  <c:v>-0.31891900000000001</c:v>
                </c:pt>
                <c:pt idx="444">
                  <c:v>-0.324324</c:v>
                </c:pt>
                <c:pt idx="445">
                  <c:v>-0.34324300000000002</c:v>
                </c:pt>
                <c:pt idx="446">
                  <c:v>-0.33873900000000001</c:v>
                </c:pt>
                <c:pt idx="447">
                  <c:v>-0.32522499999999999</c:v>
                </c:pt>
                <c:pt idx="448">
                  <c:v>-0.29639599999999999</c:v>
                </c:pt>
                <c:pt idx="449">
                  <c:v>-0.30450500000000003</c:v>
                </c:pt>
                <c:pt idx="450">
                  <c:v>-0.28558600000000001</c:v>
                </c:pt>
                <c:pt idx="451">
                  <c:v>-0.30450500000000003</c:v>
                </c:pt>
                <c:pt idx="452">
                  <c:v>-0.30180200000000001</c:v>
                </c:pt>
                <c:pt idx="454">
                  <c:v>-0.30630600000000002</c:v>
                </c:pt>
                <c:pt idx="455">
                  <c:v>-0.31351400000000001</c:v>
                </c:pt>
                <c:pt idx="456">
                  <c:v>-0.32522499999999999</c:v>
                </c:pt>
                <c:pt idx="457">
                  <c:v>-0.35405399999999998</c:v>
                </c:pt>
                <c:pt idx="458">
                  <c:v>-0.37387399999999998</c:v>
                </c:pt>
                <c:pt idx="459">
                  <c:v>-0.39189200000000002</c:v>
                </c:pt>
                <c:pt idx="460">
                  <c:v>-0.41621600000000003</c:v>
                </c:pt>
                <c:pt idx="461">
                  <c:v>-0.418018</c:v>
                </c:pt>
                <c:pt idx="462">
                  <c:v>-0.40900900000000001</c:v>
                </c:pt>
                <c:pt idx="463">
                  <c:v>-0.41531499999999999</c:v>
                </c:pt>
                <c:pt idx="464">
                  <c:v>-0.42432400000000003</c:v>
                </c:pt>
                <c:pt idx="465">
                  <c:v>-0.41531499999999999</c:v>
                </c:pt>
                <c:pt idx="466">
                  <c:v>-0.406306</c:v>
                </c:pt>
                <c:pt idx="467">
                  <c:v>-0.42432400000000003</c:v>
                </c:pt>
                <c:pt idx="468">
                  <c:v>-0.42973</c:v>
                </c:pt>
                <c:pt idx="469">
                  <c:v>-0.46576600000000001</c:v>
                </c:pt>
                <c:pt idx="470">
                  <c:v>-0.468468</c:v>
                </c:pt>
                <c:pt idx="471">
                  <c:v>-0.49549500000000002</c:v>
                </c:pt>
                <c:pt idx="472">
                  <c:v>-0.52432400000000001</c:v>
                </c:pt>
                <c:pt idx="473">
                  <c:v>-0.51711700000000005</c:v>
                </c:pt>
                <c:pt idx="474">
                  <c:v>-0.50450499999999998</c:v>
                </c:pt>
                <c:pt idx="475">
                  <c:v>-0.496396</c:v>
                </c:pt>
                <c:pt idx="476">
                  <c:v>-0.50180199999999997</c:v>
                </c:pt>
                <c:pt idx="477">
                  <c:v>-0.48018</c:v>
                </c:pt>
                <c:pt idx="478">
                  <c:v>-0.47927900000000001</c:v>
                </c:pt>
                <c:pt idx="480">
                  <c:v>-0.46756799999999998</c:v>
                </c:pt>
                <c:pt idx="481">
                  <c:v>-0.47297299999999998</c:v>
                </c:pt>
                <c:pt idx="482">
                  <c:v>-0.47297299999999998</c:v>
                </c:pt>
                <c:pt idx="483">
                  <c:v>-0.47747700000000004</c:v>
                </c:pt>
                <c:pt idx="484">
                  <c:v>-0.48018</c:v>
                </c:pt>
                <c:pt idx="485">
                  <c:v>-0.488288</c:v>
                </c:pt>
                <c:pt idx="486">
                  <c:v>-0.49549500000000002</c:v>
                </c:pt>
                <c:pt idx="487">
                  <c:v>-0.46756799999999998</c:v>
                </c:pt>
                <c:pt idx="488">
                  <c:v>-0.48468499999999998</c:v>
                </c:pt>
                <c:pt idx="489">
                  <c:v>-0.49279299999999998</c:v>
                </c:pt>
                <c:pt idx="490">
                  <c:v>-0.49279299999999998</c:v>
                </c:pt>
                <c:pt idx="491">
                  <c:v>-0.49369399999999997</c:v>
                </c:pt>
                <c:pt idx="492">
                  <c:v>-0.50540499999999999</c:v>
                </c:pt>
                <c:pt idx="493">
                  <c:v>-0.47927900000000001</c:v>
                </c:pt>
                <c:pt idx="494">
                  <c:v>-0.50360399999999994</c:v>
                </c:pt>
                <c:pt idx="495">
                  <c:v>-0.52612599999999998</c:v>
                </c:pt>
                <c:pt idx="496">
                  <c:v>-0.52342299999999997</c:v>
                </c:pt>
                <c:pt idx="497">
                  <c:v>-0.51621600000000001</c:v>
                </c:pt>
                <c:pt idx="498">
                  <c:v>-0.50720699999999996</c:v>
                </c:pt>
                <c:pt idx="499">
                  <c:v>-0.52162200000000003</c:v>
                </c:pt>
                <c:pt idx="500">
                  <c:v>-0.50990999999999997</c:v>
                </c:pt>
                <c:pt idx="501">
                  <c:v>-0.51261299999999999</c:v>
                </c:pt>
                <c:pt idx="502">
                  <c:v>-0.536937</c:v>
                </c:pt>
                <c:pt idx="503">
                  <c:v>-0.53423399999999999</c:v>
                </c:pt>
                <c:pt idx="504">
                  <c:v>-0.52522500000000005</c:v>
                </c:pt>
                <c:pt idx="505">
                  <c:v>-0.55855900000000003</c:v>
                </c:pt>
                <c:pt idx="506">
                  <c:v>-0.56666700000000003</c:v>
                </c:pt>
                <c:pt idx="507">
                  <c:v>-0.58648600000000006</c:v>
                </c:pt>
                <c:pt idx="509">
                  <c:v>-0.57657700000000001</c:v>
                </c:pt>
                <c:pt idx="510">
                  <c:v>-0.60720700000000005</c:v>
                </c:pt>
                <c:pt idx="511">
                  <c:v>-0.60810799999999998</c:v>
                </c:pt>
                <c:pt idx="512">
                  <c:v>-0.60360400000000003</c:v>
                </c:pt>
                <c:pt idx="513">
                  <c:v>-0.60810799999999998</c:v>
                </c:pt>
                <c:pt idx="514">
                  <c:v>-0.61081099999999999</c:v>
                </c:pt>
                <c:pt idx="515">
                  <c:v>-0.61621599999999999</c:v>
                </c:pt>
                <c:pt idx="516">
                  <c:v>-0.60990999999999995</c:v>
                </c:pt>
                <c:pt idx="517">
                  <c:v>-0.63153199999999998</c:v>
                </c:pt>
                <c:pt idx="518">
                  <c:v>-0.64054100000000003</c:v>
                </c:pt>
                <c:pt idx="519">
                  <c:v>-0.62432399999999999</c:v>
                </c:pt>
                <c:pt idx="520">
                  <c:v>-0.61801799999999996</c:v>
                </c:pt>
                <c:pt idx="521">
                  <c:v>-0.62522500000000003</c:v>
                </c:pt>
                <c:pt idx="522">
                  <c:v>-0.62162200000000001</c:v>
                </c:pt>
                <c:pt idx="523">
                  <c:v>-0.62162200000000001</c:v>
                </c:pt>
                <c:pt idx="524">
                  <c:v>-0.63963999999999999</c:v>
                </c:pt>
                <c:pt idx="525">
                  <c:v>-0.63693699999999998</c:v>
                </c:pt>
                <c:pt idx="526">
                  <c:v>-0.62792800000000004</c:v>
                </c:pt>
                <c:pt idx="527">
                  <c:v>-0.60990999999999995</c:v>
                </c:pt>
                <c:pt idx="528">
                  <c:v>-0.60540499999999997</c:v>
                </c:pt>
                <c:pt idx="530">
                  <c:v>-0.6</c:v>
                </c:pt>
                <c:pt idx="531">
                  <c:v>-0.613514</c:v>
                </c:pt>
                <c:pt idx="532">
                  <c:v>-0.595495</c:v>
                </c:pt>
                <c:pt idx="533">
                  <c:v>-0.60990999999999995</c:v>
                </c:pt>
                <c:pt idx="534">
                  <c:v>-0.59819800000000001</c:v>
                </c:pt>
                <c:pt idx="535">
                  <c:v>-0.59909900000000005</c:v>
                </c:pt>
                <c:pt idx="536">
                  <c:v>-0.595495</c:v>
                </c:pt>
                <c:pt idx="537">
                  <c:v>-0.59459499999999998</c:v>
                </c:pt>
                <c:pt idx="538">
                  <c:v>-0.581982</c:v>
                </c:pt>
                <c:pt idx="539">
                  <c:v>-0.58918899999999996</c:v>
                </c:pt>
                <c:pt idx="540">
                  <c:v>-0.59009</c:v>
                </c:pt>
                <c:pt idx="541">
                  <c:v>-0.60450499999999996</c:v>
                </c:pt>
                <c:pt idx="542">
                  <c:v>-0.595495</c:v>
                </c:pt>
                <c:pt idx="543">
                  <c:v>-0.58918899999999996</c:v>
                </c:pt>
                <c:pt idx="544">
                  <c:v>-0.59189199999999997</c:v>
                </c:pt>
                <c:pt idx="545">
                  <c:v>-0.58828800000000003</c:v>
                </c:pt>
                <c:pt idx="546">
                  <c:v>-0.57747700000000002</c:v>
                </c:pt>
                <c:pt idx="547">
                  <c:v>-0.57477500000000004</c:v>
                </c:pt>
                <c:pt idx="548">
                  <c:v>-0.59909900000000005</c:v>
                </c:pt>
                <c:pt idx="549">
                  <c:v>-0.60270299999999999</c:v>
                </c:pt>
                <c:pt idx="550">
                  <c:v>-0.61261299999999996</c:v>
                </c:pt>
                <c:pt idx="551">
                  <c:v>-0.61171200000000003</c:v>
                </c:pt>
                <c:pt idx="552">
                  <c:v>-0.63153199999999998</c:v>
                </c:pt>
                <c:pt idx="553">
                  <c:v>-0.61081099999999999</c:v>
                </c:pt>
                <c:pt idx="555">
                  <c:v>-0.61171200000000003</c:v>
                </c:pt>
                <c:pt idx="556">
                  <c:v>-0.595495</c:v>
                </c:pt>
                <c:pt idx="557">
                  <c:v>-0.59369399999999994</c:v>
                </c:pt>
                <c:pt idx="558">
                  <c:v>-0.58378399999999997</c:v>
                </c:pt>
                <c:pt idx="559">
                  <c:v>-0.58378399999999997</c:v>
                </c:pt>
                <c:pt idx="560">
                  <c:v>-0.59729699999999997</c:v>
                </c:pt>
                <c:pt idx="561">
                  <c:v>-0.59819800000000001</c:v>
                </c:pt>
                <c:pt idx="562">
                  <c:v>-0.60720700000000005</c:v>
                </c:pt>
                <c:pt idx="563">
                  <c:v>-0.60900900000000002</c:v>
                </c:pt>
                <c:pt idx="564">
                  <c:v>-0.56666700000000003</c:v>
                </c:pt>
                <c:pt idx="565">
                  <c:v>-0.57837800000000006</c:v>
                </c:pt>
                <c:pt idx="566">
                  <c:v>-0.57117099999999998</c:v>
                </c:pt>
                <c:pt idx="567">
                  <c:v>-0.57027000000000005</c:v>
                </c:pt>
                <c:pt idx="568">
                  <c:v>-0.595495</c:v>
                </c:pt>
                <c:pt idx="569">
                  <c:v>-0.60090100000000002</c:v>
                </c:pt>
                <c:pt idx="570">
                  <c:v>-0.59279300000000001</c:v>
                </c:pt>
                <c:pt idx="571">
                  <c:v>-0.56666700000000003</c:v>
                </c:pt>
                <c:pt idx="572">
                  <c:v>-0.55585600000000002</c:v>
                </c:pt>
                <c:pt idx="573">
                  <c:v>-0.52882899999999999</c:v>
                </c:pt>
                <c:pt idx="574">
                  <c:v>-0.51531499999999997</c:v>
                </c:pt>
                <c:pt idx="575">
                  <c:v>-0.51081100000000002</c:v>
                </c:pt>
                <c:pt idx="576">
                  <c:v>-0.51891900000000002</c:v>
                </c:pt>
                <c:pt idx="577">
                  <c:v>-0.51621600000000001</c:v>
                </c:pt>
                <c:pt idx="578">
                  <c:v>-0.536937</c:v>
                </c:pt>
                <c:pt idx="580">
                  <c:v>-0.54684699999999997</c:v>
                </c:pt>
                <c:pt idx="581">
                  <c:v>-0.54594600000000004</c:v>
                </c:pt>
                <c:pt idx="582">
                  <c:v>-0.55945900000000004</c:v>
                </c:pt>
                <c:pt idx="583">
                  <c:v>-0.58108099999999996</c:v>
                </c:pt>
                <c:pt idx="584">
                  <c:v>-0.57927899999999999</c:v>
                </c:pt>
                <c:pt idx="585">
                  <c:v>-0.57477500000000004</c:v>
                </c:pt>
                <c:pt idx="586">
                  <c:v>-0.58648600000000006</c:v>
                </c:pt>
                <c:pt idx="587">
                  <c:v>-0.57747700000000002</c:v>
                </c:pt>
                <c:pt idx="588">
                  <c:v>-0.55765799999999999</c:v>
                </c:pt>
                <c:pt idx="589">
                  <c:v>-0.56486499999999995</c:v>
                </c:pt>
                <c:pt idx="590">
                  <c:v>-0.55945900000000004</c:v>
                </c:pt>
                <c:pt idx="591">
                  <c:v>-0.54684699999999997</c:v>
                </c:pt>
                <c:pt idx="592">
                  <c:v>-0.55044999999999999</c:v>
                </c:pt>
                <c:pt idx="593">
                  <c:v>-0.55135100000000004</c:v>
                </c:pt>
                <c:pt idx="594">
                  <c:v>-0.55495499999999998</c:v>
                </c:pt>
                <c:pt idx="595">
                  <c:v>-0.54234199999999999</c:v>
                </c:pt>
                <c:pt idx="596">
                  <c:v>-0.56936900000000001</c:v>
                </c:pt>
                <c:pt idx="597">
                  <c:v>-0.581982</c:v>
                </c:pt>
                <c:pt idx="598">
                  <c:v>-0.52882899999999999</c:v>
                </c:pt>
                <c:pt idx="599">
                  <c:v>-0.52612599999999998</c:v>
                </c:pt>
                <c:pt idx="600">
                  <c:v>-0.49369399999999997</c:v>
                </c:pt>
                <c:pt idx="601">
                  <c:v>-0.50540499999999999</c:v>
                </c:pt>
                <c:pt idx="602">
                  <c:v>-0.488288</c:v>
                </c:pt>
                <c:pt idx="603">
                  <c:v>-0.48648600000000003</c:v>
                </c:pt>
                <c:pt idx="604">
                  <c:v>-0.49279299999999998</c:v>
                </c:pt>
                <c:pt idx="605">
                  <c:v>-0.49909900000000001</c:v>
                </c:pt>
                <c:pt idx="606">
                  <c:v>-0.50360399999999994</c:v>
                </c:pt>
                <c:pt idx="607">
                  <c:v>-0.50990999999999997</c:v>
                </c:pt>
                <c:pt idx="608">
                  <c:v>-0.50900900000000004</c:v>
                </c:pt>
                <c:pt idx="609">
                  <c:v>-0.50900900000000004</c:v>
                </c:pt>
                <c:pt idx="610">
                  <c:v>-0.49099100000000001</c:v>
                </c:pt>
                <c:pt idx="611">
                  <c:v>-0.496396</c:v>
                </c:pt>
                <c:pt idx="612">
                  <c:v>-0.48558599999999996</c:v>
                </c:pt>
                <c:pt idx="613">
                  <c:v>-0.49819800000000003</c:v>
                </c:pt>
                <c:pt idx="614">
                  <c:v>-0.52072099999999999</c:v>
                </c:pt>
                <c:pt idx="615">
                  <c:v>-0.50720699999999996</c:v>
                </c:pt>
                <c:pt idx="616">
                  <c:v>-0.49909900000000001</c:v>
                </c:pt>
                <c:pt idx="617">
                  <c:v>-0.46756799999999998</c:v>
                </c:pt>
                <c:pt idx="618">
                  <c:v>-0.47207199999999999</c:v>
                </c:pt>
                <c:pt idx="619">
                  <c:v>-0.48468499999999998</c:v>
                </c:pt>
                <c:pt idx="620">
                  <c:v>-0.49099100000000001</c:v>
                </c:pt>
                <c:pt idx="621">
                  <c:v>-0.47927900000000001</c:v>
                </c:pt>
                <c:pt idx="622">
                  <c:v>-0.48018</c:v>
                </c:pt>
                <c:pt idx="623">
                  <c:v>-0.48288300000000001</c:v>
                </c:pt>
                <c:pt idx="624">
                  <c:v>-0.48018</c:v>
                </c:pt>
                <c:pt idx="625">
                  <c:v>-0.47027000000000002</c:v>
                </c:pt>
                <c:pt idx="626">
                  <c:v>-0.47837800000000003</c:v>
                </c:pt>
                <c:pt idx="627">
                  <c:v>-0.49729699999999999</c:v>
                </c:pt>
                <c:pt idx="628">
                  <c:v>-0.49369399999999997</c:v>
                </c:pt>
                <c:pt idx="629">
                  <c:v>-0.50360399999999994</c:v>
                </c:pt>
                <c:pt idx="630">
                  <c:v>-0.48468499999999998</c:v>
                </c:pt>
                <c:pt idx="631">
                  <c:v>-0.48108099999999998</c:v>
                </c:pt>
                <c:pt idx="632">
                  <c:v>-0.49009000000000003</c:v>
                </c:pt>
                <c:pt idx="633">
                  <c:v>-0.488288</c:v>
                </c:pt>
                <c:pt idx="635">
                  <c:v>-0.49819800000000003</c:v>
                </c:pt>
                <c:pt idx="636">
                  <c:v>-0.49549500000000002</c:v>
                </c:pt>
                <c:pt idx="637">
                  <c:v>-0.50270300000000001</c:v>
                </c:pt>
                <c:pt idx="638">
                  <c:v>-0.474775</c:v>
                </c:pt>
                <c:pt idx="639">
                  <c:v>-0.44955000000000001</c:v>
                </c:pt>
                <c:pt idx="640">
                  <c:v>-0.45765800000000001</c:v>
                </c:pt>
                <c:pt idx="641">
                  <c:v>-0.44684699999999999</c:v>
                </c:pt>
                <c:pt idx="642">
                  <c:v>-0.454955</c:v>
                </c:pt>
                <c:pt idx="643">
                  <c:v>-0.44144100000000003</c:v>
                </c:pt>
                <c:pt idx="644">
                  <c:v>-0.44774799999999998</c:v>
                </c:pt>
                <c:pt idx="645">
                  <c:v>-0.43603599999999998</c:v>
                </c:pt>
                <c:pt idx="646">
                  <c:v>-0.426126</c:v>
                </c:pt>
                <c:pt idx="647">
                  <c:v>-0.42522500000000002</c:v>
                </c:pt>
                <c:pt idx="648">
                  <c:v>-0.44414399999999998</c:v>
                </c:pt>
                <c:pt idx="649">
                  <c:v>-0.44504500000000002</c:v>
                </c:pt>
                <c:pt idx="650">
                  <c:v>-0.43153199999999997</c:v>
                </c:pt>
                <c:pt idx="651">
                  <c:v>-0.43063099999999999</c:v>
                </c:pt>
                <c:pt idx="652">
                  <c:v>-0.42882900000000002</c:v>
                </c:pt>
                <c:pt idx="653">
                  <c:v>-0.41981999999999997</c:v>
                </c:pt>
                <c:pt idx="654">
                  <c:v>-0.41261300000000001</c:v>
                </c:pt>
                <c:pt idx="655">
                  <c:v>-0.41711700000000002</c:v>
                </c:pt>
                <c:pt idx="656">
                  <c:v>-0.42792799999999998</c:v>
                </c:pt>
                <c:pt idx="657">
                  <c:v>-0.44054099999999996</c:v>
                </c:pt>
                <c:pt idx="658">
                  <c:v>-0.44234200000000001</c:v>
                </c:pt>
                <c:pt idx="659">
                  <c:v>-0.42792799999999998</c:v>
                </c:pt>
                <c:pt idx="660">
                  <c:v>-0.44864899999999996</c:v>
                </c:pt>
                <c:pt idx="661">
                  <c:v>-0.46756799999999998</c:v>
                </c:pt>
                <c:pt idx="662">
                  <c:v>-0.474775</c:v>
                </c:pt>
                <c:pt idx="663">
                  <c:v>-0.47027000000000002</c:v>
                </c:pt>
                <c:pt idx="664">
                  <c:v>-0.47567599999999999</c:v>
                </c:pt>
                <c:pt idx="665">
                  <c:v>-0.48378399999999999</c:v>
                </c:pt>
                <c:pt idx="666">
                  <c:v>-0.496396</c:v>
                </c:pt>
                <c:pt idx="667">
                  <c:v>-0.49909900000000001</c:v>
                </c:pt>
                <c:pt idx="668">
                  <c:v>-0.50180199999999997</c:v>
                </c:pt>
                <c:pt idx="669">
                  <c:v>-0.52792799999999995</c:v>
                </c:pt>
                <c:pt idx="670">
                  <c:v>-0.52342299999999997</c:v>
                </c:pt>
                <c:pt idx="671">
                  <c:v>-0.531532</c:v>
                </c:pt>
                <c:pt idx="673">
                  <c:v>-0.536937</c:v>
                </c:pt>
                <c:pt idx="674">
                  <c:v>-0.54864899999999994</c:v>
                </c:pt>
                <c:pt idx="675">
                  <c:v>-0.55405400000000005</c:v>
                </c:pt>
                <c:pt idx="676">
                  <c:v>-0.55675699999999995</c:v>
                </c:pt>
                <c:pt idx="677">
                  <c:v>-0.55315300000000001</c:v>
                </c:pt>
                <c:pt idx="678">
                  <c:v>-0.54594600000000004</c:v>
                </c:pt>
                <c:pt idx="679">
                  <c:v>-0.53964000000000001</c:v>
                </c:pt>
                <c:pt idx="680">
                  <c:v>-0.54324300000000003</c:v>
                </c:pt>
                <c:pt idx="681">
                  <c:v>-0.54054099999999994</c:v>
                </c:pt>
                <c:pt idx="682">
                  <c:v>-0.54954999999999998</c:v>
                </c:pt>
                <c:pt idx="683">
                  <c:v>-0.56756799999999996</c:v>
                </c:pt>
                <c:pt idx="684">
                  <c:v>-0.56936900000000001</c:v>
                </c:pt>
                <c:pt idx="685">
                  <c:v>-0.573874</c:v>
                </c:pt>
                <c:pt idx="686">
                  <c:v>-0.56306299999999998</c:v>
                </c:pt>
                <c:pt idx="687">
                  <c:v>-0.531532</c:v>
                </c:pt>
                <c:pt idx="688">
                  <c:v>-0.53333300000000006</c:v>
                </c:pt>
                <c:pt idx="689">
                  <c:v>-0.52612599999999998</c:v>
                </c:pt>
                <c:pt idx="690">
                  <c:v>-0.52973000000000003</c:v>
                </c:pt>
                <c:pt idx="691">
                  <c:v>-0.48918899999999998</c:v>
                </c:pt>
                <c:pt idx="692">
                  <c:v>-0.47567599999999999</c:v>
                </c:pt>
                <c:pt idx="693">
                  <c:v>-0.488288</c:v>
                </c:pt>
                <c:pt idx="694">
                  <c:v>-0.48198200000000002</c:v>
                </c:pt>
                <c:pt idx="695">
                  <c:v>-0.47657699999999997</c:v>
                </c:pt>
                <c:pt idx="696">
                  <c:v>-0.45765800000000001</c:v>
                </c:pt>
                <c:pt idx="697">
                  <c:v>-0.45855899999999999</c:v>
                </c:pt>
                <c:pt idx="698">
                  <c:v>-0.43603599999999998</c:v>
                </c:pt>
                <c:pt idx="699">
                  <c:v>-0.42432400000000003</c:v>
                </c:pt>
                <c:pt idx="700">
                  <c:v>-0.42342299999999999</c:v>
                </c:pt>
                <c:pt idx="701">
                  <c:v>-0.42702699999999999</c:v>
                </c:pt>
                <c:pt idx="702">
                  <c:v>-0.421622</c:v>
                </c:pt>
                <c:pt idx="703">
                  <c:v>-0.386486</c:v>
                </c:pt>
                <c:pt idx="704">
                  <c:v>-0.38918900000000001</c:v>
                </c:pt>
                <c:pt idx="705">
                  <c:v>-0.38738700000000004</c:v>
                </c:pt>
                <c:pt idx="706">
                  <c:v>-0.39459499999999997</c:v>
                </c:pt>
                <c:pt idx="707">
                  <c:v>-0.37747700000000001</c:v>
                </c:pt>
                <c:pt idx="708">
                  <c:v>-0.37477499999999997</c:v>
                </c:pt>
                <c:pt idx="709">
                  <c:v>-0.361261</c:v>
                </c:pt>
                <c:pt idx="710">
                  <c:v>-0.35675699999999999</c:v>
                </c:pt>
                <c:pt idx="711">
                  <c:v>-0.376577</c:v>
                </c:pt>
                <c:pt idx="712">
                  <c:v>-0.372973</c:v>
                </c:pt>
                <c:pt idx="713">
                  <c:v>-0.38558599999999998</c:v>
                </c:pt>
                <c:pt idx="714">
                  <c:v>-0.38288299999999997</c:v>
                </c:pt>
                <c:pt idx="715">
                  <c:v>-0.39369399999999999</c:v>
                </c:pt>
                <c:pt idx="716">
                  <c:v>-0.38738700000000004</c:v>
                </c:pt>
                <c:pt idx="717">
                  <c:v>-0.38378400000000001</c:v>
                </c:pt>
                <c:pt idx="718">
                  <c:v>-0.38558599999999998</c:v>
                </c:pt>
                <c:pt idx="719">
                  <c:v>-0.37747700000000001</c:v>
                </c:pt>
                <c:pt idx="720">
                  <c:v>-0.384685</c:v>
                </c:pt>
                <c:pt idx="721">
                  <c:v>-0.38828800000000002</c:v>
                </c:pt>
                <c:pt idx="722">
                  <c:v>-0.35765799999999998</c:v>
                </c:pt>
                <c:pt idx="723">
                  <c:v>-0.35135100000000002</c:v>
                </c:pt>
                <c:pt idx="724">
                  <c:v>-0.34954999999999997</c:v>
                </c:pt>
                <c:pt idx="725">
                  <c:v>-0.35855899999999996</c:v>
                </c:pt>
                <c:pt idx="726">
                  <c:v>-0.35855899999999996</c:v>
                </c:pt>
                <c:pt idx="727">
                  <c:v>-0.35765799999999998</c:v>
                </c:pt>
                <c:pt idx="728">
                  <c:v>-0.33153199999999999</c:v>
                </c:pt>
                <c:pt idx="729">
                  <c:v>-0.35135100000000002</c:v>
                </c:pt>
                <c:pt idx="730">
                  <c:v>-0.35315299999999999</c:v>
                </c:pt>
                <c:pt idx="731">
                  <c:v>-0.34414400000000001</c:v>
                </c:pt>
                <c:pt idx="732">
                  <c:v>-0.35945900000000003</c:v>
                </c:pt>
                <c:pt idx="733">
                  <c:v>-0.36036000000000001</c:v>
                </c:pt>
                <c:pt idx="734">
                  <c:v>-0.37837799999999999</c:v>
                </c:pt>
                <c:pt idx="735">
                  <c:v>-0.37207200000000001</c:v>
                </c:pt>
                <c:pt idx="737">
                  <c:v>-0.386486</c:v>
                </c:pt>
                <c:pt idx="738">
                  <c:v>-0.40180199999999999</c:v>
                </c:pt>
                <c:pt idx="739">
                  <c:v>-0.426126</c:v>
                </c:pt>
                <c:pt idx="740">
                  <c:v>-0.418018</c:v>
                </c:pt>
                <c:pt idx="741">
                  <c:v>-0.41891899999999999</c:v>
                </c:pt>
                <c:pt idx="742">
                  <c:v>-0.42882900000000002</c:v>
                </c:pt>
                <c:pt idx="743">
                  <c:v>-0.42342299999999999</c:v>
                </c:pt>
                <c:pt idx="744">
                  <c:v>-0.40810800000000003</c:v>
                </c:pt>
                <c:pt idx="745">
                  <c:v>-0.41351399999999999</c:v>
                </c:pt>
                <c:pt idx="746">
                  <c:v>-0.41081099999999998</c:v>
                </c:pt>
                <c:pt idx="747">
                  <c:v>-0.414414</c:v>
                </c:pt>
                <c:pt idx="748">
                  <c:v>-0.43333300000000002</c:v>
                </c:pt>
                <c:pt idx="749">
                  <c:v>-0.418018</c:v>
                </c:pt>
                <c:pt idx="750">
                  <c:v>-0.41711700000000002</c:v>
                </c:pt>
                <c:pt idx="751">
                  <c:v>-0.41621600000000003</c:v>
                </c:pt>
                <c:pt idx="752">
                  <c:v>-0.418018</c:v>
                </c:pt>
                <c:pt idx="753">
                  <c:v>-0.41621600000000003</c:v>
                </c:pt>
                <c:pt idx="754">
                  <c:v>-0.41981999999999997</c:v>
                </c:pt>
                <c:pt idx="755">
                  <c:v>-0.418018</c:v>
                </c:pt>
                <c:pt idx="756">
                  <c:v>-0.42702699999999999</c:v>
                </c:pt>
                <c:pt idx="757">
                  <c:v>-0.44594600000000001</c:v>
                </c:pt>
                <c:pt idx="758">
                  <c:v>-0.44684699999999999</c:v>
                </c:pt>
                <c:pt idx="759">
                  <c:v>-0.45405400000000001</c:v>
                </c:pt>
                <c:pt idx="760">
                  <c:v>-0.451351</c:v>
                </c:pt>
                <c:pt idx="761">
                  <c:v>-0.44864899999999996</c:v>
                </c:pt>
                <c:pt idx="762">
                  <c:v>-0.45045000000000002</c:v>
                </c:pt>
                <c:pt idx="763">
                  <c:v>-0.44955000000000001</c:v>
                </c:pt>
                <c:pt idx="764">
                  <c:v>-0.42432400000000003</c:v>
                </c:pt>
                <c:pt idx="765">
                  <c:v>-0.42973</c:v>
                </c:pt>
                <c:pt idx="767">
                  <c:v>-0.42702699999999999</c:v>
                </c:pt>
                <c:pt idx="768">
                  <c:v>-0.43153199999999997</c:v>
                </c:pt>
                <c:pt idx="769">
                  <c:v>-0.45225199999999999</c:v>
                </c:pt>
                <c:pt idx="770">
                  <c:v>-0.45045000000000002</c:v>
                </c:pt>
                <c:pt idx="771">
                  <c:v>-0.426126</c:v>
                </c:pt>
                <c:pt idx="772">
                  <c:v>-0.42973</c:v>
                </c:pt>
                <c:pt idx="773">
                  <c:v>-0.4</c:v>
                </c:pt>
                <c:pt idx="774">
                  <c:v>-0.39639600000000003</c:v>
                </c:pt>
                <c:pt idx="775">
                  <c:v>-0.39549500000000004</c:v>
                </c:pt>
                <c:pt idx="776">
                  <c:v>-0.39549500000000004</c:v>
                </c:pt>
                <c:pt idx="777">
                  <c:v>-0.386486</c:v>
                </c:pt>
                <c:pt idx="778">
                  <c:v>-0.38738700000000004</c:v>
                </c:pt>
                <c:pt idx="779">
                  <c:v>-0.40360399999999996</c:v>
                </c:pt>
                <c:pt idx="780">
                  <c:v>-0.40360399999999996</c:v>
                </c:pt>
                <c:pt idx="781">
                  <c:v>-0.41081099999999998</c:v>
                </c:pt>
                <c:pt idx="782">
                  <c:v>-0.40540500000000002</c:v>
                </c:pt>
                <c:pt idx="783">
                  <c:v>-0.41351399999999999</c:v>
                </c:pt>
                <c:pt idx="784">
                  <c:v>-0.43153199999999997</c:v>
                </c:pt>
                <c:pt idx="785">
                  <c:v>-0.421622</c:v>
                </c:pt>
                <c:pt idx="786">
                  <c:v>-0.40810800000000003</c:v>
                </c:pt>
                <c:pt idx="787">
                  <c:v>-0.42882900000000002</c:v>
                </c:pt>
                <c:pt idx="788">
                  <c:v>-0.45045000000000002</c:v>
                </c:pt>
                <c:pt idx="789">
                  <c:v>-0.43063099999999999</c:v>
                </c:pt>
                <c:pt idx="790">
                  <c:v>-0.40180199999999999</c:v>
                </c:pt>
                <c:pt idx="792">
                  <c:v>-0.39008999999999999</c:v>
                </c:pt>
                <c:pt idx="793">
                  <c:v>-0.38918900000000001</c:v>
                </c:pt>
                <c:pt idx="794">
                  <c:v>-0.38828800000000002</c:v>
                </c:pt>
                <c:pt idx="795">
                  <c:v>-0.384685</c:v>
                </c:pt>
                <c:pt idx="796">
                  <c:v>-0.39549500000000004</c:v>
                </c:pt>
                <c:pt idx="797">
                  <c:v>-0.41531499999999999</c:v>
                </c:pt>
                <c:pt idx="798">
                  <c:v>-0.42973</c:v>
                </c:pt>
                <c:pt idx="799">
                  <c:v>-0.42973</c:v>
                </c:pt>
                <c:pt idx="800">
                  <c:v>-0.43603599999999998</c:v>
                </c:pt>
                <c:pt idx="801">
                  <c:v>-0.42522500000000002</c:v>
                </c:pt>
                <c:pt idx="802">
                  <c:v>-0.418018</c:v>
                </c:pt>
                <c:pt idx="803">
                  <c:v>-0.40270299999999998</c:v>
                </c:pt>
                <c:pt idx="804">
                  <c:v>-0.39909899999999998</c:v>
                </c:pt>
                <c:pt idx="805">
                  <c:v>-0.40991</c:v>
                </c:pt>
                <c:pt idx="806">
                  <c:v>-0.38918900000000001</c:v>
                </c:pt>
                <c:pt idx="807">
                  <c:v>-0.37747700000000001</c:v>
                </c:pt>
                <c:pt idx="808">
                  <c:v>-0.37567600000000001</c:v>
                </c:pt>
                <c:pt idx="809">
                  <c:v>-0.38198199999999999</c:v>
                </c:pt>
                <c:pt idx="810">
                  <c:v>-0.38378400000000001</c:v>
                </c:pt>
                <c:pt idx="812">
                  <c:v>-0.40180199999999999</c:v>
                </c:pt>
                <c:pt idx="813">
                  <c:v>-0.40540500000000002</c:v>
                </c:pt>
                <c:pt idx="814">
                  <c:v>-0.41351399999999999</c:v>
                </c:pt>
                <c:pt idx="815">
                  <c:v>-0.41261300000000001</c:v>
                </c:pt>
                <c:pt idx="816">
                  <c:v>-0.41171199999999997</c:v>
                </c:pt>
                <c:pt idx="817">
                  <c:v>-0.398198</c:v>
                </c:pt>
                <c:pt idx="818">
                  <c:v>-0.39729700000000001</c:v>
                </c:pt>
                <c:pt idx="819">
                  <c:v>-0.38918900000000001</c:v>
                </c:pt>
                <c:pt idx="820">
                  <c:v>-0.37026999999999999</c:v>
                </c:pt>
                <c:pt idx="821">
                  <c:v>-0.36306300000000002</c:v>
                </c:pt>
                <c:pt idx="822">
                  <c:v>-0.37387399999999998</c:v>
                </c:pt>
                <c:pt idx="823">
                  <c:v>-0.36486499999999999</c:v>
                </c:pt>
                <c:pt idx="824">
                  <c:v>-0.392793</c:v>
                </c:pt>
                <c:pt idx="825">
                  <c:v>-0.39459499999999997</c:v>
                </c:pt>
                <c:pt idx="826">
                  <c:v>-0.406306</c:v>
                </c:pt>
                <c:pt idx="827">
                  <c:v>-0.42252299999999998</c:v>
                </c:pt>
                <c:pt idx="828">
                  <c:v>-0.44414399999999998</c:v>
                </c:pt>
                <c:pt idx="829">
                  <c:v>-0.44144100000000003</c:v>
                </c:pt>
                <c:pt idx="830">
                  <c:v>-0.44234200000000001</c:v>
                </c:pt>
                <c:pt idx="831">
                  <c:v>-0.46396399999999999</c:v>
                </c:pt>
                <c:pt idx="832">
                  <c:v>-0.451351</c:v>
                </c:pt>
                <c:pt idx="833">
                  <c:v>-0.45585599999999998</c:v>
                </c:pt>
                <c:pt idx="834">
                  <c:v>-0.44955000000000001</c:v>
                </c:pt>
                <c:pt idx="835">
                  <c:v>-0.43513499999999999</c:v>
                </c:pt>
                <c:pt idx="837">
                  <c:v>-0.41081099999999998</c:v>
                </c:pt>
                <c:pt idx="838">
                  <c:v>-0.39639600000000003</c:v>
                </c:pt>
                <c:pt idx="839">
                  <c:v>-0.40090100000000001</c:v>
                </c:pt>
                <c:pt idx="840">
                  <c:v>-0.369369</c:v>
                </c:pt>
                <c:pt idx="841">
                  <c:v>-0.37026999999999999</c:v>
                </c:pt>
                <c:pt idx="842">
                  <c:v>-0.34594599999999998</c:v>
                </c:pt>
                <c:pt idx="843">
                  <c:v>-0.34324300000000002</c:v>
                </c:pt>
                <c:pt idx="844">
                  <c:v>-0.33693699999999999</c:v>
                </c:pt>
                <c:pt idx="845">
                  <c:v>-0.33964</c:v>
                </c:pt>
                <c:pt idx="846">
                  <c:v>-0.33964</c:v>
                </c:pt>
                <c:pt idx="847">
                  <c:v>-0.33153199999999999</c:v>
                </c:pt>
                <c:pt idx="848">
                  <c:v>-0.33873900000000001</c:v>
                </c:pt>
                <c:pt idx="849">
                  <c:v>-0.347748</c:v>
                </c:pt>
                <c:pt idx="850">
                  <c:v>-0.33513500000000002</c:v>
                </c:pt>
                <c:pt idx="851">
                  <c:v>-0.34234200000000004</c:v>
                </c:pt>
                <c:pt idx="852">
                  <c:v>-0.347748</c:v>
                </c:pt>
                <c:pt idx="853">
                  <c:v>-0.34054099999999998</c:v>
                </c:pt>
                <c:pt idx="854">
                  <c:v>-0.34324300000000002</c:v>
                </c:pt>
                <c:pt idx="855">
                  <c:v>-0.31711699999999998</c:v>
                </c:pt>
                <c:pt idx="856">
                  <c:v>-0.324324</c:v>
                </c:pt>
                <c:pt idx="857">
                  <c:v>-0.336036</c:v>
                </c:pt>
                <c:pt idx="858">
                  <c:v>-0.347748</c:v>
                </c:pt>
                <c:pt idx="859">
                  <c:v>-0.32702700000000001</c:v>
                </c:pt>
                <c:pt idx="860">
                  <c:v>-0.35585600000000001</c:v>
                </c:pt>
                <c:pt idx="861">
                  <c:v>-0.35945900000000003</c:v>
                </c:pt>
                <c:pt idx="862">
                  <c:v>-0.34504499999999999</c:v>
                </c:pt>
                <c:pt idx="863">
                  <c:v>-0.34594599999999998</c:v>
                </c:pt>
                <c:pt idx="864">
                  <c:v>-0.32522499999999999</c:v>
                </c:pt>
                <c:pt idx="865">
                  <c:v>-0.34234200000000004</c:v>
                </c:pt>
                <c:pt idx="866">
                  <c:v>-0.34144099999999999</c:v>
                </c:pt>
                <c:pt idx="867">
                  <c:v>-0.32882899999999998</c:v>
                </c:pt>
                <c:pt idx="868">
                  <c:v>-0.31531500000000001</c:v>
                </c:pt>
                <c:pt idx="869">
                  <c:v>-0.31801800000000002</c:v>
                </c:pt>
                <c:pt idx="870">
                  <c:v>-0.31351400000000001</c:v>
                </c:pt>
                <c:pt idx="871">
                  <c:v>-0.299099</c:v>
                </c:pt>
                <c:pt idx="872">
                  <c:v>-0.279279</c:v>
                </c:pt>
                <c:pt idx="873">
                  <c:v>-0.28558600000000001</c:v>
                </c:pt>
                <c:pt idx="874">
                  <c:v>-0.279279</c:v>
                </c:pt>
                <c:pt idx="875">
                  <c:v>-0.27747699999999997</c:v>
                </c:pt>
                <c:pt idx="876">
                  <c:v>-0.28378399999999998</c:v>
                </c:pt>
                <c:pt idx="877">
                  <c:v>-0.28918900000000003</c:v>
                </c:pt>
                <c:pt idx="878">
                  <c:v>-0.279279</c:v>
                </c:pt>
                <c:pt idx="879">
                  <c:v>-0.28648599999999996</c:v>
                </c:pt>
                <c:pt idx="880">
                  <c:v>-0.29729700000000003</c:v>
                </c:pt>
                <c:pt idx="881">
                  <c:v>-0.3</c:v>
                </c:pt>
                <c:pt idx="882">
                  <c:v>-0.31171199999999999</c:v>
                </c:pt>
                <c:pt idx="883">
                  <c:v>-0.271171</c:v>
                </c:pt>
                <c:pt idx="884">
                  <c:v>-0.26036000000000004</c:v>
                </c:pt>
                <c:pt idx="885">
                  <c:v>-0.271171</c:v>
                </c:pt>
                <c:pt idx="886">
                  <c:v>-0.271171</c:v>
                </c:pt>
                <c:pt idx="887">
                  <c:v>-0.257658</c:v>
                </c:pt>
                <c:pt idx="888">
                  <c:v>-0.27657699999999996</c:v>
                </c:pt>
                <c:pt idx="889">
                  <c:v>-0.26846800000000004</c:v>
                </c:pt>
                <c:pt idx="890">
                  <c:v>-0.26216200000000001</c:v>
                </c:pt>
                <c:pt idx="892">
                  <c:v>-0.25855899999999998</c:v>
                </c:pt>
                <c:pt idx="893">
                  <c:v>-0.27477499999999999</c:v>
                </c:pt>
                <c:pt idx="894">
                  <c:v>-0.27747699999999997</c:v>
                </c:pt>
                <c:pt idx="895">
                  <c:v>-0.28828799999999999</c:v>
                </c:pt>
                <c:pt idx="896">
                  <c:v>-0.31351400000000001</c:v>
                </c:pt>
                <c:pt idx="897">
                  <c:v>-0.30630600000000002</c:v>
                </c:pt>
                <c:pt idx="898">
                  <c:v>-0.31171199999999999</c:v>
                </c:pt>
                <c:pt idx="899">
                  <c:v>-0.316216</c:v>
                </c:pt>
                <c:pt idx="900">
                  <c:v>-0.32342300000000002</c:v>
                </c:pt>
                <c:pt idx="901">
                  <c:v>-0.322523</c:v>
                </c:pt>
                <c:pt idx="902">
                  <c:v>-0.32072099999999998</c:v>
                </c:pt>
                <c:pt idx="903">
                  <c:v>-0.29009000000000001</c:v>
                </c:pt>
                <c:pt idx="904">
                  <c:v>-0.29639599999999999</c:v>
                </c:pt>
                <c:pt idx="905">
                  <c:v>-0.31441400000000003</c:v>
                </c:pt>
                <c:pt idx="906">
                  <c:v>-0.33783799999999997</c:v>
                </c:pt>
                <c:pt idx="907">
                  <c:v>-0.34054099999999998</c:v>
                </c:pt>
                <c:pt idx="908">
                  <c:v>-0.34594599999999998</c:v>
                </c:pt>
                <c:pt idx="909">
                  <c:v>-0.34054099999999998</c:v>
                </c:pt>
                <c:pt idx="910">
                  <c:v>-0.32522499999999999</c:v>
                </c:pt>
                <c:pt idx="911">
                  <c:v>-0.33964</c:v>
                </c:pt>
                <c:pt idx="912">
                  <c:v>-0.32612600000000003</c:v>
                </c:pt>
                <c:pt idx="913">
                  <c:v>-0.327928</c:v>
                </c:pt>
                <c:pt idx="914">
                  <c:v>-0.32702700000000001</c:v>
                </c:pt>
                <c:pt idx="915">
                  <c:v>-0.33423400000000003</c:v>
                </c:pt>
                <c:pt idx="916">
                  <c:v>-0.33243200000000001</c:v>
                </c:pt>
                <c:pt idx="917">
                  <c:v>-0.30720700000000001</c:v>
                </c:pt>
                <c:pt idx="918">
                  <c:v>-0.33333299999999999</c:v>
                </c:pt>
                <c:pt idx="919">
                  <c:v>-0.34234200000000004</c:v>
                </c:pt>
                <c:pt idx="920">
                  <c:v>-0.33873900000000001</c:v>
                </c:pt>
                <c:pt idx="921">
                  <c:v>-0.347748</c:v>
                </c:pt>
                <c:pt idx="922">
                  <c:v>-0.35405399999999998</c:v>
                </c:pt>
                <c:pt idx="923">
                  <c:v>-0.37387399999999998</c:v>
                </c:pt>
                <c:pt idx="924">
                  <c:v>-0.369369</c:v>
                </c:pt>
                <c:pt idx="925">
                  <c:v>-0.39729700000000001</c:v>
                </c:pt>
                <c:pt idx="926">
                  <c:v>-0.39099099999999998</c:v>
                </c:pt>
                <c:pt idx="927">
                  <c:v>-0.37747700000000001</c:v>
                </c:pt>
                <c:pt idx="928">
                  <c:v>-0.384685</c:v>
                </c:pt>
                <c:pt idx="930">
                  <c:v>-0.38198199999999999</c:v>
                </c:pt>
                <c:pt idx="931">
                  <c:v>-0.39549500000000004</c:v>
                </c:pt>
                <c:pt idx="932">
                  <c:v>-0.40180199999999999</c:v>
                </c:pt>
                <c:pt idx="933">
                  <c:v>-0.39369399999999999</c:v>
                </c:pt>
                <c:pt idx="934">
                  <c:v>-0.40180199999999999</c:v>
                </c:pt>
                <c:pt idx="935">
                  <c:v>-0.40810800000000003</c:v>
                </c:pt>
                <c:pt idx="936">
                  <c:v>-0.414414</c:v>
                </c:pt>
                <c:pt idx="937">
                  <c:v>-0.40180199999999999</c:v>
                </c:pt>
                <c:pt idx="938">
                  <c:v>-0.38018000000000002</c:v>
                </c:pt>
                <c:pt idx="939">
                  <c:v>-0.34504499999999999</c:v>
                </c:pt>
                <c:pt idx="940">
                  <c:v>-0.36306300000000002</c:v>
                </c:pt>
                <c:pt idx="941">
                  <c:v>-0.34954999999999997</c:v>
                </c:pt>
                <c:pt idx="942">
                  <c:v>-0.34324300000000002</c:v>
                </c:pt>
                <c:pt idx="943">
                  <c:v>-0.34684700000000002</c:v>
                </c:pt>
                <c:pt idx="944">
                  <c:v>-0.32162199999999996</c:v>
                </c:pt>
                <c:pt idx="945">
                  <c:v>-0.33333299999999999</c:v>
                </c:pt>
                <c:pt idx="946">
                  <c:v>-0.30630600000000002</c:v>
                </c:pt>
                <c:pt idx="947">
                  <c:v>-0.31351400000000001</c:v>
                </c:pt>
                <c:pt idx="948">
                  <c:v>-0.30630600000000002</c:v>
                </c:pt>
                <c:pt idx="949">
                  <c:v>-0.310811</c:v>
                </c:pt>
                <c:pt idx="950">
                  <c:v>-0.32522499999999999</c:v>
                </c:pt>
                <c:pt idx="951">
                  <c:v>-0.29729700000000003</c:v>
                </c:pt>
                <c:pt idx="952">
                  <c:v>-0.30180200000000001</c:v>
                </c:pt>
                <c:pt idx="953">
                  <c:v>-0.30720700000000001</c:v>
                </c:pt>
                <c:pt idx="954">
                  <c:v>-0.30360399999999998</c:v>
                </c:pt>
                <c:pt idx="955">
                  <c:v>-0.30360399999999998</c:v>
                </c:pt>
                <c:pt idx="956">
                  <c:v>-0.279279</c:v>
                </c:pt>
                <c:pt idx="957">
                  <c:v>-0.25135099999999999</c:v>
                </c:pt>
                <c:pt idx="958">
                  <c:v>-0.24684699999999998</c:v>
                </c:pt>
                <c:pt idx="959">
                  <c:v>-0.23513500000000001</c:v>
                </c:pt>
                <c:pt idx="960">
                  <c:v>-0.218919</c:v>
                </c:pt>
                <c:pt idx="961">
                  <c:v>-0.23333300000000001</c:v>
                </c:pt>
                <c:pt idx="962">
                  <c:v>-0.21531500000000001</c:v>
                </c:pt>
                <c:pt idx="963">
                  <c:v>-0.217117</c:v>
                </c:pt>
                <c:pt idx="964">
                  <c:v>-0.210811</c:v>
                </c:pt>
                <c:pt idx="965">
                  <c:v>-0.21351400000000001</c:v>
                </c:pt>
                <c:pt idx="966">
                  <c:v>-0.20180199999999998</c:v>
                </c:pt>
                <c:pt idx="967">
                  <c:v>-0.209009</c:v>
                </c:pt>
                <c:pt idx="968">
                  <c:v>-0.20360399999999998</c:v>
                </c:pt>
                <c:pt idx="969">
                  <c:v>-0.21441400000000002</c:v>
                </c:pt>
                <c:pt idx="970">
                  <c:v>-0.20360399999999998</c:v>
                </c:pt>
                <c:pt idx="971">
                  <c:v>-0.19459499999999999</c:v>
                </c:pt>
                <c:pt idx="972">
                  <c:v>-0.16126100000000002</c:v>
                </c:pt>
                <c:pt idx="973">
                  <c:v>-0.199099</c:v>
                </c:pt>
                <c:pt idx="974">
                  <c:v>-0.19189200000000001</c:v>
                </c:pt>
                <c:pt idx="975">
                  <c:v>-0.18558599999999997</c:v>
                </c:pt>
                <c:pt idx="976">
                  <c:v>-0.17117100000000002</c:v>
                </c:pt>
                <c:pt idx="977">
                  <c:v>-0.17027</c:v>
                </c:pt>
                <c:pt idx="978">
                  <c:v>-0.15765799999999999</c:v>
                </c:pt>
                <c:pt idx="979">
                  <c:v>-0.2</c:v>
                </c:pt>
                <c:pt idx="980">
                  <c:v>-0.19369399999999998</c:v>
                </c:pt>
                <c:pt idx="981">
                  <c:v>-0.19279299999999999</c:v>
                </c:pt>
                <c:pt idx="982">
                  <c:v>-0.18738700000000003</c:v>
                </c:pt>
                <c:pt idx="983">
                  <c:v>-0.16936900000000002</c:v>
                </c:pt>
                <c:pt idx="984">
                  <c:v>-0.15135099999999999</c:v>
                </c:pt>
                <c:pt idx="985">
                  <c:v>-0.12162200000000001</c:v>
                </c:pt>
                <c:pt idx="986">
                  <c:v>-7.1170999999999998E-2</c:v>
                </c:pt>
                <c:pt idx="987">
                  <c:v>-6.4865000000000006E-2</c:v>
                </c:pt>
                <c:pt idx="988">
                  <c:v>-6.5766000000000005E-2</c:v>
                </c:pt>
                <c:pt idx="989">
                  <c:v>-4.1440999999999999E-2</c:v>
                </c:pt>
                <c:pt idx="990">
                  <c:v>-3.6937000000000005E-2</c:v>
                </c:pt>
                <c:pt idx="991">
                  <c:v>-3.8738999999999996E-2</c:v>
                </c:pt>
                <c:pt idx="992">
                  <c:v>-1.9820000000000001E-2</c:v>
                </c:pt>
                <c:pt idx="994">
                  <c:v>9.9100000000000004E-3</c:v>
                </c:pt>
                <c:pt idx="995">
                  <c:v>-2.4323999999999998E-2</c:v>
                </c:pt>
                <c:pt idx="996">
                  <c:v>-2.4323999999999998E-2</c:v>
                </c:pt>
                <c:pt idx="997">
                  <c:v>-5.4050000000000001E-3</c:v>
                </c:pt>
                <c:pt idx="998">
                  <c:v>9.01E-4</c:v>
                </c:pt>
                <c:pt idx="999">
                  <c:v>6.3060000000000008E-3</c:v>
                </c:pt>
                <c:pt idx="1000">
                  <c:v>-1.4414E-2</c:v>
                </c:pt>
                <c:pt idx="1001">
                  <c:v>0</c:v>
                </c:pt>
                <c:pt idx="1002">
                  <c:v>-2.7029999999999997E-3</c:v>
                </c:pt>
                <c:pt idx="1003">
                  <c:v>-6.3060000000000008E-3</c:v>
                </c:pt>
                <c:pt idx="1004">
                  <c:v>-5.5856000000000003E-2</c:v>
                </c:pt>
                <c:pt idx="1005">
                  <c:v>-2.7928000000000001E-2</c:v>
                </c:pt>
                <c:pt idx="1006">
                  <c:v>-1.5315E-2</c:v>
                </c:pt>
                <c:pt idx="1007">
                  <c:v>-8.2882999999999998E-2</c:v>
                </c:pt>
                <c:pt idx="1008">
                  <c:v>-6.5766000000000005E-2</c:v>
                </c:pt>
                <c:pt idx="1009">
                  <c:v>-7.0269999999999999E-2</c:v>
                </c:pt>
                <c:pt idx="1010">
                  <c:v>-7.2972999999999996E-2</c:v>
                </c:pt>
                <c:pt idx="1011">
                  <c:v>-8.6486000000000007E-2</c:v>
                </c:pt>
                <c:pt idx="1012">
                  <c:v>-8.1981999999999999E-2</c:v>
                </c:pt>
                <c:pt idx="1013">
                  <c:v>-8.468500000000001E-2</c:v>
                </c:pt>
                <c:pt idx="1014">
                  <c:v>-7.1170999999999998E-2</c:v>
                </c:pt>
                <c:pt idx="1015">
                  <c:v>-7.0269999999999999E-2</c:v>
                </c:pt>
                <c:pt idx="1016">
                  <c:v>-5.1351000000000008E-2</c:v>
                </c:pt>
                <c:pt idx="1017">
                  <c:v>-6.0359999999999997E-2</c:v>
                </c:pt>
                <c:pt idx="1018">
                  <c:v>-5.7657999999999994E-2</c:v>
                </c:pt>
                <c:pt idx="1019">
                  <c:v>-6.0359999999999997E-2</c:v>
                </c:pt>
                <c:pt idx="1020">
                  <c:v>-2.7928000000000001E-2</c:v>
                </c:pt>
                <c:pt idx="1021">
                  <c:v>2.5225000000000001E-2</c:v>
                </c:pt>
                <c:pt idx="1022">
                  <c:v>2.6126E-2</c:v>
                </c:pt>
                <c:pt idx="1024">
                  <c:v>-1.2613000000000001E-2</c:v>
                </c:pt>
                <c:pt idx="1025">
                  <c:v>1.6215999999999998E-2</c:v>
                </c:pt>
                <c:pt idx="1026">
                  <c:v>2.0721E-2</c:v>
                </c:pt>
                <c:pt idx="1027">
                  <c:v>3.9640000000000002E-2</c:v>
                </c:pt>
                <c:pt idx="1028">
                  <c:v>5.4954999999999997E-2</c:v>
                </c:pt>
                <c:pt idx="1029">
                  <c:v>5.5856000000000003E-2</c:v>
                </c:pt>
                <c:pt idx="1030">
                  <c:v>9.6395999999999996E-2</c:v>
                </c:pt>
                <c:pt idx="1031">
                  <c:v>0.128829</c:v>
                </c:pt>
                <c:pt idx="1032">
                  <c:v>0.130631</c:v>
                </c:pt>
                <c:pt idx="1033">
                  <c:v>0.125225</c:v>
                </c:pt>
                <c:pt idx="1034">
                  <c:v>0.148649</c:v>
                </c:pt>
                <c:pt idx="1035">
                  <c:v>0.118018</c:v>
                </c:pt>
                <c:pt idx="1036">
                  <c:v>0.10090099999999999</c:v>
                </c:pt>
                <c:pt idx="1037">
                  <c:v>9.2792999999999987E-2</c:v>
                </c:pt>
                <c:pt idx="1038">
                  <c:v>0.104505</c:v>
                </c:pt>
                <c:pt idx="1039">
                  <c:v>0.12252299999999999</c:v>
                </c:pt>
                <c:pt idx="1040">
                  <c:v>0.10090099999999999</c:v>
                </c:pt>
                <c:pt idx="1041">
                  <c:v>6.3063000000000008E-2</c:v>
                </c:pt>
                <c:pt idx="1042">
                  <c:v>7.3874000000000009E-2</c:v>
                </c:pt>
                <c:pt idx="1043">
                  <c:v>9.2792999999999987E-2</c:v>
                </c:pt>
                <c:pt idx="1044">
                  <c:v>9.0090000000000003E-2</c:v>
                </c:pt>
                <c:pt idx="1045">
                  <c:v>0.130631</c:v>
                </c:pt>
                <c:pt idx="1046">
                  <c:v>0.14504500000000001</c:v>
                </c:pt>
                <c:pt idx="1047">
                  <c:v>9.3694E-2</c:v>
                </c:pt>
                <c:pt idx="1049">
                  <c:v>6.4865000000000006E-2</c:v>
                </c:pt>
                <c:pt idx="1050">
                  <c:v>6.3060000000000008E-3</c:v>
                </c:pt>
                <c:pt idx="1051">
                  <c:v>4.3243000000000004E-2</c:v>
                </c:pt>
                <c:pt idx="1052">
                  <c:v>4.9550000000000004E-2</c:v>
                </c:pt>
                <c:pt idx="1053">
                  <c:v>0.103604</c:v>
                </c:pt>
                <c:pt idx="1054">
                  <c:v>0.11171200000000001</c:v>
                </c:pt>
                <c:pt idx="1055">
                  <c:v>0.112613</c:v>
                </c:pt>
                <c:pt idx="1056">
                  <c:v>0.105405</c:v>
                </c:pt>
                <c:pt idx="1057">
                  <c:v>0.13153200000000001</c:v>
                </c:pt>
                <c:pt idx="1058">
                  <c:v>0.15135099999999999</c:v>
                </c:pt>
                <c:pt idx="1059">
                  <c:v>0.15315300000000001</c:v>
                </c:pt>
                <c:pt idx="1060">
                  <c:v>0.140541</c:v>
                </c:pt>
                <c:pt idx="1061">
                  <c:v>0.10810800000000001</c:v>
                </c:pt>
                <c:pt idx="1062">
                  <c:v>0.114414</c:v>
                </c:pt>
                <c:pt idx="1063">
                  <c:v>0.1</c:v>
                </c:pt>
                <c:pt idx="1064">
                  <c:v>8.468500000000001E-2</c:v>
                </c:pt>
                <c:pt idx="1065">
                  <c:v>6.7568000000000003E-2</c:v>
                </c:pt>
                <c:pt idx="1066">
                  <c:v>9.4594999999999999E-2</c:v>
                </c:pt>
                <c:pt idx="1067">
                  <c:v>9.7296999999999995E-2</c:v>
                </c:pt>
                <c:pt idx="1069">
                  <c:v>5.0450000000000002E-2</c:v>
                </c:pt>
                <c:pt idx="1070">
                  <c:v>4.5045000000000002E-2</c:v>
                </c:pt>
                <c:pt idx="1071">
                  <c:v>5.7657999999999994E-2</c:v>
                </c:pt>
                <c:pt idx="1072">
                  <c:v>1.8017999999999999E-2</c:v>
                </c:pt>
                <c:pt idx="1073">
                  <c:v>4.1440999999999999E-2</c:v>
                </c:pt>
                <c:pt idx="1074">
                  <c:v>0.106306</c:v>
                </c:pt>
                <c:pt idx="1075">
                  <c:v>0.118018</c:v>
                </c:pt>
                <c:pt idx="1076">
                  <c:v>0.19639600000000002</c:v>
                </c:pt>
                <c:pt idx="1077">
                  <c:v>0.20360399999999998</c:v>
                </c:pt>
                <c:pt idx="1078">
                  <c:v>0.15855900000000001</c:v>
                </c:pt>
                <c:pt idx="1079">
                  <c:v>0.15045</c:v>
                </c:pt>
                <c:pt idx="1080">
                  <c:v>0.13153200000000001</c:v>
                </c:pt>
                <c:pt idx="1081">
                  <c:v>0.140541</c:v>
                </c:pt>
                <c:pt idx="1082">
                  <c:v>0.16846800000000001</c:v>
                </c:pt>
                <c:pt idx="1083">
                  <c:v>0.17117100000000002</c:v>
                </c:pt>
                <c:pt idx="1084">
                  <c:v>0.181982</c:v>
                </c:pt>
                <c:pt idx="1085">
                  <c:v>0.18468499999999999</c:v>
                </c:pt>
                <c:pt idx="1086">
                  <c:v>0.19009000000000001</c:v>
                </c:pt>
                <c:pt idx="1087">
                  <c:v>0.152252</c:v>
                </c:pt>
                <c:pt idx="1088">
                  <c:v>0.14144100000000001</c:v>
                </c:pt>
                <c:pt idx="1089">
                  <c:v>0.15855900000000001</c:v>
                </c:pt>
                <c:pt idx="1090">
                  <c:v>0.18558599999999997</c:v>
                </c:pt>
                <c:pt idx="1091">
                  <c:v>0.163964</c:v>
                </c:pt>
                <c:pt idx="1092">
                  <c:v>0.15135099999999999</c:v>
                </c:pt>
                <c:pt idx="1093">
                  <c:v>0.14594599999999999</c:v>
                </c:pt>
                <c:pt idx="1094">
                  <c:v>0.16036</c:v>
                </c:pt>
                <c:pt idx="1095">
                  <c:v>0.165766</c:v>
                </c:pt>
                <c:pt idx="1096">
                  <c:v>0.22162199999999999</c:v>
                </c:pt>
                <c:pt idx="1097">
                  <c:v>0.21801799999999999</c:v>
                </c:pt>
                <c:pt idx="1099">
                  <c:v>0.234234</c:v>
                </c:pt>
                <c:pt idx="1100">
                  <c:v>0.24144100000000002</c:v>
                </c:pt>
                <c:pt idx="1101">
                  <c:v>0.26306299999999999</c:v>
                </c:pt>
                <c:pt idx="1102">
                  <c:v>0.31891900000000001</c:v>
                </c:pt>
                <c:pt idx="1103">
                  <c:v>0.316216</c:v>
                </c:pt>
                <c:pt idx="1104">
                  <c:v>0.33333299999999999</c:v>
                </c:pt>
                <c:pt idx="1105">
                  <c:v>0.33513500000000002</c:v>
                </c:pt>
                <c:pt idx="1106">
                  <c:v>0.34234200000000004</c:v>
                </c:pt>
                <c:pt idx="1107">
                  <c:v>0.31711699999999998</c:v>
                </c:pt>
                <c:pt idx="1108">
                  <c:v>0.30720700000000001</c:v>
                </c:pt>
                <c:pt idx="1109">
                  <c:v>0.34144099999999999</c:v>
                </c:pt>
                <c:pt idx="1110">
                  <c:v>0.31351400000000001</c:v>
                </c:pt>
                <c:pt idx="1111">
                  <c:v>0.265766</c:v>
                </c:pt>
                <c:pt idx="1112">
                  <c:v>0.25495499999999999</c:v>
                </c:pt>
                <c:pt idx="1113">
                  <c:v>0.24954999999999999</c:v>
                </c:pt>
                <c:pt idx="1114">
                  <c:v>0.25225200000000003</c:v>
                </c:pt>
                <c:pt idx="1115">
                  <c:v>0.23963999999999999</c:v>
                </c:pt>
                <c:pt idx="1116">
                  <c:v>0.336036</c:v>
                </c:pt>
                <c:pt idx="1117">
                  <c:v>0.310811</c:v>
                </c:pt>
                <c:pt idx="1118">
                  <c:v>0.18468499999999999</c:v>
                </c:pt>
                <c:pt idx="1119">
                  <c:v>0.19369399999999998</c:v>
                </c:pt>
                <c:pt idx="1120">
                  <c:v>0.172072</c:v>
                </c:pt>
                <c:pt idx="1121">
                  <c:v>0.189189</c:v>
                </c:pt>
                <c:pt idx="1122">
                  <c:v>0.17477499999999999</c:v>
                </c:pt>
                <c:pt idx="1123">
                  <c:v>0.22972999999999999</c:v>
                </c:pt>
                <c:pt idx="1124">
                  <c:v>0.25585599999999997</c:v>
                </c:pt>
                <c:pt idx="1125">
                  <c:v>0.257658</c:v>
                </c:pt>
                <c:pt idx="1126">
                  <c:v>0.26756799999999997</c:v>
                </c:pt>
                <c:pt idx="1127">
                  <c:v>0.28558600000000001</c:v>
                </c:pt>
                <c:pt idx="1128">
                  <c:v>0.234234</c:v>
                </c:pt>
                <c:pt idx="1129">
                  <c:v>0.26036000000000004</c:v>
                </c:pt>
                <c:pt idx="1130">
                  <c:v>0.23783799999999999</c:v>
                </c:pt>
                <c:pt idx="1131">
                  <c:v>0.24864899999999998</c:v>
                </c:pt>
                <c:pt idx="1132">
                  <c:v>0.23153199999999999</c:v>
                </c:pt>
                <c:pt idx="1133">
                  <c:v>0.207207</c:v>
                </c:pt>
                <c:pt idx="1134">
                  <c:v>0.26036000000000004</c:v>
                </c:pt>
                <c:pt idx="1135">
                  <c:v>0.26036000000000004</c:v>
                </c:pt>
                <c:pt idx="1136">
                  <c:v>0.254054</c:v>
                </c:pt>
                <c:pt idx="1137">
                  <c:v>0.24504500000000001</c:v>
                </c:pt>
                <c:pt idx="1138">
                  <c:v>0.26756799999999997</c:v>
                </c:pt>
                <c:pt idx="1139">
                  <c:v>0.287387</c:v>
                </c:pt>
                <c:pt idx="1140">
                  <c:v>0.34684700000000002</c:v>
                </c:pt>
                <c:pt idx="1141">
                  <c:v>0.28828799999999999</c:v>
                </c:pt>
                <c:pt idx="1142">
                  <c:v>0.25225200000000003</c:v>
                </c:pt>
                <c:pt idx="1143">
                  <c:v>0.25225200000000003</c:v>
                </c:pt>
                <c:pt idx="1144">
                  <c:v>0.234234</c:v>
                </c:pt>
                <c:pt idx="1145">
                  <c:v>0.173874</c:v>
                </c:pt>
                <c:pt idx="1146">
                  <c:v>0.17657699999999998</c:v>
                </c:pt>
                <c:pt idx="1147">
                  <c:v>0.19639600000000002</c:v>
                </c:pt>
                <c:pt idx="1148">
                  <c:v>0.20810800000000002</c:v>
                </c:pt>
                <c:pt idx="1149">
                  <c:v>0.21981999999999999</c:v>
                </c:pt>
                <c:pt idx="1151">
                  <c:v>0.210811</c:v>
                </c:pt>
                <c:pt idx="1152">
                  <c:v>0.18648599999999999</c:v>
                </c:pt>
                <c:pt idx="1153">
                  <c:v>0.20270299999999999</c:v>
                </c:pt>
                <c:pt idx="1154">
                  <c:v>0.28378399999999998</c:v>
                </c:pt>
                <c:pt idx="1155">
                  <c:v>0.27297300000000002</c:v>
                </c:pt>
                <c:pt idx="1156">
                  <c:v>0.25045000000000001</c:v>
                </c:pt>
                <c:pt idx="1157">
                  <c:v>0.27747699999999997</c:v>
                </c:pt>
                <c:pt idx="1158">
                  <c:v>0.34684700000000002</c:v>
                </c:pt>
                <c:pt idx="1159">
                  <c:v>0.38288299999999997</c:v>
                </c:pt>
                <c:pt idx="1160">
                  <c:v>0.35855899999999996</c:v>
                </c:pt>
                <c:pt idx="1161">
                  <c:v>0.30630600000000002</c:v>
                </c:pt>
                <c:pt idx="1162">
                  <c:v>0.369369</c:v>
                </c:pt>
                <c:pt idx="1163">
                  <c:v>0.376577</c:v>
                </c:pt>
                <c:pt idx="1164">
                  <c:v>0.32882899999999998</c:v>
                </c:pt>
                <c:pt idx="1165">
                  <c:v>0.34324300000000002</c:v>
                </c:pt>
                <c:pt idx="1166">
                  <c:v>0.36036000000000001</c:v>
                </c:pt>
                <c:pt idx="1167">
                  <c:v>0.37387399999999998</c:v>
                </c:pt>
                <c:pt idx="1168">
                  <c:v>0.37837799999999999</c:v>
                </c:pt>
                <c:pt idx="1169">
                  <c:v>0.36216199999999998</c:v>
                </c:pt>
                <c:pt idx="1170">
                  <c:v>0.381081</c:v>
                </c:pt>
                <c:pt idx="1171">
                  <c:v>0.37747700000000001</c:v>
                </c:pt>
                <c:pt idx="1172">
                  <c:v>0.41261300000000001</c:v>
                </c:pt>
                <c:pt idx="1173">
                  <c:v>0.44594600000000001</c:v>
                </c:pt>
                <c:pt idx="1174">
                  <c:v>0.496396</c:v>
                </c:pt>
                <c:pt idx="1175">
                  <c:v>0.474775</c:v>
                </c:pt>
                <c:pt idx="1176">
                  <c:v>0.50180199999999997</c:v>
                </c:pt>
                <c:pt idx="1177">
                  <c:v>0.48108099999999998</c:v>
                </c:pt>
                <c:pt idx="1178">
                  <c:v>0.53243200000000002</c:v>
                </c:pt>
                <c:pt idx="1179">
                  <c:v>0.53603599999999996</c:v>
                </c:pt>
                <c:pt idx="1180">
                  <c:v>0.52882899999999999</c:v>
                </c:pt>
                <c:pt idx="1181">
                  <c:v>0.56035999999999997</c:v>
                </c:pt>
                <c:pt idx="1182">
                  <c:v>0.55225199999999997</c:v>
                </c:pt>
                <c:pt idx="1183">
                  <c:v>0.56846799999999997</c:v>
                </c:pt>
                <c:pt idx="1184">
                  <c:v>0.46035999999999999</c:v>
                </c:pt>
                <c:pt idx="1185">
                  <c:v>0.44054099999999996</c:v>
                </c:pt>
                <c:pt idx="1187">
                  <c:v>0.44414399999999998</c:v>
                </c:pt>
                <c:pt idx="1188">
                  <c:v>0.45405400000000001</c:v>
                </c:pt>
                <c:pt idx="1189">
                  <c:v>0.474775</c:v>
                </c:pt>
                <c:pt idx="1190">
                  <c:v>0.404505</c:v>
                </c:pt>
                <c:pt idx="1191">
                  <c:v>0.41981999999999997</c:v>
                </c:pt>
                <c:pt idx="1192">
                  <c:v>0.39099099999999998</c:v>
                </c:pt>
                <c:pt idx="1193">
                  <c:v>0.43063099999999999</c:v>
                </c:pt>
                <c:pt idx="1194">
                  <c:v>0.38018000000000002</c:v>
                </c:pt>
                <c:pt idx="1195">
                  <c:v>0.39639600000000003</c:v>
                </c:pt>
                <c:pt idx="1196">
                  <c:v>0.40540500000000002</c:v>
                </c:pt>
                <c:pt idx="1197">
                  <c:v>0.44955000000000001</c:v>
                </c:pt>
                <c:pt idx="1198">
                  <c:v>0.47927900000000001</c:v>
                </c:pt>
                <c:pt idx="1199">
                  <c:v>0.43603599999999998</c:v>
                </c:pt>
                <c:pt idx="1200">
                  <c:v>0.44684699999999999</c:v>
                </c:pt>
                <c:pt idx="1201">
                  <c:v>0.37387399999999998</c:v>
                </c:pt>
                <c:pt idx="1202">
                  <c:v>0.44955000000000001</c:v>
                </c:pt>
                <c:pt idx="1203">
                  <c:v>0.44054099999999996</c:v>
                </c:pt>
                <c:pt idx="1204">
                  <c:v>0.48378399999999999</c:v>
                </c:pt>
                <c:pt idx="1205">
                  <c:v>0.50450499999999998</c:v>
                </c:pt>
                <c:pt idx="1206">
                  <c:v>0.54684699999999997</c:v>
                </c:pt>
                <c:pt idx="1207">
                  <c:v>0.54684699999999997</c:v>
                </c:pt>
                <c:pt idx="1208">
                  <c:v>0.57477500000000004</c:v>
                </c:pt>
                <c:pt idx="1209">
                  <c:v>0.58918899999999996</c:v>
                </c:pt>
                <c:pt idx="1210">
                  <c:v>0.57297299999999995</c:v>
                </c:pt>
                <c:pt idx="1211">
                  <c:v>0.57181999999999999</c:v>
                </c:pt>
                <c:pt idx="1212">
                  <c:v>0.58108099999999996</c:v>
                </c:pt>
                <c:pt idx="1213">
                  <c:v>0.56936900000000001</c:v>
                </c:pt>
                <c:pt idx="1214">
                  <c:v>0.61081099999999999</c:v>
                </c:pt>
                <c:pt idx="1215">
                  <c:v>0.61081099999999999</c:v>
                </c:pt>
                <c:pt idx="1216">
                  <c:v>0.63333300000000003</c:v>
                </c:pt>
                <c:pt idx="1217">
                  <c:v>0.62252299999999994</c:v>
                </c:pt>
                <c:pt idx="1218">
                  <c:v>0.65405400000000002</c:v>
                </c:pt>
                <c:pt idx="1219">
                  <c:v>0.60900900000000002</c:v>
                </c:pt>
                <c:pt idx="1220">
                  <c:v>0.50900900000000004</c:v>
                </c:pt>
                <c:pt idx="1221">
                  <c:v>0.53513500000000003</c:v>
                </c:pt>
                <c:pt idx="1222">
                  <c:v>0.53423399999999999</c:v>
                </c:pt>
                <c:pt idx="1223">
                  <c:v>0.65495500000000006</c:v>
                </c:pt>
                <c:pt idx="1224">
                  <c:v>0.72432399999999997</c:v>
                </c:pt>
                <c:pt idx="1225">
                  <c:v>0.79819799999999996</c:v>
                </c:pt>
                <c:pt idx="1226">
                  <c:v>0.81351299999999993</c:v>
                </c:pt>
                <c:pt idx="1227">
                  <c:v>0.84234200000000004</c:v>
                </c:pt>
                <c:pt idx="1228">
                  <c:v>0.87747699999999995</c:v>
                </c:pt>
                <c:pt idx="1229">
                  <c:v>0.84684700000000002</c:v>
                </c:pt>
                <c:pt idx="1230">
                  <c:v>0.86216199999999998</c:v>
                </c:pt>
                <c:pt idx="1231">
                  <c:v>0.83153199999999994</c:v>
                </c:pt>
                <c:pt idx="1232">
                  <c:v>0.79279300000000008</c:v>
                </c:pt>
                <c:pt idx="1233">
                  <c:v>0.82972999999999997</c:v>
                </c:pt>
                <c:pt idx="1234">
                  <c:v>0.80900899999999998</c:v>
                </c:pt>
                <c:pt idx="1235">
                  <c:v>0.83873900000000001</c:v>
                </c:pt>
                <c:pt idx="1236">
                  <c:v>0.81621600000000005</c:v>
                </c:pt>
                <c:pt idx="1237">
                  <c:v>0.83333299999999999</c:v>
                </c:pt>
                <c:pt idx="1238">
                  <c:v>0.77297300000000002</c:v>
                </c:pt>
                <c:pt idx="1239">
                  <c:v>0.75045000000000006</c:v>
                </c:pt>
                <c:pt idx="1240">
                  <c:v>0.80540499999999993</c:v>
                </c:pt>
                <c:pt idx="1241">
                  <c:v>0.89189200000000002</c:v>
                </c:pt>
                <c:pt idx="1242">
                  <c:v>0.94774800000000003</c:v>
                </c:pt>
                <c:pt idx="1243">
                  <c:v>0.85225200000000001</c:v>
                </c:pt>
                <c:pt idx="1244">
                  <c:v>0.89099100000000009</c:v>
                </c:pt>
                <c:pt idx="1245">
                  <c:v>0.72882900000000006</c:v>
                </c:pt>
                <c:pt idx="1246">
                  <c:v>0.72792800000000002</c:v>
                </c:pt>
                <c:pt idx="1247">
                  <c:v>0.69819799999999999</c:v>
                </c:pt>
                <c:pt idx="1248">
                  <c:v>0.72882900000000006</c:v>
                </c:pt>
                <c:pt idx="1249">
                  <c:v>0.72882900000000006</c:v>
                </c:pt>
                <c:pt idx="1251">
                  <c:v>0.80180200000000001</c:v>
                </c:pt>
                <c:pt idx="1252">
                  <c:v>0.82972999999999997</c:v>
                </c:pt>
                <c:pt idx="1253">
                  <c:v>0.81171199999999999</c:v>
                </c:pt>
                <c:pt idx="1254">
                  <c:v>0.82162199999999996</c:v>
                </c:pt>
                <c:pt idx="1255">
                  <c:v>0.84324299999999996</c:v>
                </c:pt>
                <c:pt idx="1256">
                  <c:v>0.81081100000000006</c:v>
                </c:pt>
                <c:pt idx="1257">
                  <c:v>0.84504499999999994</c:v>
                </c:pt>
                <c:pt idx="1258">
                  <c:v>0.82342299999999991</c:v>
                </c:pt>
                <c:pt idx="1259">
                  <c:v>0.82522499999999999</c:v>
                </c:pt>
                <c:pt idx="1260">
                  <c:v>0.93964000000000003</c:v>
                </c:pt>
                <c:pt idx="1261">
                  <c:v>0.92252300000000009</c:v>
                </c:pt>
                <c:pt idx="1262">
                  <c:v>0.90991</c:v>
                </c:pt>
                <c:pt idx="1263">
                  <c:v>0.90450399999999997</c:v>
                </c:pt>
                <c:pt idx="1264">
                  <c:v>0.86306299999999991</c:v>
                </c:pt>
                <c:pt idx="1265">
                  <c:v>0.86126099999999994</c:v>
                </c:pt>
                <c:pt idx="1266">
                  <c:v>0.82882900000000004</c:v>
                </c:pt>
                <c:pt idx="1267">
                  <c:v>0.88017999999999996</c:v>
                </c:pt>
                <c:pt idx="1268">
                  <c:v>0.90630600000000006</c:v>
                </c:pt>
                <c:pt idx="1269">
                  <c:v>0.93333299999999997</c:v>
                </c:pt>
                <c:pt idx="1270">
                  <c:v>0.9054049999999999</c:v>
                </c:pt>
                <c:pt idx="1271">
                  <c:v>0.91981999999999997</c:v>
                </c:pt>
                <c:pt idx="1272">
                  <c:v>0.91711699999999996</c:v>
                </c:pt>
                <c:pt idx="1273">
                  <c:v>0.89189200000000002</c:v>
                </c:pt>
                <c:pt idx="1274">
                  <c:v>0.91351299999999991</c:v>
                </c:pt>
                <c:pt idx="1275">
                  <c:v>0.94324299999999994</c:v>
                </c:pt>
                <c:pt idx="1276">
                  <c:v>0.89009000000000005</c:v>
                </c:pt>
                <c:pt idx="1277">
                  <c:v>0.89189200000000002</c:v>
                </c:pt>
                <c:pt idx="1278">
                  <c:v>0.94684700000000011</c:v>
                </c:pt>
                <c:pt idx="1279">
                  <c:v>0.83513499999999996</c:v>
                </c:pt>
                <c:pt idx="1280">
                  <c:v>0.91531499999999999</c:v>
                </c:pt>
                <c:pt idx="1282">
                  <c:v>0.90450399999999997</c:v>
                </c:pt>
                <c:pt idx="1283">
                  <c:v>0.94144099999999997</c:v>
                </c:pt>
                <c:pt idx="1284">
                  <c:v>0.94054100000000007</c:v>
                </c:pt>
                <c:pt idx="1285">
                  <c:v>0.97837799999999997</c:v>
                </c:pt>
                <c:pt idx="1286">
                  <c:v>0.87387400000000004</c:v>
                </c:pt>
                <c:pt idx="1287">
                  <c:v>0.89009000000000005</c:v>
                </c:pt>
                <c:pt idx="1288">
                  <c:v>0.88828799999999997</c:v>
                </c:pt>
                <c:pt idx="1289">
                  <c:v>0.91711699999999996</c:v>
                </c:pt>
                <c:pt idx="1290">
                  <c:v>0.928477</c:v>
                </c:pt>
                <c:pt idx="1291">
                  <c:v>0.90450399999999997</c:v>
                </c:pt>
                <c:pt idx="1292">
                  <c:v>0.918018</c:v>
                </c:pt>
                <c:pt idx="1293">
                  <c:v>0.90900899999999996</c:v>
                </c:pt>
                <c:pt idx="1294">
                  <c:v>0.89279300000000006</c:v>
                </c:pt>
              </c:numCache>
            </c:numRef>
          </c:val>
          <c:smooth val="0"/>
          <c:extLst>
            <c:ext xmlns:c16="http://schemas.microsoft.com/office/drawing/2014/chart" uri="{C3380CC4-5D6E-409C-BE32-E72D297353CC}">
              <c16:uniqueId val="{00000002-37E2-48D5-9D93-3A249BBAB809}"/>
            </c:ext>
          </c:extLst>
        </c:ser>
        <c:ser>
          <c:idx val="3"/>
          <c:order val="1"/>
          <c:tx>
            <c:strRef>
              <c:f>'5y'!$F$2</c:f>
              <c:strCache>
                <c:ptCount val="1"/>
                <c:pt idx="0">
                  <c:v>S&amp;P/TSX</c:v>
                </c:pt>
              </c:strCache>
            </c:strRef>
          </c:tx>
          <c:spPr>
            <a:ln w="28575" cap="rnd">
              <a:solidFill>
                <a:schemeClr val="tx1"/>
              </a:solidFill>
              <a:round/>
            </a:ln>
            <a:effectLst/>
          </c:spPr>
          <c:marker>
            <c:symbol val="none"/>
          </c:marker>
          <c:cat>
            <c:numRef>
              <c:f>'5y'!$B$3:$B$1297</c:f>
              <c:numCache>
                <c:formatCode>m/d/yyyy</c:formatCode>
                <c:ptCount val="1295"/>
                <c:pt idx="0">
                  <c:v>44032</c:v>
                </c:pt>
                <c:pt idx="1">
                  <c:v>44033</c:v>
                </c:pt>
                <c:pt idx="2">
                  <c:v>44034</c:v>
                </c:pt>
                <c:pt idx="3">
                  <c:v>44035</c:v>
                </c:pt>
                <c:pt idx="4">
                  <c:v>44036</c:v>
                </c:pt>
                <c:pt idx="5">
                  <c:v>44039</c:v>
                </c:pt>
                <c:pt idx="6">
                  <c:v>44040</c:v>
                </c:pt>
                <c:pt idx="7">
                  <c:v>44041</c:v>
                </c:pt>
                <c:pt idx="8">
                  <c:v>44042</c:v>
                </c:pt>
                <c:pt idx="9">
                  <c:v>44043</c:v>
                </c:pt>
                <c:pt idx="10">
                  <c:v>44046</c:v>
                </c:pt>
                <c:pt idx="11">
                  <c:v>44047</c:v>
                </c:pt>
                <c:pt idx="12">
                  <c:v>44048</c:v>
                </c:pt>
                <c:pt idx="13">
                  <c:v>44049</c:v>
                </c:pt>
                <c:pt idx="14">
                  <c:v>44050</c:v>
                </c:pt>
                <c:pt idx="15">
                  <c:v>44053</c:v>
                </c:pt>
                <c:pt idx="16">
                  <c:v>44054</c:v>
                </c:pt>
                <c:pt idx="17">
                  <c:v>44055</c:v>
                </c:pt>
                <c:pt idx="18">
                  <c:v>44056</c:v>
                </c:pt>
                <c:pt idx="19">
                  <c:v>44057</c:v>
                </c:pt>
                <c:pt idx="20">
                  <c:v>44060</c:v>
                </c:pt>
                <c:pt idx="21">
                  <c:v>44061</c:v>
                </c:pt>
                <c:pt idx="22">
                  <c:v>44062</c:v>
                </c:pt>
                <c:pt idx="23">
                  <c:v>44063</c:v>
                </c:pt>
                <c:pt idx="24">
                  <c:v>44064</c:v>
                </c:pt>
                <c:pt idx="25">
                  <c:v>44067</c:v>
                </c:pt>
                <c:pt idx="26">
                  <c:v>44068</c:v>
                </c:pt>
                <c:pt idx="27">
                  <c:v>44069</c:v>
                </c:pt>
                <c:pt idx="28">
                  <c:v>44070</c:v>
                </c:pt>
                <c:pt idx="29">
                  <c:v>44071</c:v>
                </c:pt>
                <c:pt idx="30">
                  <c:v>44074</c:v>
                </c:pt>
                <c:pt idx="31">
                  <c:v>44075</c:v>
                </c:pt>
                <c:pt idx="32">
                  <c:v>44076</c:v>
                </c:pt>
                <c:pt idx="33">
                  <c:v>44077</c:v>
                </c:pt>
                <c:pt idx="34">
                  <c:v>44078</c:v>
                </c:pt>
                <c:pt idx="35">
                  <c:v>44081</c:v>
                </c:pt>
                <c:pt idx="36">
                  <c:v>44082</c:v>
                </c:pt>
                <c:pt idx="37">
                  <c:v>44083</c:v>
                </c:pt>
                <c:pt idx="38">
                  <c:v>44084</c:v>
                </c:pt>
                <c:pt idx="39">
                  <c:v>44085</c:v>
                </c:pt>
                <c:pt idx="40">
                  <c:v>44088</c:v>
                </c:pt>
                <c:pt idx="41">
                  <c:v>44089</c:v>
                </c:pt>
                <c:pt idx="42">
                  <c:v>44090</c:v>
                </c:pt>
                <c:pt idx="43">
                  <c:v>44091</c:v>
                </c:pt>
                <c:pt idx="44">
                  <c:v>44092</c:v>
                </c:pt>
                <c:pt idx="45">
                  <c:v>44095</c:v>
                </c:pt>
                <c:pt idx="46">
                  <c:v>44096</c:v>
                </c:pt>
                <c:pt idx="47">
                  <c:v>44097</c:v>
                </c:pt>
                <c:pt idx="48">
                  <c:v>44098</c:v>
                </c:pt>
                <c:pt idx="49">
                  <c:v>44099</c:v>
                </c:pt>
                <c:pt idx="50">
                  <c:v>44102</c:v>
                </c:pt>
                <c:pt idx="51">
                  <c:v>44103</c:v>
                </c:pt>
                <c:pt idx="52">
                  <c:v>44104</c:v>
                </c:pt>
                <c:pt idx="53">
                  <c:v>44105</c:v>
                </c:pt>
                <c:pt idx="54">
                  <c:v>44106</c:v>
                </c:pt>
                <c:pt idx="55">
                  <c:v>44109</c:v>
                </c:pt>
                <c:pt idx="56">
                  <c:v>44110</c:v>
                </c:pt>
                <c:pt idx="57">
                  <c:v>44111</c:v>
                </c:pt>
                <c:pt idx="58">
                  <c:v>44112</c:v>
                </c:pt>
                <c:pt idx="59">
                  <c:v>44113</c:v>
                </c:pt>
                <c:pt idx="60">
                  <c:v>44116</c:v>
                </c:pt>
                <c:pt idx="61">
                  <c:v>44117</c:v>
                </c:pt>
                <c:pt idx="62">
                  <c:v>44118</c:v>
                </c:pt>
                <c:pt idx="63">
                  <c:v>44119</c:v>
                </c:pt>
                <c:pt idx="64">
                  <c:v>44120</c:v>
                </c:pt>
                <c:pt idx="65">
                  <c:v>44123</c:v>
                </c:pt>
                <c:pt idx="66">
                  <c:v>44124</c:v>
                </c:pt>
                <c:pt idx="67">
                  <c:v>44125</c:v>
                </c:pt>
                <c:pt idx="68">
                  <c:v>44126</c:v>
                </c:pt>
                <c:pt idx="69">
                  <c:v>44127</c:v>
                </c:pt>
                <c:pt idx="70">
                  <c:v>44130</c:v>
                </c:pt>
                <c:pt idx="71">
                  <c:v>44131</c:v>
                </c:pt>
                <c:pt idx="72">
                  <c:v>44132</c:v>
                </c:pt>
                <c:pt idx="73">
                  <c:v>44133</c:v>
                </c:pt>
                <c:pt idx="74">
                  <c:v>44134</c:v>
                </c:pt>
                <c:pt idx="75">
                  <c:v>44137</c:v>
                </c:pt>
                <c:pt idx="76">
                  <c:v>44138</c:v>
                </c:pt>
                <c:pt idx="77">
                  <c:v>44139</c:v>
                </c:pt>
                <c:pt idx="78">
                  <c:v>44140</c:v>
                </c:pt>
                <c:pt idx="79">
                  <c:v>44141</c:v>
                </c:pt>
                <c:pt idx="80">
                  <c:v>44144</c:v>
                </c:pt>
                <c:pt idx="81">
                  <c:v>44145</c:v>
                </c:pt>
                <c:pt idx="82">
                  <c:v>44146</c:v>
                </c:pt>
                <c:pt idx="83">
                  <c:v>44147</c:v>
                </c:pt>
                <c:pt idx="84">
                  <c:v>44148</c:v>
                </c:pt>
                <c:pt idx="85">
                  <c:v>44151</c:v>
                </c:pt>
                <c:pt idx="86">
                  <c:v>44152</c:v>
                </c:pt>
                <c:pt idx="87">
                  <c:v>44153</c:v>
                </c:pt>
                <c:pt idx="88">
                  <c:v>44154</c:v>
                </c:pt>
                <c:pt idx="89">
                  <c:v>44155</c:v>
                </c:pt>
                <c:pt idx="90">
                  <c:v>44158</c:v>
                </c:pt>
                <c:pt idx="91">
                  <c:v>44159</c:v>
                </c:pt>
                <c:pt idx="92">
                  <c:v>44160</c:v>
                </c:pt>
                <c:pt idx="93">
                  <c:v>44161</c:v>
                </c:pt>
                <c:pt idx="94">
                  <c:v>44162</c:v>
                </c:pt>
                <c:pt idx="95">
                  <c:v>44165</c:v>
                </c:pt>
                <c:pt idx="96">
                  <c:v>44166</c:v>
                </c:pt>
                <c:pt idx="97">
                  <c:v>44167</c:v>
                </c:pt>
                <c:pt idx="98">
                  <c:v>44168</c:v>
                </c:pt>
                <c:pt idx="99">
                  <c:v>44169</c:v>
                </c:pt>
                <c:pt idx="100">
                  <c:v>44172</c:v>
                </c:pt>
                <c:pt idx="101">
                  <c:v>44173</c:v>
                </c:pt>
                <c:pt idx="102">
                  <c:v>44174</c:v>
                </c:pt>
                <c:pt idx="103">
                  <c:v>44175</c:v>
                </c:pt>
                <c:pt idx="104">
                  <c:v>44176</c:v>
                </c:pt>
                <c:pt idx="105">
                  <c:v>44179</c:v>
                </c:pt>
                <c:pt idx="106">
                  <c:v>44180</c:v>
                </c:pt>
                <c:pt idx="107">
                  <c:v>44181</c:v>
                </c:pt>
                <c:pt idx="108">
                  <c:v>44182</c:v>
                </c:pt>
                <c:pt idx="109">
                  <c:v>44183</c:v>
                </c:pt>
                <c:pt idx="110">
                  <c:v>44186</c:v>
                </c:pt>
                <c:pt idx="111">
                  <c:v>44187</c:v>
                </c:pt>
                <c:pt idx="112">
                  <c:v>44188</c:v>
                </c:pt>
                <c:pt idx="113">
                  <c:v>44189</c:v>
                </c:pt>
                <c:pt idx="114">
                  <c:v>44193</c:v>
                </c:pt>
                <c:pt idx="115">
                  <c:v>44194</c:v>
                </c:pt>
                <c:pt idx="116">
                  <c:v>44195</c:v>
                </c:pt>
                <c:pt idx="117">
                  <c:v>44196</c:v>
                </c:pt>
                <c:pt idx="118">
                  <c:v>44197</c:v>
                </c:pt>
                <c:pt idx="119">
                  <c:v>44200</c:v>
                </c:pt>
                <c:pt idx="120">
                  <c:v>44201</c:v>
                </c:pt>
                <c:pt idx="121">
                  <c:v>44202</c:v>
                </c:pt>
                <c:pt idx="122">
                  <c:v>44203</c:v>
                </c:pt>
                <c:pt idx="123">
                  <c:v>44204</c:v>
                </c:pt>
                <c:pt idx="124">
                  <c:v>44207</c:v>
                </c:pt>
                <c:pt idx="125">
                  <c:v>44208</c:v>
                </c:pt>
                <c:pt idx="126">
                  <c:v>44209</c:v>
                </c:pt>
                <c:pt idx="127">
                  <c:v>44210</c:v>
                </c:pt>
                <c:pt idx="128">
                  <c:v>44211</c:v>
                </c:pt>
                <c:pt idx="129">
                  <c:v>44214</c:v>
                </c:pt>
                <c:pt idx="130">
                  <c:v>44215</c:v>
                </c:pt>
                <c:pt idx="131">
                  <c:v>44216</c:v>
                </c:pt>
                <c:pt idx="132">
                  <c:v>44217</c:v>
                </c:pt>
                <c:pt idx="133">
                  <c:v>44218</c:v>
                </c:pt>
                <c:pt idx="134">
                  <c:v>44221</c:v>
                </c:pt>
                <c:pt idx="135">
                  <c:v>44222</c:v>
                </c:pt>
                <c:pt idx="136">
                  <c:v>44223</c:v>
                </c:pt>
                <c:pt idx="137">
                  <c:v>44224</c:v>
                </c:pt>
                <c:pt idx="138">
                  <c:v>44225</c:v>
                </c:pt>
                <c:pt idx="139">
                  <c:v>44228</c:v>
                </c:pt>
                <c:pt idx="140">
                  <c:v>44229</c:v>
                </c:pt>
                <c:pt idx="141">
                  <c:v>44230</c:v>
                </c:pt>
                <c:pt idx="142">
                  <c:v>44231</c:v>
                </c:pt>
                <c:pt idx="143">
                  <c:v>44232</c:v>
                </c:pt>
                <c:pt idx="144">
                  <c:v>44235</c:v>
                </c:pt>
                <c:pt idx="145">
                  <c:v>44236</c:v>
                </c:pt>
                <c:pt idx="146">
                  <c:v>44237</c:v>
                </c:pt>
                <c:pt idx="147">
                  <c:v>44238</c:v>
                </c:pt>
                <c:pt idx="148">
                  <c:v>44239</c:v>
                </c:pt>
                <c:pt idx="149">
                  <c:v>44242</c:v>
                </c:pt>
                <c:pt idx="150">
                  <c:v>44243</c:v>
                </c:pt>
                <c:pt idx="151">
                  <c:v>44244</c:v>
                </c:pt>
                <c:pt idx="152">
                  <c:v>44245</c:v>
                </c:pt>
                <c:pt idx="153">
                  <c:v>44246</c:v>
                </c:pt>
                <c:pt idx="154">
                  <c:v>44249</c:v>
                </c:pt>
                <c:pt idx="155">
                  <c:v>44250</c:v>
                </c:pt>
                <c:pt idx="156">
                  <c:v>44251</c:v>
                </c:pt>
                <c:pt idx="157">
                  <c:v>44252</c:v>
                </c:pt>
                <c:pt idx="158">
                  <c:v>44253</c:v>
                </c:pt>
                <c:pt idx="159">
                  <c:v>44256</c:v>
                </c:pt>
                <c:pt idx="160">
                  <c:v>44257</c:v>
                </c:pt>
                <c:pt idx="161">
                  <c:v>44258</c:v>
                </c:pt>
                <c:pt idx="162">
                  <c:v>44259</c:v>
                </c:pt>
                <c:pt idx="163">
                  <c:v>44260</c:v>
                </c:pt>
                <c:pt idx="164">
                  <c:v>44263</c:v>
                </c:pt>
                <c:pt idx="165">
                  <c:v>44264</c:v>
                </c:pt>
                <c:pt idx="166">
                  <c:v>44265</c:v>
                </c:pt>
                <c:pt idx="167">
                  <c:v>44266</c:v>
                </c:pt>
                <c:pt idx="168">
                  <c:v>44267</c:v>
                </c:pt>
                <c:pt idx="169">
                  <c:v>44270</c:v>
                </c:pt>
                <c:pt idx="170">
                  <c:v>44271</c:v>
                </c:pt>
                <c:pt idx="171">
                  <c:v>44272</c:v>
                </c:pt>
                <c:pt idx="172">
                  <c:v>44273</c:v>
                </c:pt>
                <c:pt idx="173">
                  <c:v>44274</c:v>
                </c:pt>
                <c:pt idx="174">
                  <c:v>44277</c:v>
                </c:pt>
                <c:pt idx="175">
                  <c:v>44278</c:v>
                </c:pt>
                <c:pt idx="176">
                  <c:v>44279</c:v>
                </c:pt>
                <c:pt idx="177">
                  <c:v>44280</c:v>
                </c:pt>
                <c:pt idx="178">
                  <c:v>44281</c:v>
                </c:pt>
                <c:pt idx="179">
                  <c:v>44284</c:v>
                </c:pt>
                <c:pt idx="180">
                  <c:v>44285</c:v>
                </c:pt>
                <c:pt idx="181">
                  <c:v>44286</c:v>
                </c:pt>
                <c:pt idx="182">
                  <c:v>44287</c:v>
                </c:pt>
                <c:pt idx="183">
                  <c:v>44288</c:v>
                </c:pt>
                <c:pt idx="184">
                  <c:v>44291</c:v>
                </c:pt>
                <c:pt idx="185">
                  <c:v>44292</c:v>
                </c:pt>
                <c:pt idx="186">
                  <c:v>44293</c:v>
                </c:pt>
                <c:pt idx="187">
                  <c:v>44294</c:v>
                </c:pt>
                <c:pt idx="188">
                  <c:v>44295</c:v>
                </c:pt>
                <c:pt idx="189">
                  <c:v>44298</c:v>
                </c:pt>
                <c:pt idx="190">
                  <c:v>44299</c:v>
                </c:pt>
                <c:pt idx="191">
                  <c:v>44300</c:v>
                </c:pt>
                <c:pt idx="192">
                  <c:v>44301</c:v>
                </c:pt>
                <c:pt idx="193">
                  <c:v>44302</c:v>
                </c:pt>
                <c:pt idx="194">
                  <c:v>44305</c:v>
                </c:pt>
                <c:pt idx="195">
                  <c:v>44306</c:v>
                </c:pt>
                <c:pt idx="196">
                  <c:v>44307</c:v>
                </c:pt>
                <c:pt idx="197">
                  <c:v>44308</c:v>
                </c:pt>
                <c:pt idx="198">
                  <c:v>44309</c:v>
                </c:pt>
                <c:pt idx="199">
                  <c:v>44312</c:v>
                </c:pt>
                <c:pt idx="200">
                  <c:v>44313</c:v>
                </c:pt>
                <c:pt idx="201">
                  <c:v>44314</c:v>
                </c:pt>
                <c:pt idx="202">
                  <c:v>44315</c:v>
                </c:pt>
                <c:pt idx="203">
                  <c:v>44316</c:v>
                </c:pt>
                <c:pt idx="204">
                  <c:v>44319</c:v>
                </c:pt>
                <c:pt idx="205">
                  <c:v>44320</c:v>
                </c:pt>
                <c:pt idx="206">
                  <c:v>44321</c:v>
                </c:pt>
                <c:pt idx="207">
                  <c:v>44322</c:v>
                </c:pt>
                <c:pt idx="208">
                  <c:v>44323</c:v>
                </c:pt>
                <c:pt idx="209">
                  <c:v>44326</c:v>
                </c:pt>
                <c:pt idx="210">
                  <c:v>44327</c:v>
                </c:pt>
                <c:pt idx="211">
                  <c:v>44328</c:v>
                </c:pt>
                <c:pt idx="212">
                  <c:v>44329</c:v>
                </c:pt>
                <c:pt idx="213">
                  <c:v>44330</c:v>
                </c:pt>
                <c:pt idx="214">
                  <c:v>44333</c:v>
                </c:pt>
                <c:pt idx="215">
                  <c:v>44334</c:v>
                </c:pt>
                <c:pt idx="216">
                  <c:v>44335</c:v>
                </c:pt>
                <c:pt idx="217">
                  <c:v>44336</c:v>
                </c:pt>
                <c:pt idx="218">
                  <c:v>44337</c:v>
                </c:pt>
                <c:pt idx="219">
                  <c:v>44340</c:v>
                </c:pt>
                <c:pt idx="220">
                  <c:v>44341</c:v>
                </c:pt>
                <c:pt idx="221">
                  <c:v>44342</c:v>
                </c:pt>
                <c:pt idx="222">
                  <c:v>44343</c:v>
                </c:pt>
                <c:pt idx="223">
                  <c:v>44344</c:v>
                </c:pt>
                <c:pt idx="224">
                  <c:v>44347</c:v>
                </c:pt>
                <c:pt idx="225">
                  <c:v>44348</c:v>
                </c:pt>
                <c:pt idx="226">
                  <c:v>44349</c:v>
                </c:pt>
                <c:pt idx="227">
                  <c:v>44350</c:v>
                </c:pt>
                <c:pt idx="228">
                  <c:v>44351</c:v>
                </c:pt>
                <c:pt idx="229">
                  <c:v>44354</c:v>
                </c:pt>
                <c:pt idx="230">
                  <c:v>44355</c:v>
                </c:pt>
                <c:pt idx="231">
                  <c:v>44356</c:v>
                </c:pt>
                <c:pt idx="232">
                  <c:v>44357</c:v>
                </c:pt>
                <c:pt idx="233">
                  <c:v>44358</c:v>
                </c:pt>
                <c:pt idx="234">
                  <c:v>44361</c:v>
                </c:pt>
                <c:pt idx="235">
                  <c:v>44362</c:v>
                </c:pt>
                <c:pt idx="236">
                  <c:v>44363</c:v>
                </c:pt>
                <c:pt idx="237">
                  <c:v>44364</c:v>
                </c:pt>
                <c:pt idx="238">
                  <c:v>44365</c:v>
                </c:pt>
                <c:pt idx="239">
                  <c:v>44368</c:v>
                </c:pt>
                <c:pt idx="240">
                  <c:v>44369</c:v>
                </c:pt>
                <c:pt idx="241">
                  <c:v>44370</c:v>
                </c:pt>
                <c:pt idx="242">
                  <c:v>44371</c:v>
                </c:pt>
                <c:pt idx="243">
                  <c:v>44372</c:v>
                </c:pt>
                <c:pt idx="244">
                  <c:v>44375</c:v>
                </c:pt>
                <c:pt idx="245">
                  <c:v>44376</c:v>
                </c:pt>
                <c:pt idx="246">
                  <c:v>44377</c:v>
                </c:pt>
                <c:pt idx="247">
                  <c:v>44378</c:v>
                </c:pt>
                <c:pt idx="248">
                  <c:v>44379</c:v>
                </c:pt>
                <c:pt idx="249">
                  <c:v>44382</c:v>
                </c:pt>
                <c:pt idx="250">
                  <c:v>44383</c:v>
                </c:pt>
                <c:pt idx="251">
                  <c:v>44384</c:v>
                </c:pt>
                <c:pt idx="252">
                  <c:v>44385</c:v>
                </c:pt>
                <c:pt idx="253">
                  <c:v>44386</c:v>
                </c:pt>
                <c:pt idx="254">
                  <c:v>44389</c:v>
                </c:pt>
                <c:pt idx="255">
                  <c:v>44390</c:v>
                </c:pt>
                <c:pt idx="256">
                  <c:v>44391</c:v>
                </c:pt>
                <c:pt idx="257">
                  <c:v>44392</c:v>
                </c:pt>
                <c:pt idx="258">
                  <c:v>44393</c:v>
                </c:pt>
                <c:pt idx="259">
                  <c:v>44396</c:v>
                </c:pt>
                <c:pt idx="260">
                  <c:v>44397</c:v>
                </c:pt>
                <c:pt idx="261">
                  <c:v>44398</c:v>
                </c:pt>
                <c:pt idx="262">
                  <c:v>44399</c:v>
                </c:pt>
                <c:pt idx="263">
                  <c:v>44400</c:v>
                </c:pt>
                <c:pt idx="264">
                  <c:v>44403</c:v>
                </c:pt>
                <c:pt idx="265">
                  <c:v>44404</c:v>
                </c:pt>
                <c:pt idx="266">
                  <c:v>44405</c:v>
                </c:pt>
                <c:pt idx="267">
                  <c:v>44406</c:v>
                </c:pt>
                <c:pt idx="268">
                  <c:v>44407</c:v>
                </c:pt>
                <c:pt idx="269">
                  <c:v>44410</c:v>
                </c:pt>
                <c:pt idx="270">
                  <c:v>44411</c:v>
                </c:pt>
                <c:pt idx="271">
                  <c:v>44412</c:v>
                </c:pt>
                <c:pt idx="272">
                  <c:v>44413</c:v>
                </c:pt>
                <c:pt idx="273">
                  <c:v>44414</c:v>
                </c:pt>
                <c:pt idx="274">
                  <c:v>44417</c:v>
                </c:pt>
                <c:pt idx="275">
                  <c:v>44418</c:v>
                </c:pt>
                <c:pt idx="276">
                  <c:v>44419</c:v>
                </c:pt>
                <c:pt idx="277">
                  <c:v>44420</c:v>
                </c:pt>
                <c:pt idx="278">
                  <c:v>44421</c:v>
                </c:pt>
                <c:pt idx="279">
                  <c:v>44424</c:v>
                </c:pt>
                <c:pt idx="280">
                  <c:v>44425</c:v>
                </c:pt>
                <c:pt idx="281">
                  <c:v>44426</c:v>
                </c:pt>
                <c:pt idx="282">
                  <c:v>44427</c:v>
                </c:pt>
                <c:pt idx="283">
                  <c:v>44428</c:v>
                </c:pt>
                <c:pt idx="284">
                  <c:v>44431</c:v>
                </c:pt>
                <c:pt idx="285">
                  <c:v>44432</c:v>
                </c:pt>
                <c:pt idx="286">
                  <c:v>44433</c:v>
                </c:pt>
                <c:pt idx="287">
                  <c:v>44434</c:v>
                </c:pt>
                <c:pt idx="288">
                  <c:v>44435</c:v>
                </c:pt>
                <c:pt idx="289">
                  <c:v>44438</c:v>
                </c:pt>
                <c:pt idx="290">
                  <c:v>44439</c:v>
                </c:pt>
                <c:pt idx="291">
                  <c:v>44440</c:v>
                </c:pt>
                <c:pt idx="292">
                  <c:v>44441</c:v>
                </c:pt>
                <c:pt idx="293">
                  <c:v>44442</c:v>
                </c:pt>
                <c:pt idx="294">
                  <c:v>44445</c:v>
                </c:pt>
                <c:pt idx="295">
                  <c:v>44446</c:v>
                </c:pt>
                <c:pt idx="296">
                  <c:v>44447</c:v>
                </c:pt>
                <c:pt idx="297">
                  <c:v>44448</c:v>
                </c:pt>
                <c:pt idx="298">
                  <c:v>44449</c:v>
                </c:pt>
                <c:pt idx="299">
                  <c:v>44452</c:v>
                </c:pt>
                <c:pt idx="300">
                  <c:v>44453</c:v>
                </c:pt>
                <c:pt idx="301">
                  <c:v>44454</c:v>
                </c:pt>
                <c:pt idx="302">
                  <c:v>44455</c:v>
                </c:pt>
                <c:pt idx="303">
                  <c:v>44456</c:v>
                </c:pt>
                <c:pt idx="304">
                  <c:v>44459</c:v>
                </c:pt>
                <c:pt idx="305">
                  <c:v>44460</c:v>
                </c:pt>
                <c:pt idx="306">
                  <c:v>44461</c:v>
                </c:pt>
                <c:pt idx="307">
                  <c:v>44462</c:v>
                </c:pt>
                <c:pt idx="308">
                  <c:v>44463</c:v>
                </c:pt>
                <c:pt idx="309">
                  <c:v>44466</c:v>
                </c:pt>
                <c:pt idx="310">
                  <c:v>44467</c:v>
                </c:pt>
                <c:pt idx="311">
                  <c:v>44468</c:v>
                </c:pt>
                <c:pt idx="312">
                  <c:v>44469</c:v>
                </c:pt>
                <c:pt idx="313">
                  <c:v>44470</c:v>
                </c:pt>
                <c:pt idx="314">
                  <c:v>44473</c:v>
                </c:pt>
                <c:pt idx="315">
                  <c:v>44474</c:v>
                </c:pt>
                <c:pt idx="316">
                  <c:v>44475</c:v>
                </c:pt>
                <c:pt idx="317">
                  <c:v>44476</c:v>
                </c:pt>
                <c:pt idx="318">
                  <c:v>44477</c:v>
                </c:pt>
                <c:pt idx="319">
                  <c:v>44480</c:v>
                </c:pt>
                <c:pt idx="320">
                  <c:v>44481</c:v>
                </c:pt>
                <c:pt idx="321">
                  <c:v>44482</c:v>
                </c:pt>
                <c:pt idx="322">
                  <c:v>44483</c:v>
                </c:pt>
                <c:pt idx="323">
                  <c:v>44484</c:v>
                </c:pt>
                <c:pt idx="324">
                  <c:v>44487</c:v>
                </c:pt>
                <c:pt idx="325">
                  <c:v>44488</c:v>
                </c:pt>
                <c:pt idx="326">
                  <c:v>44489</c:v>
                </c:pt>
                <c:pt idx="327">
                  <c:v>44490</c:v>
                </c:pt>
                <c:pt idx="328">
                  <c:v>44491</c:v>
                </c:pt>
                <c:pt idx="329">
                  <c:v>44494</c:v>
                </c:pt>
                <c:pt idx="330">
                  <c:v>44495</c:v>
                </c:pt>
                <c:pt idx="331">
                  <c:v>44496</c:v>
                </c:pt>
                <c:pt idx="332">
                  <c:v>44497</c:v>
                </c:pt>
                <c:pt idx="333">
                  <c:v>44498</c:v>
                </c:pt>
                <c:pt idx="334">
                  <c:v>44501</c:v>
                </c:pt>
                <c:pt idx="335">
                  <c:v>44502</c:v>
                </c:pt>
                <c:pt idx="336">
                  <c:v>44503</c:v>
                </c:pt>
                <c:pt idx="337">
                  <c:v>44504</c:v>
                </c:pt>
                <c:pt idx="338">
                  <c:v>44505</c:v>
                </c:pt>
                <c:pt idx="339">
                  <c:v>44508</c:v>
                </c:pt>
                <c:pt idx="340">
                  <c:v>44509</c:v>
                </c:pt>
                <c:pt idx="341">
                  <c:v>44510</c:v>
                </c:pt>
                <c:pt idx="342">
                  <c:v>44511</c:v>
                </c:pt>
                <c:pt idx="343">
                  <c:v>44512</c:v>
                </c:pt>
                <c:pt idx="344">
                  <c:v>44515</c:v>
                </c:pt>
                <c:pt idx="345">
                  <c:v>44516</c:v>
                </c:pt>
                <c:pt idx="346">
                  <c:v>44517</c:v>
                </c:pt>
                <c:pt idx="347">
                  <c:v>44518</c:v>
                </c:pt>
                <c:pt idx="348">
                  <c:v>44519</c:v>
                </c:pt>
                <c:pt idx="349">
                  <c:v>44522</c:v>
                </c:pt>
                <c:pt idx="350">
                  <c:v>44523</c:v>
                </c:pt>
                <c:pt idx="351">
                  <c:v>44524</c:v>
                </c:pt>
                <c:pt idx="352">
                  <c:v>44525</c:v>
                </c:pt>
                <c:pt idx="353">
                  <c:v>44526</c:v>
                </c:pt>
                <c:pt idx="354">
                  <c:v>44529</c:v>
                </c:pt>
                <c:pt idx="355">
                  <c:v>44530</c:v>
                </c:pt>
                <c:pt idx="356">
                  <c:v>44531</c:v>
                </c:pt>
                <c:pt idx="357">
                  <c:v>44532</c:v>
                </c:pt>
                <c:pt idx="358">
                  <c:v>44533</c:v>
                </c:pt>
                <c:pt idx="359">
                  <c:v>44536</c:v>
                </c:pt>
                <c:pt idx="360">
                  <c:v>44537</c:v>
                </c:pt>
                <c:pt idx="361">
                  <c:v>44538</c:v>
                </c:pt>
                <c:pt idx="362">
                  <c:v>44539</c:v>
                </c:pt>
                <c:pt idx="363">
                  <c:v>44540</c:v>
                </c:pt>
                <c:pt idx="364">
                  <c:v>44543</c:v>
                </c:pt>
                <c:pt idx="365">
                  <c:v>44544</c:v>
                </c:pt>
                <c:pt idx="366">
                  <c:v>44545</c:v>
                </c:pt>
                <c:pt idx="367">
                  <c:v>44546</c:v>
                </c:pt>
                <c:pt idx="368">
                  <c:v>44547</c:v>
                </c:pt>
                <c:pt idx="369">
                  <c:v>44550</c:v>
                </c:pt>
                <c:pt idx="370">
                  <c:v>44551</c:v>
                </c:pt>
                <c:pt idx="371">
                  <c:v>44552</c:v>
                </c:pt>
                <c:pt idx="372">
                  <c:v>44553</c:v>
                </c:pt>
                <c:pt idx="373">
                  <c:v>44554</c:v>
                </c:pt>
                <c:pt idx="374">
                  <c:v>44557</c:v>
                </c:pt>
                <c:pt idx="375">
                  <c:v>44558</c:v>
                </c:pt>
                <c:pt idx="376">
                  <c:v>44559</c:v>
                </c:pt>
                <c:pt idx="377">
                  <c:v>44560</c:v>
                </c:pt>
                <c:pt idx="378">
                  <c:v>44561</c:v>
                </c:pt>
                <c:pt idx="379">
                  <c:v>44564</c:v>
                </c:pt>
                <c:pt idx="380">
                  <c:v>44565</c:v>
                </c:pt>
                <c:pt idx="381">
                  <c:v>44566</c:v>
                </c:pt>
                <c:pt idx="382">
                  <c:v>44567</c:v>
                </c:pt>
                <c:pt idx="383">
                  <c:v>44568</c:v>
                </c:pt>
                <c:pt idx="384">
                  <c:v>44571</c:v>
                </c:pt>
                <c:pt idx="385">
                  <c:v>44572</c:v>
                </c:pt>
                <c:pt idx="386">
                  <c:v>44573</c:v>
                </c:pt>
                <c:pt idx="387">
                  <c:v>44574</c:v>
                </c:pt>
                <c:pt idx="388">
                  <c:v>44575</c:v>
                </c:pt>
                <c:pt idx="389">
                  <c:v>44578</c:v>
                </c:pt>
                <c:pt idx="390">
                  <c:v>44579</c:v>
                </c:pt>
                <c:pt idx="391">
                  <c:v>44580</c:v>
                </c:pt>
                <c:pt idx="392">
                  <c:v>44581</c:v>
                </c:pt>
                <c:pt idx="393">
                  <c:v>44582</c:v>
                </c:pt>
                <c:pt idx="394">
                  <c:v>44585</c:v>
                </c:pt>
                <c:pt idx="395">
                  <c:v>44586</c:v>
                </c:pt>
                <c:pt idx="396">
                  <c:v>44587</c:v>
                </c:pt>
                <c:pt idx="397">
                  <c:v>44588</c:v>
                </c:pt>
                <c:pt idx="398">
                  <c:v>44589</c:v>
                </c:pt>
                <c:pt idx="399">
                  <c:v>44592</c:v>
                </c:pt>
                <c:pt idx="400">
                  <c:v>44593</c:v>
                </c:pt>
                <c:pt idx="401">
                  <c:v>44594</c:v>
                </c:pt>
                <c:pt idx="402">
                  <c:v>44595</c:v>
                </c:pt>
                <c:pt idx="403">
                  <c:v>44596</c:v>
                </c:pt>
                <c:pt idx="404">
                  <c:v>44599</c:v>
                </c:pt>
                <c:pt idx="405">
                  <c:v>44600</c:v>
                </c:pt>
                <c:pt idx="406">
                  <c:v>44601</c:v>
                </c:pt>
                <c:pt idx="407">
                  <c:v>44602</c:v>
                </c:pt>
                <c:pt idx="408">
                  <c:v>44603</c:v>
                </c:pt>
                <c:pt idx="409">
                  <c:v>44606</c:v>
                </c:pt>
                <c:pt idx="410">
                  <c:v>44607</c:v>
                </c:pt>
                <c:pt idx="411">
                  <c:v>44608</c:v>
                </c:pt>
                <c:pt idx="412">
                  <c:v>44609</c:v>
                </c:pt>
                <c:pt idx="413">
                  <c:v>44610</c:v>
                </c:pt>
                <c:pt idx="414">
                  <c:v>44613</c:v>
                </c:pt>
                <c:pt idx="415">
                  <c:v>44614</c:v>
                </c:pt>
                <c:pt idx="416">
                  <c:v>44615</c:v>
                </c:pt>
                <c:pt idx="417">
                  <c:v>44616</c:v>
                </c:pt>
                <c:pt idx="418">
                  <c:v>44617</c:v>
                </c:pt>
                <c:pt idx="419">
                  <c:v>44620</c:v>
                </c:pt>
                <c:pt idx="420">
                  <c:v>44621</c:v>
                </c:pt>
                <c:pt idx="421">
                  <c:v>44622</c:v>
                </c:pt>
                <c:pt idx="422">
                  <c:v>44623</c:v>
                </c:pt>
                <c:pt idx="423">
                  <c:v>44624</c:v>
                </c:pt>
                <c:pt idx="424">
                  <c:v>44627</c:v>
                </c:pt>
                <c:pt idx="425">
                  <c:v>44628</c:v>
                </c:pt>
                <c:pt idx="426">
                  <c:v>44629</c:v>
                </c:pt>
                <c:pt idx="427">
                  <c:v>44630</c:v>
                </c:pt>
                <c:pt idx="428">
                  <c:v>44631</c:v>
                </c:pt>
                <c:pt idx="429">
                  <c:v>44634</c:v>
                </c:pt>
                <c:pt idx="430">
                  <c:v>44635</c:v>
                </c:pt>
                <c:pt idx="431">
                  <c:v>44636</c:v>
                </c:pt>
                <c:pt idx="432">
                  <c:v>44637</c:v>
                </c:pt>
                <c:pt idx="433">
                  <c:v>44638</c:v>
                </c:pt>
                <c:pt idx="434">
                  <c:v>44641</c:v>
                </c:pt>
                <c:pt idx="435">
                  <c:v>44642</c:v>
                </c:pt>
                <c:pt idx="436">
                  <c:v>44643</c:v>
                </c:pt>
                <c:pt idx="437">
                  <c:v>44644</c:v>
                </c:pt>
                <c:pt idx="438">
                  <c:v>44645</c:v>
                </c:pt>
                <c:pt idx="439">
                  <c:v>44648</c:v>
                </c:pt>
                <c:pt idx="440">
                  <c:v>44649</c:v>
                </c:pt>
                <c:pt idx="441">
                  <c:v>44650</c:v>
                </c:pt>
                <c:pt idx="442">
                  <c:v>44651</c:v>
                </c:pt>
                <c:pt idx="443">
                  <c:v>44652</c:v>
                </c:pt>
                <c:pt idx="444">
                  <c:v>44655</c:v>
                </c:pt>
                <c:pt idx="445">
                  <c:v>44656</c:v>
                </c:pt>
                <c:pt idx="446">
                  <c:v>44657</c:v>
                </c:pt>
                <c:pt idx="447">
                  <c:v>44658</c:v>
                </c:pt>
                <c:pt idx="448">
                  <c:v>44659</c:v>
                </c:pt>
                <c:pt idx="449">
                  <c:v>44662</c:v>
                </c:pt>
                <c:pt idx="450">
                  <c:v>44663</c:v>
                </c:pt>
                <c:pt idx="451">
                  <c:v>44664</c:v>
                </c:pt>
                <c:pt idx="452">
                  <c:v>44665</c:v>
                </c:pt>
                <c:pt idx="453">
                  <c:v>44666</c:v>
                </c:pt>
                <c:pt idx="454">
                  <c:v>44669</c:v>
                </c:pt>
                <c:pt idx="455">
                  <c:v>44670</c:v>
                </c:pt>
                <c:pt idx="456">
                  <c:v>44671</c:v>
                </c:pt>
                <c:pt idx="457">
                  <c:v>44672</c:v>
                </c:pt>
                <c:pt idx="458">
                  <c:v>44673</c:v>
                </c:pt>
                <c:pt idx="459">
                  <c:v>44676</c:v>
                </c:pt>
                <c:pt idx="460">
                  <c:v>44677</c:v>
                </c:pt>
                <c:pt idx="461">
                  <c:v>44678</c:v>
                </c:pt>
                <c:pt idx="462">
                  <c:v>44679</c:v>
                </c:pt>
                <c:pt idx="463">
                  <c:v>44680</c:v>
                </c:pt>
                <c:pt idx="464">
                  <c:v>44683</c:v>
                </c:pt>
                <c:pt idx="465">
                  <c:v>44684</c:v>
                </c:pt>
                <c:pt idx="466">
                  <c:v>44685</c:v>
                </c:pt>
                <c:pt idx="467">
                  <c:v>44686</c:v>
                </c:pt>
                <c:pt idx="468">
                  <c:v>44687</c:v>
                </c:pt>
                <c:pt idx="469">
                  <c:v>44690</c:v>
                </c:pt>
                <c:pt idx="470">
                  <c:v>44691</c:v>
                </c:pt>
                <c:pt idx="471">
                  <c:v>44692</c:v>
                </c:pt>
                <c:pt idx="472">
                  <c:v>44693</c:v>
                </c:pt>
                <c:pt idx="473">
                  <c:v>44694</c:v>
                </c:pt>
                <c:pt idx="474">
                  <c:v>44697</c:v>
                </c:pt>
                <c:pt idx="475">
                  <c:v>44698</c:v>
                </c:pt>
                <c:pt idx="476">
                  <c:v>44699</c:v>
                </c:pt>
                <c:pt idx="477">
                  <c:v>44700</c:v>
                </c:pt>
                <c:pt idx="478">
                  <c:v>44701</c:v>
                </c:pt>
                <c:pt idx="479">
                  <c:v>44704</c:v>
                </c:pt>
                <c:pt idx="480">
                  <c:v>44705</c:v>
                </c:pt>
                <c:pt idx="481">
                  <c:v>44706</c:v>
                </c:pt>
                <c:pt idx="482">
                  <c:v>44707</c:v>
                </c:pt>
                <c:pt idx="483">
                  <c:v>44708</c:v>
                </c:pt>
                <c:pt idx="484">
                  <c:v>44711</c:v>
                </c:pt>
                <c:pt idx="485">
                  <c:v>44712</c:v>
                </c:pt>
                <c:pt idx="486">
                  <c:v>44713</c:v>
                </c:pt>
                <c:pt idx="487">
                  <c:v>44714</c:v>
                </c:pt>
                <c:pt idx="488">
                  <c:v>44715</c:v>
                </c:pt>
                <c:pt idx="489">
                  <c:v>44718</c:v>
                </c:pt>
                <c:pt idx="490">
                  <c:v>44719</c:v>
                </c:pt>
                <c:pt idx="491">
                  <c:v>44720</c:v>
                </c:pt>
                <c:pt idx="492">
                  <c:v>44721</c:v>
                </c:pt>
                <c:pt idx="493">
                  <c:v>44722</c:v>
                </c:pt>
                <c:pt idx="494">
                  <c:v>44725</c:v>
                </c:pt>
                <c:pt idx="495">
                  <c:v>44726</c:v>
                </c:pt>
                <c:pt idx="496">
                  <c:v>44727</c:v>
                </c:pt>
                <c:pt idx="497">
                  <c:v>44728</c:v>
                </c:pt>
                <c:pt idx="498">
                  <c:v>44729</c:v>
                </c:pt>
                <c:pt idx="499">
                  <c:v>44732</c:v>
                </c:pt>
                <c:pt idx="500">
                  <c:v>44733</c:v>
                </c:pt>
                <c:pt idx="501">
                  <c:v>44734</c:v>
                </c:pt>
                <c:pt idx="502">
                  <c:v>44735</c:v>
                </c:pt>
                <c:pt idx="503">
                  <c:v>44736</c:v>
                </c:pt>
                <c:pt idx="504">
                  <c:v>44739</c:v>
                </c:pt>
                <c:pt idx="505">
                  <c:v>44740</c:v>
                </c:pt>
                <c:pt idx="506">
                  <c:v>44741</c:v>
                </c:pt>
                <c:pt idx="507">
                  <c:v>44742</c:v>
                </c:pt>
                <c:pt idx="508">
                  <c:v>44743</c:v>
                </c:pt>
                <c:pt idx="509">
                  <c:v>44746</c:v>
                </c:pt>
                <c:pt idx="510">
                  <c:v>44747</c:v>
                </c:pt>
                <c:pt idx="511">
                  <c:v>44748</c:v>
                </c:pt>
                <c:pt idx="512">
                  <c:v>44749</c:v>
                </c:pt>
                <c:pt idx="513">
                  <c:v>44750</c:v>
                </c:pt>
                <c:pt idx="514">
                  <c:v>44753</c:v>
                </c:pt>
                <c:pt idx="515">
                  <c:v>44754</c:v>
                </c:pt>
                <c:pt idx="516">
                  <c:v>44755</c:v>
                </c:pt>
                <c:pt idx="517">
                  <c:v>44756</c:v>
                </c:pt>
                <c:pt idx="518">
                  <c:v>44757</c:v>
                </c:pt>
                <c:pt idx="519">
                  <c:v>44760</c:v>
                </c:pt>
                <c:pt idx="520">
                  <c:v>44761</c:v>
                </c:pt>
                <c:pt idx="521">
                  <c:v>44762</c:v>
                </c:pt>
                <c:pt idx="522">
                  <c:v>44763</c:v>
                </c:pt>
                <c:pt idx="523">
                  <c:v>44764</c:v>
                </c:pt>
                <c:pt idx="524">
                  <c:v>44767</c:v>
                </c:pt>
                <c:pt idx="525">
                  <c:v>44768</c:v>
                </c:pt>
                <c:pt idx="526">
                  <c:v>44769</c:v>
                </c:pt>
                <c:pt idx="527">
                  <c:v>44770</c:v>
                </c:pt>
                <c:pt idx="528">
                  <c:v>44771</c:v>
                </c:pt>
                <c:pt idx="529">
                  <c:v>44774</c:v>
                </c:pt>
                <c:pt idx="530">
                  <c:v>44775</c:v>
                </c:pt>
                <c:pt idx="531">
                  <c:v>44776</c:v>
                </c:pt>
                <c:pt idx="532">
                  <c:v>44777</c:v>
                </c:pt>
                <c:pt idx="533">
                  <c:v>44778</c:v>
                </c:pt>
                <c:pt idx="534">
                  <c:v>44781</c:v>
                </c:pt>
                <c:pt idx="535">
                  <c:v>44782</c:v>
                </c:pt>
                <c:pt idx="536">
                  <c:v>44783</c:v>
                </c:pt>
                <c:pt idx="537">
                  <c:v>44784</c:v>
                </c:pt>
                <c:pt idx="538">
                  <c:v>44785</c:v>
                </c:pt>
                <c:pt idx="539">
                  <c:v>44788</c:v>
                </c:pt>
                <c:pt idx="540">
                  <c:v>44789</c:v>
                </c:pt>
                <c:pt idx="541">
                  <c:v>44790</c:v>
                </c:pt>
                <c:pt idx="542">
                  <c:v>44791</c:v>
                </c:pt>
                <c:pt idx="543">
                  <c:v>44792</c:v>
                </c:pt>
                <c:pt idx="544">
                  <c:v>44795</c:v>
                </c:pt>
                <c:pt idx="545">
                  <c:v>44796</c:v>
                </c:pt>
                <c:pt idx="546">
                  <c:v>44797</c:v>
                </c:pt>
                <c:pt idx="547">
                  <c:v>44798</c:v>
                </c:pt>
                <c:pt idx="548">
                  <c:v>44799</c:v>
                </c:pt>
                <c:pt idx="549">
                  <c:v>44802</c:v>
                </c:pt>
                <c:pt idx="550">
                  <c:v>44803</c:v>
                </c:pt>
                <c:pt idx="551">
                  <c:v>44804</c:v>
                </c:pt>
                <c:pt idx="552">
                  <c:v>44805</c:v>
                </c:pt>
                <c:pt idx="553">
                  <c:v>44806</c:v>
                </c:pt>
                <c:pt idx="554">
                  <c:v>44809</c:v>
                </c:pt>
                <c:pt idx="555">
                  <c:v>44810</c:v>
                </c:pt>
                <c:pt idx="556">
                  <c:v>44811</c:v>
                </c:pt>
                <c:pt idx="557">
                  <c:v>44812</c:v>
                </c:pt>
                <c:pt idx="558">
                  <c:v>44813</c:v>
                </c:pt>
                <c:pt idx="559">
                  <c:v>44816</c:v>
                </c:pt>
                <c:pt idx="560">
                  <c:v>44817</c:v>
                </c:pt>
                <c:pt idx="561">
                  <c:v>44818</c:v>
                </c:pt>
                <c:pt idx="562">
                  <c:v>44819</c:v>
                </c:pt>
                <c:pt idx="563">
                  <c:v>44820</c:v>
                </c:pt>
                <c:pt idx="564">
                  <c:v>44823</c:v>
                </c:pt>
                <c:pt idx="565">
                  <c:v>44824</c:v>
                </c:pt>
                <c:pt idx="566">
                  <c:v>44825</c:v>
                </c:pt>
                <c:pt idx="567">
                  <c:v>44826</c:v>
                </c:pt>
                <c:pt idx="568">
                  <c:v>44827</c:v>
                </c:pt>
                <c:pt idx="569">
                  <c:v>44830</c:v>
                </c:pt>
                <c:pt idx="570">
                  <c:v>44831</c:v>
                </c:pt>
                <c:pt idx="571">
                  <c:v>44832</c:v>
                </c:pt>
                <c:pt idx="572">
                  <c:v>44833</c:v>
                </c:pt>
                <c:pt idx="573">
                  <c:v>44834</c:v>
                </c:pt>
                <c:pt idx="574">
                  <c:v>44837</c:v>
                </c:pt>
                <c:pt idx="575">
                  <c:v>44838</c:v>
                </c:pt>
                <c:pt idx="576">
                  <c:v>44839</c:v>
                </c:pt>
                <c:pt idx="577">
                  <c:v>44840</c:v>
                </c:pt>
                <c:pt idx="578">
                  <c:v>44841</c:v>
                </c:pt>
                <c:pt idx="579">
                  <c:v>44844</c:v>
                </c:pt>
                <c:pt idx="580">
                  <c:v>44845</c:v>
                </c:pt>
                <c:pt idx="581">
                  <c:v>44846</c:v>
                </c:pt>
                <c:pt idx="582">
                  <c:v>44847</c:v>
                </c:pt>
                <c:pt idx="583">
                  <c:v>44848</c:v>
                </c:pt>
                <c:pt idx="584">
                  <c:v>44851</c:v>
                </c:pt>
                <c:pt idx="585">
                  <c:v>44852</c:v>
                </c:pt>
                <c:pt idx="586">
                  <c:v>44853</c:v>
                </c:pt>
                <c:pt idx="587">
                  <c:v>44854</c:v>
                </c:pt>
                <c:pt idx="588">
                  <c:v>44855</c:v>
                </c:pt>
                <c:pt idx="589">
                  <c:v>44858</c:v>
                </c:pt>
                <c:pt idx="590">
                  <c:v>44859</c:v>
                </c:pt>
                <c:pt idx="591">
                  <c:v>44860</c:v>
                </c:pt>
                <c:pt idx="592">
                  <c:v>44861</c:v>
                </c:pt>
                <c:pt idx="593">
                  <c:v>44862</c:v>
                </c:pt>
                <c:pt idx="594">
                  <c:v>44865</c:v>
                </c:pt>
                <c:pt idx="595">
                  <c:v>44866</c:v>
                </c:pt>
                <c:pt idx="596">
                  <c:v>44867</c:v>
                </c:pt>
                <c:pt idx="597">
                  <c:v>44868</c:v>
                </c:pt>
                <c:pt idx="598">
                  <c:v>44869</c:v>
                </c:pt>
                <c:pt idx="599">
                  <c:v>44872</c:v>
                </c:pt>
                <c:pt idx="600">
                  <c:v>44873</c:v>
                </c:pt>
                <c:pt idx="601">
                  <c:v>44874</c:v>
                </c:pt>
                <c:pt idx="602">
                  <c:v>44875</c:v>
                </c:pt>
                <c:pt idx="603">
                  <c:v>44876</c:v>
                </c:pt>
                <c:pt idx="604">
                  <c:v>44879</c:v>
                </c:pt>
                <c:pt idx="605">
                  <c:v>44880</c:v>
                </c:pt>
                <c:pt idx="606">
                  <c:v>44881</c:v>
                </c:pt>
                <c:pt idx="607">
                  <c:v>44882</c:v>
                </c:pt>
                <c:pt idx="608">
                  <c:v>44883</c:v>
                </c:pt>
                <c:pt idx="609">
                  <c:v>44886</c:v>
                </c:pt>
                <c:pt idx="610">
                  <c:v>44887</c:v>
                </c:pt>
                <c:pt idx="611">
                  <c:v>44888</c:v>
                </c:pt>
                <c:pt idx="612">
                  <c:v>44889</c:v>
                </c:pt>
                <c:pt idx="613">
                  <c:v>44890</c:v>
                </c:pt>
                <c:pt idx="614">
                  <c:v>44893</c:v>
                </c:pt>
                <c:pt idx="615">
                  <c:v>44894</c:v>
                </c:pt>
                <c:pt idx="616">
                  <c:v>44895</c:v>
                </c:pt>
                <c:pt idx="617">
                  <c:v>44896</c:v>
                </c:pt>
                <c:pt idx="618">
                  <c:v>44897</c:v>
                </c:pt>
                <c:pt idx="619">
                  <c:v>44900</c:v>
                </c:pt>
                <c:pt idx="620">
                  <c:v>44901</c:v>
                </c:pt>
                <c:pt idx="621">
                  <c:v>44902</c:v>
                </c:pt>
                <c:pt idx="622">
                  <c:v>44903</c:v>
                </c:pt>
                <c:pt idx="623">
                  <c:v>44904</c:v>
                </c:pt>
                <c:pt idx="624">
                  <c:v>44907</c:v>
                </c:pt>
                <c:pt idx="625">
                  <c:v>44908</c:v>
                </c:pt>
                <c:pt idx="626">
                  <c:v>44909</c:v>
                </c:pt>
                <c:pt idx="627">
                  <c:v>44910</c:v>
                </c:pt>
                <c:pt idx="628">
                  <c:v>44911</c:v>
                </c:pt>
                <c:pt idx="629">
                  <c:v>44914</c:v>
                </c:pt>
                <c:pt idx="630">
                  <c:v>44915</c:v>
                </c:pt>
                <c:pt idx="631">
                  <c:v>44916</c:v>
                </c:pt>
                <c:pt idx="632">
                  <c:v>44917</c:v>
                </c:pt>
                <c:pt idx="633">
                  <c:v>44918</c:v>
                </c:pt>
                <c:pt idx="634">
                  <c:v>44922</c:v>
                </c:pt>
                <c:pt idx="635">
                  <c:v>44923</c:v>
                </c:pt>
                <c:pt idx="636">
                  <c:v>44924</c:v>
                </c:pt>
                <c:pt idx="637">
                  <c:v>44925</c:v>
                </c:pt>
                <c:pt idx="638">
                  <c:v>44929</c:v>
                </c:pt>
                <c:pt idx="639">
                  <c:v>44930</c:v>
                </c:pt>
                <c:pt idx="640">
                  <c:v>44931</c:v>
                </c:pt>
                <c:pt idx="641">
                  <c:v>44932</c:v>
                </c:pt>
                <c:pt idx="642">
                  <c:v>44935</c:v>
                </c:pt>
                <c:pt idx="643">
                  <c:v>44936</c:v>
                </c:pt>
                <c:pt idx="644">
                  <c:v>44937</c:v>
                </c:pt>
                <c:pt idx="645">
                  <c:v>44938</c:v>
                </c:pt>
                <c:pt idx="646">
                  <c:v>44939</c:v>
                </c:pt>
                <c:pt idx="647">
                  <c:v>44942</c:v>
                </c:pt>
                <c:pt idx="648">
                  <c:v>44943</c:v>
                </c:pt>
                <c:pt idx="649">
                  <c:v>44944</c:v>
                </c:pt>
                <c:pt idx="650">
                  <c:v>44945</c:v>
                </c:pt>
                <c:pt idx="651">
                  <c:v>44946</c:v>
                </c:pt>
                <c:pt idx="652">
                  <c:v>44949</c:v>
                </c:pt>
                <c:pt idx="653">
                  <c:v>44950</c:v>
                </c:pt>
                <c:pt idx="654">
                  <c:v>44951</c:v>
                </c:pt>
                <c:pt idx="655">
                  <c:v>44952</c:v>
                </c:pt>
                <c:pt idx="656">
                  <c:v>44953</c:v>
                </c:pt>
                <c:pt idx="657">
                  <c:v>44956</c:v>
                </c:pt>
                <c:pt idx="658">
                  <c:v>44957</c:v>
                </c:pt>
                <c:pt idx="659">
                  <c:v>44958</c:v>
                </c:pt>
                <c:pt idx="660">
                  <c:v>44959</c:v>
                </c:pt>
                <c:pt idx="661">
                  <c:v>44960</c:v>
                </c:pt>
                <c:pt idx="662">
                  <c:v>44963</c:v>
                </c:pt>
                <c:pt idx="663">
                  <c:v>44964</c:v>
                </c:pt>
                <c:pt idx="664">
                  <c:v>44965</c:v>
                </c:pt>
                <c:pt idx="665">
                  <c:v>44966</c:v>
                </c:pt>
                <c:pt idx="666">
                  <c:v>44967</c:v>
                </c:pt>
                <c:pt idx="667">
                  <c:v>44970</c:v>
                </c:pt>
                <c:pt idx="668">
                  <c:v>44971</c:v>
                </c:pt>
                <c:pt idx="669">
                  <c:v>44972</c:v>
                </c:pt>
                <c:pt idx="670">
                  <c:v>44973</c:v>
                </c:pt>
                <c:pt idx="671">
                  <c:v>44974</c:v>
                </c:pt>
                <c:pt idx="672">
                  <c:v>44977</c:v>
                </c:pt>
                <c:pt idx="673">
                  <c:v>44978</c:v>
                </c:pt>
                <c:pt idx="674">
                  <c:v>44979</c:v>
                </c:pt>
                <c:pt idx="675">
                  <c:v>44980</c:v>
                </c:pt>
                <c:pt idx="676">
                  <c:v>44981</c:v>
                </c:pt>
                <c:pt idx="677">
                  <c:v>44984</c:v>
                </c:pt>
                <c:pt idx="678">
                  <c:v>44985</c:v>
                </c:pt>
                <c:pt idx="679">
                  <c:v>44986</c:v>
                </c:pt>
                <c:pt idx="680">
                  <c:v>44987</c:v>
                </c:pt>
                <c:pt idx="681">
                  <c:v>44988</c:v>
                </c:pt>
                <c:pt idx="682">
                  <c:v>44991</c:v>
                </c:pt>
                <c:pt idx="683">
                  <c:v>44992</c:v>
                </c:pt>
                <c:pt idx="684">
                  <c:v>44993</c:v>
                </c:pt>
                <c:pt idx="685">
                  <c:v>44994</c:v>
                </c:pt>
                <c:pt idx="686">
                  <c:v>44995</c:v>
                </c:pt>
                <c:pt idx="687">
                  <c:v>44998</c:v>
                </c:pt>
                <c:pt idx="688">
                  <c:v>44999</c:v>
                </c:pt>
                <c:pt idx="689">
                  <c:v>45000</c:v>
                </c:pt>
                <c:pt idx="690">
                  <c:v>45001</c:v>
                </c:pt>
                <c:pt idx="691">
                  <c:v>45002</c:v>
                </c:pt>
                <c:pt idx="692">
                  <c:v>45005</c:v>
                </c:pt>
                <c:pt idx="693">
                  <c:v>45006</c:v>
                </c:pt>
                <c:pt idx="694">
                  <c:v>45007</c:v>
                </c:pt>
                <c:pt idx="695">
                  <c:v>45008</c:v>
                </c:pt>
                <c:pt idx="696">
                  <c:v>45009</c:v>
                </c:pt>
                <c:pt idx="697">
                  <c:v>45012</c:v>
                </c:pt>
                <c:pt idx="698">
                  <c:v>45013</c:v>
                </c:pt>
                <c:pt idx="699">
                  <c:v>45014</c:v>
                </c:pt>
                <c:pt idx="700">
                  <c:v>45015</c:v>
                </c:pt>
                <c:pt idx="701">
                  <c:v>45016</c:v>
                </c:pt>
                <c:pt idx="702">
                  <c:v>45019</c:v>
                </c:pt>
                <c:pt idx="703">
                  <c:v>45020</c:v>
                </c:pt>
                <c:pt idx="704">
                  <c:v>45021</c:v>
                </c:pt>
                <c:pt idx="705">
                  <c:v>45022</c:v>
                </c:pt>
                <c:pt idx="706">
                  <c:v>45026</c:v>
                </c:pt>
                <c:pt idx="707">
                  <c:v>45027</c:v>
                </c:pt>
                <c:pt idx="708">
                  <c:v>45028</c:v>
                </c:pt>
                <c:pt idx="709">
                  <c:v>45029</c:v>
                </c:pt>
                <c:pt idx="710">
                  <c:v>45030</c:v>
                </c:pt>
                <c:pt idx="711">
                  <c:v>45033</c:v>
                </c:pt>
                <c:pt idx="712">
                  <c:v>45034</c:v>
                </c:pt>
                <c:pt idx="713">
                  <c:v>45035</c:v>
                </c:pt>
                <c:pt idx="714">
                  <c:v>45036</c:v>
                </c:pt>
                <c:pt idx="715">
                  <c:v>45037</c:v>
                </c:pt>
                <c:pt idx="716">
                  <c:v>45040</c:v>
                </c:pt>
                <c:pt idx="717">
                  <c:v>45041</c:v>
                </c:pt>
                <c:pt idx="718">
                  <c:v>45042</c:v>
                </c:pt>
                <c:pt idx="719">
                  <c:v>45043</c:v>
                </c:pt>
                <c:pt idx="720">
                  <c:v>45044</c:v>
                </c:pt>
                <c:pt idx="721">
                  <c:v>45047</c:v>
                </c:pt>
                <c:pt idx="722">
                  <c:v>45048</c:v>
                </c:pt>
                <c:pt idx="723">
                  <c:v>45049</c:v>
                </c:pt>
                <c:pt idx="724">
                  <c:v>45050</c:v>
                </c:pt>
                <c:pt idx="725">
                  <c:v>45051</c:v>
                </c:pt>
                <c:pt idx="726">
                  <c:v>45054</c:v>
                </c:pt>
                <c:pt idx="727">
                  <c:v>45055</c:v>
                </c:pt>
                <c:pt idx="728">
                  <c:v>45056</c:v>
                </c:pt>
                <c:pt idx="729">
                  <c:v>45057</c:v>
                </c:pt>
                <c:pt idx="730">
                  <c:v>45058</c:v>
                </c:pt>
                <c:pt idx="731">
                  <c:v>45061</c:v>
                </c:pt>
                <c:pt idx="732">
                  <c:v>45062</c:v>
                </c:pt>
                <c:pt idx="733">
                  <c:v>45063</c:v>
                </c:pt>
                <c:pt idx="734">
                  <c:v>45064</c:v>
                </c:pt>
                <c:pt idx="735">
                  <c:v>45065</c:v>
                </c:pt>
                <c:pt idx="736">
                  <c:v>45068</c:v>
                </c:pt>
                <c:pt idx="737">
                  <c:v>45069</c:v>
                </c:pt>
                <c:pt idx="738">
                  <c:v>45070</c:v>
                </c:pt>
                <c:pt idx="739">
                  <c:v>45071</c:v>
                </c:pt>
                <c:pt idx="740">
                  <c:v>45072</c:v>
                </c:pt>
                <c:pt idx="741">
                  <c:v>45075</c:v>
                </c:pt>
                <c:pt idx="742">
                  <c:v>45076</c:v>
                </c:pt>
                <c:pt idx="743">
                  <c:v>45077</c:v>
                </c:pt>
                <c:pt idx="744">
                  <c:v>45078</c:v>
                </c:pt>
                <c:pt idx="745">
                  <c:v>45079</c:v>
                </c:pt>
                <c:pt idx="746">
                  <c:v>45082</c:v>
                </c:pt>
                <c:pt idx="747">
                  <c:v>45083</c:v>
                </c:pt>
                <c:pt idx="748">
                  <c:v>45084</c:v>
                </c:pt>
                <c:pt idx="749">
                  <c:v>45085</c:v>
                </c:pt>
                <c:pt idx="750">
                  <c:v>45086</c:v>
                </c:pt>
                <c:pt idx="751">
                  <c:v>45089</c:v>
                </c:pt>
                <c:pt idx="752">
                  <c:v>45090</c:v>
                </c:pt>
                <c:pt idx="753">
                  <c:v>45091</c:v>
                </c:pt>
                <c:pt idx="754">
                  <c:v>45092</c:v>
                </c:pt>
                <c:pt idx="755">
                  <c:v>45093</c:v>
                </c:pt>
                <c:pt idx="756">
                  <c:v>45096</c:v>
                </c:pt>
                <c:pt idx="757">
                  <c:v>45097</c:v>
                </c:pt>
                <c:pt idx="758">
                  <c:v>45098</c:v>
                </c:pt>
                <c:pt idx="759">
                  <c:v>45099</c:v>
                </c:pt>
                <c:pt idx="760">
                  <c:v>45100</c:v>
                </c:pt>
                <c:pt idx="761">
                  <c:v>45103</c:v>
                </c:pt>
                <c:pt idx="762">
                  <c:v>45104</c:v>
                </c:pt>
                <c:pt idx="763">
                  <c:v>45105</c:v>
                </c:pt>
                <c:pt idx="764">
                  <c:v>45106</c:v>
                </c:pt>
                <c:pt idx="765">
                  <c:v>45107</c:v>
                </c:pt>
                <c:pt idx="766">
                  <c:v>45110</c:v>
                </c:pt>
                <c:pt idx="767">
                  <c:v>45111</c:v>
                </c:pt>
                <c:pt idx="768">
                  <c:v>45112</c:v>
                </c:pt>
                <c:pt idx="769">
                  <c:v>45113</c:v>
                </c:pt>
                <c:pt idx="770">
                  <c:v>45114</c:v>
                </c:pt>
                <c:pt idx="771">
                  <c:v>45117</c:v>
                </c:pt>
                <c:pt idx="772">
                  <c:v>45118</c:v>
                </c:pt>
                <c:pt idx="773">
                  <c:v>45119</c:v>
                </c:pt>
                <c:pt idx="774">
                  <c:v>45120</c:v>
                </c:pt>
                <c:pt idx="775">
                  <c:v>45121</c:v>
                </c:pt>
                <c:pt idx="776">
                  <c:v>45124</c:v>
                </c:pt>
                <c:pt idx="777">
                  <c:v>45125</c:v>
                </c:pt>
                <c:pt idx="778">
                  <c:v>45126</c:v>
                </c:pt>
                <c:pt idx="779">
                  <c:v>45127</c:v>
                </c:pt>
                <c:pt idx="780">
                  <c:v>45128</c:v>
                </c:pt>
                <c:pt idx="781">
                  <c:v>45131</c:v>
                </c:pt>
                <c:pt idx="782">
                  <c:v>45132</c:v>
                </c:pt>
                <c:pt idx="783">
                  <c:v>45133</c:v>
                </c:pt>
                <c:pt idx="784">
                  <c:v>45134</c:v>
                </c:pt>
                <c:pt idx="785">
                  <c:v>45135</c:v>
                </c:pt>
                <c:pt idx="786">
                  <c:v>45138</c:v>
                </c:pt>
                <c:pt idx="787">
                  <c:v>45139</c:v>
                </c:pt>
                <c:pt idx="788">
                  <c:v>45140</c:v>
                </c:pt>
                <c:pt idx="789">
                  <c:v>45141</c:v>
                </c:pt>
                <c:pt idx="790">
                  <c:v>45142</c:v>
                </c:pt>
                <c:pt idx="791">
                  <c:v>45145</c:v>
                </c:pt>
                <c:pt idx="792">
                  <c:v>45146</c:v>
                </c:pt>
                <c:pt idx="793">
                  <c:v>45147</c:v>
                </c:pt>
                <c:pt idx="794">
                  <c:v>45148</c:v>
                </c:pt>
                <c:pt idx="795">
                  <c:v>45149</c:v>
                </c:pt>
                <c:pt idx="796">
                  <c:v>45152</c:v>
                </c:pt>
                <c:pt idx="797">
                  <c:v>45153</c:v>
                </c:pt>
                <c:pt idx="798">
                  <c:v>45154</c:v>
                </c:pt>
                <c:pt idx="799">
                  <c:v>45155</c:v>
                </c:pt>
                <c:pt idx="800">
                  <c:v>45156</c:v>
                </c:pt>
                <c:pt idx="801">
                  <c:v>45159</c:v>
                </c:pt>
                <c:pt idx="802">
                  <c:v>45160</c:v>
                </c:pt>
                <c:pt idx="803">
                  <c:v>45161</c:v>
                </c:pt>
                <c:pt idx="804">
                  <c:v>45162</c:v>
                </c:pt>
                <c:pt idx="805">
                  <c:v>45163</c:v>
                </c:pt>
                <c:pt idx="806">
                  <c:v>45166</c:v>
                </c:pt>
                <c:pt idx="807">
                  <c:v>45167</c:v>
                </c:pt>
                <c:pt idx="808">
                  <c:v>45168</c:v>
                </c:pt>
                <c:pt idx="809">
                  <c:v>45169</c:v>
                </c:pt>
                <c:pt idx="810">
                  <c:v>45170</c:v>
                </c:pt>
                <c:pt idx="811">
                  <c:v>45173</c:v>
                </c:pt>
                <c:pt idx="812">
                  <c:v>45174</c:v>
                </c:pt>
                <c:pt idx="813">
                  <c:v>45175</c:v>
                </c:pt>
                <c:pt idx="814">
                  <c:v>45176</c:v>
                </c:pt>
                <c:pt idx="815">
                  <c:v>45177</c:v>
                </c:pt>
                <c:pt idx="816">
                  <c:v>45180</c:v>
                </c:pt>
                <c:pt idx="817">
                  <c:v>45181</c:v>
                </c:pt>
                <c:pt idx="818">
                  <c:v>45182</c:v>
                </c:pt>
                <c:pt idx="819">
                  <c:v>45183</c:v>
                </c:pt>
                <c:pt idx="820">
                  <c:v>45184</c:v>
                </c:pt>
                <c:pt idx="821">
                  <c:v>45187</c:v>
                </c:pt>
                <c:pt idx="822">
                  <c:v>45188</c:v>
                </c:pt>
                <c:pt idx="823">
                  <c:v>45189</c:v>
                </c:pt>
                <c:pt idx="824">
                  <c:v>45190</c:v>
                </c:pt>
                <c:pt idx="825">
                  <c:v>45191</c:v>
                </c:pt>
                <c:pt idx="826">
                  <c:v>45194</c:v>
                </c:pt>
                <c:pt idx="827">
                  <c:v>45195</c:v>
                </c:pt>
                <c:pt idx="828">
                  <c:v>45196</c:v>
                </c:pt>
                <c:pt idx="829">
                  <c:v>45197</c:v>
                </c:pt>
                <c:pt idx="830">
                  <c:v>45198</c:v>
                </c:pt>
                <c:pt idx="831">
                  <c:v>45201</c:v>
                </c:pt>
                <c:pt idx="832">
                  <c:v>45202</c:v>
                </c:pt>
                <c:pt idx="833">
                  <c:v>45203</c:v>
                </c:pt>
                <c:pt idx="834">
                  <c:v>45204</c:v>
                </c:pt>
                <c:pt idx="835">
                  <c:v>45205</c:v>
                </c:pt>
                <c:pt idx="836">
                  <c:v>45208</c:v>
                </c:pt>
                <c:pt idx="837">
                  <c:v>45209</c:v>
                </c:pt>
                <c:pt idx="838">
                  <c:v>45210</c:v>
                </c:pt>
                <c:pt idx="839">
                  <c:v>45211</c:v>
                </c:pt>
                <c:pt idx="840">
                  <c:v>45212</c:v>
                </c:pt>
                <c:pt idx="841">
                  <c:v>45215</c:v>
                </c:pt>
                <c:pt idx="842">
                  <c:v>45216</c:v>
                </c:pt>
                <c:pt idx="843">
                  <c:v>45217</c:v>
                </c:pt>
                <c:pt idx="844">
                  <c:v>45218</c:v>
                </c:pt>
                <c:pt idx="845">
                  <c:v>45219</c:v>
                </c:pt>
                <c:pt idx="846">
                  <c:v>45222</c:v>
                </c:pt>
                <c:pt idx="847">
                  <c:v>45223</c:v>
                </c:pt>
                <c:pt idx="848">
                  <c:v>45224</c:v>
                </c:pt>
                <c:pt idx="849">
                  <c:v>45225</c:v>
                </c:pt>
                <c:pt idx="850">
                  <c:v>45226</c:v>
                </c:pt>
                <c:pt idx="851">
                  <c:v>45229</c:v>
                </c:pt>
                <c:pt idx="852">
                  <c:v>45230</c:v>
                </c:pt>
                <c:pt idx="853">
                  <c:v>45231</c:v>
                </c:pt>
                <c:pt idx="854">
                  <c:v>45232</c:v>
                </c:pt>
                <c:pt idx="855">
                  <c:v>45233</c:v>
                </c:pt>
                <c:pt idx="856">
                  <c:v>45236</c:v>
                </c:pt>
                <c:pt idx="857">
                  <c:v>45237</c:v>
                </c:pt>
                <c:pt idx="858">
                  <c:v>45238</c:v>
                </c:pt>
                <c:pt idx="859">
                  <c:v>45239</c:v>
                </c:pt>
                <c:pt idx="860">
                  <c:v>45240</c:v>
                </c:pt>
                <c:pt idx="861">
                  <c:v>45243</c:v>
                </c:pt>
                <c:pt idx="862">
                  <c:v>45244</c:v>
                </c:pt>
                <c:pt idx="863">
                  <c:v>45245</c:v>
                </c:pt>
                <c:pt idx="864">
                  <c:v>45246</c:v>
                </c:pt>
                <c:pt idx="865">
                  <c:v>45247</c:v>
                </c:pt>
                <c:pt idx="866">
                  <c:v>45250</c:v>
                </c:pt>
                <c:pt idx="867">
                  <c:v>45251</c:v>
                </c:pt>
                <c:pt idx="868">
                  <c:v>45252</c:v>
                </c:pt>
                <c:pt idx="869">
                  <c:v>45253</c:v>
                </c:pt>
                <c:pt idx="870">
                  <c:v>45254</c:v>
                </c:pt>
                <c:pt idx="871">
                  <c:v>45257</c:v>
                </c:pt>
                <c:pt idx="872">
                  <c:v>45258</c:v>
                </c:pt>
                <c:pt idx="873">
                  <c:v>45259</c:v>
                </c:pt>
                <c:pt idx="874">
                  <c:v>45260</c:v>
                </c:pt>
                <c:pt idx="875">
                  <c:v>45261</c:v>
                </c:pt>
                <c:pt idx="876">
                  <c:v>45264</c:v>
                </c:pt>
                <c:pt idx="877">
                  <c:v>45265</c:v>
                </c:pt>
                <c:pt idx="878">
                  <c:v>45266</c:v>
                </c:pt>
                <c:pt idx="879">
                  <c:v>45267</c:v>
                </c:pt>
                <c:pt idx="880">
                  <c:v>45268</c:v>
                </c:pt>
                <c:pt idx="881">
                  <c:v>45271</c:v>
                </c:pt>
                <c:pt idx="882">
                  <c:v>45272</c:v>
                </c:pt>
                <c:pt idx="883">
                  <c:v>45273</c:v>
                </c:pt>
                <c:pt idx="884">
                  <c:v>45274</c:v>
                </c:pt>
                <c:pt idx="885">
                  <c:v>45275</c:v>
                </c:pt>
                <c:pt idx="886">
                  <c:v>45278</c:v>
                </c:pt>
                <c:pt idx="887">
                  <c:v>45279</c:v>
                </c:pt>
                <c:pt idx="888">
                  <c:v>45280</c:v>
                </c:pt>
                <c:pt idx="889">
                  <c:v>45281</c:v>
                </c:pt>
                <c:pt idx="890">
                  <c:v>45282</c:v>
                </c:pt>
                <c:pt idx="891">
                  <c:v>45286</c:v>
                </c:pt>
                <c:pt idx="892">
                  <c:v>45287</c:v>
                </c:pt>
                <c:pt idx="893">
                  <c:v>45288</c:v>
                </c:pt>
                <c:pt idx="894">
                  <c:v>45289</c:v>
                </c:pt>
                <c:pt idx="895">
                  <c:v>45293</c:v>
                </c:pt>
                <c:pt idx="896">
                  <c:v>45294</c:v>
                </c:pt>
                <c:pt idx="897">
                  <c:v>45295</c:v>
                </c:pt>
                <c:pt idx="898">
                  <c:v>45296</c:v>
                </c:pt>
                <c:pt idx="899">
                  <c:v>45299</c:v>
                </c:pt>
                <c:pt idx="900">
                  <c:v>45300</c:v>
                </c:pt>
                <c:pt idx="901">
                  <c:v>45301</c:v>
                </c:pt>
                <c:pt idx="902">
                  <c:v>45302</c:v>
                </c:pt>
                <c:pt idx="903">
                  <c:v>45303</c:v>
                </c:pt>
                <c:pt idx="904">
                  <c:v>45306</c:v>
                </c:pt>
                <c:pt idx="905">
                  <c:v>45307</c:v>
                </c:pt>
                <c:pt idx="906">
                  <c:v>45308</c:v>
                </c:pt>
                <c:pt idx="907">
                  <c:v>45309</c:v>
                </c:pt>
                <c:pt idx="908">
                  <c:v>45310</c:v>
                </c:pt>
                <c:pt idx="909">
                  <c:v>45313</c:v>
                </c:pt>
                <c:pt idx="910">
                  <c:v>45314</c:v>
                </c:pt>
                <c:pt idx="911">
                  <c:v>45315</c:v>
                </c:pt>
                <c:pt idx="912">
                  <c:v>45316</c:v>
                </c:pt>
                <c:pt idx="913">
                  <c:v>45317</c:v>
                </c:pt>
                <c:pt idx="914">
                  <c:v>45320</c:v>
                </c:pt>
                <c:pt idx="915">
                  <c:v>45321</c:v>
                </c:pt>
                <c:pt idx="916">
                  <c:v>45322</c:v>
                </c:pt>
                <c:pt idx="917">
                  <c:v>45323</c:v>
                </c:pt>
                <c:pt idx="918">
                  <c:v>45324</c:v>
                </c:pt>
                <c:pt idx="919">
                  <c:v>45327</c:v>
                </c:pt>
                <c:pt idx="920">
                  <c:v>45328</c:v>
                </c:pt>
                <c:pt idx="921">
                  <c:v>45329</c:v>
                </c:pt>
                <c:pt idx="922">
                  <c:v>45330</c:v>
                </c:pt>
                <c:pt idx="923">
                  <c:v>45331</c:v>
                </c:pt>
                <c:pt idx="924">
                  <c:v>45334</c:v>
                </c:pt>
                <c:pt idx="925">
                  <c:v>45335</c:v>
                </c:pt>
                <c:pt idx="926">
                  <c:v>45336</c:v>
                </c:pt>
                <c:pt idx="927">
                  <c:v>45337</c:v>
                </c:pt>
                <c:pt idx="928">
                  <c:v>45338</c:v>
                </c:pt>
                <c:pt idx="929">
                  <c:v>45341</c:v>
                </c:pt>
                <c:pt idx="930">
                  <c:v>45342</c:v>
                </c:pt>
                <c:pt idx="931">
                  <c:v>45343</c:v>
                </c:pt>
                <c:pt idx="932">
                  <c:v>45344</c:v>
                </c:pt>
                <c:pt idx="933">
                  <c:v>45345</c:v>
                </c:pt>
                <c:pt idx="934">
                  <c:v>45348</c:v>
                </c:pt>
                <c:pt idx="935">
                  <c:v>45349</c:v>
                </c:pt>
                <c:pt idx="936">
                  <c:v>45350</c:v>
                </c:pt>
                <c:pt idx="937">
                  <c:v>45351</c:v>
                </c:pt>
                <c:pt idx="938">
                  <c:v>45352</c:v>
                </c:pt>
                <c:pt idx="939">
                  <c:v>45355</c:v>
                </c:pt>
                <c:pt idx="940">
                  <c:v>45356</c:v>
                </c:pt>
                <c:pt idx="941">
                  <c:v>45357</c:v>
                </c:pt>
                <c:pt idx="942">
                  <c:v>45358</c:v>
                </c:pt>
                <c:pt idx="943">
                  <c:v>45359</c:v>
                </c:pt>
                <c:pt idx="944">
                  <c:v>45362</c:v>
                </c:pt>
                <c:pt idx="945">
                  <c:v>45363</c:v>
                </c:pt>
                <c:pt idx="946">
                  <c:v>45364</c:v>
                </c:pt>
                <c:pt idx="947">
                  <c:v>45365</c:v>
                </c:pt>
                <c:pt idx="948">
                  <c:v>45366</c:v>
                </c:pt>
                <c:pt idx="949">
                  <c:v>45369</c:v>
                </c:pt>
                <c:pt idx="950">
                  <c:v>45370</c:v>
                </c:pt>
                <c:pt idx="951">
                  <c:v>45371</c:v>
                </c:pt>
                <c:pt idx="952">
                  <c:v>45372</c:v>
                </c:pt>
                <c:pt idx="953">
                  <c:v>45373</c:v>
                </c:pt>
                <c:pt idx="954">
                  <c:v>45376</c:v>
                </c:pt>
                <c:pt idx="955">
                  <c:v>45377</c:v>
                </c:pt>
                <c:pt idx="956">
                  <c:v>45378</c:v>
                </c:pt>
                <c:pt idx="957">
                  <c:v>45379</c:v>
                </c:pt>
                <c:pt idx="958">
                  <c:v>45383</c:v>
                </c:pt>
                <c:pt idx="959">
                  <c:v>45384</c:v>
                </c:pt>
                <c:pt idx="960">
                  <c:v>45385</c:v>
                </c:pt>
                <c:pt idx="961">
                  <c:v>45386</c:v>
                </c:pt>
                <c:pt idx="962">
                  <c:v>45387</c:v>
                </c:pt>
                <c:pt idx="963">
                  <c:v>45390</c:v>
                </c:pt>
                <c:pt idx="964">
                  <c:v>45391</c:v>
                </c:pt>
                <c:pt idx="965">
                  <c:v>45392</c:v>
                </c:pt>
                <c:pt idx="966">
                  <c:v>45393</c:v>
                </c:pt>
                <c:pt idx="967">
                  <c:v>45394</c:v>
                </c:pt>
                <c:pt idx="968">
                  <c:v>45397</c:v>
                </c:pt>
                <c:pt idx="969">
                  <c:v>45398</c:v>
                </c:pt>
                <c:pt idx="970">
                  <c:v>45399</c:v>
                </c:pt>
                <c:pt idx="971">
                  <c:v>45400</c:v>
                </c:pt>
                <c:pt idx="972">
                  <c:v>45401</c:v>
                </c:pt>
                <c:pt idx="973">
                  <c:v>45404</c:v>
                </c:pt>
                <c:pt idx="974">
                  <c:v>45405</c:v>
                </c:pt>
                <c:pt idx="975">
                  <c:v>45406</c:v>
                </c:pt>
                <c:pt idx="976">
                  <c:v>45407</c:v>
                </c:pt>
                <c:pt idx="977">
                  <c:v>45408</c:v>
                </c:pt>
                <c:pt idx="978">
                  <c:v>45411</c:v>
                </c:pt>
                <c:pt idx="979">
                  <c:v>45412</c:v>
                </c:pt>
                <c:pt idx="980">
                  <c:v>45413</c:v>
                </c:pt>
                <c:pt idx="981">
                  <c:v>45414</c:v>
                </c:pt>
                <c:pt idx="982">
                  <c:v>45415</c:v>
                </c:pt>
                <c:pt idx="983">
                  <c:v>45418</c:v>
                </c:pt>
                <c:pt idx="984">
                  <c:v>45419</c:v>
                </c:pt>
                <c:pt idx="985">
                  <c:v>45420</c:v>
                </c:pt>
                <c:pt idx="986">
                  <c:v>45421</c:v>
                </c:pt>
                <c:pt idx="987">
                  <c:v>45422</c:v>
                </c:pt>
                <c:pt idx="988">
                  <c:v>45425</c:v>
                </c:pt>
                <c:pt idx="989">
                  <c:v>45426</c:v>
                </c:pt>
                <c:pt idx="990">
                  <c:v>45427</c:v>
                </c:pt>
                <c:pt idx="991">
                  <c:v>45428</c:v>
                </c:pt>
                <c:pt idx="992">
                  <c:v>45429</c:v>
                </c:pt>
                <c:pt idx="993">
                  <c:v>45432</c:v>
                </c:pt>
                <c:pt idx="994">
                  <c:v>45433</c:v>
                </c:pt>
                <c:pt idx="995">
                  <c:v>45434</c:v>
                </c:pt>
                <c:pt idx="996">
                  <c:v>45435</c:v>
                </c:pt>
                <c:pt idx="997">
                  <c:v>45436</c:v>
                </c:pt>
                <c:pt idx="998">
                  <c:v>45439</c:v>
                </c:pt>
                <c:pt idx="999">
                  <c:v>45440</c:v>
                </c:pt>
                <c:pt idx="1000">
                  <c:v>45441</c:v>
                </c:pt>
                <c:pt idx="1001">
                  <c:v>45442</c:v>
                </c:pt>
                <c:pt idx="1002">
                  <c:v>45443</c:v>
                </c:pt>
                <c:pt idx="1003">
                  <c:v>45446</c:v>
                </c:pt>
                <c:pt idx="1004">
                  <c:v>45447</c:v>
                </c:pt>
                <c:pt idx="1005">
                  <c:v>45448</c:v>
                </c:pt>
                <c:pt idx="1006">
                  <c:v>45449</c:v>
                </c:pt>
                <c:pt idx="1007">
                  <c:v>45450</c:v>
                </c:pt>
                <c:pt idx="1008">
                  <c:v>45453</c:v>
                </c:pt>
                <c:pt idx="1009">
                  <c:v>45454</c:v>
                </c:pt>
                <c:pt idx="1010">
                  <c:v>45455</c:v>
                </c:pt>
                <c:pt idx="1011">
                  <c:v>45456</c:v>
                </c:pt>
                <c:pt idx="1012">
                  <c:v>45457</c:v>
                </c:pt>
                <c:pt idx="1013">
                  <c:v>45460</c:v>
                </c:pt>
                <c:pt idx="1014">
                  <c:v>45461</c:v>
                </c:pt>
                <c:pt idx="1015">
                  <c:v>45462</c:v>
                </c:pt>
                <c:pt idx="1016">
                  <c:v>45463</c:v>
                </c:pt>
                <c:pt idx="1017">
                  <c:v>45464</c:v>
                </c:pt>
                <c:pt idx="1018">
                  <c:v>45467</c:v>
                </c:pt>
                <c:pt idx="1019">
                  <c:v>45468</c:v>
                </c:pt>
                <c:pt idx="1020">
                  <c:v>45469</c:v>
                </c:pt>
                <c:pt idx="1021">
                  <c:v>45470</c:v>
                </c:pt>
                <c:pt idx="1022">
                  <c:v>45471</c:v>
                </c:pt>
                <c:pt idx="1023">
                  <c:v>45474</c:v>
                </c:pt>
                <c:pt idx="1024">
                  <c:v>45475</c:v>
                </c:pt>
                <c:pt idx="1025">
                  <c:v>45476</c:v>
                </c:pt>
                <c:pt idx="1026">
                  <c:v>45477</c:v>
                </c:pt>
                <c:pt idx="1027">
                  <c:v>45478</c:v>
                </c:pt>
                <c:pt idx="1028">
                  <c:v>45481</c:v>
                </c:pt>
                <c:pt idx="1029">
                  <c:v>45482</c:v>
                </c:pt>
                <c:pt idx="1030">
                  <c:v>45483</c:v>
                </c:pt>
                <c:pt idx="1031">
                  <c:v>45484</c:v>
                </c:pt>
                <c:pt idx="1032">
                  <c:v>45485</c:v>
                </c:pt>
                <c:pt idx="1033">
                  <c:v>45488</c:v>
                </c:pt>
                <c:pt idx="1034">
                  <c:v>45489</c:v>
                </c:pt>
                <c:pt idx="1035">
                  <c:v>45490</c:v>
                </c:pt>
                <c:pt idx="1036">
                  <c:v>45491</c:v>
                </c:pt>
                <c:pt idx="1037">
                  <c:v>45492</c:v>
                </c:pt>
                <c:pt idx="1038">
                  <c:v>45495</c:v>
                </c:pt>
                <c:pt idx="1039">
                  <c:v>45496</c:v>
                </c:pt>
                <c:pt idx="1040">
                  <c:v>45497</c:v>
                </c:pt>
                <c:pt idx="1041">
                  <c:v>45498</c:v>
                </c:pt>
                <c:pt idx="1042">
                  <c:v>45499</c:v>
                </c:pt>
                <c:pt idx="1043">
                  <c:v>45502</c:v>
                </c:pt>
                <c:pt idx="1044">
                  <c:v>45503</c:v>
                </c:pt>
                <c:pt idx="1045">
                  <c:v>45504</c:v>
                </c:pt>
                <c:pt idx="1046">
                  <c:v>45505</c:v>
                </c:pt>
                <c:pt idx="1047">
                  <c:v>45506</c:v>
                </c:pt>
                <c:pt idx="1048">
                  <c:v>45509</c:v>
                </c:pt>
                <c:pt idx="1049">
                  <c:v>45510</c:v>
                </c:pt>
                <c:pt idx="1050">
                  <c:v>45511</c:v>
                </c:pt>
                <c:pt idx="1051">
                  <c:v>45512</c:v>
                </c:pt>
                <c:pt idx="1052">
                  <c:v>45513</c:v>
                </c:pt>
                <c:pt idx="1053">
                  <c:v>45516</c:v>
                </c:pt>
                <c:pt idx="1054">
                  <c:v>45517</c:v>
                </c:pt>
                <c:pt idx="1055">
                  <c:v>45518</c:v>
                </c:pt>
                <c:pt idx="1056">
                  <c:v>45519</c:v>
                </c:pt>
                <c:pt idx="1057">
                  <c:v>45520</c:v>
                </c:pt>
                <c:pt idx="1058">
                  <c:v>45523</c:v>
                </c:pt>
                <c:pt idx="1059">
                  <c:v>45524</c:v>
                </c:pt>
                <c:pt idx="1060">
                  <c:v>45525</c:v>
                </c:pt>
                <c:pt idx="1061">
                  <c:v>45526</c:v>
                </c:pt>
                <c:pt idx="1062">
                  <c:v>45527</c:v>
                </c:pt>
                <c:pt idx="1063">
                  <c:v>45530</c:v>
                </c:pt>
                <c:pt idx="1064">
                  <c:v>45531</c:v>
                </c:pt>
                <c:pt idx="1065">
                  <c:v>45532</c:v>
                </c:pt>
                <c:pt idx="1066">
                  <c:v>45533</c:v>
                </c:pt>
                <c:pt idx="1067">
                  <c:v>45534</c:v>
                </c:pt>
                <c:pt idx="1068">
                  <c:v>45537</c:v>
                </c:pt>
                <c:pt idx="1069">
                  <c:v>45538</c:v>
                </c:pt>
                <c:pt idx="1070">
                  <c:v>45539</c:v>
                </c:pt>
                <c:pt idx="1071">
                  <c:v>45540</c:v>
                </c:pt>
                <c:pt idx="1072">
                  <c:v>45541</c:v>
                </c:pt>
                <c:pt idx="1073">
                  <c:v>45544</c:v>
                </c:pt>
                <c:pt idx="1074">
                  <c:v>45545</c:v>
                </c:pt>
                <c:pt idx="1075">
                  <c:v>45546</c:v>
                </c:pt>
                <c:pt idx="1076">
                  <c:v>45547</c:v>
                </c:pt>
                <c:pt idx="1077">
                  <c:v>45548</c:v>
                </c:pt>
                <c:pt idx="1078">
                  <c:v>45551</c:v>
                </c:pt>
                <c:pt idx="1079">
                  <c:v>45552</c:v>
                </c:pt>
                <c:pt idx="1080">
                  <c:v>45553</c:v>
                </c:pt>
                <c:pt idx="1081">
                  <c:v>45554</c:v>
                </c:pt>
                <c:pt idx="1082">
                  <c:v>45555</c:v>
                </c:pt>
                <c:pt idx="1083">
                  <c:v>45558</c:v>
                </c:pt>
                <c:pt idx="1084">
                  <c:v>45559</c:v>
                </c:pt>
                <c:pt idx="1085">
                  <c:v>45560</c:v>
                </c:pt>
                <c:pt idx="1086">
                  <c:v>45561</c:v>
                </c:pt>
                <c:pt idx="1087">
                  <c:v>45562</c:v>
                </c:pt>
                <c:pt idx="1088">
                  <c:v>45565</c:v>
                </c:pt>
                <c:pt idx="1089">
                  <c:v>45566</c:v>
                </c:pt>
                <c:pt idx="1090">
                  <c:v>45567</c:v>
                </c:pt>
                <c:pt idx="1091">
                  <c:v>45568</c:v>
                </c:pt>
                <c:pt idx="1092">
                  <c:v>45569</c:v>
                </c:pt>
                <c:pt idx="1093">
                  <c:v>45572</c:v>
                </c:pt>
                <c:pt idx="1094">
                  <c:v>45573</c:v>
                </c:pt>
                <c:pt idx="1095">
                  <c:v>45574</c:v>
                </c:pt>
                <c:pt idx="1096">
                  <c:v>45575</c:v>
                </c:pt>
                <c:pt idx="1097">
                  <c:v>45576</c:v>
                </c:pt>
                <c:pt idx="1098">
                  <c:v>45579</c:v>
                </c:pt>
                <c:pt idx="1099">
                  <c:v>45580</c:v>
                </c:pt>
                <c:pt idx="1100">
                  <c:v>45581</c:v>
                </c:pt>
                <c:pt idx="1101">
                  <c:v>45582</c:v>
                </c:pt>
                <c:pt idx="1102">
                  <c:v>45583</c:v>
                </c:pt>
                <c:pt idx="1103">
                  <c:v>45586</c:v>
                </c:pt>
                <c:pt idx="1104">
                  <c:v>45587</c:v>
                </c:pt>
                <c:pt idx="1105">
                  <c:v>45588</c:v>
                </c:pt>
                <c:pt idx="1106">
                  <c:v>45589</c:v>
                </c:pt>
                <c:pt idx="1107">
                  <c:v>45590</c:v>
                </c:pt>
                <c:pt idx="1108">
                  <c:v>45593</c:v>
                </c:pt>
                <c:pt idx="1109">
                  <c:v>45594</c:v>
                </c:pt>
                <c:pt idx="1110">
                  <c:v>45595</c:v>
                </c:pt>
                <c:pt idx="1111">
                  <c:v>45596</c:v>
                </c:pt>
                <c:pt idx="1112">
                  <c:v>45597</c:v>
                </c:pt>
                <c:pt idx="1113">
                  <c:v>45600</c:v>
                </c:pt>
                <c:pt idx="1114">
                  <c:v>45601</c:v>
                </c:pt>
                <c:pt idx="1115">
                  <c:v>45602</c:v>
                </c:pt>
                <c:pt idx="1116">
                  <c:v>45603</c:v>
                </c:pt>
                <c:pt idx="1117">
                  <c:v>45604</c:v>
                </c:pt>
                <c:pt idx="1118">
                  <c:v>45607</c:v>
                </c:pt>
                <c:pt idx="1119">
                  <c:v>45608</c:v>
                </c:pt>
                <c:pt idx="1120">
                  <c:v>45609</c:v>
                </c:pt>
                <c:pt idx="1121">
                  <c:v>45610</c:v>
                </c:pt>
                <c:pt idx="1122">
                  <c:v>45611</c:v>
                </c:pt>
                <c:pt idx="1123">
                  <c:v>45614</c:v>
                </c:pt>
                <c:pt idx="1124">
                  <c:v>45615</c:v>
                </c:pt>
                <c:pt idx="1125">
                  <c:v>45616</c:v>
                </c:pt>
                <c:pt idx="1126">
                  <c:v>45617</c:v>
                </c:pt>
                <c:pt idx="1127">
                  <c:v>45618</c:v>
                </c:pt>
                <c:pt idx="1128">
                  <c:v>45621</c:v>
                </c:pt>
                <c:pt idx="1129">
                  <c:v>45622</c:v>
                </c:pt>
                <c:pt idx="1130">
                  <c:v>45623</c:v>
                </c:pt>
                <c:pt idx="1131">
                  <c:v>45624</c:v>
                </c:pt>
                <c:pt idx="1132">
                  <c:v>45625</c:v>
                </c:pt>
                <c:pt idx="1133">
                  <c:v>45628</c:v>
                </c:pt>
                <c:pt idx="1134">
                  <c:v>45629</c:v>
                </c:pt>
                <c:pt idx="1135">
                  <c:v>45630</c:v>
                </c:pt>
                <c:pt idx="1136">
                  <c:v>45631</c:v>
                </c:pt>
                <c:pt idx="1137">
                  <c:v>45632</c:v>
                </c:pt>
                <c:pt idx="1138">
                  <c:v>45635</c:v>
                </c:pt>
                <c:pt idx="1139">
                  <c:v>45636</c:v>
                </c:pt>
                <c:pt idx="1140">
                  <c:v>45637</c:v>
                </c:pt>
                <c:pt idx="1141">
                  <c:v>45638</c:v>
                </c:pt>
                <c:pt idx="1142">
                  <c:v>45639</c:v>
                </c:pt>
                <c:pt idx="1143">
                  <c:v>45642</c:v>
                </c:pt>
                <c:pt idx="1144">
                  <c:v>45643</c:v>
                </c:pt>
                <c:pt idx="1145">
                  <c:v>45644</c:v>
                </c:pt>
                <c:pt idx="1146">
                  <c:v>45645</c:v>
                </c:pt>
                <c:pt idx="1147">
                  <c:v>45646</c:v>
                </c:pt>
                <c:pt idx="1148">
                  <c:v>45649</c:v>
                </c:pt>
                <c:pt idx="1149">
                  <c:v>45650</c:v>
                </c:pt>
                <c:pt idx="1150">
                  <c:v>45652</c:v>
                </c:pt>
                <c:pt idx="1151">
                  <c:v>45653</c:v>
                </c:pt>
                <c:pt idx="1152">
                  <c:v>45656</c:v>
                </c:pt>
                <c:pt idx="1153">
                  <c:v>45657</c:v>
                </c:pt>
                <c:pt idx="1154">
                  <c:v>45659</c:v>
                </c:pt>
                <c:pt idx="1155">
                  <c:v>45660</c:v>
                </c:pt>
                <c:pt idx="1156">
                  <c:v>45663</c:v>
                </c:pt>
                <c:pt idx="1157">
                  <c:v>45664</c:v>
                </c:pt>
                <c:pt idx="1158">
                  <c:v>45665</c:v>
                </c:pt>
                <c:pt idx="1159">
                  <c:v>45666</c:v>
                </c:pt>
                <c:pt idx="1160">
                  <c:v>45667</c:v>
                </c:pt>
                <c:pt idx="1161">
                  <c:v>45670</c:v>
                </c:pt>
                <c:pt idx="1162">
                  <c:v>45671</c:v>
                </c:pt>
                <c:pt idx="1163">
                  <c:v>45672</c:v>
                </c:pt>
                <c:pt idx="1164">
                  <c:v>45673</c:v>
                </c:pt>
                <c:pt idx="1165">
                  <c:v>45674</c:v>
                </c:pt>
                <c:pt idx="1166">
                  <c:v>45677</c:v>
                </c:pt>
                <c:pt idx="1167">
                  <c:v>45678</c:v>
                </c:pt>
                <c:pt idx="1168">
                  <c:v>45679</c:v>
                </c:pt>
                <c:pt idx="1169">
                  <c:v>45680</c:v>
                </c:pt>
                <c:pt idx="1170">
                  <c:v>45681</c:v>
                </c:pt>
                <c:pt idx="1171">
                  <c:v>45684</c:v>
                </c:pt>
                <c:pt idx="1172">
                  <c:v>45685</c:v>
                </c:pt>
                <c:pt idx="1173">
                  <c:v>45686</c:v>
                </c:pt>
                <c:pt idx="1174">
                  <c:v>45687</c:v>
                </c:pt>
                <c:pt idx="1175">
                  <c:v>45688</c:v>
                </c:pt>
                <c:pt idx="1176">
                  <c:v>45691</c:v>
                </c:pt>
                <c:pt idx="1177">
                  <c:v>45692</c:v>
                </c:pt>
                <c:pt idx="1178">
                  <c:v>45693</c:v>
                </c:pt>
                <c:pt idx="1179">
                  <c:v>45694</c:v>
                </c:pt>
                <c:pt idx="1180">
                  <c:v>45695</c:v>
                </c:pt>
                <c:pt idx="1181">
                  <c:v>45698</c:v>
                </c:pt>
                <c:pt idx="1182">
                  <c:v>45699</c:v>
                </c:pt>
                <c:pt idx="1183">
                  <c:v>45700</c:v>
                </c:pt>
                <c:pt idx="1184">
                  <c:v>45701</c:v>
                </c:pt>
                <c:pt idx="1185">
                  <c:v>45702</c:v>
                </c:pt>
                <c:pt idx="1186">
                  <c:v>45705</c:v>
                </c:pt>
                <c:pt idx="1187">
                  <c:v>45706</c:v>
                </c:pt>
                <c:pt idx="1188">
                  <c:v>45707</c:v>
                </c:pt>
                <c:pt idx="1189">
                  <c:v>45708</c:v>
                </c:pt>
                <c:pt idx="1190">
                  <c:v>45709</c:v>
                </c:pt>
                <c:pt idx="1191">
                  <c:v>45712</c:v>
                </c:pt>
                <c:pt idx="1192">
                  <c:v>45713</c:v>
                </c:pt>
                <c:pt idx="1193">
                  <c:v>45714</c:v>
                </c:pt>
                <c:pt idx="1194">
                  <c:v>45715</c:v>
                </c:pt>
                <c:pt idx="1195">
                  <c:v>45716</c:v>
                </c:pt>
                <c:pt idx="1196">
                  <c:v>45719</c:v>
                </c:pt>
                <c:pt idx="1197">
                  <c:v>45720</c:v>
                </c:pt>
                <c:pt idx="1198">
                  <c:v>45721</c:v>
                </c:pt>
                <c:pt idx="1199">
                  <c:v>45722</c:v>
                </c:pt>
                <c:pt idx="1200">
                  <c:v>45723</c:v>
                </c:pt>
                <c:pt idx="1201">
                  <c:v>45726</c:v>
                </c:pt>
                <c:pt idx="1202">
                  <c:v>45727</c:v>
                </c:pt>
                <c:pt idx="1203">
                  <c:v>45728</c:v>
                </c:pt>
                <c:pt idx="1204">
                  <c:v>45729</c:v>
                </c:pt>
                <c:pt idx="1205">
                  <c:v>45730</c:v>
                </c:pt>
                <c:pt idx="1206">
                  <c:v>45733</c:v>
                </c:pt>
                <c:pt idx="1207">
                  <c:v>45734</c:v>
                </c:pt>
                <c:pt idx="1208">
                  <c:v>45735</c:v>
                </c:pt>
                <c:pt idx="1209">
                  <c:v>45736</c:v>
                </c:pt>
                <c:pt idx="1210">
                  <c:v>45737</c:v>
                </c:pt>
                <c:pt idx="1211">
                  <c:v>45740</c:v>
                </c:pt>
                <c:pt idx="1212">
                  <c:v>45741</c:v>
                </c:pt>
                <c:pt idx="1213">
                  <c:v>45742</c:v>
                </c:pt>
                <c:pt idx="1214">
                  <c:v>45743</c:v>
                </c:pt>
                <c:pt idx="1215">
                  <c:v>45744</c:v>
                </c:pt>
                <c:pt idx="1216">
                  <c:v>45747</c:v>
                </c:pt>
                <c:pt idx="1217">
                  <c:v>45748</c:v>
                </c:pt>
                <c:pt idx="1218">
                  <c:v>45749</c:v>
                </c:pt>
                <c:pt idx="1219">
                  <c:v>45750</c:v>
                </c:pt>
                <c:pt idx="1220">
                  <c:v>45751</c:v>
                </c:pt>
                <c:pt idx="1221">
                  <c:v>45754</c:v>
                </c:pt>
                <c:pt idx="1222">
                  <c:v>45755</c:v>
                </c:pt>
                <c:pt idx="1223">
                  <c:v>45756</c:v>
                </c:pt>
                <c:pt idx="1224">
                  <c:v>45757</c:v>
                </c:pt>
                <c:pt idx="1225">
                  <c:v>45758</c:v>
                </c:pt>
                <c:pt idx="1226">
                  <c:v>45761</c:v>
                </c:pt>
                <c:pt idx="1227">
                  <c:v>45762</c:v>
                </c:pt>
                <c:pt idx="1228">
                  <c:v>45763</c:v>
                </c:pt>
                <c:pt idx="1229">
                  <c:v>45764</c:v>
                </c:pt>
                <c:pt idx="1230">
                  <c:v>45768</c:v>
                </c:pt>
                <c:pt idx="1231">
                  <c:v>45769</c:v>
                </c:pt>
                <c:pt idx="1232">
                  <c:v>45770</c:v>
                </c:pt>
                <c:pt idx="1233">
                  <c:v>45771</c:v>
                </c:pt>
                <c:pt idx="1234">
                  <c:v>45772</c:v>
                </c:pt>
                <c:pt idx="1235">
                  <c:v>45775</c:v>
                </c:pt>
                <c:pt idx="1236">
                  <c:v>45776</c:v>
                </c:pt>
                <c:pt idx="1237">
                  <c:v>45777</c:v>
                </c:pt>
                <c:pt idx="1238">
                  <c:v>45778</c:v>
                </c:pt>
                <c:pt idx="1239">
                  <c:v>45779</c:v>
                </c:pt>
                <c:pt idx="1240">
                  <c:v>45782</c:v>
                </c:pt>
                <c:pt idx="1241">
                  <c:v>45783</c:v>
                </c:pt>
                <c:pt idx="1242">
                  <c:v>45784</c:v>
                </c:pt>
                <c:pt idx="1243">
                  <c:v>45785</c:v>
                </c:pt>
                <c:pt idx="1244">
                  <c:v>45786</c:v>
                </c:pt>
                <c:pt idx="1245">
                  <c:v>45789</c:v>
                </c:pt>
                <c:pt idx="1246">
                  <c:v>45790</c:v>
                </c:pt>
                <c:pt idx="1247">
                  <c:v>45791</c:v>
                </c:pt>
                <c:pt idx="1248">
                  <c:v>45792</c:v>
                </c:pt>
                <c:pt idx="1249">
                  <c:v>45793</c:v>
                </c:pt>
                <c:pt idx="1250">
                  <c:v>45796</c:v>
                </c:pt>
                <c:pt idx="1251">
                  <c:v>45797</c:v>
                </c:pt>
                <c:pt idx="1252">
                  <c:v>45798</c:v>
                </c:pt>
                <c:pt idx="1253">
                  <c:v>45799</c:v>
                </c:pt>
                <c:pt idx="1254">
                  <c:v>45800</c:v>
                </c:pt>
                <c:pt idx="1255">
                  <c:v>45803</c:v>
                </c:pt>
                <c:pt idx="1256">
                  <c:v>45804</c:v>
                </c:pt>
                <c:pt idx="1257">
                  <c:v>45805</c:v>
                </c:pt>
                <c:pt idx="1258">
                  <c:v>45806</c:v>
                </c:pt>
                <c:pt idx="1259">
                  <c:v>45807</c:v>
                </c:pt>
                <c:pt idx="1260">
                  <c:v>45810</c:v>
                </c:pt>
                <c:pt idx="1261">
                  <c:v>45811</c:v>
                </c:pt>
                <c:pt idx="1262">
                  <c:v>45812</c:v>
                </c:pt>
                <c:pt idx="1263">
                  <c:v>45813</c:v>
                </c:pt>
                <c:pt idx="1264">
                  <c:v>45814</c:v>
                </c:pt>
                <c:pt idx="1265">
                  <c:v>45817</c:v>
                </c:pt>
                <c:pt idx="1266">
                  <c:v>45818</c:v>
                </c:pt>
                <c:pt idx="1267">
                  <c:v>45819</c:v>
                </c:pt>
                <c:pt idx="1268">
                  <c:v>45820</c:v>
                </c:pt>
                <c:pt idx="1269">
                  <c:v>45821</c:v>
                </c:pt>
                <c:pt idx="1270">
                  <c:v>45824</c:v>
                </c:pt>
                <c:pt idx="1271">
                  <c:v>45825</c:v>
                </c:pt>
                <c:pt idx="1272">
                  <c:v>45826</c:v>
                </c:pt>
                <c:pt idx="1273">
                  <c:v>45827</c:v>
                </c:pt>
                <c:pt idx="1274">
                  <c:v>45828</c:v>
                </c:pt>
                <c:pt idx="1275">
                  <c:v>45831</c:v>
                </c:pt>
                <c:pt idx="1276">
                  <c:v>45832</c:v>
                </c:pt>
                <c:pt idx="1277">
                  <c:v>45833</c:v>
                </c:pt>
                <c:pt idx="1278">
                  <c:v>45834</c:v>
                </c:pt>
                <c:pt idx="1279">
                  <c:v>45835</c:v>
                </c:pt>
                <c:pt idx="1280">
                  <c:v>45838</c:v>
                </c:pt>
                <c:pt idx="1281">
                  <c:v>45839</c:v>
                </c:pt>
                <c:pt idx="1282">
                  <c:v>45840</c:v>
                </c:pt>
                <c:pt idx="1283">
                  <c:v>45841</c:v>
                </c:pt>
                <c:pt idx="1284">
                  <c:v>45842</c:v>
                </c:pt>
                <c:pt idx="1285">
                  <c:v>45845</c:v>
                </c:pt>
                <c:pt idx="1286">
                  <c:v>45846</c:v>
                </c:pt>
                <c:pt idx="1287">
                  <c:v>45847</c:v>
                </c:pt>
                <c:pt idx="1288">
                  <c:v>45848</c:v>
                </c:pt>
                <c:pt idx="1289">
                  <c:v>45849</c:v>
                </c:pt>
                <c:pt idx="1290">
                  <c:v>45852</c:v>
                </c:pt>
                <c:pt idx="1291">
                  <c:v>45853</c:v>
                </c:pt>
                <c:pt idx="1292">
                  <c:v>45854</c:v>
                </c:pt>
                <c:pt idx="1293">
                  <c:v>45855</c:v>
                </c:pt>
                <c:pt idx="1294">
                  <c:v>45856</c:v>
                </c:pt>
              </c:numCache>
            </c:numRef>
          </c:cat>
          <c:val>
            <c:numRef>
              <c:f>'5y'!$F$3:$F$1297</c:f>
              <c:numCache>
                <c:formatCode>0%</c:formatCode>
                <c:ptCount val="1295"/>
                <c:pt idx="0">
                  <c:v>0</c:v>
                </c:pt>
                <c:pt idx="1">
                  <c:v>-1.2790000000000002E-3</c:v>
                </c:pt>
                <c:pt idx="2">
                  <c:v>-7.7899999999999996E-4</c:v>
                </c:pt>
                <c:pt idx="3">
                  <c:v>-1.0196E-2</c:v>
                </c:pt>
                <c:pt idx="4">
                  <c:v>-1.153E-2</c:v>
                </c:pt>
                <c:pt idx="5">
                  <c:v>-1.3800000000000002E-3</c:v>
                </c:pt>
                <c:pt idx="6">
                  <c:v>-3.852E-3</c:v>
                </c:pt>
                <c:pt idx="7">
                  <c:v>6.8589999999999996E-3</c:v>
                </c:pt>
                <c:pt idx="8">
                  <c:v>7.1450000000000003E-3</c:v>
                </c:pt>
                <c:pt idx="9">
                  <c:v>-8.9300000000000002E-4</c:v>
                </c:pt>
                <c:pt idx="11">
                  <c:v>1.1391999999999999E-2</c:v>
                </c:pt>
                <c:pt idx="12">
                  <c:v>1.9646E-2</c:v>
                </c:pt>
                <c:pt idx="13">
                  <c:v>2.4434999999999998E-2</c:v>
                </c:pt>
                <c:pt idx="14">
                  <c:v>2.2294999999999999E-2</c:v>
                </c:pt>
                <c:pt idx="15">
                  <c:v>2.6065999999999999E-2</c:v>
                </c:pt>
                <c:pt idx="16">
                  <c:v>1.9362000000000001E-2</c:v>
                </c:pt>
                <c:pt idx="17">
                  <c:v>2.4198000000000001E-2</c:v>
                </c:pt>
                <c:pt idx="18">
                  <c:v>2.1403999999999999E-2</c:v>
                </c:pt>
                <c:pt idx="19">
                  <c:v>2.0449999999999999E-2</c:v>
                </c:pt>
                <c:pt idx="20">
                  <c:v>2.9194000000000001E-2</c:v>
                </c:pt>
                <c:pt idx="21">
                  <c:v>2.7335999999999999E-2</c:v>
                </c:pt>
                <c:pt idx="22">
                  <c:v>2.4327999999999999E-2</c:v>
                </c:pt>
                <c:pt idx="23">
                  <c:v>2.6143999999999997E-2</c:v>
                </c:pt>
                <c:pt idx="24">
                  <c:v>2.0649999999999998E-2</c:v>
                </c:pt>
                <c:pt idx="25">
                  <c:v>2.7372E-2</c:v>
                </c:pt>
                <c:pt idx="26">
                  <c:v>2.6806E-2</c:v>
                </c:pt>
                <c:pt idx="27">
                  <c:v>3.7463999999999997E-2</c:v>
                </c:pt>
                <c:pt idx="28">
                  <c:v>3.3850999999999999E-2</c:v>
                </c:pt>
                <c:pt idx="29">
                  <c:v>3.2263E-2</c:v>
                </c:pt>
                <c:pt idx="30">
                  <c:v>2.0438999999999999E-2</c:v>
                </c:pt>
                <c:pt idx="31">
                  <c:v>2.8506E-2</c:v>
                </c:pt>
                <c:pt idx="32">
                  <c:v>3.1779000000000002E-2</c:v>
                </c:pt>
                <c:pt idx="33">
                  <c:v>1.6389000000000001E-2</c:v>
                </c:pt>
                <c:pt idx="34">
                  <c:v>2.1229999999999999E-3</c:v>
                </c:pt>
                <c:pt idx="36">
                  <c:v>-5.1999999999999998E-3</c:v>
                </c:pt>
                <c:pt idx="37">
                  <c:v>1.2354E-2</c:v>
                </c:pt>
                <c:pt idx="38">
                  <c:v>1.03E-4</c:v>
                </c:pt>
                <c:pt idx="39">
                  <c:v>2.3969999999999998E-3</c:v>
                </c:pt>
                <c:pt idx="40">
                  <c:v>1.0905E-2</c:v>
                </c:pt>
                <c:pt idx="41">
                  <c:v>1.5300000000000001E-2</c:v>
                </c:pt>
                <c:pt idx="42">
                  <c:v>6.9210000000000001E-3</c:v>
                </c:pt>
                <c:pt idx="43">
                  <c:v>3.8969999999999999E-3</c:v>
                </c:pt>
                <c:pt idx="44">
                  <c:v>9.4600000000000001E-4</c:v>
                </c:pt>
                <c:pt idx="45">
                  <c:v>-1.2475E-2</c:v>
                </c:pt>
                <c:pt idx="46">
                  <c:v>-2.519E-3</c:v>
                </c:pt>
                <c:pt idx="47">
                  <c:v>-2.2648999999999999E-2</c:v>
                </c:pt>
                <c:pt idx="48">
                  <c:v>-1.677E-2</c:v>
                </c:pt>
                <c:pt idx="49">
                  <c:v>-7.3099999999999997E-3</c:v>
                </c:pt>
                <c:pt idx="50">
                  <c:v>3.6549999999999998E-3</c:v>
                </c:pt>
                <c:pt idx="51">
                  <c:v>1.7210000000000001E-3</c:v>
                </c:pt>
                <c:pt idx="52">
                  <c:v>-3.8479999999999999E-3</c:v>
                </c:pt>
                <c:pt idx="53">
                  <c:v>5.4000000000000005E-5</c:v>
                </c:pt>
                <c:pt idx="54">
                  <c:v>9.6299999999999999E-4</c:v>
                </c:pt>
                <c:pt idx="55">
                  <c:v>1.3996999999999999E-2</c:v>
                </c:pt>
                <c:pt idx="56">
                  <c:v>3.2420000000000001E-3</c:v>
                </c:pt>
                <c:pt idx="57">
                  <c:v>1.5116000000000001E-2</c:v>
                </c:pt>
                <c:pt idx="58">
                  <c:v>2.1680999999999999E-2</c:v>
                </c:pt>
                <c:pt idx="59">
                  <c:v>2.3428000000000001E-2</c:v>
                </c:pt>
                <c:pt idx="61">
                  <c:v>2.0215999999999998E-2</c:v>
                </c:pt>
                <c:pt idx="62">
                  <c:v>1.6791E-2</c:v>
                </c:pt>
                <c:pt idx="63">
                  <c:v>1.9611E-2</c:v>
                </c:pt>
                <c:pt idx="64">
                  <c:v>1.5762000000000002E-2</c:v>
                </c:pt>
                <c:pt idx="65">
                  <c:v>5.5859999999999998E-3</c:v>
                </c:pt>
                <c:pt idx="66">
                  <c:v>5.5360000000000001E-3</c:v>
                </c:pt>
                <c:pt idx="67">
                  <c:v>2.8779999999999999E-3</c:v>
                </c:pt>
                <c:pt idx="68">
                  <c:v>5.9130000000000007E-3</c:v>
                </c:pt>
                <c:pt idx="69">
                  <c:v>7.4409999999999997E-3</c:v>
                </c:pt>
                <c:pt idx="70">
                  <c:v>-6.4329999999999995E-3</c:v>
                </c:pt>
                <c:pt idx="71">
                  <c:v>-1.0055000000000001E-2</c:v>
                </c:pt>
                <c:pt idx="72">
                  <c:v>-3.6894999999999997E-2</c:v>
                </c:pt>
                <c:pt idx="73">
                  <c:v>-3.1696000000000002E-2</c:v>
                </c:pt>
                <c:pt idx="74">
                  <c:v>-3.7261000000000002E-2</c:v>
                </c:pt>
                <c:pt idx="75">
                  <c:v>-3.0078999999999998E-2</c:v>
                </c:pt>
                <c:pt idx="76">
                  <c:v>-1.5108E-2</c:v>
                </c:pt>
                <c:pt idx="77">
                  <c:v>-1.1426E-2</c:v>
                </c:pt>
                <c:pt idx="78">
                  <c:v>7.0759999999999998E-3</c:v>
                </c:pt>
                <c:pt idx="79">
                  <c:v>6.1279999999999998E-3</c:v>
                </c:pt>
                <c:pt idx="80">
                  <c:v>1.8055000000000002E-2</c:v>
                </c:pt>
                <c:pt idx="81">
                  <c:v>2.6676000000000002E-2</c:v>
                </c:pt>
                <c:pt idx="82">
                  <c:v>3.6485999999999998E-2</c:v>
                </c:pt>
                <c:pt idx="83">
                  <c:v>2.4624999999999998E-2</c:v>
                </c:pt>
                <c:pt idx="84">
                  <c:v>3.04E-2</c:v>
                </c:pt>
                <c:pt idx="85">
                  <c:v>4.3634000000000006E-2</c:v>
                </c:pt>
                <c:pt idx="86">
                  <c:v>4.7232999999999997E-2</c:v>
                </c:pt>
                <c:pt idx="87">
                  <c:v>4.3634000000000006E-2</c:v>
                </c:pt>
                <c:pt idx="88">
                  <c:v>4.4869000000000006E-2</c:v>
                </c:pt>
                <c:pt idx="89">
                  <c:v>5.1622000000000001E-2</c:v>
                </c:pt>
                <c:pt idx="90">
                  <c:v>5.6284000000000001E-2</c:v>
                </c:pt>
                <c:pt idx="91">
                  <c:v>6.7388000000000003E-2</c:v>
                </c:pt>
                <c:pt idx="92">
                  <c:v>6.9787000000000002E-2</c:v>
                </c:pt>
                <c:pt idx="93">
                  <c:v>7.2152000000000008E-2</c:v>
                </c:pt>
                <c:pt idx="94">
                  <c:v>7.4945999999999999E-2</c:v>
                </c:pt>
                <c:pt idx="95">
                  <c:v>6.2198000000000003E-2</c:v>
                </c:pt>
                <c:pt idx="96">
                  <c:v>6.878999999999999E-2</c:v>
                </c:pt>
                <c:pt idx="97">
                  <c:v>7.2576000000000002E-2</c:v>
                </c:pt>
                <c:pt idx="98">
                  <c:v>7.5035999999999992E-2</c:v>
                </c:pt>
                <c:pt idx="99">
                  <c:v>8.2632999999999998E-2</c:v>
                </c:pt>
                <c:pt idx="100">
                  <c:v>8.6426000000000003E-2</c:v>
                </c:pt>
                <c:pt idx="101">
                  <c:v>8.9926999999999993E-2</c:v>
                </c:pt>
                <c:pt idx="102">
                  <c:v>8.5036E-2</c:v>
                </c:pt>
                <c:pt idx="103">
                  <c:v>8.7105000000000002E-2</c:v>
                </c:pt>
                <c:pt idx="104">
                  <c:v>8.4360000000000004E-2</c:v>
                </c:pt>
                <c:pt idx="105">
                  <c:v>7.4380000000000002E-2</c:v>
                </c:pt>
                <c:pt idx="106">
                  <c:v>8.1738000000000005E-2</c:v>
                </c:pt>
                <c:pt idx="107">
                  <c:v>8.5503999999999997E-2</c:v>
                </c:pt>
                <c:pt idx="108">
                  <c:v>9.0787999999999994E-2</c:v>
                </c:pt>
                <c:pt idx="109">
                  <c:v>8.3476999999999996E-2</c:v>
                </c:pt>
                <c:pt idx="110">
                  <c:v>8.1393000000000007E-2</c:v>
                </c:pt>
                <c:pt idx="111">
                  <c:v>8.4579000000000001E-2</c:v>
                </c:pt>
                <c:pt idx="112">
                  <c:v>8.7119000000000002E-2</c:v>
                </c:pt>
                <c:pt idx="113">
                  <c:v>8.8992000000000002E-2</c:v>
                </c:pt>
                <c:pt idx="115">
                  <c:v>8.4021000000000012E-2</c:v>
                </c:pt>
                <c:pt idx="116">
                  <c:v>8.4168000000000007E-2</c:v>
                </c:pt>
                <c:pt idx="117">
                  <c:v>7.7220000000000011E-2</c:v>
                </c:pt>
                <c:pt idx="119">
                  <c:v>8.3054000000000003E-2</c:v>
                </c:pt>
                <c:pt idx="120">
                  <c:v>9.2615000000000003E-2</c:v>
                </c:pt>
                <c:pt idx="121">
                  <c:v>0.10161199999999999</c:v>
                </c:pt>
                <c:pt idx="122">
                  <c:v>0.11393700000000001</c:v>
                </c:pt>
                <c:pt idx="123">
                  <c:v>0.114832</c:v>
                </c:pt>
                <c:pt idx="124">
                  <c:v>0.108183</c:v>
                </c:pt>
                <c:pt idx="125">
                  <c:v>0.111356</c:v>
                </c:pt>
                <c:pt idx="126">
                  <c:v>0.1082</c:v>
                </c:pt>
                <c:pt idx="127">
                  <c:v>0.10964299999999999</c:v>
                </c:pt>
                <c:pt idx="128">
                  <c:v>0.10661199999999998</c:v>
                </c:pt>
                <c:pt idx="129">
                  <c:v>0.10882699999999999</c:v>
                </c:pt>
                <c:pt idx="130">
                  <c:v>0.10959899999999999</c:v>
                </c:pt>
                <c:pt idx="131">
                  <c:v>0.113154</c:v>
                </c:pt>
                <c:pt idx="132">
                  <c:v>0.10705500000000001</c:v>
                </c:pt>
                <c:pt idx="133">
                  <c:v>0.102712</c:v>
                </c:pt>
                <c:pt idx="134">
                  <c:v>0.10642599999999999</c:v>
                </c:pt>
                <c:pt idx="135">
                  <c:v>9.860300000000001E-2</c:v>
                </c:pt>
                <c:pt idx="136">
                  <c:v>7.6668E-2</c:v>
                </c:pt>
                <c:pt idx="137">
                  <c:v>9.1051000000000007E-2</c:v>
                </c:pt>
                <c:pt idx="138">
                  <c:v>7.1267999999999998E-2</c:v>
                </c:pt>
                <c:pt idx="139">
                  <c:v>9.3229000000000006E-2</c:v>
                </c:pt>
                <c:pt idx="140">
                  <c:v>0.10447800000000002</c:v>
                </c:pt>
                <c:pt idx="141">
                  <c:v>0.10703699999999999</c:v>
                </c:pt>
                <c:pt idx="142">
                  <c:v>0.114826</c:v>
                </c:pt>
                <c:pt idx="143">
                  <c:v>0.12063</c:v>
                </c:pt>
                <c:pt idx="144">
                  <c:v>0.13263999999999998</c:v>
                </c:pt>
                <c:pt idx="145">
                  <c:v>0.13748199999999999</c:v>
                </c:pt>
                <c:pt idx="146">
                  <c:v>0.14052000000000001</c:v>
                </c:pt>
                <c:pt idx="147">
                  <c:v>0.136516</c:v>
                </c:pt>
                <c:pt idx="148">
                  <c:v>0.14066999999999999</c:v>
                </c:pt>
                <c:pt idx="150">
                  <c:v>0.142678</c:v>
                </c:pt>
                <c:pt idx="151">
                  <c:v>0.13539099999999998</c:v>
                </c:pt>
                <c:pt idx="152">
                  <c:v>0.129167</c:v>
                </c:pt>
                <c:pt idx="153">
                  <c:v>0.13597699999999999</c:v>
                </c:pt>
                <c:pt idx="154">
                  <c:v>0.137984</c:v>
                </c:pt>
                <c:pt idx="155">
                  <c:v>0.132629</c:v>
                </c:pt>
                <c:pt idx="156">
                  <c:v>0.14217199999999999</c:v>
                </c:pt>
                <c:pt idx="157">
                  <c:v>0.12604599999999999</c:v>
                </c:pt>
                <c:pt idx="158">
                  <c:v>0.11595599999999999</c:v>
                </c:pt>
                <c:pt idx="159">
                  <c:v>0.130747</c:v>
                </c:pt>
                <c:pt idx="160">
                  <c:v>0.13828399999999999</c:v>
                </c:pt>
                <c:pt idx="161">
                  <c:v>0.132047</c:v>
                </c:pt>
                <c:pt idx="162">
                  <c:v>0.120001</c:v>
                </c:pt>
                <c:pt idx="163">
                  <c:v>0.135773</c:v>
                </c:pt>
                <c:pt idx="164">
                  <c:v>0.14052000000000001</c:v>
                </c:pt>
                <c:pt idx="165">
                  <c:v>0.149257</c:v>
                </c:pt>
                <c:pt idx="166">
                  <c:v>0.15486900000000001</c:v>
                </c:pt>
                <c:pt idx="167">
                  <c:v>0.16442000000000001</c:v>
                </c:pt>
                <c:pt idx="168">
                  <c:v>0.16483699999999998</c:v>
                </c:pt>
                <c:pt idx="169">
                  <c:v>0.17122800000000002</c:v>
                </c:pt>
                <c:pt idx="170">
                  <c:v>0.166239</c:v>
                </c:pt>
                <c:pt idx="171">
                  <c:v>0.17297899999999999</c:v>
                </c:pt>
                <c:pt idx="172">
                  <c:v>0.16391900000000001</c:v>
                </c:pt>
                <c:pt idx="173">
                  <c:v>0.16500299999999998</c:v>
                </c:pt>
                <c:pt idx="174">
                  <c:v>0.16260000000000002</c:v>
                </c:pt>
                <c:pt idx="175">
                  <c:v>0.15362000000000001</c:v>
                </c:pt>
                <c:pt idx="176">
                  <c:v>0.15105499999999999</c:v>
                </c:pt>
                <c:pt idx="177">
                  <c:v>0.15246499999999999</c:v>
                </c:pt>
                <c:pt idx="178">
                  <c:v>0.15873499999999999</c:v>
                </c:pt>
                <c:pt idx="179">
                  <c:v>0.15667400000000001</c:v>
                </c:pt>
                <c:pt idx="180">
                  <c:v>0.15583</c:v>
                </c:pt>
                <c:pt idx="181">
                  <c:v>0.155528</c:v>
                </c:pt>
                <c:pt idx="182">
                  <c:v>0.173426</c:v>
                </c:pt>
                <c:pt idx="184">
                  <c:v>0.17567900000000003</c:v>
                </c:pt>
                <c:pt idx="185">
                  <c:v>0.18045900000000001</c:v>
                </c:pt>
                <c:pt idx="186">
                  <c:v>0.18199899999999999</c:v>
                </c:pt>
                <c:pt idx="187">
                  <c:v>0.188166</c:v>
                </c:pt>
                <c:pt idx="188">
                  <c:v>0.188114</c:v>
                </c:pt>
                <c:pt idx="189">
                  <c:v>0.18646100000000002</c:v>
                </c:pt>
                <c:pt idx="190">
                  <c:v>0.18661000000000003</c:v>
                </c:pt>
                <c:pt idx="191">
                  <c:v>0.18463100000000002</c:v>
                </c:pt>
                <c:pt idx="192">
                  <c:v>0.193915</c:v>
                </c:pt>
                <c:pt idx="193">
                  <c:v>0.19573199999999999</c:v>
                </c:pt>
                <c:pt idx="194">
                  <c:v>0.18665500000000002</c:v>
                </c:pt>
                <c:pt idx="195">
                  <c:v>0.17654399999999998</c:v>
                </c:pt>
                <c:pt idx="196">
                  <c:v>0.18287500000000001</c:v>
                </c:pt>
                <c:pt idx="197">
                  <c:v>0.175979</c:v>
                </c:pt>
                <c:pt idx="198">
                  <c:v>0.18034700000000001</c:v>
                </c:pt>
                <c:pt idx="199">
                  <c:v>0.18456299999999998</c:v>
                </c:pt>
                <c:pt idx="200">
                  <c:v>0.18484300000000001</c:v>
                </c:pt>
                <c:pt idx="201">
                  <c:v>0.19608</c:v>
                </c:pt>
                <c:pt idx="202">
                  <c:v>0.18983699999999998</c:v>
                </c:pt>
                <c:pt idx="203">
                  <c:v>0.18071699999999999</c:v>
                </c:pt>
                <c:pt idx="204">
                  <c:v>0.187195</c:v>
                </c:pt>
                <c:pt idx="205">
                  <c:v>0.185642</c:v>
                </c:pt>
                <c:pt idx="206">
                  <c:v>0.19322500000000001</c:v>
                </c:pt>
                <c:pt idx="207">
                  <c:v>0.19200299999999998</c:v>
                </c:pt>
                <c:pt idx="208">
                  <c:v>0.203235</c:v>
                </c:pt>
                <c:pt idx="209">
                  <c:v>0.196385</c:v>
                </c:pt>
                <c:pt idx="210">
                  <c:v>0.19095700000000002</c:v>
                </c:pt>
                <c:pt idx="211">
                  <c:v>0.18068300000000001</c:v>
                </c:pt>
                <c:pt idx="212">
                  <c:v>0.18241499999999999</c:v>
                </c:pt>
                <c:pt idx="213">
                  <c:v>0.196682</c:v>
                </c:pt>
                <c:pt idx="214">
                  <c:v>0.20335300000000001</c:v>
                </c:pt>
                <c:pt idx="215">
                  <c:v>0.20535499999999998</c:v>
                </c:pt>
                <c:pt idx="216">
                  <c:v>0.199792</c:v>
                </c:pt>
                <c:pt idx="217">
                  <c:v>0.20757300000000001</c:v>
                </c:pt>
                <c:pt idx="218">
                  <c:v>0.20660599999999998</c:v>
                </c:pt>
                <c:pt idx="220">
                  <c:v>0.20888100000000001</c:v>
                </c:pt>
                <c:pt idx="221">
                  <c:v>0.220087</c:v>
                </c:pt>
                <c:pt idx="222">
                  <c:v>0.22187499999999999</c:v>
                </c:pt>
                <c:pt idx="223">
                  <c:v>0.22667999999999999</c:v>
                </c:pt>
                <c:pt idx="224">
                  <c:v>0.219192</c:v>
                </c:pt>
                <c:pt idx="225">
                  <c:v>0.23433199999999998</c:v>
                </c:pt>
                <c:pt idx="226">
                  <c:v>0.23403199999999999</c:v>
                </c:pt>
                <c:pt idx="227">
                  <c:v>0.23219300000000001</c:v>
                </c:pt>
                <c:pt idx="228">
                  <c:v>0.237618</c:v>
                </c:pt>
                <c:pt idx="229">
                  <c:v>0.23799600000000001</c:v>
                </c:pt>
                <c:pt idx="230">
                  <c:v>0.23988800000000002</c:v>
                </c:pt>
                <c:pt idx="231">
                  <c:v>0.23595500000000003</c:v>
                </c:pt>
                <c:pt idx="232">
                  <c:v>0.238871</c:v>
                </c:pt>
                <c:pt idx="233">
                  <c:v>0.244363</c:v>
                </c:pt>
                <c:pt idx="234">
                  <c:v>0.245556</c:v>
                </c:pt>
                <c:pt idx="235">
                  <c:v>0.250108</c:v>
                </c:pt>
                <c:pt idx="236">
                  <c:v>0.25008600000000003</c:v>
                </c:pt>
                <c:pt idx="237">
                  <c:v>0.24471499999999999</c:v>
                </c:pt>
                <c:pt idx="238">
                  <c:v>0.235789</c:v>
                </c:pt>
                <c:pt idx="239">
                  <c:v>0.245476</c:v>
                </c:pt>
                <c:pt idx="240">
                  <c:v>0.24821300000000002</c:v>
                </c:pt>
                <c:pt idx="241">
                  <c:v>0.245972</c:v>
                </c:pt>
                <c:pt idx="242">
                  <c:v>0.249107</c:v>
                </c:pt>
                <c:pt idx="243">
                  <c:v>0.25004199999999999</c:v>
                </c:pt>
                <c:pt idx="244">
                  <c:v>0.24478999999999998</c:v>
                </c:pt>
                <c:pt idx="245">
                  <c:v>0.24638200000000002</c:v>
                </c:pt>
                <c:pt idx="246">
                  <c:v>0.24604600000000001</c:v>
                </c:pt>
                <c:pt idx="248">
                  <c:v>0.24978600000000001</c:v>
                </c:pt>
                <c:pt idx="249">
                  <c:v>0.25320599999999999</c:v>
                </c:pt>
                <c:pt idx="250">
                  <c:v>0.254353</c:v>
                </c:pt>
                <c:pt idx="251">
                  <c:v>0.25377099999999997</c:v>
                </c:pt>
                <c:pt idx="252">
                  <c:v>0.239597</c:v>
                </c:pt>
                <c:pt idx="253">
                  <c:v>0.251753</c:v>
                </c:pt>
                <c:pt idx="254">
                  <c:v>0.25021699999999997</c:v>
                </c:pt>
                <c:pt idx="255">
                  <c:v>0.25253799999999998</c:v>
                </c:pt>
                <c:pt idx="256">
                  <c:v>0.24491199999999999</c:v>
                </c:pt>
                <c:pt idx="257">
                  <c:v>0.247167</c:v>
                </c:pt>
                <c:pt idx="258">
                  <c:v>0.23492100000000002</c:v>
                </c:pt>
                <c:pt idx="259">
                  <c:v>0.21891200000000002</c:v>
                </c:pt>
                <c:pt idx="260">
                  <c:v>0.23227399999999998</c:v>
                </c:pt>
                <c:pt idx="261">
                  <c:v>0.242614</c:v>
                </c:pt>
                <c:pt idx="262">
                  <c:v>0.24184</c:v>
                </c:pt>
                <c:pt idx="263">
                  <c:v>0.24745799999999998</c:v>
                </c:pt>
                <c:pt idx="264">
                  <c:v>0.246007</c:v>
                </c:pt>
                <c:pt idx="265">
                  <c:v>0.246526</c:v>
                </c:pt>
                <c:pt idx="266">
                  <c:v>0.25005099999999997</c:v>
                </c:pt>
                <c:pt idx="267">
                  <c:v>0.25507999999999997</c:v>
                </c:pt>
                <c:pt idx="268">
                  <c:v>0.25359799999999999</c:v>
                </c:pt>
                <c:pt idx="270">
                  <c:v>0.25842100000000001</c:v>
                </c:pt>
                <c:pt idx="271">
                  <c:v>0.256189</c:v>
                </c:pt>
                <c:pt idx="272">
                  <c:v>0.25901599999999997</c:v>
                </c:pt>
                <c:pt idx="273">
                  <c:v>0.26519100000000001</c:v>
                </c:pt>
                <c:pt idx="274">
                  <c:v>0.26284299999999999</c:v>
                </c:pt>
                <c:pt idx="275">
                  <c:v>0.26644699999999999</c:v>
                </c:pt>
                <c:pt idx="276">
                  <c:v>0.27004699999999998</c:v>
                </c:pt>
                <c:pt idx="277">
                  <c:v>0.26798300000000003</c:v>
                </c:pt>
                <c:pt idx="278">
                  <c:v>0.26782600000000001</c:v>
                </c:pt>
                <c:pt idx="279">
                  <c:v>0.265685</c:v>
                </c:pt>
                <c:pt idx="280">
                  <c:v>0.25828099999999998</c:v>
                </c:pt>
                <c:pt idx="281">
                  <c:v>0.25448199999999999</c:v>
                </c:pt>
                <c:pt idx="282">
                  <c:v>0.24912199999999998</c:v>
                </c:pt>
                <c:pt idx="283">
                  <c:v>0.25676300000000002</c:v>
                </c:pt>
                <c:pt idx="284">
                  <c:v>0.26530500000000001</c:v>
                </c:pt>
                <c:pt idx="285">
                  <c:v>0.26966099999999998</c:v>
                </c:pt>
                <c:pt idx="286">
                  <c:v>0.27210499999999999</c:v>
                </c:pt>
                <c:pt idx="287">
                  <c:v>0.26696599999999998</c:v>
                </c:pt>
                <c:pt idx="288">
                  <c:v>0.27564699999999998</c:v>
                </c:pt>
                <c:pt idx="289">
                  <c:v>0.27257799999999999</c:v>
                </c:pt>
                <c:pt idx="290">
                  <c:v>0.27183499999999999</c:v>
                </c:pt>
                <c:pt idx="291">
                  <c:v>0.278424</c:v>
                </c:pt>
                <c:pt idx="292">
                  <c:v>0.284945</c:v>
                </c:pt>
                <c:pt idx="293">
                  <c:v>0.28657100000000002</c:v>
                </c:pt>
                <c:pt idx="295">
                  <c:v>0.28565699999999999</c:v>
                </c:pt>
                <c:pt idx="296">
                  <c:v>0.28165000000000001</c:v>
                </c:pt>
                <c:pt idx="297">
                  <c:v>0.27939399999999998</c:v>
                </c:pt>
                <c:pt idx="298">
                  <c:v>0.27493200000000001</c:v>
                </c:pt>
                <c:pt idx="299">
                  <c:v>0.27699200000000002</c:v>
                </c:pt>
                <c:pt idx="300">
                  <c:v>0.27</c:v>
                </c:pt>
                <c:pt idx="301">
                  <c:v>0.27868399999999999</c:v>
                </c:pt>
                <c:pt idx="302">
                  <c:v>0.27301900000000001</c:v>
                </c:pt>
                <c:pt idx="303">
                  <c:v>0.26611400000000002</c:v>
                </c:pt>
                <c:pt idx="304">
                  <c:v>0.245364</c:v>
                </c:pt>
                <c:pt idx="305">
                  <c:v>0.25090899999999999</c:v>
                </c:pt>
                <c:pt idx="306">
                  <c:v>0.26062299999999999</c:v>
                </c:pt>
                <c:pt idx="307">
                  <c:v>0.26435700000000001</c:v>
                </c:pt>
                <c:pt idx="308">
                  <c:v>0.26069500000000001</c:v>
                </c:pt>
                <c:pt idx="309">
                  <c:v>0.26444899999999999</c:v>
                </c:pt>
                <c:pt idx="310">
                  <c:v>0.24657499999999999</c:v>
                </c:pt>
                <c:pt idx="311">
                  <c:v>0.24558599999999997</c:v>
                </c:pt>
                <c:pt idx="312">
                  <c:v>0.24015500000000001</c:v>
                </c:pt>
                <c:pt idx="313">
                  <c:v>0.24513699999999999</c:v>
                </c:pt>
                <c:pt idx="314">
                  <c:v>0.23904399999999998</c:v>
                </c:pt>
                <c:pt idx="315">
                  <c:v>0.24714900000000001</c:v>
                </c:pt>
                <c:pt idx="316">
                  <c:v>0.24765699999999999</c:v>
                </c:pt>
                <c:pt idx="317">
                  <c:v>0.26153199999999999</c:v>
                </c:pt>
                <c:pt idx="318">
                  <c:v>0.26153799999999999</c:v>
                </c:pt>
                <c:pt idx="320">
                  <c:v>0.262824</c:v>
                </c:pt>
                <c:pt idx="321">
                  <c:v>0.27403</c:v>
                </c:pt>
                <c:pt idx="322">
                  <c:v>0.28647899999999998</c:v>
                </c:pt>
                <c:pt idx="323">
                  <c:v>0.29316199999999998</c:v>
                </c:pt>
                <c:pt idx="324">
                  <c:v>0.29670099999999999</c:v>
                </c:pt>
                <c:pt idx="325">
                  <c:v>0.30297999999999997</c:v>
                </c:pt>
                <c:pt idx="326">
                  <c:v>0.30923400000000001</c:v>
                </c:pt>
                <c:pt idx="327">
                  <c:v>0.31072900000000003</c:v>
                </c:pt>
                <c:pt idx="328">
                  <c:v>0.31096099999999999</c:v>
                </c:pt>
                <c:pt idx="329">
                  <c:v>0.31520600000000004</c:v>
                </c:pt>
                <c:pt idx="330">
                  <c:v>0.30832300000000001</c:v>
                </c:pt>
                <c:pt idx="331">
                  <c:v>0.294823</c:v>
                </c:pt>
                <c:pt idx="332">
                  <c:v>0.309811</c:v>
                </c:pt>
                <c:pt idx="333">
                  <c:v>0.299896</c:v>
                </c:pt>
                <c:pt idx="334">
                  <c:v>0.31286799999999998</c:v>
                </c:pt>
                <c:pt idx="335">
                  <c:v>0.30810999999999999</c:v>
                </c:pt>
                <c:pt idx="336">
                  <c:v>0.31398599999999999</c:v>
                </c:pt>
                <c:pt idx="337">
                  <c:v>0.31874600000000003</c:v>
                </c:pt>
                <c:pt idx="338">
                  <c:v>0.32577100000000003</c:v>
                </c:pt>
                <c:pt idx="339">
                  <c:v>0.33199399999999996</c:v>
                </c:pt>
                <c:pt idx="340">
                  <c:v>0.334341</c:v>
                </c:pt>
                <c:pt idx="341">
                  <c:v>0.32614800000000005</c:v>
                </c:pt>
                <c:pt idx="342">
                  <c:v>0.33356600000000003</c:v>
                </c:pt>
                <c:pt idx="343">
                  <c:v>0.34509300000000004</c:v>
                </c:pt>
                <c:pt idx="344">
                  <c:v>0.33981299999999998</c:v>
                </c:pt>
                <c:pt idx="345">
                  <c:v>0.34191899999999997</c:v>
                </c:pt>
                <c:pt idx="346">
                  <c:v>0.33795599999999998</c:v>
                </c:pt>
                <c:pt idx="347">
                  <c:v>0.33699899999999999</c:v>
                </c:pt>
                <c:pt idx="348">
                  <c:v>0.331901</c:v>
                </c:pt>
                <c:pt idx="349">
                  <c:v>0.32360500000000003</c:v>
                </c:pt>
                <c:pt idx="350">
                  <c:v>0.32564399999999999</c:v>
                </c:pt>
                <c:pt idx="351">
                  <c:v>0.33149299999999998</c:v>
                </c:pt>
                <c:pt idx="352">
                  <c:v>0.33549399999999996</c:v>
                </c:pt>
                <c:pt idx="353">
                  <c:v>0.30538500000000002</c:v>
                </c:pt>
                <c:pt idx="354">
                  <c:v>0.30681200000000003</c:v>
                </c:pt>
                <c:pt idx="355">
                  <c:v>0.27659600000000001</c:v>
                </c:pt>
                <c:pt idx="356">
                  <c:v>0.26452200000000003</c:v>
                </c:pt>
                <c:pt idx="357">
                  <c:v>0.28290100000000001</c:v>
                </c:pt>
                <c:pt idx="358">
                  <c:v>0.27494499999999999</c:v>
                </c:pt>
                <c:pt idx="359">
                  <c:v>0.289022</c:v>
                </c:pt>
                <c:pt idx="360">
                  <c:v>0.30765500000000001</c:v>
                </c:pt>
                <c:pt idx="361">
                  <c:v>0.30238499999999996</c:v>
                </c:pt>
                <c:pt idx="362">
                  <c:v>0.29300100000000001</c:v>
                </c:pt>
                <c:pt idx="363">
                  <c:v>0.29084599999999999</c:v>
                </c:pt>
                <c:pt idx="364">
                  <c:v>0.28206199999999998</c:v>
                </c:pt>
                <c:pt idx="365">
                  <c:v>0.27588999999999997</c:v>
                </c:pt>
                <c:pt idx="366">
                  <c:v>0.28334100000000001</c:v>
                </c:pt>
                <c:pt idx="367">
                  <c:v>0.281526</c:v>
                </c:pt>
                <c:pt idx="368">
                  <c:v>0.28148899999999999</c:v>
                </c:pt>
                <c:pt idx="369">
                  <c:v>0.269071</c:v>
                </c:pt>
                <c:pt idx="370">
                  <c:v>0.29296299999999997</c:v>
                </c:pt>
                <c:pt idx="371">
                  <c:v>0.30193399999999998</c:v>
                </c:pt>
                <c:pt idx="372">
                  <c:v>0.31113399999999997</c:v>
                </c:pt>
                <c:pt idx="373">
                  <c:v>0.31179699999999999</c:v>
                </c:pt>
                <c:pt idx="376">
                  <c:v>0.31890099999999999</c:v>
                </c:pt>
                <c:pt idx="377">
                  <c:v>0.31581100000000001</c:v>
                </c:pt>
                <c:pt idx="378">
                  <c:v>0.31137500000000001</c:v>
                </c:pt>
                <c:pt idx="380">
                  <c:v>0.31222</c:v>
                </c:pt>
                <c:pt idx="381">
                  <c:v>0.30005599999999999</c:v>
                </c:pt>
                <c:pt idx="382">
                  <c:v>0.302066</c:v>
                </c:pt>
                <c:pt idx="383">
                  <c:v>0.30282300000000001</c:v>
                </c:pt>
                <c:pt idx="384">
                  <c:v>0.30207400000000001</c:v>
                </c:pt>
                <c:pt idx="385">
                  <c:v>0.31458600000000003</c:v>
                </c:pt>
                <c:pt idx="386">
                  <c:v>0.32201200000000002</c:v>
                </c:pt>
                <c:pt idx="387">
                  <c:v>0.31570699999999996</c:v>
                </c:pt>
                <c:pt idx="388">
                  <c:v>0.31969900000000001</c:v>
                </c:pt>
                <c:pt idx="389">
                  <c:v>0.33081499999999997</c:v>
                </c:pt>
                <c:pt idx="390">
                  <c:v>0.31457099999999999</c:v>
                </c:pt>
                <c:pt idx="391">
                  <c:v>0.310282</c:v>
                </c:pt>
                <c:pt idx="392">
                  <c:v>0.30120000000000002</c:v>
                </c:pt>
                <c:pt idx="393">
                  <c:v>0.27421099999999998</c:v>
                </c:pt>
                <c:pt idx="394">
                  <c:v>0.27111499999999999</c:v>
                </c:pt>
                <c:pt idx="395">
                  <c:v>0.27233099999999999</c:v>
                </c:pt>
                <c:pt idx="396">
                  <c:v>0.27263500000000002</c:v>
                </c:pt>
                <c:pt idx="397">
                  <c:v>0.26943499999999998</c:v>
                </c:pt>
                <c:pt idx="398">
                  <c:v>0.28164800000000001</c:v>
                </c:pt>
                <c:pt idx="399">
                  <c:v>0.30367899999999998</c:v>
                </c:pt>
                <c:pt idx="400">
                  <c:v>0.31737300000000002</c:v>
                </c:pt>
                <c:pt idx="401">
                  <c:v>0.319996</c:v>
                </c:pt>
                <c:pt idx="402">
                  <c:v>0.30341400000000002</c:v>
                </c:pt>
                <c:pt idx="403">
                  <c:v>0.31440299999999999</c:v>
                </c:pt>
                <c:pt idx="404">
                  <c:v>0.31215699999999996</c:v>
                </c:pt>
                <c:pt idx="405">
                  <c:v>0.32091099999999995</c:v>
                </c:pt>
                <c:pt idx="406">
                  <c:v>0.33493800000000001</c:v>
                </c:pt>
                <c:pt idx="407">
                  <c:v>0.33045999999999998</c:v>
                </c:pt>
                <c:pt idx="408">
                  <c:v>0.33151800000000003</c:v>
                </c:pt>
                <c:pt idx="409">
                  <c:v>0.31938700000000003</c:v>
                </c:pt>
                <c:pt idx="410">
                  <c:v>0.32865800000000001</c:v>
                </c:pt>
                <c:pt idx="411">
                  <c:v>0.32131100000000001</c:v>
                </c:pt>
                <c:pt idx="412">
                  <c:v>0.30850100000000003</c:v>
                </c:pt>
                <c:pt idx="413">
                  <c:v>0.29811199999999999</c:v>
                </c:pt>
                <c:pt idx="415">
                  <c:v>0.29190899999999997</c:v>
                </c:pt>
                <c:pt idx="416">
                  <c:v>0.28179700000000002</c:v>
                </c:pt>
                <c:pt idx="417">
                  <c:v>0.28289500000000001</c:v>
                </c:pt>
                <c:pt idx="418">
                  <c:v>0.30415500000000001</c:v>
                </c:pt>
                <c:pt idx="419">
                  <c:v>0.30541299999999999</c:v>
                </c:pt>
                <c:pt idx="420">
                  <c:v>0.29788399999999998</c:v>
                </c:pt>
                <c:pt idx="421">
                  <c:v>0.31340099999999999</c:v>
                </c:pt>
                <c:pt idx="422">
                  <c:v>0.31307800000000002</c:v>
                </c:pt>
                <c:pt idx="423">
                  <c:v>0.32247199999999998</c:v>
                </c:pt>
                <c:pt idx="424">
                  <c:v>0.31641400000000003</c:v>
                </c:pt>
                <c:pt idx="425">
                  <c:v>0.311942</c:v>
                </c:pt>
                <c:pt idx="426">
                  <c:v>0.32808199999999998</c:v>
                </c:pt>
                <c:pt idx="427">
                  <c:v>0.33354899999999998</c:v>
                </c:pt>
                <c:pt idx="428">
                  <c:v>0.32614199999999999</c:v>
                </c:pt>
                <c:pt idx="429">
                  <c:v>0.30877599999999999</c:v>
                </c:pt>
                <c:pt idx="430">
                  <c:v>0.30921199999999999</c:v>
                </c:pt>
                <c:pt idx="431">
                  <c:v>0.32657400000000003</c:v>
                </c:pt>
                <c:pt idx="432">
                  <c:v>0.34525899999999998</c:v>
                </c:pt>
                <c:pt idx="433">
                  <c:v>0.34817900000000002</c:v>
                </c:pt>
                <c:pt idx="434">
                  <c:v>0.35996</c:v>
                </c:pt>
                <c:pt idx="435">
                  <c:v>0.36399000000000004</c:v>
                </c:pt>
                <c:pt idx="436">
                  <c:v>0.35520499999999999</c:v>
                </c:pt>
                <c:pt idx="437">
                  <c:v>0.35555799999999999</c:v>
                </c:pt>
                <c:pt idx="438">
                  <c:v>0.359763</c:v>
                </c:pt>
                <c:pt idx="439">
                  <c:v>0.35802599999999996</c:v>
                </c:pt>
                <c:pt idx="440">
                  <c:v>0.36478499999999997</c:v>
                </c:pt>
                <c:pt idx="441">
                  <c:v>0.36408900000000005</c:v>
                </c:pt>
                <c:pt idx="442">
                  <c:v>0.35260900000000001</c:v>
                </c:pt>
                <c:pt idx="443">
                  <c:v>0.356489</c:v>
                </c:pt>
                <c:pt idx="444">
                  <c:v>0.36468499999999998</c:v>
                </c:pt>
                <c:pt idx="445">
                  <c:v>0.35512199999999999</c:v>
                </c:pt>
                <c:pt idx="446">
                  <c:v>0.346333</c:v>
                </c:pt>
                <c:pt idx="447">
                  <c:v>0.349194</c:v>
                </c:pt>
                <c:pt idx="448">
                  <c:v>0.35163200000000006</c:v>
                </c:pt>
                <c:pt idx="449">
                  <c:v>0.34645000000000004</c:v>
                </c:pt>
                <c:pt idx="450">
                  <c:v>0.34181100000000003</c:v>
                </c:pt>
                <c:pt idx="451">
                  <c:v>0.34938699999999995</c:v>
                </c:pt>
                <c:pt idx="452">
                  <c:v>0.35047899999999998</c:v>
                </c:pt>
                <c:pt idx="454">
                  <c:v>0.351883</c:v>
                </c:pt>
                <c:pt idx="455">
                  <c:v>0.36055900000000002</c:v>
                </c:pt>
                <c:pt idx="456">
                  <c:v>0.359296</c:v>
                </c:pt>
                <c:pt idx="457">
                  <c:v>0.33779400000000004</c:v>
                </c:pt>
                <c:pt idx="458">
                  <c:v>0.30912200000000001</c:v>
                </c:pt>
                <c:pt idx="459">
                  <c:v>0.29833999999999999</c:v>
                </c:pt>
                <c:pt idx="460">
                  <c:v>0.27850000000000003</c:v>
                </c:pt>
                <c:pt idx="461">
                  <c:v>0.28180099999999997</c:v>
                </c:pt>
                <c:pt idx="462">
                  <c:v>0.30508600000000002</c:v>
                </c:pt>
                <c:pt idx="463">
                  <c:v>0.28289900000000001</c:v>
                </c:pt>
                <c:pt idx="464">
                  <c:v>0.27858699999999997</c:v>
                </c:pt>
                <c:pt idx="465">
                  <c:v>0.29175200000000001</c:v>
                </c:pt>
                <c:pt idx="466">
                  <c:v>0.309033</c:v>
                </c:pt>
                <c:pt idx="467">
                  <c:v>0.278831</c:v>
                </c:pt>
                <c:pt idx="468">
                  <c:v>0.27494499999999999</c:v>
                </c:pt>
                <c:pt idx="469">
                  <c:v>0.235795</c:v>
                </c:pt>
                <c:pt idx="470">
                  <c:v>0.229021</c:v>
                </c:pt>
                <c:pt idx="471">
                  <c:v>0.22575800000000001</c:v>
                </c:pt>
                <c:pt idx="472">
                  <c:v>0.21721800000000002</c:v>
                </c:pt>
                <c:pt idx="473">
                  <c:v>0.241982</c:v>
                </c:pt>
                <c:pt idx="474">
                  <c:v>0.24856800000000001</c:v>
                </c:pt>
                <c:pt idx="475">
                  <c:v>0.266154</c:v>
                </c:pt>
                <c:pt idx="476">
                  <c:v>0.24207899999999999</c:v>
                </c:pt>
                <c:pt idx="477">
                  <c:v>0.247055</c:v>
                </c:pt>
                <c:pt idx="478">
                  <c:v>0.248025</c:v>
                </c:pt>
                <c:pt idx="480">
                  <c:v>0.25349900000000003</c:v>
                </c:pt>
                <c:pt idx="481">
                  <c:v>0.25952700000000001</c:v>
                </c:pt>
                <c:pt idx="482">
                  <c:v>0.26869799999999999</c:v>
                </c:pt>
                <c:pt idx="483">
                  <c:v>0.28206999999999999</c:v>
                </c:pt>
                <c:pt idx="484">
                  <c:v>0.29262499999999997</c:v>
                </c:pt>
                <c:pt idx="485">
                  <c:v>0.28088099999999999</c:v>
                </c:pt>
                <c:pt idx="486">
                  <c:v>0.279916</c:v>
                </c:pt>
                <c:pt idx="487">
                  <c:v>0.29957</c:v>
                </c:pt>
                <c:pt idx="488">
                  <c:v>0.28467400000000004</c:v>
                </c:pt>
                <c:pt idx="489">
                  <c:v>0.28642699999999999</c:v>
                </c:pt>
                <c:pt idx="490">
                  <c:v>0.29316900000000001</c:v>
                </c:pt>
                <c:pt idx="491">
                  <c:v>0.284779</c:v>
                </c:pt>
                <c:pt idx="492">
                  <c:v>0.27065800000000001</c:v>
                </c:pt>
                <c:pt idx="493">
                  <c:v>0.25279599999999997</c:v>
                </c:pt>
                <c:pt idx="494">
                  <c:v>0.21990600000000002</c:v>
                </c:pt>
                <c:pt idx="495">
                  <c:v>0.20791699999999999</c:v>
                </c:pt>
                <c:pt idx="496">
                  <c:v>0.211812</c:v>
                </c:pt>
                <c:pt idx="497">
                  <c:v>0.17427499999999999</c:v>
                </c:pt>
                <c:pt idx="498">
                  <c:v>0.16972799999999999</c:v>
                </c:pt>
                <c:pt idx="499">
                  <c:v>0.18536999999999998</c:v>
                </c:pt>
                <c:pt idx="500">
                  <c:v>0.18992200000000001</c:v>
                </c:pt>
                <c:pt idx="501">
                  <c:v>0.17427299999999998</c:v>
                </c:pt>
                <c:pt idx="502">
                  <c:v>0.15654400000000002</c:v>
                </c:pt>
                <c:pt idx="503">
                  <c:v>0.17791100000000001</c:v>
                </c:pt>
                <c:pt idx="504">
                  <c:v>0.18998499999999999</c:v>
                </c:pt>
                <c:pt idx="505">
                  <c:v>0.18778700000000001</c:v>
                </c:pt>
                <c:pt idx="506">
                  <c:v>0.17888300000000001</c:v>
                </c:pt>
                <c:pt idx="507">
                  <c:v>0.16545699999999999</c:v>
                </c:pt>
                <c:pt idx="509">
                  <c:v>0.17580699999999999</c:v>
                </c:pt>
                <c:pt idx="510">
                  <c:v>0.163776</c:v>
                </c:pt>
                <c:pt idx="511">
                  <c:v>0.15731899999999999</c:v>
                </c:pt>
                <c:pt idx="512">
                  <c:v>0.177927</c:v>
                </c:pt>
                <c:pt idx="513">
                  <c:v>0.17543600000000001</c:v>
                </c:pt>
                <c:pt idx="514">
                  <c:v>0.16270299999999999</c:v>
                </c:pt>
                <c:pt idx="515">
                  <c:v>0.154167</c:v>
                </c:pt>
                <c:pt idx="516">
                  <c:v>0.15024599999999999</c:v>
                </c:pt>
                <c:pt idx="517">
                  <c:v>0.13256600000000002</c:v>
                </c:pt>
                <c:pt idx="518">
                  <c:v>0.13660600000000001</c:v>
                </c:pt>
                <c:pt idx="519">
                  <c:v>0.149037</c:v>
                </c:pt>
                <c:pt idx="520">
                  <c:v>0.17017499999999999</c:v>
                </c:pt>
                <c:pt idx="521">
                  <c:v>0.17530100000000001</c:v>
                </c:pt>
                <c:pt idx="522">
                  <c:v>0.17790700000000001</c:v>
                </c:pt>
                <c:pt idx="523">
                  <c:v>0.17296800000000001</c:v>
                </c:pt>
                <c:pt idx="524">
                  <c:v>0.18047999999999997</c:v>
                </c:pt>
                <c:pt idx="525">
                  <c:v>0.17233599999999999</c:v>
                </c:pt>
                <c:pt idx="526">
                  <c:v>0.189753</c:v>
                </c:pt>
                <c:pt idx="527">
                  <c:v>0.20224399999999998</c:v>
                </c:pt>
                <c:pt idx="528">
                  <c:v>0.21684</c:v>
                </c:pt>
                <c:pt idx="530">
                  <c:v>0.20524799999999999</c:v>
                </c:pt>
                <c:pt idx="531">
                  <c:v>0.207758</c:v>
                </c:pt>
                <c:pt idx="532">
                  <c:v>0.209679</c:v>
                </c:pt>
                <c:pt idx="533">
                  <c:v>0.212342</c:v>
                </c:pt>
                <c:pt idx="534">
                  <c:v>0.21537199999999998</c:v>
                </c:pt>
                <c:pt idx="535">
                  <c:v>0.209757</c:v>
                </c:pt>
                <c:pt idx="536">
                  <c:v>0.228767</c:v>
                </c:pt>
                <c:pt idx="537">
                  <c:v>0.23531300000000002</c:v>
                </c:pt>
                <c:pt idx="538">
                  <c:v>0.24692499999999998</c:v>
                </c:pt>
                <c:pt idx="539">
                  <c:v>0.24697399999999997</c:v>
                </c:pt>
                <c:pt idx="540">
                  <c:v>0.252496</c:v>
                </c:pt>
                <c:pt idx="541">
                  <c:v>0.247026</c:v>
                </c:pt>
                <c:pt idx="542">
                  <c:v>0.25221199999999999</c:v>
                </c:pt>
                <c:pt idx="543">
                  <c:v>0.242697</c:v>
                </c:pt>
                <c:pt idx="544">
                  <c:v>0.234265</c:v>
                </c:pt>
                <c:pt idx="545">
                  <c:v>0.23490900000000001</c:v>
                </c:pt>
                <c:pt idx="546">
                  <c:v>0.23713499999999998</c:v>
                </c:pt>
                <c:pt idx="547">
                  <c:v>0.24646299999999999</c:v>
                </c:pt>
                <c:pt idx="548">
                  <c:v>0.22798499999999999</c:v>
                </c:pt>
                <c:pt idx="549">
                  <c:v>0.225688</c:v>
                </c:pt>
                <c:pt idx="550">
                  <c:v>0.20571600000000001</c:v>
                </c:pt>
                <c:pt idx="551">
                  <c:v>0.194465</c:v>
                </c:pt>
                <c:pt idx="552">
                  <c:v>0.18284199999999998</c:v>
                </c:pt>
                <c:pt idx="553">
                  <c:v>0.19076000000000001</c:v>
                </c:pt>
                <c:pt idx="555">
                  <c:v>0.17947099999999999</c:v>
                </c:pt>
                <c:pt idx="556">
                  <c:v>0.18894200000000003</c:v>
                </c:pt>
                <c:pt idx="557">
                  <c:v>0.199543</c:v>
                </c:pt>
                <c:pt idx="558">
                  <c:v>0.22180900000000001</c:v>
                </c:pt>
                <c:pt idx="559">
                  <c:v>0.23502500000000001</c:v>
                </c:pt>
                <c:pt idx="560">
                  <c:v>0.21390300000000001</c:v>
                </c:pt>
                <c:pt idx="561">
                  <c:v>0.21889199999999998</c:v>
                </c:pt>
                <c:pt idx="562">
                  <c:v>0.20863600000000002</c:v>
                </c:pt>
                <c:pt idx="563">
                  <c:v>0.19786699999999999</c:v>
                </c:pt>
                <c:pt idx="564">
                  <c:v>0.20877400000000002</c:v>
                </c:pt>
                <c:pt idx="565">
                  <c:v>0.19680499999999998</c:v>
                </c:pt>
                <c:pt idx="566">
                  <c:v>0.18542700000000001</c:v>
                </c:pt>
                <c:pt idx="567">
                  <c:v>0.17418900000000001</c:v>
                </c:pt>
                <c:pt idx="568">
                  <c:v>0.141953</c:v>
                </c:pt>
                <c:pt idx="569">
                  <c:v>0.132441</c:v>
                </c:pt>
                <c:pt idx="570">
                  <c:v>0.13125899999999999</c:v>
                </c:pt>
                <c:pt idx="571">
                  <c:v>0.15232999999999999</c:v>
                </c:pt>
                <c:pt idx="572">
                  <c:v>0.13953499999999999</c:v>
                </c:pt>
                <c:pt idx="573">
                  <c:v>0.139682</c:v>
                </c:pt>
                <c:pt idx="574">
                  <c:v>0.166682</c:v>
                </c:pt>
                <c:pt idx="575">
                  <c:v>0.19694700000000001</c:v>
                </c:pt>
                <c:pt idx="576">
                  <c:v>0.18855</c:v>
                </c:pt>
                <c:pt idx="577">
                  <c:v>0.17272699999999999</c:v>
                </c:pt>
                <c:pt idx="578">
                  <c:v>0.14826499999999998</c:v>
                </c:pt>
                <c:pt idx="580">
                  <c:v>0.12562200000000001</c:v>
                </c:pt>
                <c:pt idx="581">
                  <c:v>0.12497899999999999</c:v>
                </c:pt>
                <c:pt idx="582">
                  <c:v>0.15015000000000001</c:v>
                </c:pt>
                <c:pt idx="583">
                  <c:v>0.13239800000000002</c:v>
                </c:pt>
                <c:pt idx="584">
                  <c:v>0.15060600000000002</c:v>
                </c:pt>
                <c:pt idx="585">
                  <c:v>0.161553</c:v>
                </c:pt>
                <c:pt idx="586">
                  <c:v>0.15390499999999999</c:v>
                </c:pt>
                <c:pt idx="587">
                  <c:v>0.14802799999999999</c:v>
                </c:pt>
                <c:pt idx="588">
                  <c:v>0.165432</c:v>
                </c:pt>
                <c:pt idx="589">
                  <c:v>0.16898199999999999</c:v>
                </c:pt>
                <c:pt idx="590">
                  <c:v>0.18001799999999998</c:v>
                </c:pt>
                <c:pt idx="591">
                  <c:v>0.19131000000000001</c:v>
                </c:pt>
                <c:pt idx="592">
                  <c:v>0.19578099999999998</c:v>
                </c:pt>
                <c:pt idx="593">
                  <c:v>0.20313900000000001</c:v>
                </c:pt>
                <c:pt idx="594">
                  <c:v>0.20035499999999998</c:v>
                </c:pt>
                <c:pt idx="595">
                  <c:v>0.20601299999999997</c:v>
                </c:pt>
                <c:pt idx="596">
                  <c:v>0.19114</c:v>
                </c:pt>
                <c:pt idx="597">
                  <c:v>0.18892900000000001</c:v>
                </c:pt>
                <c:pt idx="598">
                  <c:v>0.201818</c:v>
                </c:pt>
                <c:pt idx="599">
                  <c:v>0.207756</c:v>
                </c:pt>
                <c:pt idx="600">
                  <c:v>0.21482500000000002</c:v>
                </c:pt>
                <c:pt idx="601">
                  <c:v>0.195295</c:v>
                </c:pt>
                <c:pt idx="602">
                  <c:v>0.23521899999999998</c:v>
                </c:pt>
                <c:pt idx="603">
                  <c:v>0.24270499999999998</c:v>
                </c:pt>
                <c:pt idx="604">
                  <c:v>0.23098299999999999</c:v>
                </c:pt>
                <c:pt idx="605">
                  <c:v>0.23549199999999998</c:v>
                </c:pt>
                <c:pt idx="606">
                  <c:v>0.23321700000000001</c:v>
                </c:pt>
                <c:pt idx="607">
                  <c:v>0.22868300000000003</c:v>
                </c:pt>
                <c:pt idx="608">
                  <c:v>0.23463500000000001</c:v>
                </c:pt>
                <c:pt idx="609">
                  <c:v>0.234401</c:v>
                </c:pt>
                <c:pt idx="610">
                  <c:v>0.24940899999999999</c:v>
                </c:pt>
                <c:pt idx="611">
                  <c:v>0.25325500000000001</c:v>
                </c:pt>
                <c:pt idx="612">
                  <c:v>0.257075</c:v>
                </c:pt>
                <c:pt idx="613">
                  <c:v>0.25952799999999998</c:v>
                </c:pt>
                <c:pt idx="614">
                  <c:v>0.24943899999999999</c:v>
                </c:pt>
                <c:pt idx="615">
                  <c:v>0.25295600000000001</c:v>
                </c:pt>
                <c:pt idx="616">
                  <c:v>0.263822</c:v>
                </c:pt>
                <c:pt idx="617">
                  <c:v>0.26828199999999996</c:v>
                </c:pt>
                <c:pt idx="618">
                  <c:v>0.265824</c:v>
                </c:pt>
                <c:pt idx="619">
                  <c:v>0.25078400000000001</c:v>
                </c:pt>
                <c:pt idx="620">
                  <c:v>0.23520700000000003</c:v>
                </c:pt>
                <c:pt idx="621">
                  <c:v>0.23416000000000001</c:v>
                </c:pt>
                <c:pt idx="622">
                  <c:v>0.23391100000000001</c:v>
                </c:pt>
                <c:pt idx="623">
                  <c:v>0.232544</c:v>
                </c:pt>
                <c:pt idx="624">
                  <c:v>0.23703199999999999</c:v>
                </c:pt>
                <c:pt idx="625">
                  <c:v>0.23726400000000003</c:v>
                </c:pt>
                <c:pt idx="626">
                  <c:v>0.22911899999999999</c:v>
                </c:pt>
                <c:pt idx="627">
                  <c:v>0.21113700000000002</c:v>
                </c:pt>
                <c:pt idx="628">
                  <c:v>0.20141400000000001</c:v>
                </c:pt>
                <c:pt idx="629">
                  <c:v>0.18642900000000001</c:v>
                </c:pt>
                <c:pt idx="630">
                  <c:v>0.19298699999999999</c:v>
                </c:pt>
                <c:pt idx="631">
                  <c:v>0.209312</c:v>
                </c:pt>
                <c:pt idx="632">
                  <c:v>0.195629</c:v>
                </c:pt>
                <c:pt idx="633">
                  <c:v>0.20533000000000001</c:v>
                </c:pt>
                <c:pt idx="635">
                  <c:v>0.19157800000000003</c:v>
                </c:pt>
                <c:pt idx="636">
                  <c:v>0.20404699999999998</c:v>
                </c:pt>
                <c:pt idx="637">
                  <c:v>0.19780799999999998</c:v>
                </c:pt>
                <c:pt idx="638">
                  <c:v>0.20144500000000001</c:v>
                </c:pt>
                <c:pt idx="639">
                  <c:v>0.21040800000000001</c:v>
                </c:pt>
                <c:pt idx="640">
                  <c:v>0.205342</c:v>
                </c:pt>
                <c:pt idx="641">
                  <c:v>0.22435300000000002</c:v>
                </c:pt>
                <c:pt idx="642">
                  <c:v>0.22698299999999999</c:v>
                </c:pt>
                <c:pt idx="643">
                  <c:v>0.22956600000000002</c:v>
                </c:pt>
                <c:pt idx="644">
                  <c:v>0.23736199999999999</c:v>
                </c:pt>
                <c:pt idx="645">
                  <c:v>0.248865</c:v>
                </c:pt>
                <c:pt idx="646">
                  <c:v>0.25806499999999999</c:v>
                </c:pt>
                <c:pt idx="647">
                  <c:v>0.25993300000000003</c:v>
                </c:pt>
                <c:pt idx="648">
                  <c:v>0.26408100000000001</c:v>
                </c:pt>
                <c:pt idx="649">
                  <c:v>0.25906099999999999</c:v>
                </c:pt>
                <c:pt idx="650">
                  <c:v>0.25691199999999997</c:v>
                </c:pt>
                <c:pt idx="651">
                  <c:v>0.26690799999999998</c:v>
                </c:pt>
                <c:pt idx="652">
                  <c:v>0.27484000000000003</c:v>
                </c:pt>
                <c:pt idx="653">
                  <c:v>0.27471499999999999</c:v>
                </c:pt>
                <c:pt idx="654">
                  <c:v>0.272864</c:v>
                </c:pt>
                <c:pt idx="655">
                  <c:v>0.27909899999999999</c:v>
                </c:pt>
                <c:pt idx="656">
                  <c:v>0.27996200000000004</c:v>
                </c:pt>
                <c:pt idx="657">
                  <c:v>0.27116499999999999</c:v>
                </c:pt>
                <c:pt idx="658">
                  <c:v>0.28323100000000001</c:v>
                </c:pt>
                <c:pt idx="659">
                  <c:v>0.28222200000000003</c:v>
                </c:pt>
                <c:pt idx="660">
                  <c:v>0.28156700000000001</c:v>
                </c:pt>
                <c:pt idx="661">
                  <c:v>0.28267300000000001</c:v>
                </c:pt>
                <c:pt idx="662">
                  <c:v>0.27467600000000003</c:v>
                </c:pt>
                <c:pt idx="663">
                  <c:v>0.280613</c:v>
                </c:pt>
                <c:pt idx="664">
                  <c:v>0.277804</c:v>
                </c:pt>
                <c:pt idx="665">
                  <c:v>0.27274999999999999</c:v>
                </c:pt>
                <c:pt idx="666">
                  <c:v>0.27363799999999999</c:v>
                </c:pt>
                <c:pt idx="667">
                  <c:v>0.27920600000000001</c:v>
                </c:pt>
                <c:pt idx="668">
                  <c:v>0.279364</c:v>
                </c:pt>
                <c:pt idx="669">
                  <c:v>0.28032800000000002</c:v>
                </c:pt>
                <c:pt idx="670">
                  <c:v>0.27328600000000003</c:v>
                </c:pt>
                <c:pt idx="671">
                  <c:v>0.26765100000000003</c:v>
                </c:pt>
                <c:pt idx="673">
                  <c:v>0.25142500000000001</c:v>
                </c:pt>
                <c:pt idx="674">
                  <c:v>0.24776000000000001</c:v>
                </c:pt>
                <c:pt idx="675">
                  <c:v>0.247443</c:v>
                </c:pt>
                <c:pt idx="676">
                  <c:v>0.249358</c:v>
                </c:pt>
                <c:pt idx="677">
                  <c:v>0.251888</c:v>
                </c:pt>
                <c:pt idx="678">
                  <c:v>0.24948200000000001</c:v>
                </c:pt>
                <c:pt idx="679">
                  <c:v>0.25186599999999998</c:v>
                </c:pt>
                <c:pt idx="680">
                  <c:v>0.25665099999999996</c:v>
                </c:pt>
                <c:pt idx="681">
                  <c:v>0.27175100000000002</c:v>
                </c:pt>
                <c:pt idx="682">
                  <c:v>0.26762399999999997</c:v>
                </c:pt>
                <c:pt idx="683">
                  <c:v>0.25284000000000001</c:v>
                </c:pt>
                <c:pt idx="684">
                  <c:v>0.25722699999999998</c:v>
                </c:pt>
                <c:pt idx="685">
                  <c:v>0.241173</c:v>
                </c:pt>
                <c:pt idx="686">
                  <c:v>0.22190699999999999</c:v>
                </c:pt>
                <c:pt idx="687">
                  <c:v>0.21041199999999999</c:v>
                </c:pt>
                <c:pt idx="688">
                  <c:v>0.216916</c:v>
                </c:pt>
                <c:pt idx="689">
                  <c:v>0.19743200000000002</c:v>
                </c:pt>
                <c:pt idx="690">
                  <c:v>0.20732900000000001</c:v>
                </c:pt>
                <c:pt idx="691">
                  <c:v>0.19798100000000002</c:v>
                </c:pt>
                <c:pt idx="692">
                  <c:v>0.20611999999999997</c:v>
                </c:pt>
                <c:pt idx="693">
                  <c:v>0.21449200000000002</c:v>
                </c:pt>
                <c:pt idx="694">
                  <c:v>0.20694500000000002</c:v>
                </c:pt>
                <c:pt idx="695">
                  <c:v>0.20244199999999998</c:v>
                </c:pt>
                <c:pt idx="696">
                  <c:v>0.20501000000000003</c:v>
                </c:pt>
                <c:pt idx="697">
                  <c:v>0.21262699999999998</c:v>
                </c:pt>
                <c:pt idx="698">
                  <c:v>0.21465299999999998</c:v>
                </c:pt>
                <c:pt idx="699">
                  <c:v>0.22578299999999998</c:v>
                </c:pt>
                <c:pt idx="700">
                  <c:v>0.23216799999999999</c:v>
                </c:pt>
                <c:pt idx="701">
                  <c:v>0.24198699999999998</c:v>
                </c:pt>
                <c:pt idx="702">
                  <c:v>0.25300999999999996</c:v>
                </c:pt>
                <c:pt idx="703">
                  <c:v>0.25285399999999997</c:v>
                </c:pt>
                <c:pt idx="704">
                  <c:v>0.245673</c:v>
                </c:pt>
                <c:pt idx="705">
                  <c:v>0.24796800000000002</c:v>
                </c:pt>
                <c:pt idx="706">
                  <c:v>0.25285799999999997</c:v>
                </c:pt>
                <c:pt idx="707">
                  <c:v>0.26188099999999997</c:v>
                </c:pt>
                <c:pt idx="708">
                  <c:v>0.26388699999999998</c:v>
                </c:pt>
                <c:pt idx="709">
                  <c:v>0.27069500000000002</c:v>
                </c:pt>
                <c:pt idx="710">
                  <c:v>0.27164699999999997</c:v>
                </c:pt>
                <c:pt idx="711">
                  <c:v>0.275482</c:v>
                </c:pt>
                <c:pt idx="712">
                  <c:v>0.27812100000000001</c:v>
                </c:pt>
                <c:pt idx="713">
                  <c:v>0.27788299999999999</c:v>
                </c:pt>
                <c:pt idx="714">
                  <c:v>0.274785</c:v>
                </c:pt>
                <c:pt idx="715">
                  <c:v>0.27864499999999998</c:v>
                </c:pt>
                <c:pt idx="716">
                  <c:v>0.27763100000000002</c:v>
                </c:pt>
                <c:pt idx="717">
                  <c:v>0.26299400000000001</c:v>
                </c:pt>
                <c:pt idx="718">
                  <c:v>0.25847399999999998</c:v>
                </c:pt>
                <c:pt idx="719">
                  <c:v>0.26810899999999999</c:v>
                </c:pt>
                <c:pt idx="720">
                  <c:v>0.27514700000000003</c:v>
                </c:pt>
                <c:pt idx="721">
                  <c:v>0.27382200000000001</c:v>
                </c:pt>
                <c:pt idx="722">
                  <c:v>0.26099699999999998</c:v>
                </c:pt>
                <c:pt idx="723">
                  <c:v>0.25773000000000001</c:v>
                </c:pt>
                <c:pt idx="724">
                  <c:v>0.25053199999999998</c:v>
                </c:pt>
                <c:pt idx="725">
                  <c:v>0.26930700000000002</c:v>
                </c:pt>
                <c:pt idx="726">
                  <c:v>0.27197099999999996</c:v>
                </c:pt>
                <c:pt idx="727">
                  <c:v>0.272007</c:v>
                </c:pt>
                <c:pt idx="728">
                  <c:v>0.26666699999999999</c:v>
                </c:pt>
                <c:pt idx="729">
                  <c:v>0.26161899999999999</c:v>
                </c:pt>
                <c:pt idx="730">
                  <c:v>0.261743</c:v>
                </c:pt>
                <c:pt idx="731">
                  <c:v>0.26917999999999997</c:v>
                </c:pt>
                <c:pt idx="732">
                  <c:v>0.25077199999999999</c:v>
                </c:pt>
                <c:pt idx="733">
                  <c:v>0.254131</c:v>
                </c:pt>
                <c:pt idx="734">
                  <c:v>0.25417200000000001</c:v>
                </c:pt>
                <c:pt idx="735">
                  <c:v>0.25750699999999999</c:v>
                </c:pt>
                <c:pt idx="737">
                  <c:v>0.244836</c:v>
                </c:pt>
                <c:pt idx="738">
                  <c:v>0.231346</c:v>
                </c:pt>
                <c:pt idx="739">
                  <c:v>0.22185500000000002</c:v>
                </c:pt>
                <c:pt idx="740">
                  <c:v>0.23088999999999998</c:v>
                </c:pt>
                <c:pt idx="741">
                  <c:v>0.23383400000000001</c:v>
                </c:pt>
                <c:pt idx="742">
                  <c:v>0.21972999999999998</c:v>
                </c:pt>
                <c:pt idx="743">
                  <c:v>0.20938300000000001</c:v>
                </c:pt>
                <c:pt idx="744">
                  <c:v>0.215562</c:v>
                </c:pt>
                <c:pt idx="745">
                  <c:v>0.23733599999999999</c:v>
                </c:pt>
                <c:pt idx="746">
                  <c:v>0.23158899999999999</c:v>
                </c:pt>
                <c:pt idx="747">
                  <c:v>0.23925000000000002</c:v>
                </c:pt>
                <c:pt idx="748">
                  <c:v>0.23480699999999999</c:v>
                </c:pt>
                <c:pt idx="749">
                  <c:v>0.23227399999999998</c:v>
                </c:pt>
                <c:pt idx="750">
                  <c:v>0.22914500000000002</c:v>
                </c:pt>
                <c:pt idx="751">
                  <c:v>0.23095199999999999</c:v>
                </c:pt>
                <c:pt idx="752">
                  <c:v>0.23522099999999999</c:v>
                </c:pt>
                <c:pt idx="753">
                  <c:v>0.23674700000000001</c:v>
                </c:pt>
                <c:pt idx="754">
                  <c:v>0.23750399999999999</c:v>
                </c:pt>
                <c:pt idx="755">
                  <c:v>0.23429200000000003</c:v>
                </c:pt>
                <c:pt idx="756">
                  <c:v>0.23174900000000001</c:v>
                </c:pt>
                <c:pt idx="757">
                  <c:v>0.22062300000000001</c:v>
                </c:pt>
                <c:pt idx="758">
                  <c:v>0.21764500000000001</c:v>
                </c:pt>
                <c:pt idx="759">
                  <c:v>0.20991800000000002</c:v>
                </c:pt>
                <c:pt idx="760">
                  <c:v>0.19986599999999999</c:v>
                </c:pt>
                <c:pt idx="761">
                  <c:v>0.210315</c:v>
                </c:pt>
                <c:pt idx="762">
                  <c:v>0.21932200000000002</c:v>
                </c:pt>
                <c:pt idx="763">
                  <c:v>0.22462099999999999</c:v>
                </c:pt>
                <c:pt idx="764">
                  <c:v>0.23044899999999999</c:v>
                </c:pt>
                <c:pt idx="765">
                  <c:v>0.24541000000000002</c:v>
                </c:pt>
                <c:pt idx="767">
                  <c:v>0.248473</c:v>
                </c:pt>
                <c:pt idx="768">
                  <c:v>0.242234</c:v>
                </c:pt>
                <c:pt idx="769">
                  <c:v>0.22411700000000001</c:v>
                </c:pt>
                <c:pt idx="770">
                  <c:v>0.22537400000000002</c:v>
                </c:pt>
                <c:pt idx="771">
                  <c:v>0.22484300000000002</c:v>
                </c:pt>
                <c:pt idx="772">
                  <c:v>0.22831099999999999</c:v>
                </c:pt>
                <c:pt idx="773">
                  <c:v>0.24018699999999998</c:v>
                </c:pt>
                <c:pt idx="774">
                  <c:v>0.25297000000000003</c:v>
                </c:pt>
                <c:pt idx="775">
                  <c:v>0.25200800000000001</c:v>
                </c:pt>
                <c:pt idx="776">
                  <c:v>0.24982800000000002</c:v>
                </c:pt>
                <c:pt idx="777">
                  <c:v>0.25908300000000001</c:v>
                </c:pt>
                <c:pt idx="778">
                  <c:v>0.26616400000000001</c:v>
                </c:pt>
                <c:pt idx="779">
                  <c:v>0.26280900000000001</c:v>
                </c:pt>
                <c:pt idx="780">
                  <c:v>0.26964500000000002</c:v>
                </c:pt>
                <c:pt idx="781">
                  <c:v>0.27178400000000003</c:v>
                </c:pt>
                <c:pt idx="782">
                  <c:v>0.26989400000000002</c:v>
                </c:pt>
                <c:pt idx="783">
                  <c:v>0.27051900000000001</c:v>
                </c:pt>
                <c:pt idx="784">
                  <c:v>0.259633</c:v>
                </c:pt>
                <c:pt idx="785">
                  <c:v>0.26790700000000001</c:v>
                </c:pt>
                <c:pt idx="786">
                  <c:v>0.27453499999999997</c:v>
                </c:pt>
                <c:pt idx="787">
                  <c:v>0.26874500000000001</c:v>
                </c:pt>
                <c:pt idx="788">
                  <c:v>0.24929799999999999</c:v>
                </c:pt>
                <c:pt idx="789">
                  <c:v>0.24327500000000002</c:v>
                </c:pt>
                <c:pt idx="790">
                  <c:v>0.25039899999999998</c:v>
                </c:pt>
                <c:pt idx="792">
                  <c:v>0.24854199999999999</c:v>
                </c:pt>
                <c:pt idx="793">
                  <c:v>0.25282399999999999</c:v>
                </c:pt>
                <c:pt idx="794">
                  <c:v>0.25700099999999998</c:v>
                </c:pt>
                <c:pt idx="795">
                  <c:v>0.26099800000000001</c:v>
                </c:pt>
                <c:pt idx="796">
                  <c:v>0.25376700000000002</c:v>
                </c:pt>
                <c:pt idx="797">
                  <c:v>0.22962199999999999</c:v>
                </c:pt>
                <c:pt idx="798">
                  <c:v>0.22957799999999998</c:v>
                </c:pt>
                <c:pt idx="799">
                  <c:v>0.22421199999999999</c:v>
                </c:pt>
                <c:pt idx="800">
                  <c:v>0.22459299999999999</c:v>
                </c:pt>
                <c:pt idx="801">
                  <c:v>0.222521</c:v>
                </c:pt>
                <c:pt idx="802">
                  <c:v>0.21673400000000001</c:v>
                </c:pt>
                <c:pt idx="803">
                  <c:v>0.22838700000000001</c:v>
                </c:pt>
                <c:pt idx="804">
                  <c:v>0.22196300000000002</c:v>
                </c:pt>
                <c:pt idx="805">
                  <c:v>0.225665</c:v>
                </c:pt>
                <c:pt idx="806">
                  <c:v>0.237368</c:v>
                </c:pt>
                <c:pt idx="807">
                  <c:v>0.25375900000000001</c:v>
                </c:pt>
                <c:pt idx="808">
                  <c:v>0.25622499999999998</c:v>
                </c:pt>
                <c:pt idx="809">
                  <c:v>0.25389600000000001</c:v>
                </c:pt>
                <c:pt idx="810">
                  <c:v>0.269513</c:v>
                </c:pt>
                <c:pt idx="812">
                  <c:v>0.26138100000000003</c:v>
                </c:pt>
                <c:pt idx="813">
                  <c:v>0.24983799999999998</c:v>
                </c:pt>
                <c:pt idx="814">
                  <c:v>0.243976</c:v>
                </c:pt>
                <c:pt idx="815">
                  <c:v>0.240427</c:v>
                </c:pt>
                <c:pt idx="816">
                  <c:v>0.24710699999999999</c:v>
                </c:pt>
                <c:pt idx="817">
                  <c:v>0.24959900000000002</c:v>
                </c:pt>
                <c:pt idx="818">
                  <c:v>0.25305</c:v>
                </c:pt>
                <c:pt idx="819">
                  <c:v>0.27090199999999998</c:v>
                </c:pt>
                <c:pt idx="820">
                  <c:v>0.27426899999999999</c:v>
                </c:pt>
                <c:pt idx="821">
                  <c:v>0.26626699999999998</c:v>
                </c:pt>
                <c:pt idx="822">
                  <c:v>0.24934000000000001</c:v>
                </c:pt>
                <c:pt idx="823">
                  <c:v>0.24908000000000002</c:v>
                </c:pt>
                <c:pt idx="824">
                  <c:v>0.222938</c:v>
                </c:pt>
                <c:pt idx="825">
                  <c:v>0.22221900000000003</c:v>
                </c:pt>
                <c:pt idx="826">
                  <c:v>0.223494</c:v>
                </c:pt>
                <c:pt idx="827">
                  <c:v>0.20838899999999999</c:v>
                </c:pt>
                <c:pt idx="828">
                  <c:v>0.200963</c:v>
                </c:pt>
                <c:pt idx="829">
                  <c:v>0.21052600000000002</c:v>
                </c:pt>
                <c:pt idx="830">
                  <c:v>0.20746900000000001</c:v>
                </c:pt>
                <c:pt idx="831">
                  <c:v>0.184972</c:v>
                </c:pt>
                <c:pt idx="832">
                  <c:v>0.175316</c:v>
                </c:pt>
                <c:pt idx="833">
                  <c:v>0.176175</c:v>
                </c:pt>
                <c:pt idx="834">
                  <c:v>0.18253900000000001</c:v>
                </c:pt>
                <c:pt idx="835">
                  <c:v>0.18922899999999998</c:v>
                </c:pt>
                <c:pt idx="837">
                  <c:v>0.20499300000000001</c:v>
                </c:pt>
                <c:pt idx="838">
                  <c:v>0.21504300000000001</c:v>
                </c:pt>
                <c:pt idx="839">
                  <c:v>0.20493400000000001</c:v>
                </c:pt>
                <c:pt idx="840">
                  <c:v>0.202624</c:v>
                </c:pt>
                <c:pt idx="841">
                  <c:v>0.21238299999999999</c:v>
                </c:pt>
                <c:pt idx="842">
                  <c:v>0.216832</c:v>
                </c:pt>
                <c:pt idx="843">
                  <c:v>0.201873</c:v>
                </c:pt>
                <c:pt idx="844">
                  <c:v>0.195577</c:v>
                </c:pt>
                <c:pt idx="845">
                  <c:v>0.18116900000000002</c:v>
                </c:pt>
                <c:pt idx="846">
                  <c:v>0.17691199999999999</c:v>
                </c:pt>
                <c:pt idx="847">
                  <c:v>0.17318899999999998</c:v>
                </c:pt>
                <c:pt idx="848">
                  <c:v>0.17080100000000001</c:v>
                </c:pt>
                <c:pt idx="849">
                  <c:v>0.16631900000000002</c:v>
                </c:pt>
                <c:pt idx="850">
                  <c:v>0.15779699999999999</c:v>
                </c:pt>
                <c:pt idx="851">
                  <c:v>0.16517299999999999</c:v>
                </c:pt>
                <c:pt idx="852">
                  <c:v>0.16620499999999999</c:v>
                </c:pt>
                <c:pt idx="853">
                  <c:v>0.17890499999999998</c:v>
                </c:pt>
                <c:pt idx="854">
                  <c:v>0.212726</c:v>
                </c:pt>
                <c:pt idx="855">
                  <c:v>0.22499199999999997</c:v>
                </c:pt>
                <c:pt idx="856">
                  <c:v>0.21999199999999999</c:v>
                </c:pt>
                <c:pt idx="857">
                  <c:v>0.20959</c:v>
                </c:pt>
                <c:pt idx="858">
                  <c:v>0.206786</c:v>
                </c:pt>
                <c:pt idx="859">
                  <c:v>0.21032000000000001</c:v>
                </c:pt>
                <c:pt idx="860">
                  <c:v>0.21446400000000002</c:v>
                </c:pt>
                <c:pt idx="861">
                  <c:v>0.21784300000000001</c:v>
                </c:pt>
                <c:pt idx="862">
                  <c:v>0.23728100000000002</c:v>
                </c:pt>
                <c:pt idx="863">
                  <c:v>0.23939099999999999</c:v>
                </c:pt>
                <c:pt idx="864">
                  <c:v>0.23909400000000003</c:v>
                </c:pt>
                <c:pt idx="865">
                  <c:v>0.24667500000000001</c:v>
                </c:pt>
                <c:pt idx="866">
                  <c:v>0.25104399999999999</c:v>
                </c:pt>
                <c:pt idx="867">
                  <c:v>0.24260999999999999</c:v>
                </c:pt>
                <c:pt idx="868">
                  <c:v>0.24285599999999999</c:v>
                </c:pt>
                <c:pt idx="869">
                  <c:v>0.24302299999999999</c:v>
                </c:pt>
                <c:pt idx="870">
                  <c:v>0.24218599999999998</c:v>
                </c:pt>
                <c:pt idx="871">
                  <c:v>0.23783200000000002</c:v>
                </c:pt>
                <c:pt idx="872">
                  <c:v>0.23808599999999999</c:v>
                </c:pt>
                <c:pt idx="873">
                  <c:v>0.24299399999999999</c:v>
                </c:pt>
                <c:pt idx="874">
                  <c:v>0.250415</c:v>
                </c:pt>
                <c:pt idx="875">
                  <c:v>0.26379799999999998</c:v>
                </c:pt>
                <c:pt idx="876">
                  <c:v>0.26116200000000001</c:v>
                </c:pt>
                <c:pt idx="877">
                  <c:v>0.25904299999999997</c:v>
                </c:pt>
                <c:pt idx="878">
                  <c:v>0.25275799999999998</c:v>
                </c:pt>
                <c:pt idx="879">
                  <c:v>0.25302399999999997</c:v>
                </c:pt>
                <c:pt idx="880">
                  <c:v>0.25629999999999997</c:v>
                </c:pt>
                <c:pt idx="881">
                  <c:v>0.25548599999999999</c:v>
                </c:pt>
                <c:pt idx="882">
                  <c:v>0.25026399999999999</c:v>
                </c:pt>
                <c:pt idx="883">
                  <c:v>0.27470899999999998</c:v>
                </c:pt>
                <c:pt idx="884">
                  <c:v>0.28393699999999999</c:v>
                </c:pt>
                <c:pt idx="885">
                  <c:v>0.268511</c:v>
                </c:pt>
                <c:pt idx="886">
                  <c:v>0.27429200000000004</c:v>
                </c:pt>
                <c:pt idx="887">
                  <c:v>0.28769600000000001</c:v>
                </c:pt>
                <c:pt idx="888">
                  <c:v>0.27293899999999999</c:v>
                </c:pt>
                <c:pt idx="889">
                  <c:v>0.28312899999999996</c:v>
                </c:pt>
                <c:pt idx="890">
                  <c:v>0.29026399999999997</c:v>
                </c:pt>
                <c:pt idx="892">
                  <c:v>0.29858799999999996</c:v>
                </c:pt>
                <c:pt idx="893">
                  <c:v>0.29324100000000003</c:v>
                </c:pt>
                <c:pt idx="894">
                  <c:v>0.29503699999999999</c:v>
                </c:pt>
                <c:pt idx="895">
                  <c:v>0.28970499999999999</c:v>
                </c:pt>
                <c:pt idx="896">
                  <c:v>0.28639500000000001</c:v>
                </c:pt>
                <c:pt idx="897">
                  <c:v>0.28965599999999997</c:v>
                </c:pt>
                <c:pt idx="898">
                  <c:v>0.29374600000000001</c:v>
                </c:pt>
                <c:pt idx="899">
                  <c:v>0.302234</c:v>
                </c:pt>
                <c:pt idx="900">
                  <c:v>0.29581199999999996</c:v>
                </c:pt>
                <c:pt idx="901">
                  <c:v>0.29695100000000002</c:v>
                </c:pt>
                <c:pt idx="902">
                  <c:v>0.29256300000000002</c:v>
                </c:pt>
                <c:pt idx="903">
                  <c:v>0.29700100000000001</c:v>
                </c:pt>
                <c:pt idx="904">
                  <c:v>0.301429</c:v>
                </c:pt>
                <c:pt idx="905">
                  <c:v>0.29439799999999999</c:v>
                </c:pt>
                <c:pt idx="906">
                  <c:v>0.27876000000000001</c:v>
                </c:pt>
                <c:pt idx="907">
                  <c:v>0.28257300000000002</c:v>
                </c:pt>
                <c:pt idx="908">
                  <c:v>0.29182900000000001</c:v>
                </c:pt>
                <c:pt idx="909">
                  <c:v>0.29292800000000002</c:v>
                </c:pt>
                <c:pt idx="910">
                  <c:v>0.29974200000000001</c:v>
                </c:pt>
                <c:pt idx="911">
                  <c:v>0.29919799999999996</c:v>
                </c:pt>
                <c:pt idx="912">
                  <c:v>0.30387900000000001</c:v>
                </c:pt>
                <c:pt idx="913">
                  <c:v>0.30534600000000001</c:v>
                </c:pt>
                <c:pt idx="914">
                  <c:v>0.30996699999999999</c:v>
                </c:pt>
                <c:pt idx="915">
                  <c:v>0.31168499999999999</c:v>
                </c:pt>
                <c:pt idx="916">
                  <c:v>0.29895700000000003</c:v>
                </c:pt>
                <c:pt idx="917">
                  <c:v>0.30497099999999999</c:v>
                </c:pt>
                <c:pt idx="918">
                  <c:v>0.30286299999999999</c:v>
                </c:pt>
                <c:pt idx="919">
                  <c:v>0.28968900000000003</c:v>
                </c:pt>
                <c:pt idx="920">
                  <c:v>0.29499400000000003</c:v>
                </c:pt>
                <c:pt idx="921">
                  <c:v>0.29570099999999999</c:v>
                </c:pt>
                <c:pt idx="922">
                  <c:v>0.29264000000000001</c:v>
                </c:pt>
                <c:pt idx="923">
                  <c:v>0.29819800000000002</c:v>
                </c:pt>
                <c:pt idx="924">
                  <c:v>0.30176400000000003</c:v>
                </c:pt>
                <c:pt idx="925">
                  <c:v>0.27196000000000004</c:v>
                </c:pt>
                <c:pt idx="926">
                  <c:v>0.290771</c:v>
                </c:pt>
                <c:pt idx="927">
                  <c:v>0.311365</c:v>
                </c:pt>
                <c:pt idx="928">
                  <c:v>0.31340000000000001</c:v>
                </c:pt>
                <c:pt idx="930">
                  <c:v>0.31104599999999999</c:v>
                </c:pt>
                <c:pt idx="931">
                  <c:v>0.308257</c:v>
                </c:pt>
                <c:pt idx="932">
                  <c:v>0.31725999999999999</c:v>
                </c:pt>
                <c:pt idx="933">
                  <c:v>0.32313400000000003</c:v>
                </c:pt>
                <c:pt idx="934">
                  <c:v>0.31764399999999998</c:v>
                </c:pt>
                <c:pt idx="935">
                  <c:v>0.31731000000000004</c:v>
                </c:pt>
                <c:pt idx="936">
                  <c:v>0.312668</c:v>
                </c:pt>
                <c:pt idx="937">
                  <c:v>0.320073</c:v>
                </c:pt>
                <c:pt idx="938">
                  <c:v>0.33173499999999995</c:v>
                </c:pt>
                <c:pt idx="939">
                  <c:v>0.33041999999999999</c:v>
                </c:pt>
                <c:pt idx="940">
                  <c:v>0.33010300000000004</c:v>
                </c:pt>
                <c:pt idx="941">
                  <c:v>0.33430599999999999</c:v>
                </c:pt>
                <c:pt idx="942">
                  <c:v>0.34670200000000001</c:v>
                </c:pt>
                <c:pt idx="943">
                  <c:v>0.34317799999999998</c:v>
                </c:pt>
                <c:pt idx="944">
                  <c:v>0.34513599999999994</c:v>
                </c:pt>
                <c:pt idx="945">
                  <c:v>0.34895400000000004</c:v>
                </c:pt>
                <c:pt idx="946">
                  <c:v>0.35754900000000001</c:v>
                </c:pt>
                <c:pt idx="947">
                  <c:v>0.34888199999999997</c:v>
                </c:pt>
                <c:pt idx="948">
                  <c:v>0.35007500000000003</c:v>
                </c:pt>
                <c:pt idx="949">
                  <c:v>0.34933500000000001</c:v>
                </c:pt>
                <c:pt idx="950">
                  <c:v>0.35078100000000001</c:v>
                </c:pt>
                <c:pt idx="951">
                  <c:v>0.36221999999999999</c:v>
                </c:pt>
                <c:pt idx="952">
                  <c:v>0.364788</c:v>
                </c:pt>
                <c:pt idx="953">
                  <c:v>0.35841200000000001</c:v>
                </c:pt>
                <c:pt idx="954">
                  <c:v>0.35582900000000001</c:v>
                </c:pt>
                <c:pt idx="955">
                  <c:v>0.35399000000000003</c:v>
                </c:pt>
                <c:pt idx="956">
                  <c:v>0.366012</c:v>
                </c:pt>
                <c:pt idx="957">
                  <c:v>0.36971699999999996</c:v>
                </c:pt>
                <c:pt idx="958">
                  <c:v>0.37084299999999998</c:v>
                </c:pt>
                <c:pt idx="959">
                  <c:v>0.36403599999999997</c:v>
                </c:pt>
                <c:pt idx="960">
                  <c:v>0.36634500000000003</c:v>
                </c:pt>
                <c:pt idx="961">
                  <c:v>0.36259599999999997</c:v>
                </c:pt>
                <c:pt idx="962">
                  <c:v>0.37573200000000001</c:v>
                </c:pt>
                <c:pt idx="963">
                  <c:v>0.37548000000000004</c:v>
                </c:pt>
                <c:pt idx="964">
                  <c:v>0.38174999999999998</c:v>
                </c:pt>
                <c:pt idx="965">
                  <c:v>0.37170000000000003</c:v>
                </c:pt>
                <c:pt idx="966">
                  <c:v>0.36619999999999997</c:v>
                </c:pt>
                <c:pt idx="967">
                  <c:v>0.35321599999999997</c:v>
                </c:pt>
                <c:pt idx="968">
                  <c:v>0.34334300000000001</c:v>
                </c:pt>
                <c:pt idx="969">
                  <c:v>0.33732899999999999</c:v>
                </c:pt>
                <c:pt idx="970">
                  <c:v>0.33814300000000003</c:v>
                </c:pt>
                <c:pt idx="971">
                  <c:v>0.34137999999999996</c:v>
                </c:pt>
                <c:pt idx="972">
                  <c:v>0.347493</c:v>
                </c:pt>
                <c:pt idx="973">
                  <c:v>0.35148400000000002</c:v>
                </c:pt>
                <c:pt idx="974">
                  <c:v>0.36012</c:v>
                </c:pt>
                <c:pt idx="975">
                  <c:v>0.35159300000000004</c:v>
                </c:pt>
                <c:pt idx="976">
                  <c:v>0.35231299999999999</c:v>
                </c:pt>
                <c:pt idx="977">
                  <c:v>0.35749499999999995</c:v>
                </c:pt>
                <c:pt idx="978">
                  <c:v>0.36011400000000005</c:v>
                </c:pt>
                <c:pt idx="979">
                  <c:v>0.34175699999999998</c:v>
                </c:pt>
                <c:pt idx="980">
                  <c:v>0.34262199999999998</c:v>
                </c:pt>
                <c:pt idx="981">
                  <c:v>0.348472</c:v>
                </c:pt>
                <c:pt idx="982">
                  <c:v>0.35614600000000002</c:v>
                </c:pt>
                <c:pt idx="983">
                  <c:v>0.37542900000000001</c:v>
                </c:pt>
                <c:pt idx="984">
                  <c:v>0.37735300000000005</c:v>
                </c:pt>
                <c:pt idx="985">
                  <c:v>0.37540999999999997</c:v>
                </c:pt>
                <c:pt idx="986">
                  <c:v>0.38261899999999999</c:v>
                </c:pt>
                <c:pt idx="987">
                  <c:v>0.37848500000000002</c:v>
                </c:pt>
                <c:pt idx="988">
                  <c:v>0.37540999999999997</c:v>
                </c:pt>
                <c:pt idx="989">
                  <c:v>0.37443199999999999</c:v>
                </c:pt>
                <c:pt idx="990">
                  <c:v>0.37699100000000002</c:v>
                </c:pt>
                <c:pt idx="991">
                  <c:v>0.37792299999999995</c:v>
                </c:pt>
                <c:pt idx="992">
                  <c:v>0.38815100000000002</c:v>
                </c:pt>
                <c:pt idx="994">
                  <c:v>0.388324</c:v>
                </c:pt>
                <c:pt idx="995">
                  <c:v>0.38082199999999999</c:v>
                </c:pt>
                <c:pt idx="996">
                  <c:v>0.37180300000000005</c:v>
                </c:pt>
                <c:pt idx="997">
                  <c:v>0.37922299999999998</c:v>
                </c:pt>
                <c:pt idx="998">
                  <c:v>0.38246699999999995</c:v>
                </c:pt>
                <c:pt idx="999">
                  <c:v>0.37577300000000002</c:v>
                </c:pt>
                <c:pt idx="1000">
                  <c:v>0.35309199999999996</c:v>
                </c:pt>
                <c:pt idx="1001">
                  <c:v>0.36382700000000001</c:v>
                </c:pt>
                <c:pt idx="1002">
                  <c:v>0.376025</c:v>
                </c:pt>
                <c:pt idx="1003">
                  <c:v>0.36660600000000004</c:v>
                </c:pt>
                <c:pt idx="1004">
                  <c:v>0.35804799999999998</c:v>
                </c:pt>
                <c:pt idx="1005">
                  <c:v>0.36835700000000005</c:v>
                </c:pt>
                <c:pt idx="1006">
                  <c:v>0.37355200000000005</c:v>
                </c:pt>
                <c:pt idx="1007">
                  <c:v>0.35982799999999998</c:v>
                </c:pt>
                <c:pt idx="1008">
                  <c:v>0.36370600000000003</c:v>
                </c:pt>
                <c:pt idx="1009">
                  <c:v>0.352435</c:v>
                </c:pt>
                <c:pt idx="1010">
                  <c:v>0.35702</c:v>
                </c:pt>
                <c:pt idx="1011">
                  <c:v>0.34074199999999999</c:v>
                </c:pt>
                <c:pt idx="1012">
                  <c:v>0.33709600000000001</c:v>
                </c:pt>
                <c:pt idx="1013">
                  <c:v>0.33393099999999998</c:v>
                </c:pt>
                <c:pt idx="1014">
                  <c:v>0.33537799999999995</c:v>
                </c:pt>
                <c:pt idx="1015">
                  <c:v>0.32954500000000003</c:v>
                </c:pt>
                <c:pt idx="1016">
                  <c:v>0.33352699999999996</c:v>
                </c:pt>
                <c:pt idx="1017">
                  <c:v>0.33189000000000002</c:v>
                </c:pt>
                <c:pt idx="1018">
                  <c:v>0.35003999999999996</c:v>
                </c:pt>
                <c:pt idx="1019">
                  <c:v>0.34632599999999997</c:v>
                </c:pt>
                <c:pt idx="1020">
                  <c:v>0.346661</c:v>
                </c:pt>
                <c:pt idx="1021">
                  <c:v>0.35582200000000003</c:v>
                </c:pt>
                <c:pt idx="1022">
                  <c:v>0.35172100000000001</c:v>
                </c:pt>
                <c:pt idx="1024">
                  <c:v>0.356541</c:v>
                </c:pt>
                <c:pt idx="1025">
                  <c:v>0.37321700000000002</c:v>
                </c:pt>
                <c:pt idx="1026">
                  <c:v>0.37447400000000003</c:v>
                </c:pt>
                <c:pt idx="1027">
                  <c:v>0.363043</c:v>
                </c:pt>
                <c:pt idx="1028">
                  <c:v>0.36718899999999999</c:v>
                </c:pt>
                <c:pt idx="1029">
                  <c:v>0.36202199999999995</c:v>
                </c:pt>
                <c:pt idx="1030">
                  <c:v>0.38103700000000001</c:v>
                </c:pt>
                <c:pt idx="1031">
                  <c:v>0.39301799999999998</c:v>
                </c:pt>
                <c:pt idx="1032">
                  <c:v>0.40101300000000001</c:v>
                </c:pt>
                <c:pt idx="1033">
                  <c:v>0.40584300000000001</c:v>
                </c:pt>
                <c:pt idx="1034">
                  <c:v>0.42090200000000005</c:v>
                </c:pt>
                <c:pt idx="1035">
                  <c:v>0.41198999999999997</c:v>
                </c:pt>
                <c:pt idx="1036">
                  <c:v>0.40430300000000002</c:v>
                </c:pt>
                <c:pt idx="1037">
                  <c:v>0.40205599999999997</c:v>
                </c:pt>
                <c:pt idx="1038">
                  <c:v>0.41331699999999999</c:v>
                </c:pt>
                <c:pt idx="1039">
                  <c:v>0.40967799999999999</c:v>
                </c:pt>
                <c:pt idx="1040">
                  <c:v>0.39891500000000002</c:v>
                </c:pt>
                <c:pt idx="1041">
                  <c:v>0.39696599999999999</c:v>
                </c:pt>
                <c:pt idx="1042">
                  <c:v>0.40974400000000005</c:v>
                </c:pt>
                <c:pt idx="1043">
                  <c:v>0.40756500000000001</c:v>
                </c:pt>
                <c:pt idx="1044">
                  <c:v>0.41035299999999997</c:v>
                </c:pt>
                <c:pt idx="1045">
                  <c:v>0.42803400000000003</c:v>
                </c:pt>
                <c:pt idx="1046">
                  <c:v>0.404084</c:v>
                </c:pt>
                <c:pt idx="1047">
                  <c:v>0.37346099999999999</c:v>
                </c:pt>
                <c:pt idx="1049">
                  <c:v>0.35811999999999999</c:v>
                </c:pt>
                <c:pt idx="1050">
                  <c:v>0.35204000000000002</c:v>
                </c:pt>
                <c:pt idx="1051">
                  <c:v>0.37333700000000003</c:v>
                </c:pt>
                <c:pt idx="1052">
                  <c:v>0.37863100000000005</c:v>
                </c:pt>
                <c:pt idx="1053">
                  <c:v>0.384046</c:v>
                </c:pt>
                <c:pt idx="1054">
                  <c:v>0.397594</c:v>
                </c:pt>
                <c:pt idx="1055">
                  <c:v>0.40635700000000002</c:v>
                </c:pt>
                <c:pt idx="1056">
                  <c:v>0.42320799999999997</c:v>
                </c:pt>
                <c:pt idx="1057">
                  <c:v>0.42456099999999997</c:v>
                </c:pt>
                <c:pt idx="1058">
                  <c:v>0.42837800000000004</c:v>
                </c:pt>
                <c:pt idx="1059">
                  <c:v>0.42349999999999999</c:v>
                </c:pt>
                <c:pt idx="1060">
                  <c:v>0.42870800000000003</c:v>
                </c:pt>
                <c:pt idx="1061">
                  <c:v>0.42350199999999999</c:v>
                </c:pt>
                <c:pt idx="1062">
                  <c:v>0.43886400000000003</c:v>
                </c:pt>
                <c:pt idx="1063">
                  <c:v>0.44274999999999998</c:v>
                </c:pt>
                <c:pt idx="1064">
                  <c:v>0.43725000000000003</c:v>
                </c:pt>
                <c:pt idx="1065">
                  <c:v>0.429033</c:v>
                </c:pt>
                <c:pt idx="1066">
                  <c:v>0.43524299999999999</c:v>
                </c:pt>
                <c:pt idx="1067">
                  <c:v>0.442577</c:v>
                </c:pt>
                <c:pt idx="1069">
                  <c:v>0.42381000000000002</c:v>
                </c:pt>
                <c:pt idx="1070">
                  <c:v>0.423705</c:v>
                </c:pt>
                <c:pt idx="1071">
                  <c:v>0.420462</c:v>
                </c:pt>
                <c:pt idx="1072">
                  <c:v>0.40768099999999996</c:v>
                </c:pt>
                <c:pt idx="1073">
                  <c:v>0.42286400000000002</c:v>
                </c:pt>
                <c:pt idx="1074">
                  <c:v>0.421377</c:v>
                </c:pt>
                <c:pt idx="1075">
                  <c:v>0.43423499999999998</c:v>
                </c:pt>
                <c:pt idx="1076">
                  <c:v>0.450546</c:v>
                </c:pt>
                <c:pt idx="1077">
                  <c:v>0.45632399999999995</c:v>
                </c:pt>
                <c:pt idx="1078">
                  <c:v>0.46456800000000004</c:v>
                </c:pt>
                <c:pt idx="1079">
                  <c:v>0.463063</c:v>
                </c:pt>
                <c:pt idx="1080">
                  <c:v>0.45780399999999999</c:v>
                </c:pt>
                <c:pt idx="1081">
                  <c:v>0.47471400000000002</c:v>
                </c:pt>
                <c:pt idx="1082">
                  <c:v>0.47478200000000004</c:v>
                </c:pt>
                <c:pt idx="1083">
                  <c:v>0.47647100000000003</c:v>
                </c:pt>
                <c:pt idx="1084">
                  <c:v>0.48002499999999998</c:v>
                </c:pt>
                <c:pt idx="1085">
                  <c:v>0.47716200000000003</c:v>
                </c:pt>
                <c:pt idx="1086">
                  <c:v>0.485068</c:v>
                </c:pt>
                <c:pt idx="1087">
                  <c:v>0.48030900000000004</c:v>
                </c:pt>
                <c:pt idx="1088">
                  <c:v>0.48299999999999998</c:v>
                </c:pt>
                <c:pt idx="1089">
                  <c:v>0.48507800000000001</c:v>
                </c:pt>
                <c:pt idx="1090">
                  <c:v>0.48307299999999997</c:v>
                </c:pt>
                <c:pt idx="1091">
                  <c:v>0.48103099999999999</c:v>
                </c:pt>
                <c:pt idx="1092">
                  <c:v>0.49303900000000001</c:v>
                </c:pt>
                <c:pt idx="1093">
                  <c:v>0.48932400000000004</c:v>
                </c:pt>
                <c:pt idx="1094">
                  <c:v>0.487458</c:v>
                </c:pt>
                <c:pt idx="1095">
                  <c:v>0.49687399999999998</c:v>
                </c:pt>
                <c:pt idx="1096">
                  <c:v>0.50165399999999993</c:v>
                </c:pt>
                <c:pt idx="1097">
                  <c:v>0.51209099999999996</c:v>
                </c:pt>
                <c:pt idx="1099">
                  <c:v>0.51010800000000001</c:v>
                </c:pt>
                <c:pt idx="1100">
                  <c:v>0.51765399999999995</c:v>
                </c:pt>
                <c:pt idx="1101">
                  <c:v>0.52564300000000008</c:v>
                </c:pt>
                <c:pt idx="1102">
                  <c:v>0.53380300000000003</c:v>
                </c:pt>
                <c:pt idx="1103">
                  <c:v>0.52767200000000003</c:v>
                </c:pt>
                <c:pt idx="1104">
                  <c:v>0.52726300000000004</c:v>
                </c:pt>
                <c:pt idx="1105">
                  <c:v>0.51842199999999994</c:v>
                </c:pt>
                <c:pt idx="1106">
                  <c:v>0.51705800000000002</c:v>
                </c:pt>
                <c:pt idx="1107">
                  <c:v>0.51162799999999997</c:v>
                </c:pt>
                <c:pt idx="1108">
                  <c:v>0.51793</c:v>
                </c:pt>
                <c:pt idx="1109">
                  <c:v>0.51773800000000003</c:v>
                </c:pt>
                <c:pt idx="1110">
                  <c:v>0.51435399999999998</c:v>
                </c:pt>
                <c:pt idx="1111">
                  <c:v>0.49267000000000005</c:v>
                </c:pt>
                <c:pt idx="1112">
                  <c:v>0.49874400000000002</c:v>
                </c:pt>
                <c:pt idx="1113">
                  <c:v>0.49879899999999999</c:v>
                </c:pt>
                <c:pt idx="1114">
                  <c:v>0.50694600000000001</c:v>
                </c:pt>
                <c:pt idx="1115">
                  <c:v>0.522366</c:v>
                </c:pt>
                <c:pt idx="1116">
                  <c:v>0.53524799999999995</c:v>
                </c:pt>
                <c:pt idx="1117">
                  <c:v>0.52990099999999996</c:v>
                </c:pt>
                <c:pt idx="1118">
                  <c:v>0.53174699999999997</c:v>
                </c:pt>
                <c:pt idx="1119">
                  <c:v>0.54001100000000002</c:v>
                </c:pt>
                <c:pt idx="1120">
                  <c:v>0.54408999999999996</c:v>
                </c:pt>
                <c:pt idx="1121">
                  <c:v>0.54783700000000002</c:v>
                </c:pt>
                <c:pt idx="1122">
                  <c:v>0.53801299999999996</c:v>
                </c:pt>
                <c:pt idx="1123">
                  <c:v>0.54334400000000005</c:v>
                </c:pt>
                <c:pt idx="1124">
                  <c:v>0.54543300000000006</c:v>
                </c:pt>
                <c:pt idx="1125">
                  <c:v>0.54702099999999998</c:v>
                </c:pt>
                <c:pt idx="1126">
                  <c:v>0.568909</c:v>
                </c:pt>
                <c:pt idx="1127">
                  <c:v>0.57222000000000006</c:v>
                </c:pt>
                <c:pt idx="1128">
                  <c:v>0.57012399999999996</c:v>
                </c:pt>
                <c:pt idx="1129">
                  <c:v>0.56980200000000003</c:v>
                </c:pt>
                <c:pt idx="1130">
                  <c:v>0.57494000000000001</c:v>
                </c:pt>
                <c:pt idx="1131">
                  <c:v>0.57835199999999998</c:v>
                </c:pt>
                <c:pt idx="1132">
                  <c:v>0.58480799999999999</c:v>
                </c:pt>
                <c:pt idx="1133">
                  <c:v>0.58124500000000001</c:v>
                </c:pt>
                <c:pt idx="1134">
                  <c:v>0.58404999999999996</c:v>
                </c:pt>
                <c:pt idx="1135">
                  <c:v>0.58438699999999999</c:v>
                </c:pt>
                <c:pt idx="1136">
                  <c:v>0.58678799999999998</c:v>
                </c:pt>
                <c:pt idx="1137">
                  <c:v>0.58751500000000001</c:v>
                </c:pt>
                <c:pt idx="1138">
                  <c:v>0.58341299999999996</c:v>
                </c:pt>
                <c:pt idx="1139">
                  <c:v>0.57593099999999997</c:v>
                </c:pt>
                <c:pt idx="1140">
                  <c:v>0.58540799999999993</c:v>
                </c:pt>
                <c:pt idx="1141">
                  <c:v>0.57014600000000004</c:v>
                </c:pt>
                <c:pt idx="1142">
                  <c:v>0.56171700000000002</c:v>
                </c:pt>
                <c:pt idx="1143">
                  <c:v>0.55386400000000002</c:v>
                </c:pt>
                <c:pt idx="1144">
                  <c:v>0.55216500000000002</c:v>
                </c:pt>
                <c:pt idx="1145">
                  <c:v>0.51739500000000005</c:v>
                </c:pt>
                <c:pt idx="1146">
                  <c:v>0.50855499999999998</c:v>
                </c:pt>
                <c:pt idx="1147">
                  <c:v>0.52002000000000004</c:v>
                </c:pt>
                <c:pt idx="1148">
                  <c:v>0.52925699999999998</c:v>
                </c:pt>
                <c:pt idx="1149">
                  <c:v>0.53530299999999997</c:v>
                </c:pt>
                <c:pt idx="1151">
                  <c:v>0.53218699999999997</c:v>
                </c:pt>
                <c:pt idx="1152">
                  <c:v>0.52132400000000001</c:v>
                </c:pt>
                <c:pt idx="1153">
                  <c:v>0.52795700000000001</c:v>
                </c:pt>
                <c:pt idx="1154">
                  <c:v>0.53846700000000003</c:v>
                </c:pt>
                <c:pt idx="1155">
                  <c:v>0.54931200000000002</c:v>
                </c:pt>
                <c:pt idx="1156">
                  <c:v>0.54475499999999999</c:v>
                </c:pt>
                <c:pt idx="1157">
                  <c:v>0.54043600000000003</c:v>
                </c:pt>
                <c:pt idx="1158">
                  <c:v>0.54796100000000003</c:v>
                </c:pt>
                <c:pt idx="1159">
                  <c:v>0.54930100000000004</c:v>
                </c:pt>
                <c:pt idx="1160">
                  <c:v>0.530416</c:v>
                </c:pt>
                <c:pt idx="1161">
                  <c:v>0.51611699999999994</c:v>
                </c:pt>
                <c:pt idx="1162">
                  <c:v>0.51934600000000009</c:v>
                </c:pt>
                <c:pt idx="1163">
                  <c:v>0.53174900000000003</c:v>
                </c:pt>
                <c:pt idx="1164">
                  <c:v>0.53526499999999999</c:v>
                </c:pt>
                <c:pt idx="1165">
                  <c:v>0.54896500000000004</c:v>
                </c:pt>
                <c:pt idx="1166">
                  <c:v>0.55537000000000003</c:v>
                </c:pt>
                <c:pt idx="1167">
                  <c:v>0.56216999999999995</c:v>
                </c:pt>
                <c:pt idx="1168">
                  <c:v>0.56401600000000007</c:v>
                </c:pt>
                <c:pt idx="1169">
                  <c:v>0.57159000000000004</c:v>
                </c:pt>
                <c:pt idx="1170">
                  <c:v>0.573716</c:v>
                </c:pt>
                <c:pt idx="1171">
                  <c:v>0.562635</c:v>
                </c:pt>
                <c:pt idx="1172">
                  <c:v>0.57068699999999994</c:v>
                </c:pt>
                <c:pt idx="1173">
                  <c:v>0.574013</c:v>
                </c:pt>
                <c:pt idx="1174">
                  <c:v>0.59470999999999996</c:v>
                </c:pt>
                <c:pt idx="1175">
                  <c:v>0.57770900000000003</c:v>
                </c:pt>
                <c:pt idx="1176">
                  <c:v>0.55970699999999995</c:v>
                </c:pt>
                <c:pt idx="1177">
                  <c:v>0.562029</c:v>
                </c:pt>
                <c:pt idx="1178">
                  <c:v>0.57997900000000002</c:v>
                </c:pt>
                <c:pt idx="1179">
                  <c:v>0.57779499999999995</c:v>
                </c:pt>
                <c:pt idx="1180">
                  <c:v>0.57213599999999998</c:v>
                </c:pt>
                <c:pt idx="1181">
                  <c:v>0.58547899999999997</c:v>
                </c:pt>
                <c:pt idx="1182">
                  <c:v>0.58380900000000002</c:v>
                </c:pt>
                <c:pt idx="1183">
                  <c:v>0.57956299999999994</c:v>
                </c:pt>
                <c:pt idx="1184">
                  <c:v>0.58792900000000003</c:v>
                </c:pt>
                <c:pt idx="1185">
                  <c:v>0.574627</c:v>
                </c:pt>
                <c:pt idx="1187">
                  <c:v>0.58485999999999994</c:v>
                </c:pt>
                <c:pt idx="1188">
                  <c:v>0.58345899999999995</c:v>
                </c:pt>
                <c:pt idx="1189">
                  <c:v>0.57653299999999996</c:v>
                </c:pt>
                <c:pt idx="1190">
                  <c:v>0.55385300000000004</c:v>
                </c:pt>
                <c:pt idx="1191">
                  <c:v>0.554114</c:v>
                </c:pt>
                <c:pt idx="1192">
                  <c:v>0.55737199999999998</c:v>
                </c:pt>
                <c:pt idx="1193">
                  <c:v>0.56505800000000006</c:v>
                </c:pt>
                <c:pt idx="1194">
                  <c:v>0.55269199999999996</c:v>
                </c:pt>
                <c:pt idx="1195">
                  <c:v>0.56908000000000003</c:v>
                </c:pt>
                <c:pt idx="1196">
                  <c:v>0.54486500000000004</c:v>
                </c:pt>
                <c:pt idx="1197">
                  <c:v>0.51832199999999995</c:v>
                </c:pt>
                <c:pt idx="1198">
                  <c:v>0.53678599999999999</c:v>
                </c:pt>
                <c:pt idx="1199">
                  <c:v>0.51906600000000003</c:v>
                </c:pt>
                <c:pt idx="1200">
                  <c:v>0.52986199999999994</c:v>
                </c:pt>
                <c:pt idx="1201">
                  <c:v>0.50650200000000001</c:v>
                </c:pt>
                <c:pt idx="1202">
                  <c:v>0.49831400000000003</c:v>
                </c:pt>
                <c:pt idx="1203">
                  <c:v>0.50913600000000003</c:v>
                </c:pt>
                <c:pt idx="1204">
                  <c:v>0.495535</c:v>
                </c:pt>
                <c:pt idx="1205">
                  <c:v>0.51717199999999997</c:v>
                </c:pt>
                <c:pt idx="1206">
                  <c:v>0.53149000000000002</c:v>
                </c:pt>
                <c:pt idx="1207">
                  <c:v>0.52660600000000002</c:v>
                </c:pt>
                <c:pt idx="1208">
                  <c:v>0.54904500000000001</c:v>
                </c:pt>
                <c:pt idx="1209">
                  <c:v>0.54848999999999992</c:v>
                </c:pt>
                <c:pt idx="1210">
                  <c:v>0.542821</c:v>
                </c:pt>
                <c:pt idx="1211">
                  <c:v>0.56355900000000003</c:v>
                </c:pt>
                <c:pt idx="1212">
                  <c:v>0.565747</c:v>
                </c:pt>
                <c:pt idx="1213">
                  <c:v>0.55471999999999999</c:v>
                </c:pt>
                <c:pt idx="1214">
                  <c:v>0.55471999999999999</c:v>
                </c:pt>
                <c:pt idx="1215">
                  <c:v>0.52988599999999997</c:v>
                </c:pt>
                <c:pt idx="1216">
                  <c:v>0.53966999999999998</c:v>
                </c:pt>
                <c:pt idx="1217">
                  <c:v>0.54682399999999998</c:v>
                </c:pt>
                <c:pt idx="1218">
                  <c:v>0.56374999999999997</c:v>
                </c:pt>
                <c:pt idx="1219">
                  <c:v>0.50372499999999998</c:v>
                </c:pt>
                <c:pt idx="1220">
                  <c:v>0.43314100000000005</c:v>
                </c:pt>
                <c:pt idx="1221">
                  <c:v>0.41250199999999998</c:v>
                </c:pt>
                <c:pt idx="1222">
                  <c:v>0.39071699999999998</c:v>
                </c:pt>
                <c:pt idx="1223">
                  <c:v>0.46610999999999997</c:v>
                </c:pt>
                <c:pt idx="1224">
                  <c:v>0.42210500000000001</c:v>
                </c:pt>
                <c:pt idx="1225">
                  <c:v>0.457507</c:v>
                </c:pt>
                <c:pt idx="1226">
                  <c:v>0.47472999999999999</c:v>
                </c:pt>
                <c:pt idx="1227">
                  <c:v>0.48717500000000002</c:v>
                </c:pt>
                <c:pt idx="1228">
                  <c:v>0.48957600000000001</c:v>
                </c:pt>
                <c:pt idx="1229">
                  <c:v>0.49489100000000003</c:v>
                </c:pt>
                <c:pt idx="1230">
                  <c:v>0.48352499999999998</c:v>
                </c:pt>
                <c:pt idx="1231">
                  <c:v>0.501884</c:v>
                </c:pt>
                <c:pt idx="1232">
                  <c:v>0.512185</c:v>
                </c:pt>
                <c:pt idx="1233">
                  <c:v>0.52793199999999996</c:v>
                </c:pt>
                <c:pt idx="1234">
                  <c:v>0.52688000000000001</c:v>
                </c:pt>
                <c:pt idx="1235">
                  <c:v>0.53232299999999999</c:v>
                </c:pt>
                <c:pt idx="1236">
                  <c:v>0.53701200000000004</c:v>
                </c:pt>
                <c:pt idx="1237">
                  <c:v>0.53498500000000004</c:v>
                </c:pt>
                <c:pt idx="1238">
                  <c:v>0.53213500000000002</c:v>
                </c:pt>
                <c:pt idx="1239">
                  <c:v>0.54671500000000006</c:v>
                </c:pt>
                <c:pt idx="1240">
                  <c:v>0.54189599999999993</c:v>
                </c:pt>
                <c:pt idx="1241">
                  <c:v>0.54320599999999997</c:v>
                </c:pt>
                <c:pt idx="1242">
                  <c:v>0.55472700000000008</c:v>
                </c:pt>
                <c:pt idx="1243">
                  <c:v>0.56046700000000005</c:v>
                </c:pt>
                <c:pt idx="1244">
                  <c:v>0.56687299999999996</c:v>
                </c:pt>
                <c:pt idx="1245">
                  <c:v>0.57765200000000005</c:v>
                </c:pt>
                <c:pt idx="1246">
                  <c:v>0.58288400000000007</c:v>
                </c:pt>
                <c:pt idx="1247">
                  <c:v>0.58755499999999994</c:v>
                </c:pt>
                <c:pt idx="1248">
                  <c:v>0.60022399999999998</c:v>
                </c:pt>
                <c:pt idx="1249">
                  <c:v>0.60482400000000003</c:v>
                </c:pt>
                <c:pt idx="1251">
                  <c:v>0.60999599999999998</c:v>
                </c:pt>
                <c:pt idx="1252">
                  <c:v>0.59662100000000007</c:v>
                </c:pt>
                <c:pt idx="1253">
                  <c:v>0.59753800000000001</c:v>
                </c:pt>
                <c:pt idx="1254">
                  <c:v>0.59914099999999992</c:v>
                </c:pt>
                <c:pt idx="1255">
                  <c:v>0.61107699999999998</c:v>
                </c:pt>
                <c:pt idx="1256">
                  <c:v>0.62317999999999996</c:v>
                </c:pt>
                <c:pt idx="1257">
                  <c:v>0.62407299999999999</c:v>
                </c:pt>
                <c:pt idx="1258">
                  <c:v>0.61956899999999993</c:v>
                </c:pt>
                <c:pt idx="1259">
                  <c:v>0.61737500000000001</c:v>
                </c:pt>
                <c:pt idx="1260">
                  <c:v>0.63059299999999996</c:v>
                </c:pt>
                <c:pt idx="1261">
                  <c:v>0.63292099999999996</c:v>
                </c:pt>
                <c:pt idx="1262">
                  <c:v>0.626888</c:v>
                </c:pt>
                <c:pt idx="1263">
                  <c:v>0.62770899999999996</c:v>
                </c:pt>
                <c:pt idx="1264">
                  <c:v>0.63307499999999994</c:v>
                </c:pt>
                <c:pt idx="1265">
                  <c:v>0.62978000000000001</c:v>
                </c:pt>
                <c:pt idx="1266">
                  <c:v>0.63290100000000005</c:v>
                </c:pt>
                <c:pt idx="1267">
                  <c:v>0.63894700000000004</c:v>
                </c:pt>
                <c:pt idx="1268">
                  <c:v>0.64460600000000001</c:v>
                </c:pt>
                <c:pt idx="1269">
                  <c:v>0.63772300000000004</c:v>
                </c:pt>
                <c:pt idx="1270">
                  <c:v>0.64169399999999999</c:v>
                </c:pt>
                <c:pt idx="1271">
                  <c:v>0.64001200000000003</c:v>
                </c:pt>
                <c:pt idx="1272">
                  <c:v>0.64115200000000006</c:v>
                </c:pt>
                <c:pt idx="1273">
                  <c:v>0.63782499999999998</c:v>
                </c:pt>
                <c:pt idx="1274">
                  <c:v>0.63730399999999998</c:v>
                </c:pt>
                <c:pt idx="1275">
                  <c:v>0.64421200000000001</c:v>
                </c:pt>
                <c:pt idx="1276">
                  <c:v>0.65096299999999996</c:v>
                </c:pt>
                <c:pt idx="1277">
                  <c:v>0.6415519999999999</c:v>
                </c:pt>
                <c:pt idx="1278">
                  <c:v>0.65302199999999999</c:v>
                </c:pt>
                <c:pt idx="1279">
                  <c:v>0.64933800000000008</c:v>
                </c:pt>
                <c:pt idx="1280">
                  <c:v>0.65952100000000002</c:v>
                </c:pt>
                <c:pt idx="1282">
                  <c:v>0.66029599999999999</c:v>
                </c:pt>
                <c:pt idx="1283">
                  <c:v>0.67046600000000001</c:v>
                </c:pt>
                <c:pt idx="1284">
                  <c:v>0.67058400000000007</c:v>
                </c:pt>
                <c:pt idx="1285">
                  <c:v>0.66960300000000006</c:v>
                </c:pt>
                <c:pt idx="1286">
                  <c:v>0.66239099999999995</c:v>
                </c:pt>
                <c:pt idx="1287">
                  <c:v>0.66663899999999998</c:v>
                </c:pt>
                <c:pt idx="1288">
                  <c:v>0.67343500000000001</c:v>
                </c:pt>
                <c:pt idx="1289">
                  <c:v>0.66978599999999999</c:v>
                </c:pt>
                <c:pt idx="1290">
                  <c:v>0.68063699999999994</c:v>
                </c:pt>
                <c:pt idx="1291">
                  <c:v>0.67169500000000004</c:v>
                </c:pt>
                <c:pt idx="1292">
                  <c:v>0.6778019999999999</c:v>
                </c:pt>
                <c:pt idx="1293">
                  <c:v>0.69225800000000004</c:v>
                </c:pt>
                <c:pt idx="1294">
                  <c:v>0.68775200000000003</c:v>
                </c:pt>
              </c:numCache>
            </c:numRef>
          </c:val>
          <c:smooth val="0"/>
          <c:extLst>
            <c:ext xmlns:c16="http://schemas.microsoft.com/office/drawing/2014/chart" uri="{C3380CC4-5D6E-409C-BE32-E72D297353CC}">
              <c16:uniqueId val="{00000003-37E2-48D5-9D93-3A249BBAB809}"/>
            </c:ext>
          </c:extLst>
        </c:ser>
        <c:ser>
          <c:idx val="4"/>
          <c:order val="2"/>
          <c:tx>
            <c:strRef>
              <c:f>'5y'!$G$2</c:f>
              <c:strCache>
                <c:ptCount val="1"/>
                <c:pt idx="0">
                  <c:v>Gold</c:v>
                </c:pt>
              </c:strCache>
            </c:strRef>
          </c:tx>
          <c:spPr>
            <a:ln w="28575" cap="rnd">
              <a:solidFill>
                <a:srgbClr val="FFC000"/>
              </a:solidFill>
              <a:round/>
            </a:ln>
            <a:effectLst/>
          </c:spPr>
          <c:marker>
            <c:symbol val="none"/>
          </c:marker>
          <c:cat>
            <c:numRef>
              <c:f>'5y'!$B$3:$B$1297</c:f>
              <c:numCache>
                <c:formatCode>m/d/yyyy</c:formatCode>
                <c:ptCount val="1295"/>
                <c:pt idx="0">
                  <c:v>44032</c:v>
                </c:pt>
                <c:pt idx="1">
                  <c:v>44033</c:v>
                </c:pt>
                <c:pt idx="2">
                  <c:v>44034</c:v>
                </c:pt>
                <c:pt idx="3">
                  <c:v>44035</c:v>
                </c:pt>
                <c:pt idx="4">
                  <c:v>44036</c:v>
                </c:pt>
                <c:pt idx="5">
                  <c:v>44039</c:v>
                </c:pt>
                <c:pt idx="6">
                  <c:v>44040</c:v>
                </c:pt>
                <c:pt idx="7">
                  <c:v>44041</c:v>
                </c:pt>
                <c:pt idx="8">
                  <c:v>44042</c:v>
                </c:pt>
                <c:pt idx="9">
                  <c:v>44043</c:v>
                </c:pt>
                <c:pt idx="10">
                  <c:v>44046</c:v>
                </c:pt>
                <c:pt idx="11">
                  <c:v>44047</c:v>
                </c:pt>
                <c:pt idx="12">
                  <c:v>44048</c:v>
                </c:pt>
                <c:pt idx="13">
                  <c:v>44049</c:v>
                </c:pt>
                <c:pt idx="14">
                  <c:v>44050</c:v>
                </c:pt>
                <c:pt idx="15">
                  <c:v>44053</c:v>
                </c:pt>
                <c:pt idx="16">
                  <c:v>44054</c:v>
                </c:pt>
                <c:pt idx="17">
                  <c:v>44055</c:v>
                </c:pt>
                <c:pt idx="18">
                  <c:v>44056</c:v>
                </c:pt>
                <c:pt idx="19">
                  <c:v>44057</c:v>
                </c:pt>
                <c:pt idx="20">
                  <c:v>44060</c:v>
                </c:pt>
                <c:pt idx="21">
                  <c:v>44061</c:v>
                </c:pt>
                <c:pt idx="22">
                  <c:v>44062</c:v>
                </c:pt>
                <c:pt idx="23">
                  <c:v>44063</c:v>
                </c:pt>
                <c:pt idx="24">
                  <c:v>44064</c:v>
                </c:pt>
                <c:pt idx="25">
                  <c:v>44067</c:v>
                </c:pt>
                <c:pt idx="26">
                  <c:v>44068</c:v>
                </c:pt>
                <c:pt idx="27">
                  <c:v>44069</c:v>
                </c:pt>
                <c:pt idx="28">
                  <c:v>44070</c:v>
                </c:pt>
                <c:pt idx="29">
                  <c:v>44071</c:v>
                </c:pt>
                <c:pt idx="30">
                  <c:v>44074</c:v>
                </c:pt>
                <c:pt idx="31">
                  <c:v>44075</c:v>
                </c:pt>
                <c:pt idx="32">
                  <c:v>44076</c:v>
                </c:pt>
                <c:pt idx="33">
                  <c:v>44077</c:v>
                </c:pt>
                <c:pt idx="34">
                  <c:v>44078</c:v>
                </c:pt>
                <c:pt idx="35">
                  <c:v>44081</c:v>
                </c:pt>
                <c:pt idx="36">
                  <c:v>44082</c:v>
                </c:pt>
                <c:pt idx="37">
                  <c:v>44083</c:v>
                </c:pt>
                <c:pt idx="38">
                  <c:v>44084</c:v>
                </c:pt>
                <c:pt idx="39">
                  <c:v>44085</c:v>
                </c:pt>
                <c:pt idx="40">
                  <c:v>44088</c:v>
                </c:pt>
                <c:pt idx="41">
                  <c:v>44089</c:v>
                </c:pt>
                <c:pt idx="42">
                  <c:v>44090</c:v>
                </c:pt>
                <c:pt idx="43">
                  <c:v>44091</c:v>
                </c:pt>
                <c:pt idx="44">
                  <c:v>44092</c:v>
                </c:pt>
                <c:pt idx="45">
                  <c:v>44095</c:v>
                </c:pt>
                <c:pt idx="46">
                  <c:v>44096</c:v>
                </c:pt>
                <c:pt idx="47">
                  <c:v>44097</c:v>
                </c:pt>
                <c:pt idx="48">
                  <c:v>44098</c:v>
                </c:pt>
                <c:pt idx="49">
                  <c:v>44099</c:v>
                </c:pt>
                <c:pt idx="50">
                  <c:v>44102</c:v>
                </c:pt>
                <c:pt idx="51">
                  <c:v>44103</c:v>
                </c:pt>
                <c:pt idx="52">
                  <c:v>44104</c:v>
                </c:pt>
                <c:pt idx="53">
                  <c:v>44105</c:v>
                </c:pt>
                <c:pt idx="54">
                  <c:v>44106</c:v>
                </c:pt>
                <c:pt idx="55">
                  <c:v>44109</c:v>
                </c:pt>
                <c:pt idx="56">
                  <c:v>44110</c:v>
                </c:pt>
                <c:pt idx="57">
                  <c:v>44111</c:v>
                </c:pt>
                <c:pt idx="58">
                  <c:v>44112</c:v>
                </c:pt>
                <c:pt idx="59">
                  <c:v>44113</c:v>
                </c:pt>
                <c:pt idx="60">
                  <c:v>44116</c:v>
                </c:pt>
                <c:pt idx="61">
                  <c:v>44117</c:v>
                </c:pt>
                <c:pt idx="62">
                  <c:v>44118</c:v>
                </c:pt>
                <c:pt idx="63">
                  <c:v>44119</c:v>
                </c:pt>
                <c:pt idx="64">
                  <c:v>44120</c:v>
                </c:pt>
                <c:pt idx="65">
                  <c:v>44123</c:v>
                </c:pt>
                <c:pt idx="66">
                  <c:v>44124</c:v>
                </c:pt>
                <c:pt idx="67">
                  <c:v>44125</c:v>
                </c:pt>
                <c:pt idx="68">
                  <c:v>44126</c:v>
                </c:pt>
                <c:pt idx="69">
                  <c:v>44127</c:v>
                </c:pt>
                <c:pt idx="70">
                  <c:v>44130</c:v>
                </c:pt>
                <c:pt idx="71">
                  <c:v>44131</c:v>
                </c:pt>
                <c:pt idx="72">
                  <c:v>44132</c:v>
                </c:pt>
                <c:pt idx="73">
                  <c:v>44133</c:v>
                </c:pt>
                <c:pt idx="74">
                  <c:v>44134</c:v>
                </c:pt>
                <c:pt idx="75">
                  <c:v>44137</c:v>
                </c:pt>
                <c:pt idx="76">
                  <c:v>44138</c:v>
                </c:pt>
                <c:pt idx="77">
                  <c:v>44139</c:v>
                </c:pt>
                <c:pt idx="78">
                  <c:v>44140</c:v>
                </c:pt>
                <c:pt idx="79">
                  <c:v>44141</c:v>
                </c:pt>
                <c:pt idx="80">
                  <c:v>44144</c:v>
                </c:pt>
                <c:pt idx="81">
                  <c:v>44145</c:v>
                </c:pt>
                <c:pt idx="82">
                  <c:v>44146</c:v>
                </c:pt>
                <c:pt idx="83">
                  <c:v>44147</c:v>
                </c:pt>
                <c:pt idx="84">
                  <c:v>44148</c:v>
                </c:pt>
                <c:pt idx="85">
                  <c:v>44151</c:v>
                </c:pt>
                <c:pt idx="86">
                  <c:v>44152</c:v>
                </c:pt>
                <c:pt idx="87">
                  <c:v>44153</c:v>
                </c:pt>
                <c:pt idx="88">
                  <c:v>44154</c:v>
                </c:pt>
                <c:pt idx="89">
                  <c:v>44155</c:v>
                </c:pt>
                <c:pt idx="90">
                  <c:v>44158</c:v>
                </c:pt>
                <c:pt idx="91">
                  <c:v>44159</c:v>
                </c:pt>
                <c:pt idx="92">
                  <c:v>44160</c:v>
                </c:pt>
                <c:pt idx="93">
                  <c:v>44161</c:v>
                </c:pt>
                <c:pt idx="94">
                  <c:v>44162</c:v>
                </c:pt>
                <c:pt idx="95">
                  <c:v>44165</c:v>
                </c:pt>
                <c:pt idx="96">
                  <c:v>44166</c:v>
                </c:pt>
                <c:pt idx="97">
                  <c:v>44167</c:v>
                </c:pt>
                <c:pt idx="98">
                  <c:v>44168</c:v>
                </c:pt>
                <c:pt idx="99">
                  <c:v>44169</c:v>
                </c:pt>
                <c:pt idx="100">
                  <c:v>44172</c:v>
                </c:pt>
                <c:pt idx="101">
                  <c:v>44173</c:v>
                </c:pt>
                <c:pt idx="102">
                  <c:v>44174</c:v>
                </c:pt>
                <c:pt idx="103">
                  <c:v>44175</c:v>
                </c:pt>
                <c:pt idx="104">
                  <c:v>44176</c:v>
                </c:pt>
                <c:pt idx="105">
                  <c:v>44179</c:v>
                </c:pt>
                <c:pt idx="106">
                  <c:v>44180</c:v>
                </c:pt>
                <c:pt idx="107">
                  <c:v>44181</c:v>
                </c:pt>
                <c:pt idx="108">
                  <c:v>44182</c:v>
                </c:pt>
                <c:pt idx="109">
                  <c:v>44183</c:v>
                </c:pt>
                <c:pt idx="110">
                  <c:v>44186</c:v>
                </c:pt>
                <c:pt idx="111">
                  <c:v>44187</c:v>
                </c:pt>
                <c:pt idx="112">
                  <c:v>44188</c:v>
                </c:pt>
                <c:pt idx="113">
                  <c:v>44189</c:v>
                </c:pt>
                <c:pt idx="114">
                  <c:v>44193</c:v>
                </c:pt>
                <c:pt idx="115">
                  <c:v>44194</c:v>
                </c:pt>
                <c:pt idx="116">
                  <c:v>44195</c:v>
                </c:pt>
                <c:pt idx="117">
                  <c:v>44196</c:v>
                </c:pt>
                <c:pt idx="118">
                  <c:v>44197</c:v>
                </c:pt>
                <c:pt idx="119">
                  <c:v>44200</c:v>
                </c:pt>
                <c:pt idx="120">
                  <c:v>44201</c:v>
                </c:pt>
                <c:pt idx="121">
                  <c:v>44202</c:v>
                </c:pt>
                <c:pt idx="122">
                  <c:v>44203</c:v>
                </c:pt>
                <c:pt idx="123">
                  <c:v>44204</c:v>
                </c:pt>
                <c:pt idx="124">
                  <c:v>44207</c:v>
                </c:pt>
                <c:pt idx="125">
                  <c:v>44208</c:v>
                </c:pt>
                <c:pt idx="126">
                  <c:v>44209</c:v>
                </c:pt>
                <c:pt idx="127">
                  <c:v>44210</c:v>
                </c:pt>
                <c:pt idx="128">
                  <c:v>44211</c:v>
                </c:pt>
                <c:pt idx="129">
                  <c:v>44214</c:v>
                </c:pt>
                <c:pt idx="130">
                  <c:v>44215</c:v>
                </c:pt>
                <c:pt idx="131">
                  <c:v>44216</c:v>
                </c:pt>
                <c:pt idx="132">
                  <c:v>44217</c:v>
                </c:pt>
                <c:pt idx="133">
                  <c:v>44218</c:v>
                </c:pt>
                <c:pt idx="134">
                  <c:v>44221</c:v>
                </c:pt>
                <c:pt idx="135">
                  <c:v>44222</c:v>
                </c:pt>
                <c:pt idx="136">
                  <c:v>44223</c:v>
                </c:pt>
                <c:pt idx="137">
                  <c:v>44224</c:v>
                </c:pt>
                <c:pt idx="138">
                  <c:v>44225</c:v>
                </c:pt>
                <c:pt idx="139">
                  <c:v>44228</c:v>
                </c:pt>
                <c:pt idx="140">
                  <c:v>44229</c:v>
                </c:pt>
                <c:pt idx="141">
                  <c:v>44230</c:v>
                </c:pt>
                <c:pt idx="142">
                  <c:v>44231</c:v>
                </c:pt>
                <c:pt idx="143">
                  <c:v>44232</c:v>
                </c:pt>
                <c:pt idx="144">
                  <c:v>44235</c:v>
                </c:pt>
                <c:pt idx="145">
                  <c:v>44236</c:v>
                </c:pt>
                <c:pt idx="146">
                  <c:v>44237</c:v>
                </c:pt>
                <c:pt idx="147">
                  <c:v>44238</c:v>
                </c:pt>
                <c:pt idx="148">
                  <c:v>44239</c:v>
                </c:pt>
                <c:pt idx="149">
                  <c:v>44242</c:v>
                </c:pt>
                <c:pt idx="150">
                  <c:v>44243</c:v>
                </c:pt>
                <c:pt idx="151">
                  <c:v>44244</c:v>
                </c:pt>
                <c:pt idx="152">
                  <c:v>44245</c:v>
                </c:pt>
                <c:pt idx="153">
                  <c:v>44246</c:v>
                </c:pt>
                <c:pt idx="154">
                  <c:v>44249</c:v>
                </c:pt>
                <c:pt idx="155">
                  <c:v>44250</c:v>
                </c:pt>
                <c:pt idx="156">
                  <c:v>44251</c:v>
                </c:pt>
                <c:pt idx="157">
                  <c:v>44252</c:v>
                </c:pt>
                <c:pt idx="158">
                  <c:v>44253</c:v>
                </c:pt>
                <c:pt idx="159">
                  <c:v>44256</c:v>
                </c:pt>
                <c:pt idx="160">
                  <c:v>44257</c:v>
                </c:pt>
                <c:pt idx="161">
                  <c:v>44258</c:v>
                </c:pt>
                <c:pt idx="162">
                  <c:v>44259</c:v>
                </c:pt>
                <c:pt idx="163">
                  <c:v>44260</c:v>
                </c:pt>
                <c:pt idx="164">
                  <c:v>44263</c:v>
                </c:pt>
                <c:pt idx="165">
                  <c:v>44264</c:v>
                </c:pt>
                <c:pt idx="166">
                  <c:v>44265</c:v>
                </c:pt>
                <c:pt idx="167">
                  <c:v>44266</c:v>
                </c:pt>
                <c:pt idx="168">
                  <c:v>44267</c:v>
                </c:pt>
                <c:pt idx="169">
                  <c:v>44270</c:v>
                </c:pt>
                <c:pt idx="170">
                  <c:v>44271</c:v>
                </c:pt>
                <c:pt idx="171">
                  <c:v>44272</c:v>
                </c:pt>
                <c:pt idx="172">
                  <c:v>44273</c:v>
                </c:pt>
                <c:pt idx="173">
                  <c:v>44274</c:v>
                </c:pt>
                <c:pt idx="174">
                  <c:v>44277</c:v>
                </c:pt>
                <c:pt idx="175">
                  <c:v>44278</c:v>
                </c:pt>
                <c:pt idx="176">
                  <c:v>44279</c:v>
                </c:pt>
                <c:pt idx="177">
                  <c:v>44280</c:v>
                </c:pt>
                <c:pt idx="178">
                  <c:v>44281</c:v>
                </c:pt>
                <c:pt idx="179">
                  <c:v>44284</c:v>
                </c:pt>
                <c:pt idx="180">
                  <c:v>44285</c:v>
                </c:pt>
                <c:pt idx="181">
                  <c:v>44286</c:v>
                </c:pt>
                <c:pt idx="182">
                  <c:v>44287</c:v>
                </c:pt>
                <c:pt idx="183">
                  <c:v>44288</c:v>
                </c:pt>
                <c:pt idx="184">
                  <c:v>44291</c:v>
                </c:pt>
                <c:pt idx="185">
                  <c:v>44292</c:v>
                </c:pt>
                <c:pt idx="186">
                  <c:v>44293</c:v>
                </c:pt>
                <c:pt idx="187">
                  <c:v>44294</c:v>
                </c:pt>
                <c:pt idx="188">
                  <c:v>44295</c:v>
                </c:pt>
                <c:pt idx="189">
                  <c:v>44298</c:v>
                </c:pt>
                <c:pt idx="190">
                  <c:v>44299</c:v>
                </c:pt>
                <c:pt idx="191">
                  <c:v>44300</c:v>
                </c:pt>
                <c:pt idx="192">
                  <c:v>44301</c:v>
                </c:pt>
                <c:pt idx="193">
                  <c:v>44302</c:v>
                </c:pt>
                <c:pt idx="194">
                  <c:v>44305</c:v>
                </c:pt>
                <c:pt idx="195">
                  <c:v>44306</c:v>
                </c:pt>
                <c:pt idx="196">
                  <c:v>44307</c:v>
                </c:pt>
                <c:pt idx="197">
                  <c:v>44308</c:v>
                </c:pt>
                <c:pt idx="198">
                  <c:v>44309</c:v>
                </c:pt>
                <c:pt idx="199">
                  <c:v>44312</c:v>
                </c:pt>
                <c:pt idx="200">
                  <c:v>44313</c:v>
                </c:pt>
                <c:pt idx="201">
                  <c:v>44314</c:v>
                </c:pt>
                <c:pt idx="202">
                  <c:v>44315</c:v>
                </c:pt>
                <c:pt idx="203">
                  <c:v>44316</c:v>
                </c:pt>
                <c:pt idx="204">
                  <c:v>44319</c:v>
                </c:pt>
                <c:pt idx="205">
                  <c:v>44320</c:v>
                </c:pt>
                <c:pt idx="206">
                  <c:v>44321</c:v>
                </c:pt>
                <c:pt idx="207">
                  <c:v>44322</c:v>
                </c:pt>
                <c:pt idx="208">
                  <c:v>44323</c:v>
                </c:pt>
                <c:pt idx="209">
                  <c:v>44326</c:v>
                </c:pt>
                <c:pt idx="210">
                  <c:v>44327</c:v>
                </c:pt>
                <c:pt idx="211">
                  <c:v>44328</c:v>
                </c:pt>
                <c:pt idx="212">
                  <c:v>44329</c:v>
                </c:pt>
                <c:pt idx="213">
                  <c:v>44330</c:v>
                </c:pt>
                <c:pt idx="214">
                  <c:v>44333</c:v>
                </c:pt>
                <c:pt idx="215">
                  <c:v>44334</c:v>
                </c:pt>
                <c:pt idx="216">
                  <c:v>44335</c:v>
                </c:pt>
                <c:pt idx="217">
                  <c:v>44336</c:v>
                </c:pt>
                <c:pt idx="218">
                  <c:v>44337</c:v>
                </c:pt>
                <c:pt idx="219">
                  <c:v>44340</c:v>
                </c:pt>
                <c:pt idx="220">
                  <c:v>44341</c:v>
                </c:pt>
                <c:pt idx="221">
                  <c:v>44342</c:v>
                </c:pt>
                <c:pt idx="222">
                  <c:v>44343</c:v>
                </c:pt>
                <c:pt idx="223">
                  <c:v>44344</c:v>
                </c:pt>
                <c:pt idx="224">
                  <c:v>44347</c:v>
                </c:pt>
                <c:pt idx="225">
                  <c:v>44348</c:v>
                </c:pt>
                <c:pt idx="226">
                  <c:v>44349</c:v>
                </c:pt>
                <c:pt idx="227">
                  <c:v>44350</c:v>
                </c:pt>
                <c:pt idx="228">
                  <c:v>44351</c:v>
                </c:pt>
                <c:pt idx="229">
                  <c:v>44354</c:v>
                </c:pt>
                <c:pt idx="230">
                  <c:v>44355</c:v>
                </c:pt>
                <c:pt idx="231">
                  <c:v>44356</c:v>
                </c:pt>
                <c:pt idx="232">
                  <c:v>44357</c:v>
                </c:pt>
                <c:pt idx="233">
                  <c:v>44358</c:v>
                </c:pt>
                <c:pt idx="234">
                  <c:v>44361</c:v>
                </c:pt>
                <c:pt idx="235">
                  <c:v>44362</c:v>
                </c:pt>
                <c:pt idx="236">
                  <c:v>44363</c:v>
                </c:pt>
                <c:pt idx="237">
                  <c:v>44364</c:v>
                </c:pt>
                <c:pt idx="238">
                  <c:v>44365</c:v>
                </c:pt>
                <c:pt idx="239">
                  <c:v>44368</c:v>
                </c:pt>
                <c:pt idx="240">
                  <c:v>44369</c:v>
                </c:pt>
                <c:pt idx="241">
                  <c:v>44370</c:v>
                </c:pt>
                <c:pt idx="242">
                  <c:v>44371</c:v>
                </c:pt>
                <c:pt idx="243">
                  <c:v>44372</c:v>
                </c:pt>
                <c:pt idx="244">
                  <c:v>44375</c:v>
                </c:pt>
                <c:pt idx="245">
                  <c:v>44376</c:v>
                </c:pt>
                <c:pt idx="246">
                  <c:v>44377</c:v>
                </c:pt>
                <c:pt idx="247">
                  <c:v>44378</c:v>
                </c:pt>
                <c:pt idx="248">
                  <c:v>44379</c:v>
                </c:pt>
                <c:pt idx="249">
                  <c:v>44382</c:v>
                </c:pt>
                <c:pt idx="250">
                  <c:v>44383</c:v>
                </c:pt>
                <c:pt idx="251">
                  <c:v>44384</c:v>
                </c:pt>
                <c:pt idx="252">
                  <c:v>44385</c:v>
                </c:pt>
                <c:pt idx="253">
                  <c:v>44386</c:v>
                </c:pt>
                <c:pt idx="254">
                  <c:v>44389</c:v>
                </c:pt>
                <c:pt idx="255">
                  <c:v>44390</c:v>
                </c:pt>
                <c:pt idx="256">
                  <c:v>44391</c:v>
                </c:pt>
                <c:pt idx="257">
                  <c:v>44392</c:v>
                </c:pt>
                <c:pt idx="258">
                  <c:v>44393</c:v>
                </c:pt>
                <c:pt idx="259">
                  <c:v>44396</c:v>
                </c:pt>
                <c:pt idx="260">
                  <c:v>44397</c:v>
                </c:pt>
                <c:pt idx="261">
                  <c:v>44398</c:v>
                </c:pt>
                <c:pt idx="262">
                  <c:v>44399</c:v>
                </c:pt>
                <c:pt idx="263">
                  <c:v>44400</c:v>
                </c:pt>
                <c:pt idx="264">
                  <c:v>44403</c:v>
                </c:pt>
                <c:pt idx="265">
                  <c:v>44404</c:v>
                </c:pt>
                <c:pt idx="266">
                  <c:v>44405</c:v>
                </c:pt>
                <c:pt idx="267">
                  <c:v>44406</c:v>
                </c:pt>
                <c:pt idx="268">
                  <c:v>44407</c:v>
                </c:pt>
                <c:pt idx="269">
                  <c:v>44410</c:v>
                </c:pt>
                <c:pt idx="270">
                  <c:v>44411</c:v>
                </c:pt>
                <c:pt idx="271">
                  <c:v>44412</c:v>
                </c:pt>
                <c:pt idx="272">
                  <c:v>44413</c:v>
                </c:pt>
                <c:pt idx="273">
                  <c:v>44414</c:v>
                </c:pt>
                <c:pt idx="274">
                  <c:v>44417</c:v>
                </c:pt>
                <c:pt idx="275">
                  <c:v>44418</c:v>
                </c:pt>
                <c:pt idx="276">
                  <c:v>44419</c:v>
                </c:pt>
                <c:pt idx="277">
                  <c:v>44420</c:v>
                </c:pt>
                <c:pt idx="278">
                  <c:v>44421</c:v>
                </c:pt>
                <c:pt idx="279">
                  <c:v>44424</c:v>
                </c:pt>
                <c:pt idx="280">
                  <c:v>44425</c:v>
                </c:pt>
                <c:pt idx="281">
                  <c:v>44426</c:v>
                </c:pt>
                <c:pt idx="282">
                  <c:v>44427</c:v>
                </c:pt>
                <c:pt idx="283">
                  <c:v>44428</c:v>
                </c:pt>
                <c:pt idx="284">
                  <c:v>44431</c:v>
                </c:pt>
                <c:pt idx="285">
                  <c:v>44432</c:v>
                </c:pt>
                <c:pt idx="286">
                  <c:v>44433</c:v>
                </c:pt>
                <c:pt idx="287">
                  <c:v>44434</c:v>
                </c:pt>
                <c:pt idx="288">
                  <c:v>44435</c:v>
                </c:pt>
                <c:pt idx="289">
                  <c:v>44438</c:v>
                </c:pt>
                <c:pt idx="290">
                  <c:v>44439</c:v>
                </c:pt>
                <c:pt idx="291">
                  <c:v>44440</c:v>
                </c:pt>
                <c:pt idx="292">
                  <c:v>44441</c:v>
                </c:pt>
                <c:pt idx="293">
                  <c:v>44442</c:v>
                </c:pt>
                <c:pt idx="294">
                  <c:v>44445</c:v>
                </c:pt>
                <c:pt idx="295">
                  <c:v>44446</c:v>
                </c:pt>
                <c:pt idx="296">
                  <c:v>44447</c:v>
                </c:pt>
                <c:pt idx="297">
                  <c:v>44448</c:v>
                </c:pt>
                <c:pt idx="298">
                  <c:v>44449</c:v>
                </c:pt>
                <c:pt idx="299">
                  <c:v>44452</c:v>
                </c:pt>
                <c:pt idx="300">
                  <c:v>44453</c:v>
                </c:pt>
                <c:pt idx="301">
                  <c:v>44454</c:v>
                </c:pt>
                <c:pt idx="302">
                  <c:v>44455</c:v>
                </c:pt>
                <c:pt idx="303">
                  <c:v>44456</c:v>
                </c:pt>
                <c:pt idx="304">
                  <c:v>44459</c:v>
                </c:pt>
                <c:pt idx="305">
                  <c:v>44460</c:v>
                </c:pt>
                <c:pt idx="306">
                  <c:v>44461</c:v>
                </c:pt>
                <c:pt idx="307">
                  <c:v>44462</c:v>
                </c:pt>
                <c:pt idx="308">
                  <c:v>44463</c:v>
                </c:pt>
                <c:pt idx="309">
                  <c:v>44466</c:v>
                </c:pt>
                <c:pt idx="310">
                  <c:v>44467</c:v>
                </c:pt>
                <c:pt idx="311">
                  <c:v>44468</c:v>
                </c:pt>
                <c:pt idx="312">
                  <c:v>44469</c:v>
                </c:pt>
                <c:pt idx="313">
                  <c:v>44470</c:v>
                </c:pt>
                <c:pt idx="314">
                  <c:v>44473</c:v>
                </c:pt>
                <c:pt idx="315">
                  <c:v>44474</c:v>
                </c:pt>
                <c:pt idx="316">
                  <c:v>44475</c:v>
                </c:pt>
                <c:pt idx="317">
                  <c:v>44476</c:v>
                </c:pt>
                <c:pt idx="318">
                  <c:v>44477</c:v>
                </c:pt>
                <c:pt idx="319">
                  <c:v>44480</c:v>
                </c:pt>
                <c:pt idx="320">
                  <c:v>44481</c:v>
                </c:pt>
                <c:pt idx="321">
                  <c:v>44482</c:v>
                </c:pt>
                <c:pt idx="322">
                  <c:v>44483</c:v>
                </c:pt>
                <c:pt idx="323">
                  <c:v>44484</c:v>
                </c:pt>
                <c:pt idx="324">
                  <c:v>44487</c:v>
                </c:pt>
                <c:pt idx="325">
                  <c:v>44488</c:v>
                </c:pt>
                <c:pt idx="326">
                  <c:v>44489</c:v>
                </c:pt>
                <c:pt idx="327">
                  <c:v>44490</c:v>
                </c:pt>
                <c:pt idx="328">
                  <c:v>44491</c:v>
                </c:pt>
                <c:pt idx="329">
                  <c:v>44494</c:v>
                </c:pt>
                <c:pt idx="330">
                  <c:v>44495</c:v>
                </c:pt>
                <c:pt idx="331">
                  <c:v>44496</c:v>
                </c:pt>
                <c:pt idx="332">
                  <c:v>44497</c:v>
                </c:pt>
                <c:pt idx="333">
                  <c:v>44498</c:v>
                </c:pt>
                <c:pt idx="334">
                  <c:v>44501</c:v>
                </c:pt>
                <c:pt idx="335">
                  <c:v>44502</c:v>
                </c:pt>
                <c:pt idx="336">
                  <c:v>44503</c:v>
                </c:pt>
                <c:pt idx="337">
                  <c:v>44504</c:v>
                </c:pt>
                <c:pt idx="338">
                  <c:v>44505</c:v>
                </c:pt>
                <c:pt idx="339">
                  <c:v>44508</c:v>
                </c:pt>
                <c:pt idx="340">
                  <c:v>44509</c:v>
                </c:pt>
                <c:pt idx="341">
                  <c:v>44510</c:v>
                </c:pt>
                <c:pt idx="342">
                  <c:v>44511</c:v>
                </c:pt>
                <c:pt idx="343">
                  <c:v>44512</c:v>
                </c:pt>
                <c:pt idx="344">
                  <c:v>44515</c:v>
                </c:pt>
                <c:pt idx="345">
                  <c:v>44516</c:v>
                </c:pt>
                <c:pt idx="346">
                  <c:v>44517</c:v>
                </c:pt>
                <c:pt idx="347">
                  <c:v>44518</c:v>
                </c:pt>
                <c:pt idx="348">
                  <c:v>44519</c:v>
                </c:pt>
                <c:pt idx="349">
                  <c:v>44522</c:v>
                </c:pt>
                <c:pt idx="350">
                  <c:v>44523</c:v>
                </c:pt>
                <c:pt idx="351">
                  <c:v>44524</c:v>
                </c:pt>
                <c:pt idx="352">
                  <c:v>44525</c:v>
                </c:pt>
                <c:pt idx="353">
                  <c:v>44526</c:v>
                </c:pt>
                <c:pt idx="354">
                  <c:v>44529</c:v>
                </c:pt>
                <c:pt idx="355">
                  <c:v>44530</c:v>
                </c:pt>
                <c:pt idx="356">
                  <c:v>44531</c:v>
                </c:pt>
                <c:pt idx="357">
                  <c:v>44532</c:v>
                </c:pt>
                <c:pt idx="358">
                  <c:v>44533</c:v>
                </c:pt>
                <c:pt idx="359">
                  <c:v>44536</c:v>
                </c:pt>
                <c:pt idx="360">
                  <c:v>44537</c:v>
                </c:pt>
                <c:pt idx="361">
                  <c:v>44538</c:v>
                </c:pt>
                <c:pt idx="362">
                  <c:v>44539</c:v>
                </c:pt>
                <c:pt idx="363">
                  <c:v>44540</c:v>
                </c:pt>
                <c:pt idx="364">
                  <c:v>44543</c:v>
                </c:pt>
                <c:pt idx="365">
                  <c:v>44544</c:v>
                </c:pt>
                <c:pt idx="366">
                  <c:v>44545</c:v>
                </c:pt>
                <c:pt idx="367">
                  <c:v>44546</c:v>
                </c:pt>
                <c:pt idx="368">
                  <c:v>44547</c:v>
                </c:pt>
                <c:pt idx="369">
                  <c:v>44550</c:v>
                </c:pt>
                <c:pt idx="370">
                  <c:v>44551</c:v>
                </c:pt>
                <c:pt idx="371">
                  <c:v>44552</c:v>
                </c:pt>
                <c:pt idx="372">
                  <c:v>44553</c:v>
                </c:pt>
                <c:pt idx="373">
                  <c:v>44554</c:v>
                </c:pt>
                <c:pt idx="374">
                  <c:v>44557</c:v>
                </c:pt>
                <c:pt idx="375">
                  <c:v>44558</c:v>
                </c:pt>
                <c:pt idx="376">
                  <c:v>44559</c:v>
                </c:pt>
                <c:pt idx="377">
                  <c:v>44560</c:v>
                </c:pt>
                <c:pt idx="378">
                  <c:v>44561</c:v>
                </c:pt>
                <c:pt idx="379">
                  <c:v>44564</c:v>
                </c:pt>
                <c:pt idx="380">
                  <c:v>44565</c:v>
                </c:pt>
                <c:pt idx="381">
                  <c:v>44566</c:v>
                </c:pt>
                <c:pt idx="382">
                  <c:v>44567</c:v>
                </c:pt>
                <c:pt idx="383">
                  <c:v>44568</c:v>
                </c:pt>
                <c:pt idx="384">
                  <c:v>44571</c:v>
                </c:pt>
                <c:pt idx="385">
                  <c:v>44572</c:v>
                </c:pt>
                <c:pt idx="386">
                  <c:v>44573</c:v>
                </c:pt>
                <c:pt idx="387">
                  <c:v>44574</c:v>
                </c:pt>
                <c:pt idx="388">
                  <c:v>44575</c:v>
                </c:pt>
                <c:pt idx="389">
                  <c:v>44578</c:v>
                </c:pt>
                <c:pt idx="390">
                  <c:v>44579</c:v>
                </c:pt>
                <c:pt idx="391">
                  <c:v>44580</c:v>
                </c:pt>
                <c:pt idx="392">
                  <c:v>44581</c:v>
                </c:pt>
                <c:pt idx="393">
                  <c:v>44582</c:v>
                </c:pt>
                <c:pt idx="394">
                  <c:v>44585</c:v>
                </c:pt>
                <c:pt idx="395">
                  <c:v>44586</c:v>
                </c:pt>
                <c:pt idx="396">
                  <c:v>44587</c:v>
                </c:pt>
                <c:pt idx="397">
                  <c:v>44588</c:v>
                </c:pt>
                <c:pt idx="398">
                  <c:v>44589</c:v>
                </c:pt>
                <c:pt idx="399">
                  <c:v>44592</c:v>
                </c:pt>
                <c:pt idx="400">
                  <c:v>44593</c:v>
                </c:pt>
                <c:pt idx="401">
                  <c:v>44594</c:v>
                </c:pt>
                <c:pt idx="402">
                  <c:v>44595</c:v>
                </c:pt>
                <c:pt idx="403">
                  <c:v>44596</c:v>
                </c:pt>
                <c:pt idx="404">
                  <c:v>44599</c:v>
                </c:pt>
                <c:pt idx="405">
                  <c:v>44600</c:v>
                </c:pt>
                <c:pt idx="406">
                  <c:v>44601</c:v>
                </c:pt>
                <c:pt idx="407">
                  <c:v>44602</c:v>
                </c:pt>
                <c:pt idx="408">
                  <c:v>44603</c:v>
                </c:pt>
                <c:pt idx="409">
                  <c:v>44606</c:v>
                </c:pt>
                <c:pt idx="410">
                  <c:v>44607</c:v>
                </c:pt>
                <c:pt idx="411">
                  <c:v>44608</c:v>
                </c:pt>
                <c:pt idx="412">
                  <c:v>44609</c:v>
                </c:pt>
                <c:pt idx="413">
                  <c:v>44610</c:v>
                </c:pt>
                <c:pt idx="414">
                  <c:v>44613</c:v>
                </c:pt>
                <c:pt idx="415">
                  <c:v>44614</c:v>
                </c:pt>
                <c:pt idx="416">
                  <c:v>44615</c:v>
                </c:pt>
                <c:pt idx="417">
                  <c:v>44616</c:v>
                </c:pt>
                <c:pt idx="418">
                  <c:v>44617</c:v>
                </c:pt>
                <c:pt idx="419">
                  <c:v>44620</c:v>
                </c:pt>
                <c:pt idx="420">
                  <c:v>44621</c:v>
                </c:pt>
                <c:pt idx="421">
                  <c:v>44622</c:v>
                </c:pt>
                <c:pt idx="422">
                  <c:v>44623</c:v>
                </c:pt>
                <c:pt idx="423">
                  <c:v>44624</c:v>
                </c:pt>
                <c:pt idx="424">
                  <c:v>44627</c:v>
                </c:pt>
                <c:pt idx="425">
                  <c:v>44628</c:v>
                </c:pt>
                <c:pt idx="426">
                  <c:v>44629</c:v>
                </c:pt>
                <c:pt idx="427">
                  <c:v>44630</c:v>
                </c:pt>
                <c:pt idx="428">
                  <c:v>44631</c:v>
                </c:pt>
                <c:pt idx="429">
                  <c:v>44634</c:v>
                </c:pt>
                <c:pt idx="430">
                  <c:v>44635</c:v>
                </c:pt>
                <c:pt idx="431">
                  <c:v>44636</c:v>
                </c:pt>
                <c:pt idx="432">
                  <c:v>44637</c:v>
                </c:pt>
                <c:pt idx="433">
                  <c:v>44638</c:v>
                </c:pt>
                <c:pt idx="434">
                  <c:v>44641</c:v>
                </c:pt>
                <c:pt idx="435">
                  <c:v>44642</c:v>
                </c:pt>
                <c:pt idx="436">
                  <c:v>44643</c:v>
                </c:pt>
                <c:pt idx="437">
                  <c:v>44644</c:v>
                </c:pt>
                <c:pt idx="438">
                  <c:v>44645</c:v>
                </c:pt>
                <c:pt idx="439">
                  <c:v>44648</c:v>
                </c:pt>
                <c:pt idx="440">
                  <c:v>44649</c:v>
                </c:pt>
                <c:pt idx="441">
                  <c:v>44650</c:v>
                </c:pt>
                <c:pt idx="442">
                  <c:v>44651</c:v>
                </c:pt>
                <c:pt idx="443">
                  <c:v>44652</c:v>
                </c:pt>
                <c:pt idx="444">
                  <c:v>44655</c:v>
                </c:pt>
                <c:pt idx="445">
                  <c:v>44656</c:v>
                </c:pt>
                <c:pt idx="446">
                  <c:v>44657</c:v>
                </c:pt>
                <c:pt idx="447">
                  <c:v>44658</c:v>
                </c:pt>
                <c:pt idx="448">
                  <c:v>44659</c:v>
                </c:pt>
                <c:pt idx="449">
                  <c:v>44662</c:v>
                </c:pt>
                <c:pt idx="450">
                  <c:v>44663</c:v>
                </c:pt>
                <c:pt idx="451">
                  <c:v>44664</c:v>
                </c:pt>
                <c:pt idx="452">
                  <c:v>44665</c:v>
                </c:pt>
                <c:pt idx="453">
                  <c:v>44666</c:v>
                </c:pt>
                <c:pt idx="454">
                  <c:v>44669</c:v>
                </c:pt>
                <c:pt idx="455">
                  <c:v>44670</c:v>
                </c:pt>
                <c:pt idx="456">
                  <c:v>44671</c:v>
                </c:pt>
                <c:pt idx="457">
                  <c:v>44672</c:v>
                </c:pt>
                <c:pt idx="458">
                  <c:v>44673</c:v>
                </c:pt>
                <c:pt idx="459">
                  <c:v>44676</c:v>
                </c:pt>
                <c:pt idx="460">
                  <c:v>44677</c:v>
                </c:pt>
                <c:pt idx="461">
                  <c:v>44678</c:v>
                </c:pt>
                <c:pt idx="462">
                  <c:v>44679</c:v>
                </c:pt>
                <c:pt idx="463">
                  <c:v>44680</c:v>
                </c:pt>
                <c:pt idx="464">
                  <c:v>44683</c:v>
                </c:pt>
                <c:pt idx="465">
                  <c:v>44684</c:v>
                </c:pt>
                <c:pt idx="466">
                  <c:v>44685</c:v>
                </c:pt>
                <c:pt idx="467">
                  <c:v>44686</c:v>
                </c:pt>
                <c:pt idx="468">
                  <c:v>44687</c:v>
                </c:pt>
                <c:pt idx="469">
                  <c:v>44690</c:v>
                </c:pt>
                <c:pt idx="470">
                  <c:v>44691</c:v>
                </c:pt>
                <c:pt idx="471">
                  <c:v>44692</c:v>
                </c:pt>
                <c:pt idx="472">
                  <c:v>44693</c:v>
                </c:pt>
                <c:pt idx="473">
                  <c:v>44694</c:v>
                </c:pt>
                <c:pt idx="474">
                  <c:v>44697</c:v>
                </c:pt>
                <c:pt idx="475">
                  <c:v>44698</c:v>
                </c:pt>
                <c:pt idx="476">
                  <c:v>44699</c:v>
                </c:pt>
                <c:pt idx="477">
                  <c:v>44700</c:v>
                </c:pt>
                <c:pt idx="478">
                  <c:v>44701</c:v>
                </c:pt>
                <c:pt idx="479">
                  <c:v>44704</c:v>
                </c:pt>
                <c:pt idx="480">
                  <c:v>44705</c:v>
                </c:pt>
                <c:pt idx="481">
                  <c:v>44706</c:v>
                </c:pt>
                <c:pt idx="482">
                  <c:v>44707</c:v>
                </c:pt>
                <c:pt idx="483">
                  <c:v>44708</c:v>
                </c:pt>
                <c:pt idx="484">
                  <c:v>44711</c:v>
                </c:pt>
                <c:pt idx="485">
                  <c:v>44712</c:v>
                </c:pt>
                <c:pt idx="486">
                  <c:v>44713</c:v>
                </c:pt>
                <c:pt idx="487">
                  <c:v>44714</c:v>
                </c:pt>
                <c:pt idx="488">
                  <c:v>44715</c:v>
                </c:pt>
                <c:pt idx="489">
                  <c:v>44718</c:v>
                </c:pt>
                <c:pt idx="490">
                  <c:v>44719</c:v>
                </c:pt>
                <c:pt idx="491">
                  <c:v>44720</c:v>
                </c:pt>
                <c:pt idx="492">
                  <c:v>44721</c:v>
                </c:pt>
                <c:pt idx="493">
                  <c:v>44722</c:v>
                </c:pt>
                <c:pt idx="494">
                  <c:v>44725</c:v>
                </c:pt>
                <c:pt idx="495">
                  <c:v>44726</c:v>
                </c:pt>
                <c:pt idx="496">
                  <c:v>44727</c:v>
                </c:pt>
                <c:pt idx="497">
                  <c:v>44728</c:v>
                </c:pt>
                <c:pt idx="498">
                  <c:v>44729</c:v>
                </c:pt>
                <c:pt idx="499">
                  <c:v>44732</c:v>
                </c:pt>
                <c:pt idx="500">
                  <c:v>44733</c:v>
                </c:pt>
                <c:pt idx="501">
                  <c:v>44734</c:v>
                </c:pt>
                <c:pt idx="502">
                  <c:v>44735</c:v>
                </c:pt>
                <c:pt idx="503">
                  <c:v>44736</c:v>
                </c:pt>
                <c:pt idx="504">
                  <c:v>44739</c:v>
                </c:pt>
                <c:pt idx="505">
                  <c:v>44740</c:v>
                </c:pt>
                <c:pt idx="506">
                  <c:v>44741</c:v>
                </c:pt>
                <c:pt idx="507">
                  <c:v>44742</c:v>
                </c:pt>
                <c:pt idx="508">
                  <c:v>44743</c:v>
                </c:pt>
                <c:pt idx="509">
                  <c:v>44746</c:v>
                </c:pt>
                <c:pt idx="510">
                  <c:v>44747</c:v>
                </c:pt>
                <c:pt idx="511">
                  <c:v>44748</c:v>
                </c:pt>
                <c:pt idx="512">
                  <c:v>44749</c:v>
                </c:pt>
                <c:pt idx="513">
                  <c:v>44750</c:v>
                </c:pt>
                <c:pt idx="514">
                  <c:v>44753</c:v>
                </c:pt>
                <c:pt idx="515">
                  <c:v>44754</c:v>
                </c:pt>
                <c:pt idx="516">
                  <c:v>44755</c:v>
                </c:pt>
                <c:pt idx="517">
                  <c:v>44756</c:v>
                </c:pt>
                <c:pt idx="518">
                  <c:v>44757</c:v>
                </c:pt>
                <c:pt idx="519">
                  <c:v>44760</c:v>
                </c:pt>
                <c:pt idx="520">
                  <c:v>44761</c:v>
                </c:pt>
                <c:pt idx="521">
                  <c:v>44762</c:v>
                </c:pt>
                <c:pt idx="522">
                  <c:v>44763</c:v>
                </c:pt>
                <c:pt idx="523">
                  <c:v>44764</c:v>
                </c:pt>
                <c:pt idx="524">
                  <c:v>44767</c:v>
                </c:pt>
                <c:pt idx="525">
                  <c:v>44768</c:v>
                </c:pt>
                <c:pt idx="526">
                  <c:v>44769</c:v>
                </c:pt>
                <c:pt idx="527">
                  <c:v>44770</c:v>
                </c:pt>
                <c:pt idx="528">
                  <c:v>44771</c:v>
                </c:pt>
                <c:pt idx="529">
                  <c:v>44774</c:v>
                </c:pt>
                <c:pt idx="530">
                  <c:v>44775</c:v>
                </c:pt>
                <c:pt idx="531">
                  <c:v>44776</c:v>
                </c:pt>
                <c:pt idx="532">
                  <c:v>44777</c:v>
                </c:pt>
                <c:pt idx="533">
                  <c:v>44778</c:v>
                </c:pt>
                <c:pt idx="534">
                  <c:v>44781</c:v>
                </c:pt>
                <c:pt idx="535">
                  <c:v>44782</c:v>
                </c:pt>
                <c:pt idx="536">
                  <c:v>44783</c:v>
                </c:pt>
                <c:pt idx="537">
                  <c:v>44784</c:v>
                </c:pt>
                <c:pt idx="538">
                  <c:v>44785</c:v>
                </c:pt>
                <c:pt idx="539">
                  <c:v>44788</c:v>
                </c:pt>
                <c:pt idx="540">
                  <c:v>44789</c:v>
                </c:pt>
                <c:pt idx="541">
                  <c:v>44790</c:v>
                </c:pt>
                <c:pt idx="542">
                  <c:v>44791</c:v>
                </c:pt>
                <c:pt idx="543">
                  <c:v>44792</c:v>
                </c:pt>
                <c:pt idx="544">
                  <c:v>44795</c:v>
                </c:pt>
                <c:pt idx="545">
                  <c:v>44796</c:v>
                </c:pt>
                <c:pt idx="546">
                  <c:v>44797</c:v>
                </c:pt>
                <c:pt idx="547">
                  <c:v>44798</c:v>
                </c:pt>
                <c:pt idx="548">
                  <c:v>44799</c:v>
                </c:pt>
                <c:pt idx="549">
                  <c:v>44802</c:v>
                </c:pt>
                <c:pt idx="550">
                  <c:v>44803</c:v>
                </c:pt>
                <c:pt idx="551">
                  <c:v>44804</c:v>
                </c:pt>
                <c:pt idx="552">
                  <c:v>44805</c:v>
                </c:pt>
                <c:pt idx="553">
                  <c:v>44806</c:v>
                </c:pt>
                <c:pt idx="554">
                  <c:v>44809</c:v>
                </c:pt>
                <c:pt idx="555">
                  <c:v>44810</c:v>
                </c:pt>
                <c:pt idx="556">
                  <c:v>44811</c:v>
                </c:pt>
                <c:pt idx="557">
                  <c:v>44812</c:v>
                </c:pt>
                <c:pt idx="558">
                  <c:v>44813</c:v>
                </c:pt>
                <c:pt idx="559">
                  <c:v>44816</c:v>
                </c:pt>
                <c:pt idx="560">
                  <c:v>44817</c:v>
                </c:pt>
                <c:pt idx="561">
                  <c:v>44818</c:v>
                </c:pt>
                <c:pt idx="562">
                  <c:v>44819</c:v>
                </c:pt>
                <c:pt idx="563">
                  <c:v>44820</c:v>
                </c:pt>
                <c:pt idx="564">
                  <c:v>44823</c:v>
                </c:pt>
                <c:pt idx="565">
                  <c:v>44824</c:v>
                </c:pt>
                <c:pt idx="566">
                  <c:v>44825</c:v>
                </c:pt>
                <c:pt idx="567">
                  <c:v>44826</c:v>
                </c:pt>
                <c:pt idx="568">
                  <c:v>44827</c:v>
                </c:pt>
                <c:pt idx="569">
                  <c:v>44830</c:v>
                </c:pt>
                <c:pt idx="570">
                  <c:v>44831</c:v>
                </c:pt>
                <c:pt idx="571">
                  <c:v>44832</c:v>
                </c:pt>
                <c:pt idx="572">
                  <c:v>44833</c:v>
                </c:pt>
                <c:pt idx="573">
                  <c:v>44834</c:v>
                </c:pt>
                <c:pt idx="574">
                  <c:v>44837</c:v>
                </c:pt>
                <c:pt idx="575">
                  <c:v>44838</c:v>
                </c:pt>
                <c:pt idx="576">
                  <c:v>44839</c:v>
                </c:pt>
                <c:pt idx="577">
                  <c:v>44840</c:v>
                </c:pt>
                <c:pt idx="578">
                  <c:v>44841</c:v>
                </c:pt>
                <c:pt idx="579">
                  <c:v>44844</c:v>
                </c:pt>
                <c:pt idx="580">
                  <c:v>44845</c:v>
                </c:pt>
                <c:pt idx="581">
                  <c:v>44846</c:v>
                </c:pt>
                <c:pt idx="582">
                  <c:v>44847</c:v>
                </c:pt>
                <c:pt idx="583">
                  <c:v>44848</c:v>
                </c:pt>
                <c:pt idx="584">
                  <c:v>44851</c:v>
                </c:pt>
                <c:pt idx="585">
                  <c:v>44852</c:v>
                </c:pt>
                <c:pt idx="586">
                  <c:v>44853</c:v>
                </c:pt>
                <c:pt idx="587">
                  <c:v>44854</c:v>
                </c:pt>
                <c:pt idx="588">
                  <c:v>44855</c:v>
                </c:pt>
                <c:pt idx="589">
                  <c:v>44858</c:v>
                </c:pt>
                <c:pt idx="590">
                  <c:v>44859</c:v>
                </c:pt>
                <c:pt idx="591">
                  <c:v>44860</c:v>
                </c:pt>
                <c:pt idx="592">
                  <c:v>44861</c:v>
                </c:pt>
                <c:pt idx="593">
                  <c:v>44862</c:v>
                </c:pt>
                <c:pt idx="594">
                  <c:v>44865</c:v>
                </c:pt>
                <c:pt idx="595">
                  <c:v>44866</c:v>
                </c:pt>
                <c:pt idx="596">
                  <c:v>44867</c:v>
                </c:pt>
                <c:pt idx="597">
                  <c:v>44868</c:v>
                </c:pt>
                <c:pt idx="598">
                  <c:v>44869</c:v>
                </c:pt>
                <c:pt idx="599">
                  <c:v>44872</c:v>
                </c:pt>
                <c:pt idx="600">
                  <c:v>44873</c:v>
                </c:pt>
                <c:pt idx="601">
                  <c:v>44874</c:v>
                </c:pt>
                <c:pt idx="602">
                  <c:v>44875</c:v>
                </c:pt>
                <c:pt idx="603">
                  <c:v>44876</c:v>
                </c:pt>
                <c:pt idx="604">
                  <c:v>44879</c:v>
                </c:pt>
                <c:pt idx="605">
                  <c:v>44880</c:v>
                </c:pt>
                <c:pt idx="606">
                  <c:v>44881</c:v>
                </c:pt>
                <c:pt idx="607">
                  <c:v>44882</c:v>
                </c:pt>
                <c:pt idx="608">
                  <c:v>44883</c:v>
                </c:pt>
                <c:pt idx="609">
                  <c:v>44886</c:v>
                </c:pt>
                <c:pt idx="610">
                  <c:v>44887</c:v>
                </c:pt>
                <c:pt idx="611">
                  <c:v>44888</c:v>
                </c:pt>
                <c:pt idx="612">
                  <c:v>44889</c:v>
                </c:pt>
                <c:pt idx="613">
                  <c:v>44890</c:v>
                </c:pt>
                <c:pt idx="614">
                  <c:v>44893</c:v>
                </c:pt>
                <c:pt idx="615">
                  <c:v>44894</c:v>
                </c:pt>
                <c:pt idx="616">
                  <c:v>44895</c:v>
                </c:pt>
                <c:pt idx="617">
                  <c:v>44896</c:v>
                </c:pt>
                <c:pt idx="618">
                  <c:v>44897</c:v>
                </c:pt>
                <c:pt idx="619">
                  <c:v>44900</c:v>
                </c:pt>
                <c:pt idx="620">
                  <c:v>44901</c:v>
                </c:pt>
                <c:pt idx="621">
                  <c:v>44902</c:v>
                </c:pt>
                <c:pt idx="622">
                  <c:v>44903</c:v>
                </c:pt>
                <c:pt idx="623">
                  <c:v>44904</c:v>
                </c:pt>
                <c:pt idx="624">
                  <c:v>44907</c:v>
                </c:pt>
                <c:pt idx="625">
                  <c:v>44908</c:v>
                </c:pt>
                <c:pt idx="626">
                  <c:v>44909</c:v>
                </c:pt>
                <c:pt idx="627">
                  <c:v>44910</c:v>
                </c:pt>
                <c:pt idx="628">
                  <c:v>44911</c:v>
                </c:pt>
                <c:pt idx="629">
                  <c:v>44914</c:v>
                </c:pt>
                <c:pt idx="630">
                  <c:v>44915</c:v>
                </c:pt>
                <c:pt idx="631">
                  <c:v>44916</c:v>
                </c:pt>
                <c:pt idx="632">
                  <c:v>44917</c:v>
                </c:pt>
                <c:pt idx="633">
                  <c:v>44918</c:v>
                </c:pt>
                <c:pt idx="634">
                  <c:v>44922</c:v>
                </c:pt>
                <c:pt idx="635">
                  <c:v>44923</c:v>
                </c:pt>
                <c:pt idx="636">
                  <c:v>44924</c:v>
                </c:pt>
                <c:pt idx="637">
                  <c:v>44925</c:v>
                </c:pt>
                <c:pt idx="638">
                  <c:v>44929</c:v>
                </c:pt>
                <c:pt idx="639">
                  <c:v>44930</c:v>
                </c:pt>
                <c:pt idx="640">
                  <c:v>44931</c:v>
                </c:pt>
                <c:pt idx="641">
                  <c:v>44932</c:v>
                </c:pt>
                <c:pt idx="642">
                  <c:v>44935</c:v>
                </c:pt>
                <c:pt idx="643">
                  <c:v>44936</c:v>
                </c:pt>
                <c:pt idx="644">
                  <c:v>44937</c:v>
                </c:pt>
                <c:pt idx="645">
                  <c:v>44938</c:v>
                </c:pt>
                <c:pt idx="646">
                  <c:v>44939</c:v>
                </c:pt>
                <c:pt idx="647">
                  <c:v>44942</c:v>
                </c:pt>
                <c:pt idx="648">
                  <c:v>44943</c:v>
                </c:pt>
                <c:pt idx="649">
                  <c:v>44944</c:v>
                </c:pt>
                <c:pt idx="650">
                  <c:v>44945</c:v>
                </c:pt>
                <c:pt idx="651">
                  <c:v>44946</c:v>
                </c:pt>
                <c:pt idx="652">
                  <c:v>44949</c:v>
                </c:pt>
                <c:pt idx="653">
                  <c:v>44950</c:v>
                </c:pt>
                <c:pt idx="654">
                  <c:v>44951</c:v>
                </c:pt>
                <c:pt idx="655">
                  <c:v>44952</c:v>
                </c:pt>
                <c:pt idx="656">
                  <c:v>44953</c:v>
                </c:pt>
                <c:pt idx="657">
                  <c:v>44956</c:v>
                </c:pt>
                <c:pt idx="658">
                  <c:v>44957</c:v>
                </c:pt>
                <c:pt idx="659">
                  <c:v>44958</c:v>
                </c:pt>
                <c:pt idx="660">
                  <c:v>44959</c:v>
                </c:pt>
                <c:pt idx="661">
                  <c:v>44960</c:v>
                </c:pt>
                <c:pt idx="662">
                  <c:v>44963</c:v>
                </c:pt>
                <c:pt idx="663">
                  <c:v>44964</c:v>
                </c:pt>
                <c:pt idx="664">
                  <c:v>44965</c:v>
                </c:pt>
                <c:pt idx="665">
                  <c:v>44966</c:v>
                </c:pt>
                <c:pt idx="666">
                  <c:v>44967</c:v>
                </c:pt>
                <c:pt idx="667">
                  <c:v>44970</c:v>
                </c:pt>
                <c:pt idx="668">
                  <c:v>44971</c:v>
                </c:pt>
                <c:pt idx="669">
                  <c:v>44972</c:v>
                </c:pt>
                <c:pt idx="670">
                  <c:v>44973</c:v>
                </c:pt>
                <c:pt idx="671">
                  <c:v>44974</c:v>
                </c:pt>
                <c:pt idx="672">
                  <c:v>44977</c:v>
                </c:pt>
                <c:pt idx="673">
                  <c:v>44978</c:v>
                </c:pt>
                <c:pt idx="674">
                  <c:v>44979</c:v>
                </c:pt>
                <c:pt idx="675">
                  <c:v>44980</c:v>
                </c:pt>
                <c:pt idx="676">
                  <c:v>44981</c:v>
                </c:pt>
                <c:pt idx="677">
                  <c:v>44984</c:v>
                </c:pt>
                <c:pt idx="678">
                  <c:v>44985</c:v>
                </c:pt>
                <c:pt idx="679">
                  <c:v>44986</c:v>
                </c:pt>
                <c:pt idx="680">
                  <c:v>44987</c:v>
                </c:pt>
                <c:pt idx="681">
                  <c:v>44988</c:v>
                </c:pt>
                <c:pt idx="682">
                  <c:v>44991</c:v>
                </c:pt>
                <c:pt idx="683">
                  <c:v>44992</c:v>
                </c:pt>
                <c:pt idx="684">
                  <c:v>44993</c:v>
                </c:pt>
                <c:pt idx="685">
                  <c:v>44994</c:v>
                </c:pt>
                <c:pt idx="686">
                  <c:v>44995</c:v>
                </c:pt>
                <c:pt idx="687">
                  <c:v>44998</c:v>
                </c:pt>
                <c:pt idx="688">
                  <c:v>44999</c:v>
                </c:pt>
                <c:pt idx="689">
                  <c:v>45000</c:v>
                </c:pt>
                <c:pt idx="690">
                  <c:v>45001</c:v>
                </c:pt>
                <c:pt idx="691">
                  <c:v>45002</c:v>
                </c:pt>
                <c:pt idx="692">
                  <c:v>45005</c:v>
                </c:pt>
                <c:pt idx="693">
                  <c:v>45006</c:v>
                </c:pt>
                <c:pt idx="694">
                  <c:v>45007</c:v>
                </c:pt>
                <c:pt idx="695">
                  <c:v>45008</c:v>
                </c:pt>
                <c:pt idx="696">
                  <c:v>45009</c:v>
                </c:pt>
                <c:pt idx="697">
                  <c:v>45012</c:v>
                </c:pt>
                <c:pt idx="698">
                  <c:v>45013</c:v>
                </c:pt>
                <c:pt idx="699">
                  <c:v>45014</c:v>
                </c:pt>
                <c:pt idx="700">
                  <c:v>45015</c:v>
                </c:pt>
                <c:pt idx="701">
                  <c:v>45016</c:v>
                </c:pt>
                <c:pt idx="702">
                  <c:v>45019</c:v>
                </c:pt>
                <c:pt idx="703">
                  <c:v>45020</c:v>
                </c:pt>
                <c:pt idx="704">
                  <c:v>45021</c:v>
                </c:pt>
                <c:pt idx="705">
                  <c:v>45022</c:v>
                </c:pt>
                <c:pt idx="706">
                  <c:v>45026</c:v>
                </c:pt>
                <c:pt idx="707">
                  <c:v>45027</c:v>
                </c:pt>
                <c:pt idx="708">
                  <c:v>45028</c:v>
                </c:pt>
                <c:pt idx="709">
                  <c:v>45029</c:v>
                </c:pt>
                <c:pt idx="710">
                  <c:v>45030</c:v>
                </c:pt>
                <c:pt idx="711">
                  <c:v>45033</c:v>
                </c:pt>
                <c:pt idx="712">
                  <c:v>45034</c:v>
                </c:pt>
                <c:pt idx="713">
                  <c:v>45035</c:v>
                </c:pt>
                <c:pt idx="714">
                  <c:v>45036</c:v>
                </c:pt>
                <c:pt idx="715">
                  <c:v>45037</c:v>
                </c:pt>
                <c:pt idx="716">
                  <c:v>45040</c:v>
                </c:pt>
                <c:pt idx="717">
                  <c:v>45041</c:v>
                </c:pt>
                <c:pt idx="718">
                  <c:v>45042</c:v>
                </c:pt>
                <c:pt idx="719">
                  <c:v>45043</c:v>
                </c:pt>
                <c:pt idx="720">
                  <c:v>45044</c:v>
                </c:pt>
                <c:pt idx="721">
                  <c:v>45047</c:v>
                </c:pt>
                <c:pt idx="722">
                  <c:v>45048</c:v>
                </c:pt>
                <c:pt idx="723">
                  <c:v>45049</c:v>
                </c:pt>
                <c:pt idx="724">
                  <c:v>45050</c:v>
                </c:pt>
                <c:pt idx="725">
                  <c:v>45051</c:v>
                </c:pt>
                <c:pt idx="726">
                  <c:v>45054</c:v>
                </c:pt>
                <c:pt idx="727">
                  <c:v>45055</c:v>
                </c:pt>
                <c:pt idx="728">
                  <c:v>45056</c:v>
                </c:pt>
                <c:pt idx="729">
                  <c:v>45057</c:v>
                </c:pt>
                <c:pt idx="730">
                  <c:v>45058</c:v>
                </c:pt>
                <c:pt idx="731">
                  <c:v>45061</c:v>
                </c:pt>
                <c:pt idx="732">
                  <c:v>45062</c:v>
                </c:pt>
                <c:pt idx="733">
                  <c:v>45063</c:v>
                </c:pt>
                <c:pt idx="734">
                  <c:v>45064</c:v>
                </c:pt>
                <c:pt idx="735">
                  <c:v>45065</c:v>
                </c:pt>
                <c:pt idx="736">
                  <c:v>45068</c:v>
                </c:pt>
                <c:pt idx="737">
                  <c:v>45069</c:v>
                </c:pt>
                <c:pt idx="738">
                  <c:v>45070</c:v>
                </c:pt>
                <c:pt idx="739">
                  <c:v>45071</c:v>
                </c:pt>
                <c:pt idx="740">
                  <c:v>45072</c:v>
                </c:pt>
                <c:pt idx="741">
                  <c:v>45075</c:v>
                </c:pt>
                <c:pt idx="742">
                  <c:v>45076</c:v>
                </c:pt>
                <c:pt idx="743">
                  <c:v>45077</c:v>
                </c:pt>
                <c:pt idx="744">
                  <c:v>45078</c:v>
                </c:pt>
                <c:pt idx="745">
                  <c:v>45079</c:v>
                </c:pt>
                <c:pt idx="746">
                  <c:v>45082</c:v>
                </c:pt>
                <c:pt idx="747">
                  <c:v>45083</c:v>
                </c:pt>
                <c:pt idx="748">
                  <c:v>45084</c:v>
                </c:pt>
                <c:pt idx="749">
                  <c:v>45085</c:v>
                </c:pt>
                <c:pt idx="750">
                  <c:v>45086</c:v>
                </c:pt>
                <c:pt idx="751">
                  <c:v>45089</c:v>
                </c:pt>
                <c:pt idx="752">
                  <c:v>45090</c:v>
                </c:pt>
                <c:pt idx="753">
                  <c:v>45091</c:v>
                </c:pt>
                <c:pt idx="754">
                  <c:v>45092</c:v>
                </c:pt>
                <c:pt idx="755">
                  <c:v>45093</c:v>
                </c:pt>
                <c:pt idx="756">
                  <c:v>45096</c:v>
                </c:pt>
                <c:pt idx="757">
                  <c:v>45097</c:v>
                </c:pt>
                <c:pt idx="758">
                  <c:v>45098</c:v>
                </c:pt>
                <c:pt idx="759">
                  <c:v>45099</c:v>
                </c:pt>
                <c:pt idx="760">
                  <c:v>45100</c:v>
                </c:pt>
                <c:pt idx="761">
                  <c:v>45103</c:v>
                </c:pt>
                <c:pt idx="762">
                  <c:v>45104</c:v>
                </c:pt>
                <c:pt idx="763">
                  <c:v>45105</c:v>
                </c:pt>
                <c:pt idx="764">
                  <c:v>45106</c:v>
                </c:pt>
                <c:pt idx="765">
                  <c:v>45107</c:v>
                </c:pt>
                <c:pt idx="766">
                  <c:v>45110</c:v>
                </c:pt>
                <c:pt idx="767">
                  <c:v>45111</c:v>
                </c:pt>
                <c:pt idx="768">
                  <c:v>45112</c:v>
                </c:pt>
                <c:pt idx="769">
                  <c:v>45113</c:v>
                </c:pt>
                <c:pt idx="770">
                  <c:v>45114</c:v>
                </c:pt>
                <c:pt idx="771">
                  <c:v>45117</c:v>
                </c:pt>
                <c:pt idx="772">
                  <c:v>45118</c:v>
                </c:pt>
                <c:pt idx="773">
                  <c:v>45119</c:v>
                </c:pt>
                <c:pt idx="774">
                  <c:v>45120</c:v>
                </c:pt>
                <c:pt idx="775">
                  <c:v>45121</c:v>
                </c:pt>
                <c:pt idx="776">
                  <c:v>45124</c:v>
                </c:pt>
                <c:pt idx="777">
                  <c:v>45125</c:v>
                </c:pt>
                <c:pt idx="778">
                  <c:v>45126</c:v>
                </c:pt>
                <c:pt idx="779">
                  <c:v>45127</c:v>
                </c:pt>
                <c:pt idx="780">
                  <c:v>45128</c:v>
                </c:pt>
                <c:pt idx="781">
                  <c:v>45131</c:v>
                </c:pt>
                <c:pt idx="782">
                  <c:v>45132</c:v>
                </c:pt>
                <c:pt idx="783">
                  <c:v>45133</c:v>
                </c:pt>
                <c:pt idx="784">
                  <c:v>45134</c:v>
                </c:pt>
                <c:pt idx="785">
                  <c:v>45135</c:v>
                </c:pt>
                <c:pt idx="786">
                  <c:v>45138</c:v>
                </c:pt>
                <c:pt idx="787">
                  <c:v>45139</c:v>
                </c:pt>
                <c:pt idx="788">
                  <c:v>45140</c:v>
                </c:pt>
                <c:pt idx="789">
                  <c:v>45141</c:v>
                </c:pt>
                <c:pt idx="790">
                  <c:v>45142</c:v>
                </c:pt>
                <c:pt idx="791">
                  <c:v>45145</c:v>
                </c:pt>
                <c:pt idx="792">
                  <c:v>45146</c:v>
                </c:pt>
                <c:pt idx="793">
                  <c:v>45147</c:v>
                </c:pt>
                <c:pt idx="794">
                  <c:v>45148</c:v>
                </c:pt>
                <c:pt idx="795">
                  <c:v>45149</c:v>
                </c:pt>
                <c:pt idx="796">
                  <c:v>45152</c:v>
                </c:pt>
                <c:pt idx="797">
                  <c:v>45153</c:v>
                </c:pt>
                <c:pt idx="798">
                  <c:v>45154</c:v>
                </c:pt>
                <c:pt idx="799">
                  <c:v>45155</c:v>
                </c:pt>
                <c:pt idx="800">
                  <c:v>45156</c:v>
                </c:pt>
                <c:pt idx="801">
                  <c:v>45159</c:v>
                </c:pt>
                <c:pt idx="802">
                  <c:v>45160</c:v>
                </c:pt>
                <c:pt idx="803">
                  <c:v>45161</c:v>
                </c:pt>
                <c:pt idx="804">
                  <c:v>45162</c:v>
                </c:pt>
                <c:pt idx="805">
                  <c:v>45163</c:v>
                </c:pt>
                <c:pt idx="806">
                  <c:v>45166</c:v>
                </c:pt>
                <c:pt idx="807">
                  <c:v>45167</c:v>
                </c:pt>
                <c:pt idx="808">
                  <c:v>45168</c:v>
                </c:pt>
                <c:pt idx="809">
                  <c:v>45169</c:v>
                </c:pt>
                <c:pt idx="810">
                  <c:v>45170</c:v>
                </c:pt>
                <c:pt idx="811">
                  <c:v>45173</c:v>
                </c:pt>
                <c:pt idx="812">
                  <c:v>45174</c:v>
                </c:pt>
                <c:pt idx="813">
                  <c:v>45175</c:v>
                </c:pt>
                <c:pt idx="814">
                  <c:v>45176</c:v>
                </c:pt>
                <c:pt idx="815">
                  <c:v>45177</c:v>
                </c:pt>
                <c:pt idx="816">
                  <c:v>45180</c:v>
                </c:pt>
                <c:pt idx="817">
                  <c:v>45181</c:v>
                </c:pt>
                <c:pt idx="818">
                  <c:v>45182</c:v>
                </c:pt>
                <c:pt idx="819">
                  <c:v>45183</c:v>
                </c:pt>
                <c:pt idx="820">
                  <c:v>45184</c:v>
                </c:pt>
                <c:pt idx="821">
                  <c:v>45187</c:v>
                </c:pt>
                <c:pt idx="822">
                  <c:v>45188</c:v>
                </c:pt>
                <c:pt idx="823">
                  <c:v>45189</c:v>
                </c:pt>
                <c:pt idx="824">
                  <c:v>45190</c:v>
                </c:pt>
                <c:pt idx="825">
                  <c:v>45191</c:v>
                </c:pt>
                <c:pt idx="826">
                  <c:v>45194</c:v>
                </c:pt>
                <c:pt idx="827">
                  <c:v>45195</c:v>
                </c:pt>
                <c:pt idx="828">
                  <c:v>45196</c:v>
                </c:pt>
                <c:pt idx="829">
                  <c:v>45197</c:v>
                </c:pt>
                <c:pt idx="830">
                  <c:v>45198</c:v>
                </c:pt>
                <c:pt idx="831">
                  <c:v>45201</c:v>
                </c:pt>
                <c:pt idx="832">
                  <c:v>45202</c:v>
                </c:pt>
                <c:pt idx="833">
                  <c:v>45203</c:v>
                </c:pt>
                <c:pt idx="834">
                  <c:v>45204</c:v>
                </c:pt>
                <c:pt idx="835">
                  <c:v>45205</c:v>
                </c:pt>
                <c:pt idx="836">
                  <c:v>45208</c:v>
                </c:pt>
                <c:pt idx="837">
                  <c:v>45209</c:v>
                </c:pt>
                <c:pt idx="838">
                  <c:v>45210</c:v>
                </c:pt>
                <c:pt idx="839">
                  <c:v>45211</c:v>
                </c:pt>
                <c:pt idx="840">
                  <c:v>45212</c:v>
                </c:pt>
                <c:pt idx="841">
                  <c:v>45215</c:v>
                </c:pt>
                <c:pt idx="842">
                  <c:v>45216</c:v>
                </c:pt>
                <c:pt idx="843">
                  <c:v>45217</c:v>
                </c:pt>
                <c:pt idx="844">
                  <c:v>45218</c:v>
                </c:pt>
                <c:pt idx="845">
                  <c:v>45219</c:v>
                </c:pt>
                <c:pt idx="846">
                  <c:v>45222</c:v>
                </c:pt>
                <c:pt idx="847">
                  <c:v>45223</c:v>
                </c:pt>
                <c:pt idx="848">
                  <c:v>45224</c:v>
                </c:pt>
                <c:pt idx="849">
                  <c:v>45225</c:v>
                </c:pt>
                <c:pt idx="850">
                  <c:v>45226</c:v>
                </c:pt>
                <c:pt idx="851">
                  <c:v>45229</c:v>
                </c:pt>
                <c:pt idx="852">
                  <c:v>45230</c:v>
                </c:pt>
                <c:pt idx="853">
                  <c:v>45231</c:v>
                </c:pt>
                <c:pt idx="854">
                  <c:v>45232</c:v>
                </c:pt>
                <c:pt idx="855">
                  <c:v>45233</c:v>
                </c:pt>
                <c:pt idx="856">
                  <c:v>45236</c:v>
                </c:pt>
                <c:pt idx="857">
                  <c:v>45237</c:v>
                </c:pt>
                <c:pt idx="858">
                  <c:v>45238</c:v>
                </c:pt>
                <c:pt idx="859">
                  <c:v>45239</c:v>
                </c:pt>
                <c:pt idx="860">
                  <c:v>45240</c:v>
                </c:pt>
                <c:pt idx="861">
                  <c:v>45243</c:v>
                </c:pt>
                <c:pt idx="862">
                  <c:v>45244</c:v>
                </c:pt>
                <c:pt idx="863">
                  <c:v>45245</c:v>
                </c:pt>
                <c:pt idx="864">
                  <c:v>45246</c:v>
                </c:pt>
                <c:pt idx="865">
                  <c:v>45247</c:v>
                </c:pt>
                <c:pt idx="866">
                  <c:v>45250</c:v>
                </c:pt>
                <c:pt idx="867">
                  <c:v>45251</c:v>
                </c:pt>
                <c:pt idx="868">
                  <c:v>45252</c:v>
                </c:pt>
                <c:pt idx="869">
                  <c:v>45253</c:v>
                </c:pt>
                <c:pt idx="870">
                  <c:v>45254</c:v>
                </c:pt>
                <c:pt idx="871">
                  <c:v>45257</c:v>
                </c:pt>
                <c:pt idx="872">
                  <c:v>45258</c:v>
                </c:pt>
                <c:pt idx="873">
                  <c:v>45259</c:v>
                </c:pt>
                <c:pt idx="874">
                  <c:v>45260</c:v>
                </c:pt>
                <c:pt idx="875">
                  <c:v>45261</c:v>
                </c:pt>
                <c:pt idx="876">
                  <c:v>45264</c:v>
                </c:pt>
                <c:pt idx="877">
                  <c:v>45265</c:v>
                </c:pt>
                <c:pt idx="878">
                  <c:v>45266</c:v>
                </c:pt>
                <c:pt idx="879">
                  <c:v>45267</c:v>
                </c:pt>
                <c:pt idx="880">
                  <c:v>45268</c:v>
                </c:pt>
                <c:pt idx="881">
                  <c:v>45271</c:v>
                </c:pt>
                <c:pt idx="882">
                  <c:v>45272</c:v>
                </c:pt>
                <c:pt idx="883">
                  <c:v>45273</c:v>
                </c:pt>
                <c:pt idx="884">
                  <c:v>45274</c:v>
                </c:pt>
                <c:pt idx="885">
                  <c:v>45275</c:v>
                </c:pt>
                <c:pt idx="886">
                  <c:v>45278</c:v>
                </c:pt>
                <c:pt idx="887">
                  <c:v>45279</c:v>
                </c:pt>
                <c:pt idx="888">
                  <c:v>45280</c:v>
                </c:pt>
                <c:pt idx="889">
                  <c:v>45281</c:v>
                </c:pt>
                <c:pt idx="890">
                  <c:v>45282</c:v>
                </c:pt>
                <c:pt idx="891">
                  <c:v>45286</c:v>
                </c:pt>
                <c:pt idx="892">
                  <c:v>45287</c:v>
                </c:pt>
                <c:pt idx="893">
                  <c:v>45288</c:v>
                </c:pt>
                <c:pt idx="894">
                  <c:v>45289</c:v>
                </c:pt>
                <c:pt idx="895">
                  <c:v>45293</c:v>
                </c:pt>
                <c:pt idx="896">
                  <c:v>45294</c:v>
                </c:pt>
                <c:pt idx="897">
                  <c:v>45295</c:v>
                </c:pt>
                <c:pt idx="898">
                  <c:v>45296</c:v>
                </c:pt>
                <c:pt idx="899">
                  <c:v>45299</c:v>
                </c:pt>
                <c:pt idx="900">
                  <c:v>45300</c:v>
                </c:pt>
                <c:pt idx="901">
                  <c:v>45301</c:v>
                </c:pt>
                <c:pt idx="902">
                  <c:v>45302</c:v>
                </c:pt>
                <c:pt idx="903">
                  <c:v>45303</c:v>
                </c:pt>
                <c:pt idx="904">
                  <c:v>45306</c:v>
                </c:pt>
                <c:pt idx="905">
                  <c:v>45307</c:v>
                </c:pt>
                <c:pt idx="906">
                  <c:v>45308</c:v>
                </c:pt>
                <c:pt idx="907">
                  <c:v>45309</c:v>
                </c:pt>
                <c:pt idx="908">
                  <c:v>45310</c:v>
                </c:pt>
                <c:pt idx="909">
                  <c:v>45313</c:v>
                </c:pt>
                <c:pt idx="910">
                  <c:v>45314</c:v>
                </c:pt>
                <c:pt idx="911">
                  <c:v>45315</c:v>
                </c:pt>
                <c:pt idx="912">
                  <c:v>45316</c:v>
                </c:pt>
                <c:pt idx="913">
                  <c:v>45317</c:v>
                </c:pt>
                <c:pt idx="914">
                  <c:v>45320</c:v>
                </c:pt>
                <c:pt idx="915">
                  <c:v>45321</c:v>
                </c:pt>
                <c:pt idx="916">
                  <c:v>45322</c:v>
                </c:pt>
                <c:pt idx="917">
                  <c:v>45323</c:v>
                </c:pt>
                <c:pt idx="918">
                  <c:v>45324</c:v>
                </c:pt>
                <c:pt idx="919">
                  <c:v>45327</c:v>
                </c:pt>
                <c:pt idx="920">
                  <c:v>45328</c:v>
                </c:pt>
                <c:pt idx="921">
                  <c:v>45329</c:v>
                </c:pt>
                <c:pt idx="922">
                  <c:v>45330</c:v>
                </c:pt>
                <c:pt idx="923">
                  <c:v>45331</c:v>
                </c:pt>
                <c:pt idx="924">
                  <c:v>45334</c:v>
                </c:pt>
                <c:pt idx="925">
                  <c:v>45335</c:v>
                </c:pt>
                <c:pt idx="926">
                  <c:v>45336</c:v>
                </c:pt>
                <c:pt idx="927">
                  <c:v>45337</c:v>
                </c:pt>
                <c:pt idx="928">
                  <c:v>45338</c:v>
                </c:pt>
                <c:pt idx="929">
                  <c:v>45341</c:v>
                </c:pt>
                <c:pt idx="930">
                  <c:v>45342</c:v>
                </c:pt>
                <c:pt idx="931">
                  <c:v>45343</c:v>
                </c:pt>
                <c:pt idx="932">
                  <c:v>45344</c:v>
                </c:pt>
                <c:pt idx="933">
                  <c:v>45345</c:v>
                </c:pt>
                <c:pt idx="934">
                  <c:v>45348</c:v>
                </c:pt>
                <c:pt idx="935">
                  <c:v>45349</c:v>
                </c:pt>
                <c:pt idx="936">
                  <c:v>45350</c:v>
                </c:pt>
                <c:pt idx="937">
                  <c:v>45351</c:v>
                </c:pt>
                <c:pt idx="938">
                  <c:v>45352</c:v>
                </c:pt>
                <c:pt idx="939">
                  <c:v>45355</c:v>
                </c:pt>
                <c:pt idx="940">
                  <c:v>45356</c:v>
                </c:pt>
                <c:pt idx="941">
                  <c:v>45357</c:v>
                </c:pt>
                <c:pt idx="942">
                  <c:v>45358</c:v>
                </c:pt>
                <c:pt idx="943">
                  <c:v>45359</c:v>
                </c:pt>
                <c:pt idx="944">
                  <c:v>45362</c:v>
                </c:pt>
                <c:pt idx="945">
                  <c:v>45363</c:v>
                </c:pt>
                <c:pt idx="946">
                  <c:v>45364</c:v>
                </c:pt>
                <c:pt idx="947">
                  <c:v>45365</c:v>
                </c:pt>
                <c:pt idx="948">
                  <c:v>45366</c:v>
                </c:pt>
                <c:pt idx="949">
                  <c:v>45369</c:v>
                </c:pt>
                <c:pt idx="950">
                  <c:v>45370</c:v>
                </c:pt>
                <c:pt idx="951">
                  <c:v>45371</c:v>
                </c:pt>
                <c:pt idx="952">
                  <c:v>45372</c:v>
                </c:pt>
                <c:pt idx="953">
                  <c:v>45373</c:v>
                </c:pt>
                <c:pt idx="954">
                  <c:v>45376</c:v>
                </c:pt>
                <c:pt idx="955">
                  <c:v>45377</c:v>
                </c:pt>
                <c:pt idx="956">
                  <c:v>45378</c:v>
                </c:pt>
                <c:pt idx="957">
                  <c:v>45379</c:v>
                </c:pt>
                <c:pt idx="958">
                  <c:v>45383</c:v>
                </c:pt>
                <c:pt idx="959">
                  <c:v>45384</c:v>
                </c:pt>
                <c:pt idx="960">
                  <c:v>45385</c:v>
                </c:pt>
                <c:pt idx="961">
                  <c:v>45386</c:v>
                </c:pt>
                <c:pt idx="962">
                  <c:v>45387</c:v>
                </c:pt>
                <c:pt idx="963">
                  <c:v>45390</c:v>
                </c:pt>
                <c:pt idx="964">
                  <c:v>45391</c:v>
                </c:pt>
                <c:pt idx="965">
                  <c:v>45392</c:v>
                </c:pt>
                <c:pt idx="966">
                  <c:v>45393</c:v>
                </c:pt>
                <c:pt idx="967">
                  <c:v>45394</c:v>
                </c:pt>
                <c:pt idx="968">
                  <c:v>45397</c:v>
                </c:pt>
                <c:pt idx="969">
                  <c:v>45398</c:v>
                </c:pt>
                <c:pt idx="970">
                  <c:v>45399</c:v>
                </c:pt>
                <c:pt idx="971">
                  <c:v>45400</c:v>
                </c:pt>
                <c:pt idx="972">
                  <c:v>45401</c:v>
                </c:pt>
                <c:pt idx="973">
                  <c:v>45404</c:v>
                </c:pt>
                <c:pt idx="974">
                  <c:v>45405</c:v>
                </c:pt>
                <c:pt idx="975">
                  <c:v>45406</c:v>
                </c:pt>
                <c:pt idx="976">
                  <c:v>45407</c:v>
                </c:pt>
                <c:pt idx="977">
                  <c:v>45408</c:v>
                </c:pt>
                <c:pt idx="978">
                  <c:v>45411</c:v>
                </c:pt>
                <c:pt idx="979">
                  <c:v>45412</c:v>
                </c:pt>
                <c:pt idx="980">
                  <c:v>45413</c:v>
                </c:pt>
                <c:pt idx="981">
                  <c:v>45414</c:v>
                </c:pt>
                <c:pt idx="982">
                  <c:v>45415</c:v>
                </c:pt>
                <c:pt idx="983">
                  <c:v>45418</c:v>
                </c:pt>
                <c:pt idx="984">
                  <c:v>45419</c:v>
                </c:pt>
                <c:pt idx="985">
                  <c:v>45420</c:v>
                </c:pt>
                <c:pt idx="986">
                  <c:v>45421</c:v>
                </c:pt>
                <c:pt idx="987">
                  <c:v>45422</c:v>
                </c:pt>
                <c:pt idx="988">
                  <c:v>45425</c:v>
                </c:pt>
                <c:pt idx="989">
                  <c:v>45426</c:v>
                </c:pt>
                <c:pt idx="990">
                  <c:v>45427</c:v>
                </c:pt>
                <c:pt idx="991">
                  <c:v>45428</c:v>
                </c:pt>
                <c:pt idx="992">
                  <c:v>45429</c:v>
                </c:pt>
                <c:pt idx="993">
                  <c:v>45432</c:v>
                </c:pt>
                <c:pt idx="994">
                  <c:v>45433</c:v>
                </c:pt>
                <c:pt idx="995">
                  <c:v>45434</c:v>
                </c:pt>
                <c:pt idx="996">
                  <c:v>45435</c:v>
                </c:pt>
                <c:pt idx="997">
                  <c:v>45436</c:v>
                </c:pt>
                <c:pt idx="998">
                  <c:v>45439</c:v>
                </c:pt>
                <c:pt idx="999">
                  <c:v>45440</c:v>
                </c:pt>
                <c:pt idx="1000">
                  <c:v>45441</c:v>
                </c:pt>
                <c:pt idx="1001">
                  <c:v>45442</c:v>
                </c:pt>
                <c:pt idx="1002">
                  <c:v>45443</c:v>
                </c:pt>
                <c:pt idx="1003">
                  <c:v>45446</c:v>
                </c:pt>
                <c:pt idx="1004">
                  <c:v>45447</c:v>
                </c:pt>
                <c:pt idx="1005">
                  <c:v>45448</c:v>
                </c:pt>
                <c:pt idx="1006">
                  <c:v>45449</c:v>
                </c:pt>
                <c:pt idx="1007">
                  <c:v>45450</c:v>
                </c:pt>
                <c:pt idx="1008">
                  <c:v>45453</c:v>
                </c:pt>
                <c:pt idx="1009">
                  <c:v>45454</c:v>
                </c:pt>
                <c:pt idx="1010">
                  <c:v>45455</c:v>
                </c:pt>
                <c:pt idx="1011">
                  <c:v>45456</c:v>
                </c:pt>
                <c:pt idx="1012">
                  <c:v>45457</c:v>
                </c:pt>
                <c:pt idx="1013">
                  <c:v>45460</c:v>
                </c:pt>
                <c:pt idx="1014">
                  <c:v>45461</c:v>
                </c:pt>
                <c:pt idx="1015">
                  <c:v>45462</c:v>
                </c:pt>
                <c:pt idx="1016">
                  <c:v>45463</c:v>
                </c:pt>
                <c:pt idx="1017">
                  <c:v>45464</c:v>
                </c:pt>
                <c:pt idx="1018">
                  <c:v>45467</c:v>
                </c:pt>
                <c:pt idx="1019">
                  <c:v>45468</c:v>
                </c:pt>
                <c:pt idx="1020">
                  <c:v>45469</c:v>
                </c:pt>
                <c:pt idx="1021">
                  <c:v>45470</c:v>
                </c:pt>
                <c:pt idx="1022">
                  <c:v>45471</c:v>
                </c:pt>
                <c:pt idx="1023">
                  <c:v>45474</c:v>
                </c:pt>
                <c:pt idx="1024">
                  <c:v>45475</c:v>
                </c:pt>
                <c:pt idx="1025">
                  <c:v>45476</c:v>
                </c:pt>
                <c:pt idx="1026">
                  <c:v>45477</c:v>
                </c:pt>
                <c:pt idx="1027">
                  <c:v>45478</c:v>
                </c:pt>
                <c:pt idx="1028">
                  <c:v>45481</c:v>
                </c:pt>
                <c:pt idx="1029">
                  <c:v>45482</c:v>
                </c:pt>
                <c:pt idx="1030">
                  <c:v>45483</c:v>
                </c:pt>
                <c:pt idx="1031">
                  <c:v>45484</c:v>
                </c:pt>
                <c:pt idx="1032">
                  <c:v>45485</c:v>
                </c:pt>
                <c:pt idx="1033">
                  <c:v>45488</c:v>
                </c:pt>
                <c:pt idx="1034">
                  <c:v>45489</c:v>
                </c:pt>
                <c:pt idx="1035">
                  <c:v>45490</c:v>
                </c:pt>
                <c:pt idx="1036">
                  <c:v>45491</c:v>
                </c:pt>
                <c:pt idx="1037">
                  <c:v>45492</c:v>
                </c:pt>
                <c:pt idx="1038">
                  <c:v>45495</c:v>
                </c:pt>
                <c:pt idx="1039">
                  <c:v>45496</c:v>
                </c:pt>
                <c:pt idx="1040">
                  <c:v>45497</c:v>
                </c:pt>
                <c:pt idx="1041">
                  <c:v>45498</c:v>
                </c:pt>
                <c:pt idx="1042">
                  <c:v>45499</c:v>
                </c:pt>
                <c:pt idx="1043">
                  <c:v>45502</c:v>
                </c:pt>
                <c:pt idx="1044">
                  <c:v>45503</c:v>
                </c:pt>
                <c:pt idx="1045">
                  <c:v>45504</c:v>
                </c:pt>
                <c:pt idx="1046">
                  <c:v>45505</c:v>
                </c:pt>
                <c:pt idx="1047">
                  <c:v>45506</c:v>
                </c:pt>
                <c:pt idx="1048">
                  <c:v>45509</c:v>
                </c:pt>
                <c:pt idx="1049">
                  <c:v>45510</c:v>
                </c:pt>
                <c:pt idx="1050">
                  <c:v>45511</c:v>
                </c:pt>
                <c:pt idx="1051">
                  <c:v>45512</c:v>
                </c:pt>
                <c:pt idx="1052">
                  <c:v>45513</c:v>
                </c:pt>
                <c:pt idx="1053">
                  <c:v>45516</c:v>
                </c:pt>
                <c:pt idx="1054">
                  <c:v>45517</c:v>
                </c:pt>
                <c:pt idx="1055">
                  <c:v>45518</c:v>
                </c:pt>
                <c:pt idx="1056">
                  <c:v>45519</c:v>
                </c:pt>
                <c:pt idx="1057">
                  <c:v>45520</c:v>
                </c:pt>
                <c:pt idx="1058">
                  <c:v>45523</c:v>
                </c:pt>
                <c:pt idx="1059">
                  <c:v>45524</c:v>
                </c:pt>
                <c:pt idx="1060">
                  <c:v>45525</c:v>
                </c:pt>
                <c:pt idx="1061">
                  <c:v>45526</c:v>
                </c:pt>
                <c:pt idx="1062">
                  <c:v>45527</c:v>
                </c:pt>
                <c:pt idx="1063">
                  <c:v>45530</c:v>
                </c:pt>
                <c:pt idx="1064">
                  <c:v>45531</c:v>
                </c:pt>
                <c:pt idx="1065">
                  <c:v>45532</c:v>
                </c:pt>
                <c:pt idx="1066">
                  <c:v>45533</c:v>
                </c:pt>
                <c:pt idx="1067">
                  <c:v>45534</c:v>
                </c:pt>
                <c:pt idx="1068">
                  <c:v>45537</c:v>
                </c:pt>
                <c:pt idx="1069">
                  <c:v>45538</c:v>
                </c:pt>
                <c:pt idx="1070">
                  <c:v>45539</c:v>
                </c:pt>
                <c:pt idx="1071">
                  <c:v>45540</c:v>
                </c:pt>
                <c:pt idx="1072">
                  <c:v>45541</c:v>
                </c:pt>
                <c:pt idx="1073">
                  <c:v>45544</c:v>
                </c:pt>
                <c:pt idx="1074">
                  <c:v>45545</c:v>
                </c:pt>
                <c:pt idx="1075">
                  <c:v>45546</c:v>
                </c:pt>
                <c:pt idx="1076">
                  <c:v>45547</c:v>
                </c:pt>
                <c:pt idx="1077">
                  <c:v>45548</c:v>
                </c:pt>
                <c:pt idx="1078">
                  <c:v>45551</c:v>
                </c:pt>
                <c:pt idx="1079">
                  <c:v>45552</c:v>
                </c:pt>
                <c:pt idx="1080">
                  <c:v>45553</c:v>
                </c:pt>
                <c:pt idx="1081">
                  <c:v>45554</c:v>
                </c:pt>
                <c:pt idx="1082">
                  <c:v>45555</c:v>
                </c:pt>
                <c:pt idx="1083">
                  <c:v>45558</c:v>
                </c:pt>
                <c:pt idx="1084">
                  <c:v>45559</c:v>
                </c:pt>
                <c:pt idx="1085">
                  <c:v>45560</c:v>
                </c:pt>
                <c:pt idx="1086">
                  <c:v>45561</c:v>
                </c:pt>
                <c:pt idx="1087">
                  <c:v>45562</c:v>
                </c:pt>
                <c:pt idx="1088">
                  <c:v>45565</c:v>
                </c:pt>
                <c:pt idx="1089">
                  <c:v>45566</c:v>
                </c:pt>
                <c:pt idx="1090">
                  <c:v>45567</c:v>
                </c:pt>
                <c:pt idx="1091">
                  <c:v>45568</c:v>
                </c:pt>
                <c:pt idx="1092">
                  <c:v>45569</c:v>
                </c:pt>
                <c:pt idx="1093">
                  <c:v>45572</c:v>
                </c:pt>
                <c:pt idx="1094">
                  <c:v>45573</c:v>
                </c:pt>
                <c:pt idx="1095">
                  <c:v>45574</c:v>
                </c:pt>
                <c:pt idx="1096">
                  <c:v>45575</c:v>
                </c:pt>
                <c:pt idx="1097">
                  <c:v>45576</c:v>
                </c:pt>
                <c:pt idx="1098">
                  <c:v>45579</c:v>
                </c:pt>
                <c:pt idx="1099">
                  <c:v>45580</c:v>
                </c:pt>
                <c:pt idx="1100">
                  <c:v>45581</c:v>
                </c:pt>
                <c:pt idx="1101">
                  <c:v>45582</c:v>
                </c:pt>
                <c:pt idx="1102">
                  <c:v>45583</c:v>
                </c:pt>
                <c:pt idx="1103">
                  <c:v>45586</c:v>
                </c:pt>
                <c:pt idx="1104">
                  <c:v>45587</c:v>
                </c:pt>
                <c:pt idx="1105">
                  <c:v>45588</c:v>
                </c:pt>
                <c:pt idx="1106">
                  <c:v>45589</c:v>
                </c:pt>
                <c:pt idx="1107">
                  <c:v>45590</c:v>
                </c:pt>
                <c:pt idx="1108">
                  <c:v>45593</c:v>
                </c:pt>
                <c:pt idx="1109">
                  <c:v>45594</c:v>
                </c:pt>
                <c:pt idx="1110">
                  <c:v>45595</c:v>
                </c:pt>
                <c:pt idx="1111">
                  <c:v>45596</c:v>
                </c:pt>
                <c:pt idx="1112">
                  <c:v>45597</c:v>
                </c:pt>
                <c:pt idx="1113">
                  <c:v>45600</c:v>
                </c:pt>
                <c:pt idx="1114">
                  <c:v>45601</c:v>
                </c:pt>
                <c:pt idx="1115">
                  <c:v>45602</c:v>
                </c:pt>
                <c:pt idx="1116">
                  <c:v>45603</c:v>
                </c:pt>
                <c:pt idx="1117">
                  <c:v>45604</c:v>
                </c:pt>
                <c:pt idx="1118">
                  <c:v>45607</c:v>
                </c:pt>
                <c:pt idx="1119">
                  <c:v>45608</c:v>
                </c:pt>
                <c:pt idx="1120">
                  <c:v>45609</c:v>
                </c:pt>
                <c:pt idx="1121">
                  <c:v>45610</c:v>
                </c:pt>
                <c:pt idx="1122">
                  <c:v>45611</c:v>
                </c:pt>
                <c:pt idx="1123">
                  <c:v>45614</c:v>
                </c:pt>
                <c:pt idx="1124">
                  <c:v>45615</c:v>
                </c:pt>
                <c:pt idx="1125">
                  <c:v>45616</c:v>
                </c:pt>
                <c:pt idx="1126">
                  <c:v>45617</c:v>
                </c:pt>
                <c:pt idx="1127">
                  <c:v>45618</c:v>
                </c:pt>
                <c:pt idx="1128">
                  <c:v>45621</c:v>
                </c:pt>
                <c:pt idx="1129">
                  <c:v>45622</c:v>
                </c:pt>
                <c:pt idx="1130">
                  <c:v>45623</c:v>
                </c:pt>
                <c:pt idx="1131">
                  <c:v>45624</c:v>
                </c:pt>
                <c:pt idx="1132">
                  <c:v>45625</c:v>
                </c:pt>
                <c:pt idx="1133">
                  <c:v>45628</c:v>
                </c:pt>
                <c:pt idx="1134">
                  <c:v>45629</c:v>
                </c:pt>
                <c:pt idx="1135">
                  <c:v>45630</c:v>
                </c:pt>
                <c:pt idx="1136">
                  <c:v>45631</c:v>
                </c:pt>
                <c:pt idx="1137">
                  <c:v>45632</c:v>
                </c:pt>
                <c:pt idx="1138">
                  <c:v>45635</c:v>
                </c:pt>
                <c:pt idx="1139">
                  <c:v>45636</c:v>
                </c:pt>
                <c:pt idx="1140">
                  <c:v>45637</c:v>
                </c:pt>
                <c:pt idx="1141">
                  <c:v>45638</c:v>
                </c:pt>
                <c:pt idx="1142">
                  <c:v>45639</c:v>
                </c:pt>
                <c:pt idx="1143">
                  <c:v>45642</c:v>
                </c:pt>
                <c:pt idx="1144">
                  <c:v>45643</c:v>
                </c:pt>
                <c:pt idx="1145">
                  <c:v>45644</c:v>
                </c:pt>
                <c:pt idx="1146">
                  <c:v>45645</c:v>
                </c:pt>
                <c:pt idx="1147">
                  <c:v>45646</c:v>
                </c:pt>
                <c:pt idx="1148">
                  <c:v>45649</c:v>
                </c:pt>
                <c:pt idx="1149">
                  <c:v>45650</c:v>
                </c:pt>
                <c:pt idx="1150">
                  <c:v>45652</c:v>
                </c:pt>
                <c:pt idx="1151">
                  <c:v>45653</c:v>
                </c:pt>
                <c:pt idx="1152">
                  <c:v>45656</c:v>
                </c:pt>
                <c:pt idx="1153">
                  <c:v>45657</c:v>
                </c:pt>
                <c:pt idx="1154">
                  <c:v>45659</c:v>
                </c:pt>
                <c:pt idx="1155">
                  <c:v>45660</c:v>
                </c:pt>
                <c:pt idx="1156">
                  <c:v>45663</c:v>
                </c:pt>
                <c:pt idx="1157">
                  <c:v>45664</c:v>
                </c:pt>
                <c:pt idx="1158">
                  <c:v>45665</c:v>
                </c:pt>
                <c:pt idx="1159">
                  <c:v>45666</c:v>
                </c:pt>
                <c:pt idx="1160">
                  <c:v>45667</c:v>
                </c:pt>
                <c:pt idx="1161">
                  <c:v>45670</c:v>
                </c:pt>
                <c:pt idx="1162">
                  <c:v>45671</c:v>
                </c:pt>
                <c:pt idx="1163">
                  <c:v>45672</c:v>
                </c:pt>
                <c:pt idx="1164">
                  <c:v>45673</c:v>
                </c:pt>
                <c:pt idx="1165">
                  <c:v>45674</c:v>
                </c:pt>
                <c:pt idx="1166">
                  <c:v>45677</c:v>
                </c:pt>
                <c:pt idx="1167">
                  <c:v>45678</c:v>
                </c:pt>
                <c:pt idx="1168">
                  <c:v>45679</c:v>
                </c:pt>
                <c:pt idx="1169">
                  <c:v>45680</c:v>
                </c:pt>
                <c:pt idx="1170">
                  <c:v>45681</c:v>
                </c:pt>
                <c:pt idx="1171">
                  <c:v>45684</c:v>
                </c:pt>
                <c:pt idx="1172">
                  <c:v>45685</c:v>
                </c:pt>
                <c:pt idx="1173">
                  <c:v>45686</c:v>
                </c:pt>
                <c:pt idx="1174">
                  <c:v>45687</c:v>
                </c:pt>
                <c:pt idx="1175">
                  <c:v>45688</c:v>
                </c:pt>
                <c:pt idx="1176">
                  <c:v>45691</c:v>
                </c:pt>
                <c:pt idx="1177">
                  <c:v>45692</c:v>
                </c:pt>
                <c:pt idx="1178">
                  <c:v>45693</c:v>
                </c:pt>
                <c:pt idx="1179">
                  <c:v>45694</c:v>
                </c:pt>
                <c:pt idx="1180">
                  <c:v>45695</c:v>
                </c:pt>
                <c:pt idx="1181">
                  <c:v>45698</c:v>
                </c:pt>
                <c:pt idx="1182">
                  <c:v>45699</c:v>
                </c:pt>
                <c:pt idx="1183">
                  <c:v>45700</c:v>
                </c:pt>
                <c:pt idx="1184">
                  <c:v>45701</c:v>
                </c:pt>
                <c:pt idx="1185">
                  <c:v>45702</c:v>
                </c:pt>
                <c:pt idx="1186">
                  <c:v>45705</c:v>
                </c:pt>
                <c:pt idx="1187">
                  <c:v>45706</c:v>
                </c:pt>
                <c:pt idx="1188">
                  <c:v>45707</c:v>
                </c:pt>
                <c:pt idx="1189">
                  <c:v>45708</c:v>
                </c:pt>
                <c:pt idx="1190">
                  <c:v>45709</c:v>
                </c:pt>
                <c:pt idx="1191">
                  <c:v>45712</c:v>
                </c:pt>
                <c:pt idx="1192">
                  <c:v>45713</c:v>
                </c:pt>
                <c:pt idx="1193">
                  <c:v>45714</c:v>
                </c:pt>
                <c:pt idx="1194">
                  <c:v>45715</c:v>
                </c:pt>
                <c:pt idx="1195">
                  <c:v>45716</c:v>
                </c:pt>
                <c:pt idx="1196">
                  <c:v>45719</c:v>
                </c:pt>
                <c:pt idx="1197">
                  <c:v>45720</c:v>
                </c:pt>
                <c:pt idx="1198">
                  <c:v>45721</c:v>
                </c:pt>
                <c:pt idx="1199">
                  <c:v>45722</c:v>
                </c:pt>
                <c:pt idx="1200">
                  <c:v>45723</c:v>
                </c:pt>
                <c:pt idx="1201">
                  <c:v>45726</c:v>
                </c:pt>
                <c:pt idx="1202">
                  <c:v>45727</c:v>
                </c:pt>
                <c:pt idx="1203">
                  <c:v>45728</c:v>
                </c:pt>
                <c:pt idx="1204">
                  <c:v>45729</c:v>
                </c:pt>
                <c:pt idx="1205">
                  <c:v>45730</c:v>
                </c:pt>
                <c:pt idx="1206">
                  <c:v>45733</c:v>
                </c:pt>
                <c:pt idx="1207">
                  <c:v>45734</c:v>
                </c:pt>
                <c:pt idx="1208">
                  <c:v>45735</c:v>
                </c:pt>
                <c:pt idx="1209">
                  <c:v>45736</c:v>
                </c:pt>
                <c:pt idx="1210">
                  <c:v>45737</c:v>
                </c:pt>
                <c:pt idx="1211">
                  <c:v>45740</c:v>
                </c:pt>
                <c:pt idx="1212">
                  <c:v>45741</c:v>
                </c:pt>
                <c:pt idx="1213">
                  <c:v>45742</c:v>
                </c:pt>
                <c:pt idx="1214">
                  <c:v>45743</c:v>
                </c:pt>
                <c:pt idx="1215">
                  <c:v>45744</c:v>
                </c:pt>
                <c:pt idx="1216">
                  <c:v>45747</c:v>
                </c:pt>
                <c:pt idx="1217">
                  <c:v>45748</c:v>
                </c:pt>
                <c:pt idx="1218">
                  <c:v>45749</c:v>
                </c:pt>
                <c:pt idx="1219">
                  <c:v>45750</c:v>
                </c:pt>
                <c:pt idx="1220">
                  <c:v>45751</c:v>
                </c:pt>
                <c:pt idx="1221">
                  <c:v>45754</c:v>
                </c:pt>
                <c:pt idx="1222">
                  <c:v>45755</c:v>
                </c:pt>
                <c:pt idx="1223">
                  <c:v>45756</c:v>
                </c:pt>
                <c:pt idx="1224">
                  <c:v>45757</c:v>
                </c:pt>
                <c:pt idx="1225">
                  <c:v>45758</c:v>
                </c:pt>
                <c:pt idx="1226">
                  <c:v>45761</c:v>
                </c:pt>
                <c:pt idx="1227">
                  <c:v>45762</c:v>
                </c:pt>
                <c:pt idx="1228">
                  <c:v>45763</c:v>
                </c:pt>
                <c:pt idx="1229">
                  <c:v>45764</c:v>
                </c:pt>
                <c:pt idx="1230">
                  <c:v>45768</c:v>
                </c:pt>
                <c:pt idx="1231">
                  <c:v>45769</c:v>
                </c:pt>
                <c:pt idx="1232">
                  <c:v>45770</c:v>
                </c:pt>
                <c:pt idx="1233">
                  <c:v>45771</c:v>
                </c:pt>
                <c:pt idx="1234">
                  <c:v>45772</c:v>
                </c:pt>
                <c:pt idx="1235">
                  <c:v>45775</c:v>
                </c:pt>
                <c:pt idx="1236">
                  <c:v>45776</c:v>
                </c:pt>
                <c:pt idx="1237">
                  <c:v>45777</c:v>
                </c:pt>
                <c:pt idx="1238">
                  <c:v>45778</c:v>
                </c:pt>
                <c:pt idx="1239">
                  <c:v>45779</c:v>
                </c:pt>
                <c:pt idx="1240">
                  <c:v>45782</c:v>
                </c:pt>
                <c:pt idx="1241">
                  <c:v>45783</c:v>
                </c:pt>
                <c:pt idx="1242">
                  <c:v>45784</c:v>
                </c:pt>
                <c:pt idx="1243">
                  <c:v>45785</c:v>
                </c:pt>
                <c:pt idx="1244">
                  <c:v>45786</c:v>
                </c:pt>
                <c:pt idx="1245">
                  <c:v>45789</c:v>
                </c:pt>
                <c:pt idx="1246">
                  <c:v>45790</c:v>
                </c:pt>
                <c:pt idx="1247">
                  <c:v>45791</c:v>
                </c:pt>
                <c:pt idx="1248">
                  <c:v>45792</c:v>
                </c:pt>
                <c:pt idx="1249">
                  <c:v>45793</c:v>
                </c:pt>
                <c:pt idx="1250">
                  <c:v>45796</c:v>
                </c:pt>
                <c:pt idx="1251">
                  <c:v>45797</c:v>
                </c:pt>
                <c:pt idx="1252">
                  <c:v>45798</c:v>
                </c:pt>
                <c:pt idx="1253">
                  <c:v>45799</c:v>
                </c:pt>
                <c:pt idx="1254">
                  <c:v>45800</c:v>
                </c:pt>
                <c:pt idx="1255">
                  <c:v>45803</c:v>
                </c:pt>
                <c:pt idx="1256">
                  <c:v>45804</c:v>
                </c:pt>
                <c:pt idx="1257">
                  <c:v>45805</c:v>
                </c:pt>
                <c:pt idx="1258">
                  <c:v>45806</c:v>
                </c:pt>
                <c:pt idx="1259">
                  <c:v>45807</c:v>
                </c:pt>
                <c:pt idx="1260">
                  <c:v>45810</c:v>
                </c:pt>
                <c:pt idx="1261">
                  <c:v>45811</c:v>
                </c:pt>
                <c:pt idx="1262">
                  <c:v>45812</c:v>
                </c:pt>
                <c:pt idx="1263">
                  <c:v>45813</c:v>
                </c:pt>
                <c:pt idx="1264">
                  <c:v>45814</c:v>
                </c:pt>
                <c:pt idx="1265">
                  <c:v>45817</c:v>
                </c:pt>
                <c:pt idx="1266">
                  <c:v>45818</c:v>
                </c:pt>
                <c:pt idx="1267">
                  <c:v>45819</c:v>
                </c:pt>
                <c:pt idx="1268">
                  <c:v>45820</c:v>
                </c:pt>
                <c:pt idx="1269">
                  <c:v>45821</c:v>
                </c:pt>
                <c:pt idx="1270">
                  <c:v>45824</c:v>
                </c:pt>
                <c:pt idx="1271">
                  <c:v>45825</c:v>
                </c:pt>
                <c:pt idx="1272">
                  <c:v>45826</c:v>
                </c:pt>
                <c:pt idx="1273">
                  <c:v>45827</c:v>
                </c:pt>
                <c:pt idx="1274">
                  <c:v>45828</c:v>
                </c:pt>
                <c:pt idx="1275">
                  <c:v>45831</c:v>
                </c:pt>
                <c:pt idx="1276">
                  <c:v>45832</c:v>
                </c:pt>
                <c:pt idx="1277">
                  <c:v>45833</c:v>
                </c:pt>
                <c:pt idx="1278">
                  <c:v>45834</c:v>
                </c:pt>
                <c:pt idx="1279">
                  <c:v>45835</c:v>
                </c:pt>
                <c:pt idx="1280">
                  <c:v>45838</c:v>
                </c:pt>
                <c:pt idx="1281">
                  <c:v>45839</c:v>
                </c:pt>
                <c:pt idx="1282">
                  <c:v>45840</c:v>
                </c:pt>
                <c:pt idx="1283">
                  <c:v>45841</c:v>
                </c:pt>
                <c:pt idx="1284">
                  <c:v>45842</c:v>
                </c:pt>
                <c:pt idx="1285">
                  <c:v>45845</c:v>
                </c:pt>
                <c:pt idx="1286">
                  <c:v>45846</c:v>
                </c:pt>
                <c:pt idx="1287">
                  <c:v>45847</c:v>
                </c:pt>
                <c:pt idx="1288">
                  <c:v>45848</c:v>
                </c:pt>
                <c:pt idx="1289">
                  <c:v>45849</c:v>
                </c:pt>
                <c:pt idx="1290">
                  <c:v>45852</c:v>
                </c:pt>
                <c:pt idx="1291">
                  <c:v>45853</c:v>
                </c:pt>
                <c:pt idx="1292">
                  <c:v>45854</c:v>
                </c:pt>
                <c:pt idx="1293">
                  <c:v>45855</c:v>
                </c:pt>
                <c:pt idx="1294">
                  <c:v>45856</c:v>
                </c:pt>
              </c:numCache>
            </c:numRef>
          </c:cat>
          <c:val>
            <c:numRef>
              <c:f>'5y'!$G$3:$G$1297</c:f>
              <c:numCache>
                <c:formatCode>0%</c:formatCode>
                <c:ptCount val="1295"/>
                <c:pt idx="0">
                  <c:v>0</c:v>
                </c:pt>
                <c:pt idx="1">
                  <c:v>1.328E-2</c:v>
                </c:pt>
                <c:pt idx="2">
                  <c:v>2.9508999999999997E-2</c:v>
                </c:pt>
                <c:pt idx="3">
                  <c:v>3.8327E-2</c:v>
                </c:pt>
                <c:pt idx="4">
                  <c:v>4.6348E-2</c:v>
                </c:pt>
                <c:pt idx="5">
                  <c:v>6.8474000000000007E-2</c:v>
                </c:pt>
                <c:pt idx="6">
                  <c:v>7.7381000000000005E-2</c:v>
                </c:pt>
                <c:pt idx="7">
                  <c:v>8.4179999999999991E-2</c:v>
                </c:pt>
                <c:pt idx="8">
                  <c:v>7.6395999999999992E-2</c:v>
                </c:pt>
                <c:pt idx="9">
                  <c:v>8.6968999999999991E-2</c:v>
                </c:pt>
                <c:pt idx="10">
                  <c:v>8.7584999999999996E-2</c:v>
                </c:pt>
                <c:pt idx="11">
                  <c:v>0.110817</c:v>
                </c:pt>
                <c:pt idx="12">
                  <c:v>0.12121999999999999</c:v>
                </c:pt>
                <c:pt idx="13">
                  <c:v>0.13520399999999999</c:v>
                </c:pt>
                <c:pt idx="14">
                  <c:v>0.11980600000000001</c:v>
                </c:pt>
                <c:pt idx="15">
                  <c:v>0.11529</c:v>
                </c:pt>
                <c:pt idx="16">
                  <c:v>5.1778000000000005E-2</c:v>
                </c:pt>
                <c:pt idx="17">
                  <c:v>5.3945E-2</c:v>
                </c:pt>
                <c:pt idx="18">
                  <c:v>7.4784000000000003E-2</c:v>
                </c:pt>
                <c:pt idx="19">
                  <c:v>7.0057999999999995E-2</c:v>
                </c:pt>
                <c:pt idx="20">
                  <c:v>9.2162000000000008E-2</c:v>
                </c:pt>
                <c:pt idx="21">
                  <c:v>0.101592</c:v>
                </c:pt>
                <c:pt idx="22">
                  <c:v>6.1178999999999997E-2</c:v>
                </c:pt>
                <c:pt idx="23">
                  <c:v>7.1235999999999994E-2</c:v>
                </c:pt>
                <c:pt idx="24">
                  <c:v>6.750600000000001E-2</c:v>
                </c:pt>
                <c:pt idx="25">
                  <c:v>6.1123999999999998E-2</c:v>
                </c:pt>
                <c:pt idx="26">
                  <c:v>6.0739000000000001E-2</c:v>
                </c:pt>
                <c:pt idx="27">
                  <c:v>7.5197E-2</c:v>
                </c:pt>
                <c:pt idx="28">
                  <c:v>6.1487E-2</c:v>
                </c:pt>
                <c:pt idx="29">
                  <c:v>8.0901000000000001E-2</c:v>
                </c:pt>
                <c:pt idx="30">
                  <c:v>8.2535000000000011E-2</c:v>
                </c:pt>
                <c:pt idx="31">
                  <c:v>8.3843999999999988E-2</c:v>
                </c:pt>
                <c:pt idx="32">
                  <c:v>6.8848000000000006E-2</c:v>
                </c:pt>
                <c:pt idx="33">
                  <c:v>6.2240999999999998E-2</c:v>
                </c:pt>
                <c:pt idx="34">
                  <c:v>6.3907999999999993E-2</c:v>
                </c:pt>
                <c:pt idx="35">
                  <c:v>6.3742999999999994E-2</c:v>
                </c:pt>
                <c:pt idx="36">
                  <c:v>6.2856999999999996E-2</c:v>
                </c:pt>
                <c:pt idx="37">
                  <c:v>7.1004999999999999E-2</c:v>
                </c:pt>
                <c:pt idx="38">
                  <c:v>7.0592000000000002E-2</c:v>
                </c:pt>
                <c:pt idx="39">
                  <c:v>6.7544000000000007E-2</c:v>
                </c:pt>
                <c:pt idx="40">
                  <c:v>7.6517000000000002E-2</c:v>
                </c:pt>
                <c:pt idx="41">
                  <c:v>7.5025999999999995E-2</c:v>
                </c:pt>
                <c:pt idx="42">
                  <c:v>7.783699999999999E-2</c:v>
                </c:pt>
                <c:pt idx="43">
                  <c:v>6.9683999999999996E-2</c:v>
                </c:pt>
                <c:pt idx="44">
                  <c:v>7.3216000000000003E-2</c:v>
                </c:pt>
                <c:pt idx="45">
                  <c:v>5.2118999999999999E-2</c:v>
                </c:pt>
                <c:pt idx="46">
                  <c:v>4.5351999999999996E-2</c:v>
                </c:pt>
                <c:pt idx="47">
                  <c:v>2.5068999999999998E-2</c:v>
                </c:pt>
                <c:pt idx="48">
                  <c:v>2.7671000000000001E-2</c:v>
                </c:pt>
                <c:pt idx="49">
                  <c:v>2.4100999999999997E-2</c:v>
                </c:pt>
                <c:pt idx="50">
                  <c:v>3.5047999999999996E-2</c:v>
                </c:pt>
                <c:pt idx="51">
                  <c:v>4.4175000000000006E-2</c:v>
                </c:pt>
                <c:pt idx="52">
                  <c:v>3.7435999999999997E-2</c:v>
                </c:pt>
                <c:pt idx="53">
                  <c:v>4.8543000000000003E-2</c:v>
                </c:pt>
                <c:pt idx="54">
                  <c:v>4.5149000000000002E-2</c:v>
                </c:pt>
                <c:pt idx="55">
                  <c:v>5.2679999999999998E-2</c:v>
                </c:pt>
                <c:pt idx="56">
                  <c:v>3.3232999999999999E-2</c:v>
                </c:pt>
                <c:pt idx="57">
                  <c:v>3.8315999999999996E-2</c:v>
                </c:pt>
                <c:pt idx="58">
                  <c:v>4.1836999999999999E-2</c:v>
                </c:pt>
                <c:pt idx="59">
                  <c:v>6.1961000000000002E-2</c:v>
                </c:pt>
                <c:pt idx="60">
                  <c:v>5.7763000000000002E-2</c:v>
                </c:pt>
                <c:pt idx="61">
                  <c:v>4.0483999999999999E-2</c:v>
                </c:pt>
                <c:pt idx="62">
                  <c:v>4.6073000000000003E-2</c:v>
                </c:pt>
                <c:pt idx="63">
                  <c:v>5.0027999999999996E-2</c:v>
                </c:pt>
                <c:pt idx="64">
                  <c:v>4.4846000000000004E-2</c:v>
                </c:pt>
                <c:pt idx="65">
                  <c:v>4.7481000000000002E-2</c:v>
                </c:pt>
                <c:pt idx="66">
                  <c:v>4.9059999999999999E-2</c:v>
                </c:pt>
                <c:pt idx="67">
                  <c:v>5.8620999999999999E-2</c:v>
                </c:pt>
                <c:pt idx="68">
                  <c:v>4.7497999999999999E-2</c:v>
                </c:pt>
                <c:pt idx="69">
                  <c:v>4.6364999999999996E-2</c:v>
                </c:pt>
                <c:pt idx="70">
                  <c:v>4.6380999999999999E-2</c:v>
                </c:pt>
                <c:pt idx="71">
                  <c:v>4.9631999999999996E-2</c:v>
                </c:pt>
                <c:pt idx="72">
                  <c:v>3.2688000000000002E-2</c:v>
                </c:pt>
                <c:pt idx="73">
                  <c:v>2.7407000000000001E-2</c:v>
                </c:pt>
                <c:pt idx="74">
                  <c:v>3.3579999999999999E-2</c:v>
                </c:pt>
                <c:pt idx="75">
                  <c:v>4.2750000000000003E-2</c:v>
                </c:pt>
                <c:pt idx="76">
                  <c:v>5.0280999999999999E-2</c:v>
                </c:pt>
                <c:pt idx="77">
                  <c:v>4.6843000000000003E-2</c:v>
                </c:pt>
                <c:pt idx="78">
                  <c:v>7.2556000000000009E-2</c:v>
                </c:pt>
                <c:pt idx="79">
                  <c:v>7.3485999999999996E-2</c:v>
                </c:pt>
                <c:pt idx="80">
                  <c:v>2.4904000000000003E-2</c:v>
                </c:pt>
                <c:pt idx="81">
                  <c:v>3.2759999999999997E-2</c:v>
                </c:pt>
                <c:pt idx="82">
                  <c:v>2.6383999999999998E-2</c:v>
                </c:pt>
                <c:pt idx="83">
                  <c:v>3.2489999999999998E-2</c:v>
                </c:pt>
                <c:pt idx="84">
                  <c:v>3.9294999999999997E-2</c:v>
                </c:pt>
                <c:pt idx="85">
                  <c:v>3.9157999999999998E-2</c:v>
                </c:pt>
                <c:pt idx="86">
                  <c:v>3.4443000000000001E-2</c:v>
                </c:pt>
                <c:pt idx="87">
                  <c:v>2.9965000000000002E-2</c:v>
                </c:pt>
                <c:pt idx="88">
                  <c:v>2.683E-2</c:v>
                </c:pt>
                <c:pt idx="89">
                  <c:v>2.9277999999999998E-2</c:v>
                </c:pt>
                <c:pt idx="90">
                  <c:v>1.1051999999999999E-2</c:v>
                </c:pt>
                <c:pt idx="91">
                  <c:v>-5.6000000000000008E-3</c:v>
                </c:pt>
                <c:pt idx="92">
                  <c:v>-5.6169999999999996E-3</c:v>
                </c:pt>
                <c:pt idx="93">
                  <c:v>-1.0839999999999999E-3</c:v>
                </c:pt>
                <c:pt idx="94">
                  <c:v>-1.6493000000000001E-2</c:v>
                </c:pt>
                <c:pt idx="95">
                  <c:v>-2.2456E-2</c:v>
                </c:pt>
                <c:pt idx="96">
                  <c:v>-1.392E-3</c:v>
                </c:pt>
                <c:pt idx="97">
                  <c:v>7.4319999999999994E-3</c:v>
                </c:pt>
                <c:pt idx="98">
                  <c:v>1.2822999999999999E-2</c:v>
                </c:pt>
                <c:pt idx="99">
                  <c:v>1.1601999999999999E-2</c:v>
                </c:pt>
                <c:pt idx="100">
                  <c:v>2.4733999999999999E-2</c:v>
                </c:pt>
                <c:pt idx="101">
                  <c:v>2.9041000000000001E-2</c:v>
                </c:pt>
                <c:pt idx="102">
                  <c:v>1.1982E-2</c:v>
                </c:pt>
                <c:pt idx="103">
                  <c:v>1.0342E-2</c:v>
                </c:pt>
                <c:pt idx="104">
                  <c:v>1.2146999999999998E-2</c:v>
                </c:pt>
                <c:pt idx="105">
                  <c:v>5.2700000000000004E-3</c:v>
                </c:pt>
                <c:pt idx="106">
                  <c:v>1.9733000000000001E-2</c:v>
                </c:pt>
                <c:pt idx="107">
                  <c:v>2.5872000000000003E-2</c:v>
                </c:pt>
                <c:pt idx="108">
                  <c:v>3.7215999999999999E-2</c:v>
                </c:pt>
                <c:pt idx="109">
                  <c:v>3.4977000000000001E-2</c:v>
                </c:pt>
                <c:pt idx="110">
                  <c:v>3.2522999999999996E-2</c:v>
                </c:pt>
                <c:pt idx="111">
                  <c:v>2.3694000000000003E-2</c:v>
                </c:pt>
                <c:pt idx="112">
                  <c:v>3.0323000000000003E-2</c:v>
                </c:pt>
                <c:pt idx="113">
                  <c:v>3.6137999999999997E-2</c:v>
                </c:pt>
                <c:pt idx="114">
                  <c:v>3.0762999999999999E-2</c:v>
                </c:pt>
                <c:pt idx="115">
                  <c:v>3.3232999999999999E-2</c:v>
                </c:pt>
                <c:pt idx="116">
                  <c:v>4.2150999999999994E-2</c:v>
                </c:pt>
                <c:pt idx="117">
                  <c:v>4.4335000000000006E-2</c:v>
                </c:pt>
                <c:pt idx="118">
                  <c:v>4.4504999999999996E-2</c:v>
                </c:pt>
                <c:pt idx="119">
                  <c:v>6.8836999999999995E-2</c:v>
                </c:pt>
                <c:pt idx="120">
                  <c:v>7.2747999999999993E-2</c:v>
                </c:pt>
                <c:pt idx="121">
                  <c:v>5.5475000000000003E-2</c:v>
                </c:pt>
                <c:pt idx="122">
                  <c:v>5.2911E-2</c:v>
                </c:pt>
                <c:pt idx="123">
                  <c:v>1.7186E-2</c:v>
                </c:pt>
                <c:pt idx="124">
                  <c:v>1.4369E-2</c:v>
                </c:pt>
                <c:pt idx="125">
                  <c:v>2.0354999999999998E-2</c:v>
                </c:pt>
                <c:pt idx="126">
                  <c:v>1.5260000000000001E-2</c:v>
                </c:pt>
                <c:pt idx="127">
                  <c:v>1.5821999999999999E-2</c:v>
                </c:pt>
                <c:pt idx="128">
                  <c:v>5.875E-3</c:v>
                </c:pt>
                <c:pt idx="129">
                  <c:v>1.2921999999999999E-2</c:v>
                </c:pt>
                <c:pt idx="130">
                  <c:v>1.2383E-2</c:v>
                </c:pt>
                <c:pt idx="131">
                  <c:v>2.9745000000000001E-2</c:v>
                </c:pt>
                <c:pt idx="132">
                  <c:v>2.8744000000000002E-2</c:v>
                </c:pt>
                <c:pt idx="133">
                  <c:v>2.0817000000000002E-2</c:v>
                </c:pt>
                <c:pt idx="134">
                  <c:v>2.0992999999999998E-2</c:v>
                </c:pt>
                <c:pt idx="135">
                  <c:v>1.8237E-2</c:v>
                </c:pt>
                <c:pt idx="136">
                  <c:v>1.4419E-2</c:v>
                </c:pt>
                <c:pt idx="137">
                  <c:v>1.3972999999999999E-2</c:v>
                </c:pt>
                <c:pt idx="138">
                  <c:v>1.6437999999999998E-2</c:v>
                </c:pt>
                <c:pt idx="139">
                  <c:v>2.3660999999999998E-2</c:v>
                </c:pt>
                <c:pt idx="140">
                  <c:v>1.1146E-2</c:v>
                </c:pt>
                <c:pt idx="141">
                  <c:v>8.9510000000000006E-3</c:v>
                </c:pt>
                <c:pt idx="142">
                  <c:v>-1.306E-2</c:v>
                </c:pt>
                <c:pt idx="143">
                  <c:v>-2.013E-3</c:v>
                </c:pt>
                <c:pt idx="144">
                  <c:v>7.1740000000000007E-3</c:v>
                </c:pt>
                <c:pt idx="145">
                  <c:v>1.1305000000000001E-2</c:v>
                </c:pt>
                <c:pt idx="146">
                  <c:v>1.3819E-2</c:v>
                </c:pt>
                <c:pt idx="147">
                  <c:v>4.2580000000000005E-3</c:v>
                </c:pt>
                <c:pt idx="148">
                  <c:v>3.5539999999999999E-3</c:v>
                </c:pt>
                <c:pt idx="149">
                  <c:v>5.9999999999999995E-4</c:v>
                </c:pt>
                <c:pt idx="150">
                  <c:v>-1.2818000000000001E-2</c:v>
                </c:pt>
                <c:pt idx="151">
                  <c:v>-2.2907E-2</c:v>
                </c:pt>
                <c:pt idx="152">
                  <c:v>-2.316E-2</c:v>
                </c:pt>
                <c:pt idx="153">
                  <c:v>-1.8440000000000002E-2</c:v>
                </c:pt>
                <c:pt idx="154">
                  <c:v>-4.4559999999999999E-3</c:v>
                </c:pt>
                <c:pt idx="155">
                  <c:v>-6.6230000000000004E-3</c:v>
                </c:pt>
                <c:pt idx="156">
                  <c:v>-6.9920000000000008E-3</c:v>
                </c:pt>
                <c:pt idx="157">
                  <c:v>-2.5971000000000001E-2</c:v>
                </c:pt>
                <c:pt idx="158">
                  <c:v>-4.6062000000000006E-2</c:v>
                </c:pt>
                <c:pt idx="159">
                  <c:v>-5.1013000000000003E-2</c:v>
                </c:pt>
                <c:pt idx="160">
                  <c:v>-4.3685000000000002E-2</c:v>
                </c:pt>
                <c:pt idx="161">
                  <c:v>-5.8609999999999995E-2</c:v>
                </c:pt>
                <c:pt idx="162">
                  <c:v>-6.6152000000000002E-2</c:v>
                </c:pt>
                <c:pt idx="163">
                  <c:v>-6.4435999999999993E-2</c:v>
                </c:pt>
                <c:pt idx="164">
                  <c:v>-7.3842999999999992E-2</c:v>
                </c:pt>
                <c:pt idx="165">
                  <c:v>-5.5930999999999995E-2</c:v>
                </c:pt>
                <c:pt idx="166">
                  <c:v>-5.0094E-2</c:v>
                </c:pt>
                <c:pt idx="167">
                  <c:v>-5.2354999999999999E-2</c:v>
                </c:pt>
                <c:pt idx="168">
                  <c:v>-4.9874000000000002E-2</c:v>
                </c:pt>
                <c:pt idx="169">
                  <c:v>-4.7365999999999998E-2</c:v>
                </c:pt>
                <c:pt idx="170">
                  <c:v>-4.7514000000000001E-2</c:v>
                </c:pt>
                <c:pt idx="171">
                  <c:v>-3.9850999999999998E-2</c:v>
                </c:pt>
                <c:pt idx="172">
                  <c:v>-4.4753000000000001E-2</c:v>
                </c:pt>
                <c:pt idx="173">
                  <c:v>-3.9906000000000004E-2</c:v>
                </c:pt>
                <c:pt idx="174">
                  <c:v>-4.3316999999999994E-2</c:v>
                </c:pt>
                <c:pt idx="175">
                  <c:v>-4.9896000000000003E-2</c:v>
                </c:pt>
                <c:pt idx="176">
                  <c:v>-4.5704000000000002E-2</c:v>
                </c:pt>
                <c:pt idx="177">
                  <c:v>-4.9973000000000004E-2</c:v>
                </c:pt>
                <c:pt idx="178">
                  <c:v>-4.6898000000000002E-2</c:v>
                </c:pt>
                <c:pt idx="179">
                  <c:v>-5.8076999999999997E-2</c:v>
                </c:pt>
                <c:pt idx="180">
                  <c:v>-7.2929999999999995E-2</c:v>
                </c:pt>
                <c:pt idx="181">
                  <c:v>-6.0547000000000004E-2</c:v>
                </c:pt>
                <c:pt idx="182">
                  <c:v>-4.8663999999999999E-2</c:v>
                </c:pt>
                <c:pt idx="183">
                  <c:v>-4.8905999999999998E-2</c:v>
                </c:pt>
                <c:pt idx="184">
                  <c:v>-4.9236000000000002E-2</c:v>
                </c:pt>
                <c:pt idx="185">
                  <c:v>-4.0984E-2</c:v>
                </c:pt>
                <c:pt idx="186">
                  <c:v>-4.4037E-2</c:v>
                </c:pt>
                <c:pt idx="187">
                  <c:v>-3.4068999999999995E-2</c:v>
                </c:pt>
                <c:pt idx="188">
                  <c:v>-4.0648999999999998E-2</c:v>
                </c:pt>
                <c:pt idx="189">
                  <c:v>-4.6765999999999995E-2</c:v>
                </c:pt>
                <c:pt idx="190">
                  <c:v>-3.9752000000000003E-2</c:v>
                </c:pt>
                <c:pt idx="191">
                  <c:v>-4.4747000000000002E-2</c:v>
                </c:pt>
                <c:pt idx="192">
                  <c:v>-2.9607999999999999E-2</c:v>
                </c:pt>
                <c:pt idx="193">
                  <c:v>-2.2697999999999999E-2</c:v>
                </c:pt>
                <c:pt idx="194">
                  <c:v>-2.5493000000000002E-2</c:v>
                </c:pt>
                <c:pt idx="195">
                  <c:v>-2.1465999999999999E-2</c:v>
                </c:pt>
                <c:pt idx="196">
                  <c:v>-1.3191999999999999E-2</c:v>
                </c:pt>
                <c:pt idx="197">
                  <c:v>-1.8610999999999999E-2</c:v>
                </c:pt>
                <c:pt idx="198">
                  <c:v>-2.2318999999999999E-2</c:v>
                </c:pt>
                <c:pt idx="199">
                  <c:v>-2.0018999999999999E-2</c:v>
                </c:pt>
                <c:pt idx="200">
                  <c:v>-2.2648999999999999E-2</c:v>
                </c:pt>
                <c:pt idx="201">
                  <c:v>-1.9854E-2</c:v>
                </c:pt>
                <c:pt idx="202">
                  <c:v>-2.5080000000000002E-2</c:v>
                </c:pt>
                <c:pt idx="203">
                  <c:v>-2.6758000000000001E-2</c:v>
                </c:pt>
                <c:pt idx="204">
                  <c:v>-1.3693E-2</c:v>
                </c:pt>
                <c:pt idx="205">
                  <c:v>-2.1295000000000001E-2</c:v>
                </c:pt>
                <c:pt idx="206">
                  <c:v>-1.6999E-2</c:v>
                </c:pt>
                <c:pt idx="207">
                  <c:v>-1.4030000000000002E-3</c:v>
                </c:pt>
                <c:pt idx="208">
                  <c:v>7.4099999999999999E-3</c:v>
                </c:pt>
                <c:pt idx="209">
                  <c:v>1.0067E-2</c:v>
                </c:pt>
                <c:pt idx="210">
                  <c:v>1.0837000000000001E-2</c:v>
                </c:pt>
                <c:pt idx="211">
                  <c:v>-1.1440000000000001E-3</c:v>
                </c:pt>
                <c:pt idx="212">
                  <c:v>4.9240000000000004E-3</c:v>
                </c:pt>
                <c:pt idx="213">
                  <c:v>1.4116E-2</c:v>
                </c:pt>
                <c:pt idx="214">
                  <c:v>2.7028E-2</c:v>
                </c:pt>
                <c:pt idx="215">
                  <c:v>2.8424999999999999E-2</c:v>
                </c:pt>
                <c:pt idx="216">
                  <c:v>2.8523999999999997E-2</c:v>
                </c:pt>
                <c:pt idx="217">
                  <c:v>3.2698999999999999E-2</c:v>
                </c:pt>
                <c:pt idx="218">
                  <c:v>3.4922000000000002E-2</c:v>
                </c:pt>
                <c:pt idx="219">
                  <c:v>3.4795E-2</c:v>
                </c:pt>
                <c:pt idx="220">
                  <c:v>4.4824000000000003E-2</c:v>
                </c:pt>
                <c:pt idx="221">
                  <c:v>4.3404999999999999E-2</c:v>
                </c:pt>
                <c:pt idx="222">
                  <c:v>4.3333000000000003E-2</c:v>
                </c:pt>
                <c:pt idx="223">
                  <c:v>4.7310999999999999E-2</c:v>
                </c:pt>
                <c:pt idx="224">
                  <c:v>4.9016000000000004E-2</c:v>
                </c:pt>
                <c:pt idx="225">
                  <c:v>4.5479000000000006E-2</c:v>
                </c:pt>
                <c:pt idx="226">
                  <c:v>4.9847000000000002E-2</c:v>
                </c:pt>
                <c:pt idx="227">
                  <c:v>2.9150999999999996E-2</c:v>
                </c:pt>
                <c:pt idx="228">
                  <c:v>4.061E-2</c:v>
                </c:pt>
                <c:pt idx="229">
                  <c:v>4.4802000000000002E-2</c:v>
                </c:pt>
                <c:pt idx="230">
                  <c:v>4.1325000000000001E-2</c:v>
                </c:pt>
                <c:pt idx="231">
                  <c:v>3.8948999999999998E-2</c:v>
                </c:pt>
                <c:pt idx="232">
                  <c:v>4.4416999999999998E-2</c:v>
                </c:pt>
                <c:pt idx="233">
                  <c:v>3.2875000000000001E-2</c:v>
                </c:pt>
                <c:pt idx="234">
                  <c:v>2.6631999999999999E-2</c:v>
                </c:pt>
                <c:pt idx="235">
                  <c:v>2.2692999999999998E-2</c:v>
                </c:pt>
                <c:pt idx="236">
                  <c:v>-3.4660000000000003E-3</c:v>
                </c:pt>
                <c:pt idx="237">
                  <c:v>-2.4354000000000001E-2</c:v>
                </c:pt>
                <c:pt idx="238">
                  <c:v>-2.9491999999999997E-2</c:v>
                </c:pt>
                <c:pt idx="239">
                  <c:v>-1.8978999999999999E-2</c:v>
                </c:pt>
                <c:pt idx="240">
                  <c:v>-2.1471000000000001E-2</c:v>
                </c:pt>
                <c:pt idx="241">
                  <c:v>-2.1503999999999999E-2</c:v>
                </c:pt>
                <c:pt idx="242">
                  <c:v>-2.3435000000000001E-2</c:v>
                </c:pt>
                <c:pt idx="243">
                  <c:v>-1.9986E-2</c:v>
                </c:pt>
                <c:pt idx="244">
                  <c:v>-2.1614000000000001E-2</c:v>
                </c:pt>
                <c:pt idx="245">
                  <c:v>-3.1099000000000002E-2</c:v>
                </c:pt>
                <c:pt idx="246">
                  <c:v>-2.6219000000000003E-2</c:v>
                </c:pt>
                <c:pt idx="247">
                  <c:v>-2.2516999999999999E-2</c:v>
                </c:pt>
                <c:pt idx="248">
                  <c:v>-1.6761999999999999E-2</c:v>
                </c:pt>
                <c:pt idx="249">
                  <c:v>-1.4303E-2</c:v>
                </c:pt>
                <c:pt idx="250">
                  <c:v>-1.1382000000000001E-2</c:v>
                </c:pt>
                <c:pt idx="251">
                  <c:v>-7.7790000000000003E-3</c:v>
                </c:pt>
                <c:pt idx="252">
                  <c:v>-8.2189999999999989E-3</c:v>
                </c:pt>
                <c:pt idx="253">
                  <c:v>-5.1990000000000005E-3</c:v>
                </c:pt>
                <c:pt idx="254">
                  <c:v>-6.3210000000000002E-3</c:v>
                </c:pt>
                <c:pt idx="255">
                  <c:v>-5.5069999999999997E-3</c:v>
                </c:pt>
                <c:pt idx="256">
                  <c:v>5.3690000000000005E-3</c:v>
                </c:pt>
                <c:pt idx="257">
                  <c:v>6.4359999999999999E-3</c:v>
                </c:pt>
                <c:pt idx="258">
                  <c:v>-3.1469999999999996E-3</c:v>
                </c:pt>
                <c:pt idx="259">
                  <c:v>-2.8219999999999999E-3</c:v>
                </c:pt>
                <c:pt idx="260">
                  <c:v>-4.0759999999999998E-3</c:v>
                </c:pt>
                <c:pt idx="261">
                  <c:v>-7.7619999999999998E-3</c:v>
                </c:pt>
                <c:pt idx="262">
                  <c:v>-5.9689999999999995E-3</c:v>
                </c:pt>
                <c:pt idx="263">
                  <c:v>-8.5929999999999999E-3</c:v>
                </c:pt>
                <c:pt idx="264">
                  <c:v>-1.1080000000000001E-2</c:v>
                </c:pt>
                <c:pt idx="265">
                  <c:v>-1.0276E-2</c:v>
                </c:pt>
                <c:pt idx="266">
                  <c:v>-5.8640000000000003E-3</c:v>
                </c:pt>
                <c:pt idx="267">
                  <c:v>5.7210000000000004E-3</c:v>
                </c:pt>
                <c:pt idx="268">
                  <c:v>-1.9689999999999998E-3</c:v>
                </c:pt>
                <c:pt idx="269">
                  <c:v>-2.366E-3</c:v>
                </c:pt>
                <c:pt idx="270">
                  <c:v>-4.032E-3</c:v>
                </c:pt>
                <c:pt idx="271">
                  <c:v>-3.3170000000000001E-3</c:v>
                </c:pt>
                <c:pt idx="272">
                  <c:v>-7.3499999999999998E-3</c:v>
                </c:pt>
                <c:pt idx="273">
                  <c:v>-3.0114000000000002E-2</c:v>
                </c:pt>
                <c:pt idx="274">
                  <c:v>-4.8316999999999999E-2</c:v>
                </c:pt>
                <c:pt idx="275">
                  <c:v>-4.8873E-2</c:v>
                </c:pt>
                <c:pt idx="276">
                  <c:v>-3.6346999999999997E-2</c:v>
                </c:pt>
                <c:pt idx="277">
                  <c:v>-3.5687000000000003E-2</c:v>
                </c:pt>
                <c:pt idx="278">
                  <c:v>-2.0920999999999999E-2</c:v>
                </c:pt>
                <c:pt idx="279">
                  <c:v>-1.668E-2</c:v>
                </c:pt>
                <c:pt idx="280">
                  <c:v>-1.7373E-2</c:v>
                </c:pt>
                <c:pt idx="281">
                  <c:v>-1.6476000000000001E-2</c:v>
                </c:pt>
                <c:pt idx="282">
                  <c:v>-2.0569E-2</c:v>
                </c:pt>
                <c:pt idx="283">
                  <c:v>-2.0167999999999998E-2</c:v>
                </c:pt>
                <c:pt idx="284">
                  <c:v>-6.7889999999999999E-3</c:v>
                </c:pt>
                <c:pt idx="285">
                  <c:v>-8.1799999999999998E-3</c:v>
                </c:pt>
                <c:pt idx="286">
                  <c:v>-1.4726999999999999E-2</c:v>
                </c:pt>
                <c:pt idx="287">
                  <c:v>-1.3939999999999999E-2</c:v>
                </c:pt>
                <c:pt idx="288">
                  <c:v>-1.0999999999999999E-4</c:v>
                </c:pt>
                <c:pt idx="289">
                  <c:v>-4.0870000000000004E-3</c:v>
                </c:pt>
                <c:pt idx="290">
                  <c:v>-2.2829999999999999E-3</c:v>
                </c:pt>
                <c:pt idx="291">
                  <c:v>-2.1290000000000002E-3</c:v>
                </c:pt>
                <c:pt idx="292">
                  <c:v>-4.4619999999999998E-3</c:v>
                </c:pt>
                <c:pt idx="293">
                  <c:v>5.4790000000000004E-3</c:v>
                </c:pt>
                <c:pt idx="294">
                  <c:v>3.0370000000000002E-3</c:v>
                </c:pt>
                <c:pt idx="295">
                  <c:v>-1.2878000000000001E-2</c:v>
                </c:pt>
                <c:pt idx="296">
                  <c:v>-1.5684E-2</c:v>
                </c:pt>
                <c:pt idx="297">
                  <c:v>-1.2757000000000001E-2</c:v>
                </c:pt>
                <c:pt idx="298">
                  <c:v>-1.6608000000000001E-2</c:v>
                </c:pt>
                <c:pt idx="299">
                  <c:v>-1.3213999999999998E-2</c:v>
                </c:pt>
                <c:pt idx="300">
                  <c:v>-7.2950000000000003E-3</c:v>
                </c:pt>
                <c:pt idx="301">
                  <c:v>-1.3043000000000001E-2</c:v>
                </c:pt>
                <c:pt idx="302">
                  <c:v>-3.5207999999999996E-2</c:v>
                </c:pt>
                <c:pt idx="303">
                  <c:v>-3.4894000000000001E-2</c:v>
                </c:pt>
                <c:pt idx="304">
                  <c:v>-2.9491999999999997E-2</c:v>
                </c:pt>
                <c:pt idx="305">
                  <c:v>-2.3798E-2</c:v>
                </c:pt>
                <c:pt idx="306">
                  <c:v>-2.7292E-2</c:v>
                </c:pt>
                <c:pt idx="307">
                  <c:v>-4.1265000000000003E-2</c:v>
                </c:pt>
                <c:pt idx="308">
                  <c:v>-3.7051000000000001E-2</c:v>
                </c:pt>
                <c:pt idx="309">
                  <c:v>-3.7193999999999998E-2</c:v>
                </c:pt>
                <c:pt idx="310">
                  <c:v>-4.6078000000000001E-2</c:v>
                </c:pt>
                <c:pt idx="311">
                  <c:v>-5.0280999999999999E-2</c:v>
                </c:pt>
                <c:pt idx="312">
                  <c:v>-3.3458999999999996E-2</c:v>
                </c:pt>
                <c:pt idx="313">
                  <c:v>-3.1242000000000002E-2</c:v>
                </c:pt>
                <c:pt idx="314">
                  <c:v>-2.6516000000000001E-2</c:v>
                </c:pt>
                <c:pt idx="315">
                  <c:v>-3.1682000000000002E-2</c:v>
                </c:pt>
                <c:pt idx="316">
                  <c:v>-3.0272999999999998E-2</c:v>
                </c:pt>
                <c:pt idx="317">
                  <c:v>-3.4102E-2</c:v>
                </c:pt>
                <c:pt idx="318">
                  <c:v>-3.3360000000000001E-2</c:v>
                </c:pt>
                <c:pt idx="319">
                  <c:v>-3.4998999999999995E-2</c:v>
                </c:pt>
                <c:pt idx="320">
                  <c:v>-3.1682000000000002E-2</c:v>
                </c:pt>
                <c:pt idx="321">
                  <c:v>-1.3643000000000001E-2</c:v>
                </c:pt>
                <c:pt idx="322">
                  <c:v>-1.2048000000000001E-2</c:v>
                </c:pt>
                <c:pt idx="323">
                  <c:v>-2.7589000000000002E-2</c:v>
                </c:pt>
                <c:pt idx="324">
                  <c:v>-2.9106999999999997E-2</c:v>
                </c:pt>
                <c:pt idx="325">
                  <c:v>-2.6669999999999999E-2</c:v>
                </c:pt>
                <c:pt idx="326">
                  <c:v>-1.9633999999999999E-2</c:v>
                </c:pt>
                <c:pt idx="327">
                  <c:v>-1.9182999999999999E-2</c:v>
                </c:pt>
                <c:pt idx="328">
                  <c:v>-1.3819E-2</c:v>
                </c:pt>
                <c:pt idx="329">
                  <c:v>-5.5230000000000001E-3</c:v>
                </c:pt>
                <c:pt idx="330">
                  <c:v>-1.3675999999999999E-2</c:v>
                </c:pt>
                <c:pt idx="331">
                  <c:v>-1.1531E-2</c:v>
                </c:pt>
                <c:pt idx="332">
                  <c:v>-1.0375000000000001E-2</c:v>
                </c:pt>
                <c:pt idx="333">
                  <c:v>-1.8918999999999998E-2</c:v>
                </c:pt>
                <c:pt idx="334">
                  <c:v>-1.3472999999999999E-2</c:v>
                </c:pt>
                <c:pt idx="335">
                  <c:v>-1.6508999999999999E-2</c:v>
                </c:pt>
                <c:pt idx="336">
                  <c:v>-2.6366999999999998E-2</c:v>
                </c:pt>
                <c:pt idx="337">
                  <c:v>-1.4154999999999999E-2</c:v>
                </c:pt>
                <c:pt idx="338">
                  <c:v>3.2499999999999999E-4</c:v>
                </c:pt>
                <c:pt idx="339">
                  <c:v>3.5260000000000001E-3</c:v>
                </c:pt>
                <c:pt idx="340">
                  <c:v>7.7840000000000001E-3</c:v>
                </c:pt>
                <c:pt idx="341">
                  <c:v>1.7509999999999998E-2</c:v>
                </c:pt>
                <c:pt idx="342">
                  <c:v>2.4392999999999998E-2</c:v>
                </c:pt>
                <c:pt idx="343">
                  <c:v>2.5926999999999999E-2</c:v>
                </c:pt>
                <c:pt idx="344">
                  <c:v>2.4794E-2</c:v>
                </c:pt>
                <c:pt idx="345">
                  <c:v>1.8076999999999999E-2</c:v>
                </c:pt>
                <c:pt idx="346">
                  <c:v>2.7347E-2</c:v>
                </c:pt>
                <c:pt idx="347">
                  <c:v>2.2648999999999999E-2</c:v>
                </c:pt>
                <c:pt idx="348">
                  <c:v>1.5381000000000001E-2</c:v>
                </c:pt>
                <c:pt idx="349">
                  <c:v>-7.2179999999999996E-3</c:v>
                </c:pt>
                <c:pt idx="350">
                  <c:v>-1.5739E-2</c:v>
                </c:pt>
                <c:pt idx="351">
                  <c:v>-1.6042000000000001E-2</c:v>
                </c:pt>
                <c:pt idx="352">
                  <c:v>-1.5910000000000001E-2</c:v>
                </c:pt>
                <c:pt idx="353">
                  <c:v>-8.350999999999999E-3</c:v>
                </c:pt>
                <c:pt idx="354">
                  <c:v>-1.8248E-2</c:v>
                </c:pt>
                <c:pt idx="355">
                  <c:v>-2.3793000000000002E-2</c:v>
                </c:pt>
                <c:pt idx="356">
                  <c:v>-1.9826E-2</c:v>
                </c:pt>
                <c:pt idx="357">
                  <c:v>-2.6972999999999997E-2</c:v>
                </c:pt>
                <c:pt idx="358">
                  <c:v>-1.8967999999999999E-2</c:v>
                </c:pt>
                <c:pt idx="359">
                  <c:v>-2.1509999999999998E-2</c:v>
                </c:pt>
                <c:pt idx="360">
                  <c:v>-1.8506000000000002E-2</c:v>
                </c:pt>
                <c:pt idx="361">
                  <c:v>-1.9133000000000001E-2</c:v>
                </c:pt>
                <c:pt idx="362">
                  <c:v>-2.3347000000000003E-2</c:v>
                </c:pt>
                <c:pt idx="363">
                  <c:v>-1.9216E-2</c:v>
                </c:pt>
                <c:pt idx="364">
                  <c:v>-1.7108999999999999E-2</c:v>
                </c:pt>
                <c:pt idx="365">
                  <c:v>-2.5811999999999998E-2</c:v>
                </c:pt>
                <c:pt idx="366">
                  <c:v>-2.2473E-2</c:v>
                </c:pt>
                <c:pt idx="367">
                  <c:v>-1.0133000000000001E-2</c:v>
                </c:pt>
                <c:pt idx="368">
                  <c:v>-1.0814999999999998E-2</c:v>
                </c:pt>
                <c:pt idx="369">
                  <c:v>-1.4764999999999999E-2</c:v>
                </c:pt>
                <c:pt idx="370">
                  <c:v>-1.5679000000000002E-2</c:v>
                </c:pt>
                <c:pt idx="371">
                  <c:v>-7.7569999999999991E-3</c:v>
                </c:pt>
                <c:pt idx="372">
                  <c:v>-4.9290000000000002E-3</c:v>
                </c:pt>
                <c:pt idx="373">
                  <c:v>-4.1310000000000001E-3</c:v>
                </c:pt>
                <c:pt idx="374">
                  <c:v>-3.1030000000000003E-3</c:v>
                </c:pt>
                <c:pt idx="375">
                  <c:v>-6.3759999999999997E-3</c:v>
                </c:pt>
                <c:pt idx="376">
                  <c:v>-7.1850000000000004E-3</c:v>
                </c:pt>
                <c:pt idx="377">
                  <c:v>-1.7050000000000001E-3</c:v>
                </c:pt>
                <c:pt idx="378">
                  <c:v>6.2880000000000002E-3</c:v>
                </c:pt>
                <c:pt idx="379">
                  <c:v>-8.9779999999999999E-3</c:v>
                </c:pt>
                <c:pt idx="380">
                  <c:v>-1.7439999999999999E-3</c:v>
                </c:pt>
                <c:pt idx="381">
                  <c:v>-4.032E-3</c:v>
                </c:pt>
                <c:pt idx="382">
                  <c:v>-1.4638999999999999E-2</c:v>
                </c:pt>
                <c:pt idx="383">
                  <c:v>-1.1674E-2</c:v>
                </c:pt>
                <c:pt idx="384">
                  <c:v>-8.8520000000000005E-3</c:v>
                </c:pt>
                <c:pt idx="385">
                  <c:v>2.1069999999999999E-3</c:v>
                </c:pt>
                <c:pt idx="386">
                  <c:v>4.6100000000000004E-3</c:v>
                </c:pt>
                <c:pt idx="387">
                  <c:v>2.624E-3</c:v>
                </c:pt>
                <c:pt idx="388">
                  <c:v>9.4000000000000008E-5</c:v>
                </c:pt>
                <c:pt idx="389">
                  <c:v>8.03E-4</c:v>
                </c:pt>
                <c:pt idx="390">
                  <c:v>-2.2170000000000002E-3</c:v>
                </c:pt>
                <c:pt idx="391">
                  <c:v>1.2525999999999999E-2</c:v>
                </c:pt>
                <c:pt idx="392">
                  <c:v>1.1838999999999999E-2</c:v>
                </c:pt>
                <c:pt idx="393">
                  <c:v>9.6880000000000004E-3</c:v>
                </c:pt>
                <c:pt idx="394">
                  <c:v>1.3913E-2</c:v>
                </c:pt>
                <c:pt idx="395">
                  <c:v>1.6641E-2</c:v>
                </c:pt>
                <c:pt idx="396">
                  <c:v>1.0009999999999999E-3</c:v>
                </c:pt>
                <c:pt idx="397">
                  <c:v>-1.119E-2</c:v>
                </c:pt>
                <c:pt idx="398">
                  <c:v>-1.4435E-2</c:v>
                </c:pt>
                <c:pt idx="399">
                  <c:v>-1.1332999999999999E-2</c:v>
                </c:pt>
                <c:pt idx="400">
                  <c:v>-9.1210000000000006E-3</c:v>
                </c:pt>
                <c:pt idx="401">
                  <c:v>-6.0350000000000004E-3</c:v>
                </c:pt>
                <c:pt idx="402">
                  <c:v>-7.1079999999999997E-3</c:v>
                </c:pt>
                <c:pt idx="403">
                  <c:v>-5.2209999999999999E-3</c:v>
                </c:pt>
                <c:pt idx="404">
                  <c:v>1.485E-3</c:v>
                </c:pt>
                <c:pt idx="405">
                  <c:v>4.4840000000000001E-3</c:v>
                </c:pt>
                <c:pt idx="406">
                  <c:v>8.5760000000000003E-3</c:v>
                </c:pt>
                <c:pt idx="407">
                  <c:v>4.9950000000000003E-3</c:v>
                </c:pt>
                <c:pt idx="408">
                  <c:v>2.2550000000000001E-2</c:v>
                </c:pt>
                <c:pt idx="409">
                  <c:v>2.9382000000000002E-2</c:v>
                </c:pt>
                <c:pt idx="410">
                  <c:v>1.9716000000000001E-2</c:v>
                </c:pt>
                <c:pt idx="411">
                  <c:v>2.8622999999999999E-2</c:v>
                </c:pt>
                <c:pt idx="412">
                  <c:v>4.4372999999999996E-2</c:v>
                </c:pt>
                <c:pt idx="413">
                  <c:v>4.4372999999999996E-2</c:v>
                </c:pt>
                <c:pt idx="414">
                  <c:v>4.8696999999999997E-2</c:v>
                </c:pt>
                <c:pt idx="415">
                  <c:v>4.4489000000000001E-2</c:v>
                </c:pt>
                <c:pt idx="416">
                  <c:v>5.0193000000000002E-2</c:v>
                </c:pt>
                <c:pt idx="417">
                  <c:v>4.7377000000000002E-2</c:v>
                </c:pt>
                <c:pt idx="418">
                  <c:v>3.9371999999999997E-2</c:v>
                </c:pt>
                <c:pt idx="419">
                  <c:v>5.0182000000000004E-2</c:v>
                </c:pt>
                <c:pt idx="420">
                  <c:v>7.0146E-2</c:v>
                </c:pt>
                <c:pt idx="421">
                  <c:v>6.1036E-2</c:v>
                </c:pt>
                <c:pt idx="422">
                  <c:v>6.5014000000000002E-2</c:v>
                </c:pt>
                <c:pt idx="423">
                  <c:v>8.4130999999999997E-2</c:v>
                </c:pt>
                <c:pt idx="424">
                  <c:v>9.9208999999999992E-2</c:v>
                </c:pt>
                <c:pt idx="425">
                  <c:v>0.12817399999999998</c:v>
                </c:pt>
                <c:pt idx="426">
                  <c:v>9.5754999999999993E-2</c:v>
                </c:pt>
                <c:pt idx="427">
                  <c:v>9.8588000000000009E-2</c:v>
                </c:pt>
                <c:pt idx="428">
                  <c:v>9.3900999999999998E-2</c:v>
                </c:pt>
                <c:pt idx="429">
                  <c:v>7.3227E-2</c:v>
                </c:pt>
                <c:pt idx="430">
                  <c:v>5.5106000000000002E-2</c:v>
                </c:pt>
                <c:pt idx="431">
                  <c:v>6.0250000000000005E-2</c:v>
                </c:pt>
                <c:pt idx="432">
                  <c:v>6.8832000000000004E-2</c:v>
                </c:pt>
                <c:pt idx="433">
                  <c:v>5.713E-2</c:v>
                </c:pt>
                <c:pt idx="434">
                  <c:v>6.4991999999999994E-2</c:v>
                </c:pt>
                <c:pt idx="435">
                  <c:v>5.7168999999999998E-2</c:v>
                </c:pt>
                <c:pt idx="436">
                  <c:v>6.9364999999999996E-2</c:v>
                </c:pt>
                <c:pt idx="437">
                  <c:v>7.6973E-2</c:v>
                </c:pt>
                <c:pt idx="438">
                  <c:v>7.7303999999999998E-2</c:v>
                </c:pt>
                <c:pt idx="439">
                  <c:v>5.7779999999999998E-2</c:v>
                </c:pt>
                <c:pt idx="440">
                  <c:v>5.5926000000000003E-2</c:v>
                </c:pt>
                <c:pt idx="441">
                  <c:v>6.3319E-2</c:v>
                </c:pt>
                <c:pt idx="442">
                  <c:v>6.5833000000000003E-2</c:v>
                </c:pt>
                <c:pt idx="443">
                  <c:v>5.9364E-2</c:v>
                </c:pt>
                <c:pt idx="444">
                  <c:v>6.3242000000000007E-2</c:v>
                </c:pt>
                <c:pt idx="445">
                  <c:v>5.8220000000000001E-2</c:v>
                </c:pt>
                <c:pt idx="446">
                  <c:v>5.9181999999999998E-2</c:v>
                </c:pt>
                <c:pt idx="447">
                  <c:v>6.2764E-2</c:v>
                </c:pt>
                <c:pt idx="448">
                  <c:v>7.1390000000000009E-2</c:v>
                </c:pt>
                <c:pt idx="449">
                  <c:v>7.4678999999999995E-2</c:v>
                </c:pt>
                <c:pt idx="450">
                  <c:v>8.1963000000000008E-2</c:v>
                </c:pt>
                <c:pt idx="451">
                  <c:v>8.8035999999999989E-2</c:v>
                </c:pt>
                <c:pt idx="452">
                  <c:v>8.5786000000000001E-2</c:v>
                </c:pt>
                <c:pt idx="453">
                  <c:v>8.8277999999999995E-2</c:v>
                </c:pt>
                <c:pt idx="454">
                  <c:v>8.864699999999999E-2</c:v>
                </c:pt>
                <c:pt idx="455">
                  <c:v>7.2792000000000009E-2</c:v>
                </c:pt>
                <c:pt idx="456">
                  <c:v>7.7017000000000002E-2</c:v>
                </c:pt>
                <c:pt idx="457">
                  <c:v>7.3634000000000005E-2</c:v>
                </c:pt>
                <c:pt idx="458">
                  <c:v>6.2620999999999996E-2</c:v>
                </c:pt>
                <c:pt idx="459">
                  <c:v>4.4042999999999999E-2</c:v>
                </c:pt>
                <c:pt idx="460">
                  <c:v>4.8268000000000005E-2</c:v>
                </c:pt>
                <c:pt idx="461">
                  <c:v>3.7589999999999998E-2</c:v>
                </c:pt>
                <c:pt idx="462">
                  <c:v>4.2183999999999999E-2</c:v>
                </c:pt>
                <c:pt idx="463">
                  <c:v>4.3548000000000003E-2</c:v>
                </c:pt>
                <c:pt idx="464">
                  <c:v>2.4893000000000002E-2</c:v>
                </c:pt>
                <c:pt idx="465">
                  <c:v>2.7698999999999998E-2</c:v>
                </c:pt>
                <c:pt idx="466">
                  <c:v>3.4904999999999999E-2</c:v>
                </c:pt>
                <c:pt idx="467">
                  <c:v>3.2682999999999997E-2</c:v>
                </c:pt>
                <c:pt idx="468">
                  <c:v>3.6330000000000001E-2</c:v>
                </c:pt>
                <c:pt idx="469">
                  <c:v>2.0025000000000001E-2</c:v>
                </c:pt>
                <c:pt idx="470">
                  <c:v>1.1278E-2</c:v>
                </c:pt>
                <c:pt idx="471">
                  <c:v>1.9050999999999998E-2</c:v>
                </c:pt>
                <c:pt idx="472">
                  <c:v>2.2279999999999999E-3</c:v>
                </c:pt>
                <c:pt idx="473">
                  <c:v>-3.29E-3</c:v>
                </c:pt>
                <c:pt idx="474">
                  <c:v>3.5039999999999997E-3</c:v>
                </c:pt>
                <c:pt idx="475">
                  <c:v>-1.436E-3</c:v>
                </c:pt>
                <c:pt idx="476">
                  <c:v>-6.4400000000000004E-4</c:v>
                </c:pt>
                <c:pt idx="477">
                  <c:v>1.3247E-2</c:v>
                </c:pt>
                <c:pt idx="478">
                  <c:v>1.5805E-2</c:v>
                </c:pt>
                <c:pt idx="479">
                  <c:v>1.9705E-2</c:v>
                </c:pt>
                <c:pt idx="480">
                  <c:v>2.6779999999999998E-2</c:v>
                </c:pt>
                <c:pt idx="481">
                  <c:v>1.9633999999999999E-2</c:v>
                </c:pt>
                <c:pt idx="482">
                  <c:v>1.8076999999999999E-2</c:v>
                </c:pt>
                <c:pt idx="483">
                  <c:v>1.9776999999999999E-2</c:v>
                </c:pt>
                <c:pt idx="484">
                  <c:v>2.0608000000000001E-2</c:v>
                </c:pt>
                <c:pt idx="485">
                  <c:v>1.0770999999999999E-2</c:v>
                </c:pt>
                <c:pt idx="486">
                  <c:v>1.5859999999999999E-2</c:v>
                </c:pt>
                <c:pt idx="487">
                  <c:v>2.7951999999999998E-2</c:v>
                </c:pt>
                <c:pt idx="488">
                  <c:v>1.8384999999999999E-2</c:v>
                </c:pt>
                <c:pt idx="489">
                  <c:v>1.3016000000000002E-2</c:v>
                </c:pt>
                <c:pt idx="490">
                  <c:v>1.9033999999999999E-2</c:v>
                </c:pt>
                <c:pt idx="491">
                  <c:v>1.9578999999999999E-2</c:v>
                </c:pt>
                <c:pt idx="492">
                  <c:v>1.6603E-2</c:v>
                </c:pt>
                <c:pt idx="493">
                  <c:v>2.9613E-2</c:v>
                </c:pt>
                <c:pt idx="494">
                  <c:v>8.1999999999999998E-4</c:v>
                </c:pt>
                <c:pt idx="495">
                  <c:v>-5.1049999999999993E-3</c:v>
                </c:pt>
                <c:pt idx="496">
                  <c:v>8.8299999999999993E-3</c:v>
                </c:pt>
                <c:pt idx="497">
                  <c:v>2.1762999999999998E-2</c:v>
                </c:pt>
                <c:pt idx="498">
                  <c:v>1.1894E-2</c:v>
                </c:pt>
                <c:pt idx="499">
                  <c:v>1.1535999999999999E-2</c:v>
                </c:pt>
                <c:pt idx="500">
                  <c:v>8.3669999999999994E-3</c:v>
                </c:pt>
                <c:pt idx="501">
                  <c:v>1.0974999999999999E-2</c:v>
                </c:pt>
                <c:pt idx="502">
                  <c:v>2.751E-3</c:v>
                </c:pt>
                <c:pt idx="503">
                  <c:v>5.012E-3</c:v>
                </c:pt>
                <c:pt idx="504">
                  <c:v>2.7950000000000002E-3</c:v>
                </c:pt>
                <c:pt idx="505">
                  <c:v>1.232E-3</c:v>
                </c:pt>
                <c:pt idx="506">
                  <c:v>-2.2000000000000003E-5</c:v>
                </c:pt>
                <c:pt idx="507">
                  <c:v>-5.7759999999999999E-3</c:v>
                </c:pt>
                <c:pt idx="508">
                  <c:v>-3.4879999999999998E-3</c:v>
                </c:pt>
                <c:pt idx="509">
                  <c:v>-5.2919999999999998E-3</c:v>
                </c:pt>
                <c:pt idx="510">
                  <c:v>-2.9162E-2</c:v>
                </c:pt>
                <c:pt idx="511">
                  <c:v>-4.3410000000000004E-2</c:v>
                </c:pt>
                <c:pt idx="512">
                  <c:v>-4.2694999999999997E-2</c:v>
                </c:pt>
                <c:pt idx="513">
                  <c:v>-4.1418999999999997E-2</c:v>
                </c:pt>
                <c:pt idx="514">
                  <c:v>-4.6106000000000001E-2</c:v>
                </c:pt>
                <c:pt idx="515">
                  <c:v>-5.0484999999999995E-2</c:v>
                </c:pt>
                <c:pt idx="516">
                  <c:v>-4.5252999999999995E-2</c:v>
                </c:pt>
                <c:pt idx="517">
                  <c:v>-5.9320000000000005E-2</c:v>
                </c:pt>
                <c:pt idx="518">
                  <c:v>-6.0294E-2</c:v>
                </c:pt>
                <c:pt idx="519">
                  <c:v>-5.9715999999999998E-2</c:v>
                </c:pt>
                <c:pt idx="520">
                  <c:v>-5.8368000000000003E-2</c:v>
                </c:pt>
                <c:pt idx="521">
                  <c:v>-6.6669999999999993E-2</c:v>
                </c:pt>
                <c:pt idx="522">
                  <c:v>-5.4440000000000002E-2</c:v>
                </c:pt>
                <c:pt idx="523">
                  <c:v>-4.9583000000000002E-2</c:v>
                </c:pt>
                <c:pt idx="524">
                  <c:v>-5.3906999999999997E-2</c:v>
                </c:pt>
                <c:pt idx="525">
                  <c:v>-5.5259999999999997E-2</c:v>
                </c:pt>
                <c:pt idx="526">
                  <c:v>-4.5978999999999999E-2</c:v>
                </c:pt>
                <c:pt idx="527">
                  <c:v>-3.4068999999999995E-2</c:v>
                </c:pt>
                <c:pt idx="528">
                  <c:v>-2.8513E-2</c:v>
                </c:pt>
                <c:pt idx="529">
                  <c:v>-2.5086000000000001E-2</c:v>
                </c:pt>
                <c:pt idx="530">
                  <c:v>-3.1566000000000004E-2</c:v>
                </c:pt>
                <c:pt idx="531">
                  <c:v>-2.8871000000000001E-2</c:v>
                </c:pt>
                <c:pt idx="532">
                  <c:v>-1.4573000000000001E-2</c:v>
                </c:pt>
                <c:pt idx="533">
                  <c:v>-2.3254E-2</c:v>
                </c:pt>
                <c:pt idx="534">
                  <c:v>-1.5848999999999999E-2</c:v>
                </c:pt>
                <c:pt idx="535">
                  <c:v>-1.2917000000000001E-2</c:v>
                </c:pt>
                <c:pt idx="536">
                  <c:v>-1.3968000000000001E-2</c:v>
                </c:pt>
                <c:pt idx="537">
                  <c:v>-1.5430999999999999E-2</c:v>
                </c:pt>
                <c:pt idx="538">
                  <c:v>-8.4550000000000007E-3</c:v>
                </c:pt>
                <c:pt idx="539">
                  <c:v>-2.0937999999999998E-2</c:v>
                </c:pt>
                <c:pt idx="540">
                  <c:v>-2.3149000000000003E-2</c:v>
                </c:pt>
                <c:pt idx="541">
                  <c:v>-3.0807000000000001E-2</c:v>
                </c:pt>
                <c:pt idx="542">
                  <c:v>-3.2545000000000004E-2</c:v>
                </c:pt>
                <c:pt idx="543">
                  <c:v>-3.8898999999999996E-2</c:v>
                </c:pt>
                <c:pt idx="544">
                  <c:v>-4.4819000000000005E-2</c:v>
                </c:pt>
                <c:pt idx="545">
                  <c:v>-3.8300000000000001E-2</c:v>
                </c:pt>
                <c:pt idx="546">
                  <c:v>-3.6627E-2</c:v>
                </c:pt>
                <c:pt idx="547">
                  <c:v>-3.2489999999999998E-2</c:v>
                </c:pt>
                <c:pt idx="548">
                  <c:v>-4.3806000000000005E-2</c:v>
                </c:pt>
                <c:pt idx="549">
                  <c:v>-4.4384E-2</c:v>
                </c:pt>
                <c:pt idx="550">
                  <c:v>-5.1574000000000002E-2</c:v>
                </c:pt>
                <c:pt idx="551">
                  <c:v>-5.8715000000000003E-2</c:v>
                </c:pt>
                <c:pt idx="552">
                  <c:v>-6.6152000000000002E-2</c:v>
                </c:pt>
                <c:pt idx="553">
                  <c:v>-5.8082000000000002E-2</c:v>
                </c:pt>
                <c:pt idx="554">
                  <c:v>-5.9067000000000001E-2</c:v>
                </c:pt>
                <c:pt idx="555">
                  <c:v>-6.3611000000000001E-2</c:v>
                </c:pt>
                <c:pt idx="556">
                  <c:v>-5.4682000000000001E-2</c:v>
                </c:pt>
                <c:pt idx="557">
                  <c:v>-6.0134E-2</c:v>
                </c:pt>
                <c:pt idx="558">
                  <c:v>-5.5529999999999996E-2</c:v>
                </c:pt>
                <c:pt idx="559">
                  <c:v>-5.1288E-2</c:v>
                </c:pt>
                <c:pt idx="560">
                  <c:v>-6.3593999999999998E-2</c:v>
                </c:pt>
                <c:pt idx="561">
                  <c:v>-6.6263000000000002E-2</c:v>
                </c:pt>
                <c:pt idx="562">
                  <c:v>-8.3981999999999987E-2</c:v>
                </c:pt>
                <c:pt idx="563">
                  <c:v>-7.8507999999999994E-2</c:v>
                </c:pt>
                <c:pt idx="564">
                  <c:v>-7.8078999999999996E-2</c:v>
                </c:pt>
                <c:pt idx="565">
                  <c:v>-8.4102999999999997E-2</c:v>
                </c:pt>
                <c:pt idx="566">
                  <c:v>-7.9152E-2</c:v>
                </c:pt>
                <c:pt idx="567">
                  <c:v>-8.0620999999999998E-2</c:v>
                </c:pt>
                <c:pt idx="568">
                  <c:v>-9.5627999999999991E-2</c:v>
                </c:pt>
                <c:pt idx="569">
                  <c:v>-0.1075</c:v>
                </c:pt>
                <c:pt idx="570">
                  <c:v>-0.10390199999999999</c:v>
                </c:pt>
                <c:pt idx="571">
                  <c:v>-8.6809999999999998E-2</c:v>
                </c:pt>
                <c:pt idx="572">
                  <c:v>-8.649599999999999E-2</c:v>
                </c:pt>
                <c:pt idx="573">
                  <c:v>-8.6457999999999993E-2</c:v>
                </c:pt>
                <c:pt idx="574">
                  <c:v>-6.484899999999999E-2</c:v>
                </c:pt>
                <c:pt idx="575">
                  <c:v>-5.0412999999999999E-2</c:v>
                </c:pt>
                <c:pt idx="576">
                  <c:v>-5.5842999999999997E-2</c:v>
                </c:pt>
                <c:pt idx="577">
                  <c:v>-5.7895000000000002E-2</c:v>
                </c:pt>
                <c:pt idx="578">
                  <c:v>-6.7638000000000004E-2</c:v>
                </c:pt>
                <c:pt idx="579">
                  <c:v>-8.2057000000000005E-2</c:v>
                </c:pt>
                <c:pt idx="580">
                  <c:v>-8.3305000000000004E-2</c:v>
                </c:pt>
                <c:pt idx="581">
                  <c:v>-7.953700000000001E-2</c:v>
                </c:pt>
                <c:pt idx="582">
                  <c:v>-8.3289000000000002E-2</c:v>
                </c:pt>
                <c:pt idx="583">
                  <c:v>-9.5336999999999991E-2</c:v>
                </c:pt>
                <c:pt idx="584">
                  <c:v>-9.2245000000000008E-2</c:v>
                </c:pt>
                <c:pt idx="585">
                  <c:v>-9.1073000000000001E-2</c:v>
                </c:pt>
                <c:pt idx="586">
                  <c:v>-0.103605</c:v>
                </c:pt>
                <c:pt idx="587">
                  <c:v>-0.10438599999999999</c:v>
                </c:pt>
                <c:pt idx="588">
                  <c:v>-8.8064000000000003E-2</c:v>
                </c:pt>
                <c:pt idx="589">
                  <c:v>-9.2414999999999997E-2</c:v>
                </c:pt>
                <c:pt idx="590">
                  <c:v>-9.0550999999999993E-2</c:v>
                </c:pt>
                <c:pt idx="591">
                  <c:v>-8.4278999999999993E-2</c:v>
                </c:pt>
                <c:pt idx="592">
                  <c:v>-8.4971999999999992E-2</c:v>
                </c:pt>
                <c:pt idx="593">
                  <c:v>-9.5121999999999998E-2</c:v>
                </c:pt>
                <c:pt idx="594">
                  <c:v>-0.10133800000000001</c:v>
                </c:pt>
                <c:pt idx="595">
                  <c:v>-9.3406000000000003E-2</c:v>
                </c:pt>
                <c:pt idx="596">
                  <c:v>-0.10041399999999999</c:v>
                </c:pt>
                <c:pt idx="597">
                  <c:v>-0.10357699999999999</c:v>
                </c:pt>
                <c:pt idx="598">
                  <c:v>-7.4762000000000009E-2</c:v>
                </c:pt>
                <c:pt idx="599">
                  <c:v>-7.8195000000000001E-2</c:v>
                </c:pt>
                <c:pt idx="600">
                  <c:v>-5.7956000000000001E-2</c:v>
                </c:pt>
                <c:pt idx="601">
                  <c:v>-6.1079999999999995E-2</c:v>
                </c:pt>
                <c:pt idx="602">
                  <c:v>-3.4284000000000002E-2</c:v>
                </c:pt>
                <c:pt idx="603">
                  <c:v>-2.5596999999999998E-2</c:v>
                </c:pt>
                <c:pt idx="604">
                  <c:v>-2.5509E-2</c:v>
                </c:pt>
                <c:pt idx="605">
                  <c:v>-2.1360999999999998E-2</c:v>
                </c:pt>
                <c:pt idx="606">
                  <c:v>-2.4150000000000001E-2</c:v>
                </c:pt>
                <c:pt idx="607">
                  <c:v>-3.1539000000000005E-2</c:v>
                </c:pt>
                <c:pt idx="608">
                  <c:v>-3.6907999999999996E-2</c:v>
                </c:pt>
                <c:pt idx="609">
                  <c:v>-4.3855999999999999E-2</c:v>
                </c:pt>
                <c:pt idx="610">
                  <c:v>-4.2645999999999996E-2</c:v>
                </c:pt>
                <c:pt idx="611">
                  <c:v>-3.7457999999999998E-2</c:v>
                </c:pt>
                <c:pt idx="612">
                  <c:v>-3.4398999999999999E-2</c:v>
                </c:pt>
                <c:pt idx="613">
                  <c:v>-3.4569999999999997E-2</c:v>
                </c:pt>
                <c:pt idx="614">
                  <c:v>-4.2035000000000003E-2</c:v>
                </c:pt>
                <c:pt idx="615">
                  <c:v>-3.7364000000000001E-2</c:v>
                </c:pt>
                <c:pt idx="616">
                  <c:v>-2.7094E-2</c:v>
                </c:pt>
                <c:pt idx="617">
                  <c:v>-8.0700000000000008E-3</c:v>
                </c:pt>
                <c:pt idx="618">
                  <c:v>-1.1080000000000001E-2</c:v>
                </c:pt>
                <c:pt idx="619">
                  <c:v>-2.7006000000000002E-2</c:v>
                </c:pt>
                <c:pt idx="620">
                  <c:v>-2.5707000000000001E-2</c:v>
                </c:pt>
                <c:pt idx="621">
                  <c:v>-1.7329000000000001E-2</c:v>
                </c:pt>
                <c:pt idx="622">
                  <c:v>-1.575E-2</c:v>
                </c:pt>
                <c:pt idx="623">
                  <c:v>-1.125E-2</c:v>
                </c:pt>
                <c:pt idx="624">
                  <c:v>-1.9986E-2</c:v>
                </c:pt>
                <c:pt idx="625">
                  <c:v>-3.8340000000000002E-3</c:v>
                </c:pt>
                <c:pt idx="626">
                  <c:v>-5.7489999999999998E-3</c:v>
                </c:pt>
                <c:pt idx="627">
                  <c:v>-2.2511E-2</c:v>
                </c:pt>
                <c:pt idx="628">
                  <c:v>-1.3583000000000001E-2</c:v>
                </c:pt>
                <c:pt idx="629">
                  <c:v>-1.6586E-2</c:v>
                </c:pt>
                <c:pt idx="630">
                  <c:v>9.4000000000000008E-5</c:v>
                </c:pt>
                <c:pt idx="631">
                  <c:v>-1.8590000000000002E-3</c:v>
                </c:pt>
                <c:pt idx="632">
                  <c:v>-1.3891000000000001E-2</c:v>
                </c:pt>
                <c:pt idx="633">
                  <c:v>-1.0766E-2</c:v>
                </c:pt>
                <c:pt idx="634">
                  <c:v>-2.245E-3</c:v>
                </c:pt>
                <c:pt idx="635">
                  <c:v>-7.3829999999999998E-3</c:v>
                </c:pt>
                <c:pt idx="636">
                  <c:v>-1.573E-3</c:v>
                </c:pt>
                <c:pt idx="637">
                  <c:v>3.4380000000000001E-3</c:v>
                </c:pt>
                <c:pt idx="638">
                  <c:v>1.1942999999999999E-2</c:v>
                </c:pt>
                <c:pt idx="639">
                  <c:v>2.0238999999999997E-2</c:v>
                </c:pt>
                <c:pt idx="640">
                  <c:v>8.317999999999999E-3</c:v>
                </c:pt>
                <c:pt idx="641">
                  <c:v>2.6362E-2</c:v>
                </c:pt>
                <c:pt idx="642">
                  <c:v>2.9729000000000002E-2</c:v>
                </c:pt>
                <c:pt idx="643">
                  <c:v>3.2599999999999997E-2</c:v>
                </c:pt>
                <c:pt idx="644">
                  <c:v>3.1863000000000002E-2</c:v>
                </c:pt>
                <c:pt idx="645">
                  <c:v>4.3636000000000001E-2</c:v>
                </c:pt>
                <c:pt idx="646">
                  <c:v>5.6365999999999999E-2</c:v>
                </c:pt>
                <c:pt idx="647">
                  <c:v>5.4050000000000001E-2</c:v>
                </c:pt>
                <c:pt idx="648">
                  <c:v>5.0016999999999999E-2</c:v>
                </c:pt>
                <c:pt idx="649">
                  <c:v>4.7497999999999999E-2</c:v>
                </c:pt>
                <c:pt idx="650">
                  <c:v>6.2973000000000001E-2</c:v>
                </c:pt>
                <c:pt idx="651">
                  <c:v>5.9583999999999998E-2</c:v>
                </c:pt>
                <c:pt idx="652">
                  <c:v>6.2313E-2</c:v>
                </c:pt>
                <c:pt idx="653">
                  <c:v>6.5789E-2</c:v>
                </c:pt>
                <c:pt idx="654">
                  <c:v>7.0602999999999999E-2</c:v>
                </c:pt>
                <c:pt idx="655">
                  <c:v>6.1305999999999999E-2</c:v>
                </c:pt>
                <c:pt idx="656">
                  <c:v>6.0662000000000001E-2</c:v>
                </c:pt>
                <c:pt idx="657">
                  <c:v>5.7983E-2</c:v>
                </c:pt>
                <c:pt idx="658">
                  <c:v>6.0838000000000003E-2</c:v>
                </c:pt>
                <c:pt idx="659">
                  <c:v>7.3028999999999997E-2</c:v>
                </c:pt>
                <c:pt idx="660">
                  <c:v>5.2233999999999996E-2</c:v>
                </c:pt>
                <c:pt idx="661">
                  <c:v>2.5965999999999999E-2</c:v>
                </c:pt>
                <c:pt idx="662">
                  <c:v>2.7347E-2</c:v>
                </c:pt>
                <c:pt idx="663">
                  <c:v>3.0438E-2</c:v>
                </c:pt>
                <c:pt idx="664">
                  <c:v>3.1753000000000003E-2</c:v>
                </c:pt>
                <c:pt idx="665">
                  <c:v>2.4211E-2</c:v>
                </c:pt>
                <c:pt idx="666">
                  <c:v>2.6296E-2</c:v>
                </c:pt>
                <c:pt idx="667">
                  <c:v>1.9650000000000001E-2</c:v>
                </c:pt>
                <c:pt idx="668">
                  <c:v>2.0102000000000002E-2</c:v>
                </c:pt>
                <c:pt idx="669">
                  <c:v>1.0034000000000001E-2</c:v>
                </c:pt>
                <c:pt idx="670">
                  <c:v>1.0227E-2</c:v>
                </c:pt>
                <c:pt idx="671">
                  <c:v>1.3528E-2</c:v>
                </c:pt>
                <c:pt idx="672">
                  <c:v>1.2988E-2</c:v>
                </c:pt>
                <c:pt idx="673">
                  <c:v>9.528E-3</c:v>
                </c:pt>
                <c:pt idx="674">
                  <c:v>4.1920000000000004E-3</c:v>
                </c:pt>
                <c:pt idx="675">
                  <c:v>2.4809999999999997E-3</c:v>
                </c:pt>
                <c:pt idx="676">
                  <c:v>-3.7019999999999996E-3</c:v>
                </c:pt>
                <c:pt idx="677">
                  <c:v>-3.4700000000000003E-4</c:v>
                </c:pt>
                <c:pt idx="678">
                  <c:v>5.0339999999999994E-3</c:v>
                </c:pt>
                <c:pt idx="679">
                  <c:v>1.0425E-2</c:v>
                </c:pt>
                <c:pt idx="680">
                  <c:v>9.9570000000000006E-3</c:v>
                </c:pt>
                <c:pt idx="681">
                  <c:v>2.1295000000000001E-2</c:v>
                </c:pt>
                <c:pt idx="682">
                  <c:v>1.6003E-2</c:v>
                </c:pt>
                <c:pt idx="683">
                  <c:v>-2.3769999999999998E-3</c:v>
                </c:pt>
                <c:pt idx="684">
                  <c:v>-2.1840000000000002E-3</c:v>
                </c:pt>
                <c:pt idx="685">
                  <c:v>7.2950000000000003E-3</c:v>
                </c:pt>
                <c:pt idx="686">
                  <c:v>2.7776000000000002E-2</c:v>
                </c:pt>
                <c:pt idx="687">
                  <c:v>5.2773E-2</c:v>
                </c:pt>
                <c:pt idx="688">
                  <c:v>4.7442999999999999E-2</c:v>
                </c:pt>
                <c:pt idx="689">
                  <c:v>5.5458E-2</c:v>
                </c:pt>
                <c:pt idx="690">
                  <c:v>5.5975000000000004E-2</c:v>
                </c:pt>
                <c:pt idx="691">
                  <c:v>9.4335000000000002E-2</c:v>
                </c:pt>
                <c:pt idx="692">
                  <c:v>8.8609000000000007E-2</c:v>
                </c:pt>
                <c:pt idx="693">
                  <c:v>6.7279999999999993E-2</c:v>
                </c:pt>
                <c:pt idx="694">
                  <c:v>8.3805999999999992E-2</c:v>
                </c:pt>
                <c:pt idx="695">
                  <c:v>9.6617999999999996E-2</c:v>
                </c:pt>
                <c:pt idx="696">
                  <c:v>8.8262000000000007E-2</c:v>
                </c:pt>
                <c:pt idx="697">
                  <c:v>7.6412000000000008E-2</c:v>
                </c:pt>
                <c:pt idx="698">
                  <c:v>8.5693000000000005E-2</c:v>
                </c:pt>
                <c:pt idx="699">
                  <c:v>8.0829999999999999E-2</c:v>
                </c:pt>
                <c:pt idx="700">
                  <c:v>8.9450000000000002E-2</c:v>
                </c:pt>
                <c:pt idx="701">
                  <c:v>8.3348999999999993E-2</c:v>
                </c:pt>
                <c:pt idx="702">
                  <c:v>9.1804999999999998E-2</c:v>
                </c:pt>
                <c:pt idx="703">
                  <c:v>0.11148300000000001</c:v>
                </c:pt>
                <c:pt idx="704">
                  <c:v>0.111653</c:v>
                </c:pt>
                <c:pt idx="705">
                  <c:v>0.104601</c:v>
                </c:pt>
                <c:pt idx="706">
                  <c:v>9.5562000000000008E-2</c:v>
                </c:pt>
                <c:pt idx="707">
                  <c:v>0.102241</c:v>
                </c:pt>
                <c:pt idx="708">
                  <c:v>0.10846299999999999</c:v>
                </c:pt>
                <c:pt idx="709">
                  <c:v>0.12237500000000001</c:v>
                </c:pt>
                <c:pt idx="710">
                  <c:v>0.10254300000000001</c:v>
                </c:pt>
                <c:pt idx="711">
                  <c:v>9.7603000000000009E-2</c:v>
                </c:pt>
                <c:pt idx="712">
                  <c:v>0.10324700000000001</c:v>
                </c:pt>
                <c:pt idx="713">
                  <c:v>9.7460000000000005E-2</c:v>
                </c:pt>
                <c:pt idx="714">
                  <c:v>0.10289</c:v>
                </c:pt>
                <c:pt idx="715">
                  <c:v>9.0929999999999997E-2</c:v>
                </c:pt>
                <c:pt idx="716">
                  <c:v>9.4274999999999998E-2</c:v>
                </c:pt>
                <c:pt idx="717">
                  <c:v>9.8812999999999998E-2</c:v>
                </c:pt>
                <c:pt idx="718">
                  <c:v>9.4220000000000012E-2</c:v>
                </c:pt>
                <c:pt idx="719">
                  <c:v>9.3526999999999999E-2</c:v>
                </c:pt>
                <c:pt idx="720">
                  <c:v>9.4747999999999999E-2</c:v>
                </c:pt>
                <c:pt idx="721">
                  <c:v>9.0654999999999999E-2</c:v>
                </c:pt>
                <c:pt idx="722">
                  <c:v>0.10942500000000001</c:v>
                </c:pt>
                <c:pt idx="723">
                  <c:v>0.12168799999999999</c:v>
                </c:pt>
                <c:pt idx="724">
                  <c:v>0.12790899999999999</c:v>
                </c:pt>
                <c:pt idx="725">
                  <c:v>0.10948600000000001</c:v>
                </c:pt>
                <c:pt idx="726">
                  <c:v>0.11189</c:v>
                </c:pt>
                <c:pt idx="727">
                  <c:v>0.11926199999999999</c:v>
                </c:pt>
                <c:pt idx="728">
                  <c:v>0.11680199999999999</c:v>
                </c:pt>
                <c:pt idx="729">
                  <c:v>0.108529</c:v>
                </c:pt>
                <c:pt idx="730">
                  <c:v>0.106174</c:v>
                </c:pt>
                <c:pt idx="731">
                  <c:v>0.109321</c:v>
                </c:pt>
                <c:pt idx="732">
                  <c:v>9.4291E-2</c:v>
                </c:pt>
                <c:pt idx="733">
                  <c:v>9.0259000000000006E-2</c:v>
                </c:pt>
                <c:pt idx="734">
                  <c:v>7.6896000000000006E-2</c:v>
                </c:pt>
                <c:pt idx="735">
                  <c:v>8.8041999999999995E-2</c:v>
                </c:pt>
                <c:pt idx="736">
                  <c:v>8.4769000000000011E-2</c:v>
                </c:pt>
                <c:pt idx="737">
                  <c:v>8.6623000000000006E-2</c:v>
                </c:pt>
                <c:pt idx="738">
                  <c:v>7.6682E-2</c:v>
                </c:pt>
                <c:pt idx="739">
                  <c:v>6.8017000000000008E-2</c:v>
                </c:pt>
                <c:pt idx="740">
                  <c:v>7.0795999999999998E-2</c:v>
                </c:pt>
                <c:pt idx="741">
                  <c:v>6.8997000000000003E-2</c:v>
                </c:pt>
                <c:pt idx="742">
                  <c:v>7.7876000000000001E-2</c:v>
                </c:pt>
                <c:pt idx="743">
                  <c:v>7.9745999999999997E-2</c:v>
                </c:pt>
                <c:pt idx="744">
                  <c:v>8.793200000000001E-2</c:v>
                </c:pt>
                <c:pt idx="745">
                  <c:v>7.1626000000000009E-2</c:v>
                </c:pt>
                <c:pt idx="746">
                  <c:v>7.9267000000000004E-2</c:v>
                </c:pt>
                <c:pt idx="747">
                  <c:v>8.0181000000000002E-2</c:v>
                </c:pt>
                <c:pt idx="748">
                  <c:v>6.7252999999999993E-2</c:v>
                </c:pt>
                <c:pt idx="749">
                  <c:v>8.1248000000000001E-2</c:v>
                </c:pt>
                <c:pt idx="750">
                  <c:v>7.8898999999999997E-2</c:v>
                </c:pt>
                <c:pt idx="751">
                  <c:v>7.7055999999999999E-2</c:v>
                </c:pt>
                <c:pt idx="752">
                  <c:v>6.9298999999999999E-2</c:v>
                </c:pt>
                <c:pt idx="753">
                  <c:v>6.8627999999999995E-2</c:v>
                </c:pt>
                <c:pt idx="754">
                  <c:v>7.7148999999999995E-2</c:v>
                </c:pt>
                <c:pt idx="755">
                  <c:v>7.7133000000000007E-2</c:v>
                </c:pt>
                <c:pt idx="756">
                  <c:v>7.3007000000000002E-2</c:v>
                </c:pt>
                <c:pt idx="757">
                  <c:v>6.5271999999999997E-2</c:v>
                </c:pt>
                <c:pt idx="758">
                  <c:v>6.3143000000000005E-2</c:v>
                </c:pt>
                <c:pt idx="759">
                  <c:v>5.2944000000000005E-2</c:v>
                </c:pt>
                <c:pt idx="760">
                  <c:v>5.6898999999999998E-2</c:v>
                </c:pt>
                <c:pt idx="761">
                  <c:v>5.8033000000000001E-2</c:v>
                </c:pt>
                <c:pt idx="762">
                  <c:v>5.2767999999999995E-2</c:v>
                </c:pt>
                <c:pt idx="763">
                  <c:v>4.9264000000000002E-2</c:v>
                </c:pt>
                <c:pt idx="764">
                  <c:v>4.9748000000000001E-2</c:v>
                </c:pt>
                <c:pt idx="765">
                  <c:v>5.5881999999999994E-2</c:v>
                </c:pt>
                <c:pt idx="766">
                  <c:v>5.7141000000000004E-2</c:v>
                </c:pt>
                <c:pt idx="767">
                  <c:v>5.9254000000000001E-2</c:v>
                </c:pt>
                <c:pt idx="768">
                  <c:v>5.3654E-2</c:v>
                </c:pt>
                <c:pt idx="769">
                  <c:v>5.1233000000000001E-2</c:v>
                </c:pt>
                <c:pt idx="770">
                  <c:v>5.9017E-2</c:v>
                </c:pt>
                <c:pt idx="771">
                  <c:v>5.9181999999999998E-2</c:v>
                </c:pt>
                <c:pt idx="772">
                  <c:v>6.2967000000000009E-2</c:v>
                </c:pt>
                <c:pt idx="773">
                  <c:v>7.6786000000000007E-2</c:v>
                </c:pt>
                <c:pt idx="774">
                  <c:v>7.8524999999999998E-2</c:v>
                </c:pt>
                <c:pt idx="775">
                  <c:v>7.5608999999999996E-2</c:v>
                </c:pt>
                <c:pt idx="776">
                  <c:v>7.5516E-2</c:v>
                </c:pt>
                <c:pt idx="777">
                  <c:v>8.8542999999999997E-2</c:v>
                </c:pt>
                <c:pt idx="778">
                  <c:v>8.7398000000000003E-2</c:v>
                </c:pt>
                <c:pt idx="779">
                  <c:v>8.3486999999999992E-2</c:v>
                </c:pt>
                <c:pt idx="780">
                  <c:v>7.9310999999999993E-2</c:v>
                </c:pt>
                <c:pt idx="781">
                  <c:v>7.5345000000000009E-2</c:v>
                </c:pt>
                <c:pt idx="782">
                  <c:v>8.0973000000000003E-2</c:v>
                </c:pt>
                <c:pt idx="783">
                  <c:v>8.4884000000000001E-2</c:v>
                </c:pt>
                <c:pt idx="784">
                  <c:v>7.0541999999999994E-2</c:v>
                </c:pt>
                <c:pt idx="785">
                  <c:v>7.7964000000000006E-2</c:v>
                </c:pt>
                <c:pt idx="786">
                  <c:v>8.1044000000000005E-2</c:v>
                </c:pt>
                <c:pt idx="787">
                  <c:v>6.9601999999999997E-2</c:v>
                </c:pt>
                <c:pt idx="788">
                  <c:v>6.4188999999999996E-2</c:v>
                </c:pt>
                <c:pt idx="789">
                  <c:v>6.3974000000000003E-2</c:v>
                </c:pt>
                <c:pt idx="790">
                  <c:v>6.8843000000000001E-2</c:v>
                </c:pt>
                <c:pt idx="791">
                  <c:v>6.5349000000000004E-2</c:v>
                </c:pt>
                <c:pt idx="792">
                  <c:v>5.9122000000000001E-2</c:v>
                </c:pt>
                <c:pt idx="793">
                  <c:v>5.3192000000000003E-2</c:v>
                </c:pt>
                <c:pt idx="794">
                  <c:v>5.2102000000000002E-2</c:v>
                </c:pt>
                <c:pt idx="795">
                  <c:v>5.2805999999999999E-2</c:v>
                </c:pt>
                <c:pt idx="796">
                  <c:v>4.9142999999999999E-2</c:v>
                </c:pt>
                <c:pt idx="797">
                  <c:v>4.6337000000000003E-2</c:v>
                </c:pt>
                <c:pt idx="798">
                  <c:v>4.0731000000000003E-2</c:v>
                </c:pt>
                <c:pt idx="799">
                  <c:v>3.9421999999999999E-2</c:v>
                </c:pt>
                <c:pt idx="800">
                  <c:v>3.9356000000000002E-2</c:v>
                </c:pt>
                <c:pt idx="801">
                  <c:v>4.2448E-2</c:v>
                </c:pt>
                <c:pt idx="802">
                  <c:v>4.385E-2</c:v>
                </c:pt>
                <c:pt idx="803">
                  <c:v>5.3753000000000002E-2</c:v>
                </c:pt>
                <c:pt idx="804">
                  <c:v>5.4538999999999997E-2</c:v>
                </c:pt>
                <c:pt idx="805">
                  <c:v>5.3467000000000001E-2</c:v>
                </c:pt>
                <c:pt idx="806">
                  <c:v>5.6333000000000001E-2</c:v>
                </c:pt>
                <c:pt idx="807">
                  <c:v>6.5888000000000002E-2</c:v>
                </c:pt>
                <c:pt idx="808">
                  <c:v>6.8517999999999996E-2</c:v>
                </c:pt>
                <c:pt idx="809">
                  <c:v>6.7346000000000003E-2</c:v>
                </c:pt>
                <c:pt idx="810">
                  <c:v>6.7275000000000001E-2</c:v>
                </c:pt>
                <c:pt idx="811">
                  <c:v>6.8722000000000005E-2</c:v>
                </c:pt>
                <c:pt idx="812">
                  <c:v>5.9606000000000006E-2</c:v>
                </c:pt>
                <c:pt idx="813">
                  <c:v>5.4347000000000006E-2</c:v>
                </c:pt>
                <c:pt idx="814">
                  <c:v>5.6063000000000002E-2</c:v>
                </c:pt>
                <c:pt idx="815">
                  <c:v>5.5732999999999998E-2</c:v>
                </c:pt>
                <c:pt idx="816">
                  <c:v>5.7505000000000001E-2</c:v>
                </c:pt>
                <c:pt idx="817">
                  <c:v>5.2756999999999998E-2</c:v>
                </c:pt>
                <c:pt idx="818">
                  <c:v>4.9703999999999998E-2</c:v>
                </c:pt>
                <c:pt idx="819">
                  <c:v>5.1173000000000003E-2</c:v>
                </c:pt>
                <c:pt idx="820">
                  <c:v>5.8390000000000004E-2</c:v>
                </c:pt>
                <c:pt idx="821">
                  <c:v>6.3852999999999993E-2</c:v>
                </c:pt>
                <c:pt idx="822">
                  <c:v>6.2488999999999996E-2</c:v>
                </c:pt>
                <c:pt idx="823">
                  <c:v>6.1905999999999996E-2</c:v>
                </c:pt>
                <c:pt idx="824">
                  <c:v>5.6250000000000001E-2</c:v>
                </c:pt>
                <c:pt idx="825">
                  <c:v>5.9116000000000002E-2</c:v>
                </c:pt>
                <c:pt idx="826">
                  <c:v>5.3994999999999994E-2</c:v>
                </c:pt>
                <c:pt idx="827">
                  <c:v>4.5594000000000003E-2</c:v>
                </c:pt>
                <c:pt idx="828">
                  <c:v>3.1549999999999995E-2</c:v>
                </c:pt>
                <c:pt idx="829">
                  <c:v>2.5911E-2</c:v>
                </c:pt>
                <c:pt idx="830">
                  <c:v>1.6976999999999999E-2</c:v>
                </c:pt>
                <c:pt idx="831">
                  <c:v>5.6439999999999997E-3</c:v>
                </c:pt>
                <c:pt idx="832">
                  <c:v>2.8879999999999999E-3</c:v>
                </c:pt>
                <c:pt idx="833">
                  <c:v>1.9750000000000002E-3</c:v>
                </c:pt>
                <c:pt idx="834">
                  <c:v>1.392E-3</c:v>
                </c:pt>
                <c:pt idx="835">
                  <c:v>8.3840000000000008E-3</c:v>
                </c:pt>
                <c:pt idx="836">
                  <c:v>2.4007000000000001E-2</c:v>
                </c:pt>
                <c:pt idx="837">
                  <c:v>2.3452000000000001E-2</c:v>
                </c:pt>
                <c:pt idx="838">
                  <c:v>3.1132E-2</c:v>
                </c:pt>
                <c:pt idx="839">
                  <c:v>2.8128E-2</c:v>
                </c:pt>
                <c:pt idx="840">
                  <c:v>6.3292000000000001E-2</c:v>
                </c:pt>
                <c:pt idx="841">
                  <c:v>5.6349000000000003E-2</c:v>
                </c:pt>
                <c:pt idx="842">
                  <c:v>5.7988999999999999E-2</c:v>
                </c:pt>
                <c:pt idx="843">
                  <c:v>7.1395E-2</c:v>
                </c:pt>
                <c:pt idx="844">
                  <c:v>8.6198999999999998E-2</c:v>
                </c:pt>
                <c:pt idx="845">
                  <c:v>9.0017E-2</c:v>
                </c:pt>
                <c:pt idx="846">
                  <c:v>8.5313E-2</c:v>
                </c:pt>
                <c:pt idx="847">
                  <c:v>8.4278999999999993E-2</c:v>
                </c:pt>
                <c:pt idx="848">
                  <c:v>8.9093000000000006E-2</c:v>
                </c:pt>
                <c:pt idx="849">
                  <c:v>9.1838000000000003E-2</c:v>
                </c:pt>
                <c:pt idx="850">
                  <c:v>0.103753</c:v>
                </c:pt>
                <c:pt idx="851">
                  <c:v>9.8103999999999997E-2</c:v>
                </c:pt>
                <c:pt idx="852">
                  <c:v>9.138099999999999E-2</c:v>
                </c:pt>
                <c:pt idx="853">
                  <c:v>9.0638999999999997E-2</c:v>
                </c:pt>
                <c:pt idx="854">
                  <c:v>9.2425999999999994E-2</c:v>
                </c:pt>
                <c:pt idx="855">
                  <c:v>9.6206E-2</c:v>
                </c:pt>
                <c:pt idx="856">
                  <c:v>8.8222999999999996E-2</c:v>
                </c:pt>
                <c:pt idx="857">
                  <c:v>8.3443000000000003E-2</c:v>
                </c:pt>
                <c:pt idx="858">
                  <c:v>7.2853000000000001E-2</c:v>
                </c:pt>
                <c:pt idx="859">
                  <c:v>7.7447000000000002E-2</c:v>
                </c:pt>
                <c:pt idx="860">
                  <c:v>6.7351999999999995E-2</c:v>
                </c:pt>
                <c:pt idx="861">
                  <c:v>7.1049000000000001E-2</c:v>
                </c:pt>
                <c:pt idx="862">
                  <c:v>8.0603999999999995E-2</c:v>
                </c:pt>
                <c:pt idx="863">
                  <c:v>7.8162000000000009E-2</c:v>
                </c:pt>
                <c:pt idx="864">
                  <c:v>8.9742000000000002E-2</c:v>
                </c:pt>
                <c:pt idx="865">
                  <c:v>8.9698E-2</c:v>
                </c:pt>
                <c:pt idx="866">
                  <c:v>8.8184999999999999E-2</c:v>
                </c:pt>
                <c:pt idx="867">
                  <c:v>9.9307999999999994E-2</c:v>
                </c:pt>
                <c:pt idx="868">
                  <c:v>9.4840999999999995E-2</c:v>
                </c:pt>
                <c:pt idx="869">
                  <c:v>9.5985999999999988E-2</c:v>
                </c:pt>
                <c:pt idx="870">
                  <c:v>0.1007</c:v>
                </c:pt>
                <c:pt idx="871">
                  <c:v>0.10802199999999999</c:v>
                </c:pt>
                <c:pt idx="872">
                  <c:v>0.12278800000000001</c:v>
                </c:pt>
                <c:pt idx="873">
                  <c:v>0.124587</c:v>
                </c:pt>
                <c:pt idx="874">
                  <c:v>0.12027900000000001</c:v>
                </c:pt>
                <c:pt idx="875">
                  <c:v>0.13997899999999999</c:v>
                </c:pt>
                <c:pt idx="876">
                  <c:v>0.116434</c:v>
                </c:pt>
                <c:pt idx="877">
                  <c:v>0.1109</c:v>
                </c:pt>
                <c:pt idx="878">
                  <c:v>0.114305</c:v>
                </c:pt>
                <c:pt idx="879">
                  <c:v>0.11591100000000001</c:v>
                </c:pt>
                <c:pt idx="880">
                  <c:v>0.10281800000000001</c:v>
                </c:pt>
                <c:pt idx="881">
                  <c:v>9.0318999999999997E-2</c:v>
                </c:pt>
                <c:pt idx="882">
                  <c:v>8.8994000000000004E-2</c:v>
                </c:pt>
                <c:pt idx="883">
                  <c:v>0.11551</c:v>
                </c:pt>
                <c:pt idx="884">
                  <c:v>0.120252</c:v>
                </c:pt>
                <c:pt idx="885">
                  <c:v>0.111043</c:v>
                </c:pt>
                <c:pt idx="886">
                  <c:v>0.115207</c:v>
                </c:pt>
                <c:pt idx="887">
                  <c:v>0.122447</c:v>
                </c:pt>
                <c:pt idx="888">
                  <c:v>0.117518</c:v>
                </c:pt>
                <c:pt idx="889">
                  <c:v>0.125527</c:v>
                </c:pt>
                <c:pt idx="890">
                  <c:v>0.12945000000000001</c:v>
                </c:pt>
                <c:pt idx="891">
                  <c:v>0.13755300000000001</c:v>
                </c:pt>
                <c:pt idx="892">
                  <c:v>0.142878</c:v>
                </c:pt>
                <c:pt idx="893">
                  <c:v>0.13634299999999999</c:v>
                </c:pt>
                <c:pt idx="894">
                  <c:v>0.13489599999999999</c:v>
                </c:pt>
                <c:pt idx="895">
                  <c:v>0.132685</c:v>
                </c:pt>
                <c:pt idx="896">
                  <c:v>0.12307399999999999</c:v>
                </c:pt>
                <c:pt idx="897">
                  <c:v>0.124262</c:v>
                </c:pt>
                <c:pt idx="898">
                  <c:v>0.125252</c:v>
                </c:pt>
                <c:pt idx="899">
                  <c:v>0.115691</c:v>
                </c:pt>
                <c:pt idx="900">
                  <c:v>0.11686299999999999</c:v>
                </c:pt>
                <c:pt idx="901">
                  <c:v>0.113678</c:v>
                </c:pt>
                <c:pt idx="902">
                  <c:v>0.11615299999999999</c:v>
                </c:pt>
                <c:pt idx="903">
                  <c:v>0.12723800000000002</c:v>
                </c:pt>
                <c:pt idx="904">
                  <c:v>0.131359</c:v>
                </c:pt>
                <c:pt idx="905">
                  <c:v>0.115895</c:v>
                </c:pt>
                <c:pt idx="906">
                  <c:v>0.103687</c:v>
                </c:pt>
                <c:pt idx="907">
                  <c:v>0.113089</c:v>
                </c:pt>
                <c:pt idx="908">
                  <c:v>0.11647199999999999</c:v>
                </c:pt>
                <c:pt idx="909">
                  <c:v>0.112187</c:v>
                </c:pt>
                <c:pt idx="910">
                  <c:v>0.116357</c:v>
                </c:pt>
                <c:pt idx="911">
                  <c:v>0.10789</c:v>
                </c:pt>
                <c:pt idx="912">
                  <c:v>0.11171400000000001</c:v>
                </c:pt>
                <c:pt idx="913">
                  <c:v>0.11043799999999999</c:v>
                </c:pt>
                <c:pt idx="914">
                  <c:v>0.11853</c:v>
                </c:pt>
                <c:pt idx="915">
                  <c:v>0.12060900000000001</c:v>
                </c:pt>
                <c:pt idx="916">
                  <c:v>0.12199</c:v>
                </c:pt>
                <c:pt idx="917">
                  <c:v>0.13050100000000001</c:v>
                </c:pt>
                <c:pt idx="918">
                  <c:v>0.12212199999999999</c:v>
                </c:pt>
                <c:pt idx="919">
                  <c:v>0.114063</c:v>
                </c:pt>
                <c:pt idx="920">
                  <c:v>0.120131</c:v>
                </c:pt>
                <c:pt idx="921">
                  <c:v>0.119702</c:v>
                </c:pt>
                <c:pt idx="922">
                  <c:v>0.11924</c:v>
                </c:pt>
                <c:pt idx="923">
                  <c:v>0.113595</c:v>
                </c:pt>
                <c:pt idx="924">
                  <c:v>0.111279</c:v>
                </c:pt>
                <c:pt idx="925">
                  <c:v>9.6480999999999997E-2</c:v>
                </c:pt>
                <c:pt idx="926">
                  <c:v>9.6030000000000004E-2</c:v>
                </c:pt>
                <c:pt idx="927">
                  <c:v>0.10267</c:v>
                </c:pt>
                <c:pt idx="928">
                  <c:v>0.10772500000000002</c:v>
                </c:pt>
                <c:pt idx="929">
                  <c:v>0.10971700000000001</c:v>
                </c:pt>
                <c:pt idx="930">
                  <c:v>0.113678</c:v>
                </c:pt>
                <c:pt idx="931">
                  <c:v>0.11454700000000001</c:v>
                </c:pt>
                <c:pt idx="932">
                  <c:v>0.113667</c:v>
                </c:pt>
                <c:pt idx="933">
                  <c:v>0.119724</c:v>
                </c:pt>
                <c:pt idx="934">
                  <c:v>0.117435</c:v>
                </c:pt>
                <c:pt idx="935">
                  <c:v>0.11701700000000001</c:v>
                </c:pt>
                <c:pt idx="936">
                  <c:v>0.11925599999999999</c:v>
                </c:pt>
                <c:pt idx="937">
                  <c:v>0.12461999999999999</c:v>
                </c:pt>
                <c:pt idx="938">
                  <c:v>0.145866</c:v>
                </c:pt>
                <c:pt idx="939">
                  <c:v>0.16322700000000001</c:v>
                </c:pt>
                <c:pt idx="940">
                  <c:v>0.17068700000000001</c:v>
                </c:pt>
                <c:pt idx="941">
                  <c:v>0.18176700000000001</c:v>
                </c:pt>
                <c:pt idx="942">
                  <c:v>0.18825800000000001</c:v>
                </c:pt>
                <c:pt idx="943">
                  <c:v>0.19869399999999998</c:v>
                </c:pt>
                <c:pt idx="944">
                  <c:v>0.20078399999999999</c:v>
                </c:pt>
                <c:pt idx="945">
                  <c:v>0.18735600000000002</c:v>
                </c:pt>
                <c:pt idx="946">
                  <c:v>0.19619599999999998</c:v>
                </c:pt>
                <c:pt idx="947">
                  <c:v>0.18947399999999998</c:v>
                </c:pt>
                <c:pt idx="948">
                  <c:v>0.18601400000000001</c:v>
                </c:pt>
                <c:pt idx="949">
                  <c:v>0.188467</c:v>
                </c:pt>
                <c:pt idx="950">
                  <c:v>0.18694299999999997</c:v>
                </c:pt>
                <c:pt idx="951">
                  <c:v>0.202787</c:v>
                </c:pt>
                <c:pt idx="952">
                  <c:v>0.20000299999999999</c:v>
                </c:pt>
                <c:pt idx="953">
                  <c:v>0.19126200000000002</c:v>
                </c:pt>
                <c:pt idx="954">
                  <c:v>0.19477699999999998</c:v>
                </c:pt>
                <c:pt idx="955">
                  <c:v>0.19861100000000001</c:v>
                </c:pt>
                <c:pt idx="956">
                  <c:v>0.20740800000000001</c:v>
                </c:pt>
                <c:pt idx="957">
                  <c:v>0.22670599999999999</c:v>
                </c:pt>
                <c:pt idx="958">
                  <c:v>0.23857299999999998</c:v>
                </c:pt>
                <c:pt idx="959">
                  <c:v>0.25465300000000002</c:v>
                </c:pt>
                <c:pt idx="960">
                  <c:v>0.265287</c:v>
                </c:pt>
                <c:pt idx="961">
                  <c:v>0.26030200000000003</c:v>
                </c:pt>
                <c:pt idx="962">
                  <c:v>0.28165299999999999</c:v>
                </c:pt>
                <c:pt idx="963">
                  <c:v>0.28675800000000001</c:v>
                </c:pt>
                <c:pt idx="964">
                  <c:v>0.29432200000000003</c:v>
                </c:pt>
                <c:pt idx="965">
                  <c:v>0.28401300000000002</c:v>
                </c:pt>
                <c:pt idx="966">
                  <c:v>0.30518200000000001</c:v>
                </c:pt>
                <c:pt idx="967">
                  <c:v>0.28969600000000001</c:v>
                </c:pt>
                <c:pt idx="968">
                  <c:v>0.31113399999999997</c:v>
                </c:pt>
                <c:pt idx="969">
                  <c:v>0.310886</c:v>
                </c:pt>
                <c:pt idx="970">
                  <c:v>0.29885499999999998</c:v>
                </c:pt>
                <c:pt idx="971">
                  <c:v>0.30876799999999999</c:v>
                </c:pt>
                <c:pt idx="972">
                  <c:v>0.31585999999999997</c:v>
                </c:pt>
                <c:pt idx="973">
                  <c:v>0.28030500000000003</c:v>
                </c:pt>
                <c:pt idx="974">
                  <c:v>0.27739999999999998</c:v>
                </c:pt>
                <c:pt idx="975">
                  <c:v>0.27418199999999998</c:v>
                </c:pt>
                <c:pt idx="976">
                  <c:v>0.28314400000000001</c:v>
                </c:pt>
                <c:pt idx="977">
                  <c:v>0.28616900000000001</c:v>
                </c:pt>
                <c:pt idx="978">
                  <c:v>0.28490399999999999</c:v>
                </c:pt>
                <c:pt idx="979">
                  <c:v>0.25772200000000001</c:v>
                </c:pt>
                <c:pt idx="980">
                  <c:v>0.27604699999999999</c:v>
                </c:pt>
                <c:pt idx="981">
                  <c:v>0.26739400000000002</c:v>
                </c:pt>
                <c:pt idx="982">
                  <c:v>0.26624400000000004</c:v>
                </c:pt>
                <c:pt idx="983">
                  <c:v>0.27847300000000003</c:v>
                </c:pt>
                <c:pt idx="984">
                  <c:v>0.27304300000000004</c:v>
                </c:pt>
                <c:pt idx="985">
                  <c:v>0.27015499999999998</c:v>
                </c:pt>
                <c:pt idx="986">
                  <c:v>0.29077400000000003</c:v>
                </c:pt>
                <c:pt idx="987">
                  <c:v>0.29856899999999997</c:v>
                </c:pt>
                <c:pt idx="988">
                  <c:v>0.28526699999999999</c:v>
                </c:pt>
                <c:pt idx="989">
                  <c:v>0.29725999999999997</c:v>
                </c:pt>
                <c:pt idx="990">
                  <c:v>0.31259199999999998</c:v>
                </c:pt>
                <c:pt idx="991">
                  <c:v>0.30756900000000004</c:v>
                </c:pt>
                <c:pt idx="992">
                  <c:v>0.32867199999999996</c:v>
                </c:pt>
                <c:pt idx="993">
                  <c:v>0.33422299999999999</c:v>
                </c:pt>
                <c:pt idx="994">
                  <c:v>0.33187899999999998</c:v>
                </c:pt>
                <c:pt idx="995">
                  <c:v>0.30866399999999999</c:v>
                </c:pt>
                <c:pt idx="996">
                  <c:v>0.281389</c:v>
                </c:pt>
                <c:pt idx="997">
                  <c:v>0.28389700000000001</c:v>
                </c:pt>
                <c:pt idx="998">
                  <c:v>0.29332599999999998</c:v>
                </c:pt>
                <c:pt idx="999">
                  <c:v>0.29901499999999998</c:v>
                </c:pt>
                <c:pt idx="1000">
                  <c:v>0.28625699999999998</c:v>
                </c:pt>
                <c:pt idx="1001">
                  <c:v>0.28898000000000001</c:v>
                </c:pt>
                <c:pt idx="1002">
                  <c:v>0.28032099999999999</c:v>
                </c:pt>
                <c:pt idx="1003">
                  <c:v>0.29320499999999999</c:v>
                </c:pt>
                <c:pt idx="1004">
                  <c:v>0.28014500000000003</c:v>
                </c:pt>
                <c:pt idx="1005">
                  <c:v>0.29571900000000001</c:v>
                </c:pt>
                <c:pt idx="1006">
                  <c:v>0.30712899999999999</c:v>
                </c:pt>
                <c:pt idx="1007">
                  <c:v>0.26186500000000001</c:v>
                </c:pt>
                <c:pt idx="1008">
                  <c:v>0.27127199999999996</c:v>
                </c:pt>
                <c:pt idx="1009">
                  <c:v>0.274644</c:v>
                </c:pt>
                <c:pt idx="1010">
                  <c:v>0.27902899999999997</c:v>
                </c:pt>
                <c:pt idx="1011">
                  <c:v>0.26760300000000004</c:v>
                </c:pt>
                <c:pt idx="1012">
                  <c:v>0.28346300000000002</c:v>
                </c:pt>
                <c:pt idx="1013">
                  <c:v>0.27581600000000001</c:v>
                </c:pt>
                <c:pt idx="1014">
                  <c:v>0.28149299999999999</c:v>
                </c:pt>
                <c:pt idx="1015">
                  <c:v>0.28077799999999997</c:v>
                </c:pt>
                <c:pt idx="1016">
                  <c:v>0.298344</c:v>
                </c:pt>
                <c:pt idx="1017">
                  <c:v>0.27737800000000001</c:v>
                </c:pt>
                <c:pt idx="1018">
                  <c:v>0.28434799999999999</c:v>
                </c:pt>
                <c:pt idx="1019">
                  <c:v>0.27607999999999999</c:v>
                </c:pt>
                <c:pt idx="1020">
                  <c:v>0.26431300000000002</c:v>
                </c:pt>
                <c:pt idx="1021">
                  <c:v>0.28054200000000001</c:v>
                </c:pt>
                <c:pt idx="1022">
                  <c:v>0.28000199999999997</c:v>
                </c:pt>
                <c:pt idx="1023">
                  <c:v>0.28283599999999998</c:v>
                </c:pt>
                <c:pt idx="1024">
                  <c:v>0.28149299999999999</c:v>
                </c:pt>
                <c:pt idx="1025">
                  <c:v>0.29620400000000002</c:v>
                </c:pt>
                <c:pt idx="1026">
                  <c:v>0.29647299999999999</c:v>
                </c:pt>
                <c:pt idx="1027">
                  <c:v>0.31598599999999999</c:v>
                </c:pt>
                <c:pt idx="1028">
                  <c:v>0.297815</c:v>
                </c:pt>
                <c:pt idx="1029">
                  <c:v>0.30054400000000003</c:v>
                </c:pt>
                <c:pt idx="1030">
                  <c:v>0.30448799999999998</c:v>
                </c:pt>
                <c:pt idx="1031">
                  <c:v>0.32881500000000002</c:v>
                </c:pt>
                <c:pt idx="1032">
                  <c:v>0.32658700000000002</c:v>
                </c:pt>
                <c:pt idx="1033">
                  <c:v>0.33255000000000001</c:v>
                </c:pt>
                <c:pt idx="1034">
                  <c:v>0.35830199999999995</c:v>
                </c:pt>
                <c:pt idx="1035">
                  <c:v>0.35264099999999998</c:v>
                </c:pt>
                <c:pt idx="1036">
                  <c:v>0.34509900000000004</c:v>
                </c:pt>
                <c:pt idx="1037">
                  <c:v>0.32075600000000004</c:v>
                </c:pt>
                <c:pt idx="1038">
                  <c:v>0.31842300000000001</c:v>
                </c:pt>
                <c:pt idx="1039">
                  <c:v>0.325602</c:v>
                </c:pt>
                <c:pt idx="1040">
                  <c:v>0.31903400000000004</c:v>
                </c:pt>
                <c:pt idx="1041">
                  <c:v>0.30080299999999999</c:v>
                </c:pt>
                <c:pt idx="1042">
                  <c:v>0.31325199999999997</c:v>
                </c:pt>
                <c:pt idx="1043">
                  <c:v>0.31160199999999999</c:v>
                </c:pt>
                <c:pt idx="1044">
                  <c:v>0.32622899999999999</c:v>
                </c:pt>
                <c:pt idx="1045">
                  <c:v>0.34648499999999999</c:v>
                </c:pt>
                <c:pt idx="1046">
                  <c:v>0.34574800000000006</c:v>
                </c:pt>
                <c:pt idx="1047">
                  <c:v>0.344086</c:v>
                </c:pt>
                <c:pt idx="1048">
                  <c:v>0.326235</c:v>
                </c:pt>
                <c:pt idx="1049">
                  <c:v>0.315249</c:v>
                </c:pt>
                <c:pt idx="1050">
                  <c:v>0.31090299999999998</c:v>
                </c:pt>
                <c:pt idx="1051">
                  <c:v>0.33544400000000002</c:v>
                </c:pt>
                <c:pt idx="1052">
                  <c:v>0.33752899999999997</c:v>
                </c:pt>
                <c:pt idx="1053">
                  <c:v>0.36040300000000003</c:v>
                </c:pt>
                <c:pt idx="1054">
                  <c:v>0.35614499999999999</c:v>
                </c:pt>
                <c:pt idx="1055">
                  <c:v>0.34662300000000001</c:v>
                </c:pt>
                <c:pt idx="1056">
                  <c:v>0.35154099999999999</c:v>
                </c:pt>
                <c:pt idx="1057">
                  <c:v>0.379718</c:v>
                </c:pt>
                <c:pt idx="1058">
                  <c:v>0.37766599999999995</c:v>
                </c:pt>
                <c:pt idx="1059">
                  <c:v>0.38300800000000002</c:v>
                </c:pt>
                <c:pt idx="1060">
                  <c:v>0.38222099999999998</c:v>
                </c:pt>
                <c:pt idx="1061">
                  <c:v>0.36692199999999997</c:v>
                </c:pt>
                <c:pt idx="1062">
                  <c:v>0.38223799999999997</c:v>
                </c:pt>
                <c:pt idx="1063">
                  <c:v>0.38523000000000002</c:v>
                </c:pt>
                <c:pt idx="1064">
                  <c:v>0.38886699999999996</c:v>
                </c:pt>
                <c:pt idx="1065">
                  <c:v>0.37784799999999996</c:v>
                </c:pt>
                <c:pt idx="1066">
                  <c:v>0.38708399999999998</c:v>
                </c:pt>
                <c:pt idx="1067">
                  <c:v>0.37717599999999996</c:v>
                </c:pt>
                <c:pt idx="1068">
                  <c:v>0.37504199999999999</c:v>
                </c:pt>
                <c:pt idx="1069">
                  <c:v>0.37141099999999999</c:v>
                </c:pt>
                <c:pt idx="1070">
                  <c:v>0.37295699999999998</c:v>
                </c:pt>
                <c:pt idx="1071">
                  <c:v>0.38453200000000004</c:v>
                </c:pt>
                <c:pt idx="1072">
                  <c:v>0.37388700000000002</c:v>
                </c:pt>
                <c:pt idx="1073">
                  <c:v>0.37882100000000002</c:v>
                </c:pt>
                <c:pt idx="1074">
                  <c:v>0.38451500000000005</c:v>
                </c:pt>
                <c:pt idx="1075">
                  <c:v>0.38178099999999998</c:v>
                </c:pt>
                <c:pt idx="1076">
                  <c:v>0.40716400000000003</c:v>
                </c:pt>
                <c:pt idx="1077">
                  <c:v>0.41805599999999998</c:v>
                </c:pt>
                <c:pt idx="1078">
                  <c:v>0.42066899999999996</c:v>
                </c:pt>
                <c:pt idx="1079">
                  <c:v>0.413545</c:v>
                </c:pt>
                <c:pt idx="1080">
                  <c:v>0.407719</c:v>
                </c:pt>
                <c:pt idx="1081">
                  <c:v>0.42302899999999999</c:v>
                </c:pt>
                <c:pt idx="1082">
                  <c:v>0.442361</c:v>
                </c:pt>
                <c:pt idx="1083">
                  <c:v>0.44612400000000002</c:v>
                </c:pt>
                <c:pt idx="1084">
                  <c:v>0.46173599999999998</c:v>
                </c:pt>
                <c:pt idx="1085">
                  <c:v>0.461621</c:v>
                </c:pt>
                <c:pt idx="1086">
                  <c:v>0.470142</c:v>
                </c:pt>
                <c:pt idx="1087">
                  <c:v>0.46236300000000002</c:v>
                </c:pt>
                <c:pt idx="1088">
                  <c:v>0.449347</c:v>
                </c:pt>
                <c:pt idx="1089">
                  <c:v>0.46510800000000002</c:v>
                </c:pt>
                <c:pt idx="1090">
                  <c:v>0.46261099999999999</c:v>
                </c:pt>
                <c:pt idx="1091">
                  <c:v>0.46106999999999998</c:v>
                </c:pt>
                <c:pt idx="1092">
                  <c:v>0.45981099999999997</c:v>
                </c:pt>
                <c:pt idx="1093">
                  <c:v>0.45375399999999999</c:v>
                </c:pt>
                <c:pt idx="1094">
                  <c:v>0.44233299999999998</c:v>
                </c:pt>
                <c:pt idx="1095">
                  <c:v>0.43459800000000004</c:v>
                </c:pt>
                <c:pt idx="1096">
                  <c:v>0.446685</c:v>
                </c:pt>
                <c:pt idx="1097">
                  <c:v>0.46145600000000003</c:v>
                </c:pt>
                <c:pt idx="1098">
                  <c:v>0.45702700000000002</c:v>
                </c:pt>
                <c:pt idx="1099">
                  <c:v>0.46475099999999997</c:v>
                </c:pt>
                <c:pt idx="1100">
                  <c:v>0.47094000000000003</c:v>
                </c:pt>
                <c:pt idx="1101">
                  <c:v>0.48132599999999998</c:v>
                </c:pt>
                <c:pt idx="1102">
                  <c:v>0.49714199999999997</c:v>
                </c:pt>
                <c:pt idx="1103">
                  <c:v>0.49625599999999997</c:v>
                </c:pt>
                <c:pt idx="1104">
                  <c:v>0.51229799999999992</c:v>
                </c:pt>
                <c:pt idx="1105">
                  <c:v>0.49389099999999997</c:v>
                </c:pt>
                <c:pt idx="1106">
                  <c:v>0.50523400000000007</c:v>
                </c:pt>
                <c:pt idx="1107">
                  <c:v>0.51149999999999995</c:v>
                </c:pt>
                <c:pt idx="1108">
                  <c:v>0.50869500000000001</c:v>
                </c:pt>
                <c:pt idx="1109">
                  <c:v>0.52645299999999995</c:v>
                </c:pt>
                <c:pt idx="1110">
                  <c:v>0.53353299999999992</c:v>
                </c:pt>
                <c:pt idx="1111">
                  <c:v>0.50952500000000001</c:v>
                </c:pt>
                <c:pt idx="1112">
                  <c:v>0.50543199999999999</c:v>
                </c:pt>
                <c:pt idx="1113">
                  <c:v>0.50557000000000007</c:v>
                </c:pt>
                <c:pt idx="1114">
                  <c:v>0.50953599999999999</c:v>
                </c:pt>
                <c:pt idx="1115">
                  <c:v>0.462814</c:v>
                </c:pt>
                <c:pt idx="1116">
                  <c:v>0.48902800000000002</c:v>
                </c:pt>
                <c:pt idx="1117">
                  <c:v>0.47695799999999999</c:v>
                </c:pt>
                <c:pt idx="1118">
                  <c:v>0.44067700000000004</c:v>
                </c:pt>
                <c:pt idx="1119">
                  <c:v>0.42943800000000004</c:v>
                </c:pt>
                <c:pt idx="1120">
                  <c:v>0.41546</c:v>
                </c:pt>
                <c:pt idx="1121">
                  <c:v>0.41098699999999999</c:v>
                </c:pt>
                <c:pt idx="1122">
                  <c:v>0.410107</c:v>
                </c:pt>
                <c:pt idx="1123">
                  <c:v>0.436832</c:v>
                </c:pt>
                <c:pt idx="1124">
                  <c:v>0.44797199999999998</c:v>
                </c:pt>
                <c:pt idx="1125">
                  <c:v>0.45816000000000001</c:v>
                </c:pt>
                <c:pt idx="1126">
                  <c:v>0.46867900000000001</c:v>
                </c:pt>
                <c:pt idx="1127">
                  <c:v>0.49424300000000004</c:v>
                </c:pt>
                <c:pt idx="1128">
                  <c:v>0.44408299999999995</c:v>
                </c:pt>
                <c:pt idx="1129">
                  <c:v>0.44856099999999999</c:v>
                </c:pt>
                <c:pt idx="1130">
                  <c:v>0.45013900000000001</c:v>
                </c:pt>
                <c:pt idx="1131">
                  <c:v>0.45118499999999995</c:v>
                </c:pt>
                <c:pt idx="1132">
                  <c:v>0.45406199999999997</c:v>
                </c:pt>
                <c:pt idx="1133">
                  <c:v>0.45185000000000003</c:v>
                </c:pt>
                <c:pt idx="1134">
                  <c:v>0.45424900000000001</c:v>
                </c:pt>
                <c:pt idx="1135">
                  <c:v>0.45777500000000004</c:v>
                </c:pt>
                <c:pt idx="1136">
                  <c:v>0.44774599999999998</c:v>
                </c:pt>
                <c:pt idx="1137">
                  <c:v>0.44868200000000003</c:v>
                </c:pt>
                <c:pt idx="1138">
                  <c:v>0.46349600000000002</c:v>
                </c:pt>
                <c:pt idx="1139">
                  <c:v>0.48217300000000002</c:v>
                </c:pt>
                <c:pt idx="1140">
                  <c:v>0.49536499999999994</c:v>
                </c:pt>
                <c:pt idx="1141">
                  <c:v>0.47473599999999999</c:v>
                </c:pt>
                <c:pt idx="1142">
                  <c:v>0.45685599999999998</c:v>
                </c:pt>
                <c:pt idx="1143">
                  <c:v>0.45932699999999999</c:v>
                </c:pt>
                <c:pt idx="1144">
                  <c:v>0.45608600000000005</c:v>
                </c:pt>
                <c:pt idx="1145">
                  <c:v>0.422265</c:v>
                </c:pt>
                <c:pt idx="1146">
                  <c:v>0.42702899999999999</c:v>
                </c:pt>
                <c:pt idx="1147">
                  <c:v>0.44292700000000002</c:v>
                </c:pt>
                <c:pt idx="1148">
                  <c:v>0.43723399999999996</c:v>
                </c:pt>
                <c:pt idx="1149">
                  <c:v>0.43960500000000002</c:v>
                </c:pt>
                <c:pt idx="1150">
                  <c:v>0.448797</c:v>
                </c:pt>
                <c:pt idx="1151">
                  <c:v>0.44209699999999996</c:v>
                </c:pt>
                <c:pt idx="1152">
                  <c:v>0.43390000000000001</c:v>
                </c:pt>
                <c:pt idx="1153">
                  <c:v>0.44380200000000003</c:v>
                </c:pt>
                <c:pt idx="1154">
                  <c:v>0.46217599999999998</c:v>
                </c:pt>
                <c:pt idx="1155">
                  <c:v>0.45244999999999996</c:v>
                </c:pt>
                <c:pt idx="1156">
                  <c:v>0.45038699999999998</c:v>
                </c:pt>
                <c:pt idx="1157">
                  <c:v>0.45705499999999999</c:v>
                </c:pt>
                <c:pt idx="1158">
                  <c:v>0.46439900000000001</c:v>
                </c:pt>
                <c:pt idx="1159">
                  <c:v>0.46732000000000001</c:v>
                </c:pt>
                <c:pt idx="1160">
                  <c:v>0.47970299999999999</c:v>
                </c:pt>
                <c:pt idx="1161">
                  <c:v>0.46506999999999998</c:v>
                </c:pt>
                <c:pt idx="1162">
                  <c:v>0.472937</c:v>
                </c:pt>
                <c:pt idx="1163">
                  <c:v>0.48331200000000002</c:v>
                </c:pt>
                <c:pt idx="1164">
                  <c:v>0.49320900000000001</c:v>
                </c:pt>
                <c:pt idx="1165">
                  <c:v>0.487124</c:v>
                </c:pt>
                <c:pt idx="1166">
                  <c:v>0.48985300000000004</c:v>
                </c:pt>
                <c:pt idx="1167">
                  <c:v>0.509988</c:v>
                </c:pt>
                <c:pt idx="1168">
                  <c:v>0.51640700000000006</c:v>
                </c:pt>
                <c:pt idx="1169">
                  <c:v>0.51552200000000004</c:v>
                </c:pt>
                <c:pt idx="1170">
                  <c:v>0.52416400000000007</c:v>
                </c:pt>
                <c:pt idx="1171">
                  <c:v>0.50778699999999999</c:v>
                </c:pt>
                <c:pt idx="1172">
                  <c:v>0.52027500000000004</c:v>
                </c:pt>
                <c:pt idx="1173">
                  <c:v>0.51799200000000001</c:v>
                </c:pt>
                <c:pt idx="1174">
                  <c:v>0.53737299999999999</c:v>
                </c:pt>
                <c:pt idx="1175">
                  <c:v>0.53947400000000001</c:v>
                </c:pt>
                <c:pt idx="1176">
                  <c:v>0.54871599999999998</c:v>
                </c:pt>
                <c:pt idx="1177">
                  <c:v>0.56384500000000004</c:v>
                </c:pt>
                <c:pt idx="1178">
                  <c:v>0.57733899999999994</c:v>
                </c:pt>
                <c:pt idx="1179">
                  <c:v>0.57130999999999998</c:v>
                </c:pt>
                <c:pt idx="1180">
                  <c:v>0.57394500000000004</c:v>
                </c:pt>
                <c:pt idx="1181">
                  <c:v>0.59990500000000002</c:v>
                </c:pt>
                <c:pt idx="1182">
                  <c:v>0.59421199999999996</c:v>
                </c:pt>
                <c:pt idx="1183">
                  <c:v>0.597584</c:v>
                </c:pt>
                <c:pt idx="1184">
                  <c:v>0.61087999999999998</c:v>
                </c:pt>
                <c:pt idx="1185">
                  <c:v>0.58575100000000002</c:v>
                </c:pt>
                <c:pt idx="1186">
                  <c:v>0.59346900000000002</c:v>
                </c:pt>
                <c:pt idx="1187">
                  <c:v>0.61517699999999997</c:v>
                </c:pt>
                <c:pt idx="1188">
                  <c:v>0.61373</c:v>
                </c:pt>
                <c:pt idx="1189">
                  <c:v>0.61680500000000005</c:v>
                </c:pt>
                <c:pt idx="1190">
                  <c:v>0.61519299999999999</c:v>
                </c:pt>
                <c:pt idx="1191">
                  <c:v>0.62381900000000001</c:v>
                </c:pt>
                <c:pt idx="1192">
                  <c:v>0.60360199999999997</c:v>
                </c:pt>
                <c:pt idx="1193">
                  <c:v>0.60437800000000008</c:v>
                </c:pt>
                <c:pt idx="1194">
                  <c:v>0.58299500000000004</c:v>
                </c:pt>
                <c:pt idx="1195">
                  <c:v>0.57216299999999998</c:v>
                </c:pt>
                <c:pt idx="1196">
                  <c:v>0.59136200000000005</c:v>
                </c:pt>
                <c:pt idx="1197">
                  <c:v>0.60520299999999994</c:v>
                </c:pt>
                <c:pt idx="1198">
                  <c:v>0.60602800000000001</c:v>
                </c:pt>
                <c:pt idx="1199">
                  <c:v>0.60185299999999997</c:v>
                </c:pt>
                <c:pt idx="1200">
                  <c:v>0.60036699999999998</c:v>
                </c:pt>
                <c:pt idx="1201">
                  <c:v>0.58914999999999995</c:v>
                </c:pt>
                <c:pt idx="1202">
                  <c:v>0.60410799999999998</c:v>
                </c:pt>
                <c:pt idx="1203">
                  <c:v>0.61448900000000006</c:v>
                </c:pt>
                <c:pt idx="1204">
                  <c:v>0.64442099999999991</c:v>
                </c:pt>
                <c:pt idx="1205">
                  <c:v>0.64166000000000001</c:v>
                </c:pt>
                <c:pt idx="1206">
                  <c:v>0.65070400000000006</c:v>
                </c:pt>
                <c:pt idx="1207">
                  <c:v>0.66947999999999996</c:v>
                </c:pt>
                <c:pt idx="1208">
                  <c:v>0.67666399999999993</c:v>
                </c:pt>
                <c:pt idx="1209">
                  <c:v>0.67507400000000006</c:v>
                </c:pt>
                <c:pt idx="1210">
                  <c:v>0.66255900000000001</c:v>
                </c:pt>
                <c:pt idx="1211">
                  <c:v>0.656447</c:v>
                </c:pt>
                <c:pt idx="1212">
                  <c:v>0.66142600000000007</c:v>
                </c:pt>
                <c:pt idx="1213">
                  <c:v>0.66103499999999993</c:v>
                </c:pt>
                <c:pt idx="1214">
                  <c:v>0.68188999999999989</c:v>
                </c:pt>
                <c:pt idx="1215">
                  <c:v>0.69720000000000004</c:v>
                </c:pt>
                <c:pt idx="1216">
                  <c:v>0.71835300000000002</c:v>
                </c:pt>
                <c:pt idx="1217">
                  <c:v>0.71274699999999991</c:v>
                </c:pt>
                <c:pt idx="1218">
                  <c:v>0.72418400000000005</c:v>
                </c:pt>
                <c:pt idx="1219">
                  <c:v>0.71382499999999993</c:v>
                </c:pt>
                <c:pt idx="1220">
                  <c:v>0.67141099999999998</c:v>
                </c:pt>
                <c:pt idx="1221">
                  <c:v>0.64117599999999997</c:v>
                </c:pt>
                <c:pt idx="1222">
                  <c:v>0.64117000000000002</c:v>
                </c:pt>
                <c:pt idx="1223">
                  <c:v>0.69586899999999996</c:v>
                </c:pt>
                <c:pt idx="1224">
                  <c:v>0.74732200000000004</c:v>
                </c:pt>
                <c:pt idx="1225">
                  <c:v>0.78108900000000003</c:v>
                </c:pt>
                <c:pt idx="1226">
                  <c:v>0.76641199999999998</c:v>
                </c:pt>
                <c:pt idx="1227">
                  <c:v>0.77729899999999996</c:v>
                </c:pt>
                <c:pt idx="1228">
                  <c:v>0.83913300000000002</c:v>
                </c:pt>
                <c:pt idx="1229">
                  <c:v>0.83018199999999998</c:v>
                </c:pt>
                <c:pt idx="1230">
                  <c:v>0.88361599999999996</c:v>
                </c:pt>
                <c:pt idx="1231">
                  <c:v>0.85976799999999998</c:v>
                </c:pt>
                <c:pt idx="1232">
                  <c:v>0.80899699999999997</c:v>
                </c:pt>
                <c:pt idx="1233">
                  <c:v>0.84260400000000002</c:v>
                </c:pt>
                <c:pt idx="1234">
                  <c:v>0.82625999999999999</c:v>
                </c:pt>
                <c:pt idx="1235">
                  <c:v>0.83960599999999996</c:v>
                </c:pt>
                <c:pt idx="1236">
                  <c:v>0.82498900000000008</c:v>
                </c:pt>
                <c:pt idx="1237">
                  <c:v>0.80920000000000003</c:v>
                </c:pt>
                <c:pt idx="1238">
                  <c:v>0.78196399999999999</c:v>
                </c:pt>
                <c:pt idx="1239">
                  <c:v>0.78267300000000006</c:v>
                </c:pt>
                <c:pt idx="1240">
                  <c:v>0.83418099999999995</c:v>
                </c:pt>
                <c:pt idx="1241">
                  <c:v>0.88790099999999994</c:v>
                </c:pt>
                <c:pt idx="1242">
                  <c:v>0.85089399999999993</c:v>
                </c:pt>
                <c:pt idx="1243">
                  <c:v>0.81855800000000001</c:v>
                </c:pt>
                <c:pt idx="1244">
                  <c:v>0.82915300000000003</c:v>
                </c:pt>
                <c:pt idx="1245">
                  <c:v>0.78041799999999995</c:v>
                </c:pt>
                <c:pt idx="1246">
                  <c:v>0.78807500000000008</c:v>
                </c:pt>
                <c:pt idx="1247">
                  <c:v>0.74788300000000008</c:v>
                </c:pt>
                <c:pt idx="1248">
                  <c:v>0.78245900000000002</c:v>
                </c:pt>
                <c:pt idx="1249">
                  <c:v>0.76240700000000006</c:v>
                </c:pt>
                <c:pt idx="1250">
                  <c:v>0.77666000000000002</c:v>
                </c:pt>
                <c:pt idx="1251">
                  <c:v>0.80998099999999995</c:v>
                </c:pt>
                <c:pt idx="1252">
                  <c:v>0.82364099999999996</c:v>
                </c:pt>
                <c:pt idx="1253">
                  <c:v>0.81239700000000004</c:v>
                </c:pt>
                <c:pt idx="1254">
                  <c:v>0.84704899999999994</c:v>
                </c:pt>
                <c:pt idx="1255">
                  <c:v>0.83952899999999997</c:v>
                </c:pt>
                <c:pt idx="1256">
                  <c:v>0.81589</c:v>
                </c:pt>
                <c:pt idx="1257">
                  <c:v>0.80852400000000002</c:v>
                </c:pt>
                <c:pt idx="1258">
                  <c:v>0.82528000000000001</c:v>
                </c:pt>
                <c:pt idx="1259">
                  <c:v>0.80949700000000002</c:v>
                </c:pt>
                <c:pt idx="1260">
                  <c:v>0.86029600000000006</c:v>
                </c:pt>
                <c:pt idx="1261">
                  <c:v>0.844804</c:v>
                </c:pt>
                <c:pt idx="1262">
                  <c:v>0.85541600000000007</c:v>
                </c:pt>
                <c:pt idx="1263">
                  <c:v>0.84437499999999999</c:v>
                </c:pt>
                <c:pt idx="1264">
                  <c:v>0.82114299999999996</c:v>
                </c:pt>
                <c:pt idx="1265">
                  <c:v>0.82981899999999997</c:v>
                </c:pt>
                <c:pt idx="1266">
                  <c:v>0.82844399999999996</c:v>
                </c:pt>
                <c:pt idx="1267">
                  <c:v>0.8457340000000001</c:v>
                </c:pt>
                <c:pt idx="1268">
                  <c:v>0.86267799999999994</c:v>
                </c:pt>
                <c:pt idx="1269">
                  <c:v>0.88821499999999998</c:v>
                </c:pt>
                <c:pt idx="1270">
                  <c:v>0.86229800000000001</c:v>
                </c:pt>
                <c:pt idx="1271">
                  <c:v>0.86388299999999996</c:v>
                </c:pt>
                <c:pt idx="1272">
                  <c:v>0.85357899999999998</c:v>
                </c:pt>
                <c:pt idx="1273">
                  <c:v>0.85441500000000004</c:v>
                </c:pt>
                <c:pt idx="1274">
                  <c:v>0.85303399999999996</c:v>
                </c:pt>
                <c:pt idx="1275">
                  <c:v>0.85308400000000006</c:v>
                </c:pt>
                <c:pt idx="1276">
                  <c:v>0.82843299999999997</c:v>
                </c:pt>
                <c:pt idx="1277">
                  <c:v>0.83319699999999997</c:v>
                </c:pt>
                <c:pt idx="1278">
                  <c:v>0.83077100000000004</c:v>
                </c:pt>
                <c:pt idx="1279">
                  <c:v>0.80129000000000006</c:v>
                </c:pt>
                <c:pt idx="1280">
                  <c:v>0.81713899999999995</c:v>
                </c:pt>
                <c:pt idx="1281">
                  <c:v>0.83677800000000002</c:v>
                </c:pt>
                <c:pt idx="1282">
                  <c:v>0.84701599999999999</c:v>
                </c:pt>
                <c:pt idx="1283">
                  <c:v>0.82977999999999996</c:v>
                </c:pt>
                <c:pt idx="1284">
                  <c:v>0.83584800000000004</c:v>
                </c:pt>
                <c:pt idx="1285">
                  <c:v>0.83549099999999998</c:v>
                </c:pt>
                <c:pt idx="1286">
                  <c:v>0.81646699999999994</c:v>
                </c:pt>
                <c:pt idx="1287">
                  <c:v>0.82292599999999994</c:v>
                </c:pt>
                <c:pt idx="1288">
                  <c:v>0.82864199999999999</c:v>
                </c:pt>
                <c:pt idx="1289">
                  <c:v>0.84599299999999999</c:v>
                </c:pt>
                <c:pt idx="1290">
                  <c:v>0.83934700000000007</c:v>
                </c:pt>
                <c:pt idx="1291">
                  <c:v>0.82891700000000001</c:v>
                </c:pt>
                <c:pt idx="1292">
                  <c:v>0.84133899999999995</c:v>
                </c:pt>
                <c:pt idx="1293">
                  <c:v>0.83684999999999998</c:v>
                </c:pt>
                <c:pt idx="1294">
                  <c:v>0.84288399999999997</c:v>
                </c:pt>
              </c:numCache>
            </c:numRef>
          </c:val>
          <c:smooth val="0"/>
          <c:extLst>
            <c:ext xmlns:c16="http://schemas.microsoft.com/office/drawing/2014/chart" uri="{C3380CC4-5D6E-409C-BE32-E72D297353CC}">
              <c16:uniqueId val="{00000004-37E2-48D5-9D93-3A249BBAB809}"/>
            </c:ext>
          </c:extLst>
        </c:ser>
        <c:dLbls>
          <c:showLegendKey val="0"/>
          <c:showVal val="0"/>
          <c:showCatName val="0"/>
          <c:showSerName val="0"/>
          <c:showPercent val="0"/>
          <c:showBubbleSize val="0"/>
        </c:dLbls>
        <c:smooth val="0"/>
        <c:axId val="1080253568"/>
        <c:axId val="1080272704"/>
      </c:lineChart>
      <c:dateAx>
        <c:axId val="1080253568"/>
        <c:scaling>
          <c:orientation val="minMax"/>
        </c:scaling>
        <c:delete val="0"/>
        <c:axPos val="b"/>
        <c:numFmt formatCode="yy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72704"/>
        <c:crosses val="autoZero"/>
        <c:auto val="0"/>
        <c:lblOffset val="100"/>
        <c:baseTimeUnit val="days"/>
        <c:majorUnit val="360"/>
        <c:majorTimeUnit val="days"/>
      </c:dateAx>
      <c:valAx>
        <c:axId val="1080272704"/>
        <c:scaling>
          <c:orientation val="minMax"/>
        </c:scaling>
        <c:delete val="0"/>
        <c:axPos val="l"/>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5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'5y'!$C$2</c:f>
              <c:strCache>
                <c:ptCount val="1"/>
                <c:pt idx="0">
                  <c:v>AEM</c:v>
                </c:pt>
              </c:strCache>
            </c:strRef>
          </c:tx>
          <c:spPr>
            <a:ln w="28575" cap="rnd">
              <a:solidFill>
                <a:schemeClr val="accent2"/>
              </a:solidFill>
              <a:round/>
            </a:ln>
            <a:effectLst/>
          </c:spPr>
          <c:marker>
            <c:symbol val="none"/>
          </c:marker>
          <c:cat>
            <c:numRef>
              <c:f>'5y'!$B$3:$B$1297</c:f>
              <c:numCache>
                <c:formatCode>m/d/yyyy</c:formatCode>
                <c:ptCount val="1295"/>
                <c:pt idx="0">
                  <c:v>44032</c:v>
                </c:pt>
                <c:pt idx="1">
                  <c:v>44033</c:v>
                </c:pt>
                <c:pt idx="2">
                  <c:v>44034</c:v>
                </c:pt>
                <c:pt idx="3">
                  <c:v>44035</c:v>
                </c:pt>
                <c:pt idx="4">
                  <c:v>44036</c:v>
                </c:pt>
                <c:pt idx="5">
                  <c:v>44039</c:v>
                </c:pt>
                <c:pt idx="6">
                  <c:v>44040</c:v>
                </c:pt>
                <c:pt idx="7">
                  <c:v>44041</c:v>
                </c:pt>
                <c:pt idx="8">
                  <c:v>44042</c:v>
                </c:pt>
                <c:pt idx="9">
                  <c:v>44043</c:v>
                </c:pt>
                <c:pt idx="10">
                  <c:v>44046</c:v>
                </c:pt>
                <c:pt idx="11">
                  <c:v>44047</c:v>
                </c:pt>
                <c:pt idx="12">
                  <c:v>44048</c:v>
                </c:pt>
                <c:pt idx="13">
                  <c:v>44049</c:v>
                </c:pt>
                <c:pt idx="14">
                  <c:v>44050</c:v>
                </c:pt>
                <c:pt idx="15">
                  <c:v>44053</c:v>
                </c:pt>
                <c:pt idx="16">
                  <c:v>44054</c:v>
                </c:pt>
                <c:pt idx="17">
                  <c:v>44055</c:v>
                </c:pt>
                <c:pt idx="18">
                  <c:v>44056</c:v>
                </c:pt>
                <c:pt idx="19">
                  <c:v>44057</c:v>
                </c:pt>
                <c:pt idx="20">
                  <c:v>44060</c:v>
                </c:pt>
                <c:pt idx="21">
                  <c:v>44061</c:v>
                </c:pt>
                <c:pt idx="22">
                  <c:v>44062</c:v>
                </c:pt>
                <c:pt idx="23">
                  <c:v>44063</c:v>
                </c:pt>
                <c:pt idx="24">
                  <c:v>44064</c:v>
                </c:pt>
                <c:pt idx="25">
                  <c:v>44067</c:v>
                </c:pt>
                <c:pt idx="26">
                  <c:v>44068</c:v>
                </c:pt>
                <c:pt idx="27">
                  <c:v>44069</c:v>
                </c:pt>
                <c:pt idx="28">
                  <c:v>44070</c:v>
                </c:pt>
                <c:pt idx="29">
                  <c:v>44071</c:v>
                </c:pt>
                <c:pt idx="30">
                  <c:v>44074</c:v>
                </c:pt>
                <c:pt idx="31">
                  <c:v>44075</c:v>
                </c:pt>
                <c:pt idx="32">
                  <c:v>44076</c:v>
                </c:pt>
                <c:pt idx="33">
                  <c:v>44077</c:v>
                </c:pt>
                <c:pt idx="34">
                  <c:v>44078</c:v>
                </c:pt>
                <c:pt idx="35">
                  <c:v>44081</c:v>
                </c:pt>
                <c:pt idx="36">
                  <c:v>44082</c:v>
                </c:pt>
                <c:pt idx="37">
                  <c:v>44083</c:v>
                </c:pt>
                <c:pt idx="38">
                  <c:v>44084</c:v>
                </c:pt>
                <c:pt idx="39">
                  <c:v>44085</c:v>
                </c:pt>
                <c:pt idx="40">
                  <c:v>44088</c:v>
                </c:pt>
                <c:pt idx="41">
                  <c:v>44089</c:v>
                </c:pt>
                <c:pt idx="42">
                  <c:v>44090</c:v>
                </c:pt>
                <c:pt idx="43">
                  <c:v>44091</c:v>
                </c:pt>
                <c:pt idx="44">
                  <c:v>44092</c:v>
                </c:pt>
                <c:pt idx="45">
                  <c:v>44095</c:v>
                </c:pt>
                <c:pt idx="46">
                  <c:v>44096</c:v>
                </c:pt>
                <c:pt idx="47">
                  <c:v>44097</c:v>
                </c:pt>
                <c:pt idx="48">
                  <c:v>44098</c:v>
                </c:pt>
                <c:pt idx="49">
                  <c:v>44099</c:v>
                </c:pt>
                <c:pt idx="50">
                  <c:v>44102</c:v>
                </c:pt>
                <c:pt idx="51">
                  <c:v>44103</c:v>
                </c:pt>
                <c:pt idx="52">
                  <c:v>44104</c:v>
                </c:pt>
                <c:pt idx="53">
                  <c:v>44105</c:v>
                </c:pt>
                <c:pt idx="54">
                  <c:v>44106</c:v>
                </c:pt>
                <c:pt idx="55">
                  <c:v>44109</c:v>
                </c:pt>
                <c:pt idx="56">
                  <c:v>44110</c:v>
                </c:pt>
                <c:pt idx="57">
                  <c:v>44111</c:v>
                </c:pt>
                <c:pt idx="58">
                  <c:v>44112</c:v>
                </c:pt>
                <c:pt idx="59">
                  <c:v>44113</c:v>
                </c:pt>
                <c:pt idx="60">
                  <c:v>44116</c:v>
                </c:pt>
                <c:pt idx="61">
                  <c:v>44117</c:v>
                </c:pt>
                <c:pt idx="62">
                  <c:v>44118</c:v>
                </c:pt>
                <c:pt idx="63">
                  <c:v>44119</c:v>
                </c:pt>
                <c:pt idx="64">
                  <c:v>44120</c:v>
                </c:pt>
                <c:pt idx="65">
                  <c:v>44123</c:v>
                </c:pt>
                <c:pt idx="66">
                  <c:v>44124</c:v>
                </c:pt>
                <c:pt idx="67">
                  <c:v>44125</c:v>
                </c:pt>
                <c:pt idx="68">
                  <c:v>44126</c:v>
                </c:pt>
                <c:pt idx="69">
                  <c:v>44127</c:v>
                </c:pt>
                <c:pt idx="70">
                  <c:v>44130</c:v>
                </c:pt>
                <c:pt idx="71">
                  <c:v>44131</c:v>
                </c:pt>
                <c:pt idx="72">
                  <c:v>44132</c:v>
                </c:pt>
                <c:pt idx="73">
                  <c:v>44133</c:v>
                </c:pt>
                <c:pt idx="74">
                  <c:v>44134</c:v>
                </c:pt>
                <c:pt idx="75">
                  <c:v>44137</c:v>
                </c:pt>
                <c:pt idx="76">
                  <c:v>44138</c:v>
                </c:pt>
                <c:pt idx="77">
                  <c:v>44139</c:v>
                </c:pt>
                <c:pt idx="78">
                  <c:v>44140</c:v>
                </c:pt>
                <c:pt idx="79">
                  <c:v>44141</c:v>
                </c:pt>
                <c:pt idx="80">
                  <c:v>44144</c:v>
                </c:pt>
                <c:pt idx="81">
                  <c:v>44145</c:v>
                </c:pt>
                <c:pt idx="82">
                  <c:v>44146</c:v>
                </c:pt>
                <c:pt idx="83">
                  <c:v>44147</c:v>
                </c:pt>
                <c:pt idx="84">
                  <c:v>44148</c:v>
                </c:pt>
                <c:pt idx="85">
                  <c:v>44151</c:v>
                </c:pt>
                <c:pt idx="86">
                  <c:v>44152</c:v>
                </c:pt>
                <c:pt idx="87">
                  <c:v>44153</c:v>
                </c:pt>
                <c:pt idx="88">
                  <c:v>44154</c:v>
                </c:pt>
                <c:pt idx="89">
                  <c:v>44155</c:v>
                </c:pt>
                <c:pt idx="90">
                  <c:v>44158</c:v>
                </c:pt>
                <c:pt idx="91">
                  <c:v>44159</c:v>
                </c:pt>
                <c:pt idx="92">
                  <c:v>44160</c:v>
                </c:pt>
                <c:pt idx="93">
                  <c:v>44161</c:v>
                </c:pt>
                <c:pt idx="94">
                  <c:v>44162</c:v>
                </c:pt>
                <c:pt idx="95">
                  <c:v>44165</c:v>
                </c:pt>
                <c:pt idx="96">
                  <c:v>44166</c:v>
                </c:pt>
                <c:pt idx="97">
                  <c:v>44167</c:v>
                </c:pt>
                <c:pt idx="98">
                  <c:v>44168</c:v>
                </c:pt>
                <c:pt idx="99">
                  <c:v>44169</c:v>
                </c:pt>
                <c:pt idx="100">
                  <c:v>44172</c:v>
                </c:pt>
                <c:pt idx="101">
                  <c:v>44173</c:v>
                </c:pt>
                <c:pt idx="102">
                  <c:v>44174</c:v>
                </c:pt>
                <c:pt idx="103">
                  <c:v>44175</c:v>
                </c:pt>
                <c:pt idx="104">
                  <c:v>44176</c:v>
                </c:pt>
                <c:pt idx="105">
                  <c:v>44179</c:v>
                </c:pt>
                <c:pt idx="106">
                  <c:v>44180</c:v>
                </c:pt>
                <c:pt idx="107">
                  <c:v>44181</c:v>
                </c:pt>
                <c:pt idx="108">
                  <c:v>44182</c:v>
                </c:pt>
                <c:pt idx="109">
                  <c:v>44183</c:v>
                </c:pt>
                <c:pt idx="110">
                  <c:v>44186</c:v>
                </c:pt>
                <c:pt idx="111">
                  <c:v>44187</c:v>
                </c:pt>
                <c:pt idx="112">
                  <c:v>44188</c:v>
                </c:pt>
                <c:pt idx="113">
                  <c:v>44189</c:v>
                </c:pt>
                <c:pt idx="114">
                  <c:v>44193</c:v>
                </c:pt>
                <c:pt idx="115">
                  <c:v>44194</c:v>
                </c:pt>
                <c:pt idx="116">
                  <c:v>44195</c:v>
                </c:pt>
                <c:pt idx="117">
                  <c:v>44196</c:v>
                </c:pt>
                <c:pt idx="118">
                  <c:v>44197</c:v>
                </c:pt>
                <c:pt idx="119">
                  <c:v>44200</c:v>
                </c:pt>
                <c:pt idx="120">
                  <c:v>44201</c:v>
                </c:pt>
                <c:pt idx="121">
                  <c:v>44202</c:v>
                </c:pt>
                <c:pt idx="122">
                  <c:v>44203</c:v>
                </c:pt>
                <c:pt idx="123">
                  <c:v>44204</c:v>
                </c:pt>
                <c:pt idx="124">
                  <c:v>44207</c:v>
                </c:pt>
                <c:pt idx="125">
                  <c:v>44208</c:v>
                </c:pt>
                <c:pt idx="126">
                  <c:v>44209</c:v>
                </c:pt>
                <c:pt idx="127">
                  <c:v>44210</c:v>
                </c:pt>
                <c:pt idx="128">
                  <c:v>44211</c:v>
                </c:pt>
                <c:pt idx="129">
                  <c:v>44214</c:v>
                </c:pt>
                <c:pt idx="130">
                  <c:v>44215</c:v>
                </c:pt>
                <c:pt idx="131">
                  <c:v>44216</c:v>
                </c:pt>
                <c:pt idx="132">
                  <c:v>44217</c:v>
                </c:pt>
                <c:pt idx="133">
                  <c:v>44218</c:v>
                </c:pt>
                <c:pt idx="134">
                  <c:v>44221</c:v>
                </c:pt>
                <c:pt idx="135">
                  <c:v>44222</c:v>
                </c:pt>
                <c:pt idx="136">
                  <c:v>44223</c:v>
                </c:pt>
                <c:pt idx="137">
                  <c:v>44224</c:v>
                </c:pt>
                <c:pt idx="138">
                  <c:v>44225</c:v>
                </c:pt>
                <c:pt idx="139">
                  <c:v>44228</c:v>
                </c:pt>
                <c:pt idx="140">
                  <c:v>44229</c:v>
                </c:pt>
                <c:pt idx="141">
                  <c:v>44230</c:v>
                </c:pt>
                <c:pt idx="142">
                  <c:v>44231</c:v>
                </c:pt>
                <c:pt idx="143">
                  <c:v>44232</c:v>
                </c:pt>
                <c:pt idx="144">
                  <c:v>44235</c:v>
                </c:pt>
                <c:pt idx="145">
                  <c:v>44236</c:v>
                </c:pt>
                <c:pt idx="146">
                  <c:v>44237</c:v>
                </c:pt>
                <c:pt idx="147">
                  <c:v>44238</c:v>
                </c:pt>
                <c:pt idx="148">
                  <c:v>44239</c:v>
                </c:pt>
                <c:pt idx="149">
                  <c:v>44242</c:v>
                </c:pt>
                <c:pt idx="150">
                  <c:v>44243</c:v>
                </c:pt>
                <c:pt idx="151">
                  <c:v>44244</c:v>
                </c:pt>
                <c:pt idx="152">
                  <c:v>44245</c:v>
                </c:pt>
                <c:pt idx="153">
                  <c:v>44246</c:v>
                </c:pt>
                <c:pt idx="154">
                  <c:v>44249</c:v>
                </c:pt>
                <c:pt idx="155">
                  <c:v>44250</c:v>
                </c:pt>
                <c:pt idx="156">
                  <c:v>44251</c:v>
                </c:pt>
                <c:pt idx="157">
                  <c:v>44252</c:v>
                </c:pt>
                <c:pt idx="158">
                  <c:v>44253</c:v>
                </c:pt>
                <c:pt idx="159">
                  <c:v>44256</c:v>
                </c:pt>
                <c:pt idx="160">
                  <c:v>44257</c:v>
                </c:pt>
                <c:pt idx="161">
                  <c:v>44258</c:v>
                </c:pt>
                <c:pt idx="162">
                  <c:v>44259</c:v>
                </c:pt>
                <c:pt idx="163">
                  <c:v>44260</c:v>
                </c:pt>
                <c:pt idx="164">
                  <c:v>44263</c:v>
                </c:pt>
                <c:pt idx="165">
                  <c:v>44264</c:v>
                </c:pt>
                <c:pt idx="166">
                  <c:v>44265</c:v>
                </c:pt>
                <c:pt idx="167">
                  <c:v>44266</c:v>
                </c:pt>
                <c:pt idx="168">
                  <c:v>44267</c:v>
                </c:pt>
                <c:pt idx="169">
                  <c:v>44270</c:v>
                </c:pt>
                <c:pt idx="170">
                  <c:v>44271</c:v>
                </c:pt>
                <c:pt idx="171">
                  <c:v>44272</c:v>
                </c:pt>
                <c:pt idx="172">
                  <c:v>44273</c:v>
                </c:pt>
                <c:pt idx="173">
                  <c:v>44274</c:v>
                </c:pt>
                <c:pt idx="174">
                  <c:v>44277</c:v>
                </c:pt>
                <c:pt idx="175">
                  <c:v>44278</c:v>
                </c:pt>
                <c:pt idx="176">
                  <c:v>44279</c:v>
                </c:pt>
                <c:pt idx="177">
                  <c:v>44280</c:v>
                </c:pt>
                <c:pt idx="178">
                  <c:v>44281</c:v>
                </c:pt>
                <c:pt idx="179">
                  <c:v>44284</c:v>
                </c:pt>
                <c:pt idx="180">
                  <c:v>44285</c:v>
                </c:pt>
                <c:pt idx="181">
                  <c:v>44286</c:v>
                </c:pt>
                <c:pt idx="182">
                  <c:v>44287</c:v>
                </c:pt>
                <c:pt idx="183">
                  <c:v>44288</c:v>
                </c:pt>
                <c:pt idx="184">
                  <c:v>44291</c:v>
                </c:pt>
                <c:pt idx="185">
                  <c:v>44292</c:v>
                </c:pt>
                <c:pt idx="186">
                  <c:v>44293</c:v>
                </c:pt>
                <c:pt idx="187">
                  <c:v>44294</c:v>
                </c:pt>
                <c:pt idx="188">
                  <c:v>44295</c:v>
                </c:pt>
                <c:pt idx="189">
                  <c:v>44298</c:v>
                </c:pt>
                <c:pt idx="190">
                  <c:v>44299</c:v>
                </c:pt>
                <c:pt idx="191">
                  <c:v>44300</c:v>
                </c:pt>
                <c:pt idx="192">
                  <c:v>44301</c:v>
                </c:pt>
                <c:pt idx="193">
                  <c:v>44302</c:v>
                </c:pt>
                <c:pt idx="194">
                  <c:v>44305</c:v>
                </c:pt>
                <c:pt idx="195">
                  <c:v>44306</c:v>
                </c:pt>
                <c:pt idx="196">
                  <c:v>44307</c:v>
                </c:pt>
                <c:pt idx="197">
                  <c:v>44308</c:v>
                </c:pt>
                <c:pt idx="198">
                  <c:v>44309</c:v>
                </c:pt>
                <c:pt idx="199">
                  <c:v>44312</c:v>
                </c:pt>
                <c:pt idx="200">
                  <c:v>44313</c:v>
                </c:pt>
                <c:pt idx="201">
                  <c:v>44314</c:v>
                </c:pt>
                <c:pt idx="202">
                  <c:v>44315</c:v>
                </c:pt>
                <c:pt idx="203">
                  <c:v>44316</c:v>
                </c:pt>
                <c:pt idx="204">
                  <c:v>44319</c:v>
                </c:pt>
                <c:pt idx="205">
                  <c:v>44320</c:v>
                </c:pt>
                <c:pt idx="206">
                  <c:v>44321</c:v>
                </c:pt>
                <c:pt idx="207">
                  <c:v>44322</c:v>
                </c:pt>
                <c:pt idx="208">
                  <c:v>44323</c:v>
                </c:pt>
                <c:pt idx="209">
                  <c:v>44326</c:v>
                </c:pt>
                <c:pt idx="210">
                  <c:v>44327</c:v>
                </c:pt>
                <c:pt idx="211">
                  <c:v>44328</c:v>
                </c:pt>
                <c:pt idx="212">
                  <c:v>44329</c:v>
                </c:pt>
                <c:pt idx="213">
                  <c:v>44330</c:v>
                </c:pt>
                <c:pt idx="214">
                  <c:v>44333</c:v>
                </c:pt>
                <c:pt idx="215">
                  <c:v>44334</c:v>
                </c:pt>
                <c:pt idx="216">
                  <c:v>44335</c:v>
                </c:pt>
                <c:pt idx="217">
                  <c:v>44336</c:v>
                </c:pt>
                <c:pt idx="218">
                  <c:v>44337</c:v>
                </c:pt>
                <c:pt idx="219">
                  <c:v>44340</c:v>
                </c:pt>
                <c:pt idx="220">
                  <c:v>44341</c:v>
                </c:pt>
                <c:pt idx="221">
                  <c:v>44342</c:v>
                </c:pt>
                <c:pt idx="222">
                  <c:v>44343</c:v>
                </c:pt>
                <c:pt idx="223">
                  <c:v>44344</c:v>
                </c:pt>
                <c:pt idx="224">
                  <c:v>44347</c:v>
                </c:pt>
                <c:pt idx="225">
                  <c:v>44348</c:v>
                </c:pt>
                <c:pt idx="226">
                  <c:v>44349</c:v>
                </c:pt>
                <c:pt idx="227">
                  <c:v>44350</c:v>
                </c:pt>
                <c:pt idx="228">
                  <c:v>44351</c:v>
                </c:pt>
                <c:pt idx="229">
                  <c:v>44354</c:v>
                </c:pt>
                <c:pt idx="230">
                  <c:v>44355</c:v>
                </c:pt>
                <c:pt idx="231">
                  <c:v>44356</c:v>
                </c:pt>
                <c:pt idx="232">
                  <c:v>44357</c:v>
                </c:pt>
                <c:pt idx="233">
                  <c:v>44358</c:v>
                </c:pt>
                <c:pt idx="234">
                  <c:v>44361</c:v>
                </c:pt>
                <c:pt idx="235">
                  <c:v>44362</c:v>
                </c:pt>
                <c:pt idx="236">
                  <c:v>44363</c:v>
                </c:pt>
                <c:pt idx="237">
                  <c:v>44364</c:v>
                </c:pt>
                <c:pt idx="238">
                  <c:v>44365</c:v>
                </c:pt>
                <c:pt idx="239">
                  <c:v>44368</c:v>
                </c:pt>
                <c:pt idx="240">
                  <c:v>44369</c:v>
                </c:pt>
                <c:pt idx="241">
                  <c:v>44370</c:v>
                </c:pt>
                <c:pt idx="242">
                  <c:v>44371</c:v>
                </c:pt>
                <c:pt idx="243">
                  <c:v>44372</c:v>
                </c:pt>
                <c:pt idx="244">
                  <c:v>44375</c:v>
                </c:pt>
                <c:pt idx="245">
                  <c:v>44376</c:v>
                </c:pt>
                <c:pt idx="246">
                  <c:v>44377</c:v>
                </c:pt>
                <c:pt idx="247">
                  <c:v>44378</c:v>
                </c:pt>
                <c:pt idx="248">
                  <c:v>44379</c:v>
                </c:pt>
                <c:pt idx="249">
                  <c:v>44382</c:v>
                </c:pt>
                <c:pt idx="250">
                  <c:v>44383</c:v>
                </c:pt>
                <c:pt idx="251">
                  <c:v>44384</c:v>
                </c:pt>
                <c:pt idx="252">
                  <c:v>44385</c:v>
                </c:pt>
                <c:pt idx="253">
                  <c:v>44386</c:v>
                </c:pt>
                <c:pt idx="254">
                  <c:v>44389</c:v>
                </c:pt>
                <c:pt idx="255">
                  <c:v>44390</c:v>
                </c:pt>
                <c:pt idx="256">
                  <c:v>44391</c:v>
                </c:pt>
                <c:pt idx="257">
                  <c:v>44392</c:v>
                </c:pt>
                <c:pt idx="258">
                  <c:v>44393</c:v>
                </c:pt>
                <c:pt idx="259">
                  <c:v>44396</c:v>
                </c:pt>
                <c:pt idx="260">
                  <c:v>44397</c:v>
                </c:pt>
                <c:pt idx="261">
                  <c:v>44398</c:v>
                </c:pt>
                <c:pt idx="262">
                  <c:v>44399</c:v>
                </c:pt>
                <c:pt idx="263">
                  <c:v>44400</c:v>
                </c:pt>
                <c:pt idx="264">
                  <c:v>44403</c:v>
                </c:pt>
                <c:pt idx="265">
                  <c:v>44404</c:v>
                </c:pt>
                <c:pt idx="266">
                  <c:v>44405</c:v>
                </c:pt>
                <c:pt idx="267">
                  <c:v>44406</c:v>
                </c:pt>
                <c:pt idx="268">
                  <c:v>44407</c:v>
                </c:pt>
                <c:pt idx="269">
                  <c:v>44410</c:v>
                </c:pt>
                <c:pt idx="270">
                  <c:v>44411</c:v>
                </c:pt>
                <c:pt idx="271">
                  <c:v>44412</c:v>
                </c:pt>
                <c:pt idx="272">
                  <c:v>44413</c:v>
                </c:pt>
                <c:pt idx="273">
                  <c:v>44414</c:v>
                </c:pt>
                <c:pt idx="274">
                  <c:v>44417</c:v>
                </c:pt>
                <c:pt idx="275">
                  <c:v>44418</c:v>
                </c:pt>
                <c:pt idx="276">
                  <c:v>44419</c:v>
                </c:pt>
                <c:pt idx="277">
                  <c:v>44420</c:v>
                </c:pt>
                <c:pt idx="278">
                  <c:v>44421</c:v>
                </c:pt>
                <c:pt idx="279">
                  <c:v>44424</c:v>
                </c:pt>
                <c:pt idx="280">
                  <c:v>44425</c:v>
                </c:pt>
                <c:pt idx="281">
                  <c:v>44426</c:v>
                </c:pt>
                <c:pt idx="282">
                  <c:v>44427</c:v>
                </c:pt>
                <c:pt idx="283">
                  <c:v>44428</c:v>
                </c:pt>
                <c:pt idx="284">
                  <c:v>44431</c:v>
                </c:pt>
                <c:pt idx="285">
                  <c:v>44432</c:v>
                </c:pt>
                <c:pt idx="286">
                  <c:v>44433</c:v>
                </c:pt>
                <c:pt idx="287">
                  <c:v>44434</c:v>
                </c:pt>
                <c:pt idx="288">
                  <c:v>44435</c:v>
                </c:pt>
                <c:pt idx="289">
                  <c:v>44438</c:v>
                </c:pt>
                <c:pt idx="290">
                  <c:v>44439</c:v>
                </c:pt>
                <c:pt idx="291">
                  <c:v>44440</c:v>
                </c:pt>
                <c:pt idx="292">
                  <c:v>44441</c:v>
                </c:pt>
                <c:pt idx="293">
                  <c:v>44442</c:v>
                </c:pt>
                <c:pt idx="294">
                  <c:v>44445</c:v>
                </c:pt>
                <c:pt idx="295">
                  <c:v>44446</c:v>
                </c:pt>
                <c:pt idx="296">
                  <c:v>44447</c:v>
                </c:pt>
                <c:pt idx="297">
                  <c:v>44448</c:v>
                </c:pt>
                <c:pt idx="298">
                  <c:v>44449</c:v>
                </c:pt>
                <c:pt idx="299">
                  <c:v>44452</c:v>
                </c:pt>
                <c:pt idx="300">
                  <c:v>44453</c:v>
                </c:pt>
                <c:pt idx="301">
                  <c:v>44454</c:v>
                </c:pt>
                <c:pt idx="302">
                  <c:v>44455</c:v>
                </c:pt>
                <c:pt idx="303">
                  <c:v>44456</c:v>
                </c:pt>
                <c:pt idx="304">
                  <c:v>44459</c:v>
                </c:pt>
                <c:pt idx="305">
                  <c:v>44460</c:v>
                </c:pt>
                <c:pt idx="306">
                  <c:v>44461</c:v>
                </c:pt>
                <c:pt idx="307">
                  <c:v>44462</c:v>
                </c:pt>
                <c:pt idx="308">
                  <c:v>44463</c:v>
                </c:pt>
                <c:pt idx="309">
                  <c:v>44466</c:v>
                </c:pt>
                <c:pt idx="310">
                  <c:v>44467</c:v>
                </c:pt>
                <c:pt idx="311">
                  <c:v>44468</c:v>
                </c:pt>
                <c:pt idx="312">
                  <c:v>44469</c:v>
                </c:pt>
                <c:pt idx="313">
                  <c:v>44470</c:v>
                </c:pt>
                <c:pt idx="314">
                  <c:v>44473</c:v>
                </c:pt>
                <c:pt idx="315">
                  <c:v>44474</c:v>
                </c:pt>
                <c:pt idx="316">
                  <c:v>44475</c:v>
                </c:pt>
                <c:pt idx="317">
                  <c:v>44476</c:v>
                </c:pt>
                <c:pt idx="318">
                  <c:v>44477</c:v>
                </c:pt>
                <c:pt idx="319">
                  <c:v>44480</c:v>
                </c:pt>
                <c:pt idx="320">
                  <c:v>44481</c:v>
                </c:pt>
                <c:pt idx="321">
                  <c:v>44482</c:v>
                </c:pt>
                <c:pt idx="322">
                  <c:v>44483</c:v>
                </c:pt>
                <c:pt idx="323">
                  <c:v>44484</c:v>
                </c:pt>
                <c:pt idx="324">
                  <c:v>44487</c:v>
                </c:pt>
                <c:pt idx="325">
                  <c:v>44488</c:v>
                </c:pt>
                <c:pt idx="326">
                  <c:v>44489</c:v>
                </c:pt>
                <c:pt idx="327">
                  <c:v>44490</c:v>
                </c:pt>
                <c:pt idx="328">
                  <c:v>44491</c:v>
                </c:pt>
                <c:pt idx="329">
                  <c:v>44494</c:v>
                </c:pt>
                <c:pt idx="330">
                  <c:v>44495</c:v>
                </c:pt>
                <c:pt idx="331">
                  <c:v>44496</c:v>
                </c:pt>
                <c:pt idx="332">
                  <c:v>44497</c:v>
                </c:pt>
                <c:pt idx="333">
                  <c:v>44498</c:v>
                </c:pt>
                <c:pt idx="334">
                  <c:v>44501</c:v>
                </c:pt>
                <c:pt idx="335">
                  <c:v>44502</c:v>
                </c:pt>
                <c:pt idx="336">
                  <c:v>44503</c:v>
                </c:pt>
                <c:pt idx="337">
                  <c:v>44504</c:v>
                </c:pt>
                <c:pt idx="338">
                  <c:v>44505</c:v>
                </c:pt>
                <c:pt idx="339">
                  <c:v>44508</c:v>
                </c:pt>
                <c:pt idx="340">
                  <c:v>44509</c:v>
                </c:pt>
                <c:pt idx="341">
                  <c:v>44510</c:v>
                </c:pt>
                <c:pt idx="342">
                  <c:v>44511</c:v>
                </c:pt>
                <c:pt idx="343">
                  <c:v>44512</c:v>
                </c:pt>
                <c:pt idx="344">
                  <c:v>44515</c:v>
                </c:pt>
                <c:pt idx="345">
                  <c:v>44516</c:v>
                </c:pt>
                <c:pt idx="346">
                  <c:v>44517</c:v>
                </c:pt>
                <c:pt idx="347">
                  <c:v>44518</c:v>
                </c:pt>
                <c:pt idx="348">
                  <c:v>44519</c:v>
                </c:pt>
                <c:pt idx="349">
                  <c:v>44522</c:v>
                </c:pt>
                <c:pt idx="350">
                  <c:v>44523</c:v>
                </c:pt>
                <c:pt idx="351">
                  <c:v>44524</c:v>
                </c:pt>
                <c:pt idx="352">
                  <c:v>44525</c:v>
                </c:pt>
                <c:pt idx="353">
                  <c:v>44526</c:v>
                </c:pt>
                <c:pt idx="354">
                  <c:v>44529</c:v>
                </c:pt>
                <c:pt idx="355">
                  <c:v>44530</c:v>
                </c:pt>
                <c:pt idx="356">
                  <c:v>44531</c:v>
                </c:pt>
                <c:pt idx="357">
                  <c:v>44532</c:v>
                </c:pt>
                <c:pt idx="358">
                  <c:v>44533</c:v>
                </c:pt>
                <c:pt idx="359">
                  <c:v>44536</c:v>
                </c:pt>
                <c:pt idx="360">
                  <c:v>44537</c:v>
                </c:pt>
                <c:pt idx="361">
                  <c:v>44538</c:v>
                </c:pt>
                <c:pt idx="362">
                  <c:v>44539</c:v>
                </c:pt>
                <c:pt idx="363">
                  <c:v>44540</c:v>
                </c:pt>
                <c:pt idx="364">
                  <c:v>44543</c:v>
                </c:pt>
                <c:pt idx="365">
                  <c:v>44544</c:v>
                </c:pt>
                <c:pt idx="366">
                  <c:v>44545</c:v>
                </c:pt>
                <c:pt idx="367">
                  <c:v>44546</c:v>
                </c:pt>
                <c:pt idx="368">
                  <c:v>44547</c:v>
                </c:pt>
                <c:pt idx="369">
                  <c:v>44550</c:v>
                </c:pt>
                <c:pt idx="370">
                  <c:v>44551</c:v>
                </c:pt>
                <c:pt idx="371">
                  <c:v>44552</c:v>
                </c:pt>
                <c:pt idx="372">
                  <c:v>44553</c:v>
                </c:pt>
                <c:pt idx="373">
                  <c:v>44554</c:v>
                </c:pt>
                <c:pt idx="374">
                  <c:v>44557</c:v>
                </c:pt>
                <c:pt idx="375">
                  <c:v>44558</c:v>
                </c:pt>
                <c:pt idx="376">
                  <c:v>44559</c:v>
                </c:pt>
                <c:pt idx="377">
                  <c:v>44560</c:v>
                </c:pt>
                <c:pt idx="378">
                  <c:v>44561</c:v>
                </c:pt>
                <c:pt idx="379">
                  <c:v>44564</c:v>
                </c:pt>
                <c:pt idx="380">
                  <c:v>44565</c:v>
                </c:pt>
                <c:pt idx="381">
                  <c:v>44566</c:v>
                </c:pt>
                <c:pt idx="382">
                  <c:v>44567</c:v>
                </c:pt>
                <c:pt idx="383">
                  <c:v>44568</c:v>
                </c:pt>
                <c:pt idx="384">
                  <c:v>44571</c:v>
                </c:pt>
                <c:pt idx="385">
                  <c:v>44572</c:v>
                </c:pt>
                <c:pt idx="386">
                  <c:v>44573</c:v>
                </c:pt>
                <c:pt idx="387">
                  <c:v>44574</c:v>
                </c:pt>
                <c:pt idx="388">
                  <c:v>44575</c:v>
                </c:pt>
                <c:pt idx="389">
                  <c:v>44578</c:v>
                </c:pt>
                <c:pt idx="390">
                  <c:v>44579</c:v>
                </c:pt>
                <c:pt idx="391">
                  <c:v>44580</c:v>
                </c:pt>
                <c:pt idx="392">
                  <c:v>44581</c:v>
                </c:pt>
                <c:pt idx="393">
                  <c:v>44582</c:v>
                </c:pt>
                <c:pt idx="394">
                  <c:v>44585</c:v>
                </c:pt>
                <c:pt idx="395">
                  <c:v>44586</c:v>
                </c:pt>
                <c:pt idx="396">
                  <c:v>44587</c:v>
                </c:pt>
                <c:pt idx="397">
                  <c:v>44588</c:v>
                </c:pt>
                <c:pt idx="398">
                  <c:v>44589</c:v>
                </c:pt>
                <c:pt idx="399">
                  <c:v>44592</c:v>
                </c:pt>
                <c:pt idx="400">
                  <c:v>44593</c:v>
                </c:pt>
                <c:pt idx="401">
                  <c:v>44594</c:v>
                </c:pt>
                <c:pt idx="402">
                  <c:v>44595</c:v>
                </c:pt>
                <c:pt idx="403">
                  <c:v>44596</c:v>
                </c:pt>
                <c:pt idx="404">
                  <c:v>44599</c:v>
                </c:pt>
                <c:pt idx="405">
                  <c:v>44600</c:v>
                </c:pt>
                <c:pt idx="406">
                  <c:v>44601</c:v>
                </c:pt>
                <c:pt idx="407">
                  <c:v>44602</c:v>
                </c:pt>
                <c:pt idx="408">
                  <c:v>44603</c:v>
                </c:pt>
                <c:pt idx="409">
                  <c:v>44606</c:v>
                </c:pt>
                <c:pt idx="410">
                  <c:v>44607</c:v>
                </c:pt>
                <c:pt idx="411">
                  <c:v>44608</c:v>
                </c:pt>
                <c:pt idx="412">
                  <c:v>44609</c:v>
                </c:pt>
                <c:pt idx="413">
                  <c:v>44610</c:v>
                </c:pt>
                <c:pt idx="414">
                  <c:v>44613</c:v>
                </c:pt>
                <c:pt idx="415">
                  <c:v>44614</c:v>
                </c:pt>
                <c:pt idx="416">
                  <c:v>44615</c:v>
                </c:pt>
                <c:pt idx="417">
                  <c:v>44616</c:v>
                </c:pt>
                <c:pt idx="418">
                  <c:v>44617</c:v>
                </c:pt>
                <c:pt idx="419">
                  <c:v>44620</c:v>
                </c:pt>
                <c:pt idx="420">
                  <c:v>44621</c:v>
                </c:pt>
                <c:pt idx="421">
                  <c:v>44622</c:v>
                </c:pt>
                <c:pt idx="422">
                  <c:v>44623</c:v>
                </c:pt>
                <c:pt idx="423">
                  <c:v>44624</c:v>
                </c:pt>
                <c:pt idx="424">
                  <c:v>44627</c:v>
                </c:pt>
                <c:pt idx="425">
                  <c:v>44628</c:v>
                </c:pt>
                <c:pt idx="426">
                  <c:v>44629</c:v>
                </c:pt>
                <c:pt idx="427">
                  <c:v>44630</c:v>
                </c:pt>
                <c:pt idx="428">
                  <c:v>44631</c:v>
                </c:pt>
                <c:pt idx="429">
                  <c:v>44634</c:v>
                </c:pt>
                <c:pt idx="430">
                  <c:v>44635</c:v>
                </c:pt>
                <c:pt idx="431">
                  <c:v>44636</c:v>
                </c:pt>
                <c:pt idx="432">
                  <c:v>44637</c:v>
                </c:pt>
                <c:pt idx="433">
                  <c:v>44638</c:v>
                </c:pt>
                <c:pt idx="434">
                  <c:v>44641</c:v>
                </c:pt>
                <c:pt idx="435">
                  <c:v>44642</c:v>
                </c:pt>
                <c:pt idx="436">
                  <c:v>44643</c:v>
                </c:pt>
                <c:pt idx="437">
                  <c:v>44644</c:v>
                </c:pt>
                <c:pt idx="438">
                  <c:v>44645</c:v>
                </c:pt>
                <c:pt idx="439">
                  <c:v>44648</c:v>
                </c:pt>
                <c:pt idx="440">
                  <c:v>44649</c:v>
                </c:pt>
                <c:pt idx="441">
                  <c:v>44650</c:v>
                </c:pt>
                <c:pt idx="442">
                  <c:v>44651</c:v>
                </c:pt>
                <c:pt idx="443">
                  <c:v>44652</c:v>
                </c:pt>
                <c:pt idx="444">
                  <c:v>44655</c:v>
                </c:pt>
                <c:pt idx="445">
                  <c:v>44656</c:v>
                </c:pt>
                <c:pt idx="446">
                  <c:v>44657</c:v>
                </c:pt>
                <c:pt idx="447">
                  <c:v>44658</c:v>
                </c:pt>
                <c:pt idx="448">
                  <c:v>44659</c:v>
                </c:pt>
                <c:pt idx="449">
                  <c:v>44662</c:v>
                </c:pt>
                <c:pt idx="450">
                  <c:v>44663</c:v>
                </c:pt>
                <c:pt idx="451">
                  <c:v>44664</c:v>
                </c:pt>
                <c:pt idx="452">
                  <c:v>44665</c:v>
                </c:pt>
                <c:pt idx="453">
                  <c:v>44666</c:v>
                </c:pt>
                <c:pt idx="454">
                  <c:v>44669</c:v>
                </c:pt>
                <c:pt idx="455">
                  <c:v>44670</c:v>
                </c:pt>
                <c:pt idx="456">
                  <c:v>44671</c:v>
                </c:pt>
                <c:pt idx="457">
                  <c:v>44672</c:v>
                </c:pt>
                <c:pt idx="458">
                  <c:v>44673</c:v>
                </c:pt>
                <c:pt idx="459">
                  <c:v>44676</c:v>
                </c:pt>
                <c:pt idx="460">
                  <c:v>44677</c:v>
                </c:pt>
                <c:pt idx="461">
                  <c:v>44678</c:v>
                </c:pt>
                <c:pt idx="462">
                  <c:v>44679</c:v>
                </c:pt>
                <c:pt idx="463">
                  <c:v>44680</c:v>
                </c:pt>
                <c:pt idx="464">
                  <c:v>44683</c:v>
                </c:pt>
                <c:pt idx="465">
                  <c:v>44684</c:v>
                </c:pt>
                <c:pt idx="466">
                  <c:v>44685</c:v>
                </c:pt>
                <c:pt idx="467">
                  <c:v>44686</c:v>
                </c:pt>
                <c:pt idx="468">
                  <c:v>44687</c:v>
                </c:pt>
                <c:pt idx="469">
                  <c:v>44690</c:v>
                </c:pt>
                <c:pt idx="470">
                  <c:v>44691</c:v>
                </c:pt>
                <c:pt idx="471">
                  <c:v>44692</c:v>
                </c:pt>
                <c:pt idx="472">
                  <c:v>44693</c:v>
                </c:pt>
                <c:pt idx="473">
                  <c:v>44694</c:v>
                </c:pt>
                <c:pt idx="474">
                  <c:v>44697</c:v>
                </c:pt>
                <c:pt idx="475">
                  <c:v>44698</c:v>
                </c:pt>
                <c:pt idx="476">
                  <c:v>44699</c:v>
                </c:pt>
                <c:pt idx="477">
                  <c:v>44700</c:v>
                </c:pt>
                <c:pt idx="478">
                  <c:v>44701</c:v>
                </c:pt>
                <c:pt idx="479">
                  <c:v>44704</c:v>
                </c:pt>
                <c:pt idx="480">
                  <c:v>44705</c:v>
                </c:pt>
                <c:pt idx="481">
                  <c:v>44706</c:v>
                </c:pt>
                <c:pt idx="482">
                  <c:v>44707</c:v>
                </c:pt>
                <c:pt idx="483">
                  <c:v>44708</c:v>
                </c:pt>
                <c:pt idx="484">
                  <c:v>44711</c:v>
                </c:pt>
                <c:pt idx="485">
                  <c:v>44712</c:v>
                </c:pt>
                <c:pt idx="486">
                  <c:v>44713</c:v>
                </c:pt>
                <c:pt idx="487">
                  <c:v>44714</c:v>
                </c:pt>
                <c:pt idx="488">
                  <c:v>44715</c:v>
                </c:pt>
                <c:pt idx="489">
                  <c:v>44718</c:v>
                </c:pt>
                <c:pt idx="490">
                  <c:v>44719</c:v>
                </c:pt>
                <c:pt idx="491">
                  <c:v>44720</c:v>
                </c:pt>
                <c:pt idx="492">
                  <c:v>44721</c:v>
                </c:pt>
                <c:pt idx="493">
                  <c:v>44722</c:v>
                </c:pt>
                <c:pt idx="494">
                  <c:v>44725</c:v>
                </c:pt>
                <c:pt idx="495">
                  <c:v>44726</c:v>
                </c:pt>
                <c:pt idx="496">
                  <c:v>44727</c:v>
                </c:pt>
                <c:pt idx="497">
                  <c:v>44728</c:v>
                </c:pt>
                <c:pt idx="498">
                  <c:v>44729</c:v>
                </c:pt>
                <c:pt idx="499">
                  <c:v>44732</c:v>
                </c:pt>
                <c:pt idx="500">
                  <c:v>44733</c:v>
                </c:pt>
                <c:pt idx="501">
                  <c:v>44734</c:v>
                </c:pt>
                <c:pt idx="502">
                  <c:v>44735</c:v>
                </c:pt>
                <c:pt idx="503">
                  <c:v>44736</c:v>
                </c:pt>
                <c:pt idx="504">
                  <c:v>44739</c:v>
                </c:pt>
                <c:pt idx="505">
                  <c:v>44740</c:v>
                </c:pt>
                <c:pt idx="506">
                  <c:v>44741</c:v>
                </c:pt>
                <c:pt idx="507">
                  <c:v>44742</c:v>
                </c:pt>
                <c:pt idx="508">
                  <c:v>44743</c:v>
                </c:pt>
                <c:pt idx="509">
                  <c:v>44746</c:v>
                </c:pt>
                <c:pt idx="510">
                  <c:v>44747</c:v>
                </c:pt>
                <c:pt idx="511">
                  <c:v>44748</c:v>
                </c:pt>
                <c:pt idx="512">
                  <c:v>44749</c:v>
                </c:pt>
                <c:pt idx="513">
                  <c:v>44750</c:v>
                </c:pt>
                <c:pt idx="514">
                  <c:v>44753</c:v>
                </c:pt>
                <c:pt idx="515">
                  <c:v>44754</c:v>
                </c:pt>
                <c:pt idx="516">
                  <c:v>44755</c:v>
                </c:pt>
                <c:pt idx="517">
                  <c:v>44756</c:v>
                </c:pt>
                <c:pt idx="518">
                  <c:v>44757</c:v>
                </c:pt>
                <c:pt idx="519">
                  <c:v>44760</c:v>
                </c:pt>
                <c:pt idx="520">
                  <c:v>44761</c:v>
                </c:pt>
                <c:pt idx="521">
                  <c:v>44762</c:v>
                </c:pt>
                <c:pt idx="522">
                  <c:v>44763</c:v>
                </c:pt>
                <c:pt idx="523">
                  <c:v>44764</c:v>
                </c:pt>
                <c:pt idx="524">
                  <c:v>44767</c:v>
                </c:pt>
                <c:pt idx="525">
                  <c:v>44768</c:v>
                </c:pt>
                <c:pt idx="526">
                  <c:v>44769</c:v>
                </c:pt>
                <c:pt idx="527">
                  <c:v>44770</c:v>
                </c:pt>
                <c:pt idx="528">
                  <c:v>44771</c:v>
                </c:pt>
                <c:pt idx="529">
                  <c:v>44774</c:v>
                </c:pt>
                <c:pt idx="530">
                  <c:v>44775</c:v>
                </c:pt>
                <c:pt idx="531">
                  <c:v>44776</c:v>
                </c:pt>
                <c:pt idx="532">
                  <c:v>44777</c:v>
                </c:pt>
                <c:pt idx="533">
                  <c:v>44778</c:v>
                </c:pt>
                <c:pt idx="534">
                  <c:v>44781</c:v>
                </c:pt>
                <c:pt idx="535">
                  <c:v>44782</c:v>
                </c:pt>
                <c:pt idx="536">
                  <c:v>44783</c:v>
                </c:pt>
                <c:pt idx="537">
                  <c:v>44784</c:v>
                </c:pt>
                <c:pt idx="538">
                  <c:v>44785</c:v>
                </c:pt>
                <c:pt idx="539">
                  <c:v>44788</c:v>
                </c:pt>
                <c:pt idx="540">
                  <c:v>44789</c:v>
                </c:pt>
                <c:pt idx="541">
                  <c:v>44790</c:v>
                </c:pt>
                <c:pt idx="542">
                  <c:v>44791</c:v>
                </c:pt>
                <c:pt idx="543">
                  <c:v>44792</c:v>
                </c:pt>
                <c:pt idx="544">
                  <c:v>44795</c:v>
                </c:pt>
                <c:pt idx="545">
                  <c:v>44796</c:v>
                </c:pt>
                <c:pt idx="546">
                  <c:v>44797</c:v>
                </c:pt>
                <c:pt idx="547">
                  <c:v>44798</c:v>
                </c:pt>
                <c:pt idx="548">
                  <c:v>44799</c:v>
                </c:pt>
                <c:pt idx="549">
                  <c:v>44802</c:v>
                </c:pt>
                <c:pt idx="550">
                  <c:v>44803</c:v>
                </c:pt>
                <c:pt idx="551">
                  <c:v>44804</c:v>
                </c:pt>
                <c:pt idx="552">
                  <c:v>44805</c:v>
                </c:pt>
                <c:pt idx="553">
                  <c:v>44806</c:v>
                </c:pt>
                <c:pt idx="554">
                  <c:v>44809</c:v>
                </c:pt>
                <c:pt idx="555">
                  <c:v>44810</c:v>
                </c:pt>
                <c:pt idx="556">
                  <c:v>44811</c:v>
                </c:pt>
                <c:pt idx="557">
                  <c:v>44812</c:v>
                </c:pt>
                <c:pt idx="558">
                  <c:v>44813</c:v>
                </c:pt>
                <c:pt idx="559">
                  <c:v>44816</c:v>
                </c:pt>
                <c:pt idx="560">
                  <c:v>44817</c:v>
                </c:pt>
                <c:pt idx="561">
                  <c:v>44818</c:v>
                </c:pt>
                <c:pt idx="562">
                  <c:v>44819</c:v>
                </c:pt>
                <c:pt idx="563">
                  <c:v>44820</c:v>
                </c:pt>
                <c:pt idx="564">
                  <c:v>44823</c:v>
                </c:pt>
                <c:pt idx="565">
                  <c:v>44824</c:v>
                </c:pt>
                <c:pt idx="566">
                  <c:v>44825</c:v>
                </c:pt>
                <c:pt idx="567">
                  <c:v>44826</c:v>
                </c:pt>
                <c:pt idx="568">
                  <c:v>44827</c:v>
                </c:pt>
                <c:pt idx="569">
                  <c:v>44830</c:v>
                </c:pt>
                <c:pt idx="570">
                  <c:v>44831</c:v>
                </c:pt>
                <c:pt idx="571">
                  <c:v>44832</c:v>
                </c:pt>
                <c:pt idx="572">
                  <c:v>44833</c:v>
                </c:pt>
                <c:pt idx="573">
                  <c:v>44834</c:v>
                </c:pt>
                <c:pt idx="574">
                  <c:v>44837</c:v>
                </c:pt>
                <c:pt idx="575">
                  <c:v>44838</c:v>
                </c:pt>
                <c:pt idx="576">
                  <c:v>44839</c:v>
                </c:pt>
                <c:pt idx="577">
                  <c:v>44840</c:v>
                </c:pt>
                <c:pt idx="578">
                  <c:v>44841</c:v>
                </c:pt>
                <c:pt idx="579">
                  <c:v>44844</c:v>
                </c:pt>
                <c:pt idx="580">
                  <c:v>44845</c:v>
                </c:pt>
                <c:pt idx="581">
                  <c:v>44846</c:v>
                </c:pt>
                <c:pt idx="582">
                  <c:v>44847</c:v>
                </c:pt>
                <c:pt idx="583">
                  <c:v>44848</c:v>
                </c:pt>
                <c:pt idx="584">
                  <c:v>44851</c:v>
                </c:pt>
                <c:pt idx="585">
                  <c:v>44852</c:v>
                </c:pt>
                <c:pt idx="586">
                  <c:v>44853</c:v>
                </c:pt>
                <c:pt idx="587">
                  <c:v>44854</c:v>
                </c:pt>
                <c:pt idx="588">
                  <c:v>44855</c:v>
                </c:pt>
                <c:pt idx="589">
                  <c:v>44858</c:v>
                </c:pt>
                <c:pt idx="590">
                  <c:v>44859</c:v>
                </c:pt>
                <c:pt idx="591">
                  <c:v>44860</c:v>
                </c:pt>
                <c:pt idx="592">
                  <c:v>44861</c:v>
                </c:pt>
                <c:pt idx="593">
                  <c:v>44862</c:v>
                </c:pt>
                <c:pt idx="594">
                  <c:v>44865</c:v>
                </c:pt>
                <c:pt idx="595">
                  <c:v>44866</c:v>
                </c:pt>
                <c:pt idx="596">
                  <c:v>44867</c:v>
                </c:pt>
                <c:pt idx="597">
                  <c:v>44868</c:v>
                </c:pt>
                <c:pt idx="598">
                  <c:v>44869</c:v>
                </c:pt>
                <c:pt idx="599">
                  <c:v>44872</c:v>
                </c:pt>
                <c:pt idx="600">
                  <c:v>44873</c:v>
                </c:pt>
                <c:pt idx="601">
                  <c:v>44874</c:v>
                </c:pt>
                <c:pt idx="602">
                  <c:v>44875</c:v>
                </c:pt>
                <c:pt idx="603">
                  <c:v>44876</c:v>
                </c:pt>
                <c:pt idx="604">
                  <c:v>44879</c:v>
                </c:pt>
                <c:pt idx="605">
                  <c:v>44880</c:v>
                </c:pt>
                <c:pt idx="606">
                  <c:v>44881</c:v>
                </c:pt>
                <c:pt idx="607">
                  <c:v>44882</c:v>
                </c:pt>
                <c:pt idx="608">
                  <c:v>44883</c:v>
                </c:pt>
                <c:pt idx="609">
                  <c:v>44886</c:v>
                </c:pt>
                <c:pt idx="610">
                  <c:v>44887</c:v>
                </c:pt>
                <c:pt idx="611">
                  <c:v>44888</c:v>
                </c:pt>
                <c:pt idx="612">
                  <c:v>44889</c:v>
                </c:pt>
                <c:pt idx="613">
                  <c:v>44890</c:v>
                </c:pt>
                <c:pt idx="614">
                  <c:v>44893</c:v>
                </c:pt>
                <c:pt idx="615">
                  <c:v>44894</c:v>
                </c:pt>
                <c:pt idx="616">
                  <c:v>44895</c:v>
                </c:pt>
                <c:pt idx="617">
                  <c:v>44896</c:v>
                </c:pt>
                <c:pt idx="618">
                  <c:v>44897</c:v>
                </c:pt>
                <c:pt idx="619">
                  <c:v>44900</c:v>
                </c:pt>
                <c:pt idx="620">
                  <c:v>44901</c:v>
                </c:pt>
                <c:pt idx="621">
                  <c:v>44902</c:v>
                </c:pt>
                <c:pt idx="622">
                  <c:v>44903</c:v>
                </c:pt>
                <c:pt idx="623">
                  <c:v>44904</c:v>
                </c:pt>
                <c:pt idx="624">
                  <c:v>44907</c:v>
                </c:pt>
                <c:pt idx="625">
                  <c:v>44908</c:v>
                </c:pt>
                <c:pt idx="626">
                  <c:v>44909</c:v>
                </c:pt>
                <c:pt idx="627">
                  <c:v>44910</c:v>
                </c:pt>
                <c:pt idx="628">
                  <c:v>44911</c:v>
                </c:pt>
                <c:pt idx="629">
                  <c:v>44914</c:v>
                </c:pt>
                <c:pt idx="630">
                  <c:v>44915</c:v>
                </c:pt>
                <c:pt idx="631">
                  <c:v>44916</c:v>
                </c:pt>
                <c:pt idx="632">
                  <c:v>44917</c:v>
                </c:pt>
                <c:pt idx="633">
                  <c:v>44918</c:v>
                </c:pt>
                <c:pt idx="634">
                  <c:v>44922</c:v>
                </c:pt>
                <c:pt idx="635">
                  <c:v>44923</c:v>
                </c:pt>
                <c:pt idx="636">
                  <c:v>44924</c:v>
                </c:pt>
                <c:pt idx="637">
                  <c:v>44925</c:v>
                </c:pt>
                <c:pt idx="638">
                  <c:v>44929</c:v>
                </c:pt>
                <c:pt idx="639">
                  <c:v>44930</c:v>
                </c:pt>
                <c:pt idx="640">
                  <c:v>44931</c:v>
                </c:pt>
                <c:pt idx="641">
                  <c:v>44932</c:v>
                </c:pt>
                <c:pt idx="642">
                  <c:v>44935</c:v>
                </c:pt>
                <c:pt idx="643">
                  <c:v>44936</c:v>
                </c:pt>
                <c:pt idx="644">
                  <c:v>44937</c:v>
                </c:pt>
                <c:pt idx="645">
                  <c:v>44938</c:v>
                </c:pt>
                <c:pt idx="646">
                  <c:v>44939</c:v>
                </c:pt>
                <c:pt idx="647">
                  <c:v>44942</c:v>
                </c:pt>
                <c:pt idx="648">
                  <c:v>44943</c:v>
                </c:pt>
                <c:pt idx="649">
                  <c:v>44944</c:v>
                </c:pt>
                <c:pt idx="650">
                  <c:v>44945</c:v>
                </c:pt>
                <c:pt idx="651">
                  <c:v>44946</c:v>
                </c:pt>
                <c:pt idx="652">
                  <c:v>44949</c:v>
                </c:pt>
                <c:pt idx="653">
                  <c:v>44950</c:v>
                </c:pt>
                <c:pt idx="654">
                  <c:v>44951</c:v>
                </c:pt>
                <c:pt idx="655">
                  <c:v>44952</c:v>
                </c:pt>
                <c:pt idx="656">
                  <c:v>44953</c:v>
                </c:pt>
                <c:pt idx="657">
                  <c:v>44956</c:v>
                </c:pt>
                <c:pt idx="658">
                  <c:v>44957</c:v>
                </c:pt>
                <c:pt idx="659">
                  <c:v>44958</c:v>
                </c:pt>
                <c:pt idx="660">
                  <c:v>44959</c:v>
                </c:pt>
                <c:pt idx="661">
                  <c:v>44960</c:v>
                </c:pt>
                <c:pt idx="662">
                  <c:v>44963</c:v>
                </c:pt>
                <c:pt idx="663">
                  <c:v>44964</c:v>
                </c:pt>
                <c:pt idx="664">
                  <c:v>44965</c:v>
                </c:pt>
                <c:pt idx="665">
                  <c:v>44966</c:v>
                </c:pt>
                <c:pt idx="666">
                  <c:v>44967</c:v>
                </c:pt>
                <c:pt idx="667">
                  <c:v>44970</c:v>
                </c:pt>
                <c:pt idx="668">
                  <c:v>44971</c:v>
                </c:pt>
                <c:pt idx="669">
                  <c:v>44972</c:v>
                </c:pt>
                <c:pt idx="670">
                  <c:v>44973</c:v>
                </c:pt>
                <c:pt idx="671">
                  <c:v>44974</c:v>
                </c:pt>
                <c:pt idx="672">
                  <c:v>44977</c:v>
                </c:pt>
                <c:pt idx="673">
                  <c:v>44978</c:v>
                </c:pt>
                <c:pt idx="674">
                  <c:v>44979</c:v>
                </c:pt>
                <c:pt idx="675">
                  <c:v>44980</c:v>
                </c:pt>
                <c:pt idx="676">
                  <c:v>44981</c:v>
                </c:pt>
                <c:pt idx="677">
                  <c:v>44984</c:v>
                </c:pt>
                <c:pt idx="678">
                  <c:v>44985</c:v>
                </c:pt>
                <c:pt idx="679">
                  <c:v>44986</c:v>
                </c:pt>
                <c:pt idx="680">
                  <c:v>44987</c:v>
                </c:pt>
                <c:pt idx="681">
                  <c:v>44988</c:v>
                </c:pt>
                <c:pt idx="682">
                  <c:v>44991</c:v>
                </c:pt>
                <c:pt idx="683">
                  <c:v>44992</c:v>
                </c:pt>
                <c:pt idx="684">
                  <c:v>44993</c:v>
                </c:pt>
                <c:pt idx="685">
                  <c:v>44994</c:v>
                </c:pt>
                <c:pt idx="686">
                  <c:v>44995</c:v>
                </c:pt>
                <c:pt idx="687">
                  <c:v>44998</c:v>
                </c:pt>
                <c:pt idx="688">
                  <c:v>44999</c:v>
                </c:pt>
                <c:pt idx="689">
                  <c:v>45000</c:v>
                </c:pt>
                <c:pt idx="690">
                  <c:v>45001</c:v>
                </c:pt>
                <c:pt idx="691">
                  <c:v>45002</c:v>
                </c:pt>
                <c:pt idx="692">
                  <c:v>45005</c:v>
                </c:pt>
                <c:pt idx="693">
                  <c:v>45006</c:v>
                </c:pt>
                <c:pt idx="694">
                  <c:v>45007</c:v>
                </c:pt>
                <c:pt idx="695">
                  <c:v>45008</c:v>
                </c:pt>
                <c:pt idx="696">
                  <c:v>45009</c:v>
                </c:pt>
                <c:pt idx="697">
                  <c:v>45012</c:v>
                </c:pt>
                <c:pt idx="698">
                  <c:v>45013</c:v>
                </c:pt>
                <c:pt idx="699">
                  <c:v>45014</c:v>
                </c:pt>
                <c:pt idx="700">
                  <c:v>45015</c:v>
                </c:pt>
                <c:pt idx="701">
                  <c:v>45016</c:v>
                </c:pt>
                <c:pt idx="702">
                  <c:v>45019</c:v>
                </c:pt>
                <c:pt idx="703">
                  <c:v>45020</c:v>
                </c:pt>
                <c:pt idx="704">
                  <c:v>45021</c:v>
                </c:pt>
                <c:pt idx="705">
                  <c:v>45022</c:v>
                </c:pt>
                <c:pt idx="706">
                  <c:v>45026</c:v>
                </c:pt>
                <c:pt idx="707">
                  <c:v>45027</c:v>
                </c:pt>
                <c:pt idx="708">
                  <c:v>45028</c:v>
                </c:pt>
                <c:pt idx="709">
                  <c:v>45029</c:v>
                </c:pt>
                <c:pt idx="710">
                  <c:v>45030</c:v>
                </c:pt>
                <c:pt idx="711">
                  <c:v>45033</c:v>
                </c:pt>
                <c:pt idx="712">
                  <c:v>45034</c:v>
                </c:pt>
                <c:pt idx="713">
                  <c:v>45035</c:v>
                </c:pt>
                <c:pt idx="714">
                  <c:v>45036</c:v>
                </c:pt>
                <c:pt idx="715">
                  <c:v>45037</c:v>
                </c:pt>
                <c:pt idx="716">
                  <c:v>45040</c:v>
                </c:pt>
                <c:pt idx="717">
                  <c:v>45041</c:v>
                </c:pt>
                <c:pt idx="718">
                  <c:v>45042</c:v>
                </c:pt>
                <c:pt idx="719">
                  <c:v>45043</c:v>
                </c:pt>
                <c:pt idx="720">
                  <c:v>45044</c:v>
                </c:pt>
                <c:pt idx="721">
                  <c:v>45047</c:v>
                </c:pt>
                <c:pt idx="722">
                  <c:v>45048</c:v>
                </c:pt>
                <c:pt idx="723">
                  <c:v>45049</c:v>
                </c:pt>
                <c:pt idx="724">
                  <c:v>45050</c:v>
                </c:pt>
                <c:pt idx="725">
                  <c:v>45051</c:v>
                </c:pt>
                <c:pt idx="726">
                  <c:v>45054</c:v>
                </c:pt>
                <c:pt idx="727">
                  <c:v>45055</c:v>
                </c:pt>
                <c:pt idx="728">
                  <c:v>45056</c:v>
                </c:pt>
                <c:pt idx="729">
                  <c:v>45057</c:v>
                </c:pt>
                <c:pt idx="730">
                  <c:v>45058</c:v>
                </c:pt>
                <c:pt idx="731">
                  <c:v>45061</c:v>
                </c:pt>
                <c:pt idx="732">
                  <c:v>45062</c:v>
                </c:pt>
                <c:pt idx="733">
                  <c:v>45063</c:v>
                </c:pt>
                <c:pt idx="734">
                  <c:v>45064</c:v>
                </c:pt>
                <c:pt idx="735">
                  <c:v>45065</c:v>
                </c:pt>
                <c:pt idx="736">
                  <c:v>45068</c:v>
                </c:pt>
                <c:pt idx="737">
                  <c:v>45069</c:v>
                </c:pt>
                <c:pt idx="738">
                  <c:v>45070</c:v>
                </c:pt>
                <c:pt idx="739">
                  <c:v>45071</c:v>
                </c:pt>
                <c:pt idx="740">
                  <c:v>45072</c:v>
                </c:pt>
                <c:pt idx="741">
                  <c:v>45075</c:v>
                </c:pt>
                <c:pt idx="742">
                  <c:v>45076</c:v>
                </c:pt>
                <c:pt idx="743">
                  <c:v>45077</c:v>
                </c:pt>
                <c:pt idx="744">
                  <c:v>45078</c:v>
                </c:pt>
                <c:pt idx="745">
                  <c:v>45079</c:v>
                </c:pt>
                <c:pt idx="746">
                  <c:v>45082</c:v>
                </c:pt>
                <c:pt idx="747">
                  <c:v>45083</c:v>
                </c:pt>
                <c:pt idx="748">
                  <c:v>45084</c:v>
                </c:pt>
                <c:pt idx="749">
                  <c:v>45085</c:v>
                </c:pt>
                <c:pt idx="750">
                  <c:v>45086</c:v>
                </c:pt>
                <c:pt idx="751">
                  <c:v>45089</c:v>
                </c:pt>
                <c:pt idx="752">
                  <c:v>45090</c:v>
                </c:pt>
                <c:pt idx="753">
                  <c:v>45091</c:v>
                </c:pt>
                <c:pt idx="754">
                  <c:v>45092</c:v>
                </c:pt>
                <c:pt idx="755">
                  <c:v>45093</c:v>
                </c:pt>
                <c:pt idx="756">
                  <c:v>45096</c:v>
                </c:pt>
                <c:pt idx="757">
                  <c:v>45097</c:v>
                </c:pt>
                <c:pt idx="758">
                  <c:v>45098</c:v>
                </c:pt>
                <c:pt idx="759">
                  <c:v>45099</c:v>
                </c:pt>
                <c:pt idx="760">
                  <c:v>45100</c:v>
                </c:pt>
                <c:pt idx="761">
                  <c:v>45103</c:v>
                </c:pt>
                <c:pt idx="762">
                  <c:v>45104</c:v>
                </c:pt>
                <c:pt idx="763">
                  <c:v>45105</c:v>
                </c:pt>
                <c:pt idx="764">
                  <c:v>45106</c:v>
                </c:pt>
                <c:pt idx="765">
                  <c:v>45107</c:v>
                </c:pt>
                <c:pt idx="766">
                  <c:v>45110</c:v>
                </c:pt>
                <c:pt idx="767">
                  <c:v>45111</c:v>
                </c:pt>
                <c:pt idx="768">
                  <c:v>45112</c:v>
                </c:pt>
                <c:pt idx="769">
                  <c:v>45113</c:v>
                </c:pt>
                <c:pt idx="770">
                  <c:v>45114</c:v>
                </c:pt>
                <c:pt idx="771">
                  <c:v>45117</c:v>
                </c:pt>
                <c:pt idx="772">
                  <c:v>45118</c:v>
                </c:pt>
                <c:pt idx="773">
                  <c:v>45119</c:v>
                </c:pt>
                <c:pt idx="774">
                  <c:v>45120</c:v>
                </c:pt>
                <c:pt idx="775">
                  <c:v>45121</c:v>
                </c:pt>
                <c:pt idx="776">
                  <c:v>45124</c:v>
                </c:pt>
                <c:pt idx="777">
                  <c:v>45125</c:v>
                </c:pt>
                <c:pt idx="778">
                  <c:v>45126</c:v>
                </c:pt>
                <c:pt idx="779">
                  <c:v>45127</c:v>
                </c:pt>
                <c:pt idx="780">
                  <c:v>45128</c:v>
                </c:pt>
                <c:pt idx="781">
                  <c:v>45131</c:v>
                </c:pt>
                <c:pt idx="782">
                  <c:v>45132</c:v>
                </c:pt>
                <c:pt idx="783">
                  <c:v>45133</c:v>
                </c:pt>
                <c:pt idx="784">
                  <c:v>45134</c:v>
                </c:pt>
                <c:pt idx="785">
                  <c:v>45135</c:v>
                </c:pt>
                <c:pt idx="786">
                  <c:v>45138</c:v>
                </c:pt>
                <c:pt idx="787">
                  <c:v>45139</c:v>
                </c:pt>
                <c:pt idx="788">
                  <c:v>45140</c:v>
                </c:pt>
                <c:pt idx="789">
                  <c:v>45141</c:v>
                </c:pt>
                <c:pt idx="790">
                  <c:v>45142</c:v>
                </c:pt>
                <c:pt idx="791">
                  <c:v>45145</c:v>
                </c:pt>
                <c:pt idx="792">
                  <c:v>45146</c:v>
                </c:pt>
                <c:pt idx="793">
                  <c:v>45147</c:v>
                </c:pt>
                <c:pt idx="794">
                  <c:v>45148</c:v>
                </c:pt>
                <c:pt idx="795">
                  <c:v>45149</c:v>
                </c:pt>
                <c:pt idx="796">
                  <c:v>45152</c:v>
                </c:pt>
                <c:pt idx="797">
                  <c:v>45153</c:v>
                </c:pt>
                <c:pt idx="798">
                  <c:v>45154</c:v>
                </c:pt>
                <c:pt idx="799">
                  <c:v>45155</c:v>
                </c:pt>
                <c:pt idx="800">
                  <c:v>45156</c:v>
                </c:pt>
                <c:pt idx="801">
                  <c:v>45159</c:v>
                </c:pt>
                <c:pt idx="802">
                  <c:v>45160</c:v>
                </c:pt>
                <c:pt idx="803">
                  <c:v>45161</c:v>
                </c:pt>
                <c:pt idx="804">
                  <c:v>45162</c:v>
                </c:pt>
                <c:pt idx="805">
                  <c:v>45163</c:v>
                </c:pt>
                <c:pt idx="806">
                  <c:v>45166</c:v>
                </c:pt>
                <c:pt idx="807">
                  <c:v>45167</c:v>
                </c:pt>
                <c:pt idx="808">
                  <c:v>45168</c:v>
                </c:pt>
                <c:pt idx="809">
                  <c:v>45169</c:v>
                </c:pt>
                <c:pt idx="810">
                  <c:v>45170</c:v>
                </c:pt>
                <c:pt idx="811">
                  <c:v>45173</c:v>
                </c:pt>
                <c:pt idx="812">
                  <c:v>45174</c:v>
                </c:pt>
                <c:pt idx="813">
                  <c:v>45175</c:v>
                </c:pt>
                <c:pt idx="814">
                  <c:v>45176</c:v>
                </c:pt>
                <c:pt idx="815">
                  <c:v>45177</c:v>
                </c:pt>
                <c:pt idx="816">
                  <c:v>45180</c:v>
                </c:pt>
                <c:pt idx="817">
                  <c:v>45181</c:v>
                </c:pt>
                <c:pt idx="818">
                  <c:v>45182</c:v>
                </c:pt>
                <c:pt idx="819">
                  <c:v>45183</c:v>
                </c:pt>
                <c:pt idx="820">
                  <c:v>45184</c:v>
                </c:pt>
                <c:pt idx="821">
                  <c:v>45187</c:v>
                </c:pt>
                <c:pt idx="822">
                  <c:v>45188</c:v>
                </c:pt>
                <c:pt idx="823">
                  <c:v>45189</c:v>
                </c:pt>
                <c:pt idx="824">
                  <c:v>45190</c:v>
                </c:pt>
                <c:pt idx="825">
                  <c:v>45191</c:v>
                </c:pt>
                <c:pt idx="826">
                  <c:v>45194</c:v>
                </c:pt>
                <c:pt idx="827">
                  <c:v>45195</c:v>
                </c:pt>
                <c:pt idx="828">
                  <c:v>45196</c:v>
                </c:pt>
                <c:pt idx="829">
                  <c:v>45197</c:v>
                </c:pt>
                <c:pt idx="830">
                  <c:v>45198</c:v>
                </c:pt>
                <c:pt idx="831">
                  <c:v>45201</c:v>
                </c:pt>
                <c:pt idx="832">
                  <c:v>45202</c:v>
                </c:pt>
                <c:pt idx="833">
                  <c:v>45203</c:v>
                </c:pt>
                <c:pt idx="834">
                  <c:v>45204</c:v>
                </c:pt>
                <c:pt idx="835">
                  <c:v>45205</c:v>
                </c:pt>
                <c:pt idx="836">
                  <c:v>45208</c:v>
                </c:pt>
                <c:pt idx="837">
                  <c:v>45209</c:v>
                </c:pt>
                <c:pt idx="838">
                  <c:v>45210</c:v>
                </c:pt>
                <c:pt idx="839">
                  <c:v>45211</c:v>
                </c:pt>
                <c:pt idx="840">
                  <c:v>45212</c:v>
                </c:pt>
                <c:pt idx="841">
                  <c:v>45215</c:v>
                </c:pt>
                <c:pt idx="842">
                  <c:v>45216</c:v>
                </c:pt>
                <c:pt idx="843">
                  <c:v>45217</c:v>
                </c:pt>
                <c:pt idx="844">
                  <c:v>45218</c:v>
                </c:pt>
                <c:pt idx="845">
                  <c:v>45219</c:v>
                </c:pt>
                <c:pt idx="846">
                  <c:v>45222</c:v>
                </c:pt>
                <c:pt idx="847">
                  <c:v>45223</c:v>
                </c:pt>
                <c:pt idx="848">
                  <c:v>45224</c:v>
                </c:pt>
                <c:pt idx="849">
                  <c:v>45225</c:v>
                </c:pt>
                <c:pt idx="850">
                  <c:v>45226</c:v>
                </c:pt>
                <c:pt idx="851">
                  <c:v>45229</c:v>
                </c:pt>
                <c:pt idx="852">
                  <c:v>45230</c:v>
                </c:pt>
                <c:pt idx="853">
                  <c:v>45231</c:v>
                </c:pt>
                <c:pt idx="854">
                  <c:v>45232</c:v>
                </c:pt>
                <c:pt idx="855">
                  <c:v>45233</c:v>
                </c:pt>
                <c:pt idx="856">
                  <c:v>45236</c:v>
                </c:pt>
                <c:pt idx="857">
                  <c:v>45237</c:v>
                </c:pt>
                <c:pt idx="858">
                  <c:v>45238</c:v>
                </c:pt>
                <c:pt idx="859">
                  <c:v>45239</c:v>
                </c:pt>
                <c:pt idx="860">
                  <c:v>45240</c:v>
                </c:pt>
                <c:pt idx="861">
                  <c:v>45243</c:v>
                </c:pt>
                <c:pt idx="862">
                  <c:v>45244</c:v>
                </c:pt>
                <c:pt idx="863">
                  <c:v>45245</c:v>
                </c:pt>
                <c:pt idx="864">
                  <c:v>45246</c:v>
                </c:pt>
                <c:pt idx="865">
                  <c:v>45247</c:v>
                </c:pt>
                <c:pt idx="866">
                  <c:v>45250</c:v>
                </c:pt>
                <c:pt idx="867">
                  <c:v>45251</c:v>
                </c:pt>
                <c:pt idx="868">
                  <c:v>45252</c:v>
                </c:pt>
                <c:pt idx="869">
                  <c:v>45253</c:v>
                </c:pt>
                <c:pt idx="870">
                  <c:v>45254</c:v>
                </c:pt>
                <c:pt idx="871">
                  <c:v>45257</c:v>
                </c:pt>
                <c:pt idx="872">
                  <c:v>45258</c:v>
                </c:pt>
                <c:pt idx="873">
                  <c:v>45259</c:v>
                </c:pt>
                <c:pt idx="874">
                  <c:v>45260</c:v>
                </c:pt>
                <c:pt idx="875">
                  <c:v>45261</c:v>
                </c:pt>
                <c:pt idx="876">
                  <c:v>45264</c:v>
                </c:pt>
                <c:pt idx="877">
                  <c:v>45265</c:v>
                </c:pt>
                <c:pt idx="878">
                  <c:v>45266</c:v>
                </c:pt>
                <c:pt idx="879">
                  <c:v>45267</c:v>
                </c:pt>
                <c:pt idx="880">
                  <c:v>45268</c:v>
                </c:pt>
                <c:pt idx="881">
                  <c:v>45271</c:v>
                </c:pt>
                <c:pt idx="882">
                  <c:v>45272</c:v>
                </c:pt>
                <c:pt idx="883">
                  <c:v>45273</c:v>
                </c:pt>
                <c:pt idx="884">
                  <c:v>45274</c:v>
                </c:pt>
                <c:pt idx="885">
                  <c:v>45275</c:v>
                </c:pt>
                <c:pt idx="886">
                  <c:v>45278</c:v>
                </c:pt>
                <c:pt idx="887">
                  <c:v>45279</c:v>
                </c:pt>
                <c:pt idx="888">
                  <c:v>45280</c:v>
                </c:pt>
                <c:pt idx="889">
                  <c:v>45281</c:v>
                </c:pt>
                <c:pt idx="890">
                  <c:v>45282</c:v>
                </c:pt>
                <c:pt idx="891">
                  <c:v>45286</c:v>
                </c:pt>
                <c:pt idx="892">
                  <c:v>45287</c:v>
                </c:pt>
                <c:pt idx="893">
                  <c:v>45288</c:v>
                </c:pt>
                <c:pt idx="894">
                  <c:v>45289</c:v>
                </c:pt>
                <c:pt idx="895">
                  <c:v>45293</c:v>
                </c:pt>
                <c:pt idx="896">
                  <c:v>45294</c:v>
                </c:pt>
                <c:pt idx="897">
                  <c:v>45295</c:v>
                </c:pt>
                <c:pt idx="898">
                  <c:v>45296</c:v>
                </c:pt>
                <c:pt idx="899">
                  <c:v>45299</c:v>
                </c:pt>
                <c:pt idx="900">
                  <c:v>45300</c:v>
                </c:pt>
                <c:pt idx="901">
                  <c:v>45301</c:v>
                </c:pt>
                <c:pt idx="902">
                  <c:v>45302</c:v>
                </c:pt>
                <c:pt idx="903">
                  <c:v>45303</c:v>
                </c:pt>
                <c:pt idx="904">
                  <c:v>45306</c:v>
                </c:pt>
                <c:pt idx="905">
                  <c:v>45307</c:v>
                </c:pt>
                <c:pt idx="906">
                  <c:v>45308</c:v>
                </c:pt>
                <c:pt idx="907">
                  <c:v>45309</c:v>
                </c:pt>
                <c:pt idx="908">
                  <c:v>45310</c:v>
                </c:pt>
                <c:pt idx="909">
                  <c:v>45313</c:v>
                </c:pt>
                <c:pt idx="910">
                  <c:v>45314</c:v>
                </c:pt>
                <c:pt idx="911">
                  <c:v>45315</c:v>
                </c:pt>
                <c:pt idx="912">
                  <c:v>45316</c:v>
                </c:pt>
                <c:pt idx="913">
                  <c:v>45317</c:v>
                </c:pt>
                <c:pt idx="914">
                  <c:v>45320</c:v>
                </c:pt>
                <c:pt idx="915">
                  <c:v>45321</c:v>
                </c:pt>
                <c:pt idx="916">
                  <c:v>45322</c:v>
                </c:pt>
                <c:pt idx="917">
                  <c:v>45323</c:v>
                </c:pt>
                <c:pt idx="918">
                  <c:v>45324</c:v>
                </c:pt>
                <c:pt idx="919">
                  <c:v>45327</c:v>
                </c:pt>
                <c:pt idx="920">
                  <c:v>45328</c:v>
                </c:pt>
                <c:pt idx="921">
                  <c:v>45329</c:v>
                </c:pt>
                <c:pt idx="922">
                  <c:v>45330</c:v>
                </c:pt>
                <c:pt idx="923">
                  <c:v>45331</c:v>
                </c:pt>
                <c:pt idx="924">
                  <c:v>45334</c:v>
                </c:pt>
                <c:pt idx="925">
                  <c:v>45335</c:v>
                </c:pt>
                <c:pt idx="926">
                  <c:v>45336</c:v>
                </c:pt>
                <c:pt idx="927">
                  <c:v>45337</c:v>
                </c:pt>
                <c:pt idx="928">
                  <c:v>45338</c:v>
                </c:pt>
                <c:pt idx="929">
                  <c:v>45341</c:v>
                </c:pt>
                <c:pt idx="930">
                  <c:v>45342</c:v>
                </c:pt>
                <c:pt idx="931">
                  <c:v>45343</c:v>
                </c:pt>
                <c:pt idx="932">
                  <c:v>45344</c:v>
                </c:pt>
                <c:pt idx="933">
                  <c:v>45345</c:v>
                </c:pt>
                <c:pt idx="934">
                  <c:v>45348</c:v>
                </c:pt>
                <c:pt idx="935">
                  <c:v>45349</c:v>
                </c:pt>
                <c:pt idx="936">
                  <c:v>45350</c:v>
                </c:pt>
                <c:pt idx="937">
                  <c:v>45351</c:v>
                </c:pt>
                <c:pt idx="938">
                  <c:v>45352</c:v>
                </c:pt>
                <c:pt idx="939">
                  <c:v>45355</c:v>
                </c:pt>
                <c:pt idx="940">
                  <c:v>45356</c:v>
                </c:pt>
                <c:pt idx="941">
                  <c:v>45357</c:v>
                </c:pt>
                <c:pt idx="942">
                  <c:v>45358</c:v>
                </c:pt>
                <c:pt idx="943">
                  <c:v>45359</c:v>
                </c:pt>
                <c:pt idx="944">
                  <c:v>45362</c:v>
                </c:pt>
                <c:pt idx="945">
                  <c:v>45363</c:v>
                </c:pt>
                <c:pt idx="946">
                  <c:v>45364</c:v>
                </c:pt>
                <c:pt idx="947">
                  <c:v>45365</c:v>
                </c:pt>
                <c:pt idx="948">
                  <c:v>45366</c:v>
                </c:pt>
                <c:pt idx="949">
                  <c:v>45369</c:v>
                </c:pt>
                <c:pt idx="950">
                  <c:v>45370</c:v>
                </c:pt>
                <c:pt idx="951">
                  <c:v>45371</c:v>
                </c:pt>
                <c:pt idx="952">
                  <c:v>45372</c:v>
                </c:pt>
                <c:pt idx="953">
                  <c:v>45373</c:v>
                </c:pt>
                <c:pt idx="954">
                  <c:v>45376</c:v>
                </c:pt>
                <c:pt idx="955">
                  <c:v>45377</c:v>
                </c:pt>
                <c:pt idx="956">
                  <c:v>45378</c:v>
                </c:pt>
                <c:pt idx="957">
                  <c:v>45379</c:v>
                </c:pt>
                <c:pt idx="958">
                  <c:v>45383</c:v>
                </c:pt>
                <c:pt idx="959">
                  <c:v>45384</c:v>
                </c:pt>
                <c:pt idx="960">
                  <c:v>45385</c:v>
                </c:pt>
                <c:pt idx="961">
                  <c:v>45386</c:v>
                </c:pt>
                <c:pt idx="962">
                  <c:v>45387</c:v>
                </c:pt>
                <c:pt idx="963">
                  <c:v>45390</c:v>
                </c:pt>
                <c:pt idx="964">
                  <c:v>45391</c:v>
                </c:pt>
                <c:pt idx="965">
                  <c:v>45392</c:v>
                </c:pt>
                <c:pt idx="966">
                  <c:v>45393</c:v>
                </c:pt>
                <c:pt idx="967">
                  <c:v>45394</c:v>
                </c:pt>
                <c:pt idx="968">
                  <c:v>45397</c:v>
                </c:pt>
                <c:pt idx="969">
                  <c:v>45398</c:v>
                </c:pt>
                <c:pt idx="970">
                  <c:v>45399</c:v>
                </c:pt>
                <c:pt idx="971">
                  <c:v>45400</c:v>
                </c:pt>
                <c:pt idx="972">
                  <c:v>45401</c:v>
                </c:pt>
                <c:pt idx="973">
                  <c:v>45404</c:v>
                </c:pt>
                <c:pt idx="974">
                  <c:v>45405</c:v>
                </c:pt>
                <c:pt idx="975">
                  <c:v>45406</c:v>
                </c:pt>
                <c:pt idx="976">
                  <c:v>45407</c:v>
                </c:pt>
                <c:pt idx="977">
                  <c:v>45408</c:v>
                </c:pt>
                <c:pt idx="978">
                  <c:v>45411</c:v>
                </c:pt>
                <c:pt idx="979">
                  <c:v>45412</c:v>
                </c:pt>
                <c:pt idx="980">
                  <c:v>45413</c:v>
                </c:pt>
                <c:pt idx="981">
                  <c:v>45414</c:v>
                </c:pt>
                <c:pt idx="982">
                  <c:v>45415</c:v>
                </c:pt>
                <c:pt idx="983">
                  <c:v>45418</c:v>
                </c:pt>
                <c:pt idx="984">
                  <c:v>45419</c:v>
                </c:pt>
                <c:pt idx="985">
                  <c:v>45420</c:v>
                </c:pt>
                <c:pt idx="986">
                  <c:v>45421</c:v>
                </c:pt>
                <c:pt idx="987">
                  <c:v>45422</c:v>
                </c:pt>
                <c:pt idx="988">
                  <c:v>45425</c:v>
                </c:pt>
                <c:pt idx="989">
                  <c:v>45426</c:v>
                </c:pt>
                <c:pt idx="990">
                  <c:v>45427</c:v>
                </c:pt>
                <c:pt idx="991">
                  <c:v>45428</c:v>
                </c:pt>
                <c:pt idx="992">
                  <c:v>45429</c:v>
                </c:pt>
                <c:pt idx="993">
                  <c:v>45432</c:v>
                </c:pt>
                <c:pt idx="994">
                  <c:v>45433</c:v>
                </c:pt>
                <c:pt idx="995">
                  <c:v>45434</c:v>
                </c:pt>
                <c:pt idx="996">
                  <c:v>45435</c:v>
                </c:pt>
                <c:pt idx="997">
                  <c:v>45436</c:v>
                </c:pt>
                <c:pt idx="998">
                  <c:v>45439</c:v>
                </c:pt>
                <c:pt idx="999">
                  <c:v>45440</c:v>
                </c:pt>
                <c:pt idx="1000">
                  <c:v>45441</c:v>
                </c:pt>
                <c:pt idx="1001">
                  <c:v>45442</c:v>
                </c:pt>
                <c:pt idx="1002">
                  <c:v>45443</c:v>
                </c:pt>
                <c:pt idx="1003">
                  <c:v>45446</c:v>
                </c:pt>
                <c:pt idx="1004">
                  <c:v>45447</c:v>
                </c:pt>
                <c:pt idx="1005">
                  <c:v>45448</c:v>
                </c:pt>
                <c:pt idx="1006">
                  <c:v>45449</c:v>
                </c:pt>
                <c:pt idx="1007">
                  <c:v>45450</c:v>
                </c:pt>
                <c:pt idx="1008">
                  <c:v>45453</c:v>
                </c:pt>
                <c:pt idx="1009">
                  <c:v>45454</c:v>
                </c:pt>
                <c:pt idx="1010">
                  <c:v>45455</c:v>
                </c:pt>
                <c:pt idx="1011">
                  <c:v>45456</c:v>
                </c:pt>
                <c:pt idx="1012">
                  <c:v>45457</c:v>
                </c:pt>
                <c:pt idx="1013">
                  <c:v>45460</c:v>
                </c:pt>
                <c:pt idx="1014">
                  <c:v>45461</c:v>
                </c:pt>
                <c:pt idx="1015">
                  <c:v>45462</c:v>
                </c:pt>
                <c:pt idx="1016">
                  <c:v>45463</c:v>
                </c:pt>
                <c:pt idx="1017">
                  <c:v>45464</c:v>
                </c:pt>
                <c:pt idx="1018">
                  <c:v>45467</c:v>
                </c:pt>
                <c:pt idx="1019">
                  <c:v>45468</c:v>
                </c:pt>
                <c:pt idx="1020">
                  <c:v>45469</c:v>
                </c:pt>
                <c:pt idx="1021">
                  <c:v>45470</c:v>
                </c:pt>
                <c:pt idx="1022">
                  <c:v>45471</c:v>
                </c:pt>
                <c:pt idx="1023">
                  <c:v>45474</c:v>
                </c:pt>
                <c:pt idx="1024">
                  <c:v>45475</c:v>
                </c:pt>
                <c:pt idx="1025">
                  <c:v>45476</c:v>
                </c:pt>
                <c:pt idx="1026">
                  <c:v>45477</c:v>
                </c:pt>
                <c:pt idx="1027">
                  <c:v>45478</c:v>
                </c:pt>
                <c:pt idx="1028">
                  <c:v>45481</c:v>
                </c:pt>
                <c:pt idx="1029">
                  <c:v>45482</c:v>
                </c:pt>
                <c:pt idx="1030">
                  <c:v>45483</c:v>
                </c:pt>
                <c:pt idx="1031">
                  <c:v>45484</c:v>
                </c:pt>
                <c:pt idx="1032">
                  <c:v>45485</c:v>
                </c:pt>
                <c:pt idx="1033">
                  <c:v>45488</c:v>
                </c:pt>
                <c:pt idx="1034">
                  <c:v>45489</c:v>
                </c:pt>
                <c:pt idx="1035">
                  <c:v>45490</c:v>
                </c:pt>
                <c:pt idx="1036">
                  <c:v>45491</c:v>
                </c:pt>
                <c:pt idx="1037">
                  <c:v>45492</c:v>
                </c:pt>
                <c:pt idx="1038">
                  <c:v>45495</c:v>
                </c:pt>
                <c:pt idx="1039">
                  <c:v>45496</c:v>
                </c:pt>
                <c:pt idx="1040">
                  <c:v>45497</c:v>
                </c:pt>
                <c:pt idx="1041">
                  <c:v>45498</c:v>
                </c:pt>
                <c:pt idx="1042">
                  <c:v>45499</c:v>
                </c:pt>
                <c:pt idx="1043">
                  <c:v>45502</c:v>
                </c:pt>
                <c:pt idx="1044">
                  <c:v>45503</c:v>
                </c:pt>
                <c:pt idx="1045">
                  <c:v>45504</c:v>
                </c:pt>
                <c:pt idx="1046">
                  <c:v>45505</c:v>
                </c:pt>
                <c:pt idx="1047">
                  <c:v>45506</c:v>
                </c:pt>
                <c:pt idx="1048">
                  <c:v>45509</c:v>
                </c:pt>
                <c:pt idx="1049">
                  <c:v>45510</c:v>
                </c:pt>
                <c:pt idx="1050">
                  <c:v>45511</c:v>
                </c:pt>
                <c:pt idx="1051">
                  <c:v>45512</c:v>
                </c:pt>
                <c:pt idx="1052">
                  <c:v>45513</c:v>
                </c:pt>
                <c:pt idx="1053">
                  <c:v>45516</c:v>
                </c:pt>
                <c:pt idx="1054">
                  <c:v>45517</c:v>
                </c:pt>
                <c:pt idx="1055">
                  <c:v>45518</c:v>
                </c:pt>
                <c:pt idx="1056">
                  <c:v>45519</c:v>
                </c:pt>
                <c:pt idx="1057">
                  <c:v>45520</c:v>
                </c:pt>
                <c:pt idx="1058">
                  <c:v>45523</c:v>
                </c:pt>
                <c:pt idx="1059">
                  <c:v>45524</c:v>
                </c:pt>
                <c:pt idx="1060">
                  <c:v>45525</c:v>
                </c:pt>
                <c:pt idx="1061">
                  <c:v>45526</c:v>
                </c:pt>
                <c:pt idx="1062">
                  <c:v>45527</c:v>
                </c:pt>
                <c:pt idx="1063">
                  <c:v>45530</c:v>
                </c:pt>
                <c:pt idx="1064">
                  <c:v>45531</c:v>
                </c:pt>
                <c:pt idx="1065">
                  <c:v>45532</c:v>
                </c:pt>
                <c:pt idx="1066">
                  <c:v>45533</c:v>
                </c:pt>
                <c:pt idx="1067">
                  <c:v>45534</c:v>
                </c:pt>
                <c:pt idx="1068">
                  <c:v>45537</c:v>
                </c:pt>
                <c:pt idx="1069">
                  <c:v>45538</c:v>
                </c:pt>
                <c:pt idx="1070">
                  <c:v>45539</c:v>
                </c:pt>
                <c:pt idx="1071">
                  <c:v>45540</c:v>
                </c:pt>
                <c:pt idx="1072">
                  <c:v>45541</c:v>
                </c:pt>
                <c:pt idx="1073">
                  <c:v>45544</c:v>
                </c:pt>
                <c:pt idx="1074">
                  <c:v>45545</c:v>
                </c:pt>
                <c:pt idx="1075">
                  <c:v>45546</c:v>
                </c:pt>
                <c:pt idx="1076">
                  <c:v>45547</c:v>
                </c:pt>
                <c:pt idx="1077">
                  <c:v>45548</c:v>
                </c:pt>
                <c:pt idx="1078">
                  <c:v>45551</c:v>
                </c:pt>
                <c:pt idx="1079">
                  <c:v>45552</c:v>
                </c:pt>
                <c:pt idx="1080">
                  <c:v>45553</c:v>
                </c:pt>
                <c:pt idx="1081">
                  <c:v>45554</c:v>
                </c:pt>
                <c:pt idx="1082">
                  <c:v>45555</c:v>
                </c:pt>
                <c:pt idx="1083">
                  <c:v>45558</c:v>
                </c:pt>
                <c:pt idx="1084">
                  <c:v>45559</c:v>
                </c:pt>
                <c:pt idx="1085">
                  <c:v>45560</c:v>
                </c:pt>
                <c:pt idx="1086">
                  <c:v>45561</c:v>
                </c:pt>
                <c:pt idx="1087">
                  <c:v>45562</c:v>
                </c:pt>
                <c:pt idx="1088">
                  <c:v>45565</c:v>
                </c:pt>
                <c:pt idx="1089">
                  <c:v>45566</c:v>
                </c:pt>
                <c:pt idx="1090">
                  <c:v>45567</c:v>
                </c:pt>
                <c:pt idx="1091">
                  <c:v>45568</c:v>
                </c:pt>
                <c:pt idx="1092">
                  <c:v>45569</c:v>
                </c:pt>
                <c:pt idx="1093">
                  <c:v>45572</c:v>
                </c:pt>
                <c:pt idx="1094">
                  <c:v>45573</c:v>
                </c:pt>
                <c:pt idx="1095">
                  <c:v>45574</c:v>
                </c:pt>
                <c:pt idx="1096">
                  <c:v>45575</c:v>
                </c:pt>
                <c:pt idx="1097">
                  <c:v>45576</c:v>
                </c:pt>
                <c:pt idx="1098">
                  <c:v>45579</c:v>
                </c:pt>
                <c:pt idx="1099">
                  <c:v>45580</c:v>
                </c:pt>
                <c:pt idx="1100">
                  <c:v>45581</c:v>
                </c:pt>
                <c:pt idx="1101">
                  <c:v>45582</c:v>
                </c:pt>
                <c:pt idx="1102">
                  <c:v>45583</c:v>
                </c:pt>
                <c:pt idx="1103">
                  <c:v>45586</c:v>
                </c:pt>
                <c:pt idx="1104">
                  <c:v>45587</c:v>
                </c:pt>
                <c:pt idx="1105">
                  <c:v>45588</c:v>
                </c:pt>
                <c:pt idx="1106">
                  <c:v>45589</c:v>
                </c:pt>
                <c:pt idx="1107">
                  <c:v>45590</c:v>
                </c:pt>
                <c:pt idx="1108">
                  <c:v>45593</c:v>
                </c:pt>
                <c:pt idx="1109">
                  <c:v>45594</c:v>
                </c:pt>
                <c:pt idx="1110">
                  <c:v>45595</c:v>
                </c:pt>
                <c:pt idx="1111">
                  <c:v>45596</c:v>
                </c:pt>
                <c:pt idx="1112">
                  <c:v>45597</c:v>
                </c:pt>
                <c:pt idx="1113">
                  <c:v>45600</c:v>
                </c:pt>
                <c:pt idx="1114">
                  <c:v>45601</c:v>
                </c:pt>
                <c:pt idx="1115">
                  <c:v>45602</c:v>
                </c:pt>
                <c:pt idx="1116">
                  <c:v>45603</c:v>
                </c:pt>
                <c:pt idx="1117">
                  <c:v>45604</c:v>
                </c:pt>
                <c:pt idx="1118">
                  <c:v>45607</c:v>
                </c:pt>
                <c:pt idx="1119">
                  <c:v>45608</c:v>
                </c:pt>
                <c:pt idx="1120">
                  <c:v>45609</c:v>
                </c:pt>
                <c:pt idx="1121">
                  <c:v>45610</c:v>
                </c:pt>
                <c:pt idx="1122">
                  <c:v>45611</c:v>
                </c:pt>
                <c:pt idx="1123">
                  <c:v>45614</c:v>
                </c:pt>
                <c:pt idx="1124">
                  <c:v>45615</c:v>
                </c:pt>
                <c:pt idx="1125">
                  <c:v>45616</c:v>
                </c:pt>
                <c:pt idx="1126">
                  <c:v>45617</c:v>
                </c:pt>
                <c:pt idx="1127">
                  <c:v>45618</c:v>
                </c:pt>
                <c:pt idx="1128">
                  <c:v>45621</c:v>
                </c:pt>
                <c:pt idx="1129">
                  <c:v>45622</c:v>
                </c:pt>
                <c:pt idx="1130">
                  <c:v>45623</c:v>
                </c:pt>
                <c:pt idx="1131">
                  <c:v>45624</c:v>
                </c:pt>
                <c:pt idx="1132">
                  <c:v>45625</c:v>
                </c:pt>
                <c:pt idx="1133">
                  <c:v>45628</c:v>
                </c:pt>
                <c:pt idx="1134">
                  <c:v>45629</c:v>
                </c:pt>
                <c:pt idx="1135">
                  <c:v>45630</c:v>
                </c:pt>
                <c:pt idx="1136">
                  <c:v>45631</c:v>
                </c:pt>
                <c:pt idx="1137">
                  <c:v>45632</c:v>
                </c:pt>
                <c:pt idx="1138">
                  <c:v>45635</c:v>
                </c:pt>
                <c:pt idx="1139">
                  <c:v>45636</c:v>
                </c:pt>
                <c:pt idx="1140">
                  <c:v>45637</c:v>
                </c:pt>
                <c:pt idx="1141">
                  <c:v>45638</c:v>
                </c:pt>
                <c:pt idx="1142">
                  <c:v>45639</c:v>
                </c:pt>
                <c:pt idx="1143">
                  <c:v>45642</c:v>
                </c:pt>
                <c:pt idx="1144">
                  <c:v>45643</c:v>
                </c:pt>
                <c:pt idx="1145">
                  <c:v>45644</c:v>
                </c:pt>
                <c:pt idx="1146">
                  <c:v>45645</c:v>
                </c:pt>
                <c:pt idx="1147">
                  <c:v>45646</c:v>
                </c:pt>
                <c:pt idx="1148">
                  <c:v>45649</c:v>
                </c:pt>
                <c:pt idx="1149">
                  <c:v>45650</c:v>
                </c:pt>
                <c:pt idx="1150">
                  <c:v>45652</c:v>
                </c:pt>
                <c:pt idx="1151">
                  <c:v>45653</c:v>
                </c:pt>
                <c:pt idx="1152">
                  <c:v>45656</c:v>
                </c:pt>
                <c:pt idx="1153">
                  <c:v>45657</c:v>
                </c:pt>
                <c:pt idx="1154">
                  <c:v>45659</c:v>
                </c:pt>
                <c:pt idx="1155">
                  <c:v>45660</c:v>
                </c:pt>
                <c:pt idx="1156">
                  <c:v>45663</c:v>
                </c:pt>
                <c:pt idx="1157">
                  <c:v>45664</c:v>
                </c:pt>
                <c:pt idx="1158">
                  <c:v>45665</c:v>
                </c:pt>
                <c:pt idx="1159">
                  <c:v>45666</c:v>
                </c:pt>
                <c:pt idx="1160">
                  <c:v>45667</c:v>
                </c:pt>
                <c:pt idx="1161">
                  <c:v>45670</c:v>
                </c:pt>
                <c:pt idx="1162">
                  <c:v>45671</c:v>
                </c:pt>
                <c:pt idx="1163">
                  <c:v>45672</c:v>
                </c:pt>
                <c:pt idx="1164">
                  <c:v>45673</c:v>
                </c:pt>
                <c:pt idx="1165">
                  <c:v>45674</c:v>
                </c:pt>
                <c:pt idx="1166">
                  <c:v>45677</c:v>
                </c:pt>
                <c:pt idx="1167">
                  <c:v>45678</c:v>
                </c:pt>
                <c:pt idx="1168">
                  <c:v>45679</c:v>
                </c:pt>
                <c:pt idx="1169">
                  <c:v>45680</c:v>
                </c:pt>
                <c:pt idx="1170">
                  <c:v>45681</c:v>
                </c:pt>
                <c:pt idx="1171">
                  <c:v>45684</c:v>
                </c:pt>
                <c:pt idx="1172">
                  <c:v>45685</c:v>
                </c:pt>
                <c:pt idx="1173">
                  <c:v>45686</c:v>
                </c:pt>
                <c:pt idx="1174">
                  <c:v>45687</c:v>
                </c:pt>
                <c:pt idx="1175">
                  <c:v>45688</c:v>
                </c:pt>
                <c:pt idx="1176">
                  <c:v>45691</c:v>
                </c:pt>
                <c:pt idx="1177">
                  <c:v>45692</c:v>
                </c:pt>
                <c:pt idx="1178">
                  <c:v>45693</c:v>
                </c:pt>
                <c:pt idx="1179">
                  <c:v>45694</c:v>
                </c:pt>
                <c:pt idx="1180">
                  <c:v>45695</c:v>
                </c:pt>
                <c:pt idx="1181">
                  <c:v>45698</c:v>
                </c:pt>
                <c:pt idx="1182">
                  <c:v>45699</c:v>
                </c:pt>
                <c:pt idx="1183">
                  <c:v>45700</c:v>
                </c:pt>
                <c:pt idx="1184">
                  <c:v>45701</c:v>
                </c:pt>
                <c:pt idx="1185">
                  <c:v>45702</c:v>
                </c:pt>
                <c:pt idx="1186">
                  <c:v>45705</c:v>
                </c:pt>
                <c:pt idx="1187">
                  <c:v>45706</c:v>
                </c:pt>
                <c:pt idx="1188">
                  <c:v>45707</c:v>
                </c:pt>
                <c:pt idx="1189">
                  <c:v>45708</c:v>
                </c:pt>
                <c:pt idx="1190">
                  <c:v>45709</c:v>
                </c:pt>
                <c:pt idx="1191">
                  <c:v>45712</c:v>
                </c:pt>
                <c:pt idx="1192">
                  <c:v>45713</c:v>
                </c:pt>
                <c:pt idx="1193">
                  <c:v>45714</c:v>
                </c:pt>
                <c:pt idx="1194">
                  <c:v>45715</c:v>
                </c:pt>
                <c:pt idx="1195">
                  <c:v>45716</c:v>
                </c:pt>
                <c:pt idx="1196">
                  <c:v>45719</c:v>
                </c:pt>
                <c:pt idx="1197">
                  <c:v>45720</c:v>
                </c:pt>
                <c:pt idx="1198">
                  <c:v>45721</c:v>
                </c:pt>
                <c:pt idx="1199">
                  <c:v>45722</c:v>
                </c:pt>
                <c:pt idx="1200">
                  <c:v>45723</c:v>
                </c:pt>
                <c:pt idx="1201">
                  <c:v>45726</c:v>
                </c:pt>
                <c:pt idx="1202">
                  <c:v>45727</c:v>
                </c:pt>
                <c:pt idx="1203">
                  <c:v>45728</c:v>
                </c:pt>
                <c:pt idx="1204">
                  <c:v>45729</c:v>
                </c:pt>
                <c:pt idx="1205">
                  <c:v>45730</c:v>
                </c:pt>
                <c:pt idx="1206">
                  <c:v>45733</c:v>
                </c:pt>
                <c:pt idx="1207">
                  <c:v>45734</c:v>
                </c:pt>
                <c:pt idx="1208">
                  <c:v>45735</c:v>
                </c:pt>
                <c:pt idx="1209">
                  <c:v>45736</c:v>
                </c:pt>
                <c:pt idx="1210">
                  <c:v>45737</c:v>
                </c:pt>
                <c:pt idx="1211">
                  <c:v>45740</c:v>
                </c:pt>
                <c:pt idx="1212">
                  <c:v>45741</c:v>
                </c:pt>
                <c:pt idx="1213">
                  <c:v>45742</c:v>
                </c:pt>
                <c:pt idx="1214">
                  <c:v>45743</c:v>
                </c:pt>
                <c:pt idx="1215">
                  <c:v>45744</c:v>
                </c:pt>
                <c:pt idx="1216">
                  <c:v>45747</c:v>
                </c:pt>
                <c:pt idx="1217">
                  <c:v>45748</c:v>
                </c:pt>
                <c:pt idx="1218">
                  <c:v>45749</c:v>
                </c:pt>
                <c:pt idx="1219">
                  <c:v>45750</c:v>
                </c:pt>
                <c:pt idx="1220">
                  <c:v>45751</c:v>
                </c:pt>
                <c:pt idx="1221">
                  <c:v>45754</c:v>
                </c:pt>
                <c:pt idx="1222">
                  <c:v>45755</c:v>
                </c:pt>
                <c:pt idx="1223">
                  <c:v>45756</c:v>
                </c:pt>
                <c:pt idx="1224">
                  <c:v>45757</c:v>
                </c:pt>
                <c:pt idx="1225">
                  <c:v>45758</c:v>
                </c:pt>
                <c:pt idx="1226">
                  <c:v>45761</c:v>
                </c:pt>
                <c:pt idx="1227">
                  <c:v>45762</c:v>
                </c:pt>
                <c:pt idx="1228">
                  <c:v>45763</c:v>
                </c:pt>
                <c:pt idx="1229">
                  <c:v>45764</c:v>
                </c:pt>
                <c:pt idx="1230">
                  <c:v>45768</c:v>
                </c:pt>
                <c:pt idx="1231">
                  <c:v>45769</c:v>
                </c:pt>
                <c:pt idx="1232">
                  <c:v>45770</c:v>
                </c:pt>
                <c:pt idx="1233">
                  <c:v>45771</c:v>
                </c:pt>
                <c:pt idx="1234">
                  <c:v>45772</c:v>
                </c:pt>
                <c:pt idx="1235">
                  <c:v>45775</c:v>
                </c:pt>
                <c:pt idx="1236">
                  <c:v>45776</c:v>
                </c:pt>
                <c:pt idx="1237">
                  <c:v>45777</c:v>
                </c:pt>
                <c:pt idx="1238">
                  <c:v>45778</c:v>
                </c:pt>
                <c:pt idx="1239">
                  <c:v>45779</c:v>
                </c:pt>
                <c:pt idx="1240">
                  <c:v>45782</c:v>
                </c:pt>
                <c:pt idx="1241">
                  <c:v>45783</c:v>
                </c:pt>
                <c:pt idx="1242">
                  <c:v>45784</c:v>
                </c:pt>
                <c:pt idx="1243">
                  <c:v>45785</c:v>
                </c:pt>
                <c:pt idx="1244">
                  <c:v>45786</c:v>
                </c:pt>
                <c:pt idx="1245">
                  <c:v>45789</c:v>
                </c:pt>
                <c:pt idx="1246">
                  <c:v>45790</c:v>
                </c:pt>
                <c:pt idx="1247">
                  <c:v>45791</c:v>
                </c:pt>
                <c:pt idx="1248">
                  <c:v>45792</c:v>
                </c:pt>
                <c:pt idx="1249">
                  <c:v>45793</c:v>
                </c:pt>
                <c:pt idx="1250">
                  <c:v>45796</c:v>
                </c:pt>
                <c:pt idx="1251">
                  <c:v>45797</c:v>
                </c:pt>
                <c:pt idx="1252">
                  <c:v>45798</c:v>
                </c:pt>
                <c:pt idx="1253">
                  <c:v>45799</c:v>
                </c:pt>
                <c:pt idx="1254">
                  <c:v>45800</c:v>
                </c:pt>
                <c:pt idx="1255">
                  <c:v>45803</c:v>
                </c:pt>
                <c:pt idx="1256">
                  <c:v>45804</c:v>
                </c:pt>
                <c:pt idx="1257">
                  <c:v>45805</c:v>
                </c:pt>
                <c:pt idx="1258">
                  <c:v>45806</c:v>
                </c:pt>
                <c:pt idx="1259">
                  <c:v>45807</c:v>
                </c:pt>
                <c:pt idx="1260">
                  <c:v>45810</c:v>
                </c:pt>
                <c:pt idx="1261">
                  <c:v>45811</c:v>
                </c:pt>
                <c:pt idx="1262">
                  <c:v>45812</c:v>
                </c:pt>
                <c:pt idx="1263">
                  <c:v>45813</c:v>
                </c:pt>
                <c:pt idx="1264">
                  <c:v>45814</c:v>
                </c:pt>
                <c:pt idx="1265">
                  <c:v>45817</c:v>
                </c:pt>
                <c:pt idx="1266">
                  <c:v>45818</c:v>
                </c:pt>
                <c:pt idx="1267">
                  <c:v>45819</c:v>
                </c:pt>
                <c:pt idx="1268">
                  <c:v>45820</c:v>
                </c:pt>
                <c:pt idx="1269">
                  <c:v>45821</c:v>
                </c:pt>
                <c:pt idx="1270">
                  <c:v>45824</c:v>
                </c:pt>
                <c:pt idx="1271">
                  <c:v>45825</c:v>
                </c:pt>
                <c:pt idx="1272">
                  <c:v>45826</c:v>
                </c:pt>
                <c:pt idx="1273">
                  <c:v>45827</c:v>
                </c:pt>
                <c:pt idx="1274">
                  <c:v>45828</c:v>
                </c:pt>
                <c:pt idx="1275">
                  <c:v>45831</c:v>
                </c:pt>
                <c:pt idx="1276">
                  <c:v>45832</c:v>
                </c:pt>
                <c:pt idx="1277">
                  <c:v>45833</c:v>
                </c:pt>
                <c:pt idx="1278">
                  <c:v>45834</c:v>
                </c:pt>
                <c:pt idx="1279">
                  <c:v>45835</c:v>
                </c:pt>
                <c:pt idx="1280">
                  <c:v>45838</c:v>
                </c:pt>
                <c:pt idx="1281">
                  <c:v>45839</c:v>
                </c:pt>
                <c:pt idx="1282">
                  <c:v>45840</c:v>
                </c:pt>
                <c:pt idx="1283">
                  <c:v>45841</c:v>
                </c:pt>
                <c:pt idx="1284">
                  <c:v>45842</c:v>
                </c:pt>
                <c:pt idx="1285">
                  <c:v>45845</c:v>
                </c:pt>
                <c:pt idx="1286">
                  <c:v>45846</c:v>
                </c:pt>
                <c:pt idx="1287">
                  <c:v>45847</c:v>
                </c:pt>
                <c:pt idx="1288">
                  <c:v>45848</c:v>
                </c:pt>
                <c:pt idx="1289">
                  <c:v>45849</c:v>
                </c:pt>
                <c:pt idx="1290">
                  <c:v>45852</c:v>
                </c:pt>
                <c:pt idx="1291">
                  <c:v>45853</c:v>
                </c:pt>
                <c:pt idx="1292">
                  <c:v>45854</c:v>
                </c:pt>
                <c:pt idx="1293">
                  <c:v>45855</c:v>
                </c:pt>
                <c:pt idx="1294">
                  <c:v>45856</c:v>
                </c:pt>
              </c:numCache>
            </c:numRef>
          </c:cat>
          <c:val>
            <c:numRef>
              <c:f>'5y'!$C$3:$C$1297</c:f>
              <c:numCache>
                <c:formatCode>0%</c:formatCode>
                <c:ptCount val="1295"/>
                <c:pt idx="0">
                  <c:v>0</c:v>
                </c:pt>
                <c:pt idx="1">
                  <c:v>-2.366E-3</c:v>
                </c:pt>
                <c:pt idx="2">
                  <c:v>9.7850000000000003E-3</c:v>
                </c:pt>
                <c:pt idx="3">
                  <c:v>-3.656E-3</c:v>
                </c:pt>
                <c:pt idx="4">
                  <c:v>3.6666999999999998E-2</c:v>
                </c:pt>
                <c:pt idx="5">
                  <c:v>6.5054000000000001E-2</c:v>
                </c:pt>
                <c:pt idx="6">
                  <c:v>8.0214999999999995E-2</c:v>
                </c:pt>
                <c:pt idx="7">
                  <c:v>5.0644999999999996E-2</c:v>
                </c:pt>
                <c:pt idx="8">
                  <c:v>9.0967999999999993E-2</c:v>
                </c:pt>
                <c:pt idx="9">
                  <c:v>0.143763</c:v>
                </c:pt>
                <c:pt idx="11">
                  <c:v>0.167957</c:v>
                </c:pt>
                <c:pt idx="12">
                  <c:v>0.19172</c:v>
                </c:pt>
                <c:pt idx="13">
                  <c:v>0.20322600000000002</c:v>
                </c:pt>
                <c:pt idx="14">
                  <c:v>0.18387100000000001</c:v>
                </c:pt>
                <c:pt idx="15">
                  <c:v>0.17612900000000001</c:v>
                </c:pt>
                <c:pt idx="16">
                  <c:v>0.105269</c:v>
                </c:pt>
                <c:pt idx="17">
                  <c:v>0.10247299999999999</c:v>
                </c:pt>
                <c:pt idx="18">
                  <c:v>0.12483900000000001</c:v>
                </c:pt>
                <c:pt idx="19">
                  <c:v>0.126667</c:v>
                </c:pt>
                <c:pt idx="20">
                  <c:v>0.17096800000000001</c:v>
                </c:pt>
                <c:pt idx="21">
                  <c:v>0.164409</c:v>
                </c:pt>
                <c:pt idx="22">
                  <c:v>0.14397799999999999</c:v>
                </c:pt>
                <c:pt idx="23">
                  <c:v>0.14709700000000001</c:v>
                </c:pt>
                <c:pt idx="24">
                  <c:v>0.127527</c:v>
                </c:pt>
                <c:pt idx="25">
                  <c:v>0.11828</c:v>
                </c:pt>
                <c:pt idx="26">
                  <c:v>0.11322599999999999</c:v>
                </c:pt>
                <c:pt idx="27">
                  <c:v>0.14193500000000001</c:v>
                </c:pt>
                <c:pt idx="28">
                  <c:v>0.11967700000000001</c:v>
                </c:pt>
                <c:pt idx="29">
                  <c:v>0.15526899999999999</c:v>
                </c:pt>
                <c:pt idx="30">
                  <c:v>0.15634399999999998</c:v>
                </c:pt>
                <c:pt idx="31">
                  <c:v>0.14064500000000002</c:v>
                </c:pt>
                <c:pt idx="32">
                  <c:v>0.150645</c:v>
                </c:pt>
                <c:pt idx="33">
                  <c:v>0.13086</c:v>
                </c:pt>
                <c:pt idx="34">
                  <c:v>0.106129</c:v>
                </c:pt>
                <c:pt idx="36">
                  <c:v>0.13172</c:v>
                </c:pt>
                <c:pt idx="37">
                  <c:v>0.17698899999999998</c:v>
                </c:pt>
                <c:pt idx="38">
                  <c:v>0.16505400000000001</c:v>
                </c:pt>
                <c:pt idx="39">
                  <c:v>0.164516</c:v>
                </c:pt>
                <c:pt idx="40">
                  <c:v>0.22580600000000001</c:v>
                </c:pt>
                <c:pt idx="41">
                  <c:v>0.218387</c:v>
                </c:pt>
                <c:pt idx="42">
                  <c:v>0.211398</c:v>
                </c:pt>
                <c:pt idx="43">
                  <c:v>0.19075299999999998</c:v>
                </c:pt>
                <c:pt idx="44">
                  <c:v>0.14075300000000002</c:v>
                </c:pt>
                <c:pt idx="45">
                  <c:v>0.123656</c:v>
                </c:pt>
                <c:pt idx="46">
                  <c:v>0.12978500000000001</c:v>
                </c:pt>
                <c:pt idx="47">
                  <c:v>7.5483999999999996E-2</c:v>
                </c:pt>
                <c:pt idx="48">
                  <c:v>0.12462400000000001</c:v>
                </c:pt>
                <c:pt idx="49">
                  <c:v>0.125054</c:v>
                </c:pt>
                <c:pt idx="50">
                  <c:v>0.12548400000000001</c:v>
                </c:pt>
                <c:pt idx="51">
                  <c:v>0.14849500000000002</c:v>
                </c:pt>
                <c:pt idx="52">
                  <c:v>0.13763400000000001</c:v>
                </c:pt>
                <c:pt idx="53">
                  <c:v>0.157527</c:v>
                </c:pt>
                <c:pt idx="54">
                  <c:v>0.139677</c:v>
                </c:pt>
                <c:pt idx="55">
                  <c:v>0.15387100000000001</c:v>
                </c:pt>
                <c:pt idx="56">
                  <c:v>0.11559100000000001</c:v>
                </c:pt>
                <c:pt idx="57">
                  <c:v>0.10677400000000001</c:v>
                </c:pt>
                <c:pt idx="58">
                  <c:v>0.11580600000000001</c:v>
                </c:pt>
                <c:pt idx="59">
                  <c:v>0.16731200000000002</c:v>
                </c:pt>
                <c:pt idx="61">
                  <c:v>0.17580600000000002</c:v>
                </c:pt>
                <c:pt idx="62">
                  <c:v>0.18924700000000003</c:v>
                </c:pt>
                <c:pt idx="63">
                  <c:v>0.17827999999999999</c:v>
                </c:pt>
                <c:pt idx="64">
                  <c:v>0.154194</c:v>
                </c:pt>
                <c:pt idx="65">
                  <c:v>0.12806499999999998</c:v>
                </c:pt>
                <c:pt idx="66">
                  <c:v>0.126667</c:v>
                </c:pt>
                <c:pt idx="67">
                  <c:v>0.154946</c:v>
                </c:pt>
                <c:pt idx="68">
                  <c:v>0.12451599999999999</c:v>
                </c:pt>
                <c:pt idx="69">
                  <c:v>0.11935499999999999</c:v>
                </c:pt>
                <c:pt idx="70">
                  <c:v>0.12569900000000001</c:v>
                </c:pt>
                <c:pt idx="71">
                  <c:v>0.142043</c:v>
                </c:pt>
                <c:pt idx="72">
                  <c:v>8.8817000000000007E-2</c:v>
                </c:pt>
                <c:pt idx="73">
                  <c:v>0.126774</c:v>
                </c:pt>
                <c:pt idx="74">
                  <c:v>0.13408600000000001</c:v>
                </c:pt>
                <c:pt idx="75">
                  <c:v>0.15193500000000001</c:v>
                </c:pt>
                <c:pt idx="76">
                  <c:v>0.16580600000000001</c:v>
                </c:pt>
                <c:pt idx="77">
                  <c:v>0.12569900000000001</c:v>
                </c:pt>
                <c:pt idx="78">
                  <c:v>0.16591400000000001</c:v>
                </c:pt>
                <c:pt idx="79">
                  <c:v>0.18</c:v>
                </c:pt>
                <c:pt idx="80">
                  <c:v>6.3117999999999994E-2</c:v>
                </c:pt>
                <c:pt idx="81">
                  <c:v>2.6773999999999999E-2</c:v>
                </c:pt>
                <c:pt idx="82">
                  <c:v>2.6237E-2</c:v>
                </c:pt>
                <c:pt idx="83">
                  <c:v>5.1075000000000002E-2</c:v>
                </c:pt>
                <c:pt idx="84">
                  <c:v>4.8925000000000003E-2</c:v>
                </c:pt>
                <c:pt idx="85">
                  <c:v>2.8172000000000003E-2</c:v>
                </c:pt>
                <c:pt idx="86">
                  <c:v>8.8170000000000002E-3</c:v>
                </c:pt>
                <c:pt idx="87">
                  <c:v>-3.2150999999999999E-2</c:v>
                </c:pt>
                <c:pt idx="88">
                  <c:v>-5.1612999999999999E-2</c:v>
                </c:pt>
                <c:pt idx="89">
                  <c:v>-4.8601999999999999E-2</c:v>
                </c:pt>
                <c:pt idx="90">
                  <c:v>-8.9785000000000004E-2</c:v>
                </c:pt>
                <c:pt idx="91">
                  <c:v>-0.12053800000000001</c:v>
                </c:pt>
                <c:pt idx="92">
                  <c:v>-0.10849500000000001</c:v>
                </c:pt>
                <c:pt idx="93">
                  <c:v>-9.5375999999999989E-2</c:v>
                </c:pt>
                <c:pt idx="94">
                  <c:v>-9.473100000000001E-2</c:v>
                </c:pt>
                <c:pt idx="95">
                  <c:v>-8.4838999999999998E-2</c:v>
                </c:pt>
                <c:pt idx="96">
                  <c:v>-4.2687999999999997E-2</c:v>
                </c:pt>
                <c:pt idx="97">
                  <c:v>-4.0107999999999998E-2</c:v>
                </c:pt>
                <c:pt idx="98">
                  <c:v>-4.4839000000000004E-2</c:v>
                </c:pt>
                <c:pt idx="99">
                  <c:v>-5.1935000000000002E-2</c:v>
                </c:pt>
                <c:pt idx="100">
                  <c:v>-6.5590000000000006E-3</c:v>
                </c:pt>
                <c:pt idx="101">
                  <c:v>6.1289999999999999E-3</c:v>
                </c:pt>
                <c:pt idx="102">
                  <c:v>-2.5375999999999999E-2</c:v>
                </c:pt>
                <c:pt idx="103">
                  <c:v>-2.828E-2</c:v>
                </c:pt>
                <c:pt idx="104">
                  <c:v>-3.6451999999999998E-2</c:v>
                </c:pt>
                <c:pt idx="105">
                  <c:v>-5.7419000000000005E-2</c:v>
                </c:pt>
                <c:pt idx="106">
                  <c:v>-4.086E-2</c:v>
                </c:pt>
                <c:pt idx="107">
                  <c:v>-2.1398E-2</c:v>
                </c:pt>
                <c:pt idx="108">
                  <c:v>-4.2999999999999999E-4</c:v>
                </c:pt>
                <c:pt idx="109">
                  <c:v>-1.5161000000000001E-2</c:v>
                </c:pt>
                <c:pt idx="110">
                  <c:v>-1.0107999999999999E-2</c:v>
                </c:pt>
                <c:pt idx="111">
                  <c:v>-2.5590999999999999E-2</c:v>
                </c:pt>
                <c:pt idx="112">
                  <c:v>-1.8172000000000001E-2</c:v>
                </c:pt>
                <c:pt idx="113">
                  <c:v>-1.4624E-2</c:v>
                </c:pt>
                <c:pt idx="115">
                  <c:v>-1.8817E-2</c:v>
                </c:pt>
                <c:pt idx="116">
                  <c:v>-9.7850000000000003E-3</c:v>
                </c:pt>
                <c:pt idx="117">
                  <c:v>-3.6666999999999998E-2</c:v>
                </c:pt>
                <c:pt idx="119">
                  <c:v>3.4515999999999998E-2</c:v>
                </c:pt>
                <c:pt idx="120">
                  <c:v>1.1505000000000001E-2</c:v>
                </c:pt>
                <c:pt idx="121">
                  <c:v>0.03</c:v>
                </c:pt>
                <c:pt idx="122">
                  <c:v>3.9570000000000001E-2</c:v>
                </c:pt>
                <c:pt idx="123">
                  <c:v>-1.4839E-2</c:v>
                </c:pt>
                <c:pt idx="124">
                  <c:v>-4.6882E-2</c:v>
                </c:pt>
                <c:pt idx="125">
                  <c:v>-3.8601999999999997E-2</c:v>
                </c:pt>
                <c:pt idx="126">
                  <c:v>-4.3656E-2</c:v>
                </c:pt>
                <c:pt idx="127">
                  <c:v>-0.05</c:v>
                </c:pt>
                <c:pt idx="128">
                  <c:v>-6.0323000000000002E-2</c:v>
                </c:pt>
                <c:pt idx="129">
                  <c:v>-6.3010999999999998E-2</c:v>
                </c:pt>
                <c:pt idx="130">
                  <c:v>-6.2043000000000001E-2</c:v>
                </c:pt>
                <c:pt idx="131">
                  <c:v>-3.0752999999999999E-2</c:v>
                </c:pt>
                <c:pt idx="132">
                  <c:v>-3.7311999999999998E-2</c:v>
                </c:pt>
                <c:pt idx="133">
                  <c:v>-3.2902999999999995E-2</c:v>
                </c:pt>
                <c:pt idx="134">
                  <c:v>-2.5484E-2</c:v>
                </c:pt>
                <c:pt idx="135">
                  <c:v>-3.1827999999999995E-2</c:v>
                </c:pt>
                <c:pt idx="136">
                  <c:v>-6.4946000000000004E-2</c:v>
                </c:pt>
                <c:pt idx="137">
                  <c:v>-4.4623999999999997E-2</c:v>
                </c:pt>
                <c:pt idx="138">
                  <c:v>-4.0107999999999998E-2</c:v>
                </c:pt>
                <c:pt idx="139">
                  <c:v>-2.1398E-2</c:v>
                </c:pt>
                <c:pt idx="140">
                  <c:v>-4.6022E-2</c:v>
                </c:pt>
                <c:pt idx="141">
                  <c:v>-4.7419000000000003E-2</c:v>
                </c:pt>
                <c:pt idx="142">
                  <c:v>-5.5913999999999998E-2</c:v>
                </c:pt>
                <c:pt idx="143">
                  <c:v>-2.6882000000000003E-2</c:v>
                </c:pt>
                <c:pt idx="144">
                  <c:v>-6.5590000000000006E-3</c:v>
                </c:pt>
                <c:pt idx="145">
                  <c:v>-1.1183E-2</c:v>
                </c:pt>
                <c:pt idx="146">
                  <c:v>-2.6879999999999999E-3</c:v>
                </c:pt>
                <c:pt idx="147">
                  <c:v>-2.8816999999999999E-2</c:v>
                </c:pt>
                <c:pt idx="148">
                  <c:v>-8.9246999999999993E-2</c:v>
                </c:pt>
                <c:pt idx="150">
                  <c:v>-0.12914</c:v>
                </c:pt>
                <c:pt idx="151">
                  <c:v>-0.15828</c:v>
                </c:pt>
                <c:pt idx="152">
                  <c:v>-0.167849</c:v>
                </c:pt>
                <c:pt idx="153">
                  <c:v>-0.188495</c:v>
                </c:pt>
                <c:pt idx="154">
                  <c:v>-0.154946</c:v>
                </c:pt>
                <c:pt idx="155">
                  <c:v>-0.177957</c:v>
                </c:pt>
                <c:pt idx="156">
                  <c:v>-0.170538</c:v>
                </c:pt>
                <c:pt idx="157">
                  <c:v>-0.20430099999999998</c:v>
                </c:pt>
                <c:pt idx="158">
                  <c:v>-0.23612900000000001</c:v>
                </c:pt>
                <c:pt idx="159">
                  <c:v>-0.246667</c:v>
                </c:pt>
                <c:pt idx="160">
                  <c:v>-0.225054</c:v>
                </c:pt>
                <c:pt idx="161">
                  <c:v>-0.237957</c:v>
                </c:pt>
                <c:pt idx="162">
                  <c:v>-0.23333300000000001</c:v>
                </c:pt>
                <c:pt idx="163">
                  <c:v>-0.22172</c:v>
                </c:pt>
                <c:pt idx="164">
                  <c:v>-0.226989</c:v>
                </c:pt>
                <c:pt idx="165">
                  <c:v>-0.21720400000000001</c:v>
                </c:pt>
                <c:pt idx="166">
                  <c:v>-0.214194</c:v>
                </c:pt>
                <c:pt idx="167">
                  <c:v>-0.20526900000000001</c:v>
                </c:pt>
                <c:pt idx="168">
                  <c:v>-0.20731200000000002</c:v>
                </c:pt>
                <c:pt idx="169">
                  <c:v>-0.19957</c:v>
                </c:pt>
                <c:pt idx="170">
                  <c:v>-0.20763400000000001</c:v>
                </c:pt>
                <c:pt idx="171">
                  <c:v>-0.180645</c:v>
                </c:pt>
                <c:pt idx="172">
                  <c:v>-0.19107500000000002</c:v>
                </c:pt>
                <c:pt idx="173">
                  <c:v>-0.18483899999999998</c:v>
                </c:pt>
                <c:pt idx="174">
                  <c:v>-0.18634399999999998</c:v>
                </c:pt>
                <c:pt idx="175">
                  <c:v>-0.19795699999999999</c:v>
                </c:pt>
                <c:pt idx="176">
                  <c:v>-0.20591400000000001</c:v>
                </c:pt>
                <c:pt idx="177">
                  <c:v>-0.21344100000000002</c:v>
                </c:pt>
                <c:pt idx="178">
                  <c:v>-0.20440899999999998</c:v>
                </c:pt>
                <c:pt idx="179">
                  <c:v>-0.20129000000000002</c:v>
                </c:pt>
                <c:pt idx="180">
                  <c:v>-0.229355</c:v>
                </c:pt>
                <c:pt idx="181">
                  <c:v>-0.21881699999999998</c:v>
                </c:pt>
                <c:pt idx="182">
                  <c:v>-0.19505400000000001</c:v>
                </c:pt>
                <c:pt idx="184">
                  <c:v>-0.19161300000000001</c:v>
                </c:pt>
                <c:pt idx="185">
                  <c:v>-0.18085999999999999</c:v>
                </c:pt>
                <c:pt idx="186">
                  <c:v>-0.18483899999999998</c:v>
                </c:pt>
                <c:pt idx="187">
                  <c:v>-0.178065</c:v>
                </c:pt>
                <c:pt idx="188">
                  <c:v>-0.181398</c:v>
                </c:pt>
                <c:pt idx="189">
                  <c:v>-0.18817200000000001</c:v>
                </c:pt>
                <c:pt idx="190">
                  <c:v>-0.174731</c:v>
                </c:pt>
                <c:pt idx="191">
                  <c:v>-0.181398</c:v>
                </c:pt>
                <c:pt idx="192">
                  <c:v>-0.14677400000000002</c:v>
                </c:pt>
                <c:pt idx="193">
                  <c:v>-0.131828</c:v>
                </c:pt>
                <c:pt idx="194">
                  <c:v>-0.115054</c:v>
                </c:pt>
                <c:pt idx="195">
                  <c:v>-9.9892000000000009E-2</c:v>
                </c:pt>
                <c:pt idx="196">
                  <c:v>-9.6773999999999999E-2</c:v>
                </c:pt>
                <c:pt idx="197">
                  <c:v>-0.11064500000000001</c:v>
                </c:pt>
                <c:pt idx="198">
                  <c:v>-0.11322599999999999</c:v>
                </c:pt>
                <c:pt idx="199">
                  <c:v>-0.122473</c:v>
                </c:pt>
                <c:pt idx="200">
                  <c:v>-0.13913999999999999</c:v>
                </c:pt>
                <c:pt idx="201">
                  <c:v>-0.13731199999999999</c:v>
                </c:pt>
                <c:pt idx="202">
                  <c:v>-0.16053799999999999</c:v>
                </c:pt>
                <c:pt idx="203">
                  <c:v>-0.17397899999999999</c:v>
                </c:pt>
                <c:pt idx="204">
                  <c:v>-0.11634399999999999</c:v>
                </c:pt>
                <c:pt idx="205">
                  <c:v>-0.121935</c:v>
                </c:pt>
                <c:pt idx="206">
                  <c:v>-0.120323</c:v>
                </c:pt>
                <c:pt idx="207">
                  <c:v>-0.107097</c:v>
                </c:pt>
                <c:pt idx="208">
                  <c:v>-9.7203999999999999E-2</c:v>
                </c:pt>
                <c:pt idx="209">
                  <c:v>-0.10978500000000001</c:v>
                </c:pt>
                <c:pt idx="210">
                  <c:v>-0.100968</c:v>
                </c:pt>
                <c:pt idx="211">
                  <c:v>-0.105699</c:v>
                </c:pt>
                <c:pt idx="212">
                  <c:v>-9.8924999999999999E-2</c:v>
                </c:pt>
                <c:pt idx="213">
                  <c:v>-8.7957000000000007E-2</c:v>
                </c:pt>
                <c:pt idx="214">
                  <c:v>-5.0108E-2</c:v>
                </c:pt>
                <c:pt idx="215">
                  <c:v>-5.3762999999999998E-2</c:v>
                </c:pt>
                <c:pt idx="216">
                  <c:v>-5.9677000000000001E-2</c:v>
                </c:pt>
                <c:pt idx="217">
                  <c:v>-4.5914000000000003E-2</c:v>
                </c:pt>
                <c:pt idx="218">
                  <c:v>-6.4730999999999997E-2</c:v>
                </c:pt>
                <c:pt idx="220">
                  <c:v>-6.2473000000000001E-2</c:v>
                </c:pt>
                <c:pt idx="221">
                  <c:v>-5.1612999999999999E-2</c:v>
                </c:pt>
                <c:pt idx="222">
                  <c:v>-7.0215E-2</c:v>
                </c:pt>
                <c:pt idx="223">
                  <c:v>-6.4730999999999997E-2</c:v>
                </c:pt>
                <c:pt idx="224">
                  <c:v>-8.0538000000000012E-2</c:v>
                </c:pt>
                <c:pt idx="225">
                  <c:v>-6.9785E-2</c:v>
                </c:pt>
                <c:pt idx="226">
                  <c:v>-6.7957000000000004E-2</c:v>
                </c:pt>
                <c:pt idx="227">
                  <c:v>-8.9785000000000004E-2</c:v>
                </c:pt>
                <c:pt idx="228">
                  <c:v>-8.2043000000000005E-2</c:v>
                </c:pt>
                <c:pt idx="229">
                  <c:v>-8.3871000000000001E-2</c:v>
                </c:pt>
                <c:pt idx="230">
                  <c:v>-8.6236999999999994E-2</c:v>
                </c:pt>
                <c:pt idx="231">
                  <c:v>-7.8816999999999998E-2</c:v>
                </c:pt>
                <c:pt idx="232">
                  <c:v>-5.8064999999999999E-2</c:v>
                </c:pt>
                <c:pt idx="233">
                  <c:v>-6.8171999999999996E-2</c:v>
                </c:pt>
                <c:pt idx="234">
                  <c:v>-7.3655999999999999E-2</c:v>
                </c:pt>
                <c:pt idx="235">
                  <c:v>-8.784900000000001E-2</c:v>
                </c:pt>
                <c:pt idx="236">
                  <c:v>-9.8602000000000009E-2</c:v>
                </c:pt>
                <c:pt idx="237">
                  <c:v>-0.143871</c:v>
                </c:pt>
                <c:pt idx="238">
                  <c:v>-0.16311800000000001</c:v>
                </c:pt>
                <c:pt idx="239">
                  <c:v>-0.14838699999999999</c:v>
                </c:pt>
                <c:pt idx="240">
                  <c:v>-0.16150500000000001</c:v>
                </c:pt>
                <c:pt idx="241">
                  <c:v>-0.17290299999999997</c:v>
                </c:pt>
                <c:pt idx="242">
                  <c:v>-0.17075299999999999</c:v>
                </c:pt>
                <c:pt idx="243">
                  <c:v>-0.17612900000000001</c:v>
                </c:pt>
                <c:pt idx="244">
                  <c:v>-0.18978500000000001</c:v>
                </c:pt>
                <c:pt idx="245">
                  <c:v>-0.19172</c:v>
                </c:pt>
                <c:pt idx="246">
                  <c:v>-0.19397900000000001</c:v>
                </c:pt>
                <c:pt idx="248">
                  <c:v>-0.182258</c:v>
                </c:pt>
                <c:pt idx="249">
                  <c:v>-0.18279599999999999</c:v>
                </c:pt>
                <c:pt idx="250">
                  <c:v>-0.17236599999999999</c:v>
                </c:pt>
                <c:pt idx="251">
                  <c:v>-0.16967699999999999</c:v>
                </c:pt>
                <c:pt idx="252">
                  <c:v>-0.18387100000000001</c:v>
                </c:pt>
                <c:pt idx="253">
                  <c:v>-0.17720400000000003</c:v>
                </c:pt>
                <c:pt idx="254">
                  <c:v>-0.19</c:v>
                </c:pt>
                <c:pt idx="255">
                  <c:v>-0.16914000000000001</c:v>
                </c:pt>
                <c:pt idx="256">
                  <c:v>-0.16322600000000001</c:v>
                </c:pt>
                <c:pt idx="257">
                  <c:v>-0.15182799999999999</c:v>
                </c:pt>
                <c:pt idx="258">
                  <c:v>-0.17</c:v>
                </c:pt>
                <c:pt idx="259">
                  <c:v>-0.167849</c:v>
                </c:pt>
                <c:pt idx="260">
                  <c:v>-0.16957</c:v>
                </c:pt>
                <c:pt idx="261">
                  <c:v>-0.17419399999999999</c:v>
                </c:pt>
                <c:pt idx="262">
                  <c:v>-0.184086</c:v>
                </c:pt>
                <c:pt idx="263">
                  <c:v>-0.18967700000000001</c:v>
                </c:pt>
                <c:pt idx="264">
                  <c:v>-0.17591400000000001</c:v>
                </c:pt>
                <c:pt idx="265">
                  <c:v>-0.171935</c:v>
                </c:pt>
                <c:pt idx="266">
                  <c:v>-0.16806499999999999</c:v>
                </c:pt>
                <c:pt idx="267">
                  <c:v>-0.13333300000000001</c:v>
                </c:pt>
                <c:pt idx="268">
                  <c:v>-0.13215099999999999</c:v>
                </c:pt>
                <c:pt idx="270">
                  <c:v>-0.136989</c:v>
                </c:pt>
                <c:pt idx="271">
                  <c:v>-0.145699</c:v>
                </c:pt>
                <c:pt idx="272">
                  <c:v>-0.16871</c:v>
                </c:pt>
                <c:pt idx="273">
                  <c:v>-0.18279599999999999</c:v>
                </c:pt>
                <c:pt idx="274">
                  <c:v>-0.20301100000000002</c:v>
                </c:pt>
                <c:pt idx="275">
                  <c:v>-0.22042999999999999</c:v>
                </c:pt>
                <c:pt idx="276">
                  <c:v>-0.21096800000000002</c:v>
                </c:pt>
                <c:pt idx="277">
                  <c:v>-0.21957000000000002</c:v>
                </c:pt>
                <c:pt idx="278">
                  <c:v>-0.203763</c:v>
                </c:pt>
                <c:pt idx="279">
                  <c:v>-0.20247299999999999</c:v>
                </c:pt>
                <c:pt idx="280">
                  <c:v>-0.20860199999999998</c:v>
                </c:pt>
                <c:pt idx="281">
                  <c:v>-0.23010800000000001</c:v>
                </c:pt>
                <c:pt idx="282">
                  <c:v>-0.22827999999999998</c:v>
                </c:pt>
                <c:pt idx="283">
                  <c:v>-0.22569900000000001</c:v>
                </c:pt>
                <c:pt idx="284">
                  <c:v>-0.20731200000000002</c:v>
                </c:pt>
                <c:pt idx="285">
                  <c:v>-0.210753</c:v>
                </c:pt>
                <c:pt idx="286">
                  <c:v>-0.22548400000000002</c:v>
                </c:pt>
                <c:pt idx="287">
                  <c:v>-0.22914000000000001</c:v>
                </c:pt>
                <c:pt idx="288">
                  <c:v>-0.20516100000000001</c:v>
                </c:pt>
                <c:pt idx="289">
                  <c:v>-0.22322600000000001</c:v>
                </c:pt>
                <c:pt idx="290">
                  <c:v>-0.21935500000000002</c:v>
                </c:pt>
                <c:pt idx="291">
                  <c:v>-0.22548400000000002</c:v>
                </c:pt>
                <c:pt idx="292">
                  <c:v>-0.222581</c:v>
                </c:pt>
                <c:pt idx="293">
                  <c:v>-0.20731200000000002</c:v>
                </c:pt>
                <c:pt idx="295">
                  <c:v>-0.22387100000000001</c:v>
                </c:pt>
                <c:pt idx="296">
                  <c:v>-0.22279599999999999</c:v>
                </c:pt>
                <c:pt idx="297">
                  <c:v>-0.22871</c:v>
                </c:pt>
                <c:pt idx="298">
                  <c:v>-0.24784900000000001</c:v>
                </c:pt>
                <c:pt idx="299">
                  <c:v>-0.24462399999999998</c:v>
                </c:pt>
                <c:pt idx="300">
                  <c:v>-0.23946200000000001</c:v>
                </c:pt>
                <c:pt idx="301">
                  <c:v>-0.24021499999999998</c:v>
                </c:pt>
                <c:pt idx="302">
                  <c:v>-0.266129</c:v>
                </c:pt>
                <c:pt idx="303">
                  <c:v>-0.27075299999999997</c:v>
                </c:pt>
                <c:pt idx="304">
                  <c:v>-0.269677</c:v>
                </c:pt>
                <c:pt idx="305">
                  <c:v>-0.27204299999999998</c:v>
                </c:pt>
                <c:pt idx="306">
                  <c:v>-0.27946199999999999</c:v>
                </c:pt>
                <c:pt idx="307">
                  <c:v>-0.303871</c:v>
                </c:pt>
                <c:pt idx="308">
                  <c:v>-0.31085999999999997</c:v>
                </c:pt>
                <c:pt idx="309">
                  <c:v>-0.31387100000000001</c:v>
                </c:pt>
                <c:pt idx="310">
                  <c:v>-0.32225799999999999</c:v>
                </c:pt>
                <c:pt idx="311">
                  <c:v>-0.29870999999999998</c:v>
                </c:pt>
                <c:pt idx="312">
                  <c:v>-0.29344100000000001</c:v>
                </c:pt>
                <c:pt idx="313">
                  <c:v>-0.30688199999999999</c:v>
                </c:pt>
                <c:pt idx="314">
                  <c:v>-0.29559099999999999</c:v>
                </c:pt>
                <c:pt idx="315">
                  <c:v>-0.28870999999999997</c:v>
                </c:pt>
                <c:pt idx="316">
                  <c:v>-0.27892499999999998</c:v>
                </c:pt>
                <c:pt idx="317">
                  <c:v>-0.27526899999999999</c:v>
                </c:pt>
                <c:pt idx="318">
                  <c:v>-0.27645199999999998</c:v>
                </c:pt>
                <c:pt idx="320">
                  <c:v>-0.26182800000000001</c:v>
                </c:pt>
                <c:pt idx="321">
                  <c:v>-0.236452</c:v>
                </c:pt>
                <c:pt idx="322">
                  <c:v>-0.22795699999999999</c:v>
                </c:pt>
                <c:pt idx="323">
                  <c:v>-0.23559099999999999</c:v>
                </c:pt>
                <c:pt idx="324">
                  <c:v>-0.245806</c:v>
                </c:pt>
                <c:pt idx="325">
                  <c:v>-0.245591</c:v>
                </c:pt>
                <c:pt idx="326">
                  <c:v>-0.240645</c:v>
                </c:pt>
                <c:pt idx="327">
                  <c:v>-0.23989199999999999</c:v>
                </c:pt>
                <c:pt idx="328">
                  <c:v>-0.24010799999999999</c:v>
                </c:pt>
                <c:pt idx="329">
                  <c:v>-0.229462</c:v>
                </c:pt>
                <c:pt idx="330">
                  <c:v>-0.237097</c:v>
                </c:pt>
                <c:pt idx="331">
                  <c:v>-0.24612899999999999</c:v>
                </c:pt>
                <c:pt idx="332">
                  <c:v>-0.26516100000000004</c:v>
                </c:pt>
                <c:pt idx="333">
                  <c:v>-0.29365600000000003</c:v>
                </c:pt>
                <c:pt idx="334">
                  <c:v>-0.29301100000000002</c:v>
                </c:pt>
                <c:pt idx="335">
                  <c:v>-0.30354799999999998</c:v>
                </c:pt>
                <c:pt idx="336">
                  <c:v>-0.29903199999999996</c:v>
                </c:pt>
                <c:pt idx="337">
                  <c:v>-0.30075299999999999</c:v>
                </c:pt>
                <c:pt idx="338">
                  <c:v>-0.28290299999999996</c:v>
                </c:pt>
                <c:pt idx="339">
                  <c:v>-0.28268799999999999</c:v>
                </c:pt>
                <c:pt idx="340">
                  <c:v>-0.25741900000000001</c:v>
                </c:pt>
                <c:pt idx="341">
                  <c:v>-0.23172000000000001</c:v>
                </c:pt>
                <c:pt idx="342">
                  <c:v>-0.22914000000000001</c:v>
                </c:pt>
                <c:pt idx="343">
                  <c:v>-0.230215</c:v>
                </c:pt>
                <c:pt idx="344">
                  <c:v>-0.227849</c:v>
                </c:pt>
                <c:pt idx="345">
                  <c:v>-0.23881699999999997</c:v>
                </c:pt>
                <c:pt idx="346">
                  <c:v>-0.22655899999999998</c:v>
                </c:pt>
                <c:pt idx="347">
                  <c:v>-0.24430099999999999</c:v>
                </c:pt>
                <c:pt idx="348">
                  <c:v>-0.26064500000000002</c:v>
                </c:pt>
                <c:pt idx="349">
                  <c:v>-0.277312</c:v>
                </c:pt>
                <c:pt idx="350">
                  <c:v>-0.29118300000000003</c:v>
                </c:pt>
                <c:pt idx="351">
                  <c:v>-0.29655900000000002</c:v>
                </c:pt>
                <c:pt idx="352">
                  <c:v>-0.29741899999999999</c:v>
                </c:pt>
                <c:pt idx="353">
                  <c:v>-0.29623699999999997</c:v>
                </c:pt>
                <c:pt idx="354">
                  <c:v>-0.30537600000000004</c:v>
                </c:pt>
                <c:pt idx="355">
                  <c:v>-0.31526900000000002</c:v>
                </c:pt>
                <c:pt idx="356">
                  <c:v>-0.33763399999999999</c:v>
                </c:pt>
                <c:pt idx="357">
                  <c:v>-0.34128999999999998</c:v>
                </c:pt>
                <c:pt idx="358">
                  <c:v>-0.33150499999999999</c:v>
                </c:pt>
                <c:pt idx="359">
                  <c:v>-0.32462400000000002</c:v>
                </c:pt>
                <c:pt idx="360">
                  <c:v>-0.32591399999999998</c:v>
                </c:pt>
                <c:pt idx="361">
                  <c:v>-0.322903</c:v>
                </c:pt>
                <c:pt idx="362">
                  <c:v>-0.33967700000000001</c:v>
                </c:pt>
                <c:pt idx="363">
                  <c:v>-0.34784900000000002</c:v>
                </c:pt>
                <c:pt idx="364">
                  <c:v>-0.327849</c:v>
                </c:pt>
                <c:pt idx="365">
                  <c:v>-0.318602</c:v>
                </c:pt>
                <c:pt idx="366">
                  <c:v>-0.32569899999999996</c:v>
                </c:pt>
                <c:pt idx="367">
                  <c:v>-0.29688199999999998</c:v>
                </c:pt>
                <c:pt idx="368">
                  <c:v>-0.30096800000000001</c:v>
                </c:pt>
                <c:pt idx="369">
                  <c:v>-0.28387099999999998</c:v>
                </c:pt>
                <c:pt idx="370">
                  <c:v>-0.27602100000000002</c:v>
                </c:pt>
                <c:pt idx="371">
                  <c:v>-0.27763399999999999</c:v>
                </c:pt>
                <c:pt idx="372">
                  <c:v>-0.28978500000000001</c:v>
                </c:pt>
                <c:pt idx="373">
                  <c:v>-0.28548400000000002</c:v>
                </c:pt>
                <c:pt idx="376">
                  <c:v>-0.29580600000000001</c:v>
                </c:pt>
                <c:pt idx="377">
                  <c:v>-0.27935500000000002</c:v>
                </c:pt>
                <c:pt idx="378">
                  <c:v>-0.27752700000000002</c:v>
                </c:pt>
                <c:pt idx="380">
                  <c:v>-0.27892499999999998</c:v>
                </c:pt>
                <c:pt idx="381">
                  <c:v>-0.285914</c:v>
                </c:pt>
                <c:pt idx="382">
                  <c:v>-0.31580600000000003</c:v>
                </c:pt>
                <c:pt idx="383">
                  <c:v>-0.31849499999999997</c:v>
                </c:pt>
                <c:pt idx="384">
                  <c:v>-0.297097</c:v>
                </c:pt>
                <c:pt idx="385">
                  <c:v>-0.29924700000000004</c:v>
                </c:pt>
                <c:pt idx="386">
                  <c:v>-0.29322599999999999</c:v>
                </c:pt>
                <c:pt idx="387">
                  <c:v>-0.30333300000000002</c:v>
                </c:pt>
                <c:pt idx="388">
                  <c:v>-0.30634400000000001</c:v>
                </c:pt>
                <c:pt idx="389">
                  <c:v>-0.30677399999999999</c:v>
                </c:pt>
                <c:pt idx="390">
                  <c:v>-0.32279600000000003</c:v>
                </c:pt>
                <c:pt idx="391">
                  <c:v>-0.270538</c:v>
                </c:pt>
                <c:pt idx="392">
                  <c:v>-0.295269</c:v>
                </c:pt>
                <c:pt idx="393">
                  <c:v>-0.31182799999999999</c:v>
                </c:pt>
                <c:pt idx="394">
                  <c:v>-0.31655899999999998</c:v>
                </c:pt>
                <c:pt idx="395">
                  <c:v>-0.31645200000000001</c:v>
                </c:pt>
                <c:pt idx="396">
                  <c:v>-0.33860200000000001</c:v>
                </c:pt>
                <c:pt idx="397">
                  <c:v>-0.360323</c:v>
                </c:pt>
                <c:pt idx="398">
                  <c:v>-0.36516100000000001</c:v>
                </c:pt>
                <c:pt idx="399">
                  <c:v>-0.34720399999999996</c:v>
                </c:pt>
                <c:pt idx="400">
                  <c:v>-0.34688200000000002</c:v>
                </c:pt>
                <c:pt idx="401">
                  <c:v>-0.33774199999999999</c:v>
                </c:pt>
                <c:pt idx="402">
                  <c:v>-0.34290300000000001</c:v>
                </c:pt>
                <c:pt idx="403">
                  <c:v>-0.33914</c:v>
                </c:pt>
                <c:pt idx="404">
                  <c:v>-0.32946199999999998</c:v>
                </c:pt>
                <c:pt idx="405">
                  <c:v>-0.33376300000000003</c:v>
                </c:pt>
                <c:pt idx="406">
                  <c:v>-0.32634399999999997</c:v>
                </c:pt>
                <c:pt idx="407">
                  <c:v>-0.354516</c:v>
                </c:pt>
                <c:pt idx="408">
                  <c:v>-0.31763400000000003</c:v>
                </c:pt>
                <c:pt idx="409">
                  <c:v>-0.28204299999999999</c:v>
                </c:pt>
                <c:pt idx="410">
                  <c:v>-0.29247299999999998</c:v>
                </c:pt>
                <c:pt idx="411">
                  <c:v>-0.28698899999999999</c:v>
                </c:pt>
                <c:pt idx="412">
                  <c:v>-0.23279599999999998</c:v>
                </c:pt>
                <c:pt idx="413">
                  <c:v>-0.24634400000000001</c:v>
                </c:pt>
                <c:pt idx="415">
                  <c:v>-0.263656</c:v>
                </c:pt>
                <c:pt idx="416">
                  <c:v>-0.24914000000000003</c:v>
                </c:pt>
                <c:pt idx="417">
                  <c:v>-0.284194</c:v>
                </c:pt>
                <c:pt idx="418">
                  <c:v>-0.301398</c:v>
                </c:pt>
                <c:pt idx="419">
                  <c:v>-0.30924699999999999</c:v>
                </c:pt>
                <c:pt idx="420">
                  <c:v>-0.27526899999999999</c:v>
                </c:pt>
                <c:pt idx="421">
                  <c:v>-0.28494599999999998</c:v>
                </c:pt>
                <c:pt idx="422">
                  <c:v>-0.28064499999999998</c:v>
                </c:pt>
                <c:pt idx="423">
                  <c:v>-0.226989</c:v>
                </c:pt>
                <c:pt idx="424">
                  <c:v>-0.19677399999999998</c:v>
                </c:pt>
                <c:pt idx="425">
                  <c:v>-0.15462400000000001</c:v>
                </c:pt>
                <c:pt idx="426">
                  <c:v>-0.15365600000000001</c:v>
                </c:pt>
                <c:pt idx="427">
                  <c:v>-0.14774200000000001</c:v>
                </c:pt>
                <c:pt idx="428">
                  <c:v>-0.15892500000000001</c:v>
                </c:pt>
                <c:pt idx="429">
                  <c:v>-0.17957000000000001</c:v>
                </c:pt>
                <c:pt idx="430">
                  <c:v>-0.181505</c:v>
                </c:pt>
                <c:pt idx="431">
                  <c:v>-0.185806</c:v>
                </c:pt>
                <c:pt idx="432">
                  <c:v>-0.17075299999999999</c:v>
                </c:pt>
                <c:pt idx="433">
                  <c:v>-0.182366</c:v>
                </c:pt>
                <c:pt idx="434">
                  <c:v>-0.15451599999999999</c:v>
                </c:pt>
                <c:pt idx="435">
                  <c:v>-0.172043</c:v>
                </c:pt>
                <c:pt idx="436">
                  <c:v>-0.154086</c:v>
                </c:pt>
                <c:pt idx="437">
                  <c:v>-0.16236599999999998</c:v>
                </c:pt>
                <c:pt idx="438">
                  <c:v>-0.16881699999999999</c:v>
                </c:pt>
                <c:pt idx="439">
                  <c:v>-0.186667</c:v>
                </c:pt>
                <c:pt idx="440">
                  <c:v>-0.18559100000000001</c:v>
                </c:pt>
                <c:pt idx="441">
                  <c:v>-0.17182800000000001</c:v>
                </c:pt>
                <c:pt idx="442">
                  <c:v>-0.17741900000000002</c:v>
                </c:pt>
                <c:pt idx="443">
                  <c:v>-0.149032</c:v>
                </c:pt>
                <c:pt idx="444">
                  <c:v>-0.14913999999999999</c:v>
                </c:pt>
                <c:pt idx="445">
                  <c:v>-0.15698899999999999</c:v>
                </c:pt>
                <c:pt idx="446">
                  <c:v>-0.15440899999999999</c:v>
                </c:pt>
                <c:pt idx="447">
                  <c:v>-0.14763400000000002</c:v>
                </c:pt>
                <c:pt idx="448">
                  <c:v>-0.119892</c:v>
                </c:pt>
                <c:pt idx="449">
                  <c:v>-0.132688</c:v>
                </c:pt>
                <c:pt idx="450">
                  <c:v>-0.118065</c:v>
                </c:pt>
                <c:pt idx="451">
                  <c:v>-0.113118</c:v>
                </c:pt>
                <c:pt idx="452">
                  <c:v>-0.10741899999999999</c:v>
                </c:pt>
                <c:pt idx="454">
                  <c:v>-0.10806499999999999</c:v>
                </c:pt>
                <c:pt idx="455">
                  <c:v>-0.12989200000000001</c:v>
                </c:pt>
                <c:pt idx="456">
                  <c:v>-0.12795699999999999</c:v>
                </c:pt>
                <c:pt idx="457">
                  <c:v>-0.16505400000000001</c:v>
                </c:pt>
                <c:pt idx="458">
                  <c:v>-0.18430099999999999</c:v>
                </c:pt>
                <c:pt idx="459">
                  <c:v>-0.21354800000000002</c:v>
                </c:pt>
                <c:pt idx="460">
                  <c:v>-0.22817199999999999</c:v>
                </c:pt>
                <c:pt idx="461">
                  <c:v>-0.23957000000000001</c:v>
                </c:pt>
                <c:pt idx="462">
                  <c:v>-0.23096800000000001</c:v>
                </c:pt>
                <c:pt idx="463">
                  <c:v>-0.195914</c:v>
                </c:pt>
                <c:pt idx="464">
                  <c:v>-0.20397899999999999</c:v>
                </c:pt>
                <c:pt idx="465">
                  <c:v>-0.202151</c:v>
                </c:pt>
                <c:pt idx="466">
                  <c:v>-0.18182799999999999</c:v>
                </c:pt>
                <c:pt idx="467">
                  <c:v>-0.19914000000000001</c:v>
                </c:pt>
                <c:pt idx="468">
                  <c:v>-0.20526900000000001</c:v>
                </c:pt>
                <c:pt idx="469">
                  <c:v>-0.24376300000000001</c:v>
                </c:pt>
                <c:pt idx="470">
                  <c:v>-0.25085999999999997</c:v>
                </c:pt>
                <c:pt idx="471">
                  <c:v>-0.258602</c:v>
                </c:pt>
                <c:pt idx="472">
                  <c:v>-0.29053799999999996</c:v>
                </c:pt>
                <c:pt idx="473">
                  <c:v>-0.296344</c:v>
                </c:pt>
                <c:pt idx="474">
                  <c:v>-0.28602100000000003</c:v>
                </c:pt>
                <c:pt idx="475">
                  <c:v>-0.28236600000000001</c:v>
                </c:pt>
                <c:pt idx="476">
                  <c:v>-0.29473099999999997</c:v>
                </c:pt>
                <c:pt idx="477">
                  <c:v>-0.25548399999999999</c:v>
                </c:pt>
                <c:pt idx="478">
                  <c:v>-0.25655899999999998</c:v>
                </c:pt>
                <c:pt idx="480">
                  <c:v>-0.24193500000000001</c:v>
                </c:pt>
                <c:pt idx="481">
                  <c:v>-0.24505400000000002</c:v>
                </c:pt>
                <c:pt idx="482">
                  <c:v>-0.26311800000000002</c:v>
                </c:pt>
                <c:pt idx="483">
                  <c:v>-0.26075300000000001</c:v>
                </c:pt>
                <c:pt idx="484">
                  <c:v>-0.256129</c:v>
                </c:pt>
                <c:pt idx="485">
                  <c:v>-0.27914</c:v>
                </c:pt>
                <c:pt idx="486">
                  <c:v>-0.276559</c:v>
                </c:pt>
                <c:pt idx="487">
                  <c:v>-0.250108</c:v>
                </c:pt>
                <c:pt idx="488">
                  <c:v>-0.266129</c:v>
                </c:pt>
                <c:pt idx="489">
                  <c:v>-0.27806500000000001</c:v>
                </c:pt>
                <c:pt idx="490">
                  <c:v>-0.27935500000000002</c:v>
                </c:pt>
                <c:pt idx="491">
                  <c:v>-0.28354800000000002</c:v>
                </c:pt>
                <c:pt idx="492">
                  <c:v>-0.29903199999999996</c:v>
                </c:pt>
                <c:pt idx="493">
                  <c:v>-0.25828000000000001</c:v>
                </c:pt>
                <c:pt idx="494">
                  <c:v>-0.29924700000000004</c:v>
                </c:pt>
                <c:pt idx="495">
                  <c:v>-0.32376300000000002</c:v>
                </c:pt>
                <c:pt idx="496">
                  <c:v>-0.31774200000000002</c:v>
                </c:pt>
                <c:pt idx="497">
                  <c:v>-0.284194</c:v>
                </c:pt>
                <c:pt idx="498">
                  <c:v>-0.28935500000000003</c:v>
                </c:pt>
                <c:pt idx="499">
                  <c:v>-0.29612899999999998</c:v>
                </c:pt>
                <c:pt idx="500">
                  <c:v>-0.28548400000000002</c:v>
                </c:pt>
                <c:pt idx="501">
                  <c:v>-0.297097</c:v>
                </c:pt>
                <c:pt idx="502">
                  <c:v>-0.32731199999999999</c:v>
                </c:pt>
                <c:pt idx="503">
                  <c:v>-0.31784899999999999</c:v>
                </c:pt>
                <c:pt idx="504">
                  <c:v>-0.306452</c:v>
                </c:pt>
                <c:pt idx="505">
                  <c:v>-0.32763399999999998</c:v>
                </c:pt>
                <c:pt idx="506">
                  <c:v>-0.337312</c:v>
                </c:pt>
                <c:pt idx="507">
                  <c:v>-0.366452</c:v>
                </c:pt>
                <c:pt idx="509">
                  <c:v>-0.33709699999999998</c:v>
                </c:pt>
                <c:pt idx="510">
                  <c:v>-0.36171999999999999</c:v>
                </c:pt>
                <c:pt idx="511">
                  <c:v>-0.36580599999999996</c:v>
                </c:pt>
                <c:pt idx="512">
                  <c:v>-0.36806399999999995</c:v>
                </c:pt>
                <c:pt idx="513">
                  <c:v>-0.37</c:v>
                </c:pt>
                <c:pt idx="514">
                  <c:v>-0.37193600000000004</c:v>
                </c:pt>
                <c:pt idx="515">
                  <c:v>-0.385376</c:v>
                </c:pt>
                <c:pt idx="516">
                  <c:v>-0.37569899999999995</c:v>
                </c:pt>
                <c:pt idx="517">
                  <c:v>-0.39408599999999999</c:v>
                </c:pt>
                <c:pt idx="518">
                  <c:v>-0.40290300000000001</c:v>
                </c:pt>
                <c:pt idx="519">
                  <c:v>-0.40397899999999998</c:v>
                </c:pt>
                <c:pt idx="520">
                  <c:v>-0.40537599999999996</c:v>
                </c:pt>
                <c:pt idx="521">
                  <c:v>-0.43161299999999997</c:v>
                </c:pt>
                <c:pt idx="522">
                  <c:v>-0.42741899999999999</c:v>
                </c:pt>
                <c:pt idx="523">
                  <c:v>-0.44085999999999997</c:v>
                </c:pt>
                <c:pt idx="524">
                  <c:v>-0.46967700000000001</c:v>
                </c:pt>
                <c:pt idx="525">
                  <c:v>-0.452903</c:v>
                </c:pt>
                <c:pt idx="526">
                  <c:v>-0.45526899999999998</c:v>
                </c:pt>
                <c:pt idx="527">
                  <c:v>-0.42021500000000001</c:v>
                </c:pt>
                <c:pt idx="528">
                  <c:v>-0.40795699999999996</c:v>
                </c:pt>
                <c:pt idx="530">
                  <c:v>-0.41537599999999997</c:v>
                </c:pt>
                <c:pt idx="531">
                  <c:v>-0.41171999999999997</c:v>
                </c:pt>
                <c:pt idx="532">
                  <c:v>-0.394839</c:v>
                </c:pt>
                <c:pt idx="533">
                  <c:v>-0.39559100000000003</c:v>
                </c:pt>
                <c:pt idx="534">
                  <c:v>-0.377419</c:v>
                </c:pt>
                <c:pt idx="535">
                  <c:v>-0.37763399999999997</c:v>
                </c:pt>
                <c:pt idx="536">
                  <c:v>-0.36903199999999997</c:v>
                </c:pt>
                <c:pt idx="537">
                  <c:v>-0.38333300000000003</c:v>
                </c:pt>
                <c:pt idx="538">
                  <c:v>-0.36430100000000004</c:v>
                </c:pt>
                <c:pt idx="539">
                  <c:v>-0.36935499999999999</c:v>
                </c:pt>
                <c:pt idx="540">
                  <c:v>-0.37182799999999999</c:v>
                </c:pt>
                <c:pt idx="541">
                  <c:v>-0.394731</c:v>
                </c:pt>
                <c:pt idx="542">
                  <c:v>-0.38569899999999996</c:v>
                </c:pt>
                <c:pt idx="543">
                  <c:v>-0.38903199999999999</c:v>
                </c:pt>
                <c:pt idx="544">
                  <c:v>-0.37849499999999997</c:v>
                </c:pt>
                <c:pt idx="545">
                  <c:v>-0.37419400000000003</c:v>
                </c:pt>
                <c:pt idx="546">
                  <c:v>-0.36247300000000005</c:v>
                </c:pt>
                <c:pt idx="547">
                  <c:v>-0.36677399999999999</c:v>
                </c:pt>
                <c:pt idx="548">
                  <c:v>-0.38903199999999999</c:v>
                </c:pt>
                <c:pt idx="549">
                  <c:v>-0.39085999999999999</c:v>
                </c:pt>
                <c:pt idx="550">
                  <c:v>-0.40430100000000002</c:v>
                </c:pt>
                <c:pt idx="551">
                  <c:v>-0.41763399999999995</c:v>
                </c:pt>
                <c:pt idx="552">
                  <c:v>-0.43247300000000005</c:v>
                </c:pt>
                <c:pt idx="553">
                  <c:v>-0.41247300000000003</c:v>
                </c:pt>
                <c:pt idx="555">
                  <c:v>-0.42</c:v>
                </c:pt>
                <c:pt idx="556">
                  <c:v>-0.40193600000000002</c:v>
                </c:pt>
                <c:pt idx="557">
                  <c:v>-0.39526899999999998</c:v>
                </c:pt>
                <c:pt idx="558">
                  <c:v>-0.38268799999999997</c:v>
                </c:pt>
                <c:pt idx="559">
                  <c:v>-0.37397900000000001</c:v>
                </c:pt>
                <c:pt idx="560">
                  <c:v>-0.39387099999999997</c:v>
                </c:pt>
                <c:pt idx="561">
                  <c:v>-0.39096800000000004</c:v>
                </c:pt>
                <c:pt idx="562">
                  <c:v>-0.41591400000000001</c:v>
                </c:pt>
                <c:pt idx="563">
                  <c:v>-0.40505400000000003</c:v>
                </c:pt>
                <c:pt idx="564">
                  <c:v>-0.402366</c:v>
                </c:pt>
                <c:pt idx="565">
                  <c:v>-0.40892499999999998</c:v>
                </c:pt>
                <c:pt idx="566">
                  <c:v>-0.40526899999999999</c:v>
                </c:pt>
                <c:pt idx="567">
                  <c:v>-0.40397899999999998</c:v>
                </c:pt>
                <c:pt idx="568">
                  <c:v>-0.42914000000000002</c:v>
                </c:pt>
                <c:pt idx="569">
                  <c:v>-0.44591399999999998</c:v>
                </c:pt>
                <c:pt idx="570">
                  <c:v>-0.44430100000000006</c:v>
                </c:pt>
                <c:pt idx="571">
                  <c:v>-0.403333</c:v>
                </c:pt>
                <c:pt idx="572">
                  <c:v>-0.38978499999999999</c:v>
                </c:pt>
                <c:pt idx="573">
                  <c:v>-0.37247300000000005</c:v>
                </c:pt>
                <c:pt idx="574">
                  <c:v>-0.35430100000000003</c:v>
                </c:pt>
                <c:pt idx="575">
                  <c:v>-0.33989199999999997</c:v>
                </c:pt>
                <c:pt idx="576">
                  <c:v>-0.34967700000000002</c:v>
                </c:pt>
                <c:pt idx="577">
                  <c:v>-0.332258</c:v>
                </c:pt>
                <c:pt idx="578">
                  <c:v>-0.37021500000000002</c:v>
                </c:pt>
                <c:pt idx="580">
                  <c:v>-0.38419400000000004</c:v>
                </c:pt>
                <c:pt idx="581">
                  <c:v>-0.37612900000000005</c:v>
                </c:pt>
                <c:pt idx="582">
                  <c:v>-0.38128999999999996</c:v>
                </c:pt>
                <c:pt idx="583">
                  <c:v>-0.40085999999999999</c:v>
                </c:pt>
                <c:pt idx="584">
                  <c:v>-0.38914000000000004</c:v>
                </c:pt>
                <c:pt idx="585">
                  <c:v>-0.38268799999999997</c:v>
                </c:pt>
                <c:pt idx="586">
                  <c:v>-0.40193600000000002</c:v>
                </c:pt>
                <c:pt idx="587">
                  <c:v>-0.393011</c:v>
                </c:pt>
                <c:pt idx="588">
                  <c:v>-0.36828000000000005</c:v>
                </c:pt>
                <c:pt idx="589">
                  <c:v>-0.37602099999999999</c:v>
                </c:pt>
                <c:pt idx="590">
                  <c:v>-0.37118299999999999</c:v>
                </c:pt>
                <c:pt idx="591">
                  <c:v>-0.34387099999999998</c:v>
                </c:pt>
                <c:pt idx="592">
                  <c:v>-0.34494599999999997</c:v>
                </c:pt>
                <c:pt idx="593">
                  <c:v>-0.33935499999999996</c:v>
                </c:pt>
                <c:pt idx="594">
                  <c:v>-0.35559099999999999</c:v>
                </c:pt>
                <c:pt idx="595">
                  <c:v>-0.329677</c:v>
                </c:pt>
                <c:pt idx="596">
                  <c:v>-0.37731200000000004</c:v>
                </c:pt>
                <c:pt idx="597">
                  <c:v>-0.39279600000000003</c:v>
                </c:pt>
                <c:pt idx="598">
                  <c:v>-0.37085999999999997</c:v>
                </c:pt>
                <c:pt idx="599">
                  <c:v>-0.375054</c:v>
                </c:pt>
                <c:pt idx="600">
                  <c:v>-0.34086</c:v>
                </c:pt>
                <c:pt idx="601">
                  <c:v>-0.35741899999999999</c:v>
                </c:pt>
                <c:pt idx="602">
                  <c:v>-0.31795699999999999</c:v>
                </c:pt>
                <c:pt idx="603">
                  <c:v>-0.30537600000000004</c:v>
                </c:pt>
                <c:pt idx="604">
                  <c:v>-0.303979</c:v>
                </c:pt>
                <c:pt idx="605">
                  <c:v>-0.31290299999999999</c:v>
                </c:pt>
                <c:pt idx="606">
                  <c:v>-0.31526900000000002</c:v>
                </c:pt>
                <c:pt idx="607">
                  <c:v>-0.32354799999999995</c:v>
                </c:pt>
                <c:pt idx="608">
                  <c:v>-0.31225799999999998</c:v>
                </c:pt>
                <c:pt idx="609">
                  <c:v>-0.31516100000000002</c:v>
                </c:pt>
                <c:pt idx="610">
                  <c:v>-0.29365600000000003</c:v>
                </c:pt>
                <c:pt idx="611">
                  <c:v>-0.28526899999999999</c:v>
                </c:pt>
                <c:pt idx="612">
                  <c:v>-0.274731</c:v>
                </c:pt>
                <c:pt idx="613">
                  <c:v>-0.28623700000000002</c:v>
                </c:pt>
                <c:pt idx="614">
                  <c:v>-0.29688199999999998</c:v>
                </c:pt>
                <c:pt idx="615">
                  <c:v>-0.27139800000000003</c:v>
                </c:pt>
                <c:pt idx="616">
                  <c:v>-0.271505</c:v>
                </c:pt>
                <c:pt idx="617">
                  <c:v>-0.246559</c:v>
                </c:pt>
                <c:pt idx="618">
                  <c:v>-0.25042999999999999</c:v>
                </c:pt>
                <c:pt idx="619">
                  <c:v>-0.26376300000000003</c:v>
                </c:pt>
                <c:pt idx="620">
                  <c:v>-0.25473099999999999</c:v>
                </c:pt>
                <c:pt idx="621">
                  <c:v>-0.23817199999999999</c:v>
                </c:pt>
                <c:pt idx="622">
                  <c:v>-0.24430099999999999</c:v>
                </c:pt>
                <c:pt idx="623">
                  <c:v>-0.25365599999999999</c:v>
                </c:pt>
                <c:pt idx="624">
                  <c:v>-0.24924700000000002</c:v>
                </c:pt>
                <c:pt idx="625">
                  <c:v>-0.22914000000000001</c:v>
                </c:pt>
                <c:pt idx="626">
                  <c:v>-0.23333300000000001</c:v>
                </c:pt>
                <c:pt idx="627">
                  <c:v>-0.25849499999999997</c:v>
                </c:pt>
                <c:pt idx="628">
                  <c:v>-0.24784900000000001</c:v>
                </c:pt>
                <c:pt idx="629">
                  <c:v>-0.26193500000000003</c:v>
                </c:pt>
                <c:pt idx="630">
                  <c:v>-0.238065</c:v>
                </c:pt>
                <c:pt idx="631">
                  <c:v>-0.23494599999999999</c:v>
                </c:pt>
                <c:pt idx="632">
                  <c:v>-0.23989199999999999</c:v>
                </c:pt>
                <c:pt idx="633">
                  <c:v>-0.23118300000000003</c:v>
                </c:pt>
                <c:pt idx="635">
                  <c:v>-0.23849499999999998</c:v>
                </c:pt>
                <c:pt idx="636">
                  <c:v>-0.24075299999999999</c:v>
                </c:pt>
                <c:pt idx="637">
                  <c:v>-0.24344100000000002</c:v>
                </c:pt>
                <c:pt idx="638">
                  <c:v>-0.21290299999999998</c:v>
                </c:pt>
                <c:pt idx="639">
                  <c:v>-0.19559100000000001</c:v>
                </c:pt>
                <c:pt idx="640">
                  <c:v>-0.203763</c:v>
                </c:pt>
                <c:pt idx="641">
                  <c:v>-0.20085999999999998</c:v>
                </c:pt>
                <c:pt idx="642">
                  <c:v>-0.212473</c:v>
                </c:pt>
                <c:pt idx="643">
                  <c:v>-0.20247299999999999</c:v>
                </c:pt>
                <c:pt idx="644">
                  <c:v>-0.212258</c:v>
                </c:pt>
                <c:pt idx="645">
                  <c:v>-0.206237</c:v>
                </c:pt>
                <c:pt idx="646">
                  <c:v>-0.193548</c:v>
                </c:pt>
                <c:pt idx="647">
                  <c:v>-0.19473099999999999</c:v>
                </c:pt>
                <c:pt idx="648">
                  <c:v>-0.21440899999999999</c:v>
                </c:pt>
                <c:pt idx="649">
                  <c:v>-0.210753</c:v>
                </c:pt>
                <c:pt idx="650">
                  <c:v>-0.196129</c:v>
                </c:pt>
                <c:pt idx="651">
                  <c:v>-0.19085999999999997</c:v>
                </c:pt>
                <c:pt idx="652">
                  <c:v>-0.18903199999999998</c:v>
                </c:pt>
                <c:pt idx="653">
                  <c:v>-0.17569899999999999</c:v>
                </c:pt>
                <c:pt idx="654">
                  <c:v>-0.16645199999999999</c:v>
                </c:pt>
                <c:pt idx="655">
                  <c:v>-0.18182799999999999</c:v>
                </c:pt>
                <c:pt idx="656">
                  <c:v>-0.185806</c:v>
                </c:pt>
                <c:pt idx="657">
                  <c:v>-0.19397900000000001</c:v>
                </c:pt>
                <c:pt idx="658">
                  <c:v>-0.19204299999999999</c:v>
                </c:pt>
                <c:pt idx="659">
                  <c:v>-0.18279599999999999</c:v>
                </c:pt>
                <c:pt idx="660">
                  <c:v>-0.21301100000000001</c:v>
                </c:pt>
                <c:pt idx="661">
                  <c:v>-0.24419399999999999</c:v>
                </c:pt>
                <c:pt idx="662">
                  <c:v>-0.242366</c:v>
                </c:pt>
                <c:pt idx="663">
                  <c:v>-0.23924700000000002</c:v>
                </c:pt>
                <c:pt idx="664">
                  <c:v>-0.23817199999999999</c:v>
                </c:pt>
                <c:pt idx="665">
                  <c:v>-0.25387100000000001</c:v>
                </c:pt>
                <c:pt idx="666">
                  <c:v>-0.26494599999999996</c:v>
                </c:pt>
                <c:pt idx="667">
                  <c:v>-0.26451599999999997</c:v>
                </c:pt>
                <c:pt idx="668">
                  <c:v>-0.26731199999999999</c:v>
                </c:pt>
                <c:pt idx="669">
                  <c:v>-0.29247299999999998</c:v>
                </c:pt>
                <c:pt idx="670">
                  <c:v>-0.28655900000000001</c:v>
                </c:pt>
                <c:pt idx="671">
                  <c:v>-0.33</c:v>
                </c:pt>
                <c:pt idx="673">
                  <c:v>-0.32301099999999999</c:v>
                </c:pt>
                <c:pt idx="674">
                  <c:v>-0.33838700000000005</c:v>
                </c:pt>
                <c:pt idx="675">
                  <c:v>-0.339032</c:v>
                </c:pt>
                <c:pt idx="676">
                  <c:v>-0.33516100000000004</c:v>
                </c:pt>
                <c:pt idx="677">
                  <c:v>-0.32957000000000003</c:v>
                </c:pt>
                <c:pt idx="678">
                  <c:v>-0.32451599999999997</c:v>
                </c:pt>
                <c:pt idx="679">
                  <c:v>-0.31451600000000002</c:v>
                </c:pt>
                <c:pt idx="680">
                  <c:v>-0.31150500000000003</c:v>
                </c:pt>
                <c:pt idx="681">
                  <c:v>-0.30279600000000001</c:v>
                </c:pt>
                <c:pt idx="682">
                  <c:v>-0.30720400000000003</c:v>
                </c:pt>
                <c:pt idx="683">
                  <c:v>-0.32763399999999998</c:v>
                </c:pt>
                <c:pt idx="684">
                  <c:v>-0.33559100000000003</c:v>
                </c:pt>
                <c:pt idx="685">
                  <c:v>-0.33150499999999999</c:v>
                </c:pt>
                <c:pt idx="686">
                  <c:v>-0.324409</c:v>
                </c:pt>
                <c:pt idx="687">
                  <c:v>-0.29483899999999996</c:v>
                </c:pt>
                <c:pt idx="688">
                  <c:v>-0.29612899999999998</c:v>
                </c:pt>
                <c:pt idx="689">
                  <c:v>-0.28720400000000001</c:v>
                </c:pt>
                <c:pt idx="690">
                  <c:v>-0.28967700000000002</c:v>
                </c:pt>
                <c:pt idx="691">
                  <c:v>-0.24935500000000002</c:v>
                </c:pt>
                <c:pt idx="692">
                  <c:v>-0.25290299999999999</c:v>
                </c:pt>
                <c:pt idx="693">
                  <c:v>-0.27010800000000001</c:v>
                </c:pt>
                <c:pt idx="694">
                  <c:v>-0.25817200000000001</c:v>
                </c:pt>
                <c:pt idx="695">
                  <c:v>-0.24591399999999999</c:v>
                </c:pt>
                <c:pt idx="696">
                  <c:v>-0.23698899999999998</c:v>
                </c:pt>
                <c:pt idx="697">
                  <c:v>-0.24344100000000002</c:v>
                </c:pt>
                <c:pt idx="698">
                  <c:v>-0.23612900000000001</c:v>
                </c:pt>
                <c:pt idx="699">
                  <c:v>-0.245806</c:v>
                </c:pt>
                <c:pt idx="700">
                  <c:v>-0.252581</c:v>
                </c:pt>
                <c:pt idx="701">
                  <c:v>-0.25967699999999999</c:v>
                </c:pt>
                <c:pt idx="702">
                  <c:v>-0.241505</c:v>
                </c:pt>
                <c:pt idx="703">
                  <c:v>-0.19924700000000001</c:v>
                </c:pt>
                <c:pt idx="704">
                  <c:v>-0.19032299999999999</c:v>
                </c:pt>
                <c:pt idx="705">
                  <c:v>-0.179892</c:v>
                </c:pt>
                <c:pt idx="706">
                  <c:v>-0.18354800000000002</c:v>
                </c:pt>
                <c:pt idx="707">
                  <c:v>-0.17720400000000003</c:v>
                </c:pt>
                <c:pt idx="708">
                  <c:v>-0.16569900000000001</c:v>
                </c:pt>
                <c:pt idx="709">
                  <c:v>-0.149892</c:v>
                </c:pt>
                <c:pt idx="710">
                  <c:v>-0.16118300000000002</c:v>
                </c:pt>
                <c:pt idx="711">
                  <c:v>-0.172043</c:v>
                </c:pt>
                <c:pt idx="712">
                  <c:v>-0.17516100000000001</c:v>
                </c:pt>
                <c:pt idx="713">
                  <c:v>-0.18516100000000002</c:v>
                </c:pt>
                <c:pt idx="714">
                  <c:v>-0.17763400000000001</c:v>
                </c:pt>
                <c:pt idx="715">
                  <c:v>-0.18096800000000002</c:v>
                </c:pt>
                <c:pt idx="716">
                  <c:v>-0.18258099999999999</c:v>
                </c:pt>
                <c:pt idx="717">
                  <c:v>-0.17419399999999999</c:v>
                </c:pt>
                <c:pt idx="718">
                  <c:v>-0.179785</c:v>
                </c:pt>
                <c:pt idx="719">
                  <c:v>-0.17290299999999997</c:v>
                </c:pt>
                <c:pt idx="720">
                  <c:v>-0.17354800000000001</c:v>
                </c:pt>
                <c:pt idx="721">
                  <c:v>-0.18537600000000001</c:v>
                </c:pt>
                <c:pt idx="722">
                  <c:v>-0.14828</c:v>
                </c:pt>
                <c:pt idx="723">
                  <c:v>-0.14957000000000001</c:v>
                </c:pt>
                <c:pt idx="724">
                  <c:v>-0.12096800000000001</c:v>
                </c:pt>
                <c:pt idx="725">
                  <c:v>-0.13935500000000001</c:v>
                </c:pt>
                <c:pt idx="726">
                  <c:v>-0.14591399999999999</c:v>
                </c:pt>
                <c:pt idx="727">
                  <c:v>-0.13666700000000001</c:v>
                </c:pt>
                <c:pt idx="728">
                  <c:v>-0.14763400000000002</c:v>
                </c:pt>
                <c:pt idx="729">
                  <c:v>-0.17612900000000001</c:v>
                </c:pt>
                <c:pt idx="730">
                  <c:v>-0.17247299999999999</c:v>
                </c:pt>
                <c:pt idx="731">
                  <c:v>-0.16935500000000001</c:v>
                </c:pt>
                <c:pt idx="732">
                  <c:v>-0.190215</c:v>
                </c:pt>
                <c:pt idx="733">
                  <c:v>-0.20311800000000002</c:v>
                </c:pt>
                <c:pt idx="734">
                  <c:v>-0.21967700000000001</c:v>
                </c:pt>
                <c:pt idx="735">
                  <c:v>-0.21430099999999999</c:v>
                </c:pt>
                <c:pt idx="737">
                  <c:v>-0.223333</c:v>
                </c:pt>
                <c:pt idx="738">
                  <c:v>-0.23957000000000001</c:v>
                </c:pt>
                <c:pt idx="739">
                  <c:v>-0.25085999999999997</c:v>
                </c:pt>
                <c:pt idx="740">
                  <c:v>-0.25322600000000001</c:v>
                </c:pt>
                <c:pt idx="741">
                  <c:v>-0.25784899999999999</c:v>
                </c:pt>
                <c:pt idx="742">
                  <c:v>-0.265484</c:v>
                </c:pt>
                <c:pt idx="743">
                  <c:v>-0.25720399999999999</c:v>
                </c:pt>
                <c:pt idx="744">
                  <c:v>-0.24333300000000002</c:v>
                </c:pt>
                <c:pt idx="745">
                  <c:v>-0.250108</c:v>
                </c:pt>
                <c:pt idx="746">
                  <c:v>-0.247419</c:v>
                </c:pt>
                <c:pt idx="747">
                  <c:v>-0.25021500000000002</c:v>
                </c:pt>
                <c:pt idx="748">
                  <c:v>-0.27032299999999998</c:v>
                </c:pt>
                <c:pt idx="749">
                  <c:v>-0.26010800000000001</c:v>
                </c:pt>
                <c:pt idx="750">
                  <c:v>-0.26849499999999998</c:v>
                </c:pt>
                <c:pt idx="751">
                  <c:v>-0.26871</c:v>
                </c:pt>
                <c:pt idx="752">
                  <c:v>-0.28354800000000002</c:v>
                </c:pt>
                <c:pt idx="753">
                  <c:v>-0.280968</c:v>
                </c:pt>
                <c:pt idx="754">
                  <c:v>-0.28354800000000002</c:v>
                </c:pt>
                <c:pt idx="755">
                  <c:v>-0.27634399999999998</c:v>
                </c:pt>
                <c:pt idx="756">
                  <c:v>-0.28526899999999999</c:v>
                </c:pt>
                <c:pt idx="757">
                  <c:v>-0.306452</c:v>
                </c:pt>
                <c:pt idx="758">
                  <c:v>-0.30462400000000001</c:v>
                </c:pt>
                <c:pt idx="759">
                  <c:v>-0.30602099999999999</c:v>
                </c:pt>
                <c:pt idx="760">
                  <c:v>-0.30333300000000002</c:v>
                </c:pt>
                <c:pt idx="761">
                  <c:v>-0.30440899999999999</c:v>
                </c:pt>
                <c:pt idx="762">
                  <c:v>-0.305591</c:v>
                </c:pt>
                <c:pt idx="763">
                  <c:v>-0.30935499999999999</c:v>
                </c:pt>
                <c:pt idx="764">
                  <c:v>-0.29903199999999996</c:v>
                </c:pt>
                <c:pt idx="765">
                  <c:v>-0.28870999999999997</c:v>
                </c:pt>
                <c:pt idx="767">
                  <c:v>-0.29010799999999998</c:v>
                </c:pt>
                <c:pt idx="768">
                  <c:v>-0.29591400000000001</c:v>
                </c:pt>
                <c:pt idx="769">
                  <c:v>-0.30709700000000001</c:v>
                </c:pt>
                <c:pt idx="770">
                  <c:v>-0.30903199999999997</c:v>
                </c:pt>
                <c:pt idx="771">
                  <c:v>-0.29408600000000001</c:v>
                </c:pt>
                <c:pt idx="772">
                  <c:v>-0.28967700000000002</c:v>
                </c:pt>
                <c:pt idx="773">
                  <c:v>-0.25333300000000003</c:v>
                </c:pt>
                <c:pt idx="774">
                  <c:v>-0.25365599999999999</c:v>
                </c:pt>
                <c:pt idx="775">
                  <c:v>-0.25204300000000002</c:v>
                </c:pt>
                <c:pt idx="776">
                  <c:v>-0.25376300000000002</c:v>
                </c:pt>
                <c:pt idx="777">
                  <c:v>-0.237957</c:v>
                </c:pt>
                <c:pt idx="778">
                  <c:v>-0.24204300000000001</c:v>
                </c:pt>
                <c:pt idx="779">
                  <c:v>-0.26462399999999997</c:v>
                </c:pt>
                <c:pt idx="780">
                  <c:v>-0.25957000000000002</c:v>
                </c:pt>
                <c:pt idx="781">
                  <c:v>-0.26602100000000001</c:v>
                </c:pt>
                <c:pt idx="782">
                  <c:v>-0.25903199999999998</c:v>
                </c:pt>
                <c:pt idx="783">
                  <c:v>-0.25924700000000001</c:v>
                </c:pt>
                <c:pt idx="784">
                  <c:v>-0.28021499999999999</c:v>
                </c:pt>
                <c:pt idx="785">
                  <c:v>-0.26957000000000003</c:v>
                </c:pt>
                <c:pt idx="786">
                  <c:v>-0.25666699999999998</c:v>
                </c:pt>
                <c:pt idx="787">
                  <c:v>-0.27677399999999996</c:v>
                </c:pt>
                <c:pt idx="788">
                  <c:v>-0.30150500000000002</c:v>
                </c:pt>
                <c:pt idx="789">
                  <c:v>-0.305699</c:v>
                </c:pt>
                <c:pt idx="790">
                  <c:v>-0.30118300000000003</c:v>
                </c:pt>
                <c:pt idx="792">
                  <c:v>-0.30483899999999997</c:v>
                </c:pt>
                <c:pt idx="793">
                  <c:v>-0.30107500000000004</c:v>
                </c:pt>
                <c:pt idx="794">
                  <c:v>-0.30021500000000001</c:v>
                </c:pt>
                <c:pt idx="795">
                  <c:v>-0.29042999999999997</c:v>
                </c:pt>
                <c:pt idx="796">
                  <c:v>-0.303226</c:v>
                </c:pt>
                <c:pt idx="797">
                  <c:v>-0.31946200000000002</c:v>
                </c:pt>
                <c:pt idx="798">
                  <c:v>-0.33150499999999999</c:v>
                </c:pt>
                <c:pt idx="799">
                  <c:v>-0.323656</c:v>
                </c:pt>
                <c:pt idx="800">
                  <c:v>-0.32666699999999999</c:v>
                </c:pt>
                <c:pt idx="801">
                  <c:v>-0.32161299999999998</c:v>
                </c:pt>
                <c:pt idx="802">
                  <c:v>-0.317527</c:v>
                </c:pt>
                <c:pt idx="803">
                  <c:v>-0.303118</c:v>
                </c:pt>
                <c:pt idx="804">
                  <c:v>-0.30150500000000002</c:v>
                </c:pt>
                <c:pt idx="805">
                  <c:v>-0.30784899999999998</c:v>
                </c:pt>
                <c:pt idx="806">
                  <c:v>-0.29258099999999998</c:v>
                </c:pt>
                <c:pt idx="807">
                  <c:v>-0.28473100000000001</c:v>
                </c:pt>
                <c:pt idx="808">
                  <c:v>-0.28494599999999998</c:v>
                </c:pt>
                <c:pt idx="809">
                  <c:v>-0.294516</c:v>
                </c:pt>
                <c:pt idx="810">
                  <c:v>-0.29612899999999998</c:v>
                </c:pt>
                <c:pt idx="812">
                  <c:v>-0.30677399999999999</c:v>
                </c:pt>
                <c:pt idx="813">
                  <c:v>-0.309892</c:v>
                </c:pt>
                <c:pt idx="814">
                  <c:v>-0.306452</c:v>
                </c:pt>
                <c:pt idx="815">
                  <c:v>-0.30516100000000002</c:v>
                </c:pt>
                <c:pt idx="816">
                  <c:v>-0.29849500000000001</c:v>
                </c:pt>
                <c:pt idx="817">
                  <c:v>-0.30118300000000003</c:v>
                </c:pt>
                <c:pt idx="818">
                  <c:v>-0.31010799999999999</c:v>
                </c:pt>
                <c:pt idx="819">
                  <c:v>-0.30096800000000001</c:v>
                </c:pt>
                <c:pt idx="820">
                  <c:v>-0.285914</c:v>
                </c:pt>
                <c:pt idx="821">
                  <c:v>-0.27795700000000001</c:v>
                </c:pt>
                <c:pt idx="822">
                  <c:v>-0.28806500000000002</c:v>
                </c:pt>
                <c:pt idx="823">
                  <c:v>-0.272258</c:v>
                </c:pt>
                <c:pt idx="824">
                  <c:v>-0.28817199999999998</c:v>
                </c:pt>
                <c:pt idx="825">
                  <c:v>-0.288495</c:v>
                </c:pt>
                <c:pt idx="826">
                  <c:v>-0.29677399999999998</c:v>
                </c:pt>
                <c:pt idx="827">
                  <c:v>-0.31666699999999998</c:v>
                </c:pt>
                <c:pt idx="828">
                  <c:v>-0.34376299999999999</c:v>
                </c:pt>
                <c:pt idx="829">
                  <c:v>-0.33849499999999999</c:v>
                </c:pt>
                <c:pt idx="830">
                  <c:v>-0.33634399999999998</c:v>
                </c:pt>
                <c:pt idx="831">
                  <c:v>-0.35634399999999999</c:v>
                </c:pt>
                <c:pt idx="832">
                  <c:v>-0.347742</c:v>
                </c:pt>
                <c:pt idx="833">
                  <c:v>-0.35892499999999999</c:v>
                </c:pt>
                <c:pt idx="834">
                  <c:v>-0.34612900000000002</c:v>
                </c:pt>
                <c:pt idx="835">
                  <c:v>-0.33795699999999995</c:v>
                </c:pt>
                <c:pt idx="837">
                  <c:v>-0.31741900000000001</c:v>
                </c:pt>
                <c:pt idx="838">
                  <c:v>-0.30494599999999999</c:v>
                </c:pt>
                <c:pt idx="839">
                  <c:v>-0.31182799999999999</c:v>
                </c:pt>
                <c:pt idx="840">
                  <c:v>-0.28634399999999999</c:v>
                </c:pt>
                <c:pt idx="841">
                  <c:v>-0.294516</c:v>
                </c:pt>
                <c:pt idx="842">
                  <c:v>-0.27645199999999998</c:v>
                </c:pt>
                <c:pt idx="843">
                  <c:v>-0.27354800000000001</c:v>
                </c:pt>
                <c:pt idx="844">
                  <c:v>-0.268065</c:v>
                </c:pt>
                <c:pt idx="845">
                  <c:v>-0.265484</c:v>
                </c:pt>
                <c:pt idx="846">
                  <c:v>-0.27279599999999998</c:v>
                </c:pt>
                <c:pt idx="847">
                  <c:v>-0.27</c:v>
                </c:pt>
                <c:pt idx="848">
                  <c:v>-0.27559100000000003</c:v>
                </c:pt>
                <c:pt idx="849">
                  <c:v>-0.29516100000000001</c:v>
                </c:pt>
                <c:pt idx="850">
                  <c:v>-0.27279599999999998</c:v>
                </c:pt>
                <c:pt idx="851">
                  <c:v>-0.29236600000000001</c:v>
                </c:pt>
                <c:pt idx="852">
                  <c:v>-0.300645</c:v>
                </c:pt>
                <c:pt idx="853">
                  <c:v>-0.29914000000000002</c:v>
                </c:pt>
                <c:pt idx="854">
                  <c:v>-0.296989</c:v>
                </c:pt>
                <c:pt idx="855">
                  <c:v>-0.27365600000000001</c:v>
                </c:pt>
                <c:pt idx="856">
                  <c:v>-0.27602100000000002</c:v>
                </c:pt>
                <c:pt idx="857">
                  <c:v>-0.28709699999999999</c:v>
                </c:pt>
                <c:pt idx="858">
                  <c:v>-0.30376300000000001</c:v>
                </c:pt>
                <c:pt idx="859">
                  <c:v>-0.29720400000000002</c:v>
                </c:pt>
                <c:pt idx="860">
                  <c:v>-0.302151</c:v>
                </c:pt>
                <c:pt idx="861">
                  <c:v>-0.30752699999999999</c:v>
                </c:pt>
                <c:pt idx="862">
                  <c:v>-0.28999999999999998</c:v>
                </c:pt>
                <c:pt idx="863">
                  <c:v>-0.29666700000000001</c:v>
                </c:pt>
                <c:pt idx="864">
                  <c:v>-0.27892499999999998</c:v>
                </c:pt>
                <c:pt idx="865">
                  <c:v>-0.28634399999999999</c:v>
                </c:pt>
                <c:pt idx="866">
                  <c:v>-0.28290299999999996</c:v>
                </c:pt>
                <c:pt idx="867">
                  <c:v>-0.27021499999999998</c:v>
                </c:pt>
                <c:pt idx="868">
                  <c:v>-0.26989200000000002</c:v>
                </c:pt>
                <c:pt idx="869">
                  <c:v>-0.272366</c:v>
                </c:pt>
                <c:pt idx="870">
                  <c:v>-0.27258099999999996</c:v>
                </c:pt>
                <c:pt idx="871">
                  <c:v>-0.25645200000000001</c:v>
                </c:pt>
                <c:pt idx="872">
                  <c:v>-0.22053799999999998</c:v>
                </c:pt>
                <c:pt idx="873">
                  <c:v>-0.21935500000000002</c:v>
                </c:pt>
                <c:pt idx="874">
                  <c:v>-0.216667</c:v>
                </c:pt>
                <c:pt idx="875">
                  <c:v>-0.210753</c:v>
                </c:pt>
                <c:pt idx="876">
                  <c:v>-0.22118300000000002</c:v>
                </c:pt>
                <c:pt idx="877">
                  <c:v>-0.22666699999999998</c:v>
                </c:pt>
                <c:pt idx="878">
                  <c:v>-0.226989</c:v>
                </c:pt>
                <c:pt idx="879">
                  <c:v>-0.23225799999999999</c:v>
                </c:pt>
                <c:pt idx="880">
                  <c:v>-0.25118299999999999</c:v>
                </c:pt>
                <c:pt idx="881">
                  <c:v>-0.25344100000000003</c:v>
                </c:pt>
                <c:pt idx="882">
                  <c:v>-0.26483899999999999</c:v>
                </c:pt>
                <c:pt idx="883">
                  <c:v>-0.22279599999999999</c:v>
                </c:pt>
                <c:pt idx="884">
                  <c:v>-0.21387100000000001</c:v>
                </c:pt>
                <c:pt idx="885">
                  <c:v>-0.223548</c:v>
                </c:pt>
                <c:pt idx="886">
                  <c:v>-0.21612899999999999</c:v>
                </c:pt>
                <c:pt idx="887">
                  <c:v>-0.20505400000000001</c:v>
                </c:pt>
                <c:pt idx="888">
                  <c:v>-0.22279599999999999</c:v>
                </c:pt>
                <c:pt idx="889">
                  <c:v>-0.21957000000000002</c:v>
                </c:pt>
                <c:pt idx="890">
                  <c:v>-0.211398</c:v>
                </c:pt>
                <c:pt idx="892">
                  <c:v>-0.20408599999999999</c:v>
                </c:pt>
                <c:pt idx="893">
                  <c:v>-0.218387</c:v>
                </c:pt>
                <c:pt idx="894">
                  <c:v>-0.21881699999999998</c:v>
                </c:pt>
                <c:pt idx="895">
                  <c:v>-0.22526900000000002</c:v>
                </c:pt>
                <c:pt idx="896">
                  <c:v>-0.24516100000000002</c:v>
                </c:pt>
                <c:pt idx="897">
                  <c:v>-0.24462399999999998</c:v>
                </c:pt>
                <c:pt idx="898">
                  <c:v>-0.24354800000000001</c:v>
                </c:pt>
                <c:pt idx="899">
                  <c:v>-0.24677399999999999</c:v>
                </c:pt>
                <c:pt idx="900">
                  <c:v>-0.25698899999999997</c:v>
                </c:pt>
                <c:pt idx="901">
                  <c:v>-0.25129000000000001</c:v>
                </c:pt>
                <c:pt idx="902">
                  <c:v>-0.25623699999999999</c:v>
                </c:pt>
                <c:pt idx="903">
                  <c:v>-0.24215100000000001</c:v>
                </c:pt>
                <c:pt idx="904">
                  <c:v>-0.24688199999999999</c:v>
                </c:pt>
                <c:pt idx="905">
                  <c:v>-0.27085999999999999</c:v>
                </c:pt>
                <c:pt idx="906">
                  <c:v>-0.28827999999999998</c:v>
                </c:pt>
                <c:pt idx="907">
                  <c:v>-0.28688199999999997</c:v>
                </c:pt>
                <c:pt idx="908">
                  <c:v>-0.28720400000000001</c:v>
                </c:pt>
                <c:pt idx="909">
                  <c:v>-0.28430099999999997</c:v>
                </c:pt>
                <c:pt idx="910">
                  <c:v>-0.26892499999999997</c:v>
                </c:pt>
                <c:pt idx="911">
                  <c:v>-0.28795700000000002</c:v>
                </c:pt>
                <c:pt idx="912">
                  <c:v>-0.27871000000000001</c:v>
                </c:pt>
                <c:pt idx="913">
                  <c:v>-0.28612900000000002</c:v>
                </c:pt>
                <c:pt idx="914">
                  <c:v>-0.28010800000000002</c:v>
                </c:pt>
                <c:pt idx="915">
                  <c:v>-0.28655900000000001</c:v>
                </c:pt>
                <c:pt idx="916">
                  <c:v>-0.289462</c:v>
                </c:pt>
                <c:pt idx="917">
                  <c:v>-0.27139800000000003</c:v>
                </c:pt>
                <c:pt idx="918">
                  <c:v>-0.296344</c:v>
                </c:pt>
                <c:pt idx="919">
                  <c:v>-0.30870999999999998</c:v>
                </c:pt>
                <c:pt idx="920">
                  <c:v>-0.30688199999999999</c:v>
                </c:pt>
                <c:pt idx="921">
                  <c:v>-0.31215100000000001</c:v>
                </c:pt>
                <c:pt idx="922">
                  <c:v>-0.317527</c:v>
                </c:pt>
                <c:pt idx="923">
                  <c:v>-0.32569899999999996</c:v>
                </c:pt>
                <c:pt idx="924">
                  <c:v>-0.32161299999999998</c:v>
                </c:pt>
                <c:pt idx="925">
                  <c:v>-0.34376299999999999</c:v>
                </c:pt>
                <c:pt idx="926">
                  <c:v>-0.34043000000000001</c:v>
                </c:pt>
                <c:pt idx="927">
                  <c:v>-0.32451599999999997</c:v>
                </c:pt>
                <c:pt idx="928">
                  <c:v>-0.30688199999999999</c:v>
                </c:pt>
                <c:pt idx="930">
                  <c:v>-0.29290299999999997</c:v>
                </c:pt>
                <c:pt idx="931">
                  <c:v>-0.291935</c:v>
                </c:pt>
                <c:pt idx="932">
                  <c:v>-0.30182799999999999</c:v>
                </c:pt>
                <c:pt idx="933">
                  <c:v>-0.27956999999999999</c:v>
                </c:pt>
                <c:pt idx="934">
                  <c:v>-0.29010799999999998</c:v>
                </c:pt>
                <c:pt idx="935">
                  <c:v>-0.29860199999999998</c:v>
                </c:pt>
                <c:pt idx="936">
                  <c:v>-0.29924700000000004</c:v>
                </c:pt>
                <c:pt idx="937">
                  <c:v>-0.29860199999999998</c:v>
                </c:pt>
                <c:pt idx="938">
                  <c:v>-0.276559</c:v>
                </c:pt>
                <c:pt idx="939">
                  <c:v>-0.24172000000000002</c:v>
                </c:pt>
                <c:pt idx="940">
                  <c:v>-0.228602</c:v>
                </c:pt>
                <c:pt idx="941">
                  <c:v>-0.21957000000000002</c:v>
                </c:pt>
                <c:pt idx="942">
                  <c:v>-0.214194</c:v>
                </c:pt>
                <c:pt idx="943">
                  <c:v>-0.209032</c:v>
                </c:pt>
                <c:pt idx="944">
                  <c:v>-0.193333</c:v>
                </c:pt>
                <c:pt idx="945">
                  <c:v>-0.19731200000000002</c:v>
                </c:pt>
                <c:pt idx="946">
                  <c:v>-0.18548400000000001</c:v>
                </c:pt>
                <c:pt idx="947">
                  <c:v>-0.19064499999999998</c:v>
                </c:pt>
                <c:pt idx="948">
                  <c:v>-0.18516100000000002</c:v>
                </c:pt>
                <c:pt idx="949">
                  <c:v>-0.19526900000000003</c:v>
                </c:pt>
                <c:pt idx="950">
                  <c:v>-0.207097</c:v>
                </c:pt>
                <c:pt idx="951">
                  <c:v>-0.18914</c:v>
                </c:pt>
                <c:pt idx="952">
                  <c:v>-0.17957000000000001</c:v>
                </c:pt>
                <c:pt idx="953">
                  <c:v>-0.18548400000000001</c:v>
                </c:pt>
                <c:pt idx="954">
                  <c:v>-0.181505</c:v>
                </c:pt>
                <c:pt idx="955">
                  <c:v>-0.181398</c:v>
                </c:pt>
                <c:pt idx="956">
                  <c:v>-0.15602199999999999</c:v>
                </c:pt>
                <c:pt idx="957">
                  <c:v>-0.13150499999999998</c:v>
                </c:pt>
                <c:pt idx="958">
                  <c:v>-0.105161</c:v>
                </c:pt>
                <c:pt idx="959">
                  <c:v>-0.11333299999999999</c:v>
                </c:pt>
                <c:pt idx="960">
                  <c:v>-0.102258</c:v>
                </c:pt>
                <c:pt idx="961">
                  <c:v>-0.117419</c:v>
                </c:pt>
                <c:pt idx="962">
                  <c:v>-9.3870999999999996E-2</c:v>
                </c:pt>
                <c:pt idx="963">
                  <c:v>-0.106989</c:v>
                </c:pt>
                <c:pt idx="964">
                  <c:v>-9.1935000000000003E-2</c:v>
                </c:pt>
                <c:pt idx="965">
                  <c:v>-9.9031999999999995E-2</c:v>
                </c:pt>
                <c:pt idx="966">
                  <c:v>-9.2796000000000003E-2</c:v>
                </c:pt>
                <c:pt idx="967">
                  <c:v>-8.9892E-2</c:v>
                </c:pt>
                <c:pt idx="968">
                  <c:v>-8.9570000000000011E-2</c:v>
                </c:pt>
                <c:pt idx="969">
                  <c:v>-8.2796000000000008E-2</c:v>
                </c:pt>
                <c:pt idx="970">
                  <c:v>-7.4409000000000003E-2</c:v>
                </c:pt>
                <c:pt idx="971">
                  <c:v>-6.0323000000000002E-2</c:v>
                </c:pt>
                <c:pt idx="972">
                  <c:v>-5.5591000000000002E-2</c:v>
                </c:pt>
                <c:pt idx="973">
                  <c:v>-8.2796000000000008E-2</c:v>
                </c:pt>
                <c:pt idx="974">
                  <c:v>-7.5699000000000002E-2</c:v>
                </c:pt>
                <c:pt idx="975">
                  <c:v>-6.1719999999999997E-2</c:v>
                </c:pt>
                <c:pt idx="976">
                  <c:v>-4.6022E-2</c:v>
                </c:pt>
                <c:pt idx="977">
                  <c:v>-3.7097000000000005E-2</c:v>
                </c:pt>
                <c:pt idx="978">
                  <c:v>-3.2902999999999995E-2</c:v>
                </c:pt>
                <c:pt idx="979">
                  <c:v>-6.2580999999999998E-2</c:v>
                </c:pt>
                <c:pt idx="980">
                  <c:v>-4.9355000000000003E-2</c:v>
                </c:pt>
                <c:pt idx="981">
                  <c:v>-4.2473000000000004E-2</c:v>
                </c:pt>
                <c:pt idx="982">
                  <c:v>-4.3011000000000001E-2</c:v>
                </c:pt>
                <c:pt idx="983">
                  <c:v>-2.8065000000000003E-2</c:v>
                </c:pt>
                <c:pt idx="984">
                  <c:v>-2.7526999999999999E-2</c:v>
                </c:pt>
                <c:pt idx="985">
                  <c:v>-2.0537999999999997E-2</c:v>
                </c:pt>
                <c:pt idx="986">
                  <c:v>1.6130000000000001E-3</c:v>
                </c:pt>
                <c:pt idx="987">
                  <c:v>5.6989999999999992E-3</c:v>
                </c:pt>
                <c:pt idx="988">
                  <c:v>-3.9779999999999998E-3</c:v>
                </c:pt>
                <c:pt idx="989">
                  <c:v>7.6339999999999993E-3</c:v>
                </c:pt>
                <c:pt idx="990">
                  <c:v>1.0968E-2</c:v>
                </c:pt>
                <c:pt idx="991">
                  <c:v>7.5270000000000007E-3</c:v>
                </c:pt>
                <c:pt idx="992">
                  <c:v>2.6882000000000003E-2</c:v>
                </c:pt>
                <c:pt idx="994">
                  <c:v>2.9140000000000003E-2</c:v>
                </c:pt>
                <c:pt idx="995">
                  <c:v>9.68E-4</c:v>
                </c:pt>
                <c:pt idx="996">
                  <c:v>-5.8060000000000004E-3</c:v>
                </c:pt>
                <c:pt idx="997">
                  <c:v>-5.0539999999999995E-3</c:v>
                </c:pt>
                <c:pt idx="998">
                  <c:v>8.9249999999999989E-3</c:v>
                </c:pt>
                <c:pt idx="999">
                  <c:v>1.1505000000000001E-2</c:v>
                </c:pt>
                <c:pt idx="1000">
                  <c:v>-5.5910000000000005E-3</c:v>
                </c:pt>
                <c:pt idx="1001">
                  <c:v>9.3550000000000005E-3</c:v>
                </c:pt>
                <c:pt idx="1002">
                  <c:v>1.0800000000000001E-4</c:v>
                </c:pt>
                <c:pt idx="1003">
                  <c:v>6.1289999999999999E-3</c:v>
                </c:pt>
                <c:pt idx="1004">
                  <c:v>-4.3978000000000003E-2</c:v>
                </c:pt>
                <c:pt idx="1005">
                  <c:v>-2.6773999999999999E-2</c:v>
                </c:pt>
                <c:pt idx="1006">
                  <c:v>9.8919999999999998E-3</c:v>
                </c:pt>
                <c:pt idx="1007">
                  <c:v>-5.7527000000000002E-2</c:v>
                </c:pt>
                <c:pt idx="1008">
                  <c:v>-3.5590999999999998E-2</c:v>
                </c:pt>
                <c:pt idx="1009">
                  <c:v>-4.3441E-2</c:v>
                </c:pt>
                <c:pt idx="1010">
                  <c:v>-3.1289999999999998E-2</c:v>
                </c:pt>
                <c:pt idx="1011">
                  <c:v>-5.4085999999999995E-2</c:v>
                </c:pt>
                <c:pt idx="1012">
                  <c:v>-5.0860000000000002E-2</c:v>
                </c:pt>
                <c:pt idx="1013">
                  <c:v>-5.1182999999999999E-2</c:v>
                </c:pt>
                <c:pt idx="1014">
                  <c:v>-4.6452E-2</c:v>
                </c:pt>
                <c:pt idx="1015">
                  <c:v>-4.6666999999999993E-2</c:v>
                </c:pt>
                <c:pt idx="1016">
                  <c:v>-2.7633999999999999E-2</c:v>
                </c:pt>
                <c:pt idx="1017">
                  <c:v>-4.0107999999999998E-2</c:v>
                </c:pt>
                <c:pt idx="1018">
                  <c:v>-3.5590999999999998E-2</c:v>
                </c:pt>
                <c:pt idx="1019">
                  <c:v>-4.7312E-2</c:v>
                </c:pt>
                <c:pt idx="1020">
                  <c:v>-3.7097000000000005E-2</c:v>
                </c:pt>
                <c:pt idx="1021">
                  <c:v>-2.2151000000000001E-2</c:v>
                </c:pt>
                <c:pt idx="1022">
                  <c:v>-3.7849000000000001E-2</c:v>
                </c:pt>
                <c:pt idx="1024">
                  <c:v>-3.4730999999999998E-2</c:v>
                </c:pt>
                <c:pt idx="1025">
                  <c:v>2.6879999999999999E-3</c:v>
                </c:pt>
                <c:pt idx="1026">
                  <c:v>5.2690000000000002E-3</c:v>
                </c:pt>
                <c:pt idx="1027">
                  <c:v>2.3011E-2</c:v>
                </c:pt>
                <c:pt idx="1028">
                  <c:v>2.5590999999999999E-2</c:v>
                </c:pt>
                <c:pt idx="1029">
                  <c:v>2.9355000000000003E-2</c:v>
                </c:pt>
                <c:pt idx="1030">
                  <c:v>7.3010999999999993E-2</c:v>
                </c:pt>
                <c:pt idx="1031">
                  <c:v>9.4086000000000003E-2</c:v>
                </c:pt>
                <c:pt idx="1032">
                  <c:v>0.101075</c:v>
                </c:pt>
                <c:pt idx="1033">
                  <c:v>9.9247000000000002E-2</c:v>
                </c:pt>
                <c:pt idx="1034">
                  <c:v>0.124086</c:v>
                </c:pt>
                <c:pt idx="1035">
                  <c:v>0.11118299999999999</c:v>
                </c:pt>
                <c:pt idx="1036">
                  <c:v>0.104839</c:v>
                </c:pt>
                <c:pt idx="1037">
                  <c:v>9.4946000000000003E-2</c:v>
                </c:pt>
                <c:pt idx="1038">
                  <c:v>0.10548400000000001</c:v>
                </c:pt>
                <c:pt idx="1039">
                  <c:v>0.117312</c:v>
                </c:pt>
                <c:pt idx="1040">
                  <c:v>0.10827999999999999</c:v>
                </c:pt>
                <c:pt idx="1041">
                  <c:v>8.6128999999999997E-2</c:v>
                </c:pt>
                <c:pt idx="1042">
                  <c:v>9.1828000000000007E-2</c:v>
                </c:pt>
                <c:pt idx="1043">
                  <c:v>0.11</c:v>
                </c:pt>
                <c:pt idx="1044">
                  <c:v>0.118925</c:v>
                </c:pt>
                <c:pt idx="1045">
                  <c:v>0.145484</c:v>
                </c:pt>
                <c:pt idx="1046">
                  <c:v>0.135376</c:v>
                </c:pt>
                <c:pt idx="1047">
                  <c:v>0.119785</c:v>
                </c:pt>
                <c:pt idx="1049">
                  <c:v>0.11021499999999999</c:v>
                </c:pt>
                <c:pt idx="1050">
                  <c:v>6.8171999999999996E-2</c:v>
                </c:pt>
                <c:pt idx="1051">
                  <c:v>8.6128999999999997E-2</c:v>
                </c:pt>
                <c:pt idx="1052">
                  <c:v>9.5699000000000006E-2</c:v>
                </c:pt>
                <c:pt idx="1053">
                  <c:v>0.13387099999999999</c:v>
                </c:pt>
                <c:pt idx="1054">
                  <c:v>0.142043</c:v>
                </c:pt>
                <c:pt idx="1055">
                  <c:v>0.14516099999999998</c:v>
                </c:pt>
                <c:pt idx="1056">
                  <c:v>0.153118</c:v>
                </c:pt>
                <c:pt idx="1057">
                  <c:v>0.17784900000000001</c:v>
                </c:pt>
                <c:pt idx="1058">
                  <c:v>0.18559100000000001</c:v>
                </c:pt>
                <c:pt idx="1059">
                  <c:v>0.201935</c:v>
                </c:pt>
                <c:pt idx="1060">
                  <c:v>0.209032</c:v>
                </c:pt>
                <c:pt idx="1061">
                  <c:v>0.19225799999999998</c:v>
                </c:pt>
                <c:pt idx="1062">
                  <c:v>0.20258099999999998</c:v>
                </c:pt>
                <c:pt idx="1063">
                  <c:v>0.19419400000000001</c:v>
                </c:pt>
                <c:pt idx="1064">
                  <c:v>0.18914</c:v>
                </c:pt>
                <c:pt idx="1065">
                  <c:v>0.17698899999999998</c:v>
                </c:pt>
                <c:pt idx="1066">
                  <c:v>0.19085999999999997</c:v>
                </c:pt>
                <c:pt idx="1067">
                  <c:v>0.180645</c:v>
                </c:pt>
                <c:pt idx="1069">
                  <c:v>0.150645</c:v>
                </c:pt>
                <c:pt idx="1070">
                  <c:v>0.13763400000000001</c:v>
                </c:pt>
                <c:pt idx="1071">
                  <c:v>0.143763</c:v>
                </c:pt>
                <c:pt idx="1072">
                  <c:v>0.120215</c:v>
                </c:pt>
                <c:pt idx="1073">
                  <c:v>0.13397800000000001</c:v>
                </c:pt>
                <c:pt idx="1074">
                  <c:v>0.15387100000000001</c:v>
                </c:pt>
                <c:pt idx="1075">
                  <c:v>0.15440899999999999</c:v>
                </c:pt>
                <c:pt idx="1076">
                  <c:v>0.196129</c:v>
                </c:pt>
                <c:pt idx="1077">
                  <c:v>0.215806</c:v>
                </c:pt>
                <c:pt idx="1078">
                  <c:v>0.206344</c:v>
                </c:pt>
                <c:pt idx="1079">
                  <c:v>0.20333300000000001</c:v>
                </c:pt>
                <c:pt idx="1080">
                  <c:v>0.19118300000000002</c:v>
                </c:pt>
                <c:pt idx="1081">
                  <c:v>0.19290299999999999</c:v>
                </c:pt>
                <c:pt idx="1082">
                  <c:v>0.21204300000000001</c:v>
                </c:pt>
                <c:pt idx="1083">
                  <c:v>0.20043</c:v>
                </c:pt>
                <c:pt idx="1084">
                  <c:v>0.21376300000000001</c:v>
                </c:pt>
                <c:pt idx="1085">
                  <c:v>0.22225799999999998</c:v>
                </c:pt>
                <c:pt idx="1086">
                  <c:v>0.218387</c:v>
                </c:pt>
                <c:pt idx="1087">
                  <c:v>0.18957000000000002</c:v>
                </c:pt>
                <c:pt idx="1088">
                  <c:v>0.17150500000000002</c:v>
                </c:pt>
                <c:pt idx="1089">
                  <c:v>0.18806500000000001</c:v>
                </c:pt>
                <c:pt idx="1090">
                  <c:v>0.18473099999999998</c:v>
                </c:pt>
                <c:pt idx="1091">
                  <c:v>0.16559100000000002</c:v>
                </c:pt>
                <c:pt idx="1092">
                  <c:v>0.15021499999999999</c:v>
                </c:pt>
                <c:pt idx="1093">
                  <c:v>0.14580599999999999</c:v>
                </c:pt>
                <c:pt idx="1094">
                  <c:v>0.14741899999999999</c:v>
                </c:pt>
                <c:pt idx="1095">
                  <c:v>0.15258099999999999</c:v>
                </c:pt>
                <c:pt idx="1096">
                  <c:v>0.17440899999999998</c:v>
                </c:pt>
                <c:pt idx="1097">
                  <c:v>0.175591</c:v>
                </c:pt>
                <c:pt idx="1099">
                  <c:v>0.217419</c:v>
                </c:pt>
                <c:pt idx="1100">
                  <c:v>0.215806</c:v>
                </c:pt>
                <c:pt idx="1101">
                  <c:v>0.219892</c:v>
                </c:pt>
                <c:pt idx="1102">
                  <c:v>0.27967700000000001</c:v>
                </c:pt>
                <c:pt idx="1103">
                  <c:v>0.28903199999999996</c:v>
                </c:pt>
                <c:pt idx="1104">
                  <c:v>0.30774200000000002</c:v>
                </c:pt>
                <c:pt idx="1105">
                  <c:v>0.31655899999999998</c:v>
                </c:pt>
                <c:pt idx="1106">
                  <c:v>0.30784899999999998</c:v>
                </c:pt>
                <c:pt idx="1107">
                  <c:v>0.298817</c:v>
                </c:pt>
                <c:pt idx="1108">
                  <c:v>0.29591400000000001</c:v>
                </c:pt>
                <c:pt idx="1109">
                  <c:v>0.330538</c:v>
                </c:pt>
                <c:pt idx="1110">
                  <c:v>0.319247</c:v>
                </c:pt>
                <c:pt idx="1111">
                  <c:v>0.29225800000000002</c:v>
                </c:pt>
                <c:pt idx="1112">
                  <c:v>0.287634</c:v>
                </c:pt>
                <c:pt idx="1113">
                  <c:v>0.28387099999999998</c:v>
                </c:pt>
                <c:pt idx="1114">
                  <c:v>0.27677399999999996</c:v>
                </c:pt>
                <c:pt idx="1115">
                  <c:v>0.24806500000000001</c:v>
                </c:pt>
                <c:pt idx="1116">
                  <c:v>0.27516099999999999</c:v>
                </c:pt>
                <c:pt idx="1117">
                  <c:v>0.25451599999999996</c:v>
                </c:pt>
                <c:pt idx="1118">
                  <c:v>0.16989200000000002</c:v>
                </c:pt>
                <c:pt idx="1119">
                  <c:v>0.15634399999999998</c:v>
                </c:pt>
                <c:pt idx="1120">
                  <c:v>0.14440899999999998</c:v>
                </c:pt>
                <c:pt idx="1121">
                  <c:v>0.174624</c:v>
                </c:pt>
                <c:pt idx="1122">
                  <c:v>0.16290299999999999</c:v>
                </c:pt>
                <c:pt idx="1123">
                  <c:v>0.20580600000000002</c:v>
                </c:pt>
                <c:pt idx="1124">
                  <c:v>0.23860199999999998</c:v>
                </c:pt>
                <c:pt idx="1125">
                  <c:v>0.24505400000000002</c:v>
                </c:pt>
                <c:pt idx="1126">
                  <c:v>0.25548399999999999</c:v>
                </c:pt>
                <c:pt idx="1127">
                  <c:v>0.267957</c:v>
                </c:pt>
                <c:pt idx="1128">
                  <c:v>0.228602</c:v>
                </c:pt>
                <c:pt idx="1129">
                  <c:v>0.272258</c:v>
                </c:pt>
                <c:pt idx="1130">
                  <c:v>0.25957000000000002</c:v>
                </c:pt>
                <c:pt idx="1131">
                  <c:v>0.26311800000000002</c:v>
                </c:pt>
                <c:pt idx="1132">
                  <c:v>0.26946200000000003</c:v>
                </c:pt>
                <c:pt idx="1133">
                  <c:v>0.25150500000000003</c:v>
                </c:pt>
                <c:pt idx="1134">
                  <c:v>0.30118300000000003</c:v>
                </c:pt>
                <c:pt idx="1135">
                  <c:v>0.29322599999999999</c:v>
                </c:pt>
                <c:pt idx="1136">
                  <c:v>0.28215099999999999</c:v>
                </c:pt>
                <c:pt idx="1137">
                  <c:v>0.27075299999999997</c:v>
                </c:pt>
                <c:pt idx="1138">
                  <c:v>0.28870999999999997</c:v>
                </c:pt>
                <c:pt idx="1139">
                  <c:v>0.28537600000000002</c:v>
                </c:pt>
                <c:pt idx="1140">
                  <c:v>0.33075299999999996</c:v>
                </c:pt>
                <c:pt idx="1141">
                  <c:v>0.30430099999999999</c:v>
                </c:pt>
                <c:pt idx="1142">
                  <c:v>0.28193499999999999</c:v>
                </c:pt>
                <c:pt idx="1143">
                  <c:v>0.26645199999999997</c:v>
                </c:pt>
                <c:pt idx="1144">
                  <c:v>0.25806499999999999</c:v>
                </c:pt>
                <c:pt idx="1145">
                  <c:v>0.20677399999999999</c:v>
                </c:pt>
                <c:pt idx="1146">
                  <c:v>0.19720400000000002</c:v>
                </c:pt>
                <c:pt idx="1147">
                  <c:v>0.20870999999999998</c:v>
                </c:pt>
                <c:pt idx="1148">
                  <c:v>0.21860199999999999</c:v>
                </c:pt>
                <c:pt idx="1149">
                  <c:v>0.21645199999999998</c:v>
                </c:pt>
                <c:pt idx="1151">
                  <c:v>0.21946200000000002</c:v>
                </c:pt>
                <c:pt idx="1152">
                  <c:v>0.202043</c:v>
                </c:pt>
                <c:pt idx="1153">
                  <c:v>0.20924700000000002</c:v>
                </c:pt>
                <c:pt idx="1154">
                  <c:v>0.26946200000000003</c:v>
                </c:pt>
                <c:pt idx="1155">
                  <c:v>0.25957000000000002</c:v>
                </c:pt>
                <c:pt idx="1156">
                  <c:v>0.22741900000000001</c:v>
                </c:pt>
                <c:pt idx="1157">
                  <c:v>0.25365599999999999</c:v>
                </c:pt>
                <c:pt idx="1158">
                  <c:v>0.290215</c:v>
                </c:pt>
                <c:pt idx="1159">
                  <c:v>0.30914000000000003</c:v>
                </c:pt>
                <c:pt idx="1160">
                  <c:v>0.30849499999999996</c:v>
                </c:pt>
                <c:pt idx="1161">
                  <c:v>0.27537600000000001</c:v>
                </c:pt>
                <c:pt idx="1162">
                  <c:v>0.29602099999999998</c:v>
                </c:pt>
                <c:pt idx="1163">
                  <c:v>0.29924700000000004</c:v>
                </c:pt>
                <c:pt idx="1164">
                  <c:v>0.30333300000000002</c:v>
                </c:pt>
                <c:pt idx="1165">
                  <c:v>0.32354799999999995</c:v>
                </c:pt>
                <c:pt idx="1166">
                  <c:v>0.33344099999999999</c:v>
                </c:pt>
                <c:pt idx="1167">
                  <c:v>0.36666699999999997</c:v>
                </c:pt>
                <c:pt idx="1168">
                  <c:v>0.38042999999999999</c:v>
                </c:pt>
                <c:pt idx="1169">
                  <c:v>0.370753</c:v>
                </c:pt>
                <c:pt idx="1170">
                  <c:v>0.38677400000000001</c:v>
                </c:pt>
                <c:pt idx="1171">
                  <c:v>0.38193600000000005</c:v>
                </c:pt>
                <c:pt idx="1172">
                  <c:v>0.39247300000000002</c:v>
                </c:pt>
                <c:pt idx="1173">
                  <c:v>0.39763399999999999</c:v>
                </c:pt>
                <c:pt idx="1174">
                  <c:v>0.47021500000000005</c:v>
                </c:pt>
                <c:pt idx="1175">
                  <c:v>0.45247300000000001</c:v>
                </c:pt>
                <c:pt idx="1176">
                  <c:v>0.48569899999999999</c:v>
                </c:pt>
                <c:pt idx="1177">
                  <c:v>0.47118299999999996</c:v>
                </c:pt>
                <c:pt idx="1178">
                  <c:v>0.51763399999999993</c:v>
                </c:pt>
                <c:pt idx="1179">
                  <c:v>0.52279600000000004</c:v>
                </c:pt>
                <c:pt idx="1180">
                  <c:v>0.51053800000000005</c:v>
                </c:pt>
                <c:pt idx="1181">
                  <c:v>0.54602099999999998</c:v>
                </c:pt>
                <c:pt idx="1182">
                  <c:v>0.51236599999999999</c:v>
                </c:pt>
                <c:pt idx="1183">
                  <c:v>0.52935500000000002</c:v>
                </c:pt>
                <c:pt idx="1184">
                  <c:v>0.53795700000000002</c:v>
                </c:pt>
                <c:pt idx="1185">
                  <c:v>0.45828000000000002</c:v>
                </c:pt>
                <c:pt idx="1187">
                  <c:v>0.48430100000000004</c:v>
                </c:pt>
                <c:pt idx="1188">
                  <c:v>0.499247</c:v>
                </c:pt>
                <c:pt idx="1189">
                  <c:v>0.49831600000000004</c:v>
                </c:pt>
                <c:pt idx="1190">
                  <c:v>0.47064500000000004</c:v>
                </c:pt>
                <c:pt idx="1191">
                  <c:v>0.49419400000000002</c:v>
                </c:pt>
                <c:pt idx="1192">
                  <c:v>0.46021500000000004</c:v>
                </c:pt>
                <c:pt idx="1193">
                  <c:v>0.51677399999999996</c:v>
                </c:pt>
                <c:pt idx="1194">
                  <c:v>0.47569899999999998</c:v>
                </c:pt>
                <c:pt idx="1195">
                  <c:v>0.49860199999999999</c:v>
                </c:pt>
                <c:pt idx="1196">
                  <c:v>0.49526899999999996</c:v>
                </c:pt>
                <c:pt idx="1197">
                  <c:v>0.49161299999999997</c:v>
                </c:pt>
                <c:pt idx="1198">
                  <c:v>0.53537599999999996</c:v>
                </c:pt>
                <c:pt idx="1199">
                  <c:v>0.50526899999999997</c:v>
                </c:pt>
                <c:pt idx="1200">
                  <c:v>0.52698900000000004</c:v>
                </c:pt>
                <c:pt idx="1201">
                  <c:v>0.50698900000000002</c:v>
                </c:pt>
                <c:pt idx="1202">
                  <c:v>0.55892500000000001</c:v>
                </c:pt>
                <c:pt idx="1203">
                  <c:v>0.56150500000000003</c:v>
                </c:pt>
                <c:pt idx="1204">
                  <c:v>0.59354799999999996</c:v>
                </c:pt>
                <c:pt idx="1205">
                  <c:v>0.60096800000000006</c:v>
                </c:pt>
                <c:pt idx="1206">
                  <c:v>0.61849500000000002</c:v>
                </c:pt>
                <c:pt idx="1207">
                  <c:v>0.62720399999999998</c:v>
                </c:pt>
                <c:pt idx="1208">
                  <c:v>0.625054</c:v>
                </c:pt>
                <c:pt idx="1209">
                  <c:v>0.62236599999999997</c:v>
                </c:pt>
                <c:pt idx="1210">
                  <c:v>0.60924699999999998</c:v>
                </c:pt>
                <c:pt idx="1211">
                  <c:v>0.60419400000000001</c:v>
                </c:pt>
                <c:pt idx="1212">
                  <c:v>0.619892</c:v>
                </c:pt>
                <c:pt idx="1213">
                  <c:v>0.60838700000000001</c:v>
                </c:pt>
                <c:pt idx="1214">
                  <c:v>0.65956999999999999</c:v>
                </c:pt>
                <c:pt idx="1215">
                  <c:v>0.65365600000000001</c:v>
                </c:pt>
                <c:pt idx="1216">
                  <c:v>0.67645200000000005</c:v>
                </c:pt>
                <c:pt idx="1217">
                  <c:v>0.66516099999999989</c:v>
                </c:pt>
                <c:pt idx="1218">
                  <c:v>0.655806</c:v>
                </c:pt>
                <c:pt idx="1219">
                  <c:v>0.64311800000000008</c:v>
                </c:pt>
                <c:pt idx="1220">
                  <c:v>0.52107500000000007</c:v>
                </c:pt>
                <c:pt idx="1221">
                  <c:v>0.52591399999999999</c:v>
                </c:pt>
                <c:pt idx="1222">
                  <c:v>0.53440900000000002</c:v>
                </c:pt>
                <c:pt idx="1223">
                  <c:v>0.60526899999999995</c:v>
                </c:pt>
                <c:pt idx="1224">
                  <c:v>0.67774199999999996</c:v>
                </c:pt>
                <c:pt idx="1225">
                  <c:v>0.75720399999999999</c:v>
                </c:pt>
                <c:pt idx="1226">
                  <c:v>0.76623699999999995</c:v>
                </c:pt>
                <c:pt idx="1227">
                  <c:v>0.81053799999999998</c:v>
                </c:pt>
                <c:pt idx="1228">
                  <c:v>0.82849500000000009</c:v>
                </c:pt>
                <c:pt idx="1229">
                  <c:v>0.80795699999999993</c:v>
                </c:pt>
                <c:pt idx="1230">
                  <c:v>0.83709699999999998</c:v>
                </c:pt>
                <c:pt idx="1231">
                  <c:v>0.80096800000000001</c:v>
                </c:pt>
                <c:pt idx="1232">
                  <c:v>0.76623699999999995</c:v>
                </c:pt>
                <c:pt idx="1233">
                  <c:v>0.78645200000000004</c:v>
                </c:pt>
                <c:pt idx="1234">
                  <c:v>0.76849500000000004</c:v>
                </c:pt>
                <c:pt idx="1235">
                  <c:v>0.76881699999999997</c:v>
                </c:pt>
                <c:pt idx="1236">
                  <c:v>0.73171999999999993</c:v>
                </c:pt>
                <c:pt idx="1237">
                  <c:v>0.74225800000000008</c:v>
                </c:pt>
                <c:pt idx="1238">
                  <c:v>0.67483900000000008</c:v>
                </c:pt>
                <c:pt idx="1239">
                  <c:v>0.65064499999999992</c:v>
                </c:pt>
                <c:pt idx="1240">
                  <c:v>0.69774199999999997</c:v>
                </c:pt>
                <c:pt idx="1241">
                  <c:v>0.76462399999999997</c:v>
                </c:pt>
                <c:pt idx="1242">
                  <c:v>0.745699</c:v>
                </c:pt>
                <c:pt idx="1243">
                  <c:v>0.71602099999999991</c:v>
                </c:pt>
                <c:pt idx="1244">
                  <c:v>0.75806399999999996</c:v>
                </c:pt>
                <c:pt idx="1245">
                  <c:v>0.598387</c:v>
                </c:pt>
                <c:pt idx="1246">
                  <c:v>0.602688</c:v>
                </c:pt>
                <c:pt idx="1247">
                  <c:v>0.57387100000000002</c:v>
                </c:pt>
                <c:pt idx="1248">
                  <c:v>0.59892499999999993</c:v>
                </c:pt>
                <c:pt idx="1249">
                  <c:v>0.60010800000000009</c:v>
                </c:pt>
                <c:pt idx="1251">
                  <c:v>0.68548399999999998</c:v>
                </c:pt>
                <c:pt idx="1252">
                  <c:v>0.72376300000000005</c:v>
                </c:pt>
                <c:pt idx="1253">
                  <c:v>0.70913999999999999</c:v>
                </c:pt>
                <c:pt idx="1254">
                  <c:v>0.73795699999999997</c:v>
                </c:pt>
                <c:pt idx="1255">
                  <c:v>0.73914000000000002</c:v>
                </c:pt>
                <c:pt idx="1256">
                  <c:v>0.72892499999999993</c:v>
                </c:pt>
                <c:pt idx="1257">
                  <c:v>0.75387100000000007</c:v>
                </c:pt>
                <c:pt idx="1258">
                  <c:v>0.75462400000000007</c:v>
                </c:pt>
                <c:pt idx="1259">
                  <c:v>0.73946200000000006</c:v>
                </c:pt>
                <c:pt idx="1260">
                  <c:v>0.83806399999999992</c:v>
                </c:pt>
                <c:pt idx="1261">
                  <c:v>0.80763400000000007</c:v>
                </c:pt>
                <c:pt idx="1262">
                  <c:v>0.82</c:v>
                </c:pt>
                <c:pt idx="1263">
                  <c:v>0.79365600000000003</c:v>
                </c:pt>
                <c:pt idx="1264">
                  <c:v>0.73763400000000001</c:v>
                </c:pt>
                <c:pt idx="1265">
                  <c:v>0.74397900000000006</c:v>
                </c:pt>
                <c:pt idx="1266">
                  <c:v>0.72118300000000002</c:v>
                </c:pt>
                <c:pt idx="1267">
                  <c:v>0.74709700000000001</c:v>
                </c:pt>
                <c:pt idx="1268">
                  <c:v>0.78623699999999996</c:v>
                </c:pt>
                <c:pt idx="1269">
                  <c:v>0.81860200000000005</c:v>
                </c:pt>
                <c:pt idx="1270">
                  <c:v>0.8111830000000001</c:v>
                </c:pt>
                <c:pt idx="1271">
                  <c:v>0.81817200000000001</c:v>
                </c:pt>
                <c:pt idx="1272">
                  <c:v>0.80623699999999998</c:v>
                </c:pt>
                <c:pt idx="1273">
                  <c:v>0.7931180000000001</c:v>
                </c:pt>
                <c:pt idx="1274">
                  <c:v>0.78806399999999999</c:v>
                </c:pt>
                <c:pt idx="1275">
                  <c:v>0.807419</c:v>
                </c:pt>
                <c:pt idx="1276">
                  <c:v>0.77741899999999997</c:v>
                </c:pt>
                <c:pt idx="1277">
                  <c:v>0.76655899999999999</c:v>
                </c:pt>
                <c:pt idx="1278">
                  <c:v>0.80344099999999996</c:v>
                </c:pt>
                <c:pt idx="1279">
                  <c:v>0.70881699999999992</c:v>
                </c:pt>
                <c:pt idx="1280">
                  <c:v>0.74451599999999996</c:v>
                </c:pt>
                <c:pt idx="1282">
                  <c:v>0.73516099999999995</c:v>
                </c:pt>
                <c:pt idx="1283">
                  <c:v>0.75419399999999992</c:v>
                </c:pt>
                <c:pt idx="1284">
                  <c:v>0.75655899999999998</c:v>
                </c:pt>
                <c:pt idx="1285">
                  <c:v>0.79430099999999992</c:v>
                </c:pt>
                <c:pt idx="1286">
                  <c:v>0.70935500000000007</c:v>
                </c:pt>
                <c:pt idx="1287">
                  <c:v>0.73182800000000003</c:v>
                </c:pt>
                <c:pt idx="1288">
                  <c:v>0.73526899999999995</c:v>
                </c:pt>
                <c:pt idx="1289">
                  <c:v>0.76333299999999993</c:v>
                </c:pt>
                <c:pt idx="1290">
                  <c:v>0.76075300000000001</c:v>
                </c:pt>
                <c:pt idx="1291">
                  <c:v>0.75645200000000001</c:v>
                </c:pt>
                <c:pt idx="1292">
                  <c:v>0.76118300000000005</c:v>
                </c:pt>
                <c:pt idx="1293">
                  <c:v>0.75290299999999999</c:v>
                </c:pt>
                <c:pt idx="1294">
                  <c:v>0.7377419999999999</c:v>
                </c:pt>
              </c:numCache>
            </c:numRef>
          </c:val>
          <c:smooth val="0"/>
          <c:extLst>
            <c:ext xmlns:c16="http://schemas.microsoft.com/office/drawing/2014/chart" uri="{C3380CC4-5D6E-409C-BE32-E72D297353CC}">
              <c16:uniqueId val="{00000000-AB1B-4920-B2AE-D78733C0EC06}"/>
            </c:ext>
          </c:extLst>
        </c:ser>
        <c:ser>
          <c:idx val="1"/>
          <c:order val="1"/>
          <c:tx>
            <c:strRef>
              <c:f>'5y'!$D$2</c:f>
              <c:strCache>
                <c:ptCount val="1"/>
                <c:pt idx="0">
                  <c:v>ABX</c:v>
                </c:pt>
              </c:strCache>
            </c:strRef>
          </c:tx>
          <c:spPr>
            <a:ln w="28575" cap="rnd">
              <a:solidFill>
                <a:schemeClr val="bg1">
                  <a:lumMod val="65000"/>
                </a:schemeClr>
              </a:solidFill>
              <a:round/>
            </a:ln>
            <a:effectLst/>
          </c:spPr>
          <c:marker>
            <c:symbol val="none"/>
          </c:marker>
          <c:cat>
            <c:numRef>
              <c:f>'5y'!$B$3:$B$1297</c:f>
              <c:numCache>
                <c:formatCode>m/d/yyyy</c:formatCode>
                <c:ptCount val="1295"/>
                <c:pt idx="0">
                  <c:v>44032</c:v>
                </c:pt>
                <c:pt idx="1">
                  <c:v>44033</c:v>
                </c:pt>
                <c:pt idx="2">
                  <c:v>44034</c:v>
                </c:pt>
                <c:pt idx="3">
                  <c:v>44035</c:v>
                </c:pt>
                <c:pt idx="4">
                  <c:v>44036</c:v>
                </c:pt>
                <c:pt idx="5">
                  <c:v>44039</c:v>
                </c:pt>
                <c:pt idx="6">
                  <c:v>44040</c:v>
                </c:pt>
                <c:pt idx="7">
                  <c:v>44041</c:v>
                </c:pt>
                <c:pt idx="8">
                  <c:v>44042</c:v>
                </c:pt>
                <c:pt idx="9">
                  <c:v>44043</c:v>
                </c:pt>
                <c:pt idx="10">
                  <c:v>44046</c:v>
                </c:pt>
                <c:pt idx="11">
                  <c:v>44047</c:v>
                </c:pt>
                <c:pt idx="12">
                  <c:v>44048</c:v>
                </c:pt>
                <c:pt idx="13">
                  <c:v>44049</c:v>
                </c:pt>
                <c:pt idx="14">
                  <c:v>44050</c:v>
                </c:pt>
                <c:pt idx="15">
                  <c:v>44053</c:v>
                </c:pt>
                <c:pt idx="16">
                  <c:v>44054</c:v>
                </c:pt>
                <c:pt idx="17">
                  <c:v>44055</c:v>
                </c:pt>
                <c:pt idx="18">
                  <c:v>44056</c:v>
                </c:pt>
                <c:pt idx="19">
                  <c:v>44057</c:v>
                </c:pt>
                <c:pt idx="20">
                  <c:v>44060</c:v>
                </c:pt>
                <c:pt idx="21">
                  <c:v>44061</c:v>
                </c:pt>
                <c:pt idx="22">
                  <c:v>44062</c:v>
                </c:pt>
                <c:pt idx="23">
                  <c:v>44063</c:v>
                </c:pt>
                <c:pt idx="24">
                  <c:v>44064</c:v>
                </c:pt>
                <c:pt idx="25">
                  <c:v>44067</c:v>
                </c:pt>
                <c:pt idx="26">
                  <c:v>44068</c:v>
                </c:pt>
                <c:pt idx="27">
                  <c:v>44069</c:v>
                </c:pt>
                <c:pt idx="28">
                  <c:v>44070</c:v>
                </c:pt>
                <c:pt idx="29">
                  <c:v>44071</c:v>
                </c:pt>
                <c:pt idx="30">
                  <c:v>44074</c:v>
                </c:pt>
                <c:pt idx="31">
                  <c:v>44075</c:v>
                </c:pt>
                <c:pt idx="32">
                  <c:v>44076</c:v>
                </c:pt>
                <c:pt idx="33">
                  <c:v>44077</c:v>
                </c:pt>
                <c:pt idx="34">
                  <c:v>44078</c:v>
                </c:pt>
                <c:pt idx="35">
                  <c:v>44081</c:v>
                </c:pt>
                <c:pt idx="36">
                  <c:v>44082</c:v>
                </c:pt>
                <c:pt idx="37">
                  <c:v>44083</c:v>
                </c:pt>
                <c:pt idx="38">
                  <c:v>44084</c:v>
                </c:pt>
                <c:pt idx="39">
                  <c:v>44085</c:v>
                </c:pt>
                <c:pt idx="40">
                  <c:v>44088</c:v>
                </c:pt>
                <c:pt idx="41">
                  <c:v>44089</c:v>
                </c:pt>
                <c:pt idx="42">
                  <c:v>44090</c:v>
                </c:pt>
                <c:pt idx="43">
                  <c:v>44091</c:v>
                </c:pt>
                <c:pt idx="44">
                  <c:v>44092</c:v>
                </c:pt>
                <c:pt idx="45">
                  <c:v>44095</c:v>
                </c:pt>
                <c:pt idx="46">
                  <c:v>44096</c:v>
                </c:pt>
                <c:pt idx="47">
                  <c:v>44097</c:v>
                </c:pt>
                <c:pt idx="48">
                  <c:v>44098</c:v>
                </c:pt>
                <c:pt idx="49">
                  <c:v>44099</c:v>
                </c:pt>
                <c:pt idx="50">
                  <c:v>44102</c:v>
                </c:pt>
                <c:pt idx="51">
                  <c:v>44103</c:v>
                </c:pt>
                <c:pt idx="52">
                  <c:v>44104</c:v>
                </c:pt>
                <c:pt idx="53">
                  <c:v>44105</c:v>
                </c:pt>
                <c:pt idx="54">
                  <c:v>44106</c:v>
                </c:pt>
                <c:pt idx="55">
                  <c:v>44109</c:v>
                </c:pt>
                <c:pt idx="56">
                  <c:v>44110</c:v>
                </c:pt>
                <c:pt idx="57">
                  <c:v>44111</c:v>
                </c:pt>
                <c:pt idx="58">
                  <c:v>44112</c:v>
                </c:pt>
                <c:pt idx="59">
                  <c:v>44113</c:v>
                </c:pt>
                <c:pt idx="60">
                  <c:v>44116</c:v>
                </c:pt>
                <c:pt idx="61">
                  <c:v>44117</c:v>
                </c:pt>
                <c:pt idx="62">
                  <c:v>44118</c:v>
                </c:pt>
                <c:pt idx="63">
                  <c:v>44119</c:v>
                </c:pt>
                <c:pt idx="64">
                  <c:v>44120</c:v>
                </c:pt>
                <c:pt idx="65">
                  <c:v>44123</c:v>
                </c:pt>
                <c:pt idx="66">
                  <c:v>44124</c:v>
                </c:pt>
                <c:pt idx="67">
                  <c:v>44125</c:v>
                </c:pt>
                <c:pt idx="68">
                  <c:v>44126</c:v>
                </c:pt>
                <c:pt idx="69">
                  <c:v>44127</c:v>
                </c:pt>
                <c:pt idx="70">
                  <c:v>44130</c:v>
                </c:pt>
                <c:pt idx="71">
                  <c:v>44131</c:v>
                </c:pt>
                <c:pt idx="72">
                  <c:v>44132</c:v>
                </c:pt>
                <c:pt idx="73">
                  <c:v>44133</c:v>
                </c:pt>
                <c:pt idx="74">
                  <c:v>44134</c:v>
                </c:pt>
                <c:pt idx="75">
                  <c:v>44137</c:v>
                </c:pt>
                <c:pt idx="76">
                  <c:v>44138</c:v>
                </c:pt>
                <c:pt idx="77">
                  <c:v>44139</c:v>
                </c:pt>
                <c:pt idx="78">
                  <c:v>44140</c:v>
                </c:pt>
                <c:pt idx="79">
                  <c:v>44141</c:v>
                </c:pt>
                <c:pt idx="80">
                  <c:v>44144</c:v>
                </c:pt>
                <c:pt idx="81">
                  <c:v>44145</c:v>
                </c:pt>
                <c:pt idx="82">
                  <c:v>44146</c:v>
                </c:pt>
                <c:pt idx="83">
                  <c:v>44147</c:v>
                </c:pt>
                <c:pt idx="84">
                  <c:v>44148</c:v>
                </c:pt>
                <c:pt idx="85">
                  <c:v>44151</c:v>
                </c:pt>
                <c:pt idx="86">
                  <c:v>44152</c:v>
                </c:pt>
                <c:pt idx="87">
                  <c:v>44153</c:v>
                </c:pt>
                <c:pt idx="88">
                  <c:v>44154</c:v>
                </c:pt>
                <c:pt idx="89">
                  <c:v>44155</c:v>
                </c:pt>
                <c:pt idx="90">
                  <c:v>44158</c:v>
                </c:pt>
                <c:pt idx="91">
                  <c:v>44159</c:v>
                </c:pt>
                <c:pt idx="92">
                  <c:v>44160</c:v>
                </c:pt>
                <c:pt idx="93">
                  <c:v>44161</c:v>
                </c:pt>
                <c:pt idx="94">
                  <c:v>44162</c:v>
                </c:pt>
                <c:pt idx="95">
                  <c:v>44165</c:v>
                </c:pt>
                <c:pt idx="96">
                  <c:v>44166</c:v>
                </c:pt>
                <c:pt idx="97">
                  <c:v>44167</c:v>
                </c:pt>
                <c:pt idx="98">
                  <c:v>44168</c:v>
                </c:pt>
                <c:pt idx="99">
                  <c:v>44169</c:v>
                </c:pt>
                <c:pt idx="100">
                  <c:v>44172</c:v>
                </c:pt>
                <c:pt idx="101">
                  <c:v>44173</c:v>
                </c:pt>
                <c:pt idx="102">
                  <c:v>44174</c:v>
                </c:pt>
                <c:pt idx="103">
                  <c:v>44175</c:v>
                </c:pt>
                <c:pt idx="104">
                  <c:v>44176</c:v>
                </c:pt>
                <c:pt idx="105">
                  <c:v>44179</c:v>
                </c:pt>
                <c:pt idx="106">
                  <c:v>44180</c:v>
                </c:pt>
                <c:pt idx="107">
                  <c:v>44181</c:v>
                </c:pt>
                <c:pt idx="108">
                  <c:v>44182</c:v>
                </c:pt>
                <c:pt idx="109">
                  <c:v>44183</c:v>
                </c:pt>
                <c:pt idx="110">
                  <c:v>44186</c:v>
                </c:pt>
                <c:pt idx="111">
                  <c:v>44187</c:v>
                </c:pt>
                <c:pt idx="112">
                  <c:v>44188</c:v>
                </c:pt>
                <c:pt idx="113">
                  <c:v>44189</c:v>
                </c:pt>
                <c:pt idx="114">
                  <c:v>44193</c:v>
                </c:pt>
                <c:pt idx="115">
                  <c:v>44194</c:v>
                </c:pt>
                <c:pt idx="116">
                  <c:v>44195</c:v>
                </c:pt>
                <c:pt idx="117">
                  <c:v>44196</c:v>
                </c:pt>
                <c:pt idx="118">
                  <c:v>44197</c:v>
                </c:pt>
                <c:pt idx="119">
                  <c:v>44200</c:v>
                </c:pt>
                <c:pt idx="120">
                  <c:v>44201</c:v>
                </c:pt>
                <c:pt idx="121">
                  <c:v>44202</c:v>
                </c:pt>
                <c:pt idx="122">
                  <c:v>44203</c:v>
                </c:pt>
                <c:pt idx="123">
                  <c:v>44204</c:v>
                </c:pt>
                <c:pt idx="124">
                  <c:v>44207</c:v>
                </c:pt>
                <c:pt idx="125">
                  <c:v>44208</c:v>
                </c:pt>
                <c:pt idx="126">
                  <c:v>44209</c:v>
                </c:pt>
                <c:pt idx="127">
                  <c:v>44210</c:v>
                </c:pt>
                <c:pt idx="128">
                  <c:v>44211</c:v>
                </c:pt>
                <c:pt idx="129">
                  <c:v>44214</c:v>
                </c:pt>
                <c:pt idx="130">
                  <c:v>44215</c:v>
                </c:pt>
                <c:pt idx="131">
                  <c:v>44216</c:v>
                </c:pt>
                <c:pt idx="132">
                  <c:v>44217</c:v>
                </c:pt>
                <c:pt idx="133">
                  <c:v>44218</c:v>
                </c:pt>
                <c:pt idx="134">
                  <c:v>44221</c:v>
                </c:pt>
                <c:pt idx="135">
                  <c:v>44222</c:v>
                </c:pt>
                <c:pt idx="136">
                  <c:v>44223</c:v>
                </c:pt>
                <c:pt idx="137">
                  <c:v>44224</c:v>
                </c:pt>
                <c:pt idx="138">
                  <c:v>44225</c:v>
                </c:pt>
                <c:pt idx="139">
                  <c:v>44228</c:v>
                </c:pt>
                <c:pt idx="140">
                  <c:v>44229</c:v>
                </c:pt>
                <c:pt idx="141">
                  <c:v>44230</c:v>
                </c:pt>
                <c:pt idx="142">
                  <c:v>44231</c:v>
                </c:pt>
                <c:pt idx="143">
                  <c:v>44232</c:v>
                </c:pt>
                <c:pt idx="144">
                  <c:v>44235</c:v>
                </c:pt>
                <c:pt idx="145">
                  <c:v>44236</c:v>
                </c:pt>
                <c:pt idx="146">
                  <c:v>44237</c:v>
                </c:pt>
                <c:pt idx="147">
                  <c:v>44238</c:v>
                </c:pt>
                <c:pt idx="148">
                  <c:v>44239</c:v>
                </c:pt>
                <c:pt idx="149">
                  <c:v>44242</c:v>
                </c:pt>
                <c:pt idx="150">
                  <c:v>44243</c:v>
                </c:pt>
                <c:pt idx="151">
                  <c:v>44244</c:v>
                </c:pt>
                <c:pt idx="152">
                  <c:v>44245</c:v>
                </c:pt>
                <c:pt idx="153">
                  <c:v>44246</c:v>
                </c:pt>
                <c:pt idx="154">
                  <c:v>44249</c:v>
                </c:pt>
                <c:pt idx="155">
                  <c:v>44250</c:v>
                </c:pt>
                <c:pt idx="156">
                  <c:v>44251</c:v>
                </c:pt>
                <c:pt idx="157">
                  <c:v>44252</c:v>
                </c:pt>
                <c:pt idx="158">
                  <c:v>44253</c:v>
                </c:pt>
                <c:pt idx="159">
                  <c:v>44256</c:v>
                </c:pt>
                <c:pt idx="160">
                  <c:v>44257</c:v>
                </c:pt>
                <c:pt idx="161">
                  <c:v>44258</c:v>
                </c:pt>
                <c:pt idx="162">
                  <c:v>44259</c:v>
                </c:pt>
                <c:pt idx="163">
                  <c:v>44260</c:v>
                </c:pt>
                <c:pt idx="164">
                  <c:v>44263</c:v>
                </c:pt>
                <c:pt idx="165">
                  <c:v>44264</c:v>
                </c:pt>
                <c:pt idx="166">
                  <c:v>44265</c:v>
                </c:pt>
                <c:pt idx="167">
                  <c:v>44266</c:v>
                </c:pt>
                <c:pt idx="168">
                  <c:v>44267</c:v>
                </c:pt>
                <c:pt idx="169">
                  <c:v>44270</c:v>
                </c:pt>
                <c:pt idx="170">
                  <c:v>44271</c:v>
                </c:pt>
                <c:pt idx="171">
                  <c:v>44272</c:v>
                </c:pt>
                <c:pt idx="172">
                  <c:v>44273</c:v>
                </c:pt>
                <c:pt idx="173">
                  <c:v>44274</c:v>
                </c:pt>
                <c:pt idx="174">
                  <c:v>44277</c:v>
                </c:pt>
                <c:pt idx="175">
                  <c:v>44278</c:v>
                </c:pt>
                <c:pt idx="176">
                  <c:v>44279</c:v>
                </c:pt>
                <c:pt idx="177">
                  <c:v>44280</c:v>
                </c:pt>
                <c:pt idx="178">
                  <c:v>44281</c:v>
                </c:pt>
                <c:pt idx="179">
                  <c:v>44284</c:v>
                </c:pt>
                <c:pt idx="180">
                  <c:v>44285</c:v>
                </c:pt>
                <c:pt idx="181">
                  <c:v>44286</c:v>
                </c:pt>
                <c:pt idx="182">
                  <c:v>44287</c:v>
                </c:pt>
                <c:pt idx="183">
                  <c:v>44288</c:v>
                </c:pt>
                <c:pt idx="184">
                  <c:v>44291</c:v>
                </c:pt>
                <c:pt idx="185">
                  <c:v>44292</c:v>
                </c:pt>
                <c:pt idx="186">
                  <c:v>44293</c:v>
                </c:pt>
                <c:pt idx="187">
                  <c:v>44294</c:v>
                </c:pt>
                <c:pt idx="188">
                  <c:v>44295</c:v>
                </c:pt>
                <c:pt idx="189">
                  <c:v>44298</c:v>
                </c:pt>
                <c:pt idx="190">
                  <c:v>44299</c:v>
                </c:pt>
                <c:pt idx="191">
                  <c:v>44300</c:v>
                </c:pt>
                <c:pt idx="192">
                  <c:v>44301</c:v>
                </c:pt>
                <c:pt idx="193">
                  <c:v>44302</c:v>
                </c:pt>
                <c:pt idx="194">
                  <c:v>44305</c:v>
                </c:pt>
                <c:pt idx="195">
                  <c:v>44306</c:v>
                </c:pt>
                <c:pt idx="196">
                  <c:v>44307</c:v>
                </c:pt>
                <c:pt idx="197">
                  <c:v>44308</c:v>
                </c:pt>
                <c:pt idx="198">
                  <c:v>44309</c:v>
                </c:pt>
                <c:pt idx="199">
                  <c:v>44312</c:v>
                </c:pt>
                <c:pt idx="200">
                  <c:v>44313</c:v>
                </c:pt>
                <c:pt idx="201">
                  <c:v>44314</c:v>
                </c:pt>
                <c:pt idx="202">
                  <c:v>44315</c:v>
                </c:pt>
                <c:pt idx="203">
                  <c:v>44316</c:v>
                </c:pt>
                <c:pt idx="204">
                  <c:v>44319</c:v>
                </c:pt>
                <c:pt idx="205">
                  <c:v>44320</c:v>
                </c:pt>
                <c:pt idx="206">
                  <c:v>44321</c:v>
                </c:pt>
                <c:pt idx="207">
                  <c:v>44322</c:v>
                </c:pt>
                <c:pt idx="208">
                  <c:v>44323</c:v>
                </c:pt>
                <c:pt idx="209">
                  <c:v>44326</c:v>
                </c:pt>
                <c:pt idx="210">
                  <c:v>44327</c:v>
                </c:pt>
                <c:pt idx="211">
                  <c:v>44328</c:v>
                </c:pt>
                <c:pt idx="212">
                  <c:v>44329</c:v>
                </c:pt>
                <c:pt idx="213">
                  <c:v>44330</c:v>
                </c:pt>
                <c:pt idx="214">
                  <c:v>44333</c:v>
                </c:pt>
                <c:pt idx="215">
                  <c:v>44334</c:v>
                </c:pt>
                <c:pt idx="216">
                  <c:v>44335</c:v>
                </c:pt>
                <c:pt idx="217">
                  <c:v>44336</c:v>
                </c:pt>
                <c:pt idx="218">
                  <c:v>44337</c:v>
                </c:pt>
                <c:pt idx="219">
                  <c:v>44340</c:v>
                </c:pt>
                <c:pt idx="220">
                  <c:v>44341</c:v>
                </c:pt>
                <c:pt idx="221">
                  <c:v>44342</c:v>
                </c:pt>
                <c:pt idx="222">
                  <c:v>44343</c:v>
                </c:pt>
                <c:pt idx="223">
                  <c:v>44344</c:v>
                </c:pt>
                <c:pt idx="224">
                  <c:v>44347</c:v>
                </c:pt>
                <c:pt idx="225">
                  <c:v>44348</c:v>
                </c:pt>
                <c:pt idx="226">
                  <c:v>44349</c:v>
                </c:pt>
                <c:pt idx="227">
                  <c:v>44350</c:v>
                </c:pt>
                <c:pt idx="228">
                  <c:v>44351</c:v>
                </c:pt>
                <c:pt idx="229">
                  <c:v>44354</c:v>
                </c:pt>
                <c:pt idx="230">
                  <c:v>44355</c:v>
                </c:pt>
                <c:pt idx="231">
                  <c:v>44356</c:v>
                </c:pt>
                <c:pt idx="232">
                  <c:v>44357</c:v>
                </c:pt>
                <c:pt idx="233">
                  <c:v>44358</c:v>
                </c:pt>
                <c:pt idx="234">
                  <c:v>44361</c:v>
                </c:pt>
                <c:pt idx="235">
                  <c:v>44362</c:v>
                </c:pt>
                <c:pt idx="236">
                  <c:v>44363</c:v>
                </c:pt>
                <c:pt idx="237">
                  <c:v>44364</c:v>
                </c:pt>
                <c:pt idx="238">
                  <c:v>44365</c:v>
                </c:pt>
                <c:pt idx="239">
                  <c:v>44368</c:v>
                </c:pt>
                <c:pt idx="240">
                  <c:v>44369</c:v>
                </c:pt>
                <c:pt idx="241">
                  <c:v>44370</c:v>
                </c:pt>
                <c:pt idx="242">
                  <c:v>44371</c:v>
                </c:pt>
                <c:pt idx="243">
                  <c:v>44372</c:v>
                </c:pt>
                <c:pt idx="244">
                  <c:v>44375</c:v>
                </c:pt>
                <c:pt idx="245">
                  <c:v>44376</c:v>
                </c:pt>
                <c:pt idx="246">
                  <c:v>44377</c:v>
                </c:pt>
                <c:pt idx="247">
                  <c:v>44378</c:v>
                </c:pt>
                <c:pt idx="248">
                  <c:v>44379</c:v>
                </c:pt>
                <c:pt idx="249">
                  <c:v>44382</c:v>
                </c:pt>
                <c:pt idx="250">
                  <c:v>44383</c:v>
                </c:pt>
                <c:pt idx="251">
                  <c:v>44384</c:v>
                </c:pt>
                <c:pt idx="252">
                  <c:v>44385</c:v>
                </c:pt>
                <c:pt idx="253">
                  <c:v>44386</c:v>
                </c:pt>
                <c:pt idx="254">
                  <c:v>44389</c:v>
                </c:pt>
                <c:pt idx="255">
                  <c:v>44390</c:v>
                </c:pt>
                <c:pt idx="256">
                  <c:v>44391</c:v>
                </c:pt>
                <c:pt idx="257">
                  <c:v>44392</c:v>
                </c:pt>
                <c:pt idx="258">
                  <c:v>44393</c:v>
                </c:pt>
                <c:pt idx="259">
                  <c:v>44396</c:v>
                </c:pt>
                <c:pt idx="260">
                  <c:v>44397</c:v>
                </c:pt>
                <c:pt idx="261">
                  <c:v>44398</c:v>
                </c:pt>
                <c:pt idx="262">
                  <c:v>44399</c:v>
                </c:pt>
                <c:pt idx="263">
                  <c:v>44400</c:v>
                </c:pt>
                <c:pt idx="264">
                  <c:v>44403</c:v>
                </c:pt>
                <c:pt idx="265">
                  <c:v>44404</c:v>
                </c:pt>
                <c:pt idx="266">
                  <c:v>44405</c:v>
                </c:pt>
                <c:pt idx="267">
                  <c:v>44406</c:v>
                </c:pt>
                <c:pt idx="268">
                  <c:v>44407</c:v>
                </c:pt>
                <c:pt idx="269">
                  <c:v>44410</c:v>
                </c:pt>
                <c:pt idx="270">
                  <c:v>44411</c:v>
                </c:pt>
                <c:pt idx="271">
                  <c:v>44412</c:v>
                </c:pt>
                <c:pt idx="272">
                  <c:v>44413</c:v>
                </c:pt>
                <c:pt idx="273">
                  <c:v>44414</c:v>
                </c:pt>
                <c:pt idx="274">
                  <c:v>44417</c:v>
                </c:pt>
                <c:pt idx="275">
                  <c:v>44418</c:v>
                </c:pt>
                <c:pt idx="276">
                  <c:v>44419</c:v>
                </c:pt>
                <c:pt idx="277">
                  <c:v>44420</c:v>
                </c:pt>
                <c:pt idx="278">
                  <c:v>44421</c:v>
                </c:pt>
                <c:pt idx="279">
                  <c:v>44424</c:v>
                </c:pt>
                <c:pt idx="280">
                  <c:v>44425</c:v>
                </c:pt>
                <c:pt idx="281">
                  <c:v>44426</c:v>
                </c:pt>
                <c:pt idx="282">
                  <c:v>44427</c:v>
                </c:pt>
                <c:pt idx="283">
                  <c:v>44428</c:v>
                </c:pt>
                <c:pt idx="284">
                  <c:v>44431</c:v>
                </c:pt>
                <c:pt idx="285">
                  <c:v>44432</c:v>
                </c:pt>
                <c:pt idx="286">
                  <c:v>44433</c:v>
                </c:pt>
                <c:pt idx="287">
                  <c:v>44434</c:v>
                </c:pt>
                <c:pt idx="288">
                  <c:v>44435</c:v>
                </c:pt>
                <c:pt idx="289">
                  <c:v>44438</c:v>
                </c:pt>
                <c:pt idx="290">
                  <c:v>44439</c:v>
                </c:pt>
                <c:pt idx="291">
                  <c:v>44440</c:v>
                </c:pt>
                <c:pt idx="292">
                  <c:v>44441</c:v>
                </c:pt>
                <c:pt idx="293">
                  <c:v>44442</c:v>
                </c:pt>
                <c:pt idx="294">
                  <c:v>44445</c:v>
                </c:pt>
                <c:pt idx="295">
                  <c:v>44446</c:v>
                </c:pt>
                <c:pt idx="296">
                  <c:v>44447</c:v>
                </c:pt>
                <c:pt idx="297">
                  <c:v>44448</c:v>
                </c:pt>
                <c:pt idx="298">
                  <c:v>44449</c:v>
                </c:pt>
                <c:pt idx="299">
                  <c:v>44452</c:v>
                </c:pt>
                <c:pt idx="300">
                  <c:v>44453</c:v>
                </c:pt>
                <c:pt idx="301">
                  <c:v>44454</c:v>
                </c:pt>
                <c:pt idx="302">
                  <c:v>44455</c:v>
                </c:pt>
                <c:pt idx="303">
                  <c:v>44456</c:v>
                </c:pt>
                <c:pt idx="304">
                  <c:v>44459</c:v>
                </c:pt>
                <c:pt idx="305">
                  <c:v>44460</c:v>
                </c:pt>
                <c:pt idx="306">
                  <c:v>44461</c:v>
                </c:pt>
                <c:pt idx="307">
                  <c:v>44462</c:v>
                </c:pt>
                <c:pt idx="308">
                  <c:v>44463</c:v>
                </c:pt>
                <c:pt idx="309">
                  <c:v>44466</c:v>
                </c:pt>
                <c:pt idx="310">
                  <c:v>44467</c:v>
                </c:pt>
                <c:pt idx="311">
                  <c:v>44468</c:v>
                </c:pt>
                <c:pt idx="312">
                  <c:v>44469</c:v>
                </c:pt>
                <c:pt idx="313">
                  <c:v>44470</c:v>
                </c:pt>
                <c:pt idx="314">
                  <c:v>44473</c:v>
                </c:pt>
                <c:pt idx="315">
                  <c:v>44474</c:v>
                </c:pt>
                <c:pt idx="316">
                  <c:v>44475</c:v>
                </c:pt>
                <c:pt idx="317">
                  <c:v>44476</c:v>
                </c:pt>
                <c:pt idx="318">
                  <c:v>44477</c:v>
                </c:pt>
                <c:pt idx="319">
                  <c:v>44480</c:v>
                </c:pt>
                <c:pt idx="320">
                  <c:v>44481</c:v>
                </c:pt>
                <c:pt idx="321">
                  <c:v>44482</c:v>
                </c:pt>
                <c:pt idx="322">
                  <c:v>44483</c:v>
                </c:pt>
                <c:pt idx="323">
                  <c:v>44484</c:v>
                </c:pt>
                <c:pt idx="324">
                  <c:v>44487</c:v>
                </c:pt>
                <c:pt idx="325">
                  <c:v>44488</c:v>
                </c:pt>
                <c:pt idx="326">
                  <c:v>44489</c:v>
                </c:pt>
                <c:pt idx="327">
                  <c:v>44490</c:v>
                </c:pt>
                <c:pt idx="328">
                  <c:v>44491</c:v>
                </c:pt>
                <c:pt idx="329">
                  <c:v>44494</c:v>
                </c:pt>
                <c:pt idx="330">
                  <c:v>44495</c:v>
                </c:pt>
                <c:pt idx="331">
                  <c:v>44496</c:v>
                </c:pt>
                <c:pt idx="332">
                  <c:v>44497</c:v>
                </c:pt>
                <c:pt idx="333">
                  <c:v>44498</c:v>
                </c:pt>
                <c:pt idx="334">
                  <c:v>44501</c:v>
                </c:pt>
                <c:pt idx="335">
                  <c:v>44502</c:v>
                </c:pt>
                <c:pt idx="336">
                  <c:v>44503</c:v>
                </c:pt>
                <c:pt idx="337">
                  <c:v>44504</c:v>
                </c:pt>
                <c:pt idx="338">
                  <c:v>44505</c:v>
                </c:pt>
                <c:pt idx="339">
                  <c:v>44508</c:v>
                </c:pt>
                <c:pt idx="340">
                  <c:v>44509</c:v>
                </c:pt>
                <c:pt idx="341">
                  <c:v>44510</c:v>
                </c:pt>
                <c:pt idx="342">
                  <c:v>44511</c:v>
                </c:pt>
                <c:pt idx="343">
                  <c:v>44512</c:v>
                </c:pt>
                <c:pt idx="344">
                  <c:v>44515</c:v>
                </c:pt>
                <c:pt idx="345">
                  <c:v>44516</c:v>
                </c:pt>
                <c:pt idx="346">
                  <c:v>44517</c:v>
                </c:pt>
                <c:pt idx="347">
                  <c:v>44518</c:v>
                </c:pt>
                <c:pt idx="348">
                  <c:v>44519</c:v>
                </c:pt>
                <c:pt idx="349">
                  <c:v>44522</c:v>
                </c:pt>
                <c:pt idx="350">
                  <c:v>44523</c:v>
                </c:pt>
                <c:pt idx="351">
                  <c:v>44524</c:v>
                </c:pt>
                <c:pt idx="352">
                  <c:v>44525</c:v>
                </c:pt>
                <c:pt idx="353">
                  <c:v>44526</c:v>
                </c:pt>
                <c:pt idx="354">
                  <c:v>44529</c:v>
                </c:pt>
                <c:pt idx="355">
                  <c:v>44530</c:v>
                </c:pt>
                <c:pt idx="356">
                  <c:v>44531</c:v>
                </c:pt>
                <c:pt idx="357">
                  <c:v>44532</c:v>
                </c:pt>
                <c:pt idx="358">
                  <c:v>44533</c:v>
                </c:pt>
                <c:pt idx="359">
                  <c:v>44536</c:v>
                </c:pt>
                <c:pt idx="360">
                  <c:v>44537</c:v>
                </c:pt>
                <c:pt idx="361">
                  <c:v>44538</c:v>
                </c:pt>
                <c:pt idx="362">
                  <c:v>44539</c:v>
                </c:pt>
                <c:pt idx="363">
                  <c:v>44540</c:v>
                </c:pt>
                <c:pt idx="364">
                  <c:v>44543</c:v>
                </c:pt>
                <c:pt idx="365">
                  <c:v>44544</c:v>
                </c:pt>
                <c:pt idx="366">
                  <c:v>44545</c:v>
                </c:pt>
                <c:pt idx="367">
                  <c:v>44546</c:v>
                </c:pt>
                <c:pt idx="368">
                  <c:v>44547</c:v>
                </c:pt>
                <c:pt idx="369">
                  <c:v>44550</c:v>
                </c:pt>
                <c:pt idx="370">
                  <c:v>44551</c:v>
                </c:pt>
                <c:pt idx="371">
                  <c:v>44552</c:v>
                </c:pt>
                <c:pt idx="372">
                  <c:v>44553</c:v>
                </c:pt>
                <c:pt idx="373">
                  <c:v>44554</c:v>
                </c:pt>
                <c:pt idx="374">
                  <c:v>44557</c:v>
                </c:pt>
                <c:pt idx="375">
                  <c:v>44558</c:v>
                </c:pt>
                <c:pt idx="376">
                  <c:v>44559</c:v>
                </c:pt>
                <c:pt idx="377">
                  <c:v>44560</c:v>
                </c:pt>
                <c:pt idx="378">
                  <c:v>44561</c:v>
                </c:pt>
                <c:pt idx="379">
                  <c:v>44564</c:v>
                </c:pt>
                <c:pt idx="380">
                  <c:v>44565</c:v>
                </c:pt>
                <c:pt idx="381">
                  <c:v>44566</c:v>
                </c:pt>
                <c:pt idx="382">
                  <c:v>44567</c:v>
                </c:pt>
                <c:pt idx="383">
                  <c:v>44568</c:v>
                </c:pt>
                <c:pt idx="384">
                  <c:v>44571</c:v>
                </c:pt>
                <c:pt idx="385">
                  <c:v>44572</c:v>
                </c:pt>
                <c:pt idx="386">
                  <c:v>44573</c:v>
                </c:pt>
                <c:pt idx="387">
                  <c:v>44574</c:v>
                </c:pt>
                <c:pt idx="388">
                  <c:v>44575</c:v>
                </c:pt>
                <c:pt idx="389">
                  <c:v>44578</c:v>
                </c:pt>
                <c:pt idx="390">
                  <c:v>44579</c:v>
                </c:pt>
                <c:pt idx="391">
                  <c:v>44580</c:v>
                </c:pt>
                <c:pt idx="392">
                  <c:v>44581</c:v>
                </c:pt>
                <c:pt idx="393">
                  <c:v>44582</c:v>
                </c:pt>
                <c:pt idx="394">
                  <c:v>44585</c:v>
                </c:pt>
                <c:pt idx="395">
                  <c:v>44586</c:v>
                </c:pt>
                <c:pt idx="396">
                  <c:v>44587</c:v>
                </c:pt>
                <c:pt idx="397">
                  <c:v>44588</c:v>
                </c:pt>
                <c:pt idx="398">
                  <c:v>44589</c:v>
                </c:pt>
                <c:pt idx="399">
                  <c:v>44592</c:v>
                </c:pt>
                <c:pt idx="400">
                  <c:v>44593</c:v>
                </c:pt>
                <c:pt idx="401">
                  <c:v>44594</c:v>
                </c:pt>
                <c:pt idx="402">
                  <c:v>44595</c:v>
                </c:pt>
                <c:pt idx="403">
                  <c:v>44596</c:v>
                </c:pt>
                <c:pt idx="404">
                  <c:v>44599</c:v>
                </c:pt>
                <c:pt idx="405">
                  <c:v>44600</c:v>
                </c:pt>
                <c:pt idx="406">
                  <c:v>44601</c:v>
                </c:pt>
                <c:pt idx="407">
                  <c:v>44602</c:v>
                </c:pt>
                <c:pt idx="408">
                  <c:v>44603</c:v>
                </c:pt>
                <c:pt idx="409">
                  <c:v>44606</c:v>
                </c:pt>
                <c:pt idx="410">
                  <c:v>44607</c:v>
                </c:pt>
                <c:pt idx="411">
                  <c:v>44608</c:v>
                </c:pt>
                <c:pt idx="412">
                  <c:v>44609</c:v>
                </c:pt>
                <c:pt idx="413">
                  <c:v>44610</c:v>
                </c:pt>
                <c:pt idx="414">
                  <c:v>44613</c:v>
                </c:pt>
                <c:pt idx="415">
                  <c:v>44614</c:v>
                </c:pt>
                <c:pt idx="416">
                  <c:v>44615</c:v>
                </c:pt>
                <c:pt idx="417">
                  <c:v>44616</c:v>
                </c:pt>
                <c:pt idx="418">
                  <c:v>44617</c:v>
                </c:pt>
                <c:pt idx="419">
                  <c:v>44620</c:v>
                </c:pt>
                <c:pt idx="420">
                  <c:v>44621</c:v>
                </c:pt>
                <c:pt idx="421">
                  <c:v>44622</c:v>
                </c:pt>
                <c:pt idx="422">
                  <c:v>44623</c:v>
                </c:pt>
                <c:pt idx="423">
                  <c:v>44624</c:v>
                </c:pt>
                <c:pt idx="424">
                  <c:v>44627</c:v>
                </c:pt>
                <c:pt idx="425">
                  <c:v>44628</c:v>
                </c:pt>
                <c:pt idx="426">
                  <c:v>44629</c:v>
                </c:pt>
                <c:pt idx="427">
                  <c:v>44630</c:v>
                </c:pt>
                <c:pt idx="428">
                  <c:v>44631</c:v>
                </c:pt>
                <c:pt idx="429">
                  <c:v>44634</c:v>
                </c:pt>
                <c:pt idx="430">
                  <c:v>44635</c:v>
                </c:pt>
                <c:pt idx="431">
                  <c:v>44636</c:v>
                </c:pt>
                <c:pt idx="432">
                  <c:v>44637</c:v>
                </c:pt>
                <c:pt idx="433">
                  <c:v>44638</c:v>
                </c:pt>
                <c:pt idx="434">
                  <c:v>44641</c:v>
                </c:pt>
                <c:pt idx="435">
                  <c:v>44642</c:v>
                </c:pt>
                <c:pt idx="436">
                  <c:v>44643</c:v>
                </c:pt>
                <c:pt idx="437">
                  <c:v>44644</c:v>
                </c:pt>
                <c:pt idx="438">
                  <c:v>44645</c:v>
                </c:pt>
                <c:pt idx="439">
                  <c:v>44648</c:v>
                </c:pt>
                <c:pt idx="440">
                  <c:v>44649</c:v>
                </c:pt>
                <c:pt idx="441">
                  <c:v>44650</c:v>
                </c:pt>
                <c:pt idx="442">
                  <c:v>44651</c:v>
                </c:pt>
                <c:pt idx="443">
                  <c:v>44652</c:v>
                </c:pt>
                <c:pt idx="444">
                  <c:v>44655</c:v>
                </c:pt>
                <c:pt idx="445">
                  <c:v>44656</c:v>
                </c:pt>
                <c:pt idx="446">
                  <c:v>44657</c:v>
                </c:pt>
                <c:pt idx="447">
                  <c:v>44658</c:v>
                </c:pt>
                <c:pt idx="448">
                  <c:v>44659</c:v>
                </c:pt>
                <c:pt idx="449">
                  <c:v>44662</c:v>
                </c:pt>
                <c:pt idx="450">
                  <c:v>44663</c:v>
                </c:pt>
                <c:pt idx="451">
                  <c:v>44664</c:v>
                </c:pt>
                <c:pt idx="452">
                  <c:v>44665</c:v>
                </c:pt>
                <c:pt idx="453">
                  <c:v>44666</c:v>
                </c:pt>
                <c:pt idx="454">
                  <c:v>44669</c:v>
                </c:pt>
                <c:pt idx="455">
                  <c:v>44670</c:v>
                </c:pt>
                <c:pt idx="456">
                  <c:v>44671</c:v>
                </c:pt>
                <c:pt idx="457">
                  <c:v>44672</c:v>
                </c:pt>
                <c:pt idx="458">
                  <c:v>44673</c:v>
                </c:pt>
                <c:pt idx="459">
                  <c:v>44676</c:v>
                </c:pt>
                <c:pt idx="460">
                  <c:v>44677</c:v>
                </c:pt>
                <c:pt idx="461">
                  <c:v>44678</c:v>
                </c:pt>
                <c:pt idx="462">
                  <c:v>44679</c:v>
                </c:pt>
                <c:pt idx="463">
                  <c:v>44680</c:v>
                </c:pt>
                <c:pt idx="464">
                  <c:v>44683</c:v>
                </c:pt>
                <c:pt idx="465">
                  <c:v>44684</c:v>
                </c:pt>
                <c:pt idx="466">
                  <c:v>44685</c:v>
                </c:pt>
                <c:pt idx="467">
                  <c:v>44686</c:v>
                </c:pt>
                <c:pt idx="468">
                  <c:v>44687</c:v>
                </c:pt>
                <c:pt idx="469">
                  <c:v>44690</c:v>
                </c:pt>
                <c:pt idx="470">
                  <c:v>44691</c:v>
                </c:pt>
                <c:pt idx="471">
                  <c:v>44692</c:v>
                </c:pt>
                <c:pt idx="472">
                  <c:v>44693</c:v>
                </c:pt>
                <c:pt idx="473">
                  <c:v>44694</c:v>
                </c:pt>
                <c:pt idx="474">
                  <c:v>44697</c:v>
                </c:pt>
                <c:pt idx="475">
                  <c:v>44698</c:v>
                </c:pt>
                <c:pt idx="476">
                  <c:v>44699</c:v>
                </c:pt>
                <c:pt idx="477">
                  <c:v>44700</c:v>
                </c:pt>
                <c:pt idx="478">
                  <c:v>44701</c:v>
                </c:pt>
                <c:pt idx="479">
                  <c:v>44704</c:v>
                </c:pt>
                <c:pt idx="480">
                  <c:v>44705</c:v>
                </c:pt>
                <c:pt idx="481">
                  <c:v>44706</c:v>
                </c:pt>
                <c:pt idx="482">
                  <c:v>44707</c:v>
                </c:pt>
                <c:pt idx="483">
                  <c:v>44708</c:v>
                </c:pt>
                <c:pt idx="484">
                  <c:v>44711</c:v>
                </c:pt>
                <c:pt idx="485">
                  <c:v>44712</c:v>
                </c:pt>
                <c:pt idx="486">
                  <c:v>44713</c:v>
                </c:pt>
                <c:pt idx="487">
                  <c:v>44714</c:v>
                </c:pt>
                <c:pt idx="488">
                  <c:v>44715</c:v>
                </c:pt>
                <c:pt idx="489">
                  <c:v>44718</c:v>
                </c:pt>
                <c:pt idx="490">
                  <c:v>44719</c:v>
                </c:pt>
                <c:pt idx="491">
                  <c:v>44720</c:v>
                </c:pt>
                <c:pt idx="492">
                  <c:v>44721</c:v>
                </c:pt>
                <c:pt idx="493">
                  <c:v>44722</c:v>
                </c:pt>
                <c:pt idx="494">
                  <c:v>44725</c:v>
                </c:pt>
                <c:pt idx="495">
                  <c:v>44726</c:v>
                </c:pt>
                <c:pt idx="496">
                  <c:v>44727</c:v>
                </c:pt>
                <c:pt idx="497">
                  <c:v>44728</c:v>
                </c:pt>
                <c:pt idx="498">
                  <c:v>44729</c:v>
                </c:pt>
                <c:pt idx="499">
                  <c:v>44732</c:v>
                </c:pt>
                <c:pt idx="500">
                  <c:v>44733</c:v>
                </c:pt>
                <c:pt idx="501">
                  <c:v>44734</c:v>
                </c:pt>
                <c:pt idx="502">
                  <c:v>44735</c:v>
                </c:pt>
                <c:pt idx="503">
                  <c:v>44736</c:v>
                </c:pt>
                <c:pt idx="504">
                  <c:v>44739</c:v>
                </c:pt>
                <c:pt idx="505">
                  <c:v>44740</c:v>
                </c:pt>
                <c:pt idx="506">
                  <c:v>44741</c:v>
                </c:pt>
                <c:pt idx="507">
                  <c:v>44742</c:v>
                </c:pt>
                <c:pt idx="508">
                  <c:v>44743</c:v>
                </c:pt>
                <c:pt idx="509">
                  <c:v>44746</c:v>
                </c:pt>
                <c:pt idx="510">
                  <c:v>44747</c:v>
                </c:pt>
                <c:pt idx="511">
                  <c:v>44748</c:v>
                </c:pt>
                <c:pt idx="512">
                  <c:v>44749</c:v>
                </c:pt>
                <c:pt idx="513">
                  <c:v>44750</c:v>
                </c:pt>
                <c:pt idx="514">
                  <c:v>44753</c:v>
                </c:pt>
                <c:pt idx="515">
                  <c:v>44754</c:v>
                </c:pt>
                <c:pt idx="516">
                  <c:v>44755</c:v>
                </c:pt>
                <c:pt idx="517">
                  <c:v>44756</c:v>
                </c:pt>
                <c:pt idx="518">
                  <c:v>44757</c:v>
                </c:pt>
                <c:pt idx="519">
                  <c:v>44760</c:v>
                </c:pt>
                <c:pt idx="520">
                  <c:v>44761</c:v>
                </c:pt>
                <c:pt idx="521">
                  <c:v>44762</c:v>
                </c:pt>
                <c:pt idx="522">
                  <c:v>44763</c:v>
                </c:pt>
                <c:pt idx="523">
                  <c:v>44764</c:v>
                </c:pt>
                <c:pt idx="524">
                  <c:v>44767</c:v>
                </c:pt>
                <c:pt idx="525">
                  <c:v>44768</c:v>
                </c:pt>
                <c:pt idx="526">
                  <c:v>44769</c:v>
                </c:pt>
                <c:pt idx="527">
                  <c:v>44770</c:v>
                </c:pt>
                <c:pt idx="528">
                  <c:v>44771</c:v>
                </c:pt>
                <c:pt idx="529">
                  <c:v>44774</c:v>
                </c:pt>
                <c:pt idx="530">
                  <c:v>44775</c:v>
                </c:pt>
                <c:pt idx="531">
                  <c:v>44776</c:v>
                </c:pt>
                <c:pt idx="532">
                  <c:v>44777</c:v>
                </c:pt>
                <c:pt idx="533">
                  <c:v>44778</c:v>
                </c:pt>
                <c:pt idx="534">
                  <c:v>44781</c:v>
                </c:pt>
                <c:pt idx="535">
                  <c:v>44782</c:v>
                </c:pt>
                <c:pt idx="536">
                  <c:v>44783</c:v>
                </c:pt>
                <c:pt idx="537">
                  <c:v>44784</c:v>
                </c:pt>
                <c:pt idx="538">
                  <c:v>44785</c:v>
                </c:pt>
                <c:pt idx="539">
                  <c:v>44788</c:v>
                </c:pt>
                <c:pt idx="540">
                  <c:v>44789</c:v>
                </c:pt>
                <c:pt idx="541">
                  <c:v>44790</c:v>
                </c:pt>
                <c:pt idx="542">
                  <c:v>44791</c:v>
                </c:pt>
                <c:pt idx="543">
                  <c:v>44792</c:v>
                </c:pt>
                <c:pt idx="544">
                  <c:v>44795</c:v>
                </c:pt>
                <c:pt idx="545">
                  <c:v>44796</c:v>
                </c:pt>
                <c:pt idx="546">
                  <c:v>44797</c:v>
                </c:pt>
                <c:pt idx="547">
                  <c:v>44798</c:v>
                </c:pt>
                <c:pt idx="548">
                  <c:v>44799</c:v>
                </c:pt>
                <c:pt idx="549">
                  <c:v>44802</c:v>
                </c:pt>
                <c:pt idx="550">
                  <c:v>44803</c:v>
                </c:pt>
                <c:pt idx="551">
                  <c:v>44804</c:v>
                </c:pt>
                <c:pt idx="552">
                  <c:v>44805</c:v>
                </c:pt>
                <c:pt idx="553">
                  <c:v>44806</c:v>
                </c:pt>
                <c:pt idx="554">
                  <c:v>44809</c:v>
                </c:pt>
                <c:pt idx="555">
                  <c:v>44810</c:v>
                </c:pt>
                <c:pt idx="556">
                  <c:v>44811</c:v>
                </c:pt>
                <c:pt idx="557">
                  <c:v>44812</c:v>
                </c:pt>
                <c:pt idx="558">
                  <c:v>44813</c:v>
                </c:pt>
                <c:pt idx="559">
                  <c:v>44816</c:v>
                </c:pt>
                <c:pt idx="560">
                  <c:v>44817</c:v>
                </c:pt>
                <c:pt idx="561">
                  <c:v>44818</c:v>
                </c:pt>
                <c:pt idx="562">
                  <c:v>44819</c:v>
                </c:pt>
                <c:pt idx="563">
                  <c:v>44820</c:v>
                </c:pt>
                <c:pt idx="564">
                  <c:v>44823</c:v>
                </c:pt>
                <c:pt idx="565">
                  <c:v>44824</c:v>
                </c:pt>
                <c:pt idx="566">
                  <c:v>44825</c:v>
                </c:pt>
                <c:pt idx="567">
                  <c:v>44826</c:v>
                </c:pt>
                <c:pt idx="568">
                  <c:v>44827</c:v>
                </c:pt>
                <c:pt idx="569">
                  <c:v>44830</c:v>
                </c:pt>
                <c:pt idx="570">
                  <c:v>44831</c:v>
                </c:pt>
                <c:pt idx="571">
                  <c:v>44832</c:v>
                </c:pt>
                <c:pt idx="572">
                  <c:v>44833</c:v>
                </c:pt>
                <c:pt idx="573">
                  <c:v>44834</c:v>
                </c:pt>
                <c:pt idx="574">
                  <c:v>44837</c:v>
                </c:pt>
                <c:pt idx="575">
                  <c:v>44838</c:v>
                </c:pt>
                <c:pt idx="576">
                  <c:v>44839</c:v>
                </c:pt>
                <c:pt idx="577">
                  <c:v>44840</c:v>
                </c:pt>
                <c:pt idx="578">
                  <c:v>44841</c:v>
                </c:pt>
                <c:pt idx="579">
                  <c:v>44844</c:v>
                </c:pt>
                <c:pt idx="580">
                  <c:v>44845</c:v>
                </c:pt>
                <c:pt idx="581">
                  <c:v>44846</c:v>
                </c:pt>
                <c:pt idx="582">
                  <c:v>44847</c:v>
                </c:pt>
                <c:pt idx="583">
                  <c:v>44848</c:v>
                </c:pt>
                <c:pt idx="584">
                  <c:v>44851</c:v>
                </c:pt>
                <c:pt idx="585">
                  <c:v>44852</c:v>
                </c:pt>
                <c:pt idx="586">
                  <c:v>44853</c:v>
                </c:pt>
                <c:pt idx="587">
                  <c:v>44854</c:v>
                </c:pt>
                <c:pt idx="588">
                  <c:v>44855</c:v>
                </c:pt>
                <c:pt idx="589">
                  <c:v>44858</c:v>
                </c:pt>
                <c:pt idx="590">
                  <c:v>44859</c:v>
                </c:pt>
                <c:pt idx="591">
                  <c:v>44860</c:v>
                </c:pt>
                <c:pt idx="592">
                  <c:v>44861</c:v>
                </c:pt>
                <c:pt idx="593">
                  <c:v>44862</c:v>
                </c:pt>
                <c:pt idx="594">
                  <c:v>44865</c:v>
                </c:pt>
                <c:pt idx="595">
                  <c:v>44866</c:v>
                </c:pt>
                <c:pt idx="596">
                  <c:v>44867</c:v>
                </c:pt>
                <c:pt idx="597">
                  <c:v>44868</c:v>
                </c:pt>
                <c:pt idx="598">
                  <c:v>44869</c:v>
                </c:pt>
                <c:pt idx="599">
                  <c:v>44872</c:v>
                </c:pt>
                <c:pt idx="600">
                  <c:v>44873</c:v>
                </c:pt>
                <c:pt idx="601">
                  <c:v>44874</c:v>
                </c:pt>
                <c:pt idx="602">
                  <c:v>44875</c:v>
                </c:pt>
                <c:pt idx="603">
                  <c:v>44876</c:v>
                </c:pt>
                <c:pt idx="604">
                  <c:v>44879</c:v>
                </c:pt>
                <c:pt idx="605">
                  <c:v>44880</c:v>
                </c:pt>
                <c:pt idx="606">
                  <c:v>44881</c:v>
                </c:pt>
                <c:pt idx="607">
                  <c:v>44882</c:v>
                </c:pt>
                <c:pt idx="608">
                  <c:v>44883</c:v>
                </c:pt>
                <c:pt idx="609">
                  <c:v>44886</c:v>
                </c:pt>
                <c:pt idx="610">
                  <c:v>44887</c:v>
                </c:pt>
                <c:pt idx="611">
                  <c:v>44888</c:v>
                </c:pt>
                <c:pt idx="612">
                  <c:v>44889</c:v>
                </c:pt>
                <c:pt idx="613">
                  <c:v>44890</c:v>
                </c:pt>
                <c:pt idx="614">
                  <c:v>44893</c:v>
                </c:pt>
                <c:pt idx="615">
                  <c:v>44894</c:v>
                </c:pt>
                <c:pt idx="616">
                  <c:v>44895</c:v>
                </c:pt>
                <c:pt idx="617">
                  <c:v>44896</c:v>
                </c:pt>
                <c:pt idx="618">
                  <c:v>44897</c:v>
                </c:pt>
                <c:pt idx="619">
                  <c:v>44900</c:v>
                </c:pt>
                <c:pt idx="620">
                  <c:v>44901</c:v>
                </c:pt>
                <c:pt idx="621">
                  <c:v>44902</c:v>
                </c:pt>
                <c:pt idx="622">
                  <c:v>44903</c:v>
                </c:pt>
                <c:pt idx="623">
                  <c:v>44904</c:v>
                </c:pt>
                <c:pt idx="624">
                  <c:v>44907</c:v>
                </c:pt>
                <c:pt idx="625">
                  <c:v>44908</c:v>
                </c:pt>
                <c:pt idx="626">
                  <c:v>44909</c:v>
                </c:pt>
                <c:pt idx="627">
                  <c:v>44910</c:v>
                </c:pt>
                <c:pt idx="628">
                  <c:v>44911</c:v>
                </c:pt>
                <c:pt idx="629">
                  <c:v>44914</c:v>
                </c:pt>
                <c:pt idx="630">
                  <c:v>44915</c:v>
                </c:pt>
                <c:pt idx="631">
                  <c:v>44916</c:v>
                </c:pt>
                <c:pt idx="632">
                  <c:v>44917</c:v>
                </c:pt>
                <c:pt idx="633">
                  <c:v>44918</c:v>
                </c:pt>
                <c:pt idx="634">
                  <c:v>44922</c:v>
                </c:pt>
                <c:pt idx="635">
                  <c:v>44923</c:v>
                </c:pt>
                <c:pt idx="636">
                  <c:v>44924</c:v>
                </c:pt>
                <c:pt idx="637">
                  <c:v>44925</c:v>
                </c:pt>
                <c:pt idx="638">
                  <c:v>44929</c:v>
                </c:pt>
                <c:pt idx="639">
                  <c:v>44930</c:v>
                </c:pt>
                <c:pt idx="640">
                  <c:v>44931</c:v>
                </c:pt>
                <c:pt idx="641">
                  <c:v>44932</c:v>
                </c:pt>
                <c:pt idx="642">
                  <c:v>44935</c:v>
                </c:pt>
                <c:pt idx="643">
                  <c:v>44936</c:v>
                </c:pt>
                <c:pt idx="644">
                  <c:v>44937</c:v>
                </c:pt>
                <c:pt idx="645">
                  <c:v>44938</c:v>
                </c:pt>
                <c:pt idx="646">
                  <c:v>44939</c:v>
                </c:pt>
                <c:pt idx="647">
                  <c:v>44942</c:v>
                </c:pt>
                <c:pt idx="648">
                  <c:v>44943</c:v>
                </c:pt>
                <c:pt idx="649">
                  <c:v>44944</c:v>
                </c:pt>
                <c:pt idx="650">
                  <c:v>44945</c:v>
                </c:pt>
                <c:pt idx="651">
                  <c:v>44946</c:v>
                </c:pt>
                <c:pt idx="652">
                  <c:v>44949</c:v>
                </c:pt>
                <c:pt idx="653">
                  <c:v>44950</c:v>
                </c:pt>
                <c:pt idx="654">
                  <c:v>44951</c:v>
                </c:pt>
                <c:pt idx="655">
                  <c:v>44952</c:v>
                </c:pt>
                <c:pt idx="656">
                  <c:v>44953</c:v>
                </c:pt>
                <c:pt idx="657">
                  <c:v>44956</c:v>
                </c:pt>
                <c:pt idx="658">
                  <c:v>44957</c:v>
                </c:pt>
                <c:pt idx="659">
                  <c:v>44958</c:v>
                </c:pt>
                <c:pt idx="660">
                  <c:v>44959</c:v>
                </c:pt>
                <c:pt idx="661">
                  <c:v>44960</c:v>
                </c:pt>
                <c:pt idx="662">
                  <c:v>44963</c:v>
                </c:pt>
                <c:pt idx="663">
                  <c:v>44964</c:v>
                </c:pt>
                <c:pt idx="664">
                  <c:v>44965</c:v>
                </c:pt>
                <c:pt idx="665">
                  <c:v>44966</c:v>
                </c:pt>
                <c:pt idx="666">
                  <c:v>44967</c:v>
                </c:pt>
                <c:pt idx="667">
                  <c:v>44970</c:v>
                </c:pt>
                <c:pt idx="668">
                  <c:v>44971</c:v>
                </c:pt>
                <c:pt idx="669">
                  <c:v>44972</c:v>
                </c:pt>
                <c:pt idx="670">
                  <c:v>44973</c:v>
                </c:pt>
                <c:pt idx="671">
                  <c:v>44974</c:v>
                </c:pt>
                <c:pt idx="672">
                  <c:v>44977</c:v>
                </c:pt>
                <c:pt idx="673">
                  <c:v>44978</c:v>
                </c:pt>
                <c:pt idx="674">
                  <c:v>44979</c:v>
                </c:pt>
                <c:pt idx="675">
                  <c:v>44980</c:v>
                </c:pt>
                <c:pt idx="676">
                  <c:v>44981</c:v>
                </c:pt>
                <c:pt idx="677">
                  <c:v>44984</c:v>
                </c:pt>
                <c:pt idx="678">
                  <c:v>44985</c:v>
                </c:pt>
                <c:pt idx="679">
                  <c:v>44986</c:v>
                </c:pt>
                <c:pt idx="680">
                  <c:v>44987</c:v>
                </c:pt>
                <c:pt idx="681">
                  <c:v>44988</c:v>
                </c:pt>
                <c:pt idx="682">
                  <c:v>44991</c:v>
                </c:pt>
                <c:pt idx="683">
                  <c:v>44992</c:v>
                </c:pt>
                <c:pt idx="684">
                  <c:v>44993</c:v>
                </c:pt>
                <c:pt idx="685">
                  <c:v>44994</c:v>
                </c:pt>
                <c:pt idx="686">
                  <c:v>44995</c:v>
                </c:pt>
                <c:pt idx="687">
                  <c:v>44998</c:v>
                </c:pt>
                <c:pt idx="688">
                  <c:v>44999</c:v>
                </c:pt>
                <c:pt idx="689">
                  <c:v>45000</c:v>
                </c:pt>
                <c:pt idx="690">
                  <c:v>45001</c:v>
                </c:pt>
                <c:pt idx="691">
                  <c:v>45002</c:v>
                </c:pt>
                <c:pt idx="692">
                  <c:v>45005</c:v>
                </c:pt>
                <c:pt idx="693">
                  <c:v>45006</c:v>
                </c:pt>
                <c:pt idx="694">
                  <c:v>45007</c:v>
                </c:pt>
                <c:pt idx="695">
                  <c:v>45008</c:v>
                </c:pt>
                <c:pt idx="696">
                  <c:v>45009</c:v>
                </c:pt>
                <c:pt idx="697">
                  <c:v>45012</c:v>
                </c:pt>
                <c:pt idx="698">
                  <c:v>45013</c:v>
                </c:pt>
                <c:pt idx="699">
                  <c:v>45014</c:v>
                </c:pt>
                <c:pt idx="700">
                  <c:v>45015</c:v>
                </c:pt>
                <c:pt idx="701">
                  <c:v>45016</c:v>
                </c:pt>
                <c:pt idx="702">
                  <c:v>45019</c:v>
                </c:pt>
                <c:pt idx="703">
                  <c:v>45020</c:v>
                </c:pt>
                <c:pt idx="704">
                  <c:v>45021</c:v>
                </c:pt>
                <c:pt idx="705">
                  <c:v>45022</c:v>
                </c:pt>
                <c:pt idx="706">
                  <c:v>45026</c:v>
                </c:pt>
                <c:pt idx="707">
                  <c:v>45027</c:v>
                </c:pt>
                <c:pt idx="708">
                  <c:v>45028</c:v>
                </c:pt>
                <c:pt idx="709">
                  <c:v>45029</c:v>
                </c:pt>
                <c:pt idx="710">
                  <c:v>45030</c:v>
                </c:pt>
                <c:pt idx="711">
                  <c:v>45033</c:v>
                </c:pt>
                <c:pt idx="712">
                  <c:v>45034</c:v>
                </c:pt>
                <c:pt idx="713">
                  <c:v>45035</c:v>
                </c:pt>
                <c:pt idx="714">
                  <c:v>45036</c:v>
                </c:pt>
                <c:pt idx="715">
                  <c:v>45037</c:v>
                </c:pt>
                <c:pt idx="716">
                  <c:v>45040</c:v>
                </c:pt>
                <c:pt idx="717">
                  <c:v>45041</c:v>
                </c:pt>
                <c:pt idx="718">
                  <c:v>45042</c:v>
                </c:pt>
                <c:pt idx="719">
                  <c:v>45043</c:v>
                </c:pt>
                <c:pt idx="720">
                  <c:v>45044</c:v>
                </c:pt>
                <c:pt idx="721">
                  <c:v>45047</c:v>
                </c:pt>
                <c:pt idx="722">
                  <c:v>45048</c:v>
                </c:pt>
                <c:pt idx="723">
                  <c:v>45049</c:v>
                </c:pt>
                <c:pt idx="724">
                  <c:v>45050</c:v>
                </c:pt>
                <c:pt idx="725">
                  <c:v>45051</c:v>
                </c:pt>
                <c:pt idx="726">
                  <c:v>45054</c:v>
                </c:pt>
                <c:pt idx="727">
                  <c:v>45055</c:v>
                </c:pt>
                <c:pt idx="728">
                  <c:v>45056</c:v>
                </c:pt>
                <c:pt idx="729">
                  <c:v>45057</c:v>
                </c:pt>
                <c:pt idx="730">
                  <c:v>45058</c:v>
                </c:pt>
                <c:pt idx="731">
                  <c:v>45061</c:v>
                </c:pt>
                <c:pt idx="732">
                  <c:v>45062</c:v>
                </c:pt>
                <c:pt idx="733">
                  <c:v>45063</c:v>
                </c:pt>
                <c:pt idx="734">
                  <c:v>45064</c:v>
                </c:pt>
                <c:pt idx="735">
                  <c:v>45065</c:v>
                </c:pt>
                <c:pt idx="736">
                  <c:v>45068</c:v>
                </c:pt>
                <c:pt idx="737">
                  <c:v>45069</c:v>
                </c:pt>
                <c:pt idx="738">
                  <c:v>45070</c:v>
                </c:pt>
                <c:pt idx="739">
                  <c:v>45071</c:v>
                </c:pt>
                <c:pt idx="740">
                  <c:v>45072</c:v>
                </c:pt>
                <c:pt idx="741">
                  <c:v>45075</c:v>
                </c:pt>
                <c:pt idx="742">
                  <c:v>45076</c:v>
                </c:pt>
                <c:pt idx="743">
                  <c:v>45077</c:v>
                </c:pt>
                <c:pt idx="744">
                  <c:v>45078</c:v>
                </c:pt>
                <c:pt idx="745">
                  <c:v>45079</c:v>
                </c:pt>
                <c:pt idx="746">
                  <c:v>45082</c:v>
                </c:pt>
                <c:pt idx="747">
                  <c:v>45083</c:v>
                </c:pt>
                <c:pt idx="748">
                  <c:v>45084</c:v>
                </c:pt>
                <c:pt idx="749">
                  <c:v>45085</c:v>
                </c:pt>
                <c:pt idx="750">
                  <c:v>45086</c:v>
                </c:pt>
                <c:pt idx="751">
                  <c:v>45089</c:v>
                </c:pt>
                <c:pt idx="752">
                  <c:v>45090</c:v>
                </c:pt>
                <c:pt idx="753">
                  <c:v>45091</c:v>
                </c:pt>
                <c:pt idx="754">
                  <c:v>45092</c:v>
                </c:pt>
                <c:pt idx="755">
                  <c:v>45093</c:v>
                </c:pt>
                <c:pt idx="756">
                  <c:v>45096</c:v>
                </c:pt>
                <c:pt idx="757">
                  <c:v>45097</c:v>
                </c:pt>
                <c:pt idx="758">
                  <c:v>45098</c:v>
                </c:pt>
                <c:pt idx="759">
                  <c:v>45099</c:v>
                </c:pt>
                <c:pt idx="760">
                  <c:v>45100</c:v>
                </c:pt>
                <c:pt idx="761">
                  <c:v>45103</c:v>
                </c:pt>
                <c:pt idx="762">
                  <c:v>45104</c:v>
                </c:pt>
                <c:pt idx="763">
                  <c:v>45105</c:v>
                </c:pt>
                <c:pt idx="764">
                  <c:v>45106</c:v>
                </c:pt>
                <c:pt idx="765">
                  <c:v>45107</c:v>
                </c:pt>
                <c:pt idx="766">
                  <c:v>45110</c:v>
                </c:pt>
                <c:pt idx="767">
                  <c:v>45111</c:v>
                </c:pt>
                <c:pt idx="768">
                  <c:v>45112</c:v>
                </c:pt>
                <c:pt idx="769">
                  <c:v>45113</c:v>
                </c:pt>
                <c:pt idx="770">
                  <c:v>45114</c:v>
                </c:pt>
                <c:pt idx="771">
                  <c:v>45117</c:v>
                </c:pt>
                <c:pt idx="772">
                  <c:v>45118</c:v>
                </c:pt>
                <c:pt idx="773">
                  <c:v>45119</c:v>
                </c:pt>
                <c:pt idx="774">
                  <c:v>45120</c:v>
                </c:pt>
                <c:pt idx="775">
                  <c:v>45121</c:v>
                </c:pt>
                <c:pt idx="776">
                  <c:v>45124</c:v>
                </c:pt>
                <c:pt idx="777">
                  <c:v>45125</c:v>
                </c:pt>
                <c:pt idx="778">
                  <c:v>45126</c:v>
                </c:pt>
                <c:pt idx="779">
                  <c:v>45127</c:v>
                </c:pt>
                <c:pt idx="780">
                  <c:v>45128</c:v>
                </c:pt>
                <c:pt idx="781">
                  <c:v>45131</c:v>
                </c:pt>
                <c:pt idx="782">
                  <c:v>45132</c:v>
                </c:pt>
                <c:pt idx="783">
                  <c:v>45133</c:v>
                </c:pt>
                <c:pt idx="784">
                  <c:v>45134</c:v>
                </c:pt>
                <c:pt idx="785">
                  <c:v>45135</c:v>
                </c:pt>
                <c:pt idx="786">
                  <c:v>45138</c:v>
                </c:pt>
                <c:pt idx="787">
                  <c:v>45139</c:v>
                </c:pt>
                <c:pt idx="788">
                  <c:v>45140</c:v>
                </c:pt>
                <c:pt idx="789">
                  <c:v>45141</c:v>
                </c:pt>
                <c:pt idx="790">
                  <c:v>45142</c:v>
                </c:pt>
                <c:pt idx="791">
                  <c:v>45145</c:v>
                </c:pt>
                <c:pt idx="792">
                  <c:v>45146</c:v>
                </c:pt>
                <c:pt idx="793">
                  <c:v>45147</c:v>
                </c:pt>
                <c:pt idx="794">
                  <c:v>45148</c:v>
                </c:pt>
                <c:pt idx="795">
                  <c:v>45149</c:v>
                </c:pt>
                <c:pt idx="796">
                  <c:v>45152</c:v>
                </c:pt>
                <c:pt idx="797">
                  <c:v>45153</c:v>
                </c:pt>
                <c:pt idx="798">
                  <c:v>45154</c:v>
                </c:pt>
                <c:pt idx="799">
                  <c:v>45155</c:v>
                </c:pt>
                <c:pt idx="800">
                  <c:v>45156</c:v>
                </c:pt>
                <c:pt idx="801">
                  <c:v>45159</c:v>
                </c:pt>
                <c:pt idx="802">
                  <c:v>45160</c:v>
                </c:pt>
                <c:pt idx="803">
                  <c:v>45161</c:v>
                </c:pt>
                <c:pt idx="804">
                  <c:v>45162</c:v>
                </c:pt>
                <c:pt idx="805">
                  <c:v>45163</c:v>
                </c:pt>
                <c:pt idx="806">
                  <c:v>45166</c:v>
                </c:pt>
                <c:pt idx="807">
                  <c:v>45167</c:v>
                </c:pt>
                <c:pt idx="808">
                  <c:v>45168</c:v>
                </c:pt>
                <c:pt idx="809">
                  <c:v>45169</c:v>
                </c:pt>
                <c:pt idx="810">
                  <c:v>45170</c:v>
                </c:pt>
                <c:pt idx="811">
                  <c:v>45173</c:v>
                </c:pt>
                <c:pt idx="812">
                  <c:v>45174</c:v>
                </c:pt>
                <c:pt idx="813">
                  <c:v>45175</c:v>
                </c:pt>
                <c:pt idx="814">
                  <c:v>45176</c:v>
                </c:pt>
                <c:pt idx="815">
                  <c:v>45177</c:v>
                </c:pt>
                <c:pt idx="816">
                  <c:v>45180</c:v>
                </c:pt>
                <c:pt idx="817">
                  <c:v>45181</c:v>
                </c:pt>
                <c:pt idx="818">
                  <c:v>45182</c:v>
                </c:pt>
                <c:pt idx="819">
                  <c:v>45183</c:v>
                </c:pt>
                <c:pt idx="820">
                  <c:v>45184</c:v>
                </c:pt>
                <c:pt idx="821">
                  <c:v>45187</c:v>
                </c:pt>
                <c:pt idx="822">
                  <c:v>45188</c:v>
                </c:pt>
                <c:pt idx="823">
                  <c:v>45189</c:v>
                </c:pt>
                <c:pt idx="824">
                  <c:v>45190</c:v>
                </c:pt>
                <c:pt idx="825">
                  <c:v>45191</c:v>
                </c:pt>
                <c:pt idx="826">
                  <c:v>45194</c:v>
                </c:pt>
                <c:pt idx="827">
                  <c:v>45195</c:v>
                </c:pt>
                <c:pt idx="828">
                  <c:v>45196</c:v>
                </c:pt>
                <c:pt idx="829">
                  <c:v>45197</c:v>
                </c:pt>
                <c:pt idx="830">
                  <c:v>45198</c:v>
                </c:pt>
                <c:pt idx="831">
                  <c:v>45201</c:v>
                </c:pt>
                <c:pt idx="832">
                  <c:v>45202</c:v>
                </c:pt>
                <c:pt idx="833">
                  <c:v>45203</c:v>
                </c:pt>
                <c:pt idx="834">
                  <c:v>45204</c:v>
                </c:pt>
                <c:pt idx="835">
                  <c:v>45205</c:v>
                </c:pt>
                <c:pt idx="836">
                  <c:v>45208</c:v>
                </c:pt>
                <c:pt idx="837">
                  <c:v>45209</c:v>
                </c:pt>
                <c:pt idx="838">
                  <c:v>45210</c:v>
                </c:pt>
                <c:pt idx="839">
                  <c:v>45211</c:v>
                </c:pt>
                <c:pt idx="840">
                  <c:v>45212</c:v>
                </c:pt>
                <c:pt idx="841">
                  <c:v>45215</c:v>
                </c:pt>
                <c:pt idx="842">
                  <c:v>45216</c:v>
                </c:pt>
                <c:pt idx="843">
                  <c:v>45217</c:v>
                </c:pt>
                <c:pt idx="844">
                  <c:v>45218</c:v>
                </c:pt>
                <c:pt idx="845">
                  <c:v>45219</c:v>
                </c:pt>
                <c:pt idx="846">
                  <c:v>45222</c:v>
                </c:pt>
                <c:pt idx="847">
                  <c:v>45223</c:v>
                </c:pt>
                <c:pt idx="848">
                  <c:v>45224</c:v>
                </c:pt>
                <c:pt idx="849">
                  <c:v>45225</c:v>
                </c:pt>
                <c:pt idx="850">
                  <c:v>45226</c:v>
                </c:pt>
                <c:pt idx="851">
                  <c:v>45229</c:v>
                </c:pt>
                <c:pt idx="852">
                  <c:v>45230</c:v>
                </c:pt>
                <c:pt idx="853">
                  <c:v>45231</c:v>
                </c:pt>
                <c:pt idx="854">
                  <c:v>45232</c:v>
                </c:pt>
                <c:pt idx="855">
                  <c:v>45233</c:v>
                </c:pt>
                <c:pt idx="856">
                  <c:v>45236</c:v>
                </c:pt>
                <c:pt idx="857">
                  <c:v>45237</c:v>
                </c:pt>
                <c:pt idx="858">
                  <c:v>45238</c:v>
                </c:pt>
                <c:pt idx="859">
                  <c:v>45239</c:v>
                </c:pt>
                <c:pt idx="860">
                  <c:v>45240</c:v>
                </c:pt>
                <c:pt idx="861">
                  <c:v>45243</c:v>
                </c:pt>
                <c:pt idx="862">
                  <c:v>45244</c:v>
                </c:pt>
                <c:pt idx="863">
                  <c:v>45245</c:v>
                </c:pt>
                <c:pt idx="864">
                  <c:v>45246</c:v>
                </c:pt>
                <c:pt idx="865">
                  <c:v>45247</c:v>
                </c:pt>
                <c:pt idx="866">
                  <c:v>45250</c:v>
                </c:pt>
                <c:pt idx="867">
                  <c:v>45251</c:v>
                </c:pt>
                <c:pt idx="868">
                  <c:v>45252</c:v>
                </c:pt>
                <c:pt idx="869">
                  <c:v>45253</c:v>
                </c:pt>
                <c:pt idx="870">
                  <c:v>45254</c:v>
                </c:pt>
                <c:pt idx="871">
                  <c:v>45257</c:v>
                </c:pt>
                <c:pt idx="872">
                  <c:v>45258</c:v>
                </c:pt>
                <c:pt idx="873">
                  <c:v>45259</c:v>
                </c:pt>
                <c:pt idx="874">
                  <c:v>45260</c:v>
                </c:pt>
                <c:pt idx="875">
                  <c:v>45261</c:v>
                </c:pt>
                <c:pt idx="876">
                  <c:v>45264</c:v>
                </c:pt>
                <c:pt idx="877">
                  <c:v>45265</c:v>
                </c:pt>
                <c:pt idx="878">
                  <c:v>45266</c:v>
                </c:pt>
                <c:pt idx="879">
                  <c:v>45267</c:v>
                </c:pt>
                <c:pt idx="880">
                  <c:v>45268</c:v>
                </c:pt>
                <c:pt idx="881">
                  <c:v>45271</c:v>
                </c:pt>
                <c:pt idx="882">
                  <c:v>45272</c:v>
                </c:pt>
                <c:pt idx="883">
                  <c:v>45273</c:v>
                </c:pt>
                <c:pt idx="884">
                  <c:v>45274</c:v>
                </c:pt>
                <c:pt idx="885">
                  <c:v>45275</c:v>
                </c:pt>
                <c:pt idx="886">
                  <c:v>45278</c:v>
                </c:pt>
                <c:pt idx="887">
                  <c:v>45279</c:v>
                </c:pt>
                <c:pt idx="888">
                  <c:v>45280</c:v>
                </c:pt>
                <c:pt idx="889">
                  <c:v>45281</c:v>
                </c:pt>
                <c:pt idx="890">
                  <c:v>45282</c:v>
                </c:pt>
                <c:pt idx="891">
                  <c:v>45286</c:v>
                </c:pt>
                <c:pt idx="892">
                  <c:v>45287</c:v>
                </c:pt>
                <c:pt idx="893">
                  <c:v>45288</c:v>
                </c:pt>
                <c:pt idx="894">
                  <c:v>45289</c:v>
                </c:pt>
                <c:pt idx="895">
                  <c:v>45293</c:v>
                </c:pt>
                <c:pt idx="896">
                  <c:v>45294</c:v>
                </c:pt>
                <c:pt idx="897">
                  <c:v>45295</c:v>
                </c:pt>
                <c:pt idx="898">
                  <c:v>45296</c:v>
                </c:pt>
                <c:pt idx="899">
                  <c:v>45299</c:v>
                </c:pt>
                <c:pt idx="900">
                  <c:v>45300</c:v>
                </c:pt>
                <c:pt idx="901">
                  <c:v>45301</c:v>
                </c:pt>
                <c:pt idx="902">
                  <c:v>45302</c:v>
                </c:pt>
                <c:pt idx="903">
                  <c:v>45303</c:v>
                </c:pt>
                <c:pt idx="904">
                  <c:v>45306</c:v>
                </c:pt>
                <c:pt idx="905">
                  <c:v>45307</c:v>
                </c:pt>
                <c:pt idx="906">
                  <c:v>45308</c:v>
                </c:pt>
                <c:pt idx="907">
                  <c:v>45309</c:v>
                </c:pt>
                <c:pt idx="908">
                  <c:v>45310</c:v>
                </c:pt>
                <c:pt idx="909">
                  <c:v>45313</c:v>
                </c:pt>
                <c:pt idx="910">
                  <c:v>45314</c:v>
                </c:pt>
                <c:pt idx="911">
                  <c:v>45315</c:v>
                </c:pt>
                <c:pt idx="912">
                  <c:v>45316</c:v>
                </c:pt>
                <c:pt idx="913">
                  <c:v>45317</c:v>
                </c:pt>
                <c:pt idx="914">
                  <c:v>45320</c:v>
                </c:pt>
                <c:pt idx="915">
                  <c:v>45321</c:v>
                </c:pt>
                <c:pt idx="916">
                  <c:v>45322</c:v>
                </c:pt>
                <c:pt idx="917">
                  <c:v>45323</c:v>
                </c:pt>
                <c:pt idx="918">
                  <c:v>45324</c:v>
                </c:pt>
                <c:pt idx="919">
                  <c:v>45327</c:v>
                </c:pt>
                <c:pt idx="920">
                  <c:v>45328</c:v>
                </c:pt>
                <c:pt idx="921">
                  <c:v>45329</c:v>
                </c:pt>
                <c:pt idx="922">
                  <c:v>45330</c:v>
                </c:pt>
                <c:pt idx="923">
                  <c:v>45331</c:v>
                </c:pt>
                <c:pt idx="924">
                  <c:v>45334</c:v>
                </c:pt>
                <c:pt idx="925">
                  <c:v>45335</c:v>
                </c:pt>
                <c:pt idx="926">
                  <c:v>45336</c:v>
                </c:pt>
                <c:pt idx="927">
                  <c:v>45337</c:v>
                </c:pt>
                <c:pt idx="928">
                  <c:v>45338</c:v>
                </c:pt>
                <c:pt idx="929">
                  <c:v>45341</c:v>
                </c:pt>
                <c:pt idx="930">
                  <c:v>45342</c:v>
                </c:pt>
                <c:pt idx="931">
                  <c:v>45343</c:v>
                </c:pt>
                <c:pt idx="932">
                  <c:v>45344</c:v>
                </c:pt>
                <c:pt idx="933">
                  <c:v>45345</c:v>
                </c:pt>
                <c:pt idx="934">
                  <c:v>45348</c:v>
                </c:pt>
                <c:pt idx="935">
                  <c:v>45349</c:v>
                </c:pt>
                <c:pt idx="936">
                  <c:v>45350</c:v>
                </c:pt>
                <c:pt idx="937">
                  <c:v>45351</c:v>
                </c:pt>
                <c:pt idx="938">
                  <c:v>45352</c:v>
                </c:pt>
                <c:pt idx="939">
                  <c:v>45355</c:v>
                </c:pt>
                <c:pt idx="940">
                  <c:v>45356</c:v>
                </c:pt>
                <c:pt idx="941">
                  <c:v>45357</c:v>
                </c:pt>
                <c:pt idx="942">
                  <c:v>45358</c:v>
                </c:pt>
                <c:pt idx="943">
                  <c:v>45359</c:v>
                </c:pt>
                <c:pt idx="944">
                  <c:v>45362</c:v>
                </c:pt>
                <c:pt idx="945">
                  <c:v>45363</c:v>
                </c:pt>
                <c:pt idx="946">
                  <c:v>45364</c:v>
                </c:pt>
                <c:pt idx="947">
                  <c:v>45365</c:v>
                </c:pt>
                <c:pt idx="948">
                  <c:v>45366</c:v>
                </c:pt>
                <c:pt idx="949">
                  <c:v>45369</c:v>
                </c:pt>
                <c:pt idx="950">
                  <c:v>45370</c:v>
                </c:pt>
                <c:pt idx="951">
                  <c:v>45371</c:v>
                </c:pt>
                <c:pt idx="952">
                  <c:v>45372</c:v>
                </c:pt>
                <c:pt idx="953">
                  <c:v>45373</c:v>
                </c:pt>
                <c:pt idx="954">
                  <c:v>45376</c:v>
                </c:pt>
                <c:pt idx="955">
                  <c:v>45377</c:v>
                </c:pt>
                <c:pt idx="956">
                  <c:v>45378</c:v>
                </c:pt>
                <c:pt idx="957">
                  <c:v>45379</c:v>
                </c:pt>
                <c:pt idx="958">
                  <c:v>45383</c:v>
                </c:pt>
                <c:pt idx="959">
                  <c:v>45384</c:v>
                </c:pt>
                <c:pt idx="960">
                  <c:v>45385</c:v>
                </c:pt>
                <c:pt idx="961">
                  <c:v>45386</c:v>
                </c:pt>
                <c:pt idx="962">
                  <c:v>45387</c:v>
                </c:pt>
                <c:pt idx="963">
                  <c:v>45390</c:v>
                </c:pt>
                <c:pt idx="964">
                  <c:v>45391</c:v>
                </c:pt>
                <c:pt idx="965">
                  <c:v>45392</c:v>
                </c:pt>
                <c:pt idx="966">
                  <c:v>45393</c:v>
                </c:pt>
                <c:pt idx="967">
                  <c:v>45394</c:v>
                </c:pt>
                <c:pt idx="968">
                  <c:v>45397</c:v>
                </c:pt>
                <c:pt idx="969">
                  <c:v>45398</c:v>
                </c:pt>
                <c:pt idx="970">
                  <c:v>45399</c:v>
                </c:pt>
                <c:pt idx="971">
                  <c:v>45400</c:v>
                </c:pt>
                <c:pt idx="972">
                  <c:v>45401</c:v>
                </c:pt>
                <c:pt idx="973">
                  <c:v>45404</c:v>
                </c:pt>
                <c:pt idx="974">
                  <c:v>45405</c:v>
                </c:pt>
                <c:pt idx="975">
                  <c:v>45406</c:v>
                </c:pt>
                <c:pt idx="976">
                  <c:v>45407</c:v>
                </c:pt>
                <c:pt idx="977">
                  <c:v>45408</c:v>
                </c:pt>
                <c:pt idx="978">
                  <c:v>45411</c:v>
                </c:pt>
                <c:pt idx="979">
                  <c:v>45412</c:v>
                </c:pt>
                <c:pt idx="980">
                  <c:v>45413</c:v>
                </c:pt>
                <c:pt idx="981">
                  <c:v>45414</c:v>
                </c:pt>
                <c:pt idx="982">
                  <c:v>45415</c:v>
                </c:pt>
                <c:pt idx="983">
                  <c:v>45418</c:v>
                </c:pt>
                <c:pt idx="984">
                  <c:v>45419</c:v>
                </c:pt>
                <c:pt idx="985">
                  <c:v>45420</c:v>
                </c:pt>
                <c:pt idx="986">
                  <c:v>45421</c:v>
                </c:pt>
                <c:pt idx="987">
                  <c:v>45422</c:v>
                </c:pt>
                <c:pt idx="988">
                  <c:v>45425</c:v>
                </c:pt>
                <c:pt idx="989">
                  <c:v>45426</c:v>
                </c:pt>
                <c:pt idx="990">
                  <c:v>45427</c:v>
                </c:pt>
                <c:pt idx="991">
                  <c:v>45428</c:v>
                </c:pt>
                <c:pt idx="992">
                  <c:v>45429</c:v>
                </c:pt>
                <c:pt idx="993">
                  <c:v>45432</c:v>
                </c:pt>
                <c:pt idx="994">
                  <c:v>45433</c:v>
                </c:pt>
                <c:pt idx="995">
                  <c:v>45434</c:v>
                </c:pt>
                <c:pt idx="996">
                  <c:v>45435</c:v>
                </c:pt>
                <c:pt idx="997">
                  <c:v>45436</c:v>
                </c:pt>
                <c:pt idx="998">
                  <c:v>45439</c:v>
                </c:pt>
                <c:pt idx="999">
                  <c:v>45440</c:v>
                </c:pt>
                <c:pt idx="1000">
                  <c:v>45441</c:v>
                </c:pt>
                <c:pt idx="1001">
                  <c:v>45442</c:v>
                </c:pt>
                <c:pt idx="1002">
                  <c:v>45443</c:v>
                </c:pt>
                <c:pt idx="1003">
                  <c:v>45446</c:v>
                </c:pt>
                <c:pt idx="1004">
                  <c:v>45447</c:v>
                </c:pt>
                <c:pt idx="1005">
                  <c:v>45448</c:v>
                </c:pt>
                <c:pt idx="1006">
                  <c:v>45449</c:v>
                </c:pt>
                <c:pt idx="1007">
                  <c:v>45450</c:v>
                </c:pt>
                <c:pt idx="1008">
                  <c:v>45453</c:v>
                </c:pt>
                <c:pt idx="1009">
                  <c:v>45454</c:v>
                </c:pt>
                <c:pt idx="1010">
                  <c:v>45455</c:v>
                </c:pt>
                <c:pt idx="1011">
                  <c:v>45456</c:v>
                </c:pt>
                <c:pt idx="1012">
                  <c:v>45457</c:v>
                </c:pt>
                <c:pt idx="1013">
                  <c:v>45460</c:v>
                </c:pt>
                <c:pt idx="1014">
                  <c:v>45461</c:v>
                </c:pt>
                <c:pt idx="1015">
                  <c:v>45462</c:v>
                </c:pt>
                <c:pt idx="1016">
                  <c:v>45463</c:v>
                </c:pt>
                <c:pt idx="1017">
                  <c:v>45464</c:v>
                </c:pt>
                <c:pt idx="1018">
                  <c:v>45467</c:v>
                </c:pt>
                <c:pt idx="1019">
                  <c:v>45468</c:v>
                </c:pt>
                <c:pt idx="1020">
                  <c:v>45469</c:v>
                </c:pt>
                <c:pt idx="1021">
                  <c:v>45470</c:v>
                </c:pt>
                <c:pt idx="1022">
                  <c:v>45471</c:v>
                </c:pt>
                <c:pt idx="1023">
                  <c:v>45474</c:v>
                </c:pt>
                <c:pt idx="1024">
                  <c:v>45475</c:v>
                </c:pt>
                <c:pt idx="1025">
                  <c:v>45476</c:v>
                </c:pt>
                <c:pt idx="1026">
                  <c:v>45477</c:v>
                </c:pt>
                <c:pt idx="1027">
                  <c:v>45478</c:v>
                </c:pt>
                <c:pt idx="1028">
                  <c:v>45481</c:v>
                </c:pt>
                <c:pt idx="1029">
                  <c:v>45482</c:v>
                </c:pt>
                <c:pt idx="1030">
                  <c:v>45483</c:v>
                </c:pt>
                <c:pt idx="1031">
                  <c:v>45484</c:v>
                </c:pt>
                <c:pt idx="1032">
                  <c:v>45485</c:v>
                </c:pt>
                <c:pt idx="1033">
                  <c:v>45488</c:v>
                </c:pt>
                <c:pt idx="1034">
                  <c:v>45489</c:v>
                </c:pt>
                <c:pt idx="1035">
                  <c:v>45490</c:v>
                </c:pt>
                <c:pt idx="1036">
                  <c:v>45491</c:v>
                </c:pt>
                <c:pt idx="1037">
                  <c:v>45492</c:v>
                </c:pt>
                <c:pt idx="1038">
                  <c:v>45495</c:v>
                </c:pt>
                <c:pt idx="1039">
                  <c:v>45496</c:v>
                </c:pt>
                <c:pt idx="1040">
                  <c:v>45497</c:v>
                </c:pt>
                <c:pt idx="1041">
                  <c:v>45498</c:v>
                </c:pt>
                <c:pt idx="1042">
                  <c:v>45499</c:v>
                </c:pt>
                <c:pt idx="1043">
                  <c:v>45502</c:v>
                </c:pt>
                <c:pt idx="1044">
                  <c:v>45503</c:v>
                </c:pt>
                <c:pt idx="1045">
                  <c:v>45504</c:v>
                </c:pt>
                <c:pt idx="1046">
                  <c:v>45505</c:v>
                </c:pt>
                <c:pt idx="1047">
                  <c:v>45506</c:v>
                </c:pt>
                <c:pt idx="1048">
                  <c:v>45509</c:v>
                </c:pt>
                <c:pt idx="1049">
                  <c:v>45510</c:v>
                </c:pt>
                <c:pt idx="1050">
                  <c:v>45511</c:v>
                </c:pt>
                <c:pt idx="1051">
                  <c:v>45512</c:v>
                </c:pt>
                <c:pt idx="1052">
                  <c:v>45513</c:v>
                </c:pt>
                <c:pt idx="1053">
                  <c:v>45516</c:v>
                </c:pt>
                <c:pt idx="1054">
                  <c:v>45517</c:v>
                </c:pt>
                <c:pt idx="1055">
                  <c:v>45518</c:v>
                </c:pt>
                <c:pt idx="1056">
                  <c:v>45519</c:v>
                </c:pt>
                <c:pt idx="1057">
                  <c:v>45520</c:v>
                </c:pt>
                <c:pt idx="1058">
                  <c:v>45523</c:v>
                </c:pt>
                <c:pt idx="1059">
                  <c:v>45524</c:v>
                </c:pt>
                <c:pt idx="1060">
                  <c:v>45525</c:v>
                </c:pt>
                <c:pt idx="1061">
                  <c:v>45526</c:v>
                </c:pt>
                <c:pt idx="1062">
                  <c:v>45527</c:v>
                </c:pt>
                <c:pt idx="1063">
                  <c:v>45530</c:v>
                </c:pt>
                <c:pt idx="1064">
                  <c:v>45531</c:v>
                </c:pt>
                <c:pt idx="1065">
                  <c:v>45532</c:v>
                </c:pt>
                <c:pt idx="1066">
                  <c:v>45533</c:v>
                </c:pt>
                <c:pt idx="1067">
                  <c:v>45534</c:v>
                </c:pt>
                <c:pt idx="1068">
                  <c:v>45537</c:v>
                </c:pt>
                <c:pt idx="1069">
                  <c:v>45538</c:v>
                </c:pt>
                <c:pt idx="1070">
                  <c:v>45539</c:v>
                </c:pt>
                <c:pt idx="1071">
                  <c:v>45540</c:v>
                </c:pt>
                <c:pt idx="1072">
                  <c:v>45541</c:v>
                </c:pt>
                <c:pt idx="1073">
                  <c:v>45544</c:v>
                </c:pt>
                <c:pt idx="1074">
                  <c:v>45545</c:v>
                </c:pt>
                <c:pt idx="1075">
                  <c:v>45546</c:v>
                </c:pt>
                <c:pt idx="1076">
                  <c:v>45547</c:v>
                </c:pt>
                <c:pt idx="1077">
                  <c:v>45548</c:v>
                </c:pt>
                <c:pt idx="1078">
                  <c:v>45551</c:v>
                </c:pt>
                <c:pt idx="1079">
                  <c:v>45552</c:v>
                </c:pt>
                <c:pt idx="1080">
                  <c:v>45553</c:v>
                </c:pt>
                <c:pt idx="1081">
                  <c:v>45554</c:v>
                </c:pt>
                <c:pt idx="1082">
                  <c:v>45555</c:v>
                </c:pt>
                <c:pt idx="1083">
                  <c:v>45558</c:v>
                </c:pt>
                <c:pt idx="1084">
                  <c:v>45559</c:v>
                </c:pt>
                <c:pt idx="1085">
                  <c:v>45560</c:v>
                </c:pt>
                <c:pt idx="1086">
                  <c:v>45561</c:v>
                </c:pt>
                <c:pt idx="1087">
                  <c:v>45562</c:v>
                </c:pt>
                <c:pt idx="1088">
                  <c:v>45565</c:v>
                </c:pt>
                <c:pt idx="1089">
                  <c:v>45566</c:v>
                </c:pt>
                <c:pt idx="1090">
                  <c:v>45567</c:v>
                </c:pt>
                <c:pt idx="1091">
                  <c:v>45568</c:v>
                </c:pt>
                <c:pt idx="1092">
                  <c:v>45569</c:v>
                </c:pt>
                <c:pt idx="1093">
                  <c:v>45572</c:v>
                </c:pt>
                <c:pt idx="1094">
                  <c:v>45573</c:v>
                </c:pt>
                <c:pt idx="1095">
                  <c:v>45574</c:v>
                </c:pt>
                <c:pt idx="1096">
                  <c:v>45575</c:v>
                </c:pt>
                <c:pt idx="1097">
                  <c:v>45576</c:v>
                </c:pt>
                <c:pt idx="1098">
                  <c:v>45579</c:v>
                </c:pt>
                <c:pt idx="1099">
                  <c:v>45580</c:v>
                </c:pt>
                <c:pt idx="1100">
                  <c:v>45581</c:v>
                </c:pt>
                <c:pt idx="1101">
                  <c:v>45582</c:v>
                </c:pt>
                <c:pt idx="1102">
                  <c:v>45583</c:v>
                </c:pt>
                <c:pt idx="1103">
                  <c:v>45586</c:v>
                </c:pt>
                <c:pt idx="1104">
                  <c:v>45587</c:v>
                </c:pt>
                <c:pt idx="1105">
                  <c:v>45588</c:v>
                </c:pt>
                <c:pt idx="1106">
                  <c:v>45589</c:v>
                </c:pt>
                <c:pt idx="1107">
                  <c:v>45590</c:v>
                </c:pt>
                <c:pt idx="1108">
                  <c:v>45593</c:v>
                </c:pt>
                <c:pt idx="1109">
                  <c:v>45594</c:v>
                </c:pt>
                <c:pt idx="1110">
                  <c:v>45595</c:v>
                </c:pt>
                <c:pt idx="1111">
                  <c:v>45596</c:v>
                </c:pt>
                <c:pt idx="1112">
                  <c:v>45597</c:v>
                </c:pt>
                <c:pt idx="1113">
                  <c:v>45600</c:v>
                </c:pt>
                <c:pt idx="1114">
                  <c:v>45601</c:v>
                </c:pt>
                <c:pt idx="1115">
                  <c:v>45602</c:v>
                </c:pt>
                <c:pt idx="1116">
                  <c:v>45603</c:v>
                </c:pt>
                <c:pt idx="1117">
                  <c:v>45604</c:v>
                </c:pt>
                <c:pt idx="1118">
                  <c:v>45607</c:v>
                </c:pt>
                <c:pt idx="1119">
                  <c:v>45608</c:v>
                </c:pt>
                <c:pt idx="1120">
                  <c:v>45609</c:v>
                </c:pt>
                <c:pt idx="1121">
                  <c:v>45610</c:v>
                </c:pt>
                <c:pt idx="1122">
                  <c:v>45611</c:v>
                </c:pt>
                <c:pt idx="1123">
                  <c:v>45614</c:v>
                </c:pt>
                <c:pt idx="1124">
                  <c:v>45615</c:v>
                </c:pt>
                <c:pt idx="1125">
                  <c:v>45616</c:v>
                </c:pt>
                <c:pt idx="1126">
                  <c:v>45617</c:v>
                </c:pt>
                <c:pt idx="1127">
                  <c:v>45618</c:v>
                </c:pt>
                <c:pt idx="1128">
                  <c:v>45621</c:v>
                </c:pt>
                <c:pt idx="1129">
                  <c:v>45622</c:v>
                </c:pt>
                <c:pt idx="1130">
                  <c:v>45623</c:v>
                </c:pt>
                <c:pt idx="1131">
                  <c:v>45624</c:v>
                </c:pt>
                <c:pt idx="1132">
                  <c:v>45625</c:v>
                </c:pt>
                <c:pt idx="1133">
                  <c:v>45628</c:v>
                </c:pt>
                <c:pt idx="1134">
                  <c:v>45629</c:v>
                </c:pt>
                <c:pt idx="1135">
                  <c:v>45630</c:v>
                </c:pt>
                <c:pt idx="1136">
                  <c:v>45631</c:v>
                </c:pt>
                <c:pt idx="1137">
                  <c:v>45632</c:v>
                </c:pt>
                <c:pt idx="1138">
                  <c:v>45635</c:v>
                </c:pt>
                <c:pt idx="1139">
                  <c:v>45636</c:v>
                </c:pt>
                <c:pt idx="1140">
                  <c:v>45637</c:v>
                </c:pt>
                <c:pt idx="1141">
                  <c:v>45638</c:v>
                </c:pt>
                <c:pt idx="1142">
                  <c:v>45639</c:v>
                </c:pt>
                <c:pt idx="1143">
                  <c:v>45642</c:v>
                </c:pt>
                <c:pt idx="1144">
                  <c:v>45643</c:v>
                </c:pt>
                <c:pt idx="1145">
                  <c:v>45644</c:v>
                </c:pt>
                <c:pt idx="1146">
                  <c:v>45645</c:v>
                </c:pt>
                <c:pt idx="1147">
                  <c:v>45646</c:v>
                </c:pt>
                <c:pt idx="1148">
                  <c:v>45649</c:v>
                </c:pt>
                <c:pt idx="1149">
                  <c:v>45650</c:v>
                </c:pt>
                <c:pt idx="1150">
                  <c:v>45652</c:v>
                </c:pt>
                <c:pt idx="1151">
                  <c:v>45653</c:v>
                </c:pt>
                <c:pt idx="1152">
                  <c:v>45656</c:v>
                </c:pt>
                <c:pt idx="1153">
                  <c:v>45657</c:v>
                </c:pt>
                <c:pt idx="1154">
                  <c:v>45659</c:v>
                </c:pt>
                <c:pt idx="1155">
                  <c:v>45660</c:v>
                </c:pt>
                <c:pt idx="1156">
                  <c:v>45663</c:v>
                </c:pt>
                <c:pt idx="1157">
                  <c:v>45664</c:v>
                </c:pt>
                <c:pt idx="1158">
                  <c:v>45665</c:v>
                </c:pt>
                <c:pt idx="1159">
                  <c:v>45666</c:v>
                </c:pt>
                <c:pt idx="1160">
                  <c:v>45667</c:v>
                </c:pt>
                <c:pt idx="1161">
                  <c:v>45670</c:v>
                </c:pt>
                <c:pt idx="1162">
                  <c:v>45671</c:v>
                </c:pt>
                <c:pt idx="1163">
                  <c:v>45672</c:v>
                </c:pt>
                <c:pt idx="1164">
                  <c:v>45673</c:v>
                </c:pt>
                <c:pt idx="1165">
                  <c:v>45674</c:v>
                </c:pt>
                <c:pt idx="1166">
                  <c:v>45677</c:v>
                </c:pt>
                <c:pt idx="1167">
                  <c:v>45678</c:v>
                </c:pt>
                <c:pt idx="1168">
                  <c:v>45679</c:v>
                </c:pt>
                <c:pt idx="1169">
                  <c:v>45680</c:v>
                </c:pt>
                <c:pt idx="1170">
                  <c:v>45681</c:v>
                </c:pt>
                <c:pt idx="1171">
                  <c:v>45684</c:v>
                </c:pt>
                <c:pt idx="1172">
                  <c:v>45685</c:v>
                </c:pt>
                <c:pt idx="1173">
                  <c:v>45686</c:v>
                </c:pt>
                <c:pt idx="1174">
                  <c:v>45687</c:v>
                </c:pt>
                <c:pt idx="1175">
                  <c:v>45688</c:v>
                </c:pt>
                <c:pt idx="1176">
                  <c:v>45691</c:v>
                </c:pt>
                <c:pt idx="1177">
                  <c:v>45692</c:v>
                </c:pt>
                <c:pt idx="1178">
                  <c:v>45693</c:v>
                </c:pt>
                <c:pt idx="1179">
                  <c:v>45694</c:v>
                </c:pt>
                <c:pt idx="1180">
                  <c:v>45695</c:v>
                </c:pt>
                <c:pt idx="1181">
                  <c:v>45698</c:v>
                </c:pt>
                <c:pt idx="1182">
                  <c:v>45699</c:v>
                </c:pt>
                <c:pt idx="1183">
                  <c:v>45700</c:v>
                </c:pt>
                <c:pt idx="1184">
                  <c:v>45701</c:v>
                </c:pt>
                <c:pt idx="1185">
                  <c:v>45702</c:v>
                </c:pt>
                <c:pt idx="1186">
                  <c:v>45705</c:v>
                </c:pt>
                <c:pt idx="1187">
                  <c:v>45706</c:v>
                </c:pt>
                <c:pt idx="1188">
                  <c:v>45707</c:v>
                </c:pt>
                <c:pt idx="1189">
                  <c:v>45708</c:v>
                </c:pt>
                <c:pt idx="1190">
                  <c:v>45709</c:v>
                </c:pt>
                <c:pt idx="1191">
                  <c:v>45712</c:v>
                </c:pt>
                <c:pt idx="1192">
                  <c:v>45713</c:v>
                </c:pt>
                <c:pt idx="1193">
                  <c:v>45714</c:v>
                </c:pt>
                <c:pt idx="1194">
                  <c:v>45715</c:v>
                </c:pt>
                <c:pt idx="1195">
                  <c:v>45716</c:v>
                </c:pt>
                <c:pt idx="1196">
                  <c:v>45719</c:v>
                </c:pt>
                <c:pt idx="1197">
                  <c:v>45720</c:v>
                </c:pt>
                <c:pt idx="1198">
                  <c:v>45721</c:v>
                </c:pt>
                <c:pt idx="1199">
                  <c:v>45722</c:v>
                </c:pt>
                <c:pt idx="1200">
                  <c:v>45723</c:v>
                </c:pt>
                <c:pt idx="1201">
                  <c:v>45726</c:v>
                </c:pt>
                <c:pt idx="1202">
                  <c:v>45727</c:v>
                </c:pt>
                <c:pt idx="1203">
                  <c:v>45728</c:v>
                </c:pt>
                <c:pt idx="1204">
                  <c:v>45729</c:v>
                </c:pt>
                <c:pt idx="1205">
                  <c:v>45730</c:v>
                </c:pt>
                <c:pt idx="1206">
                  <c:v>45733</c:v>
                </c:pt>
                <c:pt idx="1207">
                  <c:v>45734</c:v>
                </c:pt>
                <c:pt idx="1208">
                  <c:v>45735</c:v>
                </c:pt>
                <c:pt idx="1209">
                  <c:v>45736</c:v>
                </c:pt>
                <c:pt idx="1210">
                  <c:v>45737</c:v>
                </c:pt>
                <c:pt idx="1211">
                  <c:v>45740</c:v>
                </c:pt>
                <c:pt idx="1212">
                  <c:v>45741</c:v>
                </c:pt>
                <c:pt idx="1213">
                  <c:v>45742</c:v>
                </c:pt>
                <c:pt idx="1214">
                  <c:v>45743</c:v>
                </c:pt>
                <c:pt idx="1215">
                  <c:v>45744</c:v>
                </c:pt>
                <c:pt idx="1216">
                  <c:v>45747</c:v>
                </c:pt>
                <c:pt idx="1217">
                  <c:v>45748</c:v>
                </c:pt>
                <c:pt idx="1218">
                  <c:v>45749</c:v>
                </c:pt>
                <c:pt idx="1219">
                  <c:v>45750</c:v>
                </c:pt>
                <c:pt idx="1220">
                  <c:v>45751</c:v>
                </c:pt>
                <c:pt idx="1221">
                  <c:v>45754</c:v>
                </c:pt>
                <c:pt idx="1222">
                  <c:v>45755</c:v>
                </c:pt>
                <c:pt idx="1223">
                  <c:v>45756</c:v>
                </c:pt>
                <c:pt idx="1224">
                  <c:v>45757</c:v>
                </c:pt>
                <c:pt idx="1225">
                  <c:v>45758</c:v>
                </c:pt>
                <c:pt idx="1226">
                  <c:v>45761</c:v>
                </c:pt>
                <c:pt idx="1227">
                  <c:v>45762</c:v>
                </c:pt>
                <c:pt idx="1228">
                  <c:v>45763</c:v>
                </c:pt>
                <c:pt idx="1229">
                  <c:v>45764</c:v>
                </c:pt>
                <c:pt idx="1230">
                  <c:v>45768</c:v>
                </c:pt>
                <c:pt idx="1231">
                  <c:v>45769</c:v>
                </c:pt>
                <c:pt idx="1232">
                  <c:v>45770</c:v>
                </c:pt>
                <c:pt idx="1233">
                  <c:v>45771</c:v>
                </c:pt>
                <c:pt idx="1234">
                  <c:v>45772</c:v>
                </c:pt>
                <c:pt idx="1235">
                  <c:v>45775</c:v>
                </c:pt>
                <c:pt idx="1236">
                  <c:v>45776</c:v>
                </c:pt>
                <c:pt idx="1237">
                  <c:v>45777</c:v>
                </c:pt>
                <c:pt idx="1238">
                  <c:v>45778</c:v>
                </c:pt>
                <c:pt idx="1239">
                  <c:v>45779</c:v>
                </c:pt>
                <c:pt idx="1240">
                  <c:v>45782</c:v>
                </c:pt>
                <c:pt idx="1241">
                  <c:v>45783</c:v>
                </c:pt>
                <c:pt idx="1242">
                  <c:v>45784</c:v>
                </c:pt>
                <c:pt idx="1243">
                  <c:v>45785</c:v>
                </c:pt>
                <c:pt idx="1244">
                  <c:v>45786</c:v>
                </c:pt>
                <c:pt idx="1245">
                  <c:v>45789</c:v>
                </c:pt>
                <c:pt idx="1246">
                  <c:v>45790</c:v>
                </c:pt>
                <c:pt idx="1247">
                  <c:v>45791</c:v>
                </c:pt>
                <c:pt idx="1248">
                  <c:v>45792</c:v>
                </c:pt>
                <c:pt idx="1249">
                  <c:v>45793</c:v>
                </c:pt>
                <c:pt idx="1250">
                  <c:v>45796</c:v>
                </c:pt>
                <c:pt idx="1251">
                  <c:v>45797</c:v>
                </c:pt>
                <c:pt idx="1252">
                  <c:v>45798</c:v>
                </c:pt>
                <c:pt idx="1253">
                  <c:v>45799</c:v>
                </c:pt>
                <c:pt idx="1254">
                  <c:v>45800</c:v>
                </c:pt>
                <c:pt idx="1255">
                  <c:v>45803</c:v>
                </c:pt>
                <c:pt idx="1256">
                  <c:v>45804</c:v>
                </c:pt>
                <c:pt idx="1257">
                  <c:v>45805</c:v>
                </c:pt>
                <c:pt idx="1258">
                  <c:v>45806</c:v>
                </c:pt>
                <c:pt idx="1259">
                  <c:v>45807</c:v>
                </c:pt>
                <c:pt idx="1260">
                  <c:v>45810</c:v>
                </c:pt>
                <c:pt idx="1261">
                  <c:v>45811</c:v>
                </c:pt>
                <c:pt idx="1262">
                  <c:v>45812</c:v>
                </c:pt>
                <c:pt idx="1263">
                  <c:v>45813</c:v>
                </c:pt>
                <c:pt idx="1264">
                  <c:v>45814</c:v>
                </c:pt>
                <c:pt idx="1265">
                  <c:v>45817</c:v>
                </c:pt>
                <c:pt idx="1266">
                  <c:v>45818</c:v>
                </c:pt>
                <c:pt idx="1267">
                  <c:v>45819</c:v>
                </c:pt>
                <c:pt idx="1268">
                  <c:v>45820</c:v>
                </c:pt>
                <c:pt idx="1269">
                  <c:v>45821</c:v>
                </c:pt>
                <c:pt idx="1270">
                  <c:v>45824</c:v>
                </c:pt>
                <c:pt idx="1271">
                  <c:v>45825</c:v>
                </c:pt>
                <c:pt idx="1272">
                  <c:v>45826</c:v>
                </c:pt>
                <c:pt idx="1273">
                  <c:v>45827</c:v>
                </c:pt>
                <c:pt idx="1274">
                  <c:v>45828</c:v>
                </c:pt>
                <c:pt idx="1275">
                  <c:v>45831</c:v>
                </c:pt>
                <c:pt idx="1276">
                  <c:v>45832</c:v>
                </c:pt>
                <c:pt idx="1277">
                  <c:v>45833</c:v>
                </c:pt>
                <c:pt idx="1278">
                  <c:v>45834</c:v>
                </c:pt>
                <c:pt idx="1279">
                  <c:v>45835</c:v>
                </c:pt>
                <c:pt idx="1280">
                  <c:v>45838</c:v>
                </c:pt>
                <c:pt idx="1281">
                  <c:v>45839</c:v>
                </c:pt>
                <c:pt idx="1282">
                  <c:v>45840</c:v>
                </c:pt>
                <c:pt idx="1283">
                  <c:v>45841</c:v>
                </c:pt>
                <c:pt idx="1284">
                  <c:v>45842</c:v>
                </c:pt>
                <c:pt idx="1285">
                  <c:v>45845</c:v>
                </c:pt>
                <c:pt idx="1286">
                  <c:v>45846</c:v>
                </c:pt>
                <c:pt idx="1287">
                  <c:v>45847</c:v>
                </c:pt>
                <c:pt idx="1288">
                  <c:v>45848</c:v>
                </c:pt>
                <c:pt idx="1289">
                  <c:v>45849</c:v>
                </c:pt>
                <c:pt idx="1290">
                  <c:v>45852</c:v>
                </c:pt>
                <c:pt idx="1291">
                  <c:v>45853</c:v>
                </c:pt>
                <c:pt idx="1292">
                  <c:v>45854</c:v>
                </c:pt>
                <c:pt idx="1293">
                  <c:v>45855</c:v>
                </c:pt>
                <c:pt idx="1294">
                  <c:v>45856</c:v>
                </c:pt>
              </c:numCache>
            </c:numRef>
          </c:cat>
          <c:val>
            <c:numRef>
              <c:f>'5y'!$D$3:$D$1297</c:f>
              <c:numCache>
                <c:formatCode>0%</c:formatCode>
                <c:ptCount val="1295"/>
                <c:pt idx="0">
                  <c:v>0</c:v>
                </c:pt>
                <c:pt idx="1">
                  <c:v>-1.5770000000000001E-3</c:v>
                </c:pt>
                <c:pt idx="2">
                  <c:v>5.2559999999999994E-3</c:v>
                </c:pt>
                <c:pt idx="3">
                  <c:v>-1.5505999999999999E-2</c:v>
                </c:pt>
                <c:pt idx="4">
                  <c:v>3.4169999999999999E-3</c:v>
                </c:pt>
                <c:pt idx="5">
                  <c:v>5.0723000000000004E-2</c:v>
                </c:pt>
                <c:pt idx="6">
                  <c:v>3.7844999999999997E-2</c:v>
                </c:pt>
                <c:pt idx="7">
                  <c:v>7.8840000000000004E-3</c:v>
                </c:pt>
                <c:pt idx="8">
                  <c:v>-2.63E-4</c:v>
                </c:pt>
                <c:pt idx="9">
                  <c:v>1.7346E-2</c:v>
                </c:pt>
                <c:pt idx="11">
                  <c:v>4.3626999999999999E-2</c:v>
                </c:pt>
                <c:pt idx="12">
                  <c:v>4.0736000000000001E-2</c:v>
                </c:pt>
                <c:pt idx="13">
                  <c:v>3.2063000000000001E-2</c:v>
                </c:pt>
                <c:pt idx="14">
                  <c:v>1.3403E-2</c:v>
                </c:pt>
                <c:pt idx="15">
                  <c:v>7.0959999999999999E-3</c:v>
                </c:pt>
                <c:pt idx="16">
                  <c:v>-8.3573999999999996E-2</c:v>
                </c:pt>
                <c:pt idx="17">
                  <c:v>-8.7515999999999997E-2</c:v>
                </c:pt>
                <c:pt idx="18">
                  <c:v>-5.5979000000000001E-2</c:v>
                </c:pt>
                <c:pt idx="19">
                  <c:v>-5.9396000000000004E-2</c:v>
                </c:pt>
                <c:pt idx="20">
                  <c:v>4.7043000000000001E-2</c:v>
                </c:pt>
                <c:pt idx="21">
                  <c:v>4.0473000000000002E-2</c:v>
                </c:pt>
                <c:pt idx="22">
                  <c:v>5.5189999999999996E-3</c:v>
                </c:pt>
                <c:pt idx="23">
                  <c:v>3.8371000000000002E-2</c:v>
                </c:pt>
                <c:pt idx="24">
                  <c:v>1.4455000000000001E-2</c:v>
                </c:pt>
                <c:pt idx="25">
                  <c:v>5.7820000000000007E-3</c:v>
                </c:pt>
                <c:pt idx="26">
                  <c:v>-5.2559999999999994E-3</c:v>
                </c:pt>
                <c:pt idx="27">
                  <c:v>1.6032000000000001E-2</c:v>
                </c:pt>
                <c:pt idx="28">
                  <c:v>-1.498E-2</c:v>
                </c:pt>
                <c:pt idx="29">
                  <c:v>5.5189999999999996E-3</c:v>
                </c:pt>
                <c:pt idx="30">
                  <c:v>1.5505999999999999E-2</c:v>
                </c:pt>
                <c:pt idx="31">
                  <c:v>7.6220000000000003E-3</c:v>
                </c:pt>
                <c:pt idx="32">
                  <c:v>1.5505999999999999E-2</c:v>
                </c:pt>
                <c:pt idx="33">
                  <c:v>8.1469999999999997E-3</c:v>
                </c:pt>
                <c:pt idx="34">
                  <c:v>-3.9420000000000002E-3</c:v>
                </c:pt>
                <c:pt idx="36">
                  <c:v>1.5768999999999998E-2</c:v>
                </c:pt>
                <c:pt idx="37">
                  <c:v>5.4139E-2</c:v>
                </c:pt>
                <c:pt idx="38">
                  <c:v>4.3364E-2</c:v>
                </c:pt>
                <c:pt idx="39">
                  <c:v>3.1274999999999997E-2</c:v>
                </c:pt>
                <c:pt idx="40">
                  <c:v>3.7057E-2</c:v>
                </c:pt>
                <c:pt idx="41">
                  <c:v>3.8896E-2</c:v>
                </c:pt>
                <c:pt idx="42">
                  <c:v>3.7844999999999997E-2</c:v>
                </c:pt>
                <c:pt idx="43">
                  <c:v>3.4169999999999999E-3</c:v>
                </c:pt>
                <c:pt idx="44">
                  <c:v>4.4679999999999997E-3</c:v>
                </c:pt>
                <c:pt idx="45">
                  <c:v>-1.6032000000000001E-2</c:v>
                </c:pt>
                <c:pt idx="46">
                  <c:v>-7.8840000000000004E-3</c:v>
                </c:pt>
                <c:pt idx="47">
                  <c:v>-4.9409000000000002E-2</c:v>
                </c:pt>
                <c:pt idx="48">
                  <c:v>-2.9961000000000002E-2</c:v>
                </c:pt>
                <c:pt idx="49">
                  <c:v>-2.5493000000000002E-2</c:v>
                </c:pt>
                <c:pt idx="50">
                  <c:v>-2.3653E-2</c:v>
                </c:pt>
                <c:pt idx="51">
                  <c:v>-4.731E-3</c:v>
                </c:pt>
                <c:pt idx="52">
                  <c:v>-1.7083000000000001E-2</c:v>
                </c:pt>
                <c:pt idx="53">
                  <c:v>-1.3929E-2</c:v>
                </c:pt>
                <c:pt idx="54">
                  <c:v>-2.4704E-2</c:v>
                </c:pt>
                <c:pt idx="55">
                  <c:v>-1.0511999999999999E-2</c:v>
                </c:pt>
                <c:pt idx="56">
                  <c:v>-5.5190999999999997E-2</c:v>
                </c:pt>
                <c:pt idx="57">
                  <c:v>-6.0183999999999994E-2</c:v>
                </c:pt>
                <c:pt idx="58">
                  <c:v>-5.3350999999999996E-2</c:v>
                </c:pt>
                <c:pt idx="59">
                  <c:v>-3.2589E-2</c:v>
                </c:pt>
                <c:pt idx="61">
                  <c:v>-3.4166000000000002E-2</c:v>
                </c:pt>
                <c:pt idx="62">
                  <c:v>-2.2075999999999998E-2</c:v>
                </c:pt>
                <c:pt idx="63">
                  <c:v>-3.6004999999999995E-2</c:v>
                </c:pt>
                <c:pt idx="64">
                  <c:v>-4.4941000000000002E-2</c:v>
                </c:pt>
                <c:pt idx="65">
                  <c:v>-6.4915E-2</c:v>
                </c:pt>
                <c:pt idx="66">
                  <c:v>-6.7279999999999993E-2</c:v>
                </c:pt>
                <c:pt idx="67">
                  <c:v>-5.4927999999999998E-2</c:v>
                </c:pt>
                <c:pt idx="68">
                  <c:v>-7.1485000000000007E-2</c:v>
                </c:pt>
                <c:pt idx="69">
                  <c:v>-7.4638999999999997E-2</c:v>
                </c:pt>
                <c:pt idx="70">
                  <c:v>-7.6741000000000004E-2</c:v>
                </c:pt>
                <c:pt idx="71">
                  <c:v>-6.2812000000000007E-2</c:v>
                </c:pt>
                <c:pt idx="72">
                  <c:v>-9.4350000000000003E-2</c:v>
                </c:pt>
                <c:pt idx="73">
                  <c:v>-8.3048999999999998E-2</c:v>
                </c:pt>
                <c:pt idx="74">
                  <c:v>-6.3863000000000003E-2</c:v>
                </c:pt>
                <c:pt idx="75">
                  <c:v>-5.5979000000000001E-2</c:v>
                </c:pt>
                <c:pt idx="76">
                  <c:v>-5.3876E-2</c:v>
                </c:pt>
                <c:pt idx="77">
                  <c:v>-6.2286000000000001E-2</c:v>
                </c:pt>
                <c:pt idx="78">
                  <c:v>1.1301E-2</c:v>
                </c:pt>
                <c:pt idx="79">
                  <c:v>-1.1301E-2</c:v>
                </c:pt>
                <c:pt idx="80">
                  <c:v>-8.4100000000000008E-2</c:v>
                </c:pt>
                <c:pt idx="81">
                  <c:v>-0.111958</c:v>
                </c:pt>
                <c:pt idx="82">
                  <c:v>-0.11484899999999999</c:v>
                </c:pt>
                <c:pt idx="83">
                  <c:v>-0.106965</c:v>
                </c:pt>
                <c:pt idx="84">
                  <c:v>-0.10617599999999999</c:v>
                </c:pt>
                <c:pt idx="85">
                  <c:v>-0.11064399999999999</c:v>
                </c:pt>
                <c:pt idx="86">
                  <c:v>-0.12746399999999999</c:v>
                </c:pt>
                <c:pt idx="87">
                  <c:v>-0.15926399999999999</c:v>
                </c:pt>
                <c:pt idx="88">
                  <c:v>-0.17056499999999999</c:v>
                </c:pt>
                <c:pt idx="89">
                  <c:v>-0.16557200000000002</c:v>
                </c:pt>
                <c:pt idx="90">
                  <c:v>-0.20157699999999998</c:v>
                </c:pt>
                <c:pt idx="91">
                  <c:v>-0.22233899999999998</c:v>
                </c:pt>
                <c:pt idx="92">
                  <c:v>-0.21681999999999998</c:v>
                </c:pt>
                <c:pt idx="93">
                  <c:v>-0.20499300000000001</c:v>
                </c:pt>
                <c:pt idx="94">
                  <c:v>-0.226018</c:v>
                </c:pt>
                <c:pt idx="95">
                  <c:v>-0.216557</c:v>
                </c:pt>
                <c:pt idx="96">
                  <c:v>-0.18896199999999999</c:v>
                </c:pt>
                <c:pt idx="97">
                  <c:v>-0.18554500000000002</c:v>
                </c:pt>
                <c:pt idx="98">
                  <c:v>-0.20131399999999999</c:v>
                </c:pt>
                <c:pt idx="99">
                  <c:v>-0.21130099999999999</c:v>
                </c:pt>
                <c:pt idx="100">
                  <c:v>-0.194218</c:v>
                </c:pt>
                <c:pt idx="101">
                  <c:v>-0.19500699999999999</c:v>
                </c:pt>
                <c:pt idx="102">
                  <c:v>-0.21366599999999999</c:v>
                </c:pt>
                <c:pt idx="103">
                  <c:v>-0.22785799999999998</c:v>
                </c:pt>
                <c:pt idx="104">
                  <c:v>-0.23180000000000001</c:v>
                </c:pt>
                <c:pt idx="105">
                  <c:v>-0.247832</c:v>
                </c:pt>
                <c:pt idx="106">
                  <c:v>-0.23758199999999999</c:v>
                </c:pt>
                <c:pt idx="107">
                  <c:v>-0.22680700000000001</c:v>
                </c:pt>
                <c:pt idx="108">
                  <c:v>-0.210512</c:v>
                </c:pt>
                <c:pt idx="109">
                  <c:v>-0.21813400000000002</c:v>
                </c:pt>
                <c:pt idx="110">
                  <c:v>-0.22233899999999998</c:v>
                </c:pt>
                <c:pt idx="111">
                  <c:v>-0.236794</c:v>
                </c:pt>
                <c:pt idx="112">
                  <c:v>-0.22759499999999999</c:v>
                </c:pt>
                <c:pt idx="113">
                  <c:v>-0.22812100000000002</c:v>
                </c:pt>
                <c:pt idx="115">
                  <c:v>-0.228384</c:v>
                </c:pt>
                <c:pt idx="116">
                  <c:v>-0.220499</c:v>
                </c:pt>
                <c:pt idx="117">
                  <c:v>-0.237845</c:v>
                </c:pt>
                <c:pt idx="119">
                  <c:v>-0.172405</c:v>
                </c:pt>
                <c:pt idx="120">
                  <c:v>-0.191327</c:v>
                </c:pt>
                <c:pt idx="121">
                  <c:v>-0.18370600000000001</c:v>
                </c:pt>
                <c:pt idx="122">
                  <c:v>-0.17450700000000002</c:v>
                </c:pt>
                <c:pt idx="123">
                  <c:v>-0.2</c:v>
                </c:pt>
                <c:pt idx="124">
                  <c:v>-0.21077500000000002</c:v>
                </c:pt>
                <c:pt idx="125">
                  <c:v>-0.21287800000000001</c:v>
                </c:pt>
                <c:pt idx="126">
                  <c:v>-0.21287800000000001</c:v>
                </c:pt>
                <c:pt idx="127">
                  <c:v>-0.21392900000000001</c:v>
                </c:pt>
                <c:pt idx="128">
                  <c:v>-0.22575600000000001</c:v>
                </c:pt>
                <c:pt idx="129">
                  <c:v>-0.22233899999999998</c:v>
                </c:pt>
                <c:pt idx="130">
                  <c:v>-0.21576899999999999</c:v>
                </c:pt>
                <c:pt idx="131">
                  <c:v>-0.20814699999999997</c:v>
                </c:pt>
                <c:pt idx="132">
                  <c:v>-0.21366599999999999</c:v>
                </c:pt>
                <c:pt idx="133">
                  <c:v>-0.215506</c:v>
                </c:pt>
                <c:pt idx="134">
                  <c:v>-0.21576899999999999</c:v>
                </c:pt>
                <c:pt idx="135">
                  <c:v>-0.22444199999999997</c:v>
                </c:pt>
                <c:pt idx="136">
                  <c:v>-0.26202400000000003</c:v>
                </c:pt>
                <c:pt idx="137">
                  <c:v>-0.247306</c:v>
                </c:pt>
                <c:pt idx="138">
                  <c:v>-0.24940899999999999</c:v>
                </c:pt>
                <c:pt idx="139">
                  <c:v>-0.237845</c:v>
                </c:pt>
                <c:pt idx="140">
                  <c:v>-0.24967099999999998</c:v>
                </c:pt>
                <c:pt idx="141">
                  <c:v>-0.24914600000000001</c:v>
                </c:pt>
                <c:pt idx="142">
                  <c:v>-0.25886999999999999</c:v>
                </c:pt>
                <c:pt idx="143">
                  <c:v>-0.25072299999999997</c:v>
                </c:pt>
                <c:pt idx="144">
                  <c:v>-0.24835699999999999</c:v>
                </c:pt>
                <c:pt idx="145">
                  <c:v>-0.25098599999999999</c:v>
                </c:pt>
                <c:pt idx="146">
                  <c:v>-0.24888300000000002</c:v>
                </c:pt>
                <c:pt idx="147">
                  <c:v>-0.25860700000000003</c:v>
                </c:pt>
                <c:pt idx="148">
                  <c:v>-0.26097199999999998</c:v>
                </c:pt>
                <c:pt idx="150">
                  <c:v>-0.27700399999999997</c:v>
                </c:pt>
                <c:pt idx="151">
                  <c:v>-0.30591299999999999</c:v>
                </c:pt>
                <c:pt idx="152">
                  <c:v>-0.32430999999999999</c:v>
                </c:pt>
                <c:pt idx="153">
                  <c:v>-0.34480899999999998</c:v>
                </c:pt>
                <c:pt idx="154">
                  <c:v>-0.317214</c:v>
                </c:pt>
                <c:pt idx="155">
                  <c:v>-0.33377099999999998</c:v>
                </c:pt>
                <c:pt idx="156">
                  <c:v>-0.339028</c:v>
                </c:pt>
                <c:pt idx="157">
                  <c:v>-0.35663600000000001</c:v>
                </c:pt>
                <c:pt idx="158">
                  <c:v>-0.37582099999999996</c:v>
                </c:pt>
                <c:pt idx="159">
                  <c:v>-0.36846299999999998</c:v>
                </c:pt>
                <c:pt idx="160">
                  <c:v>-0.34086700000000003</c:v>
                </c:pt>
                <c:pt idx="161">
                  <c:v>-0.35137999999999997</c:v>
                </c:pt>
                <c:pt idx="162">
                  <c:v>-0.349277</c:v>
                </c:pt>
                <c:pt idx="163">
                  <c:v>-0.34007900000000002</c:v>
                </c:pt>
                <c:pt idx="164">
                  <c:v>-0.35059099999999999</c:v>
                </c:pt>
                <c:pt idx="165">
                  <c:v>-0.33587400000000001</c:v>
                </c:pt>
                <c:pt idx="166">
                  <c:v>-0.33298299999999997</c:v>
                </c:pt>
                <c:pt idx="167">
                  <c:v>-0.33061799999999997</c:v>
                </c:pt>
                <c:pt idx="168">
                  <c:v>-0.33350900000000006</c:v>
                </c:pt>
                <c:pt idx="169">
                  <c:v>-0.31852799999999998</c:v>
                </c:pt>
                <c:pt idx="170">
                  <c:v>-0.32246999999999998</c:v>
                </c:pt>
                <c:pt idx="171">
                  <c:v>-0.31090699999999999</c:v>
                </c:pt>
                <c:pt idx="172">
                  <c:v>-0.31379800000000002</c:v>
                </c:pt>
                <c:pt idx="173">
                  <c:v>-0.31222100000000003</c:v>
                </c:pt>
                <c:pt idx="174">
                  <c:v>-0.32168199999999997</c:v>
                </c:pt>
                <c:pt idx="175">
                  <c:v>-0.33088000000000001</c:v>
                </c:pt>
                <c:pt idx="176">
                  <c:v>-0.33508499999999997</c:v>
                </c:pt>
                <c:pt idx="177">
                  <c:v>-0.34664900000000004</c:v>
                </c:pt>
                <c:pt idx="178">
                  <c:v>-0.34034199999999998</c:v>
                </c:pt>
                <c:pt idx="179">
                  <c:v>-0.33324599999999999</c:v>
                </c:pt>
                <c:pt idx="180">
                  <c:v>-0.35243099999999999</c:v>
                </c:pt>
                <c:pt idx="181">
                  <c:v>-0.34480899999999998</c:v>
                </c:pt>
                <c:pt idx="182">
                  <c:v>-0.32799</c:v>
                </c:pt>
                <c:pt idx="184">
                  <c:v>-0.321156</c:v>
                </c:pt>
                <c:pt idx="185">
                  <c:v>-0.31038100000000002</c:v>
                </c:pt>
                <c:pt idx="186">
                  <c:v>-0.31458600000000003</c:v>
                </c:pt>
                <c:pt idx="187">
                  <c:v>-0.30144500000000002</c:v>
                </c:pt>
                <c:pt idx="188">
                  <c:v>-0.30170799999999998</c:v>
                </c:pt>
                <c:pt idx="189">
                  <c:v>-0.30748999999999999</c:v>
                </c:pt>
                <c:pt idx="190">
                  <c:v>-0.30512499999999998</c:v>
                </c:pt>
                <c:pt idx="191">
                  <c:v>-0.30565000000000003</c:v>
                </c:pt>
                <c:pt idx="192">
                  <c:v>-0.27568999999999999</c:v>
                </c:pt>
                <c:pt idx="193">
                  <c:v>-0.26911999999999997</c:v>
                </c:pt>
                <c:pt idx="194">
                  <c:v>-0.27174799999999999</c:v>
                </c:pt>
                <c:pt idx="195">
                  <c:v>-0.25781900000000002</c:v>
                </c:pt>
                <c:pt idx="196">
                  <c:v>-0.25335099999999999</c:v>
                </c:pt>
                <c:pt idx="197">
                  <c:v>-0.26438899999999999</c:v>
                </c:pt>
                <c:pt idx="198">
                  <c:v>-0.27174799999999999</c:v>
                </c:pt>
                <c:pt idx="199">
                  <c:v>-0.27831800000000001</c:v>
                </c:pt>
                <c:pt idx="200">
                  <c:v>-0.29592600000000002</c:v>
                </c:pt>
                <c:pt idx="201">
                  <c:v>-0.294875</c:v>
                </c:pt>
                <c:pt idx="202">
                  <c:v>-0.311695</c:v>
                </c:pt>
                <c:pt idx="203">
                  <c:v>-0.311695</c:v>
                </c:pt>
                <c:pt idx="204">
                  <c:v>-0.28252300000000002</c:v>
                </c:pt>
                <c:pt idx="205">
                  <c:v>-0.28882999999999998</c:v>
                </c:pt>
                <c:pt idx="206">
                  <c:v>-0.28252300000000002</c:v>
                </c:pt>
                <c:pt idx="207">
                  <c:v>-0.247306</c:v>
                </c:pt>
                <c:pt idx="208">
                  <c:v>-0.237319</c:v>
                </c:pt>
                <c:pt idx="209">
                  <c:v>-0.23915900000000001</c:v>
                </c:pt>
                <c:pt idx="210">
                  <c:v>-0.238371</c:v>
                </c:pt>
                <c:pt idx="211">
                  <c:v>-0.250197</c:v>
                </c:pt>
                <c:pt idx="212">
                  <c:v>-0.245729</c:v>
                </c:pt>
                <c:pt idx="213">
                  <c:v>-0.23469100000000001</c:v>
                </c:pt>
                <c:pt idx="214">
                  <c:v>-0.198686</c:v>
                </c:pt>
                <c:pt idx="215">
                  <c:v>-0.204205</c:v>
                </c:pt>
                <c:pt idx="216">
                  <c:v>-0.216557</c:v>
                </c:pt>
                <c:pt idx="217">
                  <c:v>-0.21471699999999999</c:v>
                </c:pt>
                <c:pt idx="218">
                  <c:v>-0.21708300000000003</c:v>
                </c:pt>
                <c:pt idx="220">
                  <c:v>-0.221025</c:v>
                </c:pt>
                <c:pt idx="221">
                  <c:v>-0.21734600000000001</c:v>
                </c:pt>
                <c:pt idx="222">
                  <c:v>-0.24888300000000002</c:v>
                </c:pt>
                <c:pt idx="223">
                  <c:v>-0.234954</c:v>
                </c:pt>
                <c:pt idx="224">
                  <c:v>-0.247306</c:v>
                </c:pt>
                <c:pt idx="225">
                  <c:v>-0.23153699999999999</c:v>
                </c:pt>
                <c:pt idx="226">
                  <c:v>-0.23521699999999998</c:v>
                </c:pt>
                <c:pt idx="227">
                  <c:v>-0.26228600000000002</c:v>
                </c:pt>
                <c:pt idx="228">
                  <c:v>-0.255191</c:v>
                </c:pt>
                <c:pt idx="229">
                  <c:v>-0.25676700000000002</c:v>
                </c:pt>
                <c:pt idx="230">
                  <c:v>-0.26412600000000003</c:v>
                </c:pt>
                <c:pt idx="231">
                  <c:v>-0.267017</c:v>
                </c:pt>
                <c:pt idx="232">
                  <c:v>-0.24651800000000001</c:v>
                </c:pt>
                <c:pt idx="233">
                  <c:v>-0.25781900000000002</c:v>
                </c:pt>
                <c:pt idx="234">
                  <c:v>-0.26123499999999999</c:v>
                </c:pt>
                <c:pt idx="235">
                  <c:v>-0.27043400000000001</c:v>
                </c:pt>
                <c:pt idx="236">
                  <c:v>-0.276478</c:v>
                </c:pt>
                <c:pt idx="237">
                  <c:v>-0.31747700000000001</c:v>
                </c:pt>
                <c:pt idx="238">
                  <c:v>-0.32220799999999999</c:v>
                </c:pt>
                <c:pt idx="239">
                  <c:v>-0.31300899999999998</c:v>
                </c:pt>
                <c:pt idx="240">
                  <c:v>-0.31879099999999999</c:v>
                </c:pt>
                <c:pt idx="241">
                  <c:v>-0.32220799999999999</c:v>
                </c:pt>
                <c:pt idx="242">
                  <c:v>-0.32036799999999999</c:v>
                </c:pt>
                <c:pt idx="243">
                  <c:v>-0.32457299999999994</c:v>
                </c:pt>
                <c:pt idx="244">
                  <c:v>-0.32904099999999997</c:v>
                </c:pt>
                <c:pt idx="245">
                  <c:v>-0.33140599999999998</c:v>
                </c:pt>
                <c:pt idx="246">
                  <c:v>-0.32615</c:v>
                </c:pt>
                <c:pt idx="248">
                  <c:v>-0.32615</c:v>
                </c:pt>
                <c:pt idx="249">
                  <c:v>-0.32089399999999996</c:v>
                </c:pt>
                <c:pt idx="250">
                  <c:v>-0.30197099999999999</c:v>
                </c:pt>
                <c:pt idx="251">
                  <c:v>-0.30486200000000002</c:v>
                </c:pt>
                <c:pt idx="252">
                  <c:v>-0.31747700000000001</c:v>
                </c:pt>
                <c:pt idx="253">
                  <c:v>-0.30827899999999997</c:v>
                </c:pt>
                <c:pt idx="254">
                  <c:v>-0.31852799999999998</c:v>
                </c:pt>
                <c:pt idx="255">
                  <c:v>-0.304336</c:v>
                </c:pt>
                <c:pt idx="256">
                  <c:v>-0.298817</c:v>
                </c:pt>
                <c:pt idx="257">
                  <c:v>-0.29513800000000001</c:v>
                </c:pt>
                <c:pt idx="258">
                  <c:v>-0.30932999999999999</c:v>
                </c:pt>
                <c:pt idx="259">
                  <c:v>-0.31222100000000003</c:v>
                </c:pt>
                <c:pt idx="260">
                  <c:v>-0.30985499999999999</c:v>
                </c:pt>
                <c:pt idx="261">
                  <c:v>-0.30959300000000001</c:v>
                </c:pt>
                <c:pt idx="262">
                  <c:v>-0.315112</c:v>
                </c:pt>
                <c:pt idx="263">
                  <c:v>-0.31852799999999998</c:v>
                </c:pt>
                <c:pt idx="264">
                  <c:v>-0.31353500000000001</c:v>
                </c:pt>
                <c:pt idx="265">
                  <c:v>-0.30512499999999998</c:v>
                </c:pt>
                <c:pt idx="266">
                  <c:v>-0.29645199999999999</c:v>
                </c:pt>
                <c:pt idx="267">
                  <c:v>-0.28620200000000001</c:v>
                </c:pt>
                <c:pt idx="268">
                  <c:v>-0.28620200000000001</c:v>
                </c:pt>
                <c:pt idx="270">
                  <c:v>-0.28436299999999998</c:v>
                </c:pt>
                <c:pt idx="271">
                  <c:v>-0.28646499999999997</c:v>
                </c:pt>
                <c:pt idx="272">
                  <c:v>-0.302234</c:v>
                </c:pt>
                <c:pt idx="273">
                  <c:v>-0.31300899999999998</c:v>
                </c:pt>
                <c:pt idx="274">
                  <c:v>-0.321156</c:v>
                </c:pt>
                <c:pt idx="275">
                  <c:v>-0.346912</c:v>
                </c:pt>
                <c:pt idx="276">
                  <c:v>-0.33271999999999996</c:v>
                </c:pt>
                <c:pt idx="277">
                  <c:v>-0.34060400000000002</c:v>
                </c:pt>
                <c:pt idx="278">
                  <c:v>-0.33298299999999997</c:v>
                </c:pt>
                <c:pt idx="279">
                  <c:v>-0.33324599999999999</c:v>
                </c:pt>
                <c:pt idx="280">
                  <c:v>-0.33797600000000005</c:v>
                </c:pt>
                <c:pt idx="281">
                  <c:v>-0.35374499999999998</c:v>
                </c:pt>
                <c:pt idx="282">
                  <c:v>-0.35610999999999998</c:v>
                </c:pt>
                <c:pt idx="283">
                  <c:v>-0.35243099999999999</c:v>
                </c:pt>
                <c:pt idx="284">
                  <c:v>-0.32982899999999998</c:v>
                </c:pt>
                <c:pt idx="285">
                  <c:v>-0.33324599999999999</c:v>
                </c:pt>
                <c:pt idx="286">
                  <c:v>-0.34375800000000001</c:v>
                </c:pt>
                <c:pt idx="287">
                  <c:v>-0.34218100000000001</c:v>
                </c:pt>
                <c:pt idx="288">
                  <c:v>-0.32825200000000004</c:v>
                </c:pt>
                <c:pt idx="289">
                  <c:v>-0.34349499999999999</c:v>
                </c:pt>
                <c:pt idx="290">
                  <c:v>-0.33350900000000006</c:v>
                </c:pt>
                <c:pt idx="291">
                  <c:v>-0.34297</c:v>
                </c:pt>
                <c:pt idx="292">
                  <c:v>-0.34480899999999998</c:v>
                </c:pt>
                <c:pt idx="293">
                  <c:v>-0.33166899999999999</c:v>
                </c:pt>
                <c:pt idx="295">
                  <c:v>-0.34007900000000002</c:v>
                </c:pt>
                <c:pt idx="296">
                  <c:v>-0.33771400000000001</c:v>
                </c:pt>
                <c:pt idx="297">
                  <c:v>-0.34612399999999999</c:v>
                </c:pt>
                <c:pt idx="298">
                  <c:v>-0.35532200000000003</c:v>
                </c:pt>
                <c:pt idx="299">
                  <c:v>-0.35269399999999995</c:v>
                </c:pt>
                <c:pt idx="300">
                  <c:v>-0.35006599999999999</c:v>
                </c:pt>
                <c:pt idx="301">
                  <c:v>-0.35768700000000003</c:v>
                </c:pt>
                <c:pt idx="302">
                  <c:v>-0.38344299999999998</c:v>
                </c:pt>
                <c:pt idx="303">
                  <c:v>-0.38554499999999997</c:v>
                </c:pt>
                <c:pt idx="304">
                  <c:v>-0.37214199999999997</c:v>
                </c:pt>
                <c:pt idx="305">
                  <c:v>-0.37766100000000002</c:v>
                </c:pt>
                <c:pt idx="306">
                  <c:v>-0.382129</c:v>
                </c:pt>
                <c:pt idx="307">
                  <c:v>-0.39553199999999999</c:v>
                </c:pt>
                <c:pt idx="308">
                  <c:v>-0.39973700000000001</c:v>
                </c:pt>
                <c:pt idx="309">
                  <c:v>-0.40446800000000005</c:v>
                </c:pt>
                <c:pt idx="310">
                  <c:v>-0.397372</c:v>
                </c:pt>
                <c:pt idx="311">
                  <c:v>-0.41051199999999999</c:v>
                </c:pt>
                <c:pt idx="312">
                  <c:v>-0.398949</c:v>
                </c:pt>
                <c:pt idx="313">
                  <c:v>-0.40210299999999999</c:v>
                </c:pt>
                <c:pt idx="314">
                  <c:v>-0.39684600000000003</c:v>
                </c:pt>
                <c:pt idx="315">
                  <c:v>-0.39973700000000001</c:v>
                </c:pt>
                <c:pt idx="316">
                  <c:v>-0.38896200000000003</c:v>
                </c:pt>
                <c:pt idx="317">
                  <c:v>-0.38712200000000002</c:v>
                </c:pt>
                <c:pt idx="318">
                  <c:v>-0.39316699999999999</c:v>
                </c:pt>
                <c:pt idx="320">
                  <c:v>-0.388436</c:v>
                </c:pt>
                <c:pt idx="321">
                  <c:v>-0.371091</c:v>
                </c:pt>
                <c:pt idx="322">
                  <c:v>-0.36320599999999997</c:v>
                </c:pt>
                <c:pt idx="323">
                  <c:v>-0.378187</c:v>
                </c:pt>
                <c:pt idx="324">
                  <c:v>-0.37950099999999998</c:v>
                </c:pt>
                <c:pt idx="325">
                  <c:v>-0.37292999999999998</c:v>
                </c:pt>
                <c:pt idx="326">
                  <c:v>-0.37135299999999999</c:v>
                </c:pt>
                <c:pt idx="327">
                  <c:v>-0.37030200000000002</c:v>
                </c:pt>
                <c:pt idx="328">
                  <c:v>-0.36662300000000003</c:v>
                </c:pt>
                <c:pt idx="329">
                  <c:v>-0.36320599999999997</c:v>
                </c:pt>
                <c:pt idx="330">
                  <c:v>-0.36741100000000004</c:v>
                </c:pt>
                <c:pt idx="331">
                  <c:v>-0.37030200000000002</c:v>
                </c:pt>
                <c:pt idx="332">
                  <c:v>-0.38580800000000004</c:v>
                </c:pt>
                <c:pt idx="333">
                  <c:v>-0.40315399999999996</c:v>
                </c:pt>
                <c:pt idx="334">
                  <c:v>-0.39132699999999998</c:v>
                </c:pt>
                <c:pt idx="335">
                  <c:v>-0.39763500000000002</c:v>
                </c:pt>
                <c:pt idx="336">
                  <c:v>-0.39316699999999999</c:v>
                </c:pt>
                <c:pt idx="337">
                  <c:v>-0.38607100000000005</c:v>
                </c:pt>
                <c:pt idx="338">
                  <c:v>-0.35926400000000003</c:v>
                </c:pt>
                <c:pt idx="339">
                  <c:v>-0.36373199999999994</c:v>
                </c:pt>
                <c:pt idx="340">
                  <c:v>-0.35847600000000002</c:v>
                </c:pt>
                <c:pt idx="341">
                  <c:v>-0.32799</c:v>
                </c:pt>
                <c:pt idx="342">
                  <c:v>-0.31695099999999998</c:v>
                </c:pt>
                <c:pt idx="343">
                  <c:v>-0.315112</c:v>
                </c:pt>
                <c:pt idx="344">
                  <c:v>-0.31327199999999999</c:v>
                </c:pt>
                <c:pt idx="345">
                  <c:v>-0.31984200000000002</c:v>
                </c:pt>
                <c:pt idx="346">
                  <c:v>-0.30459900000000001</c:v>
                </c:pt>
                <c:pt idx="347">
                  <c:v>-0.31931700000000002</c:v>
                </c:pt>
                <c:pt idx="348">
                  <c:v>-0.32667499999999999</c:v>
                </c:pt>
                <c:pt idx="349">
                  <c:v>-0.33955299999999999</c:v>
                </c:pt>
                <c:pt idx="350">
                  <c:v>-0.35269399999999995</c:v>
                </c:pt>
                <c:pt idx="351">
                  <c:v>-0.354271</c:v>
                </c:pt>
                <c:pt idx="352">
                  <c:v>-0.35716199999999998</c:v>
                </c:pt>
                <c:pt idx="353">
                  <c:v>-0.35768700000000003</c:v>
                </c:pt>
                <c:pt idx="354">
                  <c:v>-0.35794999999999999</c:v>
                </c:pt>
                <c:pt idx="355">
                  <c:v>-0.36189199999999999</c:v>
                </c:pt>
                <c:pt idx="356">
                  <c:v>-0.38028899999999999</c:v>
                </c:pt>
                <c:pt idx="357">
                  <c:v>-0.388436</c:v>
                </c:pt>
                <c:pt idx="358">
                  <c:v>-0.38528300000000004</c:v>
                </c:pt>
                <c:pt idx="359">
                  <c:v>-0.37976300000000002</c:v>
                </c:pt>
                <c:pt idx="360">
                  <c:v>-0.382129</c:v>
                </c:pt>
                <c:pt idx="361">
                  <c:v>-0.38160299999999997</c:v>
                </c:pt>
                <c:pt idx="362">
                  <c:v>-0.39316699999999999</c:v>
                </c:pt>
                <c:pt idx="363">
                  <c:v>-0.4</c:v>
                </c:pt>
                <c:pt idx="364">
                  <c:v>-0.393955</c:v>
                </c:pt>
                <c:pt idx="365">
                  <c:v>-0.39658299999999996</c:v>
                </c:pt>
                <c:pt idx="366">
                  <c:v>-0.40420499999999998</c:v>
                </c:pt>
                <c:pt idx="367">
                  <c:v>-0.380552</c:v>
                </c:pt>
                <c:pt idx="368">
                  <c:v>-0.37661</c:v>
                </c:pt>
                <c:pt idx="369">
                  <c:v>-0.37634700000000004</c:v>
                </c:pt>
                <c:pt idx="370">
                  <c:v>-0.37529600000000002</c:v>
                </c:pt>
                <c:pt idx="371">
                  <c:v>-0.37450699999999998</c:v>
                </c:pt>
                <c:pt idx="372">
                  <c:v>-0.37503300000000001</c:v>
                </c:pt>
                <c:pt idx="373">
                  <c:v>-0.37424399999999997</c:v>
                </c:pt>
                <c:pt idx="376">
                  <c:v>-0.38081499999999996</c:v>
                </c:pt>
                <c:pt idx="377">
                  <c:v>-0.36951400000000001</c:v>
                </c:pt>
                <c:pt idx="378">
                  <c:v>-0.36793700000000001</c:v>
                </c:pt>
                <c:pt idx="380">
                  <c:v>-0.37424399999999997</c:v>
                </c:pt>
                <c:pt idx="381">
                  <c:v>-0.37739800000000001</c:v>
                </c:pt>
                <c:pt idx="382">
                  <c:v>-0.39816000000000001</c:v>
                </c:pt>
                <c:pt idx="383">
                  <c:v>-0.39842300000000003</c:v>
                </c:pt>
                <c:pt idx="384">
                  <c:v>-0.38002600000000003</c:v>
                </c:pt>
                <c:pt idx="385">
                  <c:v>-0.37634700000000004</c:v>
                </c:pt>
                <c:pt idx="386">
                  <c:v>-0.36872500000000002</c:v>
                </c:pt>
                <c:pt idx="387">
                  <c:v>-0.38081499999999996</c:v>
                </c:pt>
                <c:pt idx="388">
                  <c:v>-0.38396799999999998</c:v>
                </c:pt>
                <c:pt idx="389">
                  <c:v>-0.38265399999999999</c:v>
                </c:pt>
                <c:pt idx="390">
                  <c:v>-0.38922499999999999</c:v>
                </c:pt>
                <c:pt idx="391">
                  <c:v>-0.33718800000000004</c:v>
                </c:pt>
                <c:pt idx="392">
                  <c:v>-0.34402099999999997</c:v>
                </c:pt>
                <c:pt idx="393">
                  <c:v>-0.36084099999999997</c:v>
                </c:pt>
                <c:pt idx="394">
                  <c:v>-0.35742400000000002</c:v>
                </c:pt>
                <c:pt idx="395">
                  <c:v>-0.35321900000000001</c:v>
                </c:pt>
                <c:pt idx="396">
                  <c:v>-0.36609699999999995</c:v>
                </c:pt>
                <c:pt idx="397">
                  <c:v>-0.37371899999999997</c:v>
                </c:pt>
                <c:pt idx="398">
                  <c:v>-0.37766100000000002</c:v>
                </c:pt>
                <c:pt idx="399">
                  <c:v>-0.36057800000000001</c:v>
                </c:pt>
                <c:pt idx="400">
                  <c:v>-0.36320599999999997</c:v>
                </c:pt>
                <c:pt idx="401">
                  <c:v>-0.36005299999999996</c:v>
                </c:pt>
                <c:pt idx="402">
                  <c:v>-0.36399500000000001</c:v>
                </c:pt>
                <c:pt idx="403">
                  <c:v>-0.35716199999999998</c:v>
                </c:pt>
                <c:pt idx="404">
                  <c:v>-0.34848899999999999</c:v>
                </c:pt>
                <c:pt idx="405">
                  <c:v>-0.33823900000000001</c:v>
                </c:pt>
                <c:pt idx="406">
                  <c:v>-0.34349499999999999</c:v>
                </c:pt>
                <c:pt idx="407">
                  <c:v>-0.354271</c:v>
                </c:pt>
                <c:pt idx="408">
                  <c:v>-0.30670200000000003</c:v>
                </c:pt>
                <c:pt idx="409">
                  <c:v>-0.29435</c:v>
                </c:pt>
                <c:pt idx="410">
                  <c:v>-0.30801600000000001</c:v>
                </c:pt>
                <c:pt idx="411">
                  <c:v>-0.25860700000000003</c:v>
                </c:pt>
                <c:pt idx="412">
                  <c:v>-0.223916</c:v>
                </c:pt>
                <c:pt idx="413">
                  <c:v>-0.223916</c:v>
                </c:pt>
                <c:pt idx="415">
                  <c:v>-0.23600499999999999</c:v>
                </c:pt>
                <c:pt idx="416">
                  <c:v>-0.234954</c:v>
                </c:pt>
                <c:pt idx="417">
                  <c:v>-0.24204999999999999</c:v>
                </c:pt>
                <c:pt idx="418">
                  <c:v>-0.24651800000000001</c:v>
                </c:pt>
                <c:pt idx="419">
                  <c:v>-0.24861999999999998</c:v>
                </c:pt>
                <c:pt idx="420">
                  <c:v>-0.21445499999999998</c:v>
                </c:pt>
                <c:pt idx="421">
                  <c:v>-0.23127500000000001</c:v>
                </c:pt>
                <c:pt idx="422">
                  <c:v>-0.21419199999999999</c:v>
                </c:pt>
                <c:pt idx="423">
                  <c:v>-0.19053899999999999</c:v>
                </c:pt>
                <c:pt idx="424">
                  <c:v>-0.16320599999999999</c:v>
                </c:pt>
                <c:pt idx="425">
                  <c:v>-0.14060400000000001</c:v>
                </c:pt>
                <c:pt idx="426">
                  <c:v>-0.18081499999999998</c:v>
                </c:pt>
                <c:pt idx="427">
                  <c:v>-0.17766100000000001</c:v>
                </c:pt>
                <c:pt idx="428">
                  <c:v>-0.18396799999999999</c:v>
                </c:pt>
                <c:pt idx="429">
                  <c:v>-0.20341699999999999</c:v>
                </c:pt>
                <c:pt idx="430">
                  <c:v>-0.20184000000000002</c:v>
                </c:pt>
                <c:pt idx="431">
                  <c:v>-0.212089</c:v>
                </c:pt>
                <c:pt idx="432">
                  <c:v>-0.20105100000000001</c:v>
                </c:pt>
                <c:pt idx="433">
                  <c:v>-0.211564</c:v>
                </c:pt>
                <c:pt idx="434">
                  <c:v>-0.19605799999999998</c:v>
                </c:pt>
                <c:pt idx="435">
                  <c:v>-0.200263</c:v>
                </c:pt>
                <c:pt idx="436">
                  <c:v>-0.18869900000000001</c:v>
                </c:pt>
                <c:pt idx="437">
                  <c:v>-0.193693</c:v>
                </c:pt>
                <c:pt idx="438">
                  <c:v>-0.19605799999999998</c:v>
                </c:pt>
                <c:pt idx="439">
                  <c:v>-0.202102</c:v>
                </c:pt>
                <c:pt idx="440">
                  <c:v>-0.19395499999999999</c:v>
                </c:pt>
                <c:pt idx="441">
                  <c:v>-0.18501999999999999</c:v>
                </c:pt>
                <c:pt idx="442">
                  <c:v>-0.19789799999999999</c:v>
                </c:pt>
                <c:pt idx="443">
                  <c:v>-0.17976299999999998</c:v>
                </c:pt>
                <c:pt idx="444">
                  <c:v>-0.18396799999999999</c:v>
                </c:pt>
                <c:pt idx="445">
                  <c:v>-0.19737200000000002</c:v>
                </c:pt>
                <c:pt idx="446">
                  <c:v>-0.18896199999999999</c:v>
                </c:pt>
                <c:pt idx="447">
                  <c:v>-0.17661000000000002</c:v>
                </c:pt>
                <c:pt idx="448">
                  <c:v>-0.160578</c:v>
                </c:pt>
                <c:pt idx="449">
                  <c:v>-0.15637299999999998</c:v>
                </c:pt>
                <c:pt idx="450">
                  <c:v>-0.154534</c:v>
                </c:pt>
                <c:pt idx="451">
                  <c:v>-0.15532199999999999</c:v>
                </c:pt>
                <c:pt idx="452">
                  <c:v>-0.16452000000000003</c:v>
                </c:pt>
                <c:pt idx="454">
                  <c:v>-0.15873799999999999</c:v>
                </c:pt>
                <c:pt idx="455">
                  <c:v>-0.17082799999999998</c:v>
                </c:pt>
                <c:pt idx="456">
                  <c:v>-0.17030200000000001</c:v>
                </c:pt>
                <c:pt idx="457">
                  <c:v>-0.2</c:v>
                </c:pt>
                <c:pt idx="458">
                  <c:v>-0.20683299999999999</c:v>
                </c:pt>
                <c:pt idx="459">
                  <c:v>-0.239422</c:v>
                </c:pt>
                <c:pt idx="460">
                  <c:v>-0.246781</c:v>
                </c:pt>
                <c:pt idx="461">
                  <c:v>-0.25072299999999997</c:v>
                </c:pt>
                <c:pt idx="462">
                  <c:v>-0.24546600000000002</c:v>
                </c:pt>
                <c:pt idx="463">
                  <c:v>-0.24704300000000001</c:v>
                </c:pt>
                <c:pt idx="464">
                  <c:v>-0.25046000000000002</c:v>
                </c:pt>
                <c:pt idx="465">
                  <c:v>-0.24336400000000002</c:v>
                </c:pt>
                <c:pt idx="466">
                  <c:v>-0.22864699999999999</c:v>
                </c:pt>
                <c:pt idx="467">
                  <c:v>-0.23889600000000002</c:v>
                </c:pt>
                <c:pt idx="468">
                  <c:v>-0.24099900000000002</c:v>
                </c:pt>
                <c:pt idx="469">
                  <c:v>-0.26596599999999998</c:v>
                </c:pt>
                <c:pt idx="470">
                  <c:v>-0.27122200000000002</c:v>
                </c:pt>
                <c:pt idx="471">
                  <c:v>-0.275953</c:v>
                </c:pt>
                <c:pt idx="472">
                  <c:v>-0.30302200000000001</c:v>
                </c:pt>
                <c:pt idx="473">
                  <c:v>-0.30643899999999996</c:v>
                </c:pt>
                <c:pt idx="474">
                  <c:v>-0.30670200000000003</c:v>
                </c:pt>
                <c:pt idx="475">
                  <c:v>-0.31038100000000002</c:v>
                </c:pt>
                <c:pt idx="476">
                  <c:v>-0.33114300000000002</c:v>
                </c:pt>
                <c:pt idx="477">
                  <c:v>-0.30170799999999998</c:v>
                </c:pt>
                <c:pt idx="478">
                  <c:v>-0.29960599999999998</c:v>
                </c:pt>
                <c:pt idx="480">
                  <c:v>-0.28252300000000002</c:v>
                </c:pt>
                <c:pt idx="481">
                  <c:v>-0.285414</c:v>
                </c:pt>
                <c:pt idx="482">
                  <c:v>-0.306176</c:v>
                </c:pt>
                <c:pt idx="483">
                  <c:v>-0.31195799999999996</c:v>
                </c:pt>
                <c:pt idx="484">
                  <c:v>-0.30328499999999997</c:v>
                </c:pt>
                <c:pt idx="485">
                  <c:v>-0.319054</c:v>
                </c:pt>
                <c:pt idx="486">
                  <c:v>-0.32299600000000001</c:v>
                </c:pt>
                <c:pt idx="487">
                  <c:v>-0.306176</c:v>
                </c:pt>
                <c:pt idx="488">
                  <c:v>-0.315637</c:v>
                </c:pt>
                <c:pt idx="489">
                  <c:v>-0.32299600000000001</c:v>
                </c:pt>
                <c:pt idx="490">
                  <c:v>-0.317214</c:v>
                </c:pt>
                <c:pt idx="491">
                  <c:v>-0.31458600000000003</c:v>
                </c:pt>
                <c:pt idx="492">
                  <c:v>-0.32904099999999997</c:v>
                </c:pt>
                <c:pt idx="493">
                  <c:v>-0.293298</c:v>
                </c:pt>
                <c:pt idx="494">
                  <c:v>-0.31800299999999998</c:v>
                </c:pt>
                <c:pt idx="495">
                  <c:v>-0.34270699999999998</c:v>
                </c:pt>
                <c:pt idx="496">
                  <c:v>-0.337451</c:v>
                </c:pt>
                <c:pt idx="497">
                  <c:v>-0.31984200000000002</c:v>
                </c:pt>
                <c:pt idx="498">
                  <c:v>-0.330092</c:v>
                </c:pt>
                <c:pt idx="499">
                  <c:v>-0.32693800000000001</c:v>
                </c:pt>
                <c:pt idx="500">
                  <c:v>-0.33508499999999997</c:v>
                </c:pt>
                <c:pt idx="501">
                  <c:v>-0.34007900000000002</c:v>
                </c:pt>
                <c:pt idx="502">
                  <c:v>-0.367674</c:v>
                </c:pt>
                <c:pt idx="503">
                  <c:v>-0.36320599999999997</c:v>
                </c:pt>
                <c:pt idx="504">
                  <c:v>-0.35558500000000004</c:v>
                </c:pt>
                <c:pt idx="505">
                  <c:v>-0.37214199999999997</c:v>
                </c:pt>
                <c:pt idx="506">
                  <c:v>-0.37424399999999997</c:v>
                </c:pt>
                <c:pt idx="507">
                  <c:v>-0.40183999999999997</c:v>
                </c:pt>
                <c:pt idx="509">
                  <c:v>-0.37608400000000003</c:v>
                </c:pt>
                <c:pt idx="510">
                  <c:v>-0.40315399999999996</c:v>
                </c:pt>
                <c:pt idx="511">
                  <c:v>-0.40998699999999999</c:v>
                </c:pt>
                <c:pt idx="512">
                  <c:v>-0.41156399999999999</c:v>
                </c:pt>
                <c:pt idx="513">
                  <c:v>-0.414717</c:v>
                </c:pt>
                <c:pt idx="514">
                  <c:v>-0.42023699999999997</c:v>
                </c:pt>
                <c:pt idx="515">
                  <c:v>-0.438108</c:v>
                </c:pt>
                <c:pt idx="516">
                  <c:v>-0.43758200000000003</c:v>
                </c:pt>
                <c:pt idx="517">
                  <c:v>-0.45676699999999998</c:v>
                </c:pt>
                <c:pt idx="518">
                  <c:v>-0.46386299999999997</c:v>
                </c:pt>
                <c:pt idx="519">
                  <c:v>-0.45992100000000002</c:v>
                </c:pt>
                <c:pt idx="520">
                  <c:v>-0.45781899999999998</c:v>
                </c:pt>
                <c:pt idx="521">
                  <c:v>-0.47647799999999996</c:v>
                </c:pt>
                <c:pt idx="522">
                  <c:v>-0.47516399999999998</c:v>
                </c:pt>
                <c:pt idx="523">
                  <c:v>-0.48094599999999998</c:v>
                </c:pt>
                <c:pt idx="524">
                  <c:v>-0.49697800000000003</c:v>
                </c:pt>
                <c:pt idx="525">
                  <c:v>-0.48225999999999997</c:v>
                </c:pt>
                <c:pt idx="526">
                  <c:v>-0.47884399999999999</c:v>
                </c:pt>
                <c:pt idx="527">
                  <c:v>-0.47358699999999998</c:v>
                </c:pt>
                <c:pt idx="528">
                  <c:v>-0.46964500000000003</c:v>
                </c:pt>
                <c:pt idx="530">
                  <c:v>-0.47516399999999998</c:v>
                </c:pt>
                <c:pt idx="531">
                  <c:v>-0.48699100000000001</c:v>
                </c:pt>
                <c:pt idx="532">
                  <c:v>-0.46675400000000006</c:v>
                </c:pt>
                <c:pt idx="533">
                  <c:v>-0.470696</c:v>
                </c:pt>
                <c:pt idx="534">
                  <c:v>-0.45256200000000002</c:v>
                </c:pt>
                <c:pt idx="535">
                  <c:v>-0.44389000000000001</c:v>
                </c:pt>
                <c:pt idx="536">
                  <c:v>-0.44546599999999997</c:v>
                </c:pt>
                <c:pt idx="537">
                  <c:v>-0.449409</c:v>
                </c:pt>
                <c:pt idx="538">
                  <c:v>-0.43837100000000001</c:v>
                </c:pt>
                <c:pt idx="539">
                  <c:v>-0.43495399999999995</c:v>
                </c:pt>
                <c:pt idx="540">
                  <c:v>-0.43101200000000001</c:v>
                </c:pt>
                <c:pt idx="541">
                  <c:v>-0.44257599999999997</c:v>
                </c:pt>
                <c:pt idx="542">
                  <c:v>-0.44283800000000001</c:v>
                </c:pt>
                <c:pt idx="543">
                  <c:v>-0.45177400000000001</c:v>
                </c:pt>
                <c:pt idx="544">
                  <c:v>-0.44572899999999999</c:v>
                </c:pt>
                <c:pt idx="545">
                  <c:v>-0.44914599999999999</c:v>
                </c:pt>
                <c:pt idx="546">
                  <c:v>-0.44415199999999999</c:v>
                </c:pt>
                <c:pt idx="547">
                  <c:v>-0.44415199999999999</c:v>
                </c:pt>
                <c:pt idx="548">
                  <c:v>-0.47043399999999996</c:v>
                </c:pt>
                <c:pt idx="549">
                  <c:v>-0.47569</c:v>
                </c:pt>
                <c:pt idx="550">
                  <c:v>-0.48409999999999997</c:v>
                </c:pt>
                <c:pt idx="551">
                  <c:v>-0.48751600000000006</c:v>
                </c:pt>
                <c:pt idx="552">
                  <c:v>-0.49671500000000002</c:v>
                </c:pt>
                <c:pt idx="553">
                  <c:v>-0.48541400000000001</c:v>
                </c:pt>
                <c:pt idx="555">
                  <c:v>-0.488568</c:v>
                </c:pt>
                <c:pt idx="556">
                  <c:v>-0.470696</c:v>
                </c:pt>
                <c:pt idx="557">
                  <c:v>-0.46333799999999997</c:v>
                </c:pt>
                <c:pt idx="558">
                  <c:v>-0.45519100000000001</c:v>
                </c:pt>
                <c:pt idx="559">
                  <c:v>-0.45624200000000004</c:v>
                </c:pt>
                <c:pt idx="560">
                  <c:v>-0.46254899999999999</c:v>
                </c:pt>
                <c:pt idx="561">
                  <c:v>-0.46070999999999995</c:v>
                </c:pt>
                <c:pt idx="562">
                  <c:v>-0.47411299999999995</c:v>
                </c:pt>
                <c:pt idx="563">
                  <c:v>-0.46570300000000003</c:v>
                </c:pt>
                <c:pt idx="564">
                  <c:v>-0.46123500000000001</c:v>
                </c:pt>
                <c:pt idx="565">
                  <c:v>-0.472273</c:v>
                </c:pt>
                <c:pt idx="566">
                  <c:v>-0.46333799999999997</c:v>
                </c:pt>
                <c:pt idx="567">
                  <c:v>-0.46543999999999996</c:v>
                </c:pt>
                <c:pt idx="568">
                  <c:v>-0.48225999999999997</c:v>
                </c:pt>
                <c:pt idx="569">
                  <c:v>-0.48804200000000003</c:v>
                </c:pt>
                <c:pt idx="570">
                  <c:v>-0.49093300000000001</c:v>
                </c:pt>
                <c:pt idx="571">
                  <c:v>-0.46465200000000001</c:v>
                </c:pt>
                <c:pt idx="572">
                  <c:v>-0.45650499999999999</c:v>
                </c:pt>
                <c:pt idx="573">
                  <c:v>-0.43731900000000001</c:v>
                </c:pt>
                <c:pt idx="574">
                  <c:v>-0.42943500000000001</c:v>
                </c:pt>
                <c:pt idx="575">
                  <c:v>-0.42943500000000001</c:v>
                </c:pt>
                <c:pt idx="576">
                  <c:v>-0.43048599999999998</c:v>
                </c:pt>
                <c:pt idx="577">
                  <c:v>-0.41655700000000001</c:v>
                </c:pt>
                <c:pt idx="578">
                  <c:v>-0.44073600000000002</c:v>
                </c:pt>
                <c:pt idx="580">
                  <c:v>-0.454928</c:v>
                </c:pt>
                <c:pt idx="581">
                  <c:v>-0.45229999999999998</c:v>
                </c:pt>
                <c:pt idx="582">
                  <c:v>-0.46938200000000002</c:v>
                </c:pt>
                <c:pt idx="583">
                  <c:v>-0.48331099999999999</c:v>
                </c:pt>
                <c:pt idx="584">
                  <c:v>-0.47306199999999998</c:v>
                </c:pt>
                <c:pt idx="585">
                  <c:v>-0.466229</c:v>
                </c:pt>
                <c:pt idx="586">
                  <c:v>-0.47674100000000003</c:v>
                </c:pt>
                <c:pt idx="587">
                  <c:v>-0.47437600000000002</c:v>
                </c:pt>
                <c:pt idx="588">
                  <c:v>-0.46097199999999999</c:v>
                </c:pt>
                <c:pt idx="589">
                  <c:v>-0.45808100000000002</c:v>
                </c:pt>
                <c:pt idx="590">
                  <c:v>-0.45413899999999996</c:v>
                </c:pt>
                <c:pt idx="591">
                  <c:v>-0.44073600000000002</c:v>
                </c:pt>
                <c:pt idx="592">
                  <c:v>-0.44835700000000001</c:v>
                </c:pt>
                <c:pt idx="593">
                  <c:v>-0.45335099999999995</c:v>
                </c:pt>
                <c:pt idx="594">
                  <c:v>-0.45939599999999997</c:v>
                </c:pt>
                <c:pt idx="595">
                  <c:v>-0.45597900000000002</c:v>
                </c:pt>
                <c:pt idx="596">
                  <c:v>-0.48488799999999999</c:v>
                </c:pt>
                <c:pt idx="597">
                  <c:v>-0.52746400000000004</c:v>
                </c:pt>
                <c:pt idx="598">
                  <c:v>-0.49723999999999996</c:v>
                </c:pt>
                <c:pt idx="599">
                  <c:v>-0.48383699999999996</c:v>
                </c:pt>
                <c:pt idx="600">
                  <c:v>-0.44862000000000002</c:v>
                </c:pt>
                <c:pt idx="601">
                  <c:v>-0.45466500000000004</c:v>
                </c:pt>
                <c:pt idx="602">
                  <c:v>-0.42444200000000004</c:v>
                </c:pt>
                <c:pt idx="603">
                  <c:v>-0.42680699999999999</c:v>
                </c:pt>
                <c:pt idx="604">
                  <c:v>-0.433114</c:v>
                </c:pt>
                <c:pt idx="605">
                  <c:v>-0.44126100000000001</c:v>
                </c:pt>
                <c:pt idx="606">
                  <c:v>-0.44678099999999998</c:v>
                </c:pt>
                <c:pt idx="607">
                  <c:v>-0.45519100000000001</c:v>
                </c:pt>
                <c:pt idx="608">
                  <c:v>-0.45045999999999997</c:v>
                </c:pt>
                <c:pt idx="609">
                  <c:v>-0.45755600000000002</c:v>
                </c:pt>
                <c:pt idx="610">
                  <c:v>-0.43705700000000003</c:v>
                </c:pt>
                <c:pt idx="611">
                  <c:v>-0.429172</c:v>
                </c:pt>
                <c:pt idx="612">
                  <c:v>-0.42312699999999998</c:v>
                </c:pt>
                <c:pt idx="613">
                  <c:v>-0.43469099999999999</c:v>
                </c:pt>
                <c:pt idx="614">
                  <c:v>-0.44967100000000004</c:v>
                </c:pt>
                <c:pt idx="615">
                  <c:v>-0.43285200000000001</c:v>
                </c:pt>
                <c:pt idx="616">
                  <c:v>-0.42312699999999998</c:v>
                </c:pt>
                <c:pt idx="617">
                  <c:v>-0.39658299999999996</c:v>
                </c:pt>
                <c:pt idx="618">
                  <c:v>-0.39921200000000001</c:v>
                </c:pt>
                <c:pt idx="619">
                  <c:v>-0.40867300000000001</c:v>
                </c:pt>
                <c:pt idx="620">
                  <c:v>-0.40946100000000002</c:v>
                </c:pt>
                <c:pt idx="621">
                  <c:v>-0.39474400000000004</c:v>
                </c:pt>
                <c:pt idx="622">
                  <c:v>-0.40026299999999998</c:v>
                </c:pt>
                <c:pt idx="623">
                  <c:v>-0.40446800000000005</c:v>
                </c:pt>
                <c:pt idx="624">
                  <c:v>-0.40157699999999996</c:v>
                </c:pt>
                <c:pt idx="625">
                  <c:v>-0.378187</c:v>
                </c:pt>
                <c:pt idx="626">
                  <c:v>-0.38002600000000003</c:v>
                </c:pt>
                <c:pt idx="627">
                  <c:v>-0.40183999999999997</c:v>
                </c:pt>
                <c:pt idx="628">
                  <c:v>-0.39185300000000001</c:v>
                </c:pt>
                <c:pt idx="629">
                  <c:v>-0.40656999999999999</c:v>
                </c:pt>
                <c:pt idx="630">
                  <c:v>-0.38291700000000001</c:v>
                </c:pt>
                <c:pt idx="631">
                  <c:v>-0.37476999999999999</c:v>
                </c:pt>
                <c:pt idx="632">
                  <c:v>-0.38028899999999999</c:v>
                </c:pt>
                <c:pt idx="633">
                  <c:v>-0.37950099999999998</c:v>
                </c:pt>
                <c:pt idx="635">
                  <c:v>-0.38449399999999995</c:v>
                </c:pt>
                <c:pt idx="636">
                  <c:v>-0.38528300000000004</c:v>
                </c:pt>
                <c:pt idx="637">
                  <c:v>-0.390013</c:v>
                </c:pt>
                <c:pt idx="638">
                  <c:v>-0.35952699999999999</c:v>
                </c:pt>
                <c:pt idx="639">
                  <c:v>-0.33114300000000002</c:v>
                </c:pt>
                <c:pt idx="640">
                  <c:v>-0.32982899999999998</c:v>
                </c:pt>
                <c:pt idx="641">
                  <c:v>-0.32667499999999999</c:v>
                </c:pt>
                <c:pt idx="642">
                  <c:v>-0.33219399999999999</c:v>
                </c:pt>
                <c:pt idx="643">
                  <c:v>-0.31537500000000002</c:v>
                </c:pt>
                <c:pt idx="644">
                  <c:v>-0.32194499999999998</c:v>
                </c:pt>
                <c:pt idx="645">
                  <c:v>-0.31695099999999998</c:v>
                </c:pt>
                <c:pt idx="646">
                  <c:v>-0.30880400000000002</c:v>
                </c:pt>
                <c:pt idx="647">
                  <c:v>-0.31406000000000001</c:v>
                </c:pt>
                <c:pt idx="648">
                  <c:v>-0.33981600000000001</c:v>
                </c:pt>
                <c:pt idx="649">
                  <c:v>-0.346912</c:v>
                </c:pt>
                <c:pt idx="650">
                  <c:v>-0.33718800000000004</c:v>
                </c:pt>
                <c:pt idx="651">
                  <c:v>-0.33377099999999998</c:v>
                </c:pt>
                <c:pt idx="652">
                  <c:v>-0.32483600000000001</c:v>
                </c:pt>
                <c:pt idx="653">
                  <c:v>-0.31800299999999998</c:v>
                </c:pt>
                <c:pt idx="654">
                  <c:v>-0.30407400000000001</c:v>
                </c:pt>
                <c:pt idx="655">
                  <c:v>-0.30985499999999999</c:v>
                </c:pt>
                <c:pt idx="656">
                  <c:v>-0.311695</c:v>
                </c:pt>
                <c:pt idx="657">
                  <c:v>-0.315112</c:v>
                </c:pt>
                <c:pt idx="658">
                  <c:v>-0.31616299999999997</c:v>
                </c:pt>
                <c:pt idx="659">
                  <c:v>-0.30302200000000001</c:v>
                </c:pt>
                <c:pt idx="660">
                  <c:v>-0.32246999999999998</c:v>
                </c:pt>
                <c:pt idx="661">
                  <c:v>-0.35453400000000002</c:v>
                </c:pt>
                <c:pt idx="662">
                  <c:v>-0.35216799999999998</c:v>
                </c:pt>
                <c:pt idx="663">
                  <c:v>-0.34796300000000002</c:v>
                </c:pt>
                <c:pt idx="664">
                  <c:v>-0.35164299999999998</c:v>
                </c:pt>
                <c:pt idx="665">
                  <c:v>-0.36977699999999997</c:v>
                </c:pt>
                <c:pt idx="666">
                  <c:v>-0.37082799999999999</c:v>
                </c:pt>
                <c:pt idx="667">
                  <c:v>-0.37187900000000002</c:v>
                </c:pt>
                <c:pt idx="668">
                  <c:v>-0.37503300000000001</c:v>
                </c:pt>
                <c:pt idx="669">
                  <c:v>-0.39553199999999999</c:v>
                </c:pt>
                <c:pt idx="670">
                  <c:v>-0.40078800000000003</c:v>
                </c:pt>
                <c:pt idx="671">
                  <c:v>-0.406833</c:v>
                </c:pt>
                <c:pt idx="673">
                  <c:v>-0.40946100000000002</c:v>
                </c:pt>
                <c:pt idx="674">
                  <c:v>-0.42286499999999999</c:v>
                </c:pt>
                <c:pt idx="675">
                  <c:v>-0.42785800000000002</c:v>
                </c:pt>
                <c:pt idx="676">
                  <c:v>-0.42838399999999999</c:v>
                </c:pt>
                <c:pt idx="677">
                  <c:v>-0.42943500000000001</c:v>
                </c:pt>
                <c:pt idx="678">
                  <c:v>-0.42049900000000001</c:v>
                </c:pt>
                <c:pt idx="679">
                  <c:v>-0.41603200000000001</c:v>
                </c:pt>
                <c:pt idx="680">
                  <c:v>-0.41497999999999996</c:v>
                </c:pt>
                <c:pt idx="681">
                  <c:v>-0.40893599999999997</c:v>
                </c:pt>
                <c:pt idx="682">
                  <c:v>-0.41629399999999994</c:v>
                </c:pt>
                <c:pt idx="683">
                  <c:v>-0.43022300000000002</c:v>
                </c:pt>
                <c:pt idx="684">
                  <c:v>-0.43390300000000004</c:v>
                </c:pt>
                <c:pt idx="685">
                  <c:v>-0.43442799999999998</c:v>
                </c:pt>
                <c:pt idx="686">
                  <c:v>-0.42155099999999995</c:v>
                </c:pt>
                <c:pt idx="687">
                  <c:v>-0.38554499999999997</c:v>
                </c:pt>
                <c:pt idx="688">
                  <c:v>-0.38685899999999995</c:v>
                </c:pt>
                <c:pt idx="689">
                  <c:v>-0.36793700000000001</c:v>
                </c:pt>
                <c:pt idx="690">
                  <c:v>-0.37292999999999998</c:v>
                </c:pt>
                <c:pt idx="691">
                  <c:v>-0.34586100000000003</c:v>
                </c:pt>
                <c:pt idx="692">
                  <c:v>-0.34586100000000003</c:v>
                </c:pt>
                <c:pt idx="693">
                  <c:v>-0.36268099999999998</c:v>
                </c:pt>
                <c:pt idx="694">
                  <c:v>-0.35137999999999997</c:v>
                </c:pt>
                <c:pt idx="695">
                  <c:v>-0.34060400000000002</c:v>
                </c:pt>
                <c:pt idx="696">
                  <c:v>-0.33219399999999999</c:v>
                </c:pt>
                <c:pt idx="697">
                  <c:v>-0.33613700000000002</c:v>
                </c:pt>
                <c:pt idx="698">
                  <c:v>-0.33193199999999995</c:v>
                </c:pt>
                <c:pt idx="699">
                  <c:v>-0.33929000000000004</c:v>
                </c:pt>
                <c:pt idx="700">
                  <c:v>-0.33876499999999998</c:v>
                </c:pt>
                <c:pt idx="701">
                  <c:v>-0.34060400000000002</c:v>
                </c:pt>
                <c:pt idx="702">
                  <c:v>-0.33692500000000003</c:v>
                </c:pt>
                <c:pt idx="703">
                  <c:v>-0.30643899999999996</c:v>
                </c:pt>
                <c:pt idx="704">
                  <c:v>-0.303811</c:v>
                </c:pt>
                <c:pt idx="705">
                  <c:v>-0.30118300000000003</c:v>
                </c:pt>
                <c:pt idx="706">
                  <c:v>-0.30906699999999998</c:v>
                </c:pt>
                <c:pt idx="707">
                  <c:v>-0.31222100000000003</c:v>
                </c:pt>
                <c:pt idx="708">
                  <c:v>-0.30643899999999996</c:v>
                </c:pt>
                <c:pt idx="709">
                  <c:v>-0.29671500000000001</c:v>
                </c:pt>
                <c:pt idx="710">
                  <c:v>-0.30906699999999998</c:v>
                </c:pt>
                <c:pt idx="711">
                  <c:v>-0.31879099999999999</c:v>
                </c:pt>
                <c:pt idx="712">
                  <c:v>-0.31616299999999997</c:v>
                </c:pt>
                <c:pt idx="713">
                  <c:v>-0.31957999999999998</c:v>
                </c:pt>
                <c:pt idx="714">
                  <c:v>-0.32010500000000003</c:v>
                </c:pt>
                <c:pt idx="715">
                  <c:v>-0.32168199999999997</c:v>
                </c:pt>
                <c:pt idx="716">
                  <c:v>-0.32089399999999996</c:v>
                </c:pt>
                <c:pt idx="717">
                  <c:v>-0.31300899999999998</c:v>
                </c:pt>
                <c:pt idx="718">
                  <c:v>-0.31957999999999998</c:v>
                </c:pt>
                <c:pt idx="719">
                  <c:v>-0.31537500000000002</c:v>
                </c:pt>
                <c:pt idx="720">
                  <c:v>-0.32299600000000001</c:v>
                </c:pt>
                <c:pt idx="721">
                  <c:v>-0.32352200000000003</c:v>
                </c:pt>
                <c:pt idx="722">
                  <c:v>-0.29119600000000001</c:v>
                </c:pt>
                <c:pt idx="723">
                  <c:v>-0.28462499999999996</c:v>
                </c:pt>
                <c:pt idx="724">
                  <c:v>-0.274113</c:v>
                </c:pt>
                <c:pt idx="725">
                  <c:v>-0.28909300000000004</c:v>
                </c:pt>
                <c:pt idx="726">
                  <c:v>-0.30197099999999999</c:v>
                </c:pt>
                <c:pt idx="727">
                  <c:v>-0.30354799999999998</c:v>
                </c:pt>
                <c:pt idx="728">
                  <c:v>-0.30486200000000002</c:v>
                </c:pt>
                <c:pt idx="729">
                  <c:v>-0.32536099999999996</c:v>
                </c:pt>
                <c:pt idx="730">
                  <c:v>-0.316689</c:v>
                </c:pt>
                <c:pt idx="731">
                  <c:v>-0.31537500000000002</c:v>
                </c:pt>
                <c:pt idx="732">
                  <c:v>-0.33456000000000002</c:v>
                </c:pt>
                <c:pt idx="733">
                  <c:v>-0.34848899999999999</c:v>
                </c:pt>
                <c:pt idx="734">
                  <c:v>-0.36872500000000002</c:v>
                </c:pt>
                <c:pt idx="735">
                  <c:v>-0.36583399999999999</c:v>
                </c:pt>
                <c:pt idx="737">
                  <c:v>-0.36977699999999997</c:v>
                </c:pt>
                <c:pt idx="738">
                  <c:v>-0.375558</c:v>
                </c:pt>
                <c:pt idx="739">
                  <c:v>-0.38738500000000003</c:v>
                </c:pt>
                <c:pt idx="740">
                  <c:v>-0.39185300000000001</c:v>
                </c:pt>
                <c:pt idx="741">
                  <c:v>-0.39448099999999997</c:v>
                </c:pt>
                <c:pt idx="742">
                  <c:v>-0.401314</c:v>
                </c:pt>
                <c:pt idx="743">
                  <c:v>-0.39710900000000005</c:v>
                </c:pt>
                <c:pt idx="744">
                  <c:v>-0.38291700000000001</c:v>
                </c:pt>
                <c:pt idx="745">
                  <c:v>-0.389488</c:v>
                </c:pt>
                <c:pt idx="746">
                  <c:v>-0.39290399999999998</c:v>
                </c:pt>
                <c:pt idx="747">
                  <c:v>-0.39710900000000005</c:v>
                </c:pt>
                <c:pt idx="748">
                  <c:v>-0.40367900000000001</c:v>
                </c:pt>
                <c:pt idx="749">
                  <c:v>-0.398949</c:v>
                </c:pt>
                <c:pt idx="750">
                  <c:v>-0.40420499999999998</c:v>
                </c:pt>
                <c:pt idx="751">
                  <c:v>-0.40604499999999999</c:v>
                </c:pt>
                <c:pt idx="752">
                  <c:v>-0.412352</c:v>
                </c:pt>
                <c:pt idx="753">
                  <c:v>-0.41208899999999998</c:v>
                </c:pt>
                <c:pt idx="754">
                  <c:v>-0.42733199999999999</c:v>
                </c:pt>
                <c:pt idx="755">
                  <c:v>-0.42049900000000001</c:v>
                </c:pt>
                <c:pt idx="756">
                  <c:v>-0.428647</c:v>
                </c:pt>
                <c:pt idx="757">
                  <c:v>-0.44152400000000003</c:v>
                </c:pt>
                <c:pt idx="758">
                  <c:v>-0.44283800000000001</c:v>
                </c:pt>
                <c:pt idx="759">
                  <c:v>-0.433114</c:v>
                </c:pt>
                <c:pt idx="760">
                  <c:v>-0.42996099999999998</c:v>
                </c:pt>
                <c:pt idx="761">
                  <c:v>-0.427595</c:v>
                </c:pt>
                <c:pt idx="762">
                  <c:v>-0.42312699999999998</c:v>
                </c:pt>
                <c:pt idx="763">
                  <c:v>-0.42233899999999996</c:v>
                </c:pt>
                <c:pt idx="764">
                  <c:v>-0.42155099999999995</c:v>
                </c:pt>
                <c:pt idx="765">
                  <c:v>-0.41051199999999999</c:v>
                </c:pt>
                <c:pt idx="767">
                  <c:v>-0.40946100000000002</c:v>
                </c:pt>
                <c:pt idx="768">
                  <c:v>-0.41734599999999999</c:v>
                </c:pt>
                <c:pt idx="769">
                  <c:v>-0.42969799999999997</c:v>
                </c:pt>
                <c:pt idx="770">
                  <c:v>-0.42943500000000001</c:v>
                </c:pt>
                <c:pt idx="771">
                  <c:v>-0.42286499999999999</c:v>
                </c:pt>
                <c:pt idx="772">
                  <c:v>-0.41918500000000003</c:v>
                </c:pt>
                <c:pt idx="773">
                  <c:v>-0.39448099999999997</c:v>
                </c:pt>
                <c:pt idx="774">
                  <c:v>-0.39369300000000002</c:v>
                </c:pt>
                <c:pt idx="775">
                  <c:v>-0.39684600000000003</c:v>
                </c:pt>
                <c:pt idx="776">
                  <c:v>-0.397372</c:v>
                </c:pt>
                <c:pt idx="777">
                  <c:v>-0.38922499999999999</c:v>
                </c:pt>
                <c:pt idx="778">
                  <c:v>-0.389488</c:v>
                </c:pt>
                <c:pt idx="779">
                  <c:v>-0.40210299999999999</c:v>
                </c:pt>
                <c:pt idx="780">
                  <c:v>-0.39658299999999996</c:v>
                </c:pt>
                <c:pt idx="781">
                  <c:v>-0.39868599999999998</c:v>
                </c:pt>
                <c:pt idx="782">
                  <c:v>-0.39290399999999998</c:v>
                </c:pt>
                <c:pt idx="783">
                  <c:v>-0.40183999999999997</c:v>
                </c:pt>
                <c:pt idx="784">
                  <c:v>-0.41629399999999994</c:v>
                </c:pt>
                <c:pt idx="785">
                  <c:v>-0.40919800000000001</c:v>
                </c:pt>
                <c:pt idx="786">
                  <c:v>-0.401314</c:v>
                </c:pt>
                <c:pt idx="787">
                  <c:v>-0.40499299999999999</c:v>
                </c:pt>
                <c:pt idx="788">
                  <c:v>-0.41839700000000002</c:v>
                </c:pt>
                <c:pt idx="789">
                  <c:v>-0.42707000000000001</c:v>
                </c:pt>
                <c:pt idx="790">
                  <c:v>-0.42076200000000002</c:v>
                </c:pt>
                <c:pt idx="792">
                  <c:v>-0.421288</c:v>
                </c:pt>
                <c:pt idx="793">
                  <c:v>-0.41892200000000002</c:v>
                </c:pt>
                <c:pt idx="794">
                  <c:v>-0.41182699999999994</c:v>
                </c:pt>
                <c:pt idx="795">
                  <c:v>-0.40262799999999999</c:v>
                </c:pt>
                <c:pt idx="796">
                  <c:v>-0.410775</c:v>
                </c:pt>
                <c:pt idx="797">
                  <c:v>-0.43206299999999997</c:v>
                </c:pt>
                <c:pt idx="798">
                  <c:v>-0.43942199999999998</c:v>
                </c:pt>
                <c:pt idx="799">
                  <c:v>-0.44257599999999997</c:v>
                </c:pt>
                <c:pt idx="800">
                  <c:v>-0.44415199999999999</c:v>
                </c:pt>
                <c:pt idx="801">
                  <c:v>-0.44099899999999997</c:v>
                </c:pt>
                <c:pt idx="802">
                  <c:v>-0.43521700000000002</c:v>
                </c:pt>
                <c:pt idx="803">
                  <c:v>-0.42707000000000001</c:v>
                </c:pt>
                <c:pt idx="804">
                  <c:v>-0.43022300000000002</c:v>
                </c:pt>
                <c:pt idx="805">
                  <c:v>-0.43127499999999996</c:v>
                </c:pt>
                <c:pt idx="806">
                  <c:v>-0.42102499999999998</c:v>
                </c:pt>
                <c:pt idx="807">
                  <c:v>-0.41708300000000004</c:v>
                </c:pt>
                <c:pt idx="808">
                  <c:v>-0.41865999999999998</c:v>
                </c:pt>
                <c:pt idx="809">
                  <c:v>-0.42444200000000004</c:v>
                </c:pt>
                <c:pt idx="810">
                  <c:v>-0.42312699999999998</c:v>
                </c:pt>
                <c:pt idx="812">
                  <c:v>-0.429172</c:v>
                </c:pt>
                <c:pt idx="813">
                  <c:v>-0.43232599999999999</c:v>
                </c:pt>
                <c:pt idx="814">
                  <c:v>-0.43180000000000002</c:v>
                </c:pt>
                <c:pt idx="815">
                  <c:v>-0.43363999999999997</c:v>
                </c:pt>
                <c:pt idx="816">
                  <c:v>-0.42654400000000003</c:v>
                </c:pt>
                <c:pt idx="817">
                  <c:v>-0.427595</c:v>
                </c:pt>
                <c:pt idx="818">
                  <c:v>-0.42628100000000002</c:v>
                </c:pt>
                <c:pt idx="819">
                  <c:v>-0.42023699999999997</c:v>
                </c:pt>
                <c:pt idx="820">
                  <c:v>-0.40841</c:v>
                </c:pt>
                <c:pt idx="821">
                  <c:v>-0.40814700000000004</c:v>
                </c:pt>
                <c:pt idx="822">
                  <c:v>-0.42312699999999998</c:v>
                </c:pt>
                <c:pt idx="823">
                  <c:v>-0.41839700000000002</c:v>
                </c:pt>
                <c:pt idx="824">
                  <c:v>-0.43206299999999997</c:v>
                </c:pt>
                <c:pt idx="825">
                  <c:v>-0.44020999999999999</c:v>
                </c:pt>
                <c:pt idx="826">
                  <c:v>-0.44967100000000004</c:v>
                </c:pt>
                <c:pt idx="827">
                  <c:v>-0.45992100000000002</c:v>
                </c:pt>
                <c:pt idx="828">
                  <c:v>-0.48015799999999997</c:v>
                </c:pt>
                <c:pt idx="829">
                  <c:v>-0.48331099999999999</c:v>
                </c:pt>
                <c:pt idx="830">
                  <c:v>-0.48147199999999996</c:v>
                </c:pt>
                <c:pt idx="831">
                  <c:v>-0.48935600000000001</c:v>
                </c:pt>
                <c:pt idx="832">
                  <c:v>-0.489093</c:v>
                </c:pt>
                <c:pt idx="833">
                  <c:v>-0.48725400000000002</c:v>
                </c:pt>
                <c:pt idx="834">
                  <c:v>-0.48199700000000001</c:v>
                </c:pt>
                <c:pt idx="835">
                  <c:v>-0.47569</c:v>
                </c:pt>
                <c:pt idx="837">
                  <c:v>-0.46675400000000006</c:v>
                </c:pt>
                <c:pt idx="838">
                  <c:v>-0.45624200000000004</c:v>
                </c:pt>
                <c:pt idx="839">
                  <c:v>-0.45571599999999995</c:v>
                </c:pt>
                <c:pt idx="840">
                  <c:v>-0.43495399999999995</c:v>
                </c:pt>
                <c:pt idx="841">
                  <c:v>-0.43416600000000005</c:v>
                </c:pt>
                <c:pt idx="842">
                  <c:v>-0.41156399999999999</c:v>
                </c:pt>
                <c:pt idx="843">
                  <c:v>-0.40446800000000005</c:v>
                </c:pt>
                <c:pt idx="844">
                  <c:v>-0.40236499999999997</c:v>
                </c:pt>
                <c:pt idx="845">
                  <c:v>-0.39106400000000002</c:v>
                </c:pt>
                <c:pt idx="846">
                  <c:v>-0.40420499999999998</c:v>
                </c:pt>
                <c:pt idx="847">
                  <c:v>-0.40262799999999999</c:v>
                </c:pt>
                <c:pt idx="848">
                  <c:v>-0.398949</c:v>
                </c:pt>
                <c:pt idx="849">
                  <c:v>-0.40788400000000002</c:v>
                </c:pt>
                <c:pt idx="850">
                  <c:v>-0.40420499999999998</c:v>
                </c:pt>
                <c:pt idx="851">
                  <c:v>-0.41524299999999997</c:v>
                </c:pt>
                <c:pt idx="852">
                  <c:v>-0.41787100000000005</c:v>
                </c:pt>
                <c:pt idx="853">
                  <c:v>-0.41550600000000004</c:v>
                </c:pt>
                <c:pt idx="854">
                  <c:v>-0.419711</c:v>
                </c:pt>
                <c:pt idx="855">
                  <c:v>-0.40762199999999998</c:v>
                </c:pt>
                <c:pt idx="856">
                  <c:v>-0.41314100000000004</c:v>
                </c:pt>
                <c:pt idx="857">
                  <c:v>-0.42996099999999998</c:v>
                </c:pt>
                <c:pt idx="858">
                  <c:v>-0.449409</c:v>
                </c:pt>
                <c:pt idx="859">
                  <c:v>-0.444415</c:v>
                </c:pt>
                <c:pt idx="860">
                  <c:v>-0.44862000000000002</c:v>
                </c:pt>
                <c:pt idx="861">
                  <c:v>-0.45124799999999998</c:v>
                </c:pt>
                <c:pt idx="862">
                  <c:v>-0.43469099999999999</c:v>
                </c:pt>
                <c:pt idx="863">
                  <c:v>-0.43863300000000005</c:v>
                </c:pt>
                <c:pt idx="864">
                  <c:v>-0.42575600000000002</c:v>
                </c:pt>
                <c:pt idx="865">
                  <c:v>-0.43363999999999997</c:v>
                </c:pt>
                <c:pt idx="866">
                  <c:v>-0.42996099999999998</c:v>
                </c:pt>
                <c:pt idx="867">
                  <c:v>-0.41682000000000002</c:v>
                </c:pt>
                <c:pt idx="868">
                  <c:v>-0.41629399999999994</c:v>
                </c:pt>
                <c:pt idx="869">
                  <c:v>-0.42102499999999998</c:v>
                </c:pt>
                <c:pt idx="870">
                  <c:v>-0.42049900000000001</c:v>
                </c:pt>
                <c:pt idx="871">
                  <c:v>-0.40735900000000003</c:v>
                </c:pt>
                <c:pt idx="872">
                  <c:v>-0.37792399999999998</c:v>
                </c:pt>
                <c:pt idx="873">
                  <c:v>-0.37871199999999999</c:v>
                </c:pt>
                <c:pt idx="874">
                  <c:v>-0.37187900000000002</c:v>
                </c:pt>
                <c:pt idx="875">
                  <c:v>-0.37082799999999999</c:v>
                </c:pt>
                <c:pt idx="876">
                  <c:v>-0.37661</c:v>
                </c:pt>
                <c:pt idx="877">
                  <c:v>-0.37766100000000002</c:v>
                </c:pt>
                <c:pt idx="878">
                  <c:v>-0.37976300000000002</c:v>
                </c:pt>
                <c:pt idx="879">
                  <c:v>-0.38449399999999995</c:v>
                </c:pt>
                <c:pt idx="880">
                  <c:v>-0.4</c:v>
                </c:pt>
                <c:pt idx="881">
                  <c:v>-0.40578200000000003</c:v>
                </c:pt>
                <c:pt idx="882">
                  <c:v>-0.415769</c:v>
                </c:pt>
                <c:pt idx="883">
                  <c:v>-0.38186599999999998</c:v>
                </c:pt>
                <c:pt idx="884">
                  <c:v>-0.37766100000000002</c:v>
                </c:pt>
                <c:pt idx="885">
                  <c:v>-0.38475700000000002</c:v>
                </c:pt>
                <c:pt idx="886">
                  <c:v>-0.37608400000000003</c:v>
                </c:pt>
                <c:pt idx="887">
                  <c:v>-0.36609699999999995</c:v>
                </c:pt>
                <c:pt idx="888">
                  <c:v>-0.37582099999999996</c:v>
                </c:pt>
                <c:pt idx="889">
                  <c:v>-0.373193</c:v>
                </c:pt>
                <c:pt idx="890">
                  <c:v>-0.36609699999999995</c:v>
                </c:pt>
                <c:pt idx="892">
                  <c:v>-0.35900100000000001</c:v>
                </c:pt>
                <c:pt idx="893">
                  <c:v>-0.37135299999999999</c:v>
                </c:pt>
                <c:pt idx="894">
                  <c:v>-0.37082799999999999</c:v>
                </c:pt>
                <c:pt idx="895">
                  <c:v>-0.37371899999999997</c:v>
                </c:pt>
                <c:pt idx="896">
                  <c:v>-0.39185300000000001</c:v>
                </c:pt>
                <c:pt idx="897">
                  <c:v>-0.39027600000000001</c:v>
                </c:pt>
                <c:pt idx="898">
                  <c:v>-0.38580800000000004</c:v>
                </c:pt>
                <c:pt idx="899">
                  <c:v>-0.37897500000000001</c:v>
                </c:pt>
                <c:pt idx="900">
                  <c:v>-0.38685899999999995</c:v>
                </c:pt>
                <c:pt idx="901">
                  <c:v>-0.38764799999999999</c:v>
                </c:pt>
                <c:pt idx="902">
                  <c:v>-0.39605800000000002</c:v>
                </c:pt>
                <c:pt idx="903">
                  <c:v>-0.37871199999999999</c:v>
                </c:pt>
                <c:pt idx="904">
                  <c:v>-0.37897500000000001</c:v>
                </c:pt>
                <c:pt idx="905">
                  <c:v>-0.43363999999999997</c:v>
                </c:pt>
                <c:pt idx="906">
                  <c:v>-0.44756899999999999</c:v>
                </c:pt>
                <c:pt idx="907">
                  <c:v>-0.449409</c:v>
                </c:pt>
                <c:pt idx="908">
                  <c:v>-0.44862000000000002</c:v>
                </c:pt>
                <c:pt idx="909">
                  <c:v>-0.44730600000000004</c:v>
                </c:pt>
                <c:pt idx="910">
                  <c:v>-0.433114</c:v>
                </c:pt>
                <c:pt idx="911">
                  <c:v>-0.44756899999999999</c:v>
                </c:pt>
                <c:pt idx="912">
                  <c:v>-0.44730600000000004</c:v>
                </c:pt>
                <c:pt idx="913">
                  <c:v>-0.450986</c:v>
                </c:pt>
                <c:pt idx="914">
                  <c:v>-0.44651800000000003</c:v>
                </c:pt>
                <c:pt idx="915">
                  <c:v>-0.44783200000000001</c:v>
                </c:pt>
                <c:pt idx="916">
                  <c:v>-0.44809500000000002</c:v>
                </c:pt>
                <c:pt idx="917">
                  <c:v>-0.44020999999999999</c:v>
                </c:pt>
                <c:pt idx="918">
                  <c:v>-0.45466500000000004</c:v>
                </c:pt>
                <c:pt idx="919">
                  <c:v>-0.46070999999999995</c:v>
                </c:pt>
                <c:pt idx="920">
                  <c:v>-0.46754299999999999</c:v>
                </c:pt>
                <c:pt idx="921">
                  <c:v>-0.47095900000000002</c:v>
                </c:pt>
                <c:pt idx="922">
                  <c:v>-0.47569</c:v>
                </c:pt>
                <c:pt idx="923">
                  <c:v>-0.48173499999999997</c:v>
                </c:pt>
                <c:pt idx="924">
                  <c:v>-0.47989500000000002</c:v>
                </c:pt>
                <c:pt idx="925">
                  <c:v>-0.49592599999999998</c:v>
                </c:pt>
                <c:pt idx="926">
                  <c:v>-0.50065700000000002</c:v>
                </c:pt>
                <c:pt idx="927">
                  <c:v>-0.48331099999999999</c:v>
                </c:pt>
                <c:pt idx="928">
                  <c:v>-0.481209</c:v>
                </c:pt>
                <c:pt idx="930">
                  <c:v>-0.47621600000000003</c:v>
                </c:pt>
                <c:pt idx="931">
                  <c:v>-0.47647799999999996</c:v>
                </c:pt>
                <c:pt idx="932">
                  <c:v>-0.48961900000000003</c:v>
                </c:pt>
                <c:pt idx="933">
                  <c:v>-0.479632</c:v>
                </c:pt>
                <c:pt idx="934">
                  <c:v>-0.47989500000000002</c:v>
                </c:pt>
                <c:pt idx="935">
                  <c:v>-0.48383699999999996</c:v>
                </c:pt>
                <c:pt idx="936">
                  <c:v>-0.490145</c:v>
                </c:pt>
                <c:pt idx="937">
                  <c:v>-0.47989500000000002</c:v>
                </c:pt>
                <c:pt idx="938">
                  <c:v>-0.46728000000000003</c:v>
                </c:pt>
                <c:pt idx="939">
                  <c:v>-0.44862000000000002</c:v>
                </c:pt>
                <c:pt idx="940">
                  <c:v>-0.44467799999999996</c:v>
                </c:pt>
                <c:pt idx="941">
                  <c:v>-0.44126100000000001</c:v>
                </c:pt>
                <c:pt idx="942">
                  <c:v>-0.43731900000000001</c:v>
                </c:pt>
                <c:pt idx="943">
                  <c:v>-0.440473</c:v>
                </c:pt>
                <c:pt idx="944">
                  <c:v>-0.43731900000000001</c:v>
                </c:pt>
                <c:pt idx="945">
                  <c:v>-0.44520400000000004</c:v>
                </c:pt>
                <c:pt idx="946">
                  <c:v>-0.43390300000000004</c:v>
                </c:pt>
                <c:pt idx="947">
                  <c:v>-0.43968499999999999</c:v>
                </c:pt>
                <c:pt idx="948">
                  <c:v>-0.43889600000000001</c:v>
                </c:pt>
                <c:pt idx="949">
                  <c:v>-0.44362699999999999</c:v>
                </c:pt>
                <c:pt idx="950">
                  <c:v>-0.45597900000000002</c:v>
                </c:pt>
                <c:pt idx="951">
                  <c:v>-0.44362699999999999</c:v>
                </c:pt>
                <c:pt idx="952">
                  <c:v>-0.43758200000000003</c:v>
                </c:pt>
                <c:pt idx="953">
                  <c:v>-0.44494100000000003</c:v>
                </c:pt>
                <c:pt idx="954">
                  <c:v>-0.444415</c:v>
                </c:pt>
                <c:pt idx="955">
                  <c:v>-0.44546599999999997</c:v>
                </c:pt>
                <c:pt idx="956">
                  <c:v>-0.42207600000000001</c:v>
                </c:pt>
                <c:pt idx="957">
                  <c:v>-0.40788400000000002</c:v>
                </c:pt>
                <c:pt idx="958">
                  <c:v>-0.39816000000000001</c:v>
                </c:pt>
                <c:pt idx="959">
                  <c:v>-0.38738500000000003</c:v>
                </c:pt>
                <c:pt idx="960">
                  <c:v>-0.380552</c:v>
                </c:pt>
                <c:pt idx="961">
                  <c:v>-0.38107799999999997</c:v>
                </c:pt>
                <c:pt idx="962">
                  <c:v>-0.36268099999999998</c:v>
                </c:pt>
                <c:pt idx="963">
                  <c:v>-0.36846299999999998</c:v>
                </c:pt>
                <c:pt idx="964">
                  <c:v>-0.35768700000000003</c:v>
                </c:pt>
                <c:pt idx="965">
                  <c:v>-0.35663600000000001</c:v>
                </c:pt>
                <c:pt idx="966">
                  <c:v>-0.35164299999999998</c:v>
                </c:pt>
                <c:pt idx="967">
                  <c:v>-0.354271</c:v>
                </c:pt>
                <c:pt idx="968">
                  <c:v>-0.37003900000000001</c:v>
                </c:pt>
                <c:pt idx="969">
                  <c:v>-0.40236499999999997</c:v>
                </c:pt>
                <c:pt idx="970">
                  <c:v>-0.395007</c:v>
                </c:pt>
                <c:pt idx="971">
                  <c:v>-0.38554499999999997</c:v>
                </c:pt>
                <c:pt idx="972">
                  <c:v>-0.38160299999999997</c:v>
                </c:pt>
                <c:pt idx="973">
                  <c:v>-0.40841</c:v>
                </c:pt>
                <c:pt idx="974">
                  <c:v>-0.40078800000000003</c:v>
                </c:pt>
                <c:pt idx="975">
                  <c:v>-0.40525599999999995</c:v>
                </c:pt>
                <c:pt idx="976">
                  <c:v>-0.38685899999999995</c:v>
                </c:pt>
                <c:pt idx="977">
                  <c:v>-0.38607100000000005</c:v>
                </c:pt>
                <c:pt idx="978">
                  <c:v>-0.37739800000000001</c:v>
                </c:pt>
                <c:pt idx="979">
                  <c:v>-0.39763500000000002</c:v>
                </c:pt>
                <c:pt idx="980">
                  <c:v>-0.40814700000000004</c:v>
                </c:pt>
                <c:pt idx="981">
                  <c:v>-0.40446800000000005</c:v>
                </c:pt>
                <c:pt idx="982">
                  <c:v>-0.40814700000000004</c:v>
                </c:pt>
                <c:pt idx="983">
                  <c:v>-0.40105099999999999</c:v>
                </c:pt>
                <c:pt idx="984">
                  <c:v>-0.39579500000000001</c:v>
                </c:pt>
                <c:pt idx="985">
                  <c:v>-0.39605800000000002</c:v>
                </c:pt>
                <c:pt idx="986">
                  <c:v>-0.38764799999999999</c:v>
                </c:pt>
                <c:pt idx="987">
                  <c:v>-0.39185300000000001</c:v>
                </c:pt>
                <c:pt idx="988">
                  <c:v>-0.39158999999999999</c:v>
                </c:pt>
                <c:pt idx="989">
                  <c:v>-0.38502000000000003</c:v>
                </c:pt>
                <c:pt idx="990">
                  <c:v>-0.37661</c:v>
                </c:pt>
                <c:pt idx="991">
                  <c:v>-0.37345599999999995</c:v>
                </c:pt>
                <c:pt idx="992">
                  <c:v>-0.36136699999999999</c:v>
                </c:pt>
                <c:pt idx="994">
                  <c:v>-0.36110399999999998</c:v>
                </c:pt>
                <c:pt idx="995">
                  <c:v>-0.37739800000000001</c:v>
                </c:pt>
                <c:pt idx="996">
                  <c:v>-0.38791100000000001</c:v>
                </c:pt>
                <c:pt idx="997">
                  <c:v>-0.388436</c:v>
                </c:pt>
                <c:pt idx="998">
                  <c:v>-0.37871199999999999</c:v>
                </c:pt>
                <c:pt idx="999">
                  <c:v>-0.37450699999999998</c:v>
                </c:pt>
                <c:pt idx="1000">
                  <c:v>-0.389488</c:v>
                </c:pt>
                <c:pt idx="1001">
                  <c:v>-0.38449399999999995</c:v>
                </c:pt>
                <c:pt idx="1002">
                  <c:v>-0.38712200000000002</c:v>
                </c:pt>
                <c:pt idx="1003">
                  <c:v>-0.375558</c:v>
                </c:pt>
                <c:pt idx="1004">
                  <c:v>-0.40762199999999998</c:v>
                </c:pt>
                <c:pt idx="1005">
                  <c:v>-0.398949</c:v>
                </c:pt>
                <c:pt idx="1006">
                  <c:v>-0.37766100000000002</c:v>
                </c:pt>
                <c:pt idx="1007">
                  <c:v>-0.415769</c:v>
                </c:pt>
                <c:pt idx="1008">
                  <c:v>-0.40525599999999995</c:v>
                </c:pt>
                <c:pt idx="1009">
                  <c:v>-0.41497999999999996</c:v>
                </c:pt>
                <c:pt idx="1010">
                  <c:v>-0.40867300000000001</c:v>
                </c:pt>
                <c:pt idx="1011">
                  <c:v>-0.42023699999999997</c:v>
                </c:pt>
                <c:pt idx="1012">
                  <c:v>-0.42155099999999995</c:v>
                </c:pt>
                <c:pt idx="1013">
                  <c:v>-0.41787100000000005</c:v>
                </c:pt>
                <c:pt idx="1014">
                  <c:v>-0.406833</c:v>
                </c:pt>
                <c:pt idx="1015">
                  <c:v>-0.40551900000000002</c:v>
                </c:pt>
                <c:pt idx="1016">
                  <c:v>-0.390013</c:v>
                </c:pt>
                <c:pt idx="1017">
                  <c:v>-0.40394199999999997</c:v>
                </c:pt>
                <c:pt idx="1018">
                  <c:v>-0.4</c:v>
                </c:pt>
                <c:pt idx="1019">
                  <c:v>-0.40446800000000005</c:v>
                </c:pt>
                <c:pt idx="1020">
                  <c:v>-0.395007</c:v>
                </c:pt>
                <c:pt idx="1021">
                  <c:v>-0.39369300000000002</c:v>
                </c:pt>
                <c:pt idx="1022">
                  <c:v>-0.40026299999999998</c:v>
                </c:pt>
                <c:pt idx="1024">
                  <c:v>-0.40315399999999996</c:v>
                </c:pt>
                <c:pt idx="1025">
                  <c:v>-0.37661</c:v>
                </c:pt>
                <c:pt idx="1026">
                  <c:v>-0.37739800000000001</c:v>
                </c:pt>
                <c:pt idx="1027">
                  <c:v>-0.37503300000000001</c:v>
                </c:pt>
                <c:pt idx="1028">
                  <c:v>-0.37661</c:v>
                </c:pt>
                <c:pt idx="1029">
                  <c:v>-0.37476999999999999</c:v>
                </c:pt>
                <c:pt idx="1030">
                  <c:v>-0.36268099999999998</c:v>
                </c:pt>
                <c:pt idx="1031">
                  <c:v>-0.34980299999999998</c:v>
                </c:pt>
                <c:pt idx="1032">
                  <c:v>-0.33639899999999995</c:v>
                </c:pt>
                <c:pt idx="1033">
                  <c:v>-0.33981600000000001</c:v>
                </c:pt>
                <c:pt idx="1034">
                  <c:v>-0.30827899999999997</c:v>
                </c:pt>
                <c:pt idx="1035">
                  <c:v>-0.320631</c:v>
                </c:pt>
                <c:pt idx="1036">
                  <c:v>-0.33193199999999995</c:v>
                </c:pt>
                <c:pt idx="1037">
                  <c:v>-0.33587400000000001</c:v>
                </c:pt>
                <c:pt idx="1038">
                  <c:v>-0.33639899999999995</c:v>
                </c:pt>
                <c:pt idx="1039">
                  <c:v>-0.32693800000000001</c:v>
                </c:pt>
                <c:pt idx="1040">
                  <c:v>-0.32982899999999998</c:v>
                </c:pt>
                <c:pt idx="1041">
                  <c:v>-0.35558500000000004</c:v>
                </c:pt>
                <c:pt idx="1042">
                  <c:v>-0.35321900000000001</c:v>
                </c:pt>
                <c:pt idx="1043">
                  <c:v>-0.34533499999999995</c:v>
                </c:pt>
                <c:pt idx="1044">
                  <c:v>-0.33955299999999999</c:v>
                </c:pt>
                <c:pt idx="1045">
                  <c:v>-0.32772699999999999</c:v>
                </c:pt>
                <c:pt idx="1046">
                  <c:v>-0.33508499999999997</c:v>
                </c:pt>
                <c:pt idx="1047">
                  <c:v>-0.34770000000000001</c:v>
                </c:pt>
                <c:pt idx="1049">
                  <c:v>-0.37030200000000002</c:v>
                </c:pt>
                <c:pt idx="1050">
                  <c:v>-0.392378</c:v>
                </c:pt>
                <c:pt idx="1051">
                  <c:v>-0.37424399999999997</c:v>
                </c:pt>
                <c:pt idx="1052">
                  <c:v>-0.371616</c:v>
                </c:pt>
                <c:pt idx="1053">
                  <c:v>-0.31274599999999997</c:v>
                </c:pt>
                <c:pt idx="1054">
                  <c:v>-0.31038100000000002</c:v>
                </c:pt>
                <c:pt idx="1055">
                  <c:v>-0.30959300000000001</c:v>
                </c:pt>
                <c:pt idx="1056">
                  <c:v>-0.311695</c:v>
                </c:pt>
                <c:pt idx="1057">
                  <c:v>-0.29066999999999998</c:v>
                </c:pt>
                <c:pt idx="1058">
                  <c:v>-0.275953</c:v>
                </c:pt>
                <c:pt idx="1059">
                  <c:v>-0.26938200000000001</c:v>
                </c:pt>
                <c:pt idx="1060">
                  <c:v>-0.263075</c:v>
                </c:pt>
                <c:pt idx="1061">
                  <c:v>-0.27568999999999999</c:v>
                </c:pt>
                <c:pt idx="1062">
                  <c:v>-0.272011</c:v>
                </c:pt>
                <c:pt idx="1063">
                  <c:v>-0.27385000000000004</c:v>
                </c:pt>
                <c:pt idx="1064">
                  <c:v>-0.27753</c:v>
                </c:pt>
                <c:pt idx="1065">
                  <c:v>-0.293298</c:v>
                </c:pt>
                <c:pt idx="1066">
                  <c:v>-0.27910599999999997</c:v>
                </c:pt>
                <c:pt idx="1067">
                  <c:v>-0.28488800000000003</c:v>
                </c:pt>
                <c:pt idx="1069">
                  <c:v>-0.30170799999999998</c:v>
                </c:pt>
                <c:pt idx="1070">
                  <c:v>-0.31327199999999999</c:v>
                </c:pt>
                <c:pt idx="1071">
                  <c:v>-0.30880400000000002</c:v>
                </c:pt>
                <c:pt idx="1072">
                  <c:v>-0.32220799999999999</c:v>
                </c:pt>
                <c:pt idx="1073">
                  <c:v>-0.31274599999999997</c:v>
                </c:pt>
                <c:pt idx="1074">
                  <c:v>-0.298817</c:v>
                </c:pt>
                <c:pt idx="1075">
                  <c:v>-0.29435</c:v>
                </c:pt>
                <c:pt idx="1076">
                  <c:v>-0.26438899999999999</c:v>
                </c:pt>
                <c:pt idx="1077">
                  <c:v>-0.25597900000000001</c:v>
                </c:pt>
                <c:pt idx="1078">
                  <c:v>-0.26728000000000002</c:v>
                </c:pt>
                <c:pt idx="1079">
                  <c:v>-0.26806799999999997</c:v>
                </c:pt>
                <c:pt idx="1080">
                  <c:v>-0.28094599999999997</c:v>
                </c:pt>
                <c:pt idx="1081">
                  <c:v>-0.27884399999999998</c:v>
                </c:pt>
                <c:pt idx="1082">
                  <c:v>-0.274113</c:v>
                </c:pt>
                <c:pt idx="1083">
                  <c:v>-0.28252300000000002</c:v>
                </c:pt>
                <c:pt idx="1084">
                  <c:v>-0.27779199999999998</c:v>
                </c:pt>
                <c:pt idx="1085">
                  <c:v>-0.26596599999999998</c:v>
                </c:pt>
                <c:pt idx="1086">
                  <c:v>-0.255716</c:v>
                </c:pt>
                <c:pt idx="1087">
                  <c:v>-0.28094599999999997</c:v>
                </c:pt>
                <c:pt idx="1088">
                  <c:v>-0.293298</c:v>
                </c:pt>
                <c:pt idx="1089">
                  <c:v>-0.27963199999999999</c:v>
                </c:pt>
                <c:pt idx="1090">
                  <c:v>-0.28357399999999999</c:v>
                </c:pt>
                <c:pt idx="1091">
                  <c:v>-0.293298</c:v>
                </c:pt>
                <c:pt idx="1092">
                  <c:v>-0.28331099999999998</c:v>
                </c:pt>
                <c:pt idx="1093">
                  <c:v>-0.28751599999999999</c:v>
                </c:pt>
                <c:pt idx="1094">
                  <c:v>-0.294875</c:v>
                </c:pt>
                <c:pt idx="1095">
                  <c:v>-0.29145900000000002</c:v>
                </c:pt>
                <c:pt idx="1096">
                  <c:v>-0.27437600000000001</c:v>
                </c:pt>
                <c:pt idx="1097">
                  <c:v>-0.27753</c:v>
                </c:pt>
                <c:pt idx="1099">
                  <c:v>-0.267017</c:v>
                </c:pt>
                <c:pt idx="1100">
                  <c:v>-0.27936900000000003</c:v>
                </c:pt>
                <c:pt idx="1101">
                  <c:v>-0.263075</c:v>
                </c:pt>
                <c:pt idx="1102">
                  <c:v>-0.24099900000000002</c:v>
                </c:pt>
                <c:pt idx="1103">
                  <c:v>-0.24073599999999998</c:v>
                </c:pt>
                <c:pt idx="1104">
                  <c:v>-0.230486</c:v>
                </c:pt>
                <c:pt idx="1105">
                  <c:v>-0.24389</c:v>
                </c:pt>
                <c:pt idx="1106">
                  <c:v>-0.25939599999999996</c:v>
                </c:pt>
                <c:pt idx="1107">
                  <c:v>-0.28515099999999999</c:v>
                </c:pt>
                <c:pt idx="1108">
                  <c:v>-0.27069599999999999</c:v>
                </c:pt>
                <c:pt idx="1109">
                  <c:v>-0.258081</c:v>
                </c:pt>
                <c:pt idx="1110">
                  <c:v>-0.26728000000000002</c:v>
                </c:pt>
                <c:pt idx="1111">
                  <c:v>-0.29277300000000001</c:v>
                </c:pt>
                <c:pt idx="1112">
                  <c:v>-0.30091999999999997</c:v>
                </c:pt>
                <c:pt idx="1113">
                  <c:v>-0.30959300000000001</c:v>
                </c:pt>
                <c:pt idx="1114">
                  <c:v>-0.31484899999999999</c:v>
                </c:pt>
                <c:pt idx="1115">
                  <c:v>-0.32404699999999997</c:v>
                </c:pt>
                <c:pt idx="1116">
                  <c:v>-0.32641300000000001</c:v>
                </c:pt>
                <c:pt idx="1117">
                  <c:v>-0.32667499999999999</c:v>
                </c:pt>
                <c:pt idx="1118">
                  <c:v>-0.36320599999999997</c:v>
                </c:pt>
                <c:pt idx="1119">
                  <c:v>-0.37634700000000004</c:v>
                </c:pt>
                <c:pt idx="1120">
                  <c:v>-0.38160299999999997</c:v>
                </c:pt>
                <c:pt idx="1121">
                  <c:v>-0.37739800000000001</c:v>
                </c:pt>
                <c:pt idx="1122">
                  <c:v>-0.38344299999999998</c:v>
                </c:pt>
                <c:pt idx="1123">
                  <c:v>-0.36662300000000003</c:v>
                </c:pt>
                <c:pt idx="1124">
                  <c:v>-0.349277</c:v>
                </c:pt>
                <c:pt idx="1125">
                  <c:v>-0.34218100000000001</c:v>
                </c:pt>
                <c:pt idx="1126">
                  <c:v>-0.33482300000000004</c:v>
                </c:pt>
                <c:pt idx="1127">
                  <c:v>-0.330092</c:v>
                </c:pt>
                <c:pt idx="1128">
                  <c:v>-0.35006599999999999</c:v>
                </c:pt>
                <c:pt idx="1129">
                  <c:v>-0.35111700000000001</c:v>
                </c:pt>
                <c:pt idx="1130">
                  <c:v>-0.35216799999999998</c:v>
                </c:pt>
                <c:pt idx="1131">
                  <c:v>-0.35137999999999997</c:v>
                </c:pt>
                <c:pt idx="1132">
                  <c:v>-0.35558500000000004</c:v>
                </c:pt>
                <c:pt idx="1133">
                  <c:v>-0.36320599999999997</c:v>
                </c:pt>
                <c:pt idx="1134">
                  <c:v>-0.34848899999999999</c:v>
                </c:pt>
                <c:pt idx="1135">
                  <c:v>-0.35742400000000002</c:v>
                </c:pt>
                <c:pt idx="1136">
                  <c:v>-0.37476999999999999</c:v>
                </c:pt>
                <c:pt idx="1137">
                  <c:v>-0.37503300000000001</c:v>
                </c:pt>
                <c:pt idx="1138">
                  <c:v>-0.36320599999999997</c:v>
                </c:pt>
                <c:pt idx="1139">
                  <c:v>-0.36110399999999998</c:v>
                </c:pt>
                <c:pt idx="1140">
                  <c:v>-0.34323300000000001</c:v>
                </c:pt>
                <c:pt idx="1141">
                  <c:v>-0.35768700000000003</c:v>
                </c:pt>
                <c:pt idx="1142">
                  <c:v>-0.371091</c:v>
                </c:pt>
                <c:pt idx="1143">
                  <c:v>-0.38712200000000002</c:v>
                </c:pt>
                <c:pt idx="1144">
                  <c:v>-0.38896200000000003</c:v>
                </c:pt>
                <c:pt idx="1145">
                  <c:v>-0.41182699999999994</c:v>
                </c:pt>
                <c:pt idx="1146">
                  <c:v>-0.42417900000000003</c:v>
                </c:pt>
                <c:pt idx="1147">
                  <c:v>-0.41603200000000001</c:v>
                </c:pt>
                <c:pt idx="1148">
                  <c:v>-0.41156399999999999</c:v>
                </c:pt>
                <c:pt idx="1149">
                  <c:v>-0.40735900000000003</c:v>
                </c:pt>
                <c:pt idx="1151">
                  <c:v>-0.40604499999999999</c:v>
                </c:pt>
                <c:pt idx="1152">
                  <c:v>-0.41682000000000002</c:v>
                </c:pt>
                <c:pt idx="1153">
                  <c:v>-0.41419199999999995</c:v>
                </c:pt>
                <c:pt idx="1154">
                  <c:v>-0.39605800000000002</c:v>
                </c:pt>
                <c:pt idx="1155">
                  <c:v>-0.39816000000000001</c:v>
                </c:pt>
                <c:pt idx="1156">
                  <c:v>-0.41524299999999997</c:v>
                </c:pt>
                <c:pt idx="1157">
                  <c:v>-0.41314100000000004</c:v>
                </c:pt>
                <c:pt idx="1158">
                  <c:v>-0.40026299999999998</c:v>
                </c:pt>
                <c:pt idx="1159">
                  <c:v>-0.39211599999999996</c:v>
                </c:pt>
                <c:pt idx="1160">
                  <c:v>-0.40341700000000003</c:v>
                </c:pt>
                <c:pt idx="1161">
                  <c:v>-0.41524299999999997</c:v>
                </c:pt>
                <c:pt idx="1162">
                  <c:v>-0.412352</c:v>
                </c:pt>
                <c:pt idx="1163">
                  <c:v>-0.40367900000000001</c:v>
                </c:pt>
                <c:pt idx="1164">
                  <c:v>-0.40499299999999999</c:v>
                </c:pt>
                <c:pt idx="1165">
                  <c:v>-0.39185300000000001</c:v>
                </c:pt>
                <c:pt idx="1166">
                  <c:v>-0.390013</c:v>
                </c:pt>
                <c:pt idx="1167">
                  <c:v>-0.39816000000000001</c:v>
                </c:pt>
                <c:pt idx="1168">
                  <c:v>-0.40367900000000001</c:v>
                </c:pt>
                <c:pt idx="1169">
                  <c:v>-0.40367900000000001</c:v>
                </c:pt>
                <c:pt idx="1170">
                  <c:v>-0.39158999999999999</c:v>
                </c:pt>
                <c:pt idx="1171">
                  <c:v>-0.39316699999999999</c:v>
                </c:pt>
                <c:pt idx="1172">
                  <c:v>-0.39605800000000002</c:v>
                </c:pt>
                <c:pt idx="1173">
                  <c:v>-0.395007</c:v>
                </c:pt>
                <c:pt idx="1174">
                  <c:v>-0.37003900000000001</c:v>
                </c:pt>
                <c:pt idx="1175">
                  <c:v>-0.375558</c:v>
                </c:pt>
                <c:pt idx="1176">
                  <c:v>-0.36557200000000001</c:v>
                </c:pt>
                <c:pt idx="1177">
                  <c:v>-0.37214199999999997</c:v>
                </c:pt>
                <c:pt idx="1178">
                  <c:v>-0.354796</c:v>
                </c:pt>
                <c:pt idx="1179">
                  <c:v>-0.35321900000000001</c:v>
                </c:pt>
                <c:pt idx="1180">
                  <c:v>-0.36057800000000001</c:v>
                </c:pt>
                <c:pt idx="1181">
                  <c:v>-0.34480899999999998</c:v>
                </c:pt>
                <c:pt idx="1182">
                  <c:v>-0.35926400000000003</c:v>
                </c:pt>
                <c:pt idx="1183">
                  <c:v>-0.31747700000000001</c:v>
                </c:pt>
                <c:pt idx="1184">
                  <c:v>-0.311695</c:v>
                </c:pt>
                <c:pt idx="1185">
                  <c:v>-0.33219399999999999</c:v>
                </c:pt>
                <c:pt idx="1187">
                  <c:v>-0.315112</c:v>
                </c:pt>
                <c:pt idx="1188">
                  <c:v>-0.29776599999999998</c:v>
                </c:pt>
                <c:pt idx="1189">
                  <c:v>-0.298292</c:v>
                </c:pt>
                <c:pt idx="1190">
                  <c:v>-0.31537500000000002</c:v>
                </c:pt>
                <c:pt idx="1191">
                  <c:v>-0.315637</c:v>
                </c:pt>
                <c:pt idx="1192">
                  <c:v>-0.31931700000000002</c:v>
                </c:pt>
                <c:pt idx="1193">
                  <c:v>-0.304336</c:v>
                </c:pt>
                <c:pt idx="1194">
                  <c:v>-0.32536099999999996</c:v>
                </c:pt>
                <c:pt idx="1195">
                  <c:v>-0.32562399999999997</c:v>
                </c:pt>
                <c:pt idx="1196">
                  <c:v>-0.32588700000000004</c:v>
                </c:pt>
                <c:pt idx="1197">
                  <c:v>-0.32615</c:v>
                </c:pt>
                <c:pt idx="1198">
                  <c:v>-0.30407400000000001</c:v>
                </c:pt>
                <c:pt idx="1199">
                  <c:v>-0.30643899999999996</c:v>
                </c:pt>
                <c:pt idx="1200">
                  <c:v>-0.29776599999999998</c:v>
                </c:pt>
                <c:pt idx="1201">
                  <c:v>-0.30985499999999999</c:v>
                </c:pt>
                <c:pt idx="1202">
                  <c:v>-0.30039399999999999</c:v>
                </c:pt>
                <c:pt idx="1203">
                  <c:v>-0.306176</c:v>
                </c:pt>
                <c:pt idx="1204">
                  <c:v>-0.28909300000000004</c:v>
                </c:pt>
                <c:pt idx="1205">
                  <c:v>-0.29040700000000003</c:v>
                </c:pt>
                <c:pt idx="1206">
                  <c:v>-0.27884399999999998</c:v>
                </c:pt>
                <c:pt idx="1207">
                  <c:v>-0.27332499999999998</c:v>
                </c:pt>
                <c:pt idx="1208">
                  <c:v>-0.26911999999999997</c:v>
                </c:pt>
                <c:pt idx="1209">
                  <c:v>-0.27490100000000001</c:v>
                </c:pt>
                <c:pt idx="1210">
                  <c:v>-0.28909300000000004</c:v>
                </c:pt>
                <c:pt idx="1211">
                  <c:v>-0.28830500000000003</c:v>
                </c:pt>
                <c:pt idx="1212">
                  <c:v>-0.27358699999999997</c:v>
                </c:pt>
                <c:pt idx="1213">
                  <c:v>-0.27490100000000001</c:v>
                </c:pt>
                <c:pt idx="1214">
                  <c:v>-0.26386299999999996</c:v>
                </c:pt>
                <c:pt idx="1215">
                  <c:v>-0.28042</c:v>
                </c:pt>
                <c:pt idx="1216">
                  <c:v>-0.26570300000000002</c:v>
                </c:pt>
                <c:pt idx="1217">
                  <c:v>-0.26044699999999998</c:v>
                </c:pt>
                <c:pt idx="1218">
                  <c:v>-0.26990799999999998</c:v>
                </c:pt>
                <c:pt idx="1219">
                  <c:v>-0.28252300000000002</c:v>
                </c:pt>
                <c:pt idx="1220">
                  <c:v>-0.34007900000000002</c:v>
                </c:pt>
                <c:pt idx="1221">
                  <c:v>-0.33876499999999998</c:v>
                </c:pt>
                <c:pt idx="1222">
                  <c:v>-0.34349499999999999</c:v>
                </c:pt>
                <c:pt idx="1223">
                  <c:v>-0.30275999999999997</c:v>
                </c:pt>
                <c:pt idx="1224">
                  <c:v>-0.293298</c:v>
                </c:pt>
                <c:pt idx="1225">
                  <c:v>-0.24546600000000002</c:v>
                </c:pt>
                <c:pt idx="1226">
                  <c:v>-0.255191</c:v>
                </c:pt>
                <c:pt idx="1227">
                  <c:v>-0.25335099999999999</c:v>
                </c:pt>
                <c:pt idx="1228">
                  <c:v>-0.247306</c:v>
                </c:pt>
                <c:pt idx="1229">
                  <c:v>-0.265177</c:v>
                </c:pt>
                <c:pt idx="1230">
                  <c:v>-0.255716</c:v>
                </c:pt>
                <c:pt idx="1231">
                  <c:v>-0.274113</c:v>
                </c:pt>
                <c:pt idx="1232">
                  <c:v>-0.304336</c:v>
                </c:pt>
                <c:pt idx="1233">
                  <c:v>-0.29303499999999999</c:v>
                </c:pt>
                <c:pt idx="1234">
                  <c:v>-0.30591299999999999</c:v>
                </c:pt>
                <c:pt idx="1235">
                  <c:v>-0.29934300000000003</c:v>
                </c:pt>
                <c:pt idx="1236">
                  <c:v>-0.31300899999999998</c:v>
                </c:pt>
                <c:pt idx="1237">
                  <c:v>-0.30906699999999998</c:v>
                </c:pt>
                <c:pt idx="1238">
                  <c:v>-0.33140599999999998</c:v>
                </c:pt>
                <c:pt idx="1239">
                  <c:v>-0.33193199999999995</c:v>
                </c:pt>
                <c:pt idx="1240">
                  <c:v>-0.32299600000000001</c:v>
                </c:pt>
                <c:pt idx="1241">
                  <c:v>-0.30275999999999997</c:v>
                </c:pt>
                <c:pt idx="1242">
                  <c:v>-0.29435</c:v>
                </c:pt>
                <c:pt idx="1243">
                  <c:v>-0.30932999999999999</c:v>
                </c:pt>
                <c:pt idx="1244">
                  <c:v>-0.286991</c:v>
                </c:pt>
                <c:pt idx="1245">
                  <c:v>-0.33088000000000001</c:v>
                </c:pt>
                <c:pt idx="1246">
                  <c:v>-0.33587400000000001</c:v>
                </c:pt>
                <c:pt idx="1247">
                  <c:v>-0.35269399999999995</c:v>
                </c:pt>
                <c:pt idx="1248">
                  <c:v>-0.34165599999999996</c:v>
                </c:pt>
                <c:pt idx="1249">
                  <c:v>-0.34454700000000005</c:v>
                </c:pt>
                <c:pt idx="1251">
                  <c:v>-0.316689</c:v>
                </c:pt>
                <c:pt idx="1252">
                  <c:v>-0.31353500000000001</c:v>
                </c:pt>
                <c:pt idx="1253">
                  <c:v>-0.31957999999999998</c:v>
                </c:pt>
                <c:pt idx="1254">
                  <c:v>-0.31195799999999996</c:v>
                </c:pt>
                <c:pt idx="1255">
                  <c:v>-0.31432300000000002</c:v>
                </c:pt>
                <c:pt idx="1256">
                  <c:v>-0.31327199999999999</c:v>
                </c:pt>
                <c:pt idx="1257">
                  <c:v>-0.30827899999999997</c:v>
                </c:pt>
                <c:pt idx="1258">
                  <c:v>-0.31090699999999999</c:v>
                </c:pt>
                <c:pt idx="1259">
                  <c:v>-0.30827899999999997</c:v>
                </c:pt>
                <c:pt idx="1260">
                  <c:v>-0.26833100000000004</c:v>
                </c:pt>
                <c:pt idx="1261">
                  <c:v>-0.27542699999999998</c:v>
                </c:pt>
                <c:pt idx="1262">
                  <c:v>-0.27542699999999998</c:v>
                </c:pt>
                <c:pt idx="1263">
                  <c:v>-0.28120899999999999</c:v>
                </c:pt>
                <c:pt idx="1264">
                  <c:v>-0.28646499999999997</c:v>
                </c:pt>
                <c:pt idx="1265">
                  <c:v>-0.26964500000000002</c:v>
                </c:pt>
                <c:pt idx="1266">
                  <c:v>-0.27963199999999999</c:v>
                </c:pt>
                <c:pt idx="1267">
                  <c:v>-0.27279900000000001</c:v>
                </c:pt>
                <c:pt idx="1268">
                  <c:v>-0.25151099999999998</c:v>
                </c:pt>
                <c:pt idx="1269">
                  <c:v>-0.229435</c:v>
                </c:pt>
                <c:pt idx="1270">
                  <c:v>-0.23521699999999998</c:v>
                </c:pt>
                <c:pt idx="1271">
                  <c:v>-0.23416599999999999</c:v>
                </c:pt>
                <c:pt idx="1272">
                  <c:v>-0.24021000000000001</c:v>
                </c:pt>
                <c:pt idx="1273">
                  <c:v>-0.24389</c:v>
                </c:pt>
                <c:pt idx="1274">
                  <c:v>-0.24336400000000002</c:v>
                </c:pt>
                <c:pt idx="1275">
                  <c:v>-0.23574200000000001</c:v>
                </c:pt>
                <c:pt idx="1276">
                  <c:v>-0.25492799999999999</c:v>
                </c:pt>
                <c:pt idx="1277">
                  <c:v>-0.247832</c:v>
                </c:pt>
                <c:pt idx="1278">
                  <c:v>-0.24073599999999998</c:v>
                </c:pt>
                <c:pt idx="1279">
                  <c:v>-0.26360099999999997</c:v>
                </c:pt>
                <c:pt idx="1280">
                  <c:v>-0.25492799999999999</c:v>
                </c:pt>
                <c:pt idx="1282">
                  <c:v>-0.242313</c:v>
                </c:pt>
                <c:pt idx="1283">
                  <c:v>-0.23416599999999999</c:v>
                </c:pt>
                <c:pt idx="1284">
                  <c:v>-0.23311399999999999</c:v>
                </c:pt>
                <c:pt idx="1285">
                  <c:v>-0.22417899999999999</c:v>
                </c:pt>
                <c:pt idx="1286">
                  <c:v>-0.25492799999999999</c:v>
                </c:pt>
                <c:pt idx="1287">
                  <c:v>-0.24940899999999999</c:v>
                </c:pt>
                <c:pt idx="1288">
                  <c:v>-0.24389</c:v>
                </c:pt>
                <c:pt idx="1289">
                  <c:v>-0.236794</c:v>
                </c:pt>
                <c:pt idx="1290">
                  <c:v>-0.23547999999999999</c:v>
                </c:pt>
                <c:pt idx="1291">
                  <c:v>-0.242313</c:v>
                </c:pt>
                <c:pt idx="1292">
                  <c:v>-0.23705699999999999</c:v>
                </c:pt>
                <c:pt idx="1293">
                  <c:v>-0.24861999999999998</c:v>
                </c:pt>
                <c:pt idx="1294">
                  <c:v>-0.25203700000000001</c:v>
                </c:pt>
              </c:numCache>
            </c:numRef>
          </c:val>
          <c:smooth val="0"/>
          <c:extLst>
            <c:ext xmlns:c16="http://schemas.microsoft.com/office/drawing/2014/chart" uri="{C3380CC4-5D6E-409C-BE32-E72D297353CC}">
              <c16:uniqueId val="{00000001-AB1B-4920-B2AE-D78733C0EC06}"/>
            </c:ext>
          </c:extLst>
        </c:ser>
        <c:ser>
          <c:idx val="2"/>
          <c:order val="2"/>
          <c:tx>
            <c:strRef>
              <c:f>'5y'!$E$2</c:f>
              <c:strCache>
                <c:ptCount val="1"/>
                <c:pt idx="0">
                  <c:v>K</c:v>
                </c:pt>
              </c:strCache>
            </c:strRef>
          </c:tx>
          <c:spPr>
            <a:ln w="28575" cap="rnd">
              <a:solidFill>
                <a:srgbClr val="54585A"/>
              </a:solidFill>
              <a:round/>
            </a:ln>
            <a:effectLst/>
          </c:spPr>
          <c:marker>
            <c:symbol val="none"/>
          </c:marker>
          <c:cat>
            <c:numRef>
              <c:f>'5y'!$B$3:$B$1297</c:f>
              <c:numCache>
                <c:formatCode>m/d/yyyy</c:formatCode>
                <c:ptCount val="1295"/>
                <c:pt idx="0">
                  <c:v>44032</c:v>
                </c:pt>
                <c:pt idx="1">
                  <c:v>44033</c:v>
                </c:pt>
                <c:pt idx="2">
                  <c:v>44034</c:v>
                </c:pt>
                <c:pt idx="3">
                  <c:v>44035</c:v>
                </c:pt>
                <c:pt idx="4">
                  <c:v>44036</c:v>
                </c:pt>
                <c:pt idx="5">
                  <c:v>44039</c:v>
                </c:pt>
                <c:pt idx="6">
                  <c:v>44040</c:v>
                </c:pt>
                <c:pt idx="7">
                  <c:v>44041</c:v>
                </c:pt>
                <c:pt idx="8">
                  <c:v>44042</c:v>
                </c:pt>
                <c:pt idx="9">
                  <c:v>44043</c:v>
                </c:pt>
                <c:pt idx="10">
                  <c:v>44046</c:v>
                </c:pt>
                <c:pt idx="11">
                  <c:v>44047</c:v>
                </c:pt>
                <c:pt idx="12">
                  <c:v>44048</c:v>
                </c:pt>
                <c:pt idx="13">
                  <c:v>44049</c:v>
                </c:pt>
                <c:pt idx="14">
                  <c:v>44050</c:v>
                </c:pt>
                <c:pt idx="15">
                  <c:v>44053</c:v>
                </c:pt>
                <c:pt idx="16">
                  <c:v>44054</c:v>
                </c:pt>
                <c:pt idx="17">
                  <c:v>44055</c:v>
                </c:pt>
                <c:pt idx="18">
                  <c:v>44056</c:v>
                </c:pt>
                <c:pt idx="19">
                  <c:v>44057</c:v>
                </c:pt>
                <c:pt idx="20">
                  <c:v>44060</c:v>
                </c:pt>
                <c:pt idx="21">
                  <c:v>44061</c:v>
                </c:pt>
                <c:pt idx="22">
                  <c:v>44062</c:v>
                </c:pt>
                <c:pt idx="23">
                  <c:v>44063</c:v>
                </c:pt>
                <c:pt idx="24">
                  <c:v>44064</c:v>
                </c:pt>
                <c:pt idx="25">
                  <c:v>44067</c:v>
                </c:pt>
                <c:pt idx="26">
                  <c:v>44068</c:v>
                </c:pt>
                <c:pt idx="27">
                  <c:v>44069</c:v>
                </c:pt>
                <c:pt idx="28">
                  <c:v>44070</c:v>
                </c:pt>
                <c:pt idx="29">
                  <c:v>44071</c:v>
                </c:pt>
                <c:pt idx="30">
                  <c:v>44074</c:v>
                </c:pt>
                <c:pt idx="31">
                  <c:v>44075</c:v>
                </c:pt>
                <c:pt idx="32">
                  <c:v>44076</c:v>
                </c:pt>
                <c:pt idx="33">
                  <c:v>44077</c:v>
                </c:pt>
                <c:pt idx="34">
                  <c:v>44078</c:v>
                </c:pt>
                <c:pt idx="35">
                  <c:v>44081</c:v>
                </c:pt>
                <c:pt idx="36">
                  <c:v>44082</c:v>
                </c:pt>
                <c:pt idx="37">
                  <c:v>44083</c:v>
                </c:pt>
                <c:pt idx="38">
                  <c:v>44084</c:v>
                </c:pt>
                <c:pt idx="39">
                  <c:v>44085</c:v>
                </c:pt>
                <c:pt idx="40">
                  <c:v>44088</c:v>
                </c:pt>
                <c:pt idx="41">
                  <c:v>44089</c:v>
                </c:pt>
                <c:pt idx="42">
                  <c:v>44090</c:v>
                </c:pt>
                <c:pt idx="43">
                  <c:v>44091</c:v>
                </c:pt>
                <c:pt idx="44">
                  <c:v>44092</c:v>
                </c:pt>
                <c:pt idx="45">
                  <c:v>44095</c:v>
                </c:pt>
                <c:pt idx="46">
                  <c:v>44096</c:v>
                </c:pt>
                <c:pt idx="47">
                  <c:v>44097</c:v>
                </c:pt>
                <c:pt idx="48">
                  <c:v>44098</c:v>
                </c:pt>
                <c:pt idx="49">
                  <c:v>44099</c:v>
                </c:pt>
                <c:pt idx="50">
                  <c:v>44102</c:v>
                </c:pt>
                <c:pt idx="51">
                  <c:v>44103</c:v>
                </c:pt>
                <c:pt idx="52">
                  <c:v>44104</c:v>
                </c:pt>
                <c:pt idx="53">
                  <c:v>44105</c:v>
                </c:pt>
                <c:pt idx="54">
                  <c:v>44106</c:v>
                </c:pt>
                <c:pt idx="55">
                  <c:v>44109</c:v>
                </c:pt>
                <c:pt idx="56">
                  <c:v>44110</c:v>
                </c:pt>
                <c:pt idx="57">
                  <c:v>44111</c:v>
                </c:pt>
                <c:pt idx="58">
                  <c:v>44112</c:v>
                </c:pt>
                <c:pt idx="59">
                  <c:v>44113</c:v>
                </c:pt>
                <c:pt idx="60">
                  <c:v>44116</c:v>
                </c:pt>
                <c:pt idx="61">
                  <c:v>44117</c:v>
                </c:pt>
                <c:pt idx="62">
                  <c:v>44118</c:v>
                </c:pt>
                <c:pt idx="63">
                  <c:v>44119</c:v>
                </c:pt>
                <c:pt idx="64">
                  <c:v>44120</c:v>
                </c:pt>
                <c:pt idx="65">
                  <c:v>44123</c:v>
                </c:pt>
                <c:pt idx="66">
                  <c:v>44124</c:v>
                </c:pt>
                <c:pt idx="67">
                  <c:v>44125</c:v>
                </c:pt>
                <c:pt idx="68">
                  <c:v>44126</c:v>
                </c:pt>
                <c:pt idx="69">
                  <c:v>44127</c:v>
                </c:pt>
                <c:pt idx="70">
                  <c:v>44130</c:v>
                </c:pt>
                <c:pt idx="71">
                  <c:v>44131</c:v>
                </c:pt>
                <c:pt idx="72">
                  <c:v>44132</c:v>
                </c:pt>
                <c:pt idx="73">
                  <c:v>44133</c:v>
                </c:pt>
                <c:pt idx="74">
                  <c:v>44134</c:v>
                </c:pt>
                <c:pt idx="75">
                  <c:v>44137</c:v>
                </c:pt>
                <c:pt idx="76">
                  <c:v>44138</c:v>
                </c:pt>
                <c:pt idx="77">
                  <c:v>44139</c:v>
                </c:pt>
                <c:pt idx="78">
                  <c:v>44140</c:v>
                </c:pt>
                <c:pt idx="79">
                  <c:v>44141</c:v>
                </c:pt>
                <c:pt idx="80">
                  <c:v>44144</c:v>
                </c:pt>
                <c:pt idx="81">
                  <c:v>44145</c:v>
                </c:pt>
                <c:pt idx="82">
                  <c:v>44146</c:v>
                </c:pt>
                <c:pt idx="83">
                  <c:v>44147</c:v>
                </c:pt>
                <c:pt idx="84">
                  <c:v>44148</c:v>
                </c:pt>
                <c:pt idx="85">
                  <c:v>44151</c:v>
                </c:pt>
                <c:pt idx="86">
                  <c:v>44152</c:v>
                </c:pt>
                <c:pt idx="87">
                  <c:v>44153</c:v>
                </c:pt>
                <c:pt idx="88">
                  <c:v>44154</c:v>
                </c:pt>
                <c:pt idx="89">
                  <c:v>44155</c:v>
                </c:pt>
                <c:pt idx="90">
                  <c:v>44158</c:v>
                </c:pt>
                <c:pt idx="91">
                  <c:v>44159</c:v>
                </c:pt>
                <c:pt idx="92">
                  <c:v>44160</c:v>
                </c:pt>
                <c:pt idx="93">
                  <c:v>44161</c:v>
                </c:pt>
                <c:pt idx="94">
                  <c:v>44162</c:v>
                </c:pt>
                <c:pt idx="95">
                  <c:v>44165</c:v>
                </c:pt>
                <c:pt idx="96">
                  <c:v>44166</c:v>
                </c:pt>
                <c:pt idx="97">
                  <c:v>44167</c:v>
                </c:pt>
                <c:pt idx="98">
                  <c:v>44168</c:v>
                </c:pt>
                <c:pt idx="99">
                  <c:v>44169</c:v>
                </c:pt>
                <c:pt idx="100">
                  <c:v>44172</c:v>
                </c:pt>
                <c:pt idx="101">
                  <c:v>44173</c:v>
                </c:pt>
                <c:pt idx="102">
                  <c:v>44174</c:v>
                </c:pt>
                <c:pt idx="103">
                  <c:v>44175</c:v>
                </c:pt>
                <c:pt idx="104">
                  <c:v>44176</c:v>
                </c:pt>
                <c:pt idx="105">
                  <c:v>44179</c:v>
                </c:pt>
                <c:pt idx="106">
                  <c:v>44180</c:v>
                </c:pt>
                <c:pt idx="107">
                  <c:v>44181</c:v>
                </c:pt>
                <c:pt idx="108">
                  <c:v>44182</c:v>
                </c:pt>
                <c:pt idx="109">
                  <c:v>44183</c:v>
                </c:pt>
                <c:pt idx="110">
                  <c:v>44186</c:v>
                </c:pt>
                <c:pt idx="111">
                  <c:v>44187</c:v>
                </c:pt>
                <c:pt idx="112">
                  <c:v>44188</c:v>
                </c:pt>
                <c:pt idx="113">
                  <c:v>44189</c:v>
                </c:pt>
                <c:pt idx="114">
                  <c:v>44193</c:v>
                </c:pt>
                <c:pt idx="115">
                  <c:v>44194</c:v>
                </c:pt>
                <c:pt idx="116">
                  <c:v>44195</c:v>
                </c:pt>
                <c:pt idx="117">
                  <c:v>44196</c:v>
                </c:pt>
                <c:pt idx="118">
                  <c:v>44197</c:v>
                </c:pt>
                <c:pt idx="119">
                  <c:v>44200</c:v>
                </c:pt>
                <c:pt idx="120">
                  <c:v>44201</c:v>
                </c:pt>
                <c:pt idx="121">
                  <c:v>44202</c:v>
                </c:pt>
                <c:pt idx="122">
                  <c:v>44203</c:v>
                </c:pt>
                <c:pt idx="123">
                  <c:v>44204</c:v>
                </c:pt>
                <c:pt idx="124">
                  <c:v>44207</c:v>
                </c:pt>
                <c:pt idx="125">
                  <c:v>44208</c:v>
                </c:pt>
                <c:pt idx="126">
                  <c:v>44209</c:v>
                </c:pt>
                <c:pt idx="127">
                  <c:v>44210</c:v>
                </c:pt>
                <c:pt idx="128">
                  <c:v>44211</c:v>
                </c:pt>
                <c:pt idx="129">
                  <c:v>44214</c:v>
                </c:pt>
                <c:pt idx="130">
                  <c:v>44215</c:v>
                </c:pt>
                <c:pt idx="131">
                  <c:v>44216</c:v>
                </c:pt>
                <c:pt idx="132">
                  <c:v>44217</c:v>
                </c:pt>
                <c:pt idx="133">
                  <c:v>44218</c:v>
                </c:pt>
                <c:pt idx="134">
                  <c:v>44221</c:v>
                </c:pt>
                <c:pt idx="135">
                  <c:v>44222</c:v>
                </c:pt>
                <c:pt idx="136">
                  <c:v>44223</c:v>
                </c:pt>
                <c:pt idx="137">
                  <c:v>44224</c:v>
                </c:pt>
                <c:pt idx="138">
                  <c:v>44225</c:v>
                </c:pt>
                <c:pt idx="139">
                  <c:v>44228</c:v>
                </c:pt>
                <c:pt idx="140">
                  <c:v>44229</c:v>
                </c:pt>
                <c:pt idx="141">
                  <c:v>44230</c:v>
                </c:pt>
                <c:pt idx="142">
                  <c:v>44231</c:v>
                </c:pt>
                <c:pt idx="143">
                  <c:v>44232</c:v>
                </c:pt>
                <c:pt idx="144">
                  <c:v>44235</c:v>
                </c:pt>
                <c:pt idx="145">
                  <c:v>44236</c:v>
                </c:pt>
                <c:pt idx="146">
                  <c:v>44237</c:v>
                </c:pt>
                <c:pt idx="147">
                  <c:v>44238</c:v>
                </c:pt>
                <c:pt idx="148">
                  <c:v>44239</c:v>
                </c:pt>
                <c:pt idx="149">
                  <c:v>44242</c:v>
                </c:pt>
                <c:pt idx="150">
                  <c:v>44243</c:v>
                </c:pt>
                <c:pt idx="151">
                  <c:v>44244</c:v>
                </c:pt>
                <c:pt idx="152">
                  <c:v>44245</c:v>
                </c:pt>
                <c:pt idx="153">
                  <c:v>44246</c:v>
                </c:pt>
                <c:pt idx="154">
                  <c:v>44249</c:v>
                </c:pt>
                <c:pt idx="155">
                  <c:v>44250</c:v>
                </c:pt>
                <c:pt idx="156">
                  <c:v>44251</c:v>
                </c:pt>
                <c:pt idx="157">
                  <c:v>44252</c:v>
                </c:pt>
                <c:pt idx="158">
                  <c:v>44253</c:v>
                </c:pt>
                <c:pt idx="159">
                  <c:v>44256</c:v>
                </c:pt>
                <c:pt idx="160">
                  <c:v>44257</c:v>
                </c:pt>
                <c:pt idx="161">
                  <c:v>44258</c:v>
                </c:pt>
                <c:pt idx="162">
                  <c:v>44259</c:v>
                </c:pt>
                <c:pt idx="163">
                  <c:v>44260</c:v>
                </c:pt>
                <c:pt idx="164">
                  <c:v>44263</c:v>
                </c:pt>
                <c:pt idx="165">
                  <c:v>44264</c:v>
                </c:pt>
                <c:pt idx="166">
                  <c:v>44265</c:v>
                </c:pt>
                <c:pt idx="167">
                  <c:v>44266</c:v>
                </c:pt>
                <c:pt idx="168">
                  <c:v>44267</c:v>
                </c:pt>
                <c:pt idx="169">
                  <c:v>44270</c:v>
                </c:pt>
                <c:pt idx="170">
                  <c:v>44271</c:v>
                </c:pt>
                <c:pt idx="171">
                  <c:v>44272</c:v>
                </c:pt>
                <c:pt idx="172">
                  <c:v>44273</c:v>
                </c:pt>
                <c:pt idx="173">
                  <c:v>44274</c:v>
                </c:pt>
                <c:pt idx="174">
                  <c:v>44277</c:v>
                </c:pt>
                <c:pt idx="175">
                  <c:v>44278</c:v>
                </c:pt>
                <c:pt idx="176">
                  <c:v>44279</c:v>
                </c:pt>
                <c:pt idx="177">
                  <c:v>44280</c:v>
                </c:pt>
                <c:pt idx="178">
                  <c:v>44281</c:v>
                </c:pt>
                <c:pt idx="179">
                  <c:v>44284</c:v>
                </c:pt>
                <c:pt idx="180">
                  <c:v>44285</c:v>
                </c:pt>
                <c:pt idx="181">
                  <c:v>44286</c:v>
                </c:pt>
                <c:pt idx="182">
                  <c:v>44287</c:v>
                </c:pt>
                <c:pt idx="183">
                  <c:v>44288</c:v>
                </c:pt>
                <c:pt idx="184">
                  <c:v>44291</c:v>
                </c:pt>
                <c:pt idx="185">
                  <c:v>44292</c:v>
                </c:pt>
                <c:pt idx="186">
                  <c:v>44293</c:v>
                </c:pt>
                <c:pt idx="187">
                  <c:v>44294</c:v>
                </c:pt>
                <c:pt idx="188">
                  <c:v>44295</c:v>
                </c:pt>
                <c:pt idx="189">
                  <c:v>44298</c:v>
                </c:pt>
                <c:pt idx="190">
                  <c:v>44299</c:v>
                </c:pt>
                <c:pt idx="191">
                  <c:v>44300</c:v>
                </c:pt>
                <c:pt idx="192">
                  <c:v>44301</c:v>
                </c:pt>
                <c:pt idx="193">
                  <c:v>44302</c:v>
                </c:pt>
                <c:pt idx="194">
                  <c:v>44305</c:v>
                </c:pt>
                <c:pt idx="195">
                  <c:v>44306</c:v>
                </c:pt>
                <c:pt idx="196">
                  <c:v>44307</c:v>
                </c:pt>
                <c:pt idx="197">
                  <c:v>44308</c:v>
                </c:pt>
                <c:pt idx="198">
                  <c:v>44309</c:v>
                </c:pt>
                <c:pt idx="199">
                  <c:v>44312</c:v>
                </c:pt>
                <c:pt idx="200">
                  <c:v>44313</c:v>
                </c:pt>
                <c:pt idx="201">
                  <c:v>44314</c:v>
                </c:pt>
                <c:pt idx="202">
                  <c:v>44315</c:v>
                </c:pt>
                <c:pt idx="203">
                  <c:v>44316</c:v>
                </c:pt>
                <c:pt idx="204">
                  <c:v>44319</c:v>
                </c:pt>
                <c:pt idx="205">
                  <c:v>44320</c:v>
                </c:pt>
                <c:pt idx="206">
                  <c:v>44321</c:v>
                </c:pt>
                <c:pt idx="207">
                  <c:v>44322</c:v>
                </c:pt>
                <c:pt idx="208">
                  <c:v>44323</c:v>
                </c:pt>
                <c:pt idx="209">
                  <c:v>44326</c:v>
                </c:pt>
                <c:pt idx="210">
                  <c:v>44327</c:v>
                </c:pt>
                <c:pt idx="211">
                  <c:v>44328</c:v>
                </c:pt>
                <c:pt idx="212">
                  <c:v>44329</c:v>
                </c:pt>
                <c:pt idx="213">
                  <c:v>44330</c:v>
                </c:pt>
                <c:pt idx="214">
                  <c:v>44333</c:v>
                </c:pt>
                <c:pt idx="215">
                  <c:v>44334</c:v>
                </c:pt>
                <c:pt idx="216">
                  <c:v>44335</c:v>
                </c:pt>
                <c:pt idx="217">
                  <c:v>44336</c:v>
                </c:pt>
                <c:pt idx="218">
                  <c:v>44337</c:v>
                </c:pt>
                <c:pt idx="219">
                  <c:v>44340</c:v>
                </c:pt>
                <c:pt idx="220">
                  <c:v>44341</c:v>
                </c:pt>
                <c:pt idx="221">
                  <c:v>44342</c:v>
                </c:pt>
                <c:pt idx="222">
                  <c:v>44343</c:v>
                </c:pt>
                <c:pt idx="223">
                  <c:v>44344</c:v>
                </c:pt>
                <c:pt idx="224">
                  <c:v>44347</c:v>
                </c:pt>
                <c:pt idx="225">
                  <c:v>44348</c:v>
                </c:pt>
                <c:pt idx="226">
                  <c:v>44349</c:v>
                </c:pt>
                <c:pt idx="227">
                  <c:v>44350</c:v>
                </c:pt>
                <c:pt idx="228">
                  <c:v>44351</c:v>
                </c:pt>
                <c:pt idx="229">
                  <c:v>44354</c:v>
                </c:pt>
                <c:pt idx="230">
                  <c:v>44355</c:v>
                </c:pt>
                <c:pt idx="231">
                  <c:v>44356</c:v>
                </c:pt>
                <c:pt idx="232">
                  <c:v>44357</c:v>
                </c:pt>
                <c:pt idx="233">
                  <c:v>44358</c:v>
                </c:pt>
                <c:pt idx="234">
                  <c:v>44361</c:v>
                </c:pt>
                <c:pt idx="235">
                  <c:v>44362</c:v>
                </c:pt>
                <c:pt idx="236">
                  <c:v>44363</c:v>
                </c:pt>
                <c:pt idx="237">
                  <c:v>44364</c:v>
                </c:pt>
                <c:pt idx="238">
                  <c:v>44365</c:v>
                </c:pt>
                <c:pt idx="239">
                  <c:v>44368</c:v>
                </c:pt>
                <c:pt idx="240">
                  <c:v>44369</c:v>
                </c:pt>
                <c:pt idx="241">
                  <c:v>44370</c:v>
                </c:pt>
                <c:pt idx="242">
                  <c:v>44371</c:v>
                </c:pt>
                <c:pt idx="243">
                  <c:v>44372</c:v>
                </c:pt>
                <c:pt idx="244">
                  <c:v>44375</c:v>
                </c:pt>
                <c:pt idx="245">
                  <c:v>44376</c:v>
                </c:pt>
                <c:pt idx="246">
                  <c:v>44377</c:v>
                </c:pt>
                <c:pt idx="247">
                  <c:v>44378</c:v>
                </c:pt>
                <c:pt idx="248">
                  <c:v>44379</c:v>
                </c:pt>
                <c:pt idx="249">
                  <c:v>44382</c:v>
                </c:pt>
                <c:pt idx="250">
                  <c:v>44383</c:v>
                </c:pt>
                <c:pt idx="251">
                  <c:v>44384</c:v>
                </c:pt>
                <c:pt idx="252">
                  <c:v>44385</c:v>
                </c:pt>
                <c:pt idx="253">
                  <c:v>44386</c:v>
                </c:pt>
                <c:pt idx="254">
                  <c:v>44389</c:v>
                </c:pt>
                <c:pt idx="255">
                  <c:v>44390</c:v>
                </c:pt>
                <c:pt idx="256">
                  <c:v>44391</c:v>
                </c:pt>
                <c:pt idx="257">
                  <c:v>44392</c:v>
                </c:pt>
                <c:pt idx="258">
                  <c:v>44393</c:v>
                </c:pt>
                <c:pt idx="259">
                  <c:v>44396</c:v>
                </c:pt>
                <c:pt idx="260">
                  <c:v>44397</c:v>
                </c:pt>
                <c:pt idx="261">
                  <c:v>44398</c:v>
                </c:pt>
                <c:pt idx="262">
                  <c:v>44399</c:v>
                </c:pt>
                <c:pt idx="263">
                  <c:v>44400</c:v>
                </c:pt>
                <c:pt idx="264">
                  <c:v>44403</c:v>
                </c:pt>
                <c:pt idx="265">
                  <c:v>44404</c:v>
                </c:pt>
                <c:pt idx="266">
                  <c:v>44405</c:v>
                </c:pt>
                <c:pt idx="267">
                  <c:v>44406</c:v>
                </c:pt>
                <c:pt idx="268">
                  <c:v>44407</c:v>
                </c:pt>
                <c:pt idx="269">
                  <c:v>44410</c:v>
                </c:pt>
                <c:pt idx="270">
                  <c:v>44411</c:v>
                </c:pt>
                <c:pt idx="271">
                  <c:v>44412</c:v>
                </c:pt>
                <c:pt idx="272">
                  <c:v>44413</c:v>
                </c:pt>
                <c:pt idx="273">
                  <c:v>44414</c:v>
                </c:pt>
                <c:pt idx="274">
                  <c:v>44417</c:v>
                </c:pt>
                <c:pt idx="275">
                  <c:v>44418</c:v>
                </c:pt>
                <c:pt idx="276">
                  <c:v>44419</c:v>
                </c:pt>
                <c:pt idx="277">
                  <c:v>44420</c:v>
                </c:pt>
                <c:pt idx="278">
                  <c:v>44421</c:v>
                </c:pt>
                <c:pt idx="279">
                  <c:v>44424</c:v>
                </c:pt>
                <c:pt idx="280">
                  <c:v>44425</c:v>
                </c:pt>
                <c:pt idx="281">
                  <c:v>44426</c:v>
                </c:pt>
                <c:pt idx="282">
                  <c:v>44427</c:v>
                </c:pt>
                <c:pt idx="283">
                  <c:v>44428</c:v>
                </c:pt>
                <c:pt idx="284">
                  <c:v>44431</c:v>
                </c:pt>
                <c:pt idx="285">
                  <c:v>44432</c:v>
                </c:pt>
                <c:pt idx="286">
                  <c:v>44433</c:v>
                </c:pt>
                <c:pt idx="287">
                  <c:v>44434</c:v>
                </c:pt>
                <c:pt idx="288">
                  <c:v>44435</c:v>
                </c:pt>
                <c:pt idx="289">
                  <c:v>44438</c:v>
                </c:pt>
                <c:pt idx="290">
                  <c:v>44439</c:v>
                </c:pt>
                <c:pt idx="291">
                  <c:v>44440</c:v>
                </c:pt>
                <c:pt idx="292">
                  <c:v>44441</c:v>
                </c:pt>
                <c:pt idx="293">
                  <c:v>44442</c:v>
                </c:pt>
                <c:pt idx="294">
                  <c:v>44445</c:v>
                </c:pt>
                <c:pt idx="295">
                  <c:v>44446</c:v>
                </c:pt>
                <c:pt idx="296">
                  <c:v>44447</c:v>
                </c:pt>
                <c:pt idx="297">
                  <c:v>44448</c:v>
                </c:pt>
                <c:pt idx="298">
                  <c:v>44449</c:v>
                </c:pt>
                <c:pt idx="299">
                  <c:v>44452</c:v>
                </c:pt>
                <c:pt idx="300">
                  <c:v>44453</c:v>
                </c:pt>
                <c:pt idx="301">
                  <c:v>44454</c:v>
                </c:pt>
                <c:pt idx="302">
                  <c:v>44455</c:v>
                </c:pt>
                <c:pt idx="303">
                  <c:v>44456</c:v>
                </c:pt>
                <c:pt idx="304">
                  <c:v>44459</c:v>
                </c:pt>
                <c:pt idx="305">
                  <c:v>44460</c:v>
                </c:pt>
                <c:pt idx="306">
                  <c:v>44461</c:v>
                </c:pt>
                <c:pt idx="307">
                  <c:v>44462</c:v>
                </c:pt>
                <c:pt idx="308">
                  <c:v>44463</c:v>
                </c:pt>
                <c:pt idx="309">
                  <c:v>44466</c:v>
                </c:pt>
                <c:pt idx="310">
                  <c:v>44467</c:v>
                </c:pt>
                <c:pt idx="311">
                  <c:v>44468</c:v>
                </c:pt>
                <c:pt idx="312">
                  <c:v>44469</c:v>
                </c:pt>
                <c:pt idx="313">
                  <c:v>44470</c:v>
                </c:pt>
                <c:pt idx="314">
                  <c:v>44473</c:v>
                </c:pt>
                <c:pt idx="315">
                  <c:v>44474</c:v>
                </c:pt>
                <c:pt idx="316">
                  <c:v>44475</c:v>
                </c:pt>
                <c:pt idx="317">
                  <c:v>44476</c:v>
                </c:pt>
                <c:pt idx="318">
                  <c:v>44477</c:v>
                </c:pt>
                <c:pt idx="319">
                  <c:v>44480</c:v>
                </c:pt>
                <c:pt idx="320">
                  <c:v>44481</c:v>
                </c:pt>
                <c:pt idx="321">
                  <c:v>44482</c:v>
                </c:pt>
                <c:pt idx="322">
                  <c:v>44483</c:v>
                </c:pt>
                <c:pt idx="323">
                  <c:v>44484</c:v>
                </c:pt>
                <c:pt idx="324">
                  <c:v>44487</c:v>
                </c:pt>
                <c:pt idx="325">
                  <c:v>44488</c:v>
                </c:pt>
                <c:pt idx="326">
                  <c:v>44489</c:v>
                </c:pt>
                <c:pt idx="327">
                  <c:v>44490</c:v>
                </c:pt>
                <c:pt idx="328">
                  <c:v>44491</c:v>
                </c:pt>
                <c:pt idx="329">
                  <c:v>44494</c:v>
                </c:pt>
                <c:pt idx="330">
                  <c:v>44495</c:v>
                </c:pt>
                <c:pt idx="331">
                  <c:v>44496</c:v>
                </c:pt>
                <c:pt idx="332">
                  <c:v>44497</c:v>
                </c:pt>
                <c:pt idx="333">
                  <c:v>44498</c:v>
                </c:pt>
                <c:pt idx="334">
                  <c:v>44501</c:v>
                </c:pt>
                <c:pt idx="335">
                  <c:v>44502</c:v>
                </c:pt>
                <c:pt idx="336">
                  <c:v>44503</c:v>
                </c:pt>
                <c:pt idx="337">
                  <c:v>44504</c:v>
                </c:pt>
                <c:pt idx="338">
                  <c:v>44505</c:v>
                </c:pt>
                <c:pt idx="339">
                  <c:v>44508</c:v>
                </c:pt>
                <c:pt idx="340">
                  <c:v>44509</c:v>
                </c:pt>
                <c:pt idx="341">
                  <c:v>44510</c:v>
                </c:pt>
                <c:pt idx="342">
                  <c:v>44511</c:v>
                </c:pt>
                <c:pt idx="343">
                  <c:v>44512</c:v>
                </c:pt>
                <c:pt idx="344">
                  <c:v>44515</c:v>
                </c:pt>
                <c:pt idx="345">
                  <c:v>44516</c:v>
                </c:pt>
                <c:pt idx="346">
                  <c:v>44517</c:v>
                </c:pt>
                <c:pt idx="347">
                  <c:v>44518</c:v>
                </c:pt>
                <c:pt idx="348">
                  <c:v>44519</c:v>
                </c:pt>
                <c:pt idx="349">
                  <c:v>44522</c:v>
                </c:pt>
                <c:pt idx="350">
                  <c:v>44523</c:v>
                </c:pt>
                <c:pt idx="351">
                  <c:v>44524</c:v>
                </c:pt>
                <c:pt idx="352">
                  <c:v>44525</c:v>
                </c:pt>
                <c:pt idx="353">
                  <c:v>44526</c:v>
                </c:pt>
                <c:pt idx="354">
                  <c:v>44529</c:v>
                </c:pt>
                <c:pt idx="355">
                  <c:v>44530</c:v>
                </c:pt>
                <c:pt idx="356">
                  <c:v>44531</c:v>
                </c:pt>
                <c:pt idx="357">
                  <c:v>44532</c:v>
                </c:pt>
                <c:pt idx="358">
                  <c:v>44533</c:v>
                </c:pt>
                <c:pt idx="359">
                  <c:v>44536</c:v>
                </c:pt>
                <c:pt idx="360">
                  <c:v>44537</c:v>
                </c:pt>
                <c:pt idx="361">
                  <c:v>44538</c:v>
                </c:pt>
                <c:pt idx="362">
                  <c:v>44539</c:v>
                </c:pt>
                <c:pt idx="363">
                  <c:v>44540</c:v>
                </c:pt>
                <c:pt idx="364">
                  <c:v>44543</c:v>
                </c:pt>
                <c:pt idx="365">
                  <c:v>44544</c:v>
                </c:pt>
                <c:pt idx="366">
                  <c:v>44545</c:v>
                </c:pt>
                <c:pt idx="367">
                  <c:v>44546</c:v>
                </c:pt>
                <c:pt idx="368">
                  <c:v>44547</c:v>
                </c:pt>
                <c:pt idx="369">
                  <c:v>44550</c:v>
                </c:pt>
                <c:pt idx="370">
                  <c:v>44551</c:v>
                </c:pt>
                <c:pt idx="371">
                  <c:v>44552</c:v>
                </c:pt>
                <c:pt idx="372">
                  <c:v>44553</c:v>
                </c:pt>
                <c:pt idx="373">
                  <c:v>44554</c:v>
                </c:pt>
                <c:pt idx="374">
                  <c:v>44557</c:v>
                </c:pt>
                <c:pt idx="375">
                  <c:v>44558</c:v>
                </c:pt>
                <c:pt idx="376">
                  <c:v>44559</c:v>
                </c:pt>
                <c:pt idx="377">
                  <c:v>44560</c:v>
                </c:pt>
                <c:pt idx="378">
                  <c:v>44561</c:v>
                </c:pt>
                <c:pt idx="379">
                  <c:v>44564</c:v>
                </c:pt>
                <c:pt idx="380">
                  <c:v>44565</c:v>
                </c:pt>
                <c:pt idx="381">
                  <c:v>44566</c:v>
                </c:pt>
                <c:pt idx="382">
                  <c:v>44567</c:v>
                </c:pt>
                <c:pt idx="383">
                  <c:v>44568</c:v>
                </c:pt>
                <c:pt idx="384">
                  <c:v>44571</c:v>
                </c:pt>
                <c:pt idx="385">
                  <c:v>44572</c:v>
                </c:pt>
                <c:pt idx="386">
                  <c:v>44573</c:v>
                </c:pt>
                <c:pt idx="387">
                  <c:v>44574</c:v>
                </c:pt>
                <c:pt idx="388">
                  <c:v>44575</c:v>
                </c:pt>
                <c:pt idx="389">
                  <c:v>44578</c:v>
                </c:pt>
                <c:pt idx="390">
                  <c:v>44579</c:v>
                </c:pt>
                <c:pt idx="391">
                  <c:v>44580</c:v>
                </c:pt>
                <c:pt idx="392">
                  <c:v>44581</c:v>
                </c:pt>
                <c:pt idx="393">
                  <c:v>44582</c:v>
                </c:pt>
                <c:pt idx="394">
                  <c:v>44585</c:v>
                </c:pt>
                <c:pt idx="395">
                  <c:v>44586</c:v>
                </c:pt>
                <c:pt idx="396">
                  <c:v>44587</c:v>
                </c:pt>
                <c:pt idx="397">
                  <c:v>44588</c:v>
                </c:pt>
                <c:pt idx="398">
                  <c:v>44589</c:v>
                </c:pt>
                <c:pt idx="399">
                  <c:v>44592</c:v>
                </c:pt>
                <c:pt idx="400">
                  <c:v>44593</c:v>
                </c:pt>
                <c:pt idx="401">
                  <c:v>44594</c:v>
                </c:pt>
                <c:pt idx="402">
                  <c:v>44595</c:v>
                </c:pt>
                <c:pt idx="403">
                  <c:v>44596</c:v>
                </c:pt>
                <c:pt idx="404">
                  <c:v>44599</c:v>
                </c:pt>
                <c:pt idx="405">
                  <c:v>44600</c:v>
                </c:pt>
                <c:pt idx="406">
                  <c:v>44601</c:v>
                </c:pt>
                <c:pt idx="407">
                  <c:v>44602</c:v>
                </c:pt>
                <c:pt idx="408">
                  <c:v>44603</c:v>
                </c:pt>
                <c:pt idx="409">
                  <c:v>44606</c:v>
                </c:pt>
                <c:pt idx="410">
                  <c:v>44607</c:v>
                </c:pt>
                <c:pt idx="411">
                  <c:v>44608</c:v>
                </c:pt>
                <c:pt idx="412">
                  <c:v>44609</c:v>
                </c:pt>
                <c:pt idx="413">
                  <c:v>44610</c:v>
                </c:pt>
                <c:pt idx="414">
                  <c:v>44613</c:v>
                </c:pt>
                <c:pt idx="415">
                  <c:v>44614</c:v>
                </c:pt>
                <c:pt idx="416">
                  <c:v>44615</c:v>
                </c:pt>
                <c:pt idx="417">
                  <c:v>44616</c:v>
                </c:pt>
                <c:pt idx="418">
                  <c:v>44617</c:v>
                </c:pt>
                <c:pt idx="419">
                  <c:v>44620</c:v>
                </c:pt>
                <c:pt idx="420">
                  <c:v>44621</c:v>
                </c:pt>
                <c:pt idx="421">
                  <c:v>44622</c:v>
                </c:pt>
                <c:pt idx="422">
                  <c:v>44623</c:v>
                </c:pt>
                <c:pt idx="423">
                  <c:v>44624</c:v>
                </c:pt>
                <c:pt idx="424">
                  <c:v>44627</c:v>
                </c:pt>
                <c:pt idx="425">
                  <c:v>44628</c:v>
                </c:pt>
                <c:pt idx="426">
                  <c:v>44629</c:v>
                </c:pt>
                <c:pt idx="427">
                  <c:v>44630</c:v>
                </c:pt>
                <c:pt idx="428">
                  <c:v>44631</c:v>
                </c:pt>
                <c:pt idx="429">
                  <c:v>44634</c:v>
                </c:pt>
                <c:pt idx="430">
                  <c:v>44635</c:v>
                </c:pt>
                <c:pt idx="431">
                  <c:v>44636</c:v>
                </c:pt>
                <c:pt idx="432">
                  <c:v>44637</c:v>
                </c:pt>
                <c:pt idx="433">
                  <c:v>44638</c:v>
                </c:pt>
                <c:pt idx="434">
                  <c:v>44641</c:v>
                </c:pt>
                <c:pt idx="435">
                  <c:v>44642</c:v>
                </c:pt>
                <c:pt idx="436">
                  <c:v>44643</c:v>
                </c:pt>
                <c:pt idx="437">
                  <c:v>44644</c:v>
                </c:pt>
                <c:pt idx="438">
                  <c:v>44645</c:v>
                </c:pt>
                <c:pt idx="439">
                  <c:v>44648</c:v>
                </c:pt>
                <c:pt idx="440">
                  <c:v>44649</c:v>
                </c:pt>
                <c:pt idx="441">
                  <c:v>44650</c:v>
                </c:pt>
                <c:pt idx="442">
                  <c:v>44651</c:v>
                </c:pt>
                <c:pt idx="443">
                  <c:v>44652</c:v>
                </c:pt>
                <c:pt idx="444">
                  <c:v>44655</c:v>
                </c:pt>
                <c:pt idx="445">
                  <c:v>44656</c:v>
                </c:pt>
                <c:pt idx="446">
                  <c:v>44657</c:v>
                </c:pt>
                <c:pt idx="447">
                  <c:v>44658</c:v>
                </c:pt>
                <c:pt idx="448">
                  <c:v>44659</c:v>
                </c:pt>
                <c:pt idx="449">
                  <c:v>44662</c:v>
                </c:pt>
                <c:pt idx="450">
                  <c:v>44663</c:v>
                </c:pt>
                <c:pt idx="451">
                  <c:v>44664</c:v>
                </c:pt>
                <c:pt idx="452">
                  <c:v>44665</c:v>
                </c:pt>
                <c:pt idx="453">
                  <c:v>44666</c:v>
                </c:pt>
                <c:pt idx="454">
                  <c:v>44669</c:v>
                </c:pt>
                <c:pt idx="455">
                  <c:v>44670</c:v>
                </c:pt>
                <c:pt idx="456">
                  <c:v>44671</c:v>
                </c:pt>
                <c:pt idx="457">
                  <c:v>44672</c:v>
                </c:pt>
                <c:pt idx="458">
                  <c:v>44673</c:v>
                </c:pt>
                <c:pt idx="459">
                  <c:v>44676</c:v>
                </c:pt>
                <c:pt idx="460">
                  <c:v>44677</c:v>
                </c:pt>
                <c:pt idx="461">
                  <c:v>44678</c:v>
                </c:pt>
                <c:pt idx="462">
                  <c:v>44679</c:v>
                </c:pt>
                <c:pt idx="463">
                  <c:v>44680</c:v>
                </c:pt>
                <c:pt idx="464">
                  <c:v>44683</c:v>
                </c:pt>
                <c:pt idx="465">
                  <c:v>44684</c:v>
                </c:pt>
                <c:pt idx="466">
                  <c:v>44685</c:v>
                </c:pt>
                <c:pt idx="467">
                  <c:v>44686</c:v>
                </c:pt>
                <c:pt idx="468">
                  <c:v>44687</c:v>
                </c:pt>
                <c:pt idx="469">
                  <c:v>44690</c:v>
                </c:pt>
                <c:pt idx="470">
                  <c:v>44691</c:v>
                </c:pt>
                <c:pt idx="471">
                  <c:v>44692</c:v>
                </c:pt>
                <c:pt idx="472">
                  <c:v>44693</c:v>
                </c:pt>
                <c:pt idx="473">
                  <c:v>44694</c:v>
                </c:pt>
                <c:pt idx="474">
                  <c:v>44697</c:v>
                </c:pt>
                <c:pt idx="475">
                  <c:v>44698</c:v>
                </c:pt>
                <c:pt idx="476">
                  <c:v>44699</c:v>
                </c:pt>
                <c:pt idx="477">
                  <c:v>44700</c:v>
                </c:pt>
                <c:pt idx="478">
                  <c:v>44701</c:v>
                </c:pt>
                <c:pt idx="479">
                  <c:v>44704</c:v>
                </c:pt>
                <c:pt idx="480">
                  <c:v>44705</c:v>
                </c:pt>
                <c:pt idx="481">
                  <c:v>44706</c:v>
                </c:pt>
                <c:pt idx="482">
                  <c:v>44707</c:v>
                </c:pt>
                <c:pt idx="483">
                  <c:v>44708</c:v>
                </c:pt>
                <c:pt idx="484">
                  <c:v>44711</c:v>
                </c:pt>
                <c:pt idx="485">
                  <c:v>44712</c:v>
                </c:pt>
                <c:pt idx="486">
                  <c:v>44713</c:v>
                </c:pt>
                <c:pt idx="487">
                  <c:v>44714</c:v>
                </c:pt>
                <c:pt idx="488">
                  <c:v>44715</c:v>
                </c:pt>
                <c:pt idx="489">
                  <c:v>44718</c:v>
                </c:pt>
                <c:pt idx="490">
                  <c:v>44719</c:v>
                </c:pt>
                <c:pt idx="491">
                  <c:v>44720</c:v>
                </c:pt>
                <c:pt idx="492">
                  <c:v>44721</c:v>
                </c:pt>
                <c:pt idx="493">
                  <c:v>44722</c:v>
                </c:pt>
                <c:pt idx="494">
                  <c:v>44725</c:v>
                </c:pt>
                <c:pt idx="495">
                  <c:v>44726</c:v>
                </c:pt>
                <c:pt idx="496">
                  <c:v>44727</c:v>
                </c:pt>
                <c:pt idx="497">
                  <c:v>44728</c:v>
                </c:pt>
                <c:pt idx="498">
                  <c:v>44729</c:v>
                </c:pt>
                <c:pt idx="499">
                  <c:v>44732</c:v>
                </c:pt>
                <c:pt idx="500">
                  <c:v>44733</c:v>
                </c:pt>
                <c:pt idx="501">
                  <c:v>44734</c:v>
                </c:pt>
                <c:pt idx="502">
                  <c:v>44735</c:v>
                </c:pt>
                <c:pt idx="503">
                  <c:v>44736</c:v>
                </c:pt>
                <c:pt idx="504">
                  <c:v>44739</c:v>
                </c:pt>
                <c:pt idx="505">
                  <c:v>44740</c:v>
                </c:pt>
                <c:pt idx="506">
                  <c:v>44741</c:v>
                </c:pt>
                <c:pt idx="507">
                  <c:v>44742</c:v>
                </c:pt>
                <c:pt idx="508">
                  <c:v>44743</c:v>
                </c:pt>
                <c:pt idx="509">
                  <c:v>44746</c:v>
                </c:pt>
                <c:pt idx="510">
                  <c:v>44747</c:v>
                </c:pt>
                <c:pt idx="511">
                  <c:v>44748</c:v>
                </c:pt>
                <c:pt idx="512">
                  <c:v>44749</c:v>
                </c:pt>
                <c:pt idx="513">
                  <c:v>44750</c:v>
                </c:pt>
                <c:pt idx="514">
                  <c:v>44753</c:v>
                </c:pt>
                <c:pt idx="515">
                  <c:v>44754</c:v>
                </c:pt>
                <c:pt idx="516">
                  <c:v>44755</c:v>
                </c:pt>
                <c:pt idx="517">
                  <c:v>44756</c:v>
                </c:pt>
                <c:pt idx="518">
                  <c:v>44757</c:v>
                </c:pt>
                <c:pt idx="519">
                  <c:v>44760</c:v>
                </c:pt>
                <c:pt idx="520">
                  <c:v>44761</c:v>
                </c:pt>
                <c:pt idx="521">
                  <c:v>44762</c:v>
                </c:pt>
                <c:pt idx="522">
                  <c:v>44763</c:v>
                </c:pt>
                <c:pt idx="523">
                  <c:v>44764</c:v>
                </c:pt>
                <c:pt idx="524">
                  <c:v>44767</c:v>
                </c:pt>
                <c:pt idx="525">
                  <c:v>44768</c:v>
                </c:pt>
                <c:pt idx="526">
                  <c:v>44769</c:v>
                </c:pt>
                <c:pt idx="527">
                  <c:v>44770</c:v>
                </c:pt>
                <c:pt idx="528">
                  <c:v>44771</c:v>
                </c:pt>
                <c:pt idx="529">
                  <c:v>44774</c:v>
                </c:pt>
                <c:pt idx="530">
                  <c:v>44775</c:v>
                </c:pt>
                <c:pt idx="531">
                  <c:v>44776</c:v>
                </c:pt>
                <c:pt idx="532">
                  <c:v>44777</c:v>
                </c:pt>
                <c:pt idx="533">
                  <c:v>44778</c:v>
                </c:pt>
                <c:pt idx="534">
                  <c:v>44781</c:v>
                </c:pt>
                <c:pt idx="535">
                  <c:v>44782</c:v>
                </c:pt>
                <c:pt idx="536">
                  <c:v>44783</c:v>
                </c:pt>
                <c:pt idx="537">
                  <c:v>44784</c:v>
                </c:pt>
                <c:pt idx="538">
                  <c:v>44785</c:v>
                </c:pt>
                <c:pt idx="539">
                  <c:v>44788</c:v>
                </c:pt>
                <c:pt idx="540">
                  <c:v>44789</c:v>
                </c:pt>
                <c:pt idx="541">
                  <c:v>44790</c:v>
                </c:pt>
                <c:pt idx="542">
                  <c:v>44791</c:v>
                </c:pt>
                <c:pt idx="543">
                  <c:v>44792</c:v>
                </c:pt>
                <c:pt idx="544">
                  <c:v>44795</c:v>
                </c:pt>
                <c:pt idx="545">
                  <c:v>44796</c:v>
                </c:pt>
                <c:pt idx="546">
                  <c:v>44797</c:v>
                </c:pt>
                <c:pt idx="547">
                  <c:v>44798</c:v>
                </c:pt>
                <c:pt idx="548">
                  <c:v>44799</c:v>
                </c:pt>
                <c:pt idx="549">
                  <c:v>44802</c:v>
                </c:pt>
                <c:pt idx="550">
                  <c:v>44803</c:v>
                </c:pt>
                <c:pt idx="551">
                  <c:v>44804</c:v>
                </c:pt>
                <c:pt idx="552">
                  <c:v>44805</c:v>
                </c:pt>
                <c:pt idx="553">
                  <c:v>44806</c:v>
                </c:pt>
                <c:pt idx="554">
                  <c:v>44809</c:v>
                </c:pt>
                <c:pt idx="555">
                  <c:v>44810</c:v>
                </c:pt>
                <c:pt idx="556">
                  <c:v>44811</c:v>
                </c:pt>
                <c:pt idx="557">
                  <c:v>44812</c:v>
                </c:pt>
                <c:pt idx="558">
                  <c:v>44813</c:v>
                </c:pt>
                <c:pt idx="559">
                  <c:v>44816</c:v>
                </c:pt>
                <c:pt idx="560">
                  <c:v>44817</c:v>
                </c:pt>
                <c:pt idx="561">
                  <c:v>44818</c:v>
                </c:pt>
                <c:pt idx="562">
                  <c:v>44819</c:v>
                </c:pt>
                <c:pt idx="563">
                  <c:v>44820</c:v>
                </c:pt>
                <c:pt idx="564">
                  <c:v>44823</c:v>
                </c:pt>
                <c:pt idx="565">
                  <c:v>44824</c:v>
                </c:pt>
                <c:pt idx="566">
                  <c:v>44825</c:v>
                </c:pt>
                <c:pt idx="567">
                  <c:v>44826</c:v>
                </c:pt>
                <c:pt idx="568">
                  <c:v>44827</c:v>
                </c:pt>
                <c:pt idx="569">
                  <c:v>44830</c:v>
                </c:pt>
                <c:pt idx="570">
                  <c:v>44831</c:v>
                </c:pt>
                <c:pt idx="571">
                  <c:v>44832</c:v>
                </c:pt>
                <c:pt idx="572">
                  <c:v>44833</c:v>
                </c:pt>
                <c:pt idx="573">
                  <c:v>44834</c:v>
                </c:pt>
                <c:pt idx="574">
                  <c:v>44837</c:v>
                </c:pt>
                <c:pt idx="575">
                  <c:v>44838</c:v>
                </c:pt>
                <c:pt idx="576">
                  <c:v>44839</c:v>
                </c:pt>
                <c:pt idx="577">
                  <c:v>44840</c:v>
                </c:pt>
                <c:pt idx="578">
                  <c:v>44841</c:v>
                </c:pt>
                <c:pt idx="579">
                  <c:v>44844</c:v>
                </c:pt>
                <c:pt idx="580">
                  <c:v>44845</c:v>
                </c:pt>
                <c:pt idx="581">
                  <c:v>44846</c:v>
                </c:pt>
                <c:pt idx="582">
                  <c:v>44847</c:v>
                </c:pt>
                <c:pt idx="583">
                  <c:v>44848</c:v>
                </c:pt>
                <c:pt idx="584">
                  <c:v>44851</c:v>
                </c:pt>
                <c:pt idx="585">
                  <c:v>44852</c:v>
                </c:pt>
                <c:pt idx="586">
                  <c:v>44853</c:v>
                </c:pt>
                <c:pt idx="587">
                  <c:v>44854</c:v>
                </c:pt>
                <c:pt idx="588">
                  <c:v>44855</c:v>
                </c:pt>
                <c:pt idx="589">
                  <c:v>44858</c:v>
                </c:pt>
                <c:pt idx="590">
                  <c:v>44859</c:v>
                </c:pt>
                <c:pt idx="591">
                  <c:v>44860</c:v>
                </c:pt>
                <c:pt idx="592">
                  <c:v>44861</c:v>
                </c:pt>
                <c:pt idx="593">
                  <c:v>44862</c:v>
                </c:pt>
                <c:pt idx="594">
                  <c:v>44865</c:v>
                </c:pt>
                <c:pt idx="595">
                  <c:v>44866</c:v>
                </c:pt>
                <c:pt idx="596">
                  <c:v>44867</c:v>
                </c:pt>
                <c:pt idx="597">
                  <c:v>44868</c:v>
                </c:pt>
                <c:pt idx="598">
                  <c:v>44869</c:v>
                </c:pt>
                <c:pt idx="599">
                  <c:v>44872</c:v>
                </c:pt>
                <c:pt idx="600">
                  <c:v>44873</c:v>
                </c:pt>
                <c:pt idx="601">
                  <c:v>44874</c:v>
                </c:pt>
                <c:pt idx="602">
                  <c:v>44875</c:v>
                </c:pt>
                <c:pt idx="603">
                  <c:v>44876</c:v>
                </c:pt>
                <c:pt idx="604">
                  <c:v>44879</c:v>
                </c:pt>
                <c:pt idx="605">
                  <c:v>44880</c:v>
                </c:pt>
                <c:pt idx="606">
                  <c:v>44881</c:v>
                </c:pt>
                <c:pt idx="607">
                  <c:v>44882</c:v>
                </c:pt>
                <c:pt idx="608">
                  <c:v>44883</c:v>
                </c:pt>
                <c:pt idx="609">
                  <c:v>44886</c:v>
                </c:pt>
                <c:pt idx="610">
                  <c:v>44887</c:v>
                </c:pt>
                <c:pt idx="611">
                  <c:v>44888</c:v>
                </c:pt>
                <c:pt idx="612">
                  <c:v>44889</c:v>
                </c:pt>
                <c:pt idx="613">
                  <c:v>44890</c:v>
                </c:pt>
                <c:pt idx="614">
                  <c:v>44893</c:v>
                </c:pt>
                <c:pt idx="615">
                  <c:v>44894</c:v>
                </c:pt>
                <c:pt idx="616">
                  <c:v>44895</c:v>
                </c:pt>
                <c:pt idx="617">
                  <c:v>44896</c:v>
                </c:pt>
                <c:pt idx="618">
                  <c:v>44897</c:v>
                </c:pt>
                <c:pt idx="619">
                  <c:v>44900</c:v>
                </c:pt>
                <c:pt idx="620">
                  <c:v>44901</c:v>
                </c:pt>
                <c:pt idx="621">
                  <c:v>44902</c:v>
                </c:pt>
                <c:pt idx="622">
                  <c:v>44903</c:v>
                </c:pt>
                <c:pt idx="623">
                  <c:v>44904</c:v>
                </c:pt>
                <c:pt idx="624">
                  <c:v>44907</c:v>
                </c:pt>
                <c:pt idx="625">
                  <c:v>44908</c:v>
                </c:pt>
                <c:pt idx="626">
                  <c:v>44909</c:v>
                </c:pt>
                <c:pt idx="627">
                  <c:v>44910</c:v>
                </c:pt>
                <c:pt idx="628">
                  <c:v>44911</c:v>
                </c:pt>
                <c:pt idx="629">
                  <c:v>44914</c:v>
                </c:pt>
                <c:pt idx="630">
                  <c:v>44915</c:v>
                </c:pt>
                <c:pt idx="631">
                  <c:v>44916</c:v>
                </c:pt>
                <c:pt idx="632">
                  <c:v>44917</c:v>
                </c:pt>
                <c:pt idx="633">
                  <c:v>44918</c:v>
                </c:pt>
                <c:pt idx="634">
                  <c:v>44922</c:v>
                </c:pt>
                <c:pt idx="635">
                  <c:v>44923</c:v>
                </c:pt>
                <c:pt idx="636">
                  <c:v>44924</c:v>
                </c:pt>
                <c:pt idx="637">
                  <c:v>44925</c:v>
                </c:pt>
                <c:pt idx="638">
                  <c:v>44929</c:v>
                </c:pt>
                <c:pt idx="639">
                  <c:v>44930</c:v>
                </c:pt>
                <c:pt idx="640">
                  <c:v>44931</c:v>
                </c:pt>
                <c:pt idx="641">
                  <c:v>44932</c:v>
                </c:pt>
                <c:pt idx="642">
                  <c:v>44935</c:v>
                </c:pt>
                <c:pt idx="643">
                  <c:v>44936</c:v>
                </c:pt>
                <c:pt idx="644">
                  <c:v>44937</c:v>
                </c:pt>
                <c:pt idx="645">
                  <c:v>44938</c:v>
                </c:pt>
                <c:pt idx="646">
                  <c:v>44939</c:v>
                </c:pt>
                <c:pt idx="647">
                  <c:v>44942</c:v>
                </c:pt>
                <c:pt idx="648">
                  <c:v>44943</c:v>
                </c:pt>
                <c:pt idx="649">
                  <c:v>44944</c:v>
                </c:pt>
                <c:pt idx="650">
                  <c:v>44945</c:v>
                </c:pt>
                <c:pt idx="651">
                  <c:v>44946</c:v>
                </c:pt>
                <c:pt idx="652">
                  <c:v>44949</c:v>
                </c:pt>
                <c:pt idx="653">
                  <c:v>44950</c:v>
                </c:pt>
                <c:pt idx="654">
                  <c:v>44951</c:v>
                </c:pt>
                <c:pt idx="655">
                  <c:v>44952</c:v>
                </c:pt>
                <c:pt idx="656">
                  <c:v>44953</c:v>
                </c:pt>
                <c:pt idx="657">
                  <c:v>44956</c:v>
                </c:pt>
                <c:pt idx="658">
                  <c:v>44957</c:v>
                </c:pt>
                <c:pt idx="659">
                  <c:v>44958</c:v>
                </c:pt>
                <c:pt idx="660">
                  <c:v>44959</c:v>
                </c:pt>
                <c:pt idx="661">
                  <c:v>44960</c:v>
                </c:pt>
                <c:pt idx="662">
                  <c:v>44963</c:v>
                </c:pt>
                <c:pt idx="663">
                  <c:v>44964</c:v>
                </c:pt>
                <c:pt idx="664">
                  <c:v>44965</c:v>
                </c:pt>
                <c:pt idx="665">
                  <c:v>44966</c:v>
                </c:pt>
                <c:pt idx="666">
                  <c:v>44967</c:v>
                </c:pt>
                <c:pt idx="667">
                  <c:v>44970</c:v>
                </c:pt>
                <c:pt idx="668">
                  <c:v>44971</c:v>
                </c:pt>
                <c:pt idx="669">
                  <c:v>44972</c:v>
                </c:pt>
                <c:pt idx="670">
                  <c:v>44973</c:v>
                </c:pt>
                <c:pt idx="671">
                  <c:v>44974</c:v>
                </c:pt>
                <c:pt idx="672">
                  <c:v>44977</c:v>
                </c:pt>
                <c:pt idx="673">
                  <c:v>44978</c:v>
                </c:pt>
                <c:pt idx="674">
                  <c:v>44979</c:v>
                </c:pt>
                <c:pt idx="675">
                  <c:v>44980</c:v>
                </c:pt>
                <c:pt idx="676">
                  <c:v>44981</c:v>
                </c:pt>
                <c:pt idx="677">
                  <c:v>44984</c:v>
                </c:pt>
                <c:pt idx="678">
                  <c:v>44985</c:v>
                </c:pt>
                <c:pt idx="679">
                  <c:v>44986</c:v>
                </c:pt>
                <c:pt idx="680">
                  <c:v>44987</c:v>
                </c:pt>
                <c:pt idx="681">
                  <c:v>44988</c:v>
                </c:pt>
                <c:pt idx="682">
                  <c:v>44991</c:v>
                </c:pt>
                <c:pt idx="683">
                  <c:v>44992</c:v>
                </c:pt>
                <c:pt idx="684">
                  <c:v>44993</c:v>
                </c:pt>
                <c:pt idx="685">
                  <c:v>44994</c:v>
                </c:pt>
                <c:pt idx="686">
                  <c:v>44995</c:v>
                </c:pt>
                <c:pt idx="687">
                  <c:v>44998</c:v>
                </c:pt>
                <c:pt idx="688">
                  <c:v>44999</c:v>
                </c:pt>
                <c:pt idx="689">
                  <c:v>45000</c:v>
                </c:pt>
                <c:pt idx="690">
                  <c:v>45001</c:v>
                </c:pt>
                <c:pt idx="691">
                  <c:v>45002</c:v>
                </c:pt>
                <c:pt idx="692">
                  <c:v>45005</c:v>
                </c:pt>
                <c:pt idx="693">
                  <c:v>45006</c:v>
                </c:pt>
                <c:pt idx="694">
                  <c:v>45007</c:v>
                </c:pt>
                <c:pt idx="695">
                  <c:v>45008</c:v>
                </c:pt>
                <c:pt idx="696">
                  <c:v>45009</c:v>
                </c:pt>
                <c:pt idx="697">
                  <c:v>45012</c:v>
                </c:pt>
                <c:pt idx="698">
                  <c:v>45013</c:v>
                </c:pt>
                <c:pt idx="699">
                  <c:v>45014</c:v>
                </c:pt>
                <c:pt idx="700">
                  <c:v>45015</c:v>
                </c:pt>
                <c:pt idx="701">
                  <c:v>45016</c:v>
                </c:pt>
                <c:pt idx="702">
                  <c:v>45019</c:v>
                </c:pt>
                <c:pt idx="703">
                  <c:v>45020</c:v>
                </c:pt>
                <c:pt idx="704">
                  <c:v>45021</c:v>
                </c:pt>
                <c:pt idx="705">
                  <c:v>45022</c:v>
                </c:pt>
                <c:pt idx="706">
                  <c:v>45026</c:v>
                </c:pt>
                <c:pt idx="707">
                  <c:v>45027</c:v>
                </c:pt>
                <c:pt idx="708">
                  <c:v>45028</c:v>
                </c:pt>
                <c:pt idx="709">
                  <c:v>45029</c:v>
                </c:pt>
                <c:pt idx="710">
                  <c:v>45030</c:v>
                </c:pt>
                <c:pt idx="711">
                  <c:v>45033</c:v>
                </c:pt>
                <c:pt idx="712">
                  <c:v>45034</c:v>
                </c:pt>
                <c:pt idx="713">
                  <c:v>45035</c:v>
                </c:pt>
                <c:pt idx="714">
                  <c:v>45036</c:v>
                </c:pt>
                <c:pt idx="715">
                  <c:v>45037</c:v>
                </c:pt>
                <c:pt idx="716">
                  <c:v>45040</c:v>
                </c:pt>
                <c:pt idx="717">
                  <c:v>45041</c:v>
                </c:pt>
                <c:pt idx="718">
                  <c:v>45042</c:v>
                </c:pt>
                <c:pt idx="719">
                  <c:v>45043</c:v>
                </c:pt>
                <c:pt idx="720">
                  <c:v>45044</c:v>
                </c:pt>
                <c:pt idx="721">
                  <c:v>45047</c:v>
                </c:pt>
                <c:pt idx="722">
                  <c:v>45048</c:v>
                </c:pt>
                <c:pt idx="723">
                  <c:v>45049</c:v>
                </c:pt>
                <c:pt idx="724">
                  <c:v>45050</c:v>
                </c:pt>
                <c:pt idx="725">
                  <c:v>45051</c:v>
                </c:pt>
                <c:pt idx="726">
                  <c:v>45054</c:v>
                </c:pt>
                <c:pt idx="727">
                  <c:v>45055</c:v>
                </c:pt>
                <c:pt idx="728">
                  <c:v>45056</c:v>
                </c:pt>
                <c:pt idx="729">
                  <c:v>45057</c:v>
                </c:pt>
                <c:pt idx="730">
                  <c:v>45058</c:v>
                </c:pt>
                <c:pt idx="731">
                  <c:v>45061</c:v>
                </c:pt>
                <c:pt idx="732">
                  <c:v>45062</c:v>
                </c:pt>
                <c:pt idx="733">
                  <c:v>45063</c:v>
                </c:pt>
                <c:pt idx="734">
                  <c:v>45064</c:v>
                </c:pt>
                <c:pt idx="735">
                  <c:v>45065</c:v>
                </c:pt>
                <c:pt idx="736">
                  <c:v>45068</c:v>
                </c:pt>
                <c:pt idx="737">
                  <c:v>45069</c:v>
                </c:pt>
                <c:pt idx="738">
                  <c:v>45070</c:v>
                </c:pt>
                <c:pt idx="739">
                  <c:v>45071</c:v>
                </c:pt>
                <c:pt idx="740">
                  <c:v>45072</c:v>
                </c:pt>
                <c:pt idx="741">
                  <c:v>45075</c:v>
                </c:pt>
                <c:pt idx="742">
                  <c:v>45076</c:v>
                </c:pt>
                <c:pt idx="743">
                  <c:v>45077</c:v>
                </c:pt>
                <c:pt idx="744">
                  <c:v>45078</c:v>
                </c:pt>
                <c:pt idx="745">
                  <c:v>45079</c:v>
                </c:pt>
                <c:pt idx="746">
                  <c:v>45082</c:v>
                </c:pt>
                <c:pt idx="747">
                  <c:v>45083</c:v>
                </c:pt>
                <c:pt idx="748">
                  <c:v>45084</c:v>
                </c:pt>
                <c:pt idx="749">
                  <c:v>45085</c:v>
                </c:pt>
                <c:pt idx="750">
                  <c:v>45086</c:v>
                </c:pt>
                <c:pt idx="751">
                  <c:v>45089</c:v>
                </c:pt>
                <c:pt idx="752">
                  <c:v>45090</c:v>
                </c:pt>
                <c:pt idx="753">
                  <c:v>45091</c:v>
                </c:pt>
                <c:pt idx="754">
                  <c:v>45092</c:v>
                </c:pt>
                <c:pt idx="755">
                  <c:v>45093</c:v>
                </c:pt>
                <c:pt idx="756">
                  <c:v>45096</c:v>
                </c:pt>
                <c:pt idx="757">
                  <c:v>45097</c:v>
                </c:pt>
                <c:pt idx="758">
                  <c:v>45098</c:v>
                </c:pt>
                <c:pt idx="759">
                  <c:v>45099</c:v>
                </c:pt>
                <c:pt idx="760">
                  <c:v>45100</c:v>
                </c:pt>
                <c:pt idx="761">
                  <c:v>45103</c:v>
                </c:pt>
                <c:pt idx="762">
                  <c:v>45104</c:v>
                </c:pt>
                <c:pt idx="763">
                  <c:v>45105</c:v>
                </c:pt>
                <c:pt idx="764">
                  <c:v>45106</c:v>
                </c:pt>
                <c:pt idx="765">
                  <c:v>45107</c:v>
                </c:pt>
                <c:pt idx="766">
                  <c:v>45110</c:v>
                </c:pt>
                <c:pt idx="767">
                  <c:v>45111</c:v>
                </c:pt>
                <c:pt idx="768">
                  <c:v>45112</c:v>
                </c:pt>
                <c:pt idx="769">
                  <c:v>45113</c:v>
                </c:pt>
                <c:pt idx="770">
                  <c:v>45114</c:v>
                </c:pt>
                <c:pt idx="771">
                  <c:v>45117</c:v>
                </c:pt>
                <c:pt idx="772">
                  <c:v>45118</c:v>
                </c:pt>
                <c:pt idx="773">
                  <c:v>45119</c:v>
                </c:pt>
                <c:pt idx="774">
                  <c:v>45120</c:v>
                </c:pt>
                <c:pt idx="775">
                  <c:v>45121</c:v>
                </c:pt>
                <c:pt idx="776">
                  <c:v>45124</c:v>
                </c:pt>
                <c:pt idx="777">
                  <c:v>45125</c:v>
                </c:pt>
                <c:pt idx="778">
                  <c:v>45126</c:v>
                </c:pt>
                <c:pt idx="779">
                  <c:v>45127</c:v>
                </c:pt>
                <c:pt idx="780">
                  <c:v>45128</c:v>
                </c:pt>
                <c:pt idx="781">
                  <c:v>45131</c:v>
                </c:pt>
                <c:pt idx="782">
                  <c:v>45132</c:v>
                </c:pt>
                <c:pt idx="783">
                  <c:v>45133</c:v>
                </c:pt>
                <c:pt idx="784">
                  <c:v>45134</c:v>
                </c:pt>
                <c:pt idx="785">
                  <c:v>45135</c:v>
                </c:pt>
                <c:pt idx="786">
                  <c:v>45138</c:v>
                </c:pt>
                <c:pt idx="787">
                  <c:v>45139</c:v>
                </c:pt>
                <c:pt idx="788">
                  <c:v>45140</c:v>
                </c:pt>
                <c:pt idx="789">
                  <c:v>45141</c:v>
                </c:pt>
                <c:pt idx="790">
                  <c:v>45142</c:v>
                </c:pt>
                <c:pt idx="791">
                  <c:v>45145</c:v>
                </c:pt>
                <c:pt idx="792">
                  <c:v>45146</c:v>
                </c:pt>
                <c:pt idx="793">
                  <c:v>45147</c:v>
                </c:pt>
                <c:pt idx="794">
                  <c:v>45148</c:v>
                </c:pt>
                <c:pt idx="795">
                  <c:v>45149</c:v>
                </c:pt>
                <c:pt idx="796">
                  <c:v>45152</c:v>
                </c:pt>
                <c:pt idx="797">
                  <c:v>45153</c:v>
                </c:pt>
                <c:pt idx="798">
                  <c:v>45154</c:v>
                </c:pt>
                <c:pt idx="799">
                  <c:v>45155</c:v>
                </c:pt>
                <c:pt idx="800">
                  <c:v>45156</c:v>
                </c:pt>
                <c:pt idx="801">
                  <c:v>45159</c:v>
                </c:pt>
                <c:pt idx="802">
                  <c:v>45160</c:v>
                </c:pt>
                <c:pt idx="803">
                  <c:v>45161</c:v>
                </c:pt>
                <c:pt idx="804">
                  <c:v>45162</c:v>
                </c:pt>
                <c:pt idx="805">
                  <c:v>45163</c:v>
                </c:pt>
                <c:pt idx="806">
                  <c:v>45166</c:v>
                </c:pt>
                <c:pt idx="807">
                  <c:v>45167</c:v>
                </c:pt>
                <c:pt idx="808">
                  <c:v>45168</c:v>
                </c:pt>
                <c:pt idx="809">
                  <c:v>45169</c:v>
                </c:pt>
                <c:pt idx="810">
                  <c:v>45170</c:v>
                </c:pt>
                <c:pt idx="811">
                  <c:v>45173</c:v>
                </c:pt>
                <c:pt idx="812">
                  <c:v>45174</c:v>
                </c:pt>
                <c:pt idx="813">
                  <c:v>45175</c:v>
                </c:pt>
                <c:pt idx="814">
                  <c:v>45176</c:v>
                </c:pt>
                <c:pt idx="815">
                  <c:v>45177</c:v>
                </c:pt>
                <c:pt idx="816">
                  <c:v>45180</c:v>
                </c:pt>
                <c:pt idx="817">
                  <c:v>45181</c:v>
                </c:pt>
                <c:pt idx="818">
                  <c:v>45182</c:v>
                </c:pt>
                <c:pt idx="819">
                  <c:v>45183</c:v>
                </c:pt>
                <c:pt idx="820">
                  <c:v>45184</c:v>
                </c:pt>
                <c:pt idx="821">
                  <c:v>45187</c:v>
                </c:pt>
                <c:pt idx="822">
                  <c:v>45188</c:v>
                </c:pt>
                <c:pt idx="823">
                  <c:v>45189</c:v>
                </c:pt>
                <c:pt idx="824">
                  <c:v>45190</c:v>
                </c:pt>
                <c:pt idx="825">
                  <c:v>45191</c:v>
                </c:pt>
                <c:pt idx="826">
                  <c:v>45194</c:v>
                </c:pt>
                <c:pt idx="827">
                  <c:v>45195</c:v>
                </c:pt>
                <c:pt idx="828">
                  <c:v>45196</c:v>
                </c:pt>
                <c:pt idx="829">
                  <c:v>45197</c:v>
                </c:pt>
                <c:pt idx="830">
                  <c:v>45198</c:v>
                </c:pt>
                <c:pt idx="831">
                  <c:v>45201</c:v>
                </c:pt>
                <c:pt idx="832">
                  <c:v>45202</c:v>
                </c:pt>
                <c:pt idx="833">
                  <c:v>45203</c:v>
                </c:pt>
                <c:pt idx="834">
                  <c:v>45204</c:v>
                </c:pt>
                <c:pt idx="835">
                  <c:v>45205</c:v>
                </c:pt>
                <c:pt idx="836">
                  <c:v>45208</c:v>
                </c:pt>
                <c:pt idx="837">
                  <c:v>45209</c:v>
                </c:pt>
                <c:pt idx="838">
                  <c:v>45210</c:v>
                </c:pt>
                <c:pt idx="839">
                  <c:v>45211</c:v>
                </c:pt>
                <c:pt idx="840">
                  <c:v>45212</c:v>
                </c:pt>
                <c:pt idx="841">
                  <c:v>45215</c:v>
                </c:pt>
                <c:pt idx="842">
                  <c:v>45216</c:v>
                </c:pt>
                <c:pt idx="843">
                  <c:v>45217</c:v>
                </c:pt>
                <c:pt idx="844">
                  <c:v>45218</c:v>
                </c:pt>
                <c:pt idx="845">
                  <c:v>45219</c:v>
                </c:pt>
                <c:pt idx="846">
                  <c:v>45222</c:v>
                </c:pt>
                <c:pt idx="847">
                  <c:v>45223</c:v>
                </c:pt>
                <c:pt idx="848">
                  <c:v>45224</c:v>
                </c:pt>
                <c:pt idx="849">
                  <c:v>45225</c:v>
                </c:pt>
                <c:pt idx="850">
                  <c:v>45226</c:v>
                </c:pt>
                <c:pt idx="851">
                  <c:v>45229</c:v>
                </c:pt>
                <c:pt idx="852">
                  <c:v>45230</c:v>
                </c:pt>
                <c:pt idx="853">
                  <c:v>45231</c:v>
                </c:pt>
                <c:pt idx="854">
                  <c:v>45232</c:v>
                </c:pt>
                <c:pt idx="855">
                  <c:v>45233</c:v>
                </c:pt>
                <c:pt idx="856">
                  <c:v>45236</c:v>
                </c:pt>
                <c:pt idx="857">
                  <c:v>45237</c:v>
                </c:pt>
                <c:pt idx="858">
                  <c:v>45238</c:v>
                </c:pt>
                <c:pt idx="859">
                  <c:v>45239</c:v>
                </c:pt>
                <c:pt idx="860">
                  <c:v>45240</c:v>
                </c:pt>
                <c:pt idx="861">
                  <c:v>45243</c:v>
                </c:pt>
                <c:pt idx="862">
                  <c:v>45244</c:v>
                </c:pt>
                <c:pt idx="863">
                  <c:v>45245</c:v>
                </c:pt>
                <c:pt idx="864">
                  <c:v>45246</c:v>
                </c:pt>
                <c:pt idx="865">
                  <c:v>45247</c:v>
                </c:pt>
                <c:pt idx="866">
                  <c:v>45250</c:v>
                </c:pt>
                <c:pt idx="867">
                  <c:v>45251</c:v>
                </c:pt>
                <c:pt idx="868">
                  <c:v>45252</c:v>
                </c:pt>
                <c:pt idx="869">
                  <c:v>45253</c:v>
                </c:pt>
                <c:pt idx="870">
                  <c:v>45254</c:v>
                </c:pt>
                <c:pt idx="871">
                  <c:v>45257</c:v>
                </c:pt>
                <c:pt idx="872">
                  <c:v>45258</c:v>
                </c:pt>
                <c:pt idx="873">
                  <c:v>45259</c:v>
                </c:pt>
                <c:pt idx="874">
                  <c:v>45260</c:v>
                </c:pt>
                <c:pt idx="875">
                  <c:v>45261</c:v>
                </c:pt>
                <c:pt idx="876">
                  <c:v>45264</c:v>
                </c:pt>
                <c:pt idx="877">
                  <c:v>45265</c:v>
                </c:pt>
                <c:pt idx="878">
                  <c:v>45266</c:v>
                </c:pt>
                <c:pt idx="879">
                  <c:v>45267</c:v>
                </c:pt>
                <c:pt idx="880">
                  <c:v>45268</c:v>
                </c:pt>
                <c:pt idx="881">
                  <c:v>45271</c:v>
                </c:pt>
                <c:pt idx="882">
                  <c:v>45272</c:v>
                </c:pt>
                <c:pt idx="883">
                  <c:v>45273</c:v>
                </c:pt>
                <c:pt idx="884">
                  <c:v>45274</c:v>
                </c:pt>
                <c:pt idx="885">
                  <c:v>45275</c:v>
                </c:pt>
                <c:pt idx="886">
                  <c:v>45278</c:v>
                </c:pt>
                <c:pt idx="887">
                  <c:v>45279</c:v>
                </c:pt>
                <c:pt idx="888">
                  <c:v>45280</c:v>
                </c:pt>
                <c:pt idx="889">
                  <c:v>45281</c:v>
                </c:pt>
                <c:pt idx="890">
                  <c:v>45282</c:v>
                </c:pt>
                <c:pt idx="891">
                  <c:v>45286</c:v>
                </c:pt>
                <c:pt idx="892">
                  <c:v>45287</c:v>
                </c:pt>
                <c:pt idx="893">
                  <c:v>45288</c:v>
                </c:pt>
                <c:pt idx="894">
                  <c:v>45289</c:v>
                </c:pt>
                <c:pt idx="895">
                  <c:v>45293</c:v>
                </c:pt>
                <c:pt idx="896">
                  <c:v>45294</c:v>
                </c:pt>
                <c:pt idx="897">
                  <c:v>45295</c:v>
                </c:pt>
                <c:pt idx="898">
                  <c:v>45296</c:v>
                </c:pt>
                <c:pt idx="899">
                  <c:v>45299</c:v>
                </c:pt>
                <c:pt idx="900">
                  <c:v>45300</c:v>
                </c:pt>
                <c:pt idx="901">
                  <c:v>45301</c:v>
                </c:pt>
                <c:pt idx="902">
                  <c:v>45302</c:v>
                </c:pt>
                <c:pt idx="903">
                  <c:v>45303</c:v>
                </c:pt>
                <c:pt idx="904">
                  <c:v>45306</c:v>
                </c:pt>
                <c:pt idx="905">
                  <c:v>45307</c:v>
                </c:pt>
                <c:pt idx="906">
                  <c:v>45308</c:v>
                </c:pt>
                <c:pt idx="907">
                  <c:v>45309</c:v>
                </c:pt>
                <c:pt idx="908">
                  <c:v>45310</c:v>
                </c:pt>
                <c:pt idx="909">
                  <c:v>45313</c:v>
                </c:pt>
                <c:pt idx="910">
                  <c:v>45314</c:v>
                </c:pt>
                <c:pt idx="911">
                  <c:v>45315</c:v>
                </c:pt>
                <c:pt idx="912">
                  <c:v>45316</c:v>
                </c:pt>
                <c:pt idx="913">
                  <c:v>45317</c:v>
                </c:pt>
                <c:pt idx="914">
                  <c:v>45320</c:v>
                </c:pt>
                <c:pt idx="915">
                  <c:v>45321</c:v>
                </c:pt>
                <c:pt idx="916">
                  <c:v>45322</c:v>
                </c:pt>
                <c:pt idx="917">
                  <c:v>45323</c:v>
                </c:pt>
                <c:pt idx="918">
                  <c:v>45324</c:v>
                </c:pt>
                <c:pt idx="919">
                  <c:v>45327</c:v>
                </c:pt>
                <c:pt idx="920">
                  <c:v>45328</c:v>
                </c:pt>
                <c:pt idx="921">
                  <c:v>45329</c:v>
                </c:pt>
                <c:pt idx="922">
                  <c:v>45330</c:v>
                </c:pt>
                <c:pt idx="923">
                  <c:v>45331</c:v>
                </c:pt>
                <c:pt idx="924">
                  <c:v>45334</c:v>
                </c:pt>
                <c:pt idx="925">
                  <c:v>45335</c:v>
                </c:pt>
                <c:pt idx="926">
                  <c:v>45336</c:v>
                </c:pt>
                <c:pt idx="927">
                  <c:v>45337</c:v>
                </c:pt>
                <c:pt idx="928">
                  <c:v>45338</c:v>
                </c:pt>
                <c:pt idx="929">
                  <c:v>45341</c:v>
                </c:pt>
                <c:pt idx="930">
                  <c:v>45342</c:v>
                </c:pt>
                <c:pt idx="931">
                  <c:v>45343</c:v>
                </c:pt>
                <c:pt idx="932">
                  <c:v>45344</c:v>
                </c:pt>
                <c:pt idx="933">
                  <c:v>45345</c:v>
                </c:pt>
                <c:pt idx="934">
                  <c:v>45348</c:v>
                </c:pt>
                <c:pt idx="935">
                  <c:v>45349</c:v>
                </c:pt>
                <c:pt idx="936">
                  <c:v>45350</c:v>
                </c:pt>
                <c:pt idx="937">
                  <c:v>45351</c:v>
                </c:pt>
                <c:pt idx="938">
                  <c:v>45352</c:v>
                </c:pt>
                <c:pt idx="939">
                  <c:v>45355</c:v>
                </c:pt>
                <c:pt idx="940">
                  <c:v>45356</c:v>
                </c:pt>
                <c:pt idx="941">
                  <c:v>45357</c:v>
                </c:pt>
                <c:pt idx="942">
                  <c:v>45358</c:v>
                </c:pt>
                <c:pt idx="943">
                  <c:v>45359</c:v>
                </c:pt>
                <c:pt idx="944">
                  <c:v>45362</c:v>
                </c:pt>
                <c:pt idx="945">
                  <c:v>45363</c:v>
                </c:pt>
                <c:pt idx="946">
                  <c:v>45364</c:v>
                </c:pt>
                <c:pt idx="947">
                  <c:v>45365</c:v>
                </c:pt>
                <c:pt idx="948">
                  <c:v>45366</c:v>
                </c:pt>
                <c:pt idx="949">
                  <c:v>45369</c:v>
                </c:pt>
                <c:pt idx="950">
                  <c:v>45370</c:v>
                </c:pt>
                <c:pt idx="951">
                  <c:v>45371</c:v>
                </c:pt>
                <c:pt idx="952">
                  <c:v>45372</c:v>
                </c:pt>
                <c:pt idx="953">
                  <c:v>45373</c:v>
                </c:pt>
                <c:pt idx="954">
                  <c:v>45376</c:v>
                </c:pt>
                <c:pt idx="955">
                  <c:v>45377</c:v>
                </c:pt>
                <c:pt idx="956">
                  <c:v>45378</c:v>
                </c:pt>
                <c:pt idx="957">
                  <c:v>45379</c:v>
                </c:pt>
                <c:pt idx="958">
                  <c:v>45383</c:v>
                </c:pt>
                <c:pt idx="959">
                  <c:v>45384</c:v>
                </c:pt>
                <c:pt idx="960">
                  <c:v>45385</c:v>
                </c:pt>
                <c:pt idx="961">
                  <c:v>45386</c:v>
                </c:pt>
                <c:pt idx="962">
                  <c:v>45387</c:v>
                </c:pt>
                <c:pt idx="963">
                  <c:v>45390</c:v>
                </c:pt>
                <c:pt idx="964">
                  <c:v>45391</c:v>
                </c:pt>
                <c:pt idx="965">
                  <c:v>45392</c:v>
                </c:pt>
                <c:pt idx="966">
                  <c:v>45393</c:v>
                </c:pt>
                <c:pt idx="967">
                  <c:v>45394</c:v>
                </c:pt>
                <c:pt idx="968">
                  <c:v>45397</c:v>
                </c:pt>
                <c:pt idx="969">
                  <c:v>45398</c:v>
                </c:pt>
                <c:pt idx="970">
                  <c:v>45399</c:v>
                </c:pt>
                <c:pt idx="971">
                  <c:v>45400</c:v>
                </c:pt>
                <c:pt idx="972">
                  <c:v>45401</c:v>
                </c:pt>
                <c:pt idx="973">
                  <c:v>45404</c:v>
                </c:pt>
                <c:pt idx="974">
                  <c:v>45405</c:v>
                </c:pt>
                <c:pt idx="975">
                  <c:v>45406</c:v>
                </c:pt>
                <c:pt idx="976">
                  <c:v>45407</c:v>
                </c:pt>
                <c:pt idx="977">
                  <c:v>45408</c:v>
                </c:pt>
                <c:pt idx="978">
                  <c:v>45411</c:v>
                </c:pt>
                <c:pt idx="979">
                  <c:v>45412</c:v>
                </c:pt>
                <c:pt idx="980">
                  <c:v>45413</c:v>
                </c:pt>
                <c:pt idx="981">
                  <c:v>45414</c:v>
                </c:pt>
                <c:pt idx="982">
                  <c:v>45415</c:v>
                </c:pt>
                <c:pt idx="983">
                  <c:v>45418</c:v>
                </c:pt>
                <c:pt idx="984">
                  <c:v>45419</c:v>
                </c:pt>
                <c:pt idx="985">
                  <c:v>45420</c:v>
                </c:pt>
                <c:pt idx="986">
                  <c:v>45421</c:v>
                </c:pt>
                <c:pt idx="987">
                  <c:v>45422</c:v>
                </c:pt>
                <c:pt idx="988">
                  <c:v>45425</c:v>
                </c:pt>
                <c:pt idx="989">
                  <c:v>45426</c:v>
                </c:pt>
                <c:pt idx="990">
                  <c:v>45427</c:v>
                </c:pt>
                <c:pt idx="991">
                  <c:v>45428</c:v>
                </c:pt>
                <c:pt idx="992">
                  <c:v>45429</c:v>
                </c:pt>
                <c:pt idx="993">
                  <c:v>45432</c:v>
                </c:pt>
                <c:pt idx="994">
                  <c:v>45433</c:v>
                </c:pt>
                <c:pt idx="995">
                  <c:v>45434</c:v>
                </c:pt>
                <c:pt idx="996">
                  <c:v>45435</c:v>
                </c:pt>
                <c:pt idx="997">
                  <c:v>45436</c:v>
                </c:pt>
                <c:pt idx="998">
                  <c:v>45439</c:v>
                </c:pt>
                <c:pt idx="999">
                  <c:v>45440</c:v>
                </c:pt>
                <c:pt idx="1000">
                  <c:v>45441</c:v>
                </c:pt>
                <c:pt idx="1001">
                  <c:v>45442</c:v>
                </c:pt>
                <c:pt idx="1002">
                  <c:v>45443</c:v>
                </c:pt>
                <c:pt idx="1003">
                  <c:v>45446</c:v>
                </c:pt>
                <c:pt idx="1004">
                  <c:v>45447</c:v>
                </c:pt>
                <c:pt idx="1005">
                  <c:v>45448</c:v>
                </c:pt>
                <c:pt idx="1006">
                  <c:v>45449</c:v>
                </c:pt>
                <c:pt idx="1007">
                  <c:v>45450</c:v>
                </c:pt>
                <c:pt idx="1008">
                  <c:v>45453</c:v>
                </c:pt>
                <c:pt idx="1009">
                  <c:v>45454</c:v>
                </c:pt>
                <c:pt idx="1010">
                  <c:v>45455</c:v>
                </c:pt>
                <c:pt idx="1011">
                  <c:v>45456</c:v>
                </c:pt>
                <c:pt idx="1012">
                  <c:v>45457</c:v>
                </c:pt>
                <c:pt idx="1013">
                  <c:v>45460</c:v>
                </c:pt>
                <c:pt idx="1014">
                  <c:v>45461</c:v>
                </c:pt>
                <c:pt idx="1015">
                  <c:v>45462</c:v>
                </c:pt>
                <c:pt idx="1016">
                  <c:v>45463</c:v>
                </c:pt>
                <c:pt idx="1017">
                  <c:v>45464</c:v>
                </c:pt>
                <c:pt idx="1018">
                  <c:v>45467</c:v>
                </c:pt>
                <c:pt idx="1019">
                  <c:v>45468</c:v>
                </c:pt>
                <c:pt idx="1020">
                  <c:v>45469</c:v>
                </c:pt>
                <c:pt idx="1021">
                  <c:v>45470</c:v>
                </c:pt>
                <c:pt idx="1022">
                  <c:v>45471</c:v>
                </c:pt>
                <c:pt idx="1023">
                  <c:v>45474</c:v>
                </c:pt>
                <c:pt idx="1024">
                  <c:v>45475</c:v>
                </c:pt>
                <c:pt idx="1025">
                  <c:v>45476</c:v>
                </c:pt>
                <c:pt idx="1026">
                  <c:v>45477</c:v>
                </c:pt>
                <c:pt idx="1027">
                  <c:v>45478</c:v>
                </c:pt>
                <c:pt idx="1028">
                  <c:v>45481</c:v>
                </c:pt>
                <c:pt idx="1029">
                  <c:v>45482</c:v>
                </c:pt>
                <c:pt idx="1030">
                  <c:v>45483</c:v>
                </c:pt>
                <c:pt idx="1031">
                  <c:v>45484</c:v>
                </c:pt>
                <c:pt idx="1032">
                  <c:v>45485</c:v>
                </c:pt>
                <c:pt idx="1033">
                  <c:v>45488</c:v>
                </c:pt>
                <c:pt idx="1034">
                  <c:v>45489</c:v>
                </c:pt>
                <c:pt idx="1035">
                  <c:v>45490</c:v>
                </c:pt>
                <c:pt idx="1036">
                  <c:v>45491</c:v>
                </c:pt>
                <c:pt idx="1037">
                  <c:v>45492</c:v>
                </c:pt>
                <c:pt idx="1038">
                  <c:v>45495</c:v>
                </c:pt>
                <c:pt idx="1039">
                  <c:v>45496</c:v>
                </c:pt>
                <c:pt idx="1040">
                  <c:v>45497</c:v>
                </c:pt>
                <c:pt idx="1041">
                  <c:v>45498</c:v>
                </c:pt>
                <c:pt idx="1042">
                  <c:v>45499</c:v>
                </c:pt>
                <c:pt idx="1043">
                  <c:v>45502</c:v>
                </c:pt>
                <c:pt idx="1044">
                  <c:v>45503</c:v>
                </c:pt>
                <c:pt idx="1045">
                  <c:v>45504</c:v>
                </c:pt>
                <c:pt idx="1046">
                  <c:v>45505</c:v>
                </c:pt>
                <c:pt idx="1047">
                  <c:v>45506</c:v>
                </c:pt>
                <c:pt idx="1048">
                  <c:v>45509</c:v>
                </c:pt>
                <c:pt idx="1049">
                  <c:v>45510</c:v>
                </c:pt>
                <c:pt idx="1050">
                  <c:v>45511</c:v>
                </c:pt>
                <c:pt idx="1051">
                  <c:v>45512</c:v>
                </c:pt>
                <c:pt idx="1052">
                  <c:v>45513</c:v>
                </c:pt>
                <c:pt idx="1053">
                  <c:v>45516</c:v>
                </c:pt>
                <c:pt idx="1054">
                  <c:v>45517</c:v>
                </c:pt>
                <c:pt idx="1055">
                  <c:v>45518</c:v>
                </c:pt>
                <c:pt idx="1056">
                  <c:v>45519</c:v>
                </c:pt>
                <c:pt idx="1057">
                  <c:v>45520</c:v>
                </c:pt>
                <c:pt idx="1058">
                  <c:v>45523</c:v>
                </c:pt>
                <c:pt idx="1059">
                  <c:v>45524</c:v>
                </c:pt>
                <c:pt idx="1060">
                  <c:v>45525</c:v>
                </c:pt>
                <c:pt idx="1061">
                  <c:v>45526</c:v>
                </c:pt>
                <c:pt idx="1062">
                  <c:v>45527</c:v>
                </c:pt>
                <c:pt idx="1063">
                  <c:v>45530</c:v>
                </c:pt>
                <c:pt idx="1064">
                  <c:v>45531</c:v>
                </c:pt>
                <c:pt idx="1065">
                  <c:v>45532</c:v>
                </c:pt>
                <c:pt idx="1066">
                  <c:v>45533</c:v>
                </c:pt>
                <c:pt idx="1067">
                  <c:v>45534</c:v>
                </c:pt>
                <c:pt idx="1068">
                  <c:v>45537</c:v>
                </c:pt>
                <c:pt idx="1069">
                  <c:v>45538</c:v>
                </c:pt>
                <c:pt idx="1070">
                  <c:v>45539</c:v>
                </c:pt>
                <c:pt idx="1071">
                  <c:v>45540</c:v>
                </c:pt>
                <c:pt idx="1072">
                  <c:v>45541</c:v>
                </c:pt>
                <c:pt idx="1073">
                  <c:v>45544</c:v>
                </c:pt>
                <c:pt idx="1074">
                  <c:v>45545</c:v>
                </c:pt>
                <c:pt idx="1075">
                  <c:v>45546</c:v>
                </c:pt>
                <c:pt idx="1076">
                  <c:v>45547</c:v>
                </c:pt>
                <c:pt idx="1077">
                  <c:v>45548</c:v>
                </c:pt>
                <c:pt idx="1078">
                  <c:v>45551</c:v>
                </c:pt>
                <c:pt idx="1079">
                  <c:v>45552</c:v>
                </c:pt>
                <c:pt idx="1080">
                  <c:v>45553</c:v>
                </c:pt>
                <c:pt idx="1081">
                  <c:v>45554</c:v>
                </c:pt>
                <c:pt idx="1082">
                  <c:v>45555</c:v>
                </c:pt>
                <c:pt idx="1083">
                  <c:v>45558</c:v>
                </c:pt>
                <c:pt idx="1084">
                  <c:v>45559</c:v>
                </c:pt>
                <c:pt idx="1085">
                  <c:v>45560</c:v>
                </c:pt>
                <c:pt idx="1086">
                  <c:v>45561</c:v>
                </c:pt>
                <c:pt idx="1087">
                  <c:v>45562</c:v>
                </c:pt>
                <c:pt idx="1088">
                  <c:v>45565</c:v>
                </c:pt>
                <c:pt idx="1089">
                  <c:v>45566</c:v>
                </c:pt>
                <c:pt idx="1090">
                  <c:v>45567</c:v>
                </c:pt>
                <c:pt idx="1091">
                  <c:v>45568</c:v>
                </c:pt>
                <c:pt idx="1092">
                  <c:v>45569</c:v>
                </c:pt>
                <c:pt idx="1093">
                  <c:v>45572</c:v>
                </c:pt>
                <c:pt idx="1094">
                  <c:v>45573</c:v>
                </c:pt>
                <c:pt idx="1095">
                  <c:v>45574</c:v>
                </c:pt>
                <c:pt idx="1096">
                  <c:v>45575</c:v>
                </c:pt>
                <c:pt idx="1097">
                  <c:v>45576</c:v>
                </c:pt>
                <c:pt idx="1098">
                  <c:v>45579</c:v>
                </c:pt>
                <c:pt idx="1099">
                  <c:v>45580</c:v>
                </c:pt>
                <c:pt idx="1100">
                  <c:v>45581</c:v>
                </c:pt>
                <c:pt idx="1101">
                  <c:v>45582</c:v>
                </c:pt>
                <c:pt idx="1102">
                  <c:v>45583</c:v>
                </c:pt>
                <c:pt idx="1103">
                  <c:v>45586</c:v>
                </c:pt>
                <c:pt idx="1104">
                  <c:v>45587</c:v>
                </c:pt>
                <c:pt idx="1105">
                  <c:v>45588</c:v>
                </c:pt>
                <c:pt idx="1106">
                  <c:v>45589</c:v>
                </c:pt>
                <c:pt idx="1107">
                  <c:v>45590</c:v>
                </c:pt>
                <c:pt idx="1108">
                  <c:v>45593</c:v>
                </c:pt>
                <c:pt idx="1109">
                  <c:v>45594</c:v>
                </c:pt>
                <c:pt idx="1110">
                  <c:v>45595</c:v>
                </c:pt>
                <c:pt idx="1111">
                  <c:v>45596</c:v>
                </c:pt>
                <c:pt idx="1112">
                  <c:v>45597</c:v>
                </c:pt>
                <c:pt idx="1113">
                  <c:v>45600</c:v>
                </c:pt>
                <c:pt idx="1114">
                  <c:v>45601</c:v>
                </c:pt>
                <c:pt idx="1115">
                  <c:v>45602</c:v>
                </c:pt>
                <c:pt idx="1116">
                  <c:v>45603</c:v>
                </c:pt>
                <c:pt idx="1117">
                  <c:v>45604</c:v>
                </c:pt>
                <c:pt idx="1118">
                  <c:v>45607</c:v>
                </c:pt>
                <c:pt idx="1119">
                  <c:v>45608</c:v>
                </c:pt>
                <c:pt idx="1120">
                  <c:v>45609</c:v>
                </c:pt>
                <c:pt idx="1121">
                  <c:v>45610</c:v>
                </c:pt>
                <c:pt idx="1122">
                  <c:v>45611</c:v>
                </c:pt>
                <c:pt idx="1123">
                  <c:v>45614</c:v>
                </c:pt>
                <c:pt idx="1124">
                  <c:v>45615</c:v>
                </c:pt>
                <c:pt idx="1125">
                  <c:v>45616</c:v>
                </c:pt>
                <c:pt idx="1126">
                  <c:v>45617</c:v>
                </c:pt>
                <c:pt idx="1127">
                  <c:v>45618</c:v>
                </c:pt>
                <c:pt idx="1128">
                  <c:v>45621</c:v>
                </c:pt>
                <c:pt idx="1129">
                  <c:v>45622</c:v>
                </c:pt>
                <c:pt idx="1130">
                  <c:v>45623</c:v>
                </c:pt>
                <c:pt idx="1131">
                  <c:v>45624</c:v>
                </c:pt>
                <c:pt idx="1132">
                  <c:v>45625</c:v>
                </c:pt>
                <c:pt idx="1133">
                  <c:v>45628</c:v>
                </c:pt>
                <c:pt idx="1134">
                  <c:v>45629</c:v>
                </c:pt>
                <c:pt idx="1135">
                  <c:v>45630</c:v>
                </c:pt>
                <c:pt idx="1136">
                  <c:v>45631</c:v>
                </c:pt>
                <c:pt idx="1137">
                  <c:v>45632</c:v>
                </c:pt>
                <c:pt idx="1138">
                  <c:v>45635</c:v>
                </c:pt>
                <c:pt idx="1139">
                  <c:v>45636</c:v>
                </c:pt>
                <c:pt idx="1140">
                  <c:v>45637</c:v>
                </c:pt>
                <c:pt idx="1141">
                  <c:v>45638</c:v>
                </c:pt>
                <c:pt idx="1142">
                  <c:v>45639</c:v>
                </c:pt>
                <c:pt idx="1143">
                  <c:v>45642</c:v>
                </c:pt>
                <c:pt idx="1144">
                  <c:v>45643</c:v>
                </c:pt>
                <c:pt idx="1145">
                  <c:v>45644</c:v>
                </c:pt>
                <c:pt idx="1146">
                  <c:v>45645</c:v>
                </c:pt>
                <c:pt idx="1147">
                  <c:v>45646</c:v>
                </c:pt>
                <c:pt idx="1148">
                  <c:v>45649</c:v>
                </c:pt>
                <c:pt idx="1149">
                  <c:v>45650</c:v>
                </c:pt>
                <c:pt idx="1150">
                  <c:v>45652</c:v>
                </c:pt>
                <c:pt idx="1151">
                  <c:v>45653</c:v>
                </c:pt>
                <c:pt idx="1152">
                  <c:v>45656</c:v>
                </c:pt>
                <c:pt idx="1153">
                  <c:v>45657</c:v>
                </c:pt>
                <c:pt idx="1154">
                  <c:v>45659</c:v>
                </c:pt>
                <c:pt idx="1155">
                  <c:v>45660</c:v>
                </c:pt>
                <c:pt idx="1156">
                  <c:v>45663</c:v>
                </c:pt>
                <c:pt idx="1157">
                  <c:v>45664</c:v>
                </c:pt>
                <c:pt idx="1158">
                  <c:v>45665</c:v>
                </c:pt>
                <c:pt idx="1159">
                  <c:v>45666</c:v>
                </c:pt>
                <c:pt idx="1160">
                  <c:v>45667</c:v>
                </c:pt>
                <c:pt idx="1161">
                  <c:v>45670</c:v>
                </c:pt>
                <c:pt idx="1162">
                  <c:v>45671</c:v>
                </c:pt>
                <c:pt idx="1163">
                  <c:v>45672</c:v>
                </c:pt>
                <c:pt idx="1164">
                  <c:v>45673</c:v>
                </c:pt>
                <c:pt idx="1165">
                  <c:v>45674</c:v>
                </c:pt>
                <c:pt idx="1166">
                  <c:v>45677</c:v>
                </c:pt>
                <c:pt idx="1167">
                  <c:v>45678</c:v>
                </c:pt>
                <c:pt idx="1168">
                  <c:v>45679</c:v>
                </c:pt>
                <c:pt idx="1169">
                  <c:v>45680</c:v>
                </c:pt>
                <c:pt idx="1170">
                  <c:v>45681</c:v>
                </c:pt>
                <c:pt idx="1171">
                  <c:v>45684</c:v>
                </c:pt>
                <c:pt idx="1172">
                  <c:v>45685</c:v>
                </c:pt>
                <c:pt idx="1173">
                  <c:v>45686</c:v>
                </c:pt>
                <c:pt idx="1174">
                  <c:v>45687</c:v>
                </c:pt>
                <c:pt idx="1175">
                  <c:v>45688</c:v>
                </c:pt>
                <c:pt idx="1176">
                  <c:v>45691</c:v>
                </c:pt>
                <c:pt idx="1177">
                  <c:v>45692</c:v>
                </c:pt>
                <c:pt idx="1178">
                  <c:v>45693</c:v>
                </c:pt>
                <c:pt idx="1179">
                  <c:v>45694</c:v>
                </c:pt>
                <c:pt idx="1180">
                  <c:v>45695</c:v>
                </c:pt>
                <c:pt idx="1181">
                  <c:v>45698</c:v>
                </c:pt>
                <c:pt idx="1182">
                  <c:v>45699</c:v>
                </c:pt>
                <c:pt idx="1183">
                  <c:v>45700</c:v>
                </c:pt>
                <c:pt idx="1184">
                  <c:v>45701</c:v>
                </c:pt>
                <c:pt idx="1185">
                  <c:v>45702</c:v>
                </c:pt>
                <c:pt idx="1186">
                  <c:v>45705</c:v>
                </c:pt>
                <c:pt idx="1187">
                  <c:v>45706</c:v>
                </c:pt>
                <c:pt idx="1188">
                  <c:v>45707</c:v>
                </c:pt>
                <c:pt idx="1189">
                  <c:v>45708</c:v>
                </c:pt>
                <c:pt idx="1190">
                  <c:v>45709</c:v>
                </c:pt>
                <c:pt idx="1191">
                  <c:v>45712</c:v>
                </c:pt>
                <c:pt idx="1192">
                  <c:v>45713</c:v>
                </c:pt>
                <c:pt idx="1193">
                  <c:v>45714</c:v>
                </c:pt>
                <c:pt idx="1194">
                  <c:v>45715</c:v>
                </c:pt>
                <c:pt idx="1195">
                  <c:v>45716</c:v>
                </c:pt>
                <c:pt idx="1196">
                  <c:v>45719</c:v>
                </c:pt>
                <c:pt idx="1197">
                  <c:v>45720</c:v>
                </c:pt>
                <c:pt idx="1198">
                  <c:v>45721</c:v>
                </c:pt>
                <c:pt idx="1199">
                  <c:v>45722</c:v>
                </c:pt>
                <c:pt idx="1200">
                  <c:v>45723</c:v>
                </c:pt>
                <c:pt idx="1201">
                  <c:v>45726</c:v>
                </c:pt>
                <c:pt idx="1202">
                  <c:v>45727</c:v>
                </c:pt>
                <c:pt idx="1203">
                  <c:v>45728</c:v>
                </c:pt>
                <c:pt idx="1204">
                  <c:v>45729</c:v>
                </c:pt>
                <c:pt idx="1205">
                  <c:v>45730</c:v>
                </c:pt>
                <c:pt idx="1206">
                  <c:v>45733</c:v>
                </c:pt>
                <c:pt idx="1207">
                  <c:v>45734</c:v>
                </c:pt>
                <c:pt idx="1208">
                  <c:v>45735</c:v>
                </c:pt>
                <c:pt idx="1209">
                  <c:v>45736</c:v>
                </c:pt>
                <c:pt idx="1210">
                  <c:v>45737</c:v>
                </c:pt>
                <c:pt idx="1211">
                  <c:v>45740</c:v>
                </c:pt>
                <c:pt idx="1212">
                  <c:v>45741</c:v>
                </c:pt>
                <c:pt idx="1213">
                  <c:v>45742</c:v>
                </c:pt>
                <c:pt idx="1214">
                  <c:v>45743</c:v>
                </c:pt>
                <c:pt idx="1215">
                  <c:v>45744</c:v>
                </c:pt>
                <c:pt idx="1216">
                  <c:v>45747</c:v>
                </c:pt>
                <c:pt idx="1217">
                  <c:v>45748</c:v>
                </c:pt>
                <c:pt idx="1218">
                  <c:v>45749</c:v>
                </c:pt>
                <c:pt idx="1219">
                  <c:v>45750</c:v>
                </c:pt>
                <c:pt idx="1220">
                  <c:v>45751</c:v>
                </c:pt>
                <c:pt idx="1221">
                  <c:v>45754</c:v>
                </c:pt>
                <c:pt idx="1222">
                  <c:v>45755</c:v>
                </c:pt>
                <c:pt idx="1223">
                  <c:v>45756</c:v>
                </c:pt>
                <c:pt idx="1224">
                  <c:v>45757</c:v>
                </c:pt>
                <c:pt idx="1225">
                  <c:v>45758</c:v>
                </c:pt>
                <c:pt idx="1226">
                  <c:v>45761</c:v>
                </c:pt>
                <c:pt idx="1227">
                  <c:v>45762</c:v>
                </c:pt>
                <c:pt idx="1228">
                  <c:v>45763</c:v>
                </c:pt>
                <c:pt idx="1229">
                  <c:v>45764</c:v>
                </c:pt>
                <c:pt idx="1230">
                  <c:v>45768</c:v>
                </c:pt>
                <c:pt idx="1231">
                  <c:v>45769</c:v>
                </c:pt>
                <c:pt idx="1232">
                  <c:v>45770</c:v>
                </c:pt>
                <c:pt idx="1233">
                  <c:v>45771</c:v>
                </c:pt>
                <c:pt idx="1234">
                  <c:v>45772</c:v>
                </c:pt>
                <c:pt idx="1235">
                  <c:v>45775</c:v>
                </c:pt>
                <c:pt idx="1236">
                  <c:v>45776</c:v>
                </c:pt>
                <c:pt idx="1237">
                  <c:v>45777</c:v>
                </c:pt>
                <c:pt idx="1238">
                  <c:v>45778</c:v>
                </c:pt>
                <c:pt idx="1239">
                  <c:v>45779</c:v>
                </c:pt>
                <c:pt idx="1240">
                  <c:v>45782</c:v>
                </c:pt>
                <c:pt idx="1241">
                  <c:v>45783</c:v>
                </c:pt>
                <c:pt idx="1242">
                  <c:v>45784</c:v>
                </c:pt>
                <c:pt idx="1243">
                  <c:v>45785</c:v>
                </c:pt>
                <c:pt idx="1244">
                  <c:v>45786</c:v>
                </c:pt>
                <c:pt idx="1245">
                  <c:v>45789</c:v>
                </c:pt>
                <c:pt idx="1246">
                  <c:v>45790</c:v>
                </c:pt>
                <c:pt idx="1247">
                  <c:v>45791</c:v>
                </c:pt>
                <c:pt idx="1248">
                  <c:v>45792</c:v>
                </c:pt>
                <c:pt idx="1249">
                  <c:v>45793</c:v>
                </c:pt>
                <c:pt idx="1250">
                  <c:v>45796</c:v>
                </c:pt>
                <c:pt idx="1251">
                  <c:v>45797</c:v>
                </c:pt>
                <c:pt idx="1252">
                  <c:v>45798</c:v>
                </c:pt>
                <c:pt idx="1253">
                  <c:v>45799</c:v>
                </c:pt>
                <c:pt idx="1254">
                  <c:v>45800</c:v>
                </c:pt>
                <c:pt idx="1255">
                  <c:v>45803</c:v>
                </c:pt>
                <c:pt idx="1256">
                  <c:v>45804</c:v>
                </c:pt>
                <c:pt idx="1257">
                  <c:v>45805</c:v>
                </c:pt>
                <c:pt idx="1258">
                  <c:v>45806</c:v>
                </c:pt>
                <c:pt idx="1259">
                  <c:v>45807</c:v>
                </c:pt>
                <c:pt idx="1260">
                  <c:v>45810</c:v>
                </c:pt>
                <c:pt idx="1261">
                  <c:v>45811</c:v>
                </c:pt>
                <c:pt idx="1262">
                  <c:v>45812</c:v>
                </c:pt>
                <c:pt idx="1263">
                  <c:v>45813</c:v>
                </c:pt>
                <c:pt idx="1264">
                  <c:v>45814</c:v>
                </c:pt>
                <c:pt idx="1265">
                  <c:v>45817</c:v>
                </c:pt>
                <c:pt idx="1266">
                  <c:v>45818</c:v>
                </c:pt>
                <c:pt idx="1267">
                  <c:v>45819</c:v>
                </c:pt>
                <c:pt idx="1268">
                  <c:v>45820</c:v>
                </c:pt>
                <c:pt idx="1269">
                  <c:v>45821</c:v>
                </c:pt>
                <c:pt idx="1270">
                  <c:v>45824</c:v>
                </c:pt>
                <c:pt idx="1271">
                  <c:v>45825</c:v>
                </c:pt>
                <c:pt idx="1272">
                  <c:v>45826</c:v>
                </c:pt>
                <c:pt idx="1273">
                  <c:v>45827</c:v>
                </c:pt>
                <c:pt idx="1274">
                  <c:v>45828</c:v>
                </c:pt>
                <c:pt idx="1275">
                  <c:v>45831</c:v>
                </c:pt>
                <c:pt idx="1276">
                  <c:v>45832</c:v>
                </c:pt>
                <c:pt idx="1277">
                  <c:v>45833</c:v>
                </c:pt>
                <c:pt idx="1278">
                  <c:v>45834</c:v>
                </c:pt>
                <c:pt idx="1279">
                  <c:v>45835</c:v>
                </c:pt>
                <c:pt idx="1280">
                  <c:v>45838</c:v>
                </c:pt>
                <c:pt idx="1281">
                  <c:v>45839</c:v>
                </c:pt>
                <c:pt idx="1282">
                  <c:v>45840</c:v>
                </c:pt>
                <c:pt idx="1283">
                  <c:v>45841</c:v>
                </c:pt>
                <c:pt idx="1284">
                  <c:v>45842</c:v>
                </c:pt>
                <c:pt idx="1285">
                  <c:v>45845</c:v>
                </c:pt>
                <c:pt idx="1286">
                  <c:v>45846</c:v>
                </c:pt>
                <c:pt idx="1287">
                  <c:v>45847</c:v>
                </c:pt>
                <c:pt idx="1288">
                  <c:v>45848</c:v>
                </c:pt>
                <c:pt idx="1289">
                  <c:v>45849</c:v>
                </c:pt>
                <c:pt idx="1290">
                  <c:v>45852</c:v>
                </c:pt>
                <c:pt idx="1291">
                  <c:v>45853</c:v>
                </c:pt>
                <c:pt idx="1292">
                  <c:v>45854</c:v>
                </c:pt>
                <c:pt idx="1293">
                  <c:v>45855</c:v>
                </c:pt>
                <c:pt idx="1294">
                  <c:v>45856</c:v>
                </c:pt>
              </c:numCache>
            </c:numRef>
          </c:cat>
          <c:val>
            <c:numRef>
              <c:f>'5y'!$E$3:$E$1297</c:f>
              <c:numCache>
                <c:formatCode>0%</c:formatCode>
                <c:ptCount val="1295"/>
                <c:pt idx="0">
                  <c:v>0</c:v>
                </c:pt>
                <c:pt idx="1">
                  <c:v>2.0721E-2</c:v>
                </c:pt>
                <c:pt idx="2">
                  <c:v>2.1621999999999999E-2</c:v>
                </c:pt>
                <c:pt idx="3">
                  <c:v>-7.2069999999999999E-3</c:v>
                </c:pt>
                <c:pt idx="4">
                  <c:v>1.8017999999999999E-2</c:v>
                </c:pt>
                <c:pt idx="5">
                  <c:v>4.6847E-2</c:v>
                </c:pt>
                <c:pt idx="6">
                  <c:v>5.6757000000000002E-2</c:v>
                </c:pt>
                <c:pt idx="7">
                  <c:v>5.9458999999999998E-2</c:v>
                </c:pt>
                <c:pt idx="8">
                  <c:v>5.4054000000000005E-2</c:v>
                </c:pt>
                <c:pt idx="9">
                  <c:v>0.12612600000000002</c:v>
                </c:pt>
                <c:pt idx="11">
                  <c:v>0.162162</c:v>
                </c:pt>
                <c:pt idx="12">
                  <c:v>0.18018000000000001</c:v>
                </c:pt>
                <c:pt idx="13">
                  <c:v>0.16936900000000002</c:v>
                </c:pt>
                <c:pt idx="14">
                  <c:v>0.13333300000000001</c:v>
                </c:pt>
                <c:pt idx="15">
                  <c:v>0.12432399999999999</c:v>
                </c:pt>
                <c:pt idx="16">
                  <c:v>2.0721E-2</c:v>
                </c:pt>
                <c:pt idx="17">
                  <c:v>1.8918999999999998E-2</c:v>
                </c:pt>
                <c:pt idx="18">
                  <c:v>5.0450000000000002E-2</c:v>
                </c:pt>
                <c:pt idx="19">
                  <c:v>4.2342000000000005E-2</c:v>
                </c:pt>
                <c:pt idx="20">
                  <c:v>0.105405</c:v>
                </c:pt>
                <c:pt idx="21">
                  <c:v>9.3694E-2</c:v>
                </c:pt>
                <c:pt idx="22">
                  <c:v>5.1351000000000008E-2</c:v>
                </c:pt>
                <c:pt idx="23">
                  <c:v>6.0359999999999997E-2</c:v>
                </c:pt>
                <c:pt idx="24">
                  <c:v>2.7928000000000001E-2</c:v>
                </c:pt>
                <c:pt idx="25">
                  <c:v>1.3514E-2</c:v>
                </c:pt>
                <c:pt idx="26">
                  <c:v>1.3514E-2</c:v>
                </c:pt>
                <c:pt idx="27">
                  <c:v>3.1531999999999998E-2</c:v>
                </c:pt>
                <c:pt idx="28">
                  <c:v>0</c:v>
                </c:pt>
                <c:pt idx="29">
                  <c:v>4.9550000000000004E-2</c:v>
                </c:pt>
                <c:pt idx="30">
                  <c:v>4.3243000000000004E-2</c:v>
                </c:pt>
                <c:pt idx="31">
                  <c:v>3.1531999999999998E-2</c:v>
                </c:pt>
                <c:pt idx="32">
                  <c:v>3.7837999999999997E-2</c:v>
                </c:pt>
                <c:pt idx="33">
                  <c:v>3.0630999999999999E-2</c:v>
                </c:pt>
                <c:pt idx="34">
                  <c:v>1.5315E-2</c:v>
                </c:pt>
                <c:pt idx="36">
                  <c:v>1.9820000000000001E-2</c:v>
                </c:pt>
                <c:pt idx="37">
                  <c:v>8.5585999999999995E-2</c:v>
                </c:pt>
                <c:pt idx="38">
                  <c:v>6.0359999999999997E-2</c:v>
                </c:pt>
                <c:pt idx="39">
                  <c:v>4.5045000000000002E-2</c:v>
                </c:pt>
                <c:pt idx="40">
                  <c:v>0.10090099999999999</c:v>
                </c:pt>
                <c:pt idx="41">
                  <c:v>0.104505</c:v>
                </c:pt>
                <c:pt idx="42">
                  <c:v>0.10810800000000001</c:v>
                </c:pt>
                <c:pt idx="43">
                  <c:v>0.10900899999999999</c:v>
                </c:pt>
                <c:pt idx="44">
                  <c:v>0.18648599999999999</c:v>
                </c:pt>
                <c:pt idx="45">
                  <c:v>0.105405</c:v>
                </c:pt>
                <c:pt idx="46">
                  <c:v>0.102703</c:v>
                </c:pt>
                <c:pt idx="47">
                  <c:v>-9.9100000000000004E-3</c:v>
                </c:pt>
                <c:pt idx="48">
                  <c:v>6.2161999999999995E-2</c:v>
                </c:pt>
                <c:pt idx="49">
                  <c:v>5.5856000000000003E-2</c:v>
                </c:pt>
                <c:pt idx="50">
                  <c:v>6.9369E-2</c:v>
                </c:pt>
                <c:pt idx="51">
                  <c:v>7.7477000000000004E-2</c:v>
                </c:pt>
                <c:pt idx="52">
                  <c:v>5.8559E-2</c:v>
                </c:pt>
                <c:pt idx="53">
                  <c:v>8.468500000000001E-2</c:v>
                </c:pt>
                <c:pt idx="54">
                  <c:v>6.666699999999999E-2</c:v>
                </c:pt>
                <c:pt idx="55">
                  <c:v>9.0090000000000003E-2</c:v>
                </c:pt>
                <c:pt idx="56">
                  <c:v>3.6937000000000005E-2</c:v>
                </c:pt>
                <c:pt idx="57">
                  <c:v>9.9100000000000004E-3</c:v>
                </c:pt>
                <c:pt idx="58">
                  <c:v>2.5225000000000001E-2</c:v>
                </c:pt>
                <c:pt idx="59">
                  <c:v>7.5675999999999993E-2</c:v>
                </c:pt>
                <c:pt idx="61">
                  <c:v>7.3874000000000009E-2</c:v>
                </c:pt>
                <c:pt idx="62">
                  <c:v>0.10720700000000001</c:v>
                </c:pt>
                <c:pt idx="63">
                  <c:v>9.6395999999999996E-2</c:v>
                </c:pt>
                <c:pt idx="64">
                  <c:v>8.1081E-2</c:v>
                </c:pt>
                <c:pt idx="65">
                  <c:v>5.4954999999999997E-2</c:v>
                </c:pt>
                <c:pt idx="66">
                  <c:v>6.0359999999999997E-2</c:v>
                </c:pt>
                <c:pt idx="67">
                  <c:v>8.1081E-2</c:v>
                </c:pt>
                <c:pt idx="68">
                  <c:v>3.6937000000000005E-2</c:v>
                </c:pt>
                <c:pt idx="69">
                  <c:v>1.6215999999999998E-2</c:v>
                </c:pt>
                <c:pt idx="70">
                  <c:v>1.2613000000000001E-2</c:v>
                </c:pt>
                <c:pt idx="71">
                  <c:v>3.8738999999999996E-2</c:v>
                </c:pt>
                <c:pt idx="72">
                  <c:v>-6.1261000000000003E-2</c:v>
                </c:pt>
                <c:pt idx="73">
                  <c:v>-5.9458999999999998E-2</c:v>
                </c:pt>
                <c:pt idx="74">
                  <c:v>-4.5045000000000002E-2</c:v>
                </c:pt>
                <c:pt idx="75">
                  <c:v>-2.3422999999999999E-2</c:v>
                </c:pt>
                <c:pt idx="76">
                  <c:v>-2.5225000000000001E-2</c:v>
                </c:pt>
                <c:pt idx="77">
                  <c:v>-4.0541000000000001E-2</c:v>
                </c:pt>
                <c:pt idx="78">
                  <c:v>3.9640000000000002E-2</c:v>
                </c:pt>
                <c:pt idx="79">
                  <c:v>2.6126E-2</c:v>
                </c:pt>
                <c:pt idx="80">
                  <c:v>-5.5856000000000003E-2</c:v>
                </c:pt>
                <c:pt idx="81">
                  <c:v>-9.1892000000000001E-2</c:v>
                </c:pt>
                <c:pt idx="82">
                  <c:v>-9.6395999999999996E-2</c:v>
                </c:pt>
                <c:pt idx="83">
                  <c:v>-6.2161999999999995E-2</c:v>
                </c:pt>
                <c:pt idx="84">
                  <c:v>-5.2252E-2</c:v>
                </c:pt>
                <c:pt idx="85">
                  <c:v>-6.7568000000000003E-2</c:v>
                </c:pt>
                <c:pt idx="86">
                  <c:v>-8.2882999999999998E-2</c:v>
                </c:pt>
                <c:pt idx="87">
                  <c:v>-0.113514</c:v>
                </c:pt>
                <c:pt idx="88">
                  <c:v>-0.11621600000000001</c:v>
                </c:pt>
                <c:pt idx="89">
                  <c:v>-0.114414</c:v>
                </c:pt>
                <c:pt idx="90">
                  <c:v>-0.15585599999999999</c:v>
                </c:pt>
                <c:pt idx="91">
                  <c:v>-0.18108099999999999</c:v>
                </c:pt>
                <c:pt idx="92">
                  <c:v>-0.16936900000000002</c:v>
                </c:pt>
                <c:pt idx="93">
                  <c:v>-0.15585599999999999</c:v>
                </c:pt>
                <c:pt idx="94">
                  <c:v>-0.15945899999999999</c:v>
                </c:pt>
                <c:pt idx="95">
                  <c:v>-0.16666699999999998</c:v>
                </c:pt>
                <c:pt idx="96">
                  <c:v>-0.13153200000000001</c:v>
                </c:pt>
                <c:pt idx="97">
                  <c:v>-0.142342</c:v>
                </c:pt>
                <c:pt idx="98">
                  <c:v>-0.15315300000000001</c:v>
                </c:pt>
                <c:pt idx="99">
                  <c:v>-0.17117100000000002</c:v>
                </c:pt>
                <c:pt idx="100">
                  <c:v>-0.10900899999999999</c:v>
                </c:pt>
                <c:pt idx="101">
                  <c:v>-0.123423</c:v>
                </c:pt>
                <c:pt idx="102">
                  <c:v>-0.15585599999999999</c:v>
                </c:pt>
                <c:pt idx="103">
                  <c:v>-0.16036</c:v>
                </c:pt>
                <c:pt idx="104">
                  <c:v>-0.17297299999999999</c:v>
                </c:pt>
                <c:pt idx="105">
                  <c:v>-0.20810800000000002</c:v>
                </c:pt>
                <c:pt idx="106">
                  <c:v>-0.18558599999999997</c:v>
                </c:pt>
                <c:pt idx="107">
                  <c:v>-0.16486499999999998</c:v>
                </c:pt>
                <c:pt idx="108">
                  <c:v>-0.13603599999999999</c:v>
                </c:pt>
                <c:pt idx="109">
                  <c:v>-0.15045</c:v>
                </c:pt>
                <c:pt idx="110">
                  <c:v>-0.13153200000000001</c:v>
                </c:pt>
                <c:pt idx="111">
                  <c:v>-0.16126100000000002</c:v>
                </c:pt>
                <c:pt idx="112">
                  <c:v>-0.14324299999999998</c:v>
                </c:pt>
                <c:pt idx="113">
                  <c:v>-0.22972999999999999</c:v>
                </c:pt>
                <c:pt idx="115">
                  <c:v>-0.15315300000000001</c:v>
                </c:pt>
                <c:pt idx="116">
                  <c:v>-0.13153200000000001</c:v>
                </c:pt>
                <c:pt idx="117">
                  <c:v>-0.15855900000000001</c:v>
                </c:pt>
                <c:pt idx="119">
                  <c:v>-7.9279000000000002E-2</c:v>
                </c:pt>
                <c:pt idx="120">
                  <c:v>-0.1</c:v>
                </c:pt>
                <c:pt idx="121">
                  <c:v>-8.6486000000000007E-2</c:v>
                </c:pt>
                <c:pt idx="122">
                  <c:v>-0.104505</c:v>
                </c:pt>
                <c:pt idx="123">
                  <c:v>-0.154054</c:v>
                </c:pt>
                <c:pt idx="124">
                  <c:v>-0.16936900000000002</c:v>
                </c:pt>
                <c:pt idx="125">
                  <c:v>-0.16846800000000001</c:v>
                </c:pt>
                <c:pt idx="126">
                  <c:v>-0.177477</c:v>
                </c:pt>
                <c:pt idx="127">
                  <c:v>-0.18018000000000001</c:v>
                </c:pt>
                <c:pt idx="128">
                  <c:v>-0.200901</c:v>
                </c:pt>
                <c:pt idx="129">
                  <c:v>-0.19819800000000001</c:v>
                </c:pt>
                <c:pt idx="130">
                  <c:v>-0.19819800000000001</c:v>
                </c:pt>
                <c:pt idx="131">
                  <c:v>-0.18108099999999999</c:v>
                </c:pt>
                <c:pt idx="132">
                  <c:v>-0.18738700000000003</c:v>
                </c:pt>
                <c:pt idx="133">
                  <c:v>-0.19459499999999999</c:v>
                </c:pt>
                <c:pt idx="134">
                  <c:v>-0.19189200000000001</c:v>
                </c:pt>
                <c:pt idx="135">
                  <c:v>-0.19549499999999997</c:v>
                </c:pt>
                <c:pt idx="136">
                  <c:v>-0.21981999999999999</c:v>
                </c:pt>
                <c:pt idx="137">
                  <c:v>-0.19639600000000002</c:v>
                </c:pt>
                <c:pt idx="138">
                  <c:v>-0.19549499999999997</c:v>
                </c:pt>
                <c:pt idx="139">
                  <c:v>-0.16666699999999998</c:v>
                </c:pt>
                <c:pt idx="140">
                  <c:v>-0.189189</c:v>
                </c:pt>
                <c:pt idx="141">
                  <c:v>-0.17477499999999999</c:v>
                </c:pt>
                <c:pt idx="142">
                  <c:v>-0.19099099999999999</c:v>
                </c:pt>
                <c:pt idx="143">
                  <c:v>-0.163964</c:v>
                </c:pt>
                <c:pt idx="144">
                  <c:v>-0.15135099999999999</c:v>
                </c:pt>
                <c:pt idx="145">
                  <c:v>-0.15945899999999999</c:v>
                </c:pt>
                <c:pt idx="146">
                  <c:v>-0.16036</c:v>
                </c:pt>
                <c:pt idx="147">
                  <c:v>-0.16666699999999998</c:v>
                </c:pt>
                <c:pt idx="148">
                  <c:v>-0.15765799999999999</c:v>
                </c:pt>
                <c:pt idx="150">
                  <c:v>-0.19189200000000001</c:v>
                </c:pt>
                <c:pt idx="151">
                  <c:v>-0.21801799999999999</c:v>
                </c:pt>
                <c:pt idx="152">
                  <c:v>-0.23333300000000001</c:v>
                </c:pt>
                <c:pt idx="153">
                  <c:v>-0.254054</c:v>
                </c:pt>
                <c:pt idx="154">
                  <c:v>-0.20990999999999999</c:v>
                </c:pt>
                <c:pt idx="155">
                  <c:v>-0.23693700000000001</c:v>
                </c:pt>
                <c:pt idx="156">
                  <c:v>-0.23153199999999999</c:v>
                </c:pt>
                <c:pt idx="157">
                  <c:v>-0.25315300000000002</c:v>
                </c:pt>
                <c:pt idx="158">
                  <c:v>-0.287387</c:v>
                </c:pt>
                <c:pt idx="159">
                  <c:v>-0.29549500000000001</c:v>
                </c:pt>
                <c:pt idx="160">
                  <c:v>-0.26756799999999997</c:v>
                </c:pt>
                <c:pt idx="161">
                  <c:v>-0.27297300000000002</c:v>
                </c:pt>
                <c:pt idx="162">
                  <c:v>-0.26486500000000002</c:v>
                </c:pt>
                <c:pt idx="163">
                  <c:v>-0.25135099999999999</c:v>
                </c:pt>
                <c:pt idx="164">
                  <c:v>-0.26396399999999998</c:v>
                </c:pt>
                <c:pt idx="165">
                  <c:v>-0.24324300000000001</c:v>
                </c:pt>
                <c:pt idx="166">
                  <c:v>-0.244144</c:v>
                </c:pt>
                <c:pt idx="167">
                  <c:v>-0.23333300000000001</c:v>
                </c:pt>
                <c:pt idx="168">
                  <c:v>-0.245946</c:v>
                </c:pt>
                <c:pt idx="169">
                  <c:v>-0.22792799999999999</c:v>
                </c:pt>
                <c:pt idx="170">
                  <c:v>-0.22792799999999999</c:v>
                </c:pt>
                <c:pt idx="171">
                  <c:v>-0.210811</c:v>
                </c:pt>
                <c:pt idx="172">
                  <c:v>-0.228829</c:v>
                </c:pt>
                <c:pt idx="173">
                  <c:v>-0.21621600000000002</c:v>
                </c:pt>
                <c:pt idx="174">
                  <c:v>-0.21621600000000002</c:v>
                </c:pt>
                <c:pt idx="175">
                  <c:v>-0.23873899999999998</c:v>
                </c:pt>
                <c:pt idx="176">
                  <c:v>-0.24954999999999999</c:v>
                </c:pt>
                <c:pt idx="177">
                  <c:v>-0.25315300000000002</c:v>
                </c:pt>
                <c:pt idx="178">
                  <c:v>-0.23873899999999998</c:v>
                </c:pt>
                <c:pt idx="179">
                  <c:v>-0.23783799999999999</c:v>
                </c:pt>
                <c:pt idx="180">
                  <c:v>-0.265766</c:v>
                </c:pt>
                <c:pt idx="181">
                  <c:v>-0.245946</c:v>
                </c:pt>
                <c:pt idx="182">
                  <c:v>-0.20630600000000002</c:v>
                </c:pt>
                <c:pt idx="184">
                  <c:v>-0.205405</c:v>
                </c:pt>
                <c:pt idx="185">
                  <c:v>-0.177477</c:v>
                </c:pt>
                <c:pt idx="186">
                  <c:v>-0.18558599999999997</c:v>
                </c:pt>
                <c:pt idx="187">
                  <c:v>-0.15675700000000001</c:v>
                </c:pt>
                <c:pt idx="188">
                  <c:v>-0.16486499999999998</c:v>
                </c:pt>
                <c:pt idx="189">
                  <c:v>-0.181982</c:v>
                </c:pt>
                <c:pt idx="190">
                  <c:v>-0.172072</c:v>
                </c:pt>
                <c:pt idx="191">
                  <c:v>-0.19099099999999999</c:v>
                </c:pt>
                <c:pt idx="192">
                  <c:v>-0.15855900000000001</c:v>
                </c:pt>
                <c:pt idx="193">
                  <c:v>-0.15495500000000001</c:v>
                </c:pt>
                <c:pt idx="194">
                  <c:v>-0.15855900000000001</c:v>
                </c:pt>
                <c:pt idx="195">
                  <c:v>-0.13783799999999999</c:v>
                </c:pt>
                <c:pt idx="196">
                  <c:v>-0.130631</c:v>
                </c:pt>
                <c:pt idx="197">
                  <c:v>-0.15045</c:v>
                </c:pt>
                <c:pt idx="198">
                  <c:v>-0.17477499999999999</c:v>
                </c:pt>
                <c:pt idx="199">
                  <c:v>-0.18108099999999999</c:v>
                </c:pt>
                <c:pt idx="200">
                  <c:v>-0.200901</c:v>
                </c:pt>
                <c:pt idx="201">
                  <c:v>-0.19459499999999999</c:v>
                </c:pt>
                <c:pt idx="202">
                  <c:v>-0.21441400000000002</c:v>
                </c:pt>
                <c:pt idx="203">
                  <c:v>-0.220721</c:v>
                </c:pt>
                <c:pt idx="204">
                  <c:v>-0.18468499999999999</c:v>
                </c:pt>
                <c:pt idx="205">
                  <c:v>-0.19549499999999997</c:v>
                </c:pt>
                <c:pt idx="206">
                  <c:v>-0.19459499999999999</c:v>
                </c:pt>
                <c:pt idx="207">
                  <c:v>-0.16756799999999999</c:v>
                </c:pt>
                <c:pt idx="208">
                  <c:v>-0.154054</c:v>
                </c:pt>
                <c:pt idx="209">
                  <c:v>-0.15765799999999999</c:v>
                </c:pt>
                <c:pt idx="210">
                  <c:v>-0.16126100000000002</c:v>
                </c:pt>
                <c:pt idx="211">
                  <c:v>-0.200901</c:v>
                </c:pt>
                <c:pt idx="212">
                  <c:v>-0.177477</c:v>
                </c:pt>
                <c:pt idx="213">
                  <c:v>-0.15135099999999999</c:v>
                </c:pt>
                <c:pt idx="214">
                  <c:v>-0.10090099999999999</c:v>
                </c:pt>
                <c:pt idx="215">
                  <c:v>-0.10720700000000001</c:v>
                </c:pt>
                <c:pt idx="216">
                  <c:v>-0.12612600000000002</c:v>
                </c:pt>
                <c:pt idx="217">
                  <c:v>-0.11982</c:v>
                </c:pt>
                <c:pt idx="218">
                  <c:v>-0.127027</c:v>
                </c:pt>
                <c:pt idx="220">
                  <c:v>-0.123423</c:v>
                </c:pt>
                <c:pt idx="221">
                  <c:v>-0.117117</c:v>
                </c:pt>
                <c:pt idx="222">
                  <c:v>-0.13153200000000001</c:v>
                </c:pt>
                <c:pt idx="223">
                  <c:v>-0.118018</c:v>
                </c:pt>
                <c:pt idx="224">
                  <c:v>-0.123423</c:v>
                </c:pt>
                <c:pt idx="225">
                  <c:v>-0.115315</c:v>
                </c:pt>
                <c:pt idx="226">
                  <c:v>-0.113514</c:v>
                </c:pt>
                <c:pt idx="227">
                  <c:v>-0.13964000000000001</c:v>
                </c:pt>
                <c:pt idx="228">
                  <c:v>-0.130631</c:v>
                </c:pt>
                <c:pt idx="229">
                  <c:v>-0.12973000000000001</c:v>
                </c:pt>
                <c:pt idx="230">
                  <c:v>-0.15045</c:v>
                </c:pt>
                <c:pt idx="231">
                  <c:v>-0.15135099999999999</c:v>
                </c:pt>
                <c:pt idx="232">
                  <c:v>-0.12792799999999999</c:v>
                </c:pt>
                <c:pt idx="233">
                  <c:v>-0.142342</c:v>
                </c:pt>
                <c:pt idx="234">
                  <c:v>-0.15135099999999999</c:v>
                </c:pt>
                <c:pt idx="235">
                  <c:v>-0.15855900000000001</c:v>
                </c:pt>
                <c:pt idx="236">
                  <c:v>-0.21801799999999999</c:v>
                </c:pt>
                <c:pt idx="237">
                  <c:v>-0.25855899999999998</c:v>
                </c:pt>
                <c:pt idx="238">
                  <c:v>-0.279279</c:v>
                </c:pt>
                <c:pt idx="239">
                  <c:v>-0.27567599999999998</c:v>
                </c:pt>
                <c:pt idx="240">
                  <c:v>-0.294595</c:v>
                </c:pt>
                <c:pt idx="241">
                  <c:v>-0.29369400000000001</c:v>
                </c:pt>
                <c:pt idx="242">
                  <c:v>-0.28198200000000001</c:v>
                </c:pt>
                <c:pt idx="243">
                  <c:v>-0.29369400000000001</c:v>
                </c:pt>
                <c:pt idx="244">
                  <c:v>-0.29729700000000003</c:v>
                </c:pt>
                <c:pt idx="245">
                  <c:v>-0.30180200000000001</c:v>
                </c:pt>
                <c:pt idx="246">
                  <c:v>-0.29189199999999998</c:v>
                </c:pt>
                <c:pt idx="248">
                  <c:v>-0.28378399999999998</c:v>
                </c:pt>
                <c:pt idx="249">
                  <c:v>-0.28198200000000001</c:v>
                </c:pt>
                <c:pt idx="250">
                  <c:v>-0.27207199999999998</c:v>
                </c:pt>
                <c:pt idx="251">
                  <c:v>-0.27297300000000002</c:v>
                </c:pt>
                <c:pt idx="252">
                  <c:v>-0.29819800000000002</c:v>
                </c:pt>
                <c:pt idx="253">
                  <c:v>-0.29189199999999998</c:v>
                </c:pt>
                <c:pt idx="254">
                  <c:v>-0.30630600000000002</c:v>
                </c:pt>
                <c:pt idx="255">
                  <c:v>-0.29189199999999998</c:v>
                </c:pt>
                <c:pt idx="256">
                  <c:v>-0.28017999999999998</c:v>
                </c:pt>
                <c:pt idx="257">
                  <c:v>-0.26666699999999999</c:v>
                </c:pt>
                <c:pt idx="258">
                  <c:v>-0.29549500000000001</c:v>
                </c:pt>
                <c:pt idx="259">
                  <c:v>-0.3</c:v>
                </c:pt>
                <c:pt idx="260">
                  <c:v>-0.30360399999999998</c:v>
                </c:pt>
                <c:pt idx="261">
                  <c:v>-0.302703</c:v>
                </c:pt>
                <c:pt idx="262">
                  <c:v>-0.30900899999999998</c:v>
                </c:pt>
                <c:pt idx="263">
                  <c:v>-0.30630600000000002</c:v>
                </c:pt>
                <c:pt idx="264">
                  <c:v>-0.30180200000000001</c:v>
                </c:pt>
                <c:pt idx="265">
                  <c:v>-0.30360399999999998</c:v>
                </c:pt>
                <c:pt idx="266">
                  <c:v>-0.290991</c:v>
                </c:pt>
                <c:pt idx="267">
                  <c:v>-0.26306299999999999</c:v>
                </c:pt>
                <c:pt idx="268">
                  <c:v>-0.26396399999999998</c:v>
                </c:pt>
                <c:pt idx="270">
                  <c:v>-0.26486500000000002</c:v>
                </c:pt>
                <c:pt idx="271">
                  <c:v>-0.26756799999999997</c:v>
                </c:pt>
                <c:pt idx="272">
                  <c:v>-0.28558600000000001</c:v>
                </c:pt>
                <c:pt idx="273">
                  <c:v>-0.30090099999999997</c:v>
                </c:pt>
                <c:pt idx="274">
                  <c:v>-0.31801800000000002</c:v>
                </c:pt>
                <c:pt idx="275">
                  <c:v>-0.336036</c:v>
                </c:pt>
                <c:pt idx="276">
                  <c:v>-0.32162199999999996</c:v>
                </c:pt>
                <c:pt idx="277">
                  <c:v>-0.33243200000000001</c:v>
                </c:pt>
                <c:pt idx="278">
                  <c:v>-0.31531500000000001</c:v>
                </c:pt>
                <c:pt idx="279">
                  <c:v>-0.32072099999999998</c:v>
                </c:pt>
                <c:pt idx="280">
                  <c:v>-0.32342300000000002</c:v>
                </c:pt>
                <c:pt idx="281">
                  <c:v>-0.34054099999999998</c:v>
                </c:pt>
                <c:pt idx="282">
                  <c:v>-0.34594599999999998</c:v>
                </c:pt>
                <c:pt idx="283">
                  <c:v>-0.34234200000000004</c:v>
                </c:pt>
                <c:pt idx="284">
                  <c:v>-0.322523</c:v>
                </c:pt>
                <c:pt idx="285">
                  <c:v>-0.32342300000000002</c:v>
                </c:pt>
                <c:pt idx="286">
                  <c:v>-0.33693699999999999</c:v>
                </c:pt>
                <c:pt idx="287">
                  <c:v>-0.33333299999999999</c:v>
                </c:pt>
                <c:pt idx="288">
                  <c:v>-0.31261299999999997</c:v>
                </c:pt>
                <c:pt idx="289">
                  <c:v>-0.32612600000000003</c:v>
                </c:pt>
                <c:pt idx="290">
                  <c:v>-0.316216</c:v>
                </c:pt>
                <c:pt idx="291">
                  <c:v>-0.31891900000000001</c:v>
                </c:pt>
                <c:pt idx="292">
                  <c:v>-0.31891900000000001</c:v>
                </c:pt>
                <c:pt idx="293">
                  <c:v>-0.30180200000000001</c:v>
                </c:pt>
                <c:pt idx="295">
                  <c:v>-0.31801800000000002</c:v>
                </c:pt>
                <c:pt idx="296">
                  <c:v>-0.32342300000000002</c:v>
                </c:pt>
                <c:pt idx="297">
                  <c:v>-0.33063100000000001</c:v>
                </c:pt>
                <c:pt idx="298">
                  <c:v>-0.34864899999999999</c:v>
                </c:pt>
                <c:pt idx="299">
                  <c:v>-0.33783799999999997</c:v>
                </c:pt>
                <c:pt idx="300">
                  <c:v>-0.33333299999999999</c:v>
                </c:pt>
                <c:pt idx="301">
                  <c:v>-0.33423400000000003</c:v>
                </c:pt>
                <c:pt idx="302">
                  <c:v>-0.36396400000000001</c:v>
                </c:pt>
                <c:pt idx="303">
                  <c:v>-0.37117100000000003</c:v>
                </c:pt>
                <c:pt idx="304">
                  <c:v>-0.37387399999999998</c:v>
                </c:pt>
                <c:pt idx="305">
                  <c:v>-0.36666699999999997</c:v>
                </c:pt>
                <c:pt idx="306">
                  <c:v>-0.372973</c:v>
                </c:pt>
                <c:pt idx="307">
                  <c:v>-0.39459499999999997</c:v>
                </c:pt>
                <c:pt idx="308">
                  <c:v>-0.398198</c:v>
                </c:pt>
                <c:pt idx="309">
                  <c:v>-0.39909899999999998</c:v>
                </c:pt>
                <c:pt idx="310">
                  <c:v>-0.39459499999999997</c:v>
                </c:pt>
                <c:pt idx="311">
                  <c:v>-0.398198</c:v>
                </c:pt>
                <c:pt idx="312">
                  <c:v>-0.38828800000000002</c:v>
                </c:pt>
                <c:pt idx="313">
                  <c:v>-0.39639600000000003</c:v>
                </c:pt>
                <c:pt idx="314">
                  <c:v>-0.38018000000000002</c:v>
                </c:pt>
                <c:pt idx="315">
                  <c:v>-0.38018000000000002</c:v>
                </c:pt>
                <c:pt idx="316">
                  <c:v>-0.36396400000000001</c:v>
                </c:pt>
                <c:pt idx="317">
                  <c:v>-0.361261</c:v>
                </c:pt>
                <c:pt idx="318">
                  <c:v>-0.36216199999999998</c:v>
                </c:pt>
                <c:pt idx="320">
                  <c:v>-0.35675699999999999</c:v>
                </c:pt>
                <c:pt idx="321">
                  <c:v>-0.32612600000000003</c:v>
                </c:pt>
                <c:pt idx="322">
                  <c:v>-0.31351400000000001</c:v>
                </c:pt>
                <c:pt idx="323">
                  <c:v>-0.31801800000000002</c:v>
                </c:pt>
                <c:pt idx="324">
                  <c:v>-0.32342300000000002</c:v>
                </c:pt>
                <c:pt idx="325">
                  <c:v>-0.31981999999999999</c:v>
                </c:pt>
                <c:pt idx="326">
                  <c:v>-0.302703</c:v>
                </c:pt>
                <c:pt idx="327">
                  <c:v>-0.3</c:v>
                </c:pt>
                <c:pt idx="328">
                  <c:v>-0.29639599999999999</c:v>
                </c:pt>
                <c:pt idx="329">
                  <c:v>-0.279279</c:v>
                </c:pt>
                <c:pt idx="330">
                  <c:v>-0.28378399999999998</c:v>
                </c:pt>
                <c:pt idx="331">
                  <c:v>-0.287387</c:v>
                </c:pt>
                <c:pt idx="332">
                  <c:v>-0.30360399999999998</c:v>
                </c:pt>
                <c:pt idx="333">
                  <c:v>-0.32972999999999997</c:v>
                </c:pt>
                <c:pt idx="334">
                  <c:v>-0.33423400000000003</c:v>
                </c:pt>
                <c:pt idx="335">
                  <c:v>-0.33423400000000003</c:v>
                </c:pt>
                <c:pt idx="336">
                  <c:v>-0.327928</c:v>
                </c:pt>
                <c:pt idx="337">
                  <c:v>-0.324324</c:v>
                </c:pt>
                <c:pt idx="338">
                  <c:v>-0.30360399999999998</c:v>
                </c:pt>
                <c:pt idx="339">
                  <c:v>-0.29729700000000003</c:v>
                </c:pt>
                <c:pt idx="340">
                  <c:v>-0.3</c:v>
                </c:pt>
                <c:pt idx="341">
                  <c:v>-0.27387400000000001</c:v>
                </c:pt>
                <c:pt idx="342">
                  <c:v>-0.23063099999999997</c:v>
                </c:pt>
                <c:pt idx="343">
                  <c:v>-0.217117</c:v>
                </c:pt>
                <c:pt idx="344">
                  <c:v>-0.20810800000000002</c:v>
                </c:pt>
                <c:pt idx="345">
                  <c:v>-0.22612599999999999</c:v>
                </c:pt>
                <c:pt idx="346">
                  <c:v>-0.20990999999999999</c:v>
                </c:pt>
                <c:pt idx="347">
                  <c:v>-0.22792799999999999</c:v>
                </c:pt>
                <c:pt idx="348">
                  <c:v>-0.24054099999999998</c:v>
                </c:pt>
                <c:pt idx="349">
                  <c:v>-0.25045000000000001</c:v>
                </c:pt>
                <c:pt idx="350">
                  <c:v>-0.27567599999999998</c:v>
                </c:pt>
                <c:pt idx="351">
                  <c:v>-0.290991</c:v>
                </c:pt>
                <c:pt idx="352">
                  <c:v>-0.294595</c:v>
                </c:pt>
                <c:pt idx="353">
                  <c:v>-0.30540500000000004</c:v>
                </c:pt>
                <c:pt idx="354">
                  <c:v>-0.30630600000000002</c:v>
                </c:pt>
                <c:pt idx="355">
                  <c:v>-0.31531500000000001</c:v>
                </c:pt>
                <c:pt idx="356">
                  <c:v>-0.327928</c:v>
                </c:pt>
                <c:pt idx="357">
                  <c:v>-0.32882899999999998</c:v>
                </c:pt>
                <c:pt idx="358">
                  <c:v>-0.32522499999999999</c:v>
                </c:pt>
                <c:pt idx="359">
                  <c:v>-0.31711699999999998</c:v>
                </c:pt>
                <c:pt idx="360">
                  <c:v>-0.322523</c:v>
                </c:pt>
                <c:pt idx="361">
                  <c:v>-0.32882899999999998</c:v>
                </c:pt>
                <c:pt idx="362">
                  <c:v>-0.39729700000000001</c:v>
                </c:pt>
                <c:pt idx="363">
                  <c:v>-0.39008999999999999</c:v>
                </c:pt>
                <c:pt idx="364">
                  <c:v>-0.398198</c:v>
                </c:pt>
                <c:pt idx="365">
                  <c:v>-0.41171199999999997</c:v>
                </c:pt>
                <c:pt idx="366">
                  <c:v>-0.41711700000000002</c:v>
                </c:pt>
                <c:pt idx="367">
                  <c:v>-0.37837799999999999</c:v>
                </c:pt>
                <c:pt idx="368">
                  <c:v>-0.35495500000000002</c:v>
                </c:pt>
                <c:pt idx="369">
                  <c:v>-0.35135100000000002</c:v>
                </c:pt>
                <c:pt idx="370">
                  <c:v>-0.35225200000000001</c:v>
                </c:pt>
                <c:pt idx="371">
                  <c:v>-0.35225200000000001</c:v>
                </c:pt>
                <c:pt idx="372">
                  <c:v>-0.35585600000000001</c:v>
                </c:pt>
                <c:pt idx="373">
                  <c:v>-0.35495500000000002</c:v>
                </c:pt>
                <c:pt idx="376">
                  <c:v>-0.35135100000000002</c:v>
                </c:pt>
                <c:pt idx="377">
                  <c:v>-0.34054099999999998</c:v>
                </c:pt>
                <c:pt idx="378">
                  <c:v>-0.33873900000000001</c:v>
                </c:pt>
                <c:pt idx="380">
                  <c:v>-0.35045000000000004</c:v>
                </c:pt>
                <c:pt idx="381">
                  <c:v>-0.35585600000000001</c:v>
                </c:pt>
                <c:pt idx="382">
                  <c:v>-0.38558599999999998</c:v>
                </c:pt>
                <c:pt idx="383">
                  <c:v>-0.38018000000000002</c:v>
                </c:pt>
                <c:pt idx="384">
                  <c:v>-0.36576599999999998</c:v>
                </c:pt>
                <c:pt idx="385">
                  <c:v>-0.35765799999999998</c:v>
                </c:pt>
                <c:pt idx="386">
                  <c:v>-0.35045000000000004</c:v>
                </c:pt>
                <c:pt idx="387">
                  <c:v>-0.361261</c:v>
                </c:pt>
                <c:pt idx="388">
                  <c:v>-0.369369</c:v>
                </c:pt>
                <c:pt idx="389">
                  <c:v>-0.36036000000000001</c:v>
                </c:pt>
                <c:pt idx="390">
                  <c:v>-0.381081</c:v>
                </c:pt>
                <c:pt idx="391">
                  <c:v>-0.33243200000000001</c:v>
                </c:pt>
                <c:pt idx="392">
                  <c:v>-0.34504499999999999</c:v>
                </c:pt>
                <c:pt idx="393">
                  <c:v>-0.36036000000000001</c:v>
                </c:pt>
                <c:pt idx="394">
                  <c:v>-0.36306300000000002</c:v>
                </c:pt>
                <c:pt idx="395">
                  <c:v>-0.35765799999999998</c:v>
                </c:pt>
                <c:pt idx="396">
                  <c:v>-0.37837799999999999</c:v>
                </c:pt>
                <c:pt idx="397">
                  <c:v>-0.38918900000000001</c:v>
                </c:pt>
                <c:pt idx="398">
                  <c:v>-0.39729700000000001</c:v>
                </c:pt>
                <c:pt idx="399">
                  <c:v>-0.381081</c:v>
                </c:pt>
                <c:pt idx="400">
                  <c:v>-0.37387399999999998</c:v>
                </c:pt>
                <c:pt idx="401">
                  <c:v>-0.37387399999999998</c:v>
                </c:pt>
                <c:pt idx="402">
                  <c:v>-0.38378400000000001</c:v>
                </c:pt>
                <c:pt idx="403">
                  <c:v>-0.376577</c:v>
                </c:pt>
                <c:pt idx="404">
                  <c:v>-0.36486499999999999</c:v>
                </c:pt>
                <c:pt idx="405">
                  <c:v>-0.35135100000000002</c:v>
                </c:pt>
                <c:pt idx="406">
                  <c:v>-0.35495500000000002</c:v>
                </c:pt>
                <c:pt idx="407">
                  <c:v>-0.37567600000000001</c:v>
                </c:pt>
                <c:pt idx="408">
                  <c:v>-0.34144099999999999</c:v>
                </c:pt>
                <c:pt idx="409">
                  <c:v>-0.34054099999999998</c:v>
                </c:pt>
                <c:pt idx="410">
                  <c:v>-0.34414400000000001</c:v>
                </c:pt>
                <c:pt idx="411">
                  <c:v>-0.32882899999999998</c:v>
                </c:pt>
                <c:pt idx="412">
                  <c:v>-0.33513500000000002</c:v>
                </c:pt>
                <c:pt idx="413">
                  <c:v>-0.33153199999999999</c:v>
                </c:pt>
                <c:pt idx="415">
                  <c:v>-0.36576599999999998</c:v>
                </c:pt>
                <c:pt idx="416">
                  <c:v>-0.36756800000000001</c:v>
                </c:pt>
                <c:pt idx="417">
                  <c:v>-0.38738700000000004</c:v>
                </c:pt>
                <c:pt idx="418">
                  <c:v>-0.36666699999999997</c:v>
                </c:pt>
                <c:pt idx="419">
                  <c:v>-0.42432400000000003</c:v>
                </c:pt>
                <c:pt idx="420">
                  <c:v>-0.40360399999999996</c:v>
                </c:pt>
                <c:pt idx="421">
                  <c:v>-0.38018000000000002</c:v>
                </c:pt>
                <c:pt idx="422">
                  <c:v>-0.39639600000000003</c:v>
                </c:pt>
                <c:pt idx="423">
                  <c:v>-0.37117100000000003</c:v>
                </c:pt>
                <c:pt idx="424">
                  <c:v>-0.36396400000000001</c:v>
                </c:pt>
                <c:pt idx="425">
                  <c:v>-0.347748</c:v>
                </c:pt>
                <c:pt idx="426">
                  <c:v>-0.35045000000000004</c:v>
                </c:pt>
                <c:pt idx="427">
                  <c:v>-0.34414400000000001</c:v>
                </c:pt>
                <c:pt idx="428">
                  <c:v>-0.35315299999999999</c:v>
                </c:pt>
                <c:pt idx="429">
                  <c:v>-0.39008999999999999</c:v>
                </c:pt>
                <c:pt idx="430">
                  <c:v>-0.381081</c:v>
                </c:pt>
                <c:pt idx="431">
                  <c:v>-0.369369</c:v>
                </c:pt>
                <c:pt idx="432">
                  <c:v>-0.35225200000000001</c:v>
                </c:pt>
                <c:pt idx="433">
                  <c:v>-0.36666699999999997</c:v>
                </c:pt>
                <c:pt idx="434">
                  <c:v>-0.35135100000000002</c:v>
                </c:pt>
                <c:pt idx="435">
                  <c:v>-0.36216199999999998</c:v>
                </c:pt>
                <c:pt idx="436">
                  <c:v>-0.35765799999999998</c:v>
                </c:pt>
                <c:pt idx="437">
                  <c:v>-0.36036000000000001</c:v>
                </c:pt>
                <c:pt idx="438">
                  <c:v>-0.36486499999999999</c:v>
                </c:pt>
                <c:pt idx="439">
                  <c:v>-0.37026999999999999</c:v>
                </c:pt>
                <c:pt idx="440">
                  <c:v>-0.35225200000000001</c:v>
                </c:pt>
                <c:pt idx="441">
                  <c:v>-0.33333299999999999</c:v>
                </c:pt>
                <c:pt idx="442">
                  <c:v>-0.33873900000000001</c:v>
                </c:pt>
                <c:pt idx="443">
                  <c:v>-0.31891900000000001</c:v>
                </c:pt>
                <c:pt idx="444">
                  <c:v>-0.324324</c:v>
                </c:pt>
                <c:pt idx="445">
                  <c:v>-0.34324300000000002</c:v>
                </c:pt>
                <c:pt idx="446">
                  <c:v>-0.33873900000000001</c:v>
                </c:pt>
                <c:pt idx="447">
                  <c:v>-0.32522499999999999</c:v>
                </c:pt>
                <c:pt idx="448">
                  <c:v>-0.29639599999999999</c:v>
                </c:pt>
                <c:pt idx="449">
                  <c:v>-0.30450500000000003</c:v>
                </c:pt>
                <c:pt idx="450">
                  <c:v>-0.28558600000000001</c:v>
                </c:pt>
                <c:pt idx="451">
                  <c:v>-0.30450500000000003</c:v>
                </c:pt>
                <c:pt idx="452">
                  <c:v>-0.30180200000000001</c:v>
                </c:pt>
                <c:pt idx="454">
                  <c:v>-0.30630600000000002</c:v>
                </c:pt>
                <c:pt idx="455">
                  <c:v>-0.31351400000000001</c:v>
                </c:pt>
                <c:pt idx="456">
                  <c:v>-0.32522499999999999</c:v>
                </c:pt>
                <c:pt idx="457">
                  <c:v>-0.35405399999999998</c:v>
                </c:pt>
                <c:pt idx="458">
                  <c:v>-0.37387399999999998</c:v>
                </c:pt>
                <c:pt idx="459">
                  <c:v>-0.39189200000000002</c:v>
                </c:pt>
                <c:pt idx="460">
                  <c:v>-0.41621600000000003</c:v>
                </c:pt>
                <c:pt idx="461">
                  <c:v>-0.418018</c:v>
                </c:pt>
                <c:pt idx="462">
                  <c:v>-0.40900900000000001</c:v>
                </c:pt>
                <c:pt idx="463">
                  <c:v>-0.41531499999999999</c:v>
                </c:pt>
                <c:pt idx="464">
                  <c:v>-0.42432400000000003</c:v>
                </c:pt>
                <c:pt idx="465">
                  <c:v>-0.41531499999999999</c:v>
                </c:pt>
                <c:pt idx="466">
                  <c:v>-0.406306</c:v>
                </c:pt>
                <c:pt idx="467">
                  <c:v>-0.42432400000000003</c:v>
                </c:pt>
                <c:pt idx="468">
                  <c:v>-0.42973</c:v>
                </c:pt>
                <c:pt idx="469">
                  <c:v>-0.46576600000000001</c:v>
                </c:pt>
                <c:pt idx="470">
                  <c:v>-0.468468</c:v>
                </c:pt>
                <c:pt idx="471">
                  <c:v>-0.49549500000000002</c:v>
                </c:pt>
                <c:pt idx="472">
                  <c:v>-0.52432400000000001</c:v>
                </c:pt>
                <c:pt idx="473">
                  <c:v>-0.51711700000000005</c:v>
                </c:pt>
                <c:pt idx="474">
                  <c:v>-0.50450499999999998</c:v>
                </c:pt>
                <c:pt idx="475">
                  <c:v>-0.496396</c:v>
                </c:pt>
                <c:pt idx="476">
                  <c:v>-0.50180199999999997</c:v>
                </c:pt>
                <c:pt idx="477">
                  <c:v>-0.48018</c:v>
                </c:pt>
                <c:pt idx="478">
                  <c:v>-0.47927900000000001</c:v>
                </c:pt>
                <c:pt idx="480">
                  <c:v>-0.46756799999999998</c:v>
                </c:pt>
                <c:pt idx="481">
                  <c:v>-0.47297299999999998</c:v>
                </c:pt>
                <c:pt idx="482">
                  <c:v>-0.47297299999999998</c:v>
                </c:pt>
                <c:pt idx="483">
                  <c:v>-0.47747700000000004</c:v>
                </c:pt>
                <c:pt idx="484">
                  <c:v>-0.48018</c:v>
                </c:pt>
                <c:pt idx="485">
                  <c:v>-0.488288</c:v>
                </c:pt>
                <c:pt idx="486">
                  <c:v>-0.49549500000000002</c:v>
                </c:pt>
                <c:pt idx="487">
                  <c:v>-0.46756799999999998</c:v>
                </c:pt>
                <c:pt idx="488">
                  <c:v>-0.48468499999999998</c:v>
                </c:pt>
                <c:pt idx="489">
                  <c:v>-0.49279299999999998</c:v>
                </c:pt>
                <c:pt idx="490">
                  <c:v>-0.49279299999999998</c:v>
                </c:pt>
                <c:pt idx="491">
                  <c:v>-0.49369399999999997</c:v>
                </c:pt>
                <c:pt idx="492">
                  <c:v>-0.50540499999999999</c:v>
                </c:pt>
                <c:pt idx="493">
                  <c:v>-0.47927900000000001</c:v>
                </c:pt>
                <c:pt idx="494">
                  <c:v>-0.50360399999999994</c:v>
                </c:pt>
                <c:pt idx="495">
                  <c:v>-0.52612599999999998</c:v>
                </c:pt>
                <c:pt idx="496">
                  <c:v>-0.52342299999999997</c:v>
                </c:pt>
                <c:pt idx="497">
                  <c:v>-0.51621600000000001</c:v>
                </c:pt>
                <c:pt idx="498">
                  <c:v>-0.50720699999999996</c:v>
                </c:pt>
                <c:pt idx="499">
                  <c:v>-0.52162200000000003</c:v>
                </c:pt>
                <c:pt idx="500">
                  <c:v>-0.50990999999999997</c:v>
                </c:pt>
                <c:pt idx="501">
                  <c:v>-0.51261299999999999</c:v>
                </c:pt>
                <c:pt idx="502">
                  <c:v>-0.536937</c:v>
                </c:pt>
                <c:pt idx="503">
                  <c:v>-0.53423399999999999</c:v>
                </c:pt>
                <c:pt idx="504">
                  <c:v>-0.52522500000000005</c:v>
                </c:pt>
                <c:pt idx="505">
                  <c:v>-0.55855900000000003</c:v>
                </c:pt>
                <c:pt idx="506">
                  <c:v>-0.56666700000000003</c:v>
                </c:pt>
                <c:pt idx="507">
                  <c:v>-0.58648600000000006</c:v>
                </c:pt>
                <c:pt idx="509">
                  <c:v>-0.57657700000000001</c:v>
                </c:pt>
                <c:pt idx="510">
                  <c:v>-0.60720700000000005</c:v>
                </c:pt>
                <c:pt idx="511">
                  <c:v>-0.60810799999999998</c:v>
                </c:pt>
                <c:pt idx="512">
                  <c:v>-0.60360400000000003</c:v>
                </c:pt>
                <c:pt idx="513">
                  <c:v>-0.60810799999999998</c:v>
                </c:pt>
                <c:pt idx="514">
                  <c:v>-0.61081099999999999</c:v>
                </c:pt>
                <c:pt idx="515">
                  <c:v>-0.61621599999999999</c:v>
                </c:pt>
                <c:pt idx="516">
                  <c:v>-0.60990999999999995</c:v>
                </c:pt>
                <c:pt idx="517">
                  <c:v>-0.63153199999999998</c:v>
                </c:pt>
                <c:pt idx="518">
                  <c:v>-0.64054100000000003</c:v>
                </c:pt>
                <c:pt idx="519">
                  <c:v>-0.62432399999999999</c:v>
                </c:pt>
                <c:pt idx="520">
                  <c:v>-0.61801799999999996</c:v>
                </c:pt>
                <c:pt idx="521">
                  <c:v>-0.62522500000000003</c:v>
                </c:pt>
                <c:pt idx="522">
                  <c:v>-0.62162200000000001</c:v>
                </c:pt>
                <c:pt idx="523">
                  <c:v>-0.62162200000000001</c:v>
                </c:pt>
                <c:pt idx="524">
                  <c:v>-0.63963999999999999</c:v>
                </c:pt>
                <c:pt idx="525">
                  <c:v>-0.63693699999999998</c:v>
                </c:pt>
                <c:pt idx="526">
                  <c:v>-0.62792800000000004</c:v>
                </c:pt>
                <c:pt idx="527">
                  <c:v>-0.60990999999999995</c:v>
                </c:pt>
                <c:pt idx="528">
                  <c:v>-0.60540499999999997</c:v>
                </c:pt>
                <c:pt idx="530">
                  <c:v>-0.6</c:v>
                </c:pt>
                <c:pt idx="531">
                  <c:v>-0.613514</c:v>
                </c:pt>
                <c:pt idx="532">
                  <c:v>-0.595495</c:v>
                </c:pt>
                <c:pt idx="533">
                  <c:v>-0.60990999999999995</c:v>
                </c:pt>
                <c:pt idx="534">
                  <c:v>-0.59819800000000001</c:v>
                </c:pt>
                <c:pt idx="535">
                  <c:v>-0.59909900000000005</c:v>
                </c:pt>
                <c:pt idx="536">
                  <c:v>-0.595495</c:v>
                </c:pt>
                <c:pt idx="537">
                  <c:v>-0.59459499999999998</c:v>
                </c:pt>
                <c:pt idx="538">
                  <c:v>-0.581982</c:v>
                </c:pt>
                <c:pt idx="539">
                  <c:v>-0.58918899999999996</c:v>
                </c:pt>
                <c:pt idx="540">
                  <c:v>-0.59009</c:v>
                </c:pt>
                <c:pt idx="541">
                  <c:v>-0.60450499999999996</c:v>
                </c:pt>
                <c:pt idx="542">
                  <c:v>-0.595495</c:v>
                </c:pt>
                <c:pt idx="543">
                  <c:v>-0.58918899999999996</c:v>
                </c:pt>
                <c:pt idx="544">
                  <c:v>-0.59189199999999997</c:v>
                </c:pt>
                <c:pt idx="545">
                  <c:v>-0.58828800000000003</c:v>
                </c:pt>
                <c:pt idx="546">
                  <c:v>-0.57747700000000002</c:v>
                </c:pt>
                <c:pt idx="547">
                  <c:v>-0.57477500000000004</c:v>
                </c:pt>
                <c:pt idx="548">
                  <c:v>-0.59909900000000005</c:v>
                </c:pt>
                <c:pt idx="549">
                  <c:v>-0.60270299999999999</c:v>
                </c:pt>
                <c:pt idx="550">
                  <c:v>-0.61261299999999996</c:v>
                </c:pt>
                <c:pt idx="551">
                  <c:v>-0.61171200000000003</c:v>
                </c:pt>
                <c:pt idx="552">
                  <c:v>-0.63153199999999998</c:v>
                </c:pt>
                <c:pt idx="553">
                  <c:v>-0.61081099999999999</c:v>
                </c:pt>
                <c:pt idx="555">
                  <c:v>-0.61171200000000003</c:v>
                </c:pt>
                <c:pt idx="556">
                  <c:v>-0.595495</c:v>
                </c:pt>
                <c:pt idx="557">
                  <c:v>-0.59369399999999994</c:v>
                </c:pt>
                <c:pt idx="558">
                  <c:v>-0.58378399999999997</c:v>
                </c:pt>
                <c:pt idx="559">
                  <c:v>-0.58378399999999997</c:v>
                </c:pt>
                <c:pt idx="560">
                  <c:v>-0.59729699999999997</c:v>
                </c:pt>
                <c:pt idx="561">
                  <c:v>-0.59819800000000001</c:v>
                </c:pt>
                <c:pt idx="562">
                  <c:v>-0.60720700000000005</c:v>
                </c:pt>
                <c:pt idx="563">
                  <c:v>-0.60900900000000002</c:v>
                </c:pt>
                <c:pt idx="564">
                  <c:v>-0.56666700000000003</c:v>
                </c:pt>
                <c:pt idx="565">
                  <c:v>-0.57837800000000006</c:v>
                </c:pt>
                <c:pt idx="566">
                  <c:v>-0.57117099999999998</c:v>
                </c:pt>
                <c:pt idx="567">
                  <c:v>-0.57027000000000005</c:v>
                </c:pt>
                <c:pt idx="568">
                  <c:v>-0.595495</c:v>
                </c:pt>
                <c:pt idx="569">
                  <c:v>-0.60090100000000002</c:v>
                </c:pt>
                <c:pt idx="570">
                  <c:v>-0.59279300000000001</c:v>
                </c:pt>
                <c:pt idx="571">
                  <c:v>-0.56666700000000003</c:v>
                </c:pt>
                <c:pt idx="572">
                  <c:v>-0.55585600000000002</c:v>
                </c:pt>
                <c:pt idx="573">
                  <c:v>-0.52882899999999999</c:v>
                </c:pt>
                <c:pt idx="574">
                  <c:v>-0.51531499999999997</c:v>
                </c:pt>
                <c:pt idx="575">
                  <c:v>-0.51081100000000002</c:v>
                </c:pt>
                <c:pt idx="576">
                  <c:v>-0.51891900000000002</c:v>
                </c:pt>
                <c:pt idx="577">
                  <c:v>-0.51621600000000001</c:v>
                </c:pt>
                <c:pt idx="578">
                  <c:v>-0.536937</c:v>
                </c:pt>
                <c:pt idx="580">
                  <c:v>-0.54684699999999997</c:v>
                </c:pt>
                <c:pt idx="581">
                  <c:v>-0.54594600000000004</c:v>
                </c:pt>
                <c:pt idx="582">
                  <c:v>-0.55945900000000004</c:v>
                </c:pt>
                <c:pt idx="583">
                  <c:v>-0.58108099999999996</c:v>
                </c:pt>
                <c:pt idx="584">
                  <c:v>-0.57927899999999999</c:v>
                </c:pt>
                <c:pt idx="585">
                  <c:v>-0.57477500000000004</c:v>
                </c:pt>
                <c:pt idx="586">
                  <c:v>-0.58648600000000006</c:v>
                </c:pt>
                <c:pt idx="587">
                  <c:v>-0.57747700000000002</c:v>
                </c:pt>
                <c:pt idx="588">
                  <c:v>-0.55765799999999999</c:v>
                </c:pt>
                <c:pt idx="589">
                  <c:v>-0.56486499999999995</c:v>
                </c:pt>
                <c:pt idx="590">
                  <c:v>-0.55945900000000004</c:v>
                </c:pt>
                <c:pt idx="591">
                  <c:v>-0.54684699999999997</c:v>
                </c:pt>
                <c:pt idx="592">
                  <c:v>-0.55044999999999999</c:v>
                </c:pt>
                <c:pt idx="593">
                  <c:v>-0.55135100000000004</c:v>
                </c:pt>
                <c:pt idx="594">
                  <c:v>-0.55495499999999998</c:v>
                </c:pt>
                <c:pt idx="595">
                  <c:v>-0.54234199999999999</c:v>
                </c:pt>
                <c:pt idx="596">
                  <c:v>-0.56936900000000001</c:v>
                </c:pt>
                <c:pt idx="597">
                  <c:v>-0.581982</c:v>
                </c:pt>
                <c:pt idx="598">
                  <c:v>-0.52882899999999999</c:v>
                </c:pt>
                <c:pt idx="599">
                  <c:v>-0.52612599999999998</c:v>
                </c:pt>
                <c:pt idx="600">
                  <c:v>-0.49369399999999997</c:v>
                </c:pt>
                <c:pt idx="601">
                  <c:v>-0.50540499999999999</c:v>
                </c:pt>
                <c:pt idx="602">
                  <c:v>-0.488288</c:v>
                </c:pt>
                <c:pt idx="603">
                  <c:v>-0.48648600000000003</c:v>
                </c:pt>
                <c:pt idx="604">
                  <c:v>-0.49279299999999998</c:v>
                </c:pt>
                <c:pt idx="605">
                  <c:v>-0.49909900000000001</c:v>
                </c:pt>
                <c:pt idx="606">
                  <c:v>-0.50360399999999994</c:v>
                </c:pt>
                <c:pt idx="607">
                  <c:v>-0.50990999999999997</c:v>
                </c:pt>
                <c:pt idx="608">
                  <c:v>-0.50900900000000004</c:v>
                </c:pt>
                <c:pt idx="609">
                  <c:v>-0.50900900000000004</c:v>
                </c:pt>
                <c:pt idx="610">
                  <c:v>-0.49099100000000001</c:v>
                </c:pt>
                <c:pt idx="611">
                  <c:v>-0.496396</c:v>
                </c:pt>
                <c:pt idx="612">
                  <c:v>-0.48558599999999996</c:v>
                </c:pt>
                <c:pt idx="613">
                  <c:v>-0.49819800000000003</c:v>
                </c:pt>
                <c:pt idx="614">
                  <c:v>-0.52072099999999999</c:v>
                </c:pt>
                <c:pt idx="615">
                  <c:v>-0.50720699999999996</c:v>
                </c:pt>
                <c:pt idx="616">
                  <c:v>-0.49909900000000001</c:v>
                </c:pt>
                <c:pt idx="617">
                  <c:v>-0.46756799999999998</c:v>
                </c:pt>
                <c:pt idx="618">
                  <c:v>-0.47207199999999999</c:v>
                </c:pt>
                <c:pt idx="619">
                  <c:v>-0.48468499999999998</c:v>
                </c:pt>
                <c:pt idx="620">
                  <c:v>-0.49099100000000001</c:v>
                </c:pt>
                <c:pt idx="621">
                  <c:v>-0.47927900000000001</c:v>
                </c:pt>
                <c:pt idx="622">
                  <c:v>-0.48018</c:v>
                </c:pt>
                <c:pt idx="623">
                  <c:v>-0.48288300000000001</c:v>
                </c:pt>
                <c:pt idx="624">
                  <c:v>-0.48018</c:v>
                </c:pt>
                <c:pt idx="625">
                  <c:v>-0.47027000000000002</c:v>
                </c:pt>
                <c:pt idx="626">
                  <c:v>-0.47837800000000003</c:v>
                </c:pt>
                <c:pt idx="627">
                  <c:v>-0.49729699999999999</c:v>
                </c:pt>
                <c:pt idx="628">
                  <c:v>-0.49369399999999997</c:v>
                </c:pt>
                <c:pt idx="629">
                  <c:v>-0.50360399999999994</c:v>
                </c:pt>
                <c:pt idx="630">
                  <c:v>-0.48468499999999998</c:v>
                </c:pt>
                <c:pt idx="631">
                  <c:v>-0.48108099999999998</c:v>
                </c:pt>
                <c:pt idx="632">
                  <c:v>-0.49009000000000003</c:v>
                </c:pt>
                <c:pt idx="633">
                  <c:v>-0.488288</c:v>
                </c:pt>
                <c:pt idx="635">
                  <c:v>-0.49819800000000003</c:v>
                </c:pt>
                <c:pt idx="636">
                  <c:v>-0.49549500000000002</c:v>
                </c:pt>
                <c:pt idx="637">
                  <c:v>-0.50270300000000001</c:v>
                </c:pt>
                <c:pt idx="638">
                  <c:v>-0.474775</c:v>
                </c:pt>
                <c:pt idx="639">
                  <c:v>-0.44955000000000001</c:v>
                </c:pt>
                <c:pt idx="640">
                  <c:v>-0.45765800000000001</c:v>
                </c:pt>
                <c:pt idx="641">
                  <c:v>-0.44684699999999999</c:v>
                </c:pt>
                <c:pt idx="642">
                  <c:v>-0.454955</c:v>
                </c:pt>
                <c:pt idx="643">
                  <c:v>-0.44144100000000003</c:v>
                </c:pt>
                <c:pt idx="644">
                  <c:v>-0.44774799999999998</c:v>
                </c:pt>
                <c:pt idx="645">
                  <c:v>-0.43603599999999998</c:v>
                </c:pt>
                <c:pt idx="646">
                  <c:v>-0.426126</c:v>
                </c:pt>
                <c:pt idx="647">
                  <c:v>-0.42522500000000002</c:v>
                </c:pt>
                <c:pt idx="648">
                  <c:v>-0.44414399999999998</c:v>
                </c:pt>
                <c:pt idx="649">
                  <c:v>-0.44504500000000002</c:v>
                </c:pt>
                <c:pt idx="650">
                  <c:v>-0.43153199999999997</c:v>
                </c:pt>
                <c:pt idx="651">
                  <c:v>-0.43063099999999999</c:v>
                </c:pt>
                <c:pt idx="652">
                  <c:v>-0.42882900000000002</c:v>
                </c:pt>
                <c:pt idx="653">
                  <c:v>-0.41981999999999997</c:v>
                </c:pt>
                <c:pt idx="654">
                  <c:v>-0.41261300000000001</c:v>
                </c:pt>
                <c:pt idx="655">
                  <c:v>-0.41711700000000002</c:v>
                </c:pt>
                <c:pt idx="656">
                  <c:v>-0.42792799999999998</c:v>
                </c:pt>
                <c:pt idx="657">
                  <c:v>-0.44054099999999996</c:v>
                </c:pt>
                <c:pt idx="658">
                  <c:v>-0.44234200000000001</c:v>
                </c:pt>
                <c:pt idx="659">
                  <c:v>-0.42792799999999998</c:v>
                </c:pt>
                <c:pt idx="660">
                  <c:v>-0.44864899999999996</c:v>
                </c:pt>
                <c:pt idx="661">
                  <c:v>-0.46756799999999998</c:v>
                </c:pt>
                <c:pt idx="662">
                  <c:v>-0.474775</c:v>
                </c:pt>
                <c:pt idx="663">
                  <c:v>-0.47027000000000002</c:v>
                </c:pt>
                <c:pt idx="664">
                  <c:v>-0.47567599999999999</c:v>
                </c:pt>
                <c:pt idx="665">
                  <c:v>-0.48378399999999999</c:v>
                </c:pt>
                <c:pt idx="666">
                  <c:v>-0.496396</c:v>
                </c:pt>
                <c:pt idx="667">
                  <c:v>-0.49909900000000001</c:v>
                </c:pt>
                <c:pt idx="668">
                  <c:v>-0.50180199999999997</c:v>
                </c:pt>
                <c:pt idx="669">
                  <c:v>-0.52792799999999995</c:v>
                </c:pt>
                <c:pt idx="670">
                  <c:v>-0.52342299999999997</c:v>
                </c:pt>
                <c:pt idx="671">
                  <c:v>-0.531532</c:v>
                </c:pt>
                <c:pt idx="673">
                  <c:v>-0.536937</c:v>
                </c:pt>
                <c:pt idx="674">
                  <c:v>-0.54864899999999994</c:v>
                </c:pt>
                <c:pt idx="675">
                  <c:v>-0.55405400000000005</c:v>
                </c:pt>
                <c:pt idx="676">
                  <c:v>-0.55675699999999995</c:v>
                </c:pt>
                <c:pt idx="677">
                  <c:v>-0.55315300000000001</c:v>
                </c:pt>
                <c:pt idx="678">
                  <c:v>-0.54594600000000004</c:v>
                </c:pt>
                <c:pt idx="679">
                  <c:v>-0.53964000000000001</c:v>
                </c:pt>
                <c:pt idx="680">
                  <c:v>-0.54324300000000003</c:v>
                </c:pt>
                <c:pt idx="681">
                  <c:v>-0.54054099999999994</c:v>
                </c:pt>
                <c:pt idx="682">
                  <c:v>-0.54954999999999998</c:v>
                </c:pt>
                <c:pt idx="683">
                  <c:v>-0.56756799999999996</c:v>
                </c:pt>
                <c:pt idx="684">
                  <c:v>-0.56936900000000001</c:v>
                </c:pt>
                <c:pt idx="685">
                  <c:v>-0.573874</c:v>
                </c:pt>
                <c:pt idx="686">
                  <c:v>-0.56306299999999998</c:v>
                </c:pt>
                <c:pt idx="687">
                  <c:v>-0.531532</c:v>
                </c:pt>
                <c:pt idx="688">
                  <c:v>-0.53333300000000006</c:v>
                </c:pt>
                <c:pt idx="689">
                  <c:v>-0.52612599999999998</c:v>
                </c:pt>
                <c:pt idx="690">
                  <c:v>-0.52973000000000003</c:v>
                </c:pt>
                <c:pt idx="691">
                  <c:v>-0.48918899999999998</c:v>
                </c:pt>
                <c:pt idx="692">
                  <c:v>-0.47567599999999999</c:v>
                </c:pt>
                <c:pt idx="693">
                  <c:v>-0.488288</c:v>
                </c:pt>
                <c:pt idx="694">
                  <c:v>-0.48198200000000002</c:v>
                </c:pt>
                <c:pt idx="695">
                  <c:v>-0.47657699999999997</c:v>
                </c:pt>
                <c:pt idx="696">
                  <c:v>-0.45765800000000001</c:v>
                </c:pt>
                <c:pt idx="697">
                  <c:v>-0.45855899999999999</c:v>
                </c:pt>
                <c:pt idx="698">
                  <c:v>-0.43603599999999998</c:v>
                </c:pt>
                <c:pt idx="699">
                  <c:v>-0.42432400000000003</c:v>
                </c:pt>
                <c:pt idx="700">
                  <c:v>-0.42342299999999999</c:v>
                </c:pt>
                <c:pt idx="701">
                  <c:v>-0.42702699999999999</c:v>
                </c:pt>
                <c:pt idx="702">
                  <c:v>-0.421622</c:v>
                </c:pt>
                <c:pt idx="703">
                  <c:v>-0.386486</c:v>
                </c:pt>
                <c:pt idx="704">
                  <c:v>-0.38918900000000001</c:v>
                </c:pt>
                <c:pt idx="705">
                  <c:v>-0.38738700000000004</c:v>
                </c:pt>
                <c:pt idx="706">
                  <c:v>-0.39459499999999997</c:v>
                </c:pt>
                <c:pt idx="707">
                  <c:v>-0.37747700000000001</c:v>
                </c:pt>
                <c:pt idx="708">
                  <c:v>-0.37477499999999997</c:v>
                </c:pt>
                <c:pt idx="709">
                  <c:v>-0.361261</c:v>
                </c:pt>
                <c:pt idx="710">
                  <c:v>-0.35675699999999999</c:v>
                </c:pt>
                <c:pt idx="711">
                  <c:v>-0.376577</c:v>
                </c:pt>
                <c:pt idx="712">
                  <c:v>-0.372973</c:v>
                </c:pt>
                <c:pt idx="713">
                  <c:v>-0.38558599999999998</c:v>
                </c:pt>
                <c:pt idx="714">
                  <c:v>-0.38288299999999997</c:v>
                </c:pt>
                <c:pt idx="715">
                  <c:v>-0.39369399999999999</c:v>
                </c:pt>
                <c:pt idx="716">
                  <c:v>-0.38738700000000004</c:v>
                </c:pt>
                <c:pt idx="717">
                  <c:v>-0.38378400000000001</c:v>
                </c:pt>
                <c:pt idx="718">
                  <c:v>-0.38558599999999998</c:v>
                </c:pt>
                <c:pt idx="719">
                  <c:v>-0.37747700000000001</c:v>
                </c:pt>
                <c:pt idx="720">
                  <c:v>-0.384685</c:v>
                </c:pt>
                <c:pt idx="721">
                  <c:v>-0.38828800000000002</c:v>
                </c:pt>
                <c:pt idx="722">
                  <c:v>-0.35765799999999998</c:v>
                </c:pt>
                <c:pt idx="723">
                  <c:v>-0.35135100000000002</c:v>
                </c:pt>
                <c:pt idx="724">
                  <c:v>-0.34954999999999997</c:v>
                </c:pt>
                <c:pt idx="725">
                  <c:v>-0.35855899999999996</c:v>
                </c:pt>
                <c:pt idx="726">
                  <c:v>-0.35855899999999996</c:v>
                </c:pt>
                <c:pt idx="727">
                  <c:v>-0.35765799999999998</c:v>
                </c:pt>
                <c:pt idx="728">
                  <c:v>-0.33153199999999999</c:v>
                </c:pt>
                <c:pt idx="729">
                  <c:v>-0.35135100000000002</c:v>
                </c:pt>
                <c:pt idx="730">
                  <c:v>-0.35315299999999999</c:v>
                </c:pt>
                <c:pt idx="731">
                  <c:v>-0.34414400000000001</c:v>
                </c:pt>
                <c:pt idx="732">
                  <c:v>-0.35945900000000003</c:v>
                </c:pt>
                <c:pt idx="733">
                  <c:v>-0.36036000000000001</c:v>
                </c:pt>
                <c:pt idx="734">
                  <c:v>-0.37837799999999999</c:v>
                </c:pt>
                <c:pt idx="735">
                  <c:v>-0.37207200000000001</c:v>
                </c:pt>
                <c:pt idx="737">
                  <c:v>-0.386486</c:v>
                </c:pt>
                <c:pt idx="738">
                  <c:v>-0.40180199999999999</c:v>
                </c:pt>
                <c:pt idx="739">
                  <c:v>-0.426126</c:v>
                </c:pt>
                <c:pt idx="740">
                  <c:v>-0.418018</c:v>
                </c:pt>
                <c:pt idx="741">
                  <c:v>-0.41891899999999999</c:v>
                </c:pt>
                <c:pt idx="742">
                  <c:v>-0.42882900000000002</c:v>
                </c:pt>
                <c:pt idx="743">
                  <c:v>-0.42342299999999999</c:v>
                </c:pt>
                <c:pt idx="744">
                  <c:v>-0.40810800000000003</c:v>
                </c:pt>
                <c:pt idx="745">
                  <c:v>-0.41351399999999999</c:v>
                </c:pt>
                <c:pt idx="746">
                  <c:v>-0.41081099999999998</c:v>
                </c:pt>
                <c:pt idx="747">
                  <c:v>-0.414414</c:v>
                </c:pt>
                <c:pt idx="748">
                  <c:v>-0.43333300000000002</c:v>
                </c:pt>
                <c:pt idx="749">
                  <c:v>-0.418018</c:v>
                </c:pt>
                <c:pt idx="750">
                  <c:v>-0.41711700000000002</c:v>
                </c:pt>
                <c:pt idx="751">
                  <c:v>-0.41621600000000003</c:v>
                </c:pt>
                <c:pt idx="752">
                  <c:v>-0.418018</c:v>
                </c:pt>
                <c:pt idx="753">
                  <c:v>-0.41621600000000003</c:v>
                </c:pt>
                <c:pt idx="754">
                  <c:v>-0.41981999999999997</c:v>
                </c:pt>
                <c:pt idx="755">
                  <c:v>-0.418018</c:v>
                </c:pt>
                <c:pt idx="756">
                  <c:v>-0.42702699999999999</c:v>
                </c:pt>
                <c:pt idx="757">
                  <c:v>-0.44594600000000001</c:v>
                </c:pt>
                <c:pt idx="758">
                  <c:v>-0.44684699999999999</c:v>
                </c:pt>
                <c:pt idx="759">
                  <c:v>-0.45405400000000001</c:v>
                </c:pt>
                <c:pt idx="760">
                  <c:v>-0.451351</c:v>
                </c:pt>
                <c:pt idx="761">
                  <c:v>-0.44864899999999996</c:v>
                </c:pt>
                <c:pt idx="762">
                  <c:v>-0.45045000000000002</c:v>
                </c:pt>
                <c:pt idx="763">
                  <c:v>-0.44955000000000001</c:v>
                </c:pt>
                <c:pt idx="764">
                  <c:v>-0.42432400000000003</c:v>
                </c:pt>
                <c:pt idx="765">
                  <c:v>-0.42973</c:v>
                </c:pt>
                <c:pt idx="767">
                  <c:v>-0.42702699999999999</c:v>
                </c:pt>
                <c:pt idx="768">
                  <c:v>-0.43153199999999997</c:v>
                </c:pt>
                <c:pt idx="769">
                  <c:v>-0.45225199999999999</c:v>
                </c:pt>
                <c:pt idx="770">
                  <c:v>-0.45045000000000002</c:v>
                </c:pt>
                <c:pt idx="771">
                  <c:v>-0.426126</c:v>
                </c:pt>
                <c:pt idx="772">
                  <c:v>-0.42973</c:v>
                </c:pt>
                <c:pt idx="773">
                  <c:v>-0.4</c:v>
                </c:pt>
                <c:pt idx="774">
                  <c:v>-0.39639600000000003</c:v>
                </c:pt>
                <c:pt idx="775">
                  <c:v>-0.39549500000000004</c:v>
                </c:pt>
                <c:pt idx="776">
                  <c:v>-0.39549500000000004</c:v>
                </c:pt>
                <c:pt idx="777">
                  <c:v>-0.386486</c:v>
                </c:pt>
                <c:pt idx="778">
                  <c:v>-0.38738700000000004</c:v>
                </c:pt>
                <c:pt idx="779">
                  <c:v>-0.40360399999999996</c:v>
                </c:pt>
                <c:pt idx="780">
                  <c:v>-0.40360399999999996</c:v>
                </c:pt>
                <c:pt idx="781">
                  <c:v>-0.41081099999999998</c:v>
                </c:pt>
                <c:pt idx="782">
                  <c:v>-0.40540500000000002</c:v>
                </c:pt>
                <c:pt idx="783">
                  <c:v>-0.41351399999999999</c:v>
                </c:pt>
                <c:pt idx="784">
                  <c:v>-0.43153199999999997</c:v>
                </c:pt>
                <c:pt idx="785">
                  <c:v>-0.421622</c:v>
                </c:pt>
                <c:pt idx="786">
                  <c:v>-0.40810800000000003</c:v>
                </c:pt>
                <c:pt idx="787">
                  <c:v>-0.42882900000000002</c:v>
                </c:pt>
                <c:pt idx="788">
                  <c:v>-0.45045000000000002</c:v>
                </c:pt>
                <c:pt idx="789">
                  <c:v>-0.43063099999999999</c:v>
                </c:pt>
                <c:pt idx="790">
                  <c:v>-0.40180199999999999</c:v>
                </c:pt>
                <c:pt idx="792">
                  <c:v>-0.39008999999999999</c:v>
                </c:pt>
                <c:pt idx="793">
                  <c:v>-0.38918900000000001</c:v>
                </c:pt>
                <c:pt idx="794">
                  <c:v>-0.38828800000000002</c:v>
                </c:pt>
                <c:pt idx="795">
                  <c:v>-0.384685</c:v>
                </c:pt>
                <c:pt idx="796">
                  <c:v>-0.39549500000000004</c:v>
                </c:pt>
                <c:pt idx="797">
                  <c:v>-0.41531499999999999</c:v>
                </c:pt>
                <c:pt idx="798">
                  <c:v>-0.42973</c:v>
                </c:pt>
                <c:pt idx="799">
                  <c:v>-0.42973</c:v>
                </c:pt>
                <c:pt idx="800">
                  <c:v>-0.43603599999999998</c:v>
                </c:pt>
                <c:pt idx="801">
                  <c:v>-0.42522500000000002</c:v>
                </c:pt>
                <c:pt idx="802">
                  <c:v>-0.418018</c:v>
                </c:pt>
                <c:pt idx="803">
                  <c:v>-0.40270299999999998</c:v>
                </c:pt>
                <c:pt idx="804">
                  <c:v>-0.39909899999999998</c:v>
                </c:pt>
                <c:pt idx="805">
                  <c:v>-0.40991</c:v>
                </c:pt>
                <c:pt idx="806">
                  <c:v>-0.38918900000000001</c:v>
                </c:pt>
                <c:pt idx="807">
                  <c:v>-0.37747700000000001</c:v>
                </c:pt>
                <c:pt idx="808">
                  <c:v>-0.37567600000000001</c:v>
                </c:pt>
                <c:pt idx="809">
                  <c:v>-0.38198199999999999</c:v>
                </c:pt>
                <c:pt idx="810">
                  <c:v>-0.38378400000000001</c:v>
                </c:pt>
                <c:pt idx="812">
                  <c:v>-0.40180199999999999</c:v>
                </c:pt>
                <c:pt idx="813">
                  <c:v>-0.40540500000000002</c:v>
                </c:pt>
                <c:pt idx="814">
                  <c:v>-0.41351399999999999</c:v>
                </c:pt>
                <c:pt idx="815">
                  <c:v>-0.41261300000000001</c:v>
                </c:pt>
                <c:pt idx="816">
                  <c:v>-0.41171199999999997</c:v>
                </c:pt>
                <c:pt idx="817">
                  <c:v>-0.398198</c:v>
                </c:pt>
                <c:pt idx="818">
                  <c:v>-0.39729700000000001</c:v>
                </c:pt>
                <c:pt idx="819">
                  <c:v>-0.38918900000000001</c:v>
                </c:pt>
                <c:pt idx="820">
                  <c:v>-0.37026999999999999</c:v>
                </c:pt>
                <c:pt idx="821">
                  <c:v>-0.36306300000000002</c:v>
                </c:pt>
                <c:pt idx="822">
                  <c:v>-0.37387399999999998</c:v>
                </c:pt>
                <c:pt idx="823">
                  <c:v>-0.36486499999999999</c:v>
                </c:pt>
                <c:pt idx="824">
                  <c:v>-0.392793</c:v>
                </c:pt>
                <c:pt idx="825">
                  <c:v>-0.39459499999999997</c:v>
                </c:pt>
                <c:pt idx="826">
                  <c:v>-0.406306</c:v>
                </c:pt>
                <c:pt idx="827">
                  <c:v>-0.42252299999999998</c:v>
                </c:pt>
                <c:pt idx="828">
                  <c:v>-0.44414399999999998</c:v>
                </c:pt>
                <c:pt idx="829">
                  <c:v>-0.44144100000000003</c:v>
                </c:pt>
                <c:pt idx="830">
                  <c:v>-0.44234200000000001</c:v>
                </c:pt>
                <c:pt idx="831">
                  <c:v>-0.46396399999999999</c:v>
                </c:pt>
                <c:pt idx="832">
                  <c:v>-0.451351</c:v>
                </c:pt>
                <c:pt idx="833">
                  <c:v>-0.45585599999999998</c:v>
                </c:pt>
                <c:pt idx="834">
                  <c:v>-0.44955000000000001</c:v>
                </c:pt>
                <c:pt idx="835">
                  <c:v>-0.43513499999999999</c:v>
                </c:pt>
                <c:pt idx="837">
                  <c:v>-0.41081099999999998</c:v>
                </c:pt>
                <c:pt idx="838">
                  <c:v>-0.39639600000000003</c:v>
                </c:pt>
                <c:pt idx="839">
                  <c:v>-0.40090100000000001</c:v>
                </c:pt>
                <c:pt idx="840">
                  <c:v>-0.369369</c:v>
                </c:pt>
                <c:pt idx="841">
                  <c:v>-0.37026999999999999</c:v>
                </c:pt>
                <c:pt idx="842">
                  <c:v>-0.34594599999999998</c:v>
                </c:pt>
                <c:pt idx="843">
                  <c:v>-0.34324300000000002</c:v>
                </c:pt>
                <c:pt idx="844">
                  <c:v>-0.33693699999999999</c:v>
                </c:pt>
                <c:pt idx="845">
                  <c:v>-0.33964</c:v>
                </c:pt>
                <c:pt idx="846">
                  <c:v>-0.33964</c:v>
                </c:pt>
                <c:pt idx="847">
                  <c:v>-0.33153199999999999</c:v>
                </c:pt>
                <c:pt idx="848">
                  <c:v>-0.33873900000000001</c:v>
                </c:pt>
                <c:pt idx="849">
                  <c:v>-0.347748</c:v>
                </c:pt>
                <c:pt idx="850">
                  <c:v>-0.33513500000000002</c:v>
                </c:pt>
                <c:pt idx="851">
                  <c:v>-0.34234200000000004</c:v>
                </c:pt>
                <c:pt idx="852">
                  <c:v>-0.347748</c:v>
                </c:pt>
                <c:pt idx="853">
                  <c:v>-0.34054099999999998</c:v>
                </c:pt>
                <c:pt idx="854">
                  <c:v>-0.34324300000000002</c:v>
                </c:pt>
                <c:pt idx="855">
                  <c:v>-0.31711699999999998</c:v>
                </c:pt>
                <c:pt idx="856">
                  <c:v>-0.324324</c:v>
                </c:pt>
                <c:pt idx="857">
                  <c:v>-0.336036</c:v>
                </c:pt>
                <c:pt idx="858">
                  <c:v>-0.347748</c:v>
                </c:pt>
                <c:pt idx="859">
                  <c:v>-0.32702700000000001</c:v>
                </c:pt>
                <c:pt idx="860">
                  <c:v>-0.35585600000000001</c:v>
                </c:pt>
                <c:pt idx="861">
                  <c:v>-0.35945900000000003</c:v>
                </c:pt>
                <c:pt idx="862">
                  <c:v>-0.34504499999999999</c:v>
                </c:pt>
                <c:pt idx="863">
                  <c:v>-0.34594599999999998</c:v>
                </c:pt>
                <c:pt idx="864">
                  <c:v>-0.32522499999999999</c:v>
                </c:pt>
                <c:pt idx="865">
                  <c:v>-0.34234200000000004</c:v>
                </c:pt>
                <c:pt idx="866">
                  <c:v>-0.34144099999999999</c:v>
                </c:pt>
                <c:pt idx="867">
                  <c:v>-0.32882899999999998</c:v>
                </c:pt>
                <c:pt idx="868">
                  <c:v>-0.31531500000000001</c:v>
                </c:pt>
                <c:pt idx="869">
                  <c:v>-0.31801800000000002</c:v>
                </c:pt>
                <c:pt idx="870">
                  <c:v>-0.31351400000000001</c:v>
                </c:pt>
                <c:pt idx="871">
                  <c:v>-0.299099</c:v>
                </c:pt>
                <c:pt idx="872">
                  <c:v>-0.279279</c:v>
                </c:pt>
                <c:pt idx="873">
                  <c:v>-0.28558600000000001</c:v>
                </c:pt>
                <c:pt idx="874">
                  <c:v>-0.279279</c:v>
                </c:pt>
                <c:pt idx="875">
                  <c:v>-0.27747699999999997</c:v>
                </c:pt>
                <c:pt idx="876">
                  <c:v>-0.28378399999999998</c:v>
                </c:pt>
                <c:pt idx="877">
                  <c:v>-0.28918900000000003</c:v>
                </c:pt>
                <c:pt idx="878">
                  <c:v>-0.279279</c:v>
                </c:pt>
                <c:pt idx="879">
                  <c:v>-0.28648599999999996</c:v>
                </c:pt>
                <c:pt idx="880">
                  <c:v>-0.29729700000000003</c:v>
                </c:pt>
                <c:pt idx="881">
                  <c:v>-0.3</c:v>
                </c:pt>
                <c:pt idx="882">
                  <c:v>-0.31171199999999999</c:v>
                </c:pt>
                <c:pt idx="883">
                  <c:v>-0.271171</c:v>
                </c:pt>
                <c:pt idx="884">
                  <c:v>-0.26036000000000004</c:v>
                </c:pt>
                <c:pt idx="885">
                  <c:v>-0.271171</c:v>
                </c:pt>
                <c:pt idx="886">
                  <c:v>-0.271171</c:v>
                </c:pt>
                <c:pt idx="887">
                  <c:v>-0.257658</c:v>
                </c:pt>
                <c:pt idx="888">
                  <c:v>-0.27657699999999996</c:v>
                </c:pt>
                <c:pt idx="889">
                  <c:v>-0.26846800000000004</c:v>
                </c:pt>
                <c:pt idx="890">
                  <c:v>-0.26216200000000001</c:v>
                </c:pt>
                <c:pt idx="892">
                  <c:v>-0.25855899999999998</c:v>
                </c:pt>
                <c:pt idx="893">
                  <c:v>-0.27477499999999999</c:v>
                </c:pt>
                <c:pt idx="894">
                  <c:v>-0.27747699999999997</c:v>
                </c:pt>
                <c:pt idx="895">
                  <c:v>-0.28828799999999999</c:v>
                </c:pt>
                <c:pt idx="896">
                  <c:v>-0.31351400000000001</c:v>
                </c:pt>
                <c:pt idx="897">
                  <c:v>-0.30630600000000002</c:v>
                </c:pt>
                <c:pt idx="898">
                  <c:v>-0.31171199999999999</c:v>
                </c:pt>
                <c:pt idx="899">
                  <c:v>-0.316216</c:v>
                </c:pt>
                <c:pt idx="900">
                  <c:v>-0.32342300000000002</c:v>
                </c:pt>
                <c:pt idx="901">
                  <c:v>-0.322523</c:v>
                </c:pt>
                <c:pt idx="902">
                  <c:v>-0.32072099999999998</c:v>
                </c:pt>
                <c:pt idx="903">
                  <c:v>-0.29009000000000001</c:v>
                </c:pt>
                <c:pt idx="904">
                  <c:v>-0.29639599999999999</c:v>
                </c:pt>
                <c:pt idx="905">
                  <c:v>-0.31441400000000003</c:v>
                </c:pt>
                <c:pt idx="906">
                  <c:v>-0.33783799999999997</c:v>
                </c:pt>
                <c:pt idx="907">
                  <c:v>-0.34054099999999998</c:v>
                </c:pt>
                <c:pt idx="908">
                  <c:v>-0.34594599999999998</c:v>
                </c:pt>
                <c:pt idx="909">
                  <c:v>-0.34054099999999998</c:v>
                </c:pt>
                <c:pt idx="910">
                  <c:v>-0.32522499999999999</c:v>
                </c:pt>
                <c:pt idx="911">
                  <c:v>-0.33964</c:v>
                </c:pt>
                <c:pt idx="912">
                  <c:v>-0.32612600000000003</c:v>
                </c:pt>
                <c:pt idx="913">
                  <c:v>-0.327928</c:v>
                </c:pt>
                <c:pt idx="914">
                  <c:v>-0.32702700000000001</c:v>
                </c:pt>
                <c:pt idx="915">
                  <c:v>-0.33423400000000003</c:v>
                </c:pt>
                <c:pt idx="916">
                  <c:v>-0.33243200000000001</c:v>
                </c:pt>
                <c:pt idx="917">
                  <c:v>-0.30720700000000001</c:v>
                </c:pt>
                <c:pt idx="918">
                  <c:v>-0.33333299999999999</c:v>
                </c:pt>
                <c:pt idx="919">
                  <c:v>-0.34234200000000004</c:v>
                </c:pt>
                <c:pt idx="920">
                  <c:v>-0.33873900000000001</c:v>
                </c:pt>
                <c:pt idx="921">
                  <c:v>-0.347748</c:v>
                </c:pt>
                <c:pt idx="922">
                  <c:v>-0.35405399999999998</c:v>
                </c:pt>
                <c:pt idx="923">
                  <c:v>-0.37387399999999998</c:v>
                </c:pt>
                <c:pt idx="924">
                  <c:v>-0.369369</c:v>
                </c:pt>
                <c:pt idx="925">
                  <c:v>-0.39729700000000001</c:v>
                </c:pt>
                <c:pt idx="926">
                  <c:v>-0.39099099999999998</c:v>
                </c:pt>
                <c:pt idx="927">
                  <c:v>-0.37747700000000001</c:v>
                </c:pt>
                <c:pt idx="928">
                  <c:v>-0.384685</c:v>
                </c:pt>
                <c:pt idx="930">
                  <c:v>-0.38198199999999999</c:v>
                </c:pt>
                <c:pt idx="931">
                  <c:v>-0.39549500000000004</c:v>
                </c:pt>
                <c:pt idx="932">
                  <c:v>-0.40180199999999999</c:v>
                </c:pt>
                <c:pt idx="933">
                  <c:v>-0.39369399999999999</c:v>
                </c:pt>
                <c:pt idx="934">
                  <c:v>-0.40180199999999999</c:v>
                </c:pt>
                <c:pt idx="935">
                  <c:v>-0.40810800000000003</c:v>
                </c:pt>
                <c:pt idx="936">
                  <c:v>-0.414414</c:v>
                </c:pt>
                <c:pt idx="937">
                  <c:v>-0.40180199999999999</c:v>
                </c:pt>
                <c:pt idx="938">
                  <c:v>-0.38018000000000002</c:v>
                </c:pt>
                <c:pt idx="939">
                  <c:v>-0.34504499999999999</c:v>
                </c:pt>
                <c:pt idx="940">
                  <c:v>-0.36306300000000002</c:v>
                </c:pt>
                <c:pt idx="941">
                  <c:v>-0.34954999999999997</c:v>
                </c:pt>
                <c:pt idx="942">
                  <c:v>-0.34324300000000002</c:v>
                </c:pt>
                <c:pt idx="943">
                  <c:v>-0.34684700000000002</c:v>
                </c:pt>
                <c:pt idx="944">
                  <c:v>-0.32162199999999996</c:v>
                </c:pt>
                <c:pt idx="945">
                  <c:v>-0.33333299999999999</c:v>
                </c:pt>
                <c:pt idx="946">
                  <c:v>-0.30630600000000002</c:v>
                </c:pt>
                <c:pt idx="947">
                  <c:v>-0.31351400000000001</c:v>
                </c:pt>
                <c:pt idx="948">
                  <c:v>-0.30630600000000002</c:v>
                </c:pt>
                <c:pt idx="949">
                  <c:v>-0.310811</c:v>
                </c:pt>
                <c:pt idx="950">
                  <c:v>-0.32522499999999999</c:v>
                </c:pt>
                <c:pt idx="951">
                  <c:v>-0.29729700000000003</c:v>
                </c:pt>
                <c:pt idx="952">
                  <c:v>-0.30180200000000001</c:v>
                </c:pt>
                <c:pt idx="953">
                  <c:v>-0.30720700000000001</c:v>
                </c:pt>
                <c:pt idx="954">
                  <c:v>-0.30360399999999998</c:v>
                </c:pt>
                <c:pt idx="955">
                  <c:v>-0.30360399999999998</c:v>
                </c:pt>
                <c:pt idx="956">
                  <c:v>-0.279279</c:v>
                </c:pt>
                <c:pt idx="957">
                  <c:v>-0.25135099999999999</c:v>
                </c:pt>
                <c:pt idx="958">
                  <c:v>-0.24684699999999998</c:v>
                </c:pt>
                <c:pt idx="959">
                  <c:v>-0.23513500000000001</c:v>
                </c:pt>
                <c:pt idx="960">
                  <c:v>-0.218919</c:v>
                </c:pt>
                <c:pt idx="961">
                  <c:v>-0.23333300000000001</c:v>
                </c:pt>
                <c:pt idx="962">
                  <c:v>-0.21531500000000001</c:v>
                </c:pt>
                <c:pt idx="963">
                  <c:v>-0.217117</c:v>
                </c:pt>
                <c:pt idx="964">
                  <c:v>-0.210811</c:v>
                </c:pt>
                <c:pt idx="965">
                  <c:v>-0.21351400000000001</c:v>
                </c:pt>
                <c:pt idx="966">
                  <c:v>-0.20180199999999998</c:v>
                </c:pt>
                <c:pt idx="967">
                  <c:v>-0.209009</c:v>
                </c:pt>
                <c:pt idx="968">
                  <c:v>-0.20360399999999998</c:v>
                </c:pt>
                <c:pt idx="969">
                  <c:v>-0.21441400000000002</c:v>
                </c:pt>
                <c:pt idx="970">
                  <c:v>-0.20360399999999998</c:v>
                </c:pt>
                <c:pt idx="971">
                  <c:v>-0.19459499999999999</c:v>
                </c:pt>
                <c:pt idx="972">
                  <c:v>-0.16126100000000002</c:v>
                </c:pt>
                <c:pt idx="973">
                  <c:v>-0.199099</c:v>
                </c:pt>
                <c:pt idx="974">
                  <c:v>-0.19189200000000001</c:v>
                </c:pt>
                <c:pt idx="975">
                  <c:v>-0.18558599999999997</c:v>
                </c:pt>
                <c:pt idx="976">
                  <c:v>-0.17117100000000002</c:v>
                </c:pt>
                <c:pt idx="977">
                  <c:v>-0.17027</c:v>
                </c:pt>
                <c:pt idx="978">
                  <c:v>-0.15765799999999999</c:v>
                </c:pt>
                <c:pt idx="979">
                  <c:v>-0.2</c:v>
                </c:pt>
                <c:pt idx="980">
                  <c:v>-0.19369399999999998</c:v>
                </c:pt>
                <c:pt idx="981">
                  <c:v>-0.19279299999999999</c:v>
                </c:pt>
                <c:pt idx="982">
                  <c:v>-0.18738700000000003</c:v>
                </c:pt>
                <c:pt idx="983">
                  <c:v>-0.16936900000000002</c:v>
                </c:pt>
                <c:pt idx="984">
                  <c:v>-0.15135099999999999</c:v>
                </c:pt>
                <c:pt idx="985">
                  <c:v>-0.12162200000000001</c:v>
                </c:pt>
                <c:pt idx="986">
                  <c:v>-7.1170999999999998E-2</c:v>
                </c:pt>
                <c:pt idx="987">
                  <c:v>-6.4865000000000006E-2</c:v>
                </c:pt>
                <c:pt idx="988">
                  <c:v>-6.5766000000000005E-2</c:v>
                </c:pt>
                <c:pt idx="989">
                  <c:v>-4.1440999999999999E-2</c:v>
                </c:pt>
                <c:pt idx="990">
                  <c:v>-3.6937000000000005E-2</c:v>
                </c:pt>
                <c:pt idx="991">
                  <c:v>-3.8738999999999996E-2</c:v>
                </c:pt>
                <c:pt idx="992">
                  <c:v>-1.9820000000000001E-2</c:v>
                </c:pt>
                <c:pt idx="994">
                  <c:v>9.9100000000000004E-3</c:v>
                </c:pt>
                <c:pt idx="995">
                  <c:v>-2.4323999999999998E-2</c:v>
                </c:pt>
                <c:pt idx="996">
                  <c:v>-2.4323999999999998E-2</c:v>
                </c:pt>
                <c:pt idx="997">
                  <c:v>-5.4050000000000001E-3</c:v>
                </c:pt>
                <c:pt idx="998">
                  <c:v>9.01E-4</c:v>
                </c:pt>
                <c:pt idx="999">
                  <c:v>6.3060000000000008E-3</c:v>
                </c:pt>
                <c:pt idx="1000">
                  <c:v>-1.4414E-2</c:v>
                </c:pt>
                <c:pt idx="1001">
                  <c:v>0</c:v>
                </c:pt>
                <c:pt idx="1002">
                  <c:v>-2.7029999999999997E-3</c:v>
                </c:pt>
                <c:pt idx="1003">
                  <c:v>-6.3060000000000008E-3</c:v>
                </c:pt>
                <c:pt idx="1004">
                  <c:v>-5.5856000000000003E-2</c:v>
                </c:pt>
                <c:pt idx="1005">
                  <c:v>-2.7928000000000001E-2</c:v>
                </c:pt>
                <c:pt idx="1006">
                  <c:v>-1.5315E-2</c:v>
                </c:pt>
                <c:pt idx="1007">
                  <c:v>-8.2882999999999998E-2</c:v>
                </c:pt>
                <c:pt idx="1008">
                  <c:v>-6.5766000000000005E-2</c:v>
                </c:pt>
                <c:pt idx="1009">
                  <c:v>-7.0269999999999999E-2</c:v>
                </c:pt>
                <c:pt idx="1010">
                  <c:v>-7.2972999999999996E-2</c:v>
                </c:pt>
                <c:pt idx="1011">
                  <c:v>-8.6486000000000007E-2</c:v>
                </c:pt>
                <c:pt idx="1012">
                  <c:v>-8.1981999999999999E-2</c:v>
                </c:pt>
                <c:pt idx="1013">
                  <c:v>-8.468500000000001E-2</c:v>
                </c:pt>
                <c:pt idx="1014">
                  <c:v>-7.1170999999999998E-2</c:v>
                </c:pt>
                <c:pt idx="1015">
                  <c:v>-7.0269999999999999E-2</c:v>
                </c:pt>
                <c:pt idx="1016">
                  <c:v>-5.1351000000000008E-2</c:v>
                </c:pt>
                <c:pt idx="1017">
                  <c:v>-6.0359999999999997E-2</c:v>
                </c:pt>
                <c:pt idx="1018">
                  <c:v>-5.7657999999999994E-2</c:v>
                </c:pt>
                <c:pt idx="1019">
                  <c:v>-6.0359999999999997E-2</c:v>
                </c:pt>
                <c:pt idx="1020">
                  <c:v>-2.7928000000000001E-2</c:v>
                </c:pt>
                <c:pt idx="1021">
                  <c:v>2.5225000000000001E-2</c:v>
                </c:pt>
                <c:pt idx="1022">
                  <c:v>2.6126E-2</c:v>
                </c:pt>
                <c:pt idx="1024">
                  <c:v>-1.2613000000000001E-2</c:v>
                </c:pt>
                <c:pt idx="1025">
                  <c:v>1.6215999999999998E-2</c:v>
                </c:pt>
                <c:pt idx="1026">
                  <c:v>2.0721E-2</c:v>
                </c:pt>
                <c:pt idx="1027">
                  <c:v>3.9640000000000002E-2</c:v>
                </c:pt>
                <c:pt idx="1028">
                  <c:v>5.4954999999999997E-2</c:v>
                </c:pt>
                <c:pt idx="1029">
                  <c:v>5.5856000000000003E-2</c:v>
                </c:pt>
                <c:pt idx="1030">
                  <c:v>9.6395999999999996E-2</c:v>
                </c:pt>
                <c:pt idx="1031">
                  <c:v>0.128829</c:v>
                </c:pt>
                <c:pt idx="1032">
                  <c:v>0.130631</c:v>
                </c:pt>
                <c:pt idx="1033">
                  <c:v>0.125225</c:v>
                </c:pt>
                <c:pt idx="1034">
                  <c:v>0.148649</c:v>
                </c:pt>
                <c:pt idx="1035">
                  <c:v>0.118018</c:v>
                </c:pt>
                <c:pt idx="1036">
                  <c:v>0.10090099999999999</c:v>
                </c:pt>
                <c:pt idx="1037">
                  <c:v>9.2792999999999987E-2</c:v>
                </c:pt>
                <c:pt idx="1038">
                  <c:v>0.104505</c:v>
                </c:pt>
                <c:pt idx="1039">
                  <c:v>0.12252299999999999</c:v>
                </c:pt>
                <c:pt idx="1040">
                  <c:v>0.10090099999999999</c:v>
                </c:pt>
                <c:pt idx="1041">
                  <c:v>6.3063000000000008E-2</c:v>
                </c:pt>
                <c:pt idx="1042">
                  <c:v>7.3874000000000009E-2</c:v>
                </c:pt>
                <c:pt idx="1043">
                  <c:v>9.2792999999999987E-2</c:v>
                </c:pt>
                <c:pt idx="1044">
                  <c:v>9.0090000000000003E-2</c:v>
                </c:pt>
                <c:pt idx="1045">
                  <c:v>0.130631</c:v>
                </c:pt>
                <c:pt idx="1046">
                  <c:v>0.14504500000000001</c:v>
                </c:pt>
                <c:pt idx="1047">
                  <c:v>9.3694E-2</c:v>
                </c:pt>
                <c:pt idx="1049">
                  <c:v>6.4865000000000006E-2</c:v>
                </c:pt>
                <c:pt idx="1050">
                  <c:v>6.3060000000000008E-3</c:v>
                </c:pt>
                <c:pt idx="1051">
                  <c:v>4.3243000000000004E-2</c:v>
                </c:pt>
                <c:pt idx="1052">
                  <c:v>4.9550000000000004E-2</c:v>
                </c:pt>
                <c:pt idx="1053">
                  <c:v>0.103604</c:v>
                </c:pt>
                <c:pt idx="1054">
                  <c:v>0.11171200000000001</c:v>
                </c:pt>
                <c:pt idx="1055">
                  <c:v>0.112613</c:v>
                </c:pt>
                <c:pt idx="1056">
                  <c:v>0.105405</c:v>
                </c:pt>
                <c:pt idx="1057">
                  <c:v>0.13153200000000001</c:v>
                </c:pt>
                <c:pt idx="1058">
                  <c:v>0.15135099999999999</c:v>
                </c:pt>
                <c:pt idx="1059">
                  <c:v>0.15315300000000001</c:v>
                </c:pt>
                <c:pt idx="1060">
                  <c:v>0.140541</c:v>
                </c:pt>
                <c:pt idx="1061">
                  <c:v>0.10810800000000001</c:v>
                </c:pt>
                <c:pt idx="1062">
                  <c:v>0.114414</c:v>
                </c:pt>
                <c:pt idx="1063">
                  <c:v>0.1</c:v>
                </c:pt>
                <c:pt idx="1064">
                  <c:v>8.468500000000001E-2</c:v>
                </c:pt>
                <c:pt idx="1065">
                  <c:v>6.7568000000000003E-2</c:v>
                </c:pt>
                <c:pt idx="1066">
                  <c:v>9.4594999999999999E-2</c:v>
                </c:pt>
                <c:pt idx="1067">
                  <c:v>9.7296999999999995E-2</c:v>
                </c:pt>
                <c:pt idx="1069">
                  <c:v>5.0450000000000002E-2</c:v>
                </c:pt>
                <c:pt idx="1070">
                  <c:v>4.5045000000000002E-2</c:v>
                </c:pt>
                <c:pt idx="1071">
                  <c:v>5.7657999999999994E-2</c:v>
                </c:pt>
                <c:pt idx="1072">
                  <c:v>1.8017999999999999E-2</c:v>
                </c:pt>
                <c:pt idx="1073">
                  <c:v>4.1440999999999999E-2</c:v>
                </c:pt>
                <c:pt idx="1074">
                  <c:v>0.106306</c:v>
                </c:pt>
                <c:pt idx="1075">
                  <c:v>0.118018</c:v>
                </c:pt>
                <c:pt idx="1076">
                  <c:v>0.19639600000000002</c:v>
                </c:pt>
                <c:pt idx="1077">
                  <c:v>0.20360399999999998</c:v>
                </c:pt>
                <c:pt idx="1078">
                  <c:v>0.15855900000000001</c:v>
                </c:pt>
                <c:pt idx="1079">
                  <c:v>0.15045</c:v>
                </c:pt>
                <c:pt idx="1080">
                  <c:v>0.13153200000000001</c:v>
                </c:pt>
                <c:pt idx="1081">
                  <c:v>0.140541</c:v>
                </c:pt>
                <c:pt idx="1082">
                  <c:v>0.16846800000000001</c:v>
                </c:pt>
                <c:pt idx="1083">
                  <c:v>0.17117100000000002</c:v>
                </c:pt>
                <c:pt idx="1084">
                  <c:v>0.181982</c:v>
                </c:pt>
                <c:pt idx="1085">
                  <c:v>0.18468499999999999</c:v>
                </c:pt>
                <c:pt idx="1086">
                  <c:v>0.19009000000000001</c:v>
                </c:pt>
                <c:pt idx="1087">
                  <c:v>0.152252</c:v>
                </c:pt>
                <c:pt idx="1088">
                  <c:v>0.14144100000000001</c:v>
                </c:pt>
                <c:pt idx="1089">
                  <c:v>0.15855900000000001</c:v>
                </c:pt>
                <c:pt idx="1090">
                  <c:v>0.18558599999999997</c:v>
                </c:pt>
                <c:pt idx="1091">
                  <c:v>0.163964</c:v>
                </c:pt>
                <c:pt idx="1092">
                  <c:v>0.15135099999999999</c:v>
                </c:pt>
                <c:pt idx="1093">
                  <c:v>0.14594599999999999</c:v>
                </c:pt>
                <c:pt idx="1094">
                  <c:v>0.16036</c:v>
                </c:pt>
                <c:pt idx="1095">
                  <c:v>0.165766</c:v>
                </c:pt>
                <c:pt idx="1096">
                  <c:v>0.22162199999999999</c:v>
                </c:pt>
                <c:pt idx="1097">
                  <c:v>0.21801799999999999</c:v>
                </c:pt>
                <c:pt idx="1099">
                  <c:v>0.234234</c:v>
                </c:pt>
                <c:pt idx="1100">
                  <c:v>0.24144100000000002</c:v>
                </c:pt>
                <c:pt idx="1101">
                  <c:v>0.26306299999999999</c:v>
                </c:pt>
                <c:pt idx="1102">
                  <c:v>0.31891900000000001</c:v>
                </c:pt>
                <c:pt idx="1103">
                  <c:v>0.316216</c:v>
                </c:pt>
                <c:pt idx="1104">
                  <c:v>0.33333299999999999</c:v>
                </c:pt>
                <c:pt idx="1105">
                  <c:v>0.33513500000000002</c:v>
                </c:pt>
                <c:pt idx="1106">
                  <c:v>0.34234200000000004</c:v>
                </c:pt>
                <c:pt idx="1107">
                  <c:v>0.31711699999999998</c:v>
                </c:pt>
                <c:pt idx="1108">
                  <c:v>0.30720700000000001</c:v>
                </c:pt>
                <c:pt idx="1109">
                  <c:v>0.34144099999999999</c:v>
                </c:pt>
                <c:pt idx="1110">
                  <c:v>0.31351400000000001</c:v>
                </c:pt>
                <c:pt idx="1111">
                  <c:v>0.265766</c:v>
                </c:pt>
                <c:pt idx="1112">
                  <c:v>0.25495499999999999</c:v>
                </c:pt>
                <c:pt idx="1113">
                  <c:v>0.24954999999999999</c:v>
                </c:pt>
                <c:pt idx="1114">
                  <c:v>0.25225200000000003</c:v>
                </c:pt>
                <c:pt idx="1115">
                  <c:v>0.23963999999999999</c:v>
                </c:pt>
                <c:pt idx="1116">
                  <c:v>0.336036</c:v>
                </c:pt>
                <c:pt idx="1117">
                  <c:v>0.310811</c:v>
                </c:pt>
                <c:pt idx="1118">
                  <c:v>0.18468499999999999</c:v>
                </c:pt>
                <c:pt idx="1119">
                  <c:v>0.19369399999999998</c:v>
                </c:pt>
                <c:pt idx="1120">
                  <c:v>0.172072</c:v>
                </c:pt>
                <c:pt idx="1121">
                  <c:v>0.189189</c:v>
                </c:pt>
                <c:pt idx="1122">
                  <c:v>0.17477499999999999</c:v>
                </c:pt>
                <c:pt idx="1123">
                  <c:v>0.22972999999999999</c:v>
                </c:pt>
                <c:pt idx="1124">
                  <c:v>0.25585599999999997</c:v>
                </c:pt>
                <c:pt idx="1125">
                  <c:v>0.257658</c:v>
                </c:pt>
                <c:pt idx="1126">
                  <c:v>0.26756799999999997</c:v>
                </c:pt>
                <c:pt idx="1127">
                  <c:v>0.28558600000000001</c:v>
                </c:pt>
                <c:pt idx="1128">
                  <c:v>0.234234</c:v>
                </c:pt>
                <c:pt idx="1129">
                  <c:v>0.26036000000000004</c:v>
                </c:pt>
                <c:pt idx="1130">
                  <c:v>0.23783799999999999</c:v>
                </c:pt>
                <c:pt idx="1131">
                  <c:v>0.24864899999999998</c:v>
                </c:pt>
                <c:pt idx="1132">
                  <c:v>0.23153199999999999</c:v>
                </c:pt>
                <c:pt idx="1133">
                  <c:v>0.207207</c:v>
                </c:pt>
                <c:pt idx="1134">
                  <c:v>0.26036000000000004</c:v>
                </c:pt>
                <c:pt idx="1135">
                  <c:v>0.26036000000000004</c:v>
                </c:pt>
                <c:pt idx="1136">
                  <c:v>0.254054</c:v>
                </c:pt>
                <c:pt idx="1137">
                  <c:v>0.24504500000000001</c:v>
                </c:pt>
                <c:pt idx="1138">
                  <c:v>0.26756799999999997</c:v>
                </c:pt>
                <c:pt idx="1139">
                  <c:v>0.287387</c:v>
                </c:pt>
                <c:pt idx="1140">
                  <c:v>0.34684700000000002</c:v>
                </c:pt>
                <c:pt idx="1141">
                  <c:v>0.28828799999999999</c:v>
                </c:pt>
                <c:pt idx="1142">
                  <c:v>0.25225200000000003</c:v>
                </c:pt>
                <c:pt idx="1143">
                  <c:v>0.25225200000000003</c:v>
                </c:pt>
                <c:pt idx="1144">
                  <c:v>0.234234</c:v>
                </c:pt>
                <c:pt idx="1145">
                  <c:v>0.173874</c:v>
                </c:pt>
                <c:pt idx="1146">
                  <c:v>0.17657699999999998</c:v>
                </c:pt>
                <c:pt idx="1147">
                  <c:v>0.19639600000000002</c:v>
                </c:pt>
                <c:pt idx="1148">
                  <c:v>0.20810800000000002</c:v>
                </c:pt>
                <c:pt idx="1149">
                  <c:v>0.21981999999999999</c:v>
                </c:pt>
                <c:pt idx="1151">
                  <c:v>0.210811</c:v>
                </c:pt>
                <c:pt idx="1152">
                  <c:v>0.18648599999999999</c:v>
                </c:pt>
                <c:pt idx="1153">
                  <c:v>0.20270299999999999</c:v>
                </c:pt>
                <c:pt idx="1154">
                  <c:v>0.28378399999999998</c:v>
                </c:pt>
                <c:pt idx="1155">
                  <c:v>0.27297300000000002</c:v>
                </c:pt>
                <c:pt idx="1156">
                  <c:v>0.25045000000000001</c:v>
                </c:pt>
                <c:pt idx="1157">
                  <c:v>0.27747699999999997</c:v>
                </c:pt>
                <c:pt idx="1158">
                  <c:v>0.34684700000000002</c:v>
                </c:pt>
                <c:pt idx="1159">
                  <c:v>0.38288299999999997</c:v>
                </c:pt>
                <c:pt idx="1160">
                  <c:v>0.35855899999999996</c:v>
                </c:pt>
                <c:pt idx="1161">
                  <c:v>0.30630600000000002</c:v>
                </c:pt>
                <c:pt idx="1162">
                  <c:v>0.369369</c:v>
                </c:pt>
                <c:pt idx="1163">
                  <c:v>0.376577</c:v>
                </c:pt>
                <c:pt idx="1164">
                  <c:v>0.32882899999999998</c:v>
                </c:pt>
                <c:pt idx="1165">
                  <c:v>0.34324300000000002</c:v>
                </c:pt>
                <c:pt idx="1166">
                  <c:v>0.36036000000000001</c:v>
                </c:pt>
                <c:pt idx="1167">
                  <c:v>0.37387399999999998</c:v>
                </c:pt>
                <c:pt idx="1168">
                  <c:v>0.37837799999999999</c:v>
                </c:pt>
                <c:pt idx="1169">
                  <c:v>0.36216199999999998</c:v>
                </c:pt>
                <c:pt idx="1170">
                  <c:v>0.381081</c:v>
                </c:pt>
                <c:pt idx="1171">
                  <c:v>0.37747700000000001</c:v>
                </c:pt>
                <c:pt idx="1172">
                  <c:v>0.41261300000000001</c:v>
                </c:pt>
                <c:pt idx="1173">
                  <c:v>0.44594600000000001</c:v>
                </c:pt>
                <c:pt idx="1174">
                  <c:v>0.496396</c:v>
                </c:pt>
                <c:pt idx="1175">
                  <c:v>0.474775</c:v>
                </c:pt>
                <c:pt idx="1176">
                  <c:v>0.50180199999999997</c:v>
                </c:pt>
                <c:pt idx="1177">
                  <c:v>0.48108099999999998</c:v>
                </c:pt>
                <c:pt idx="1178">
                  <c:v>0.53243200000000002</c:v>
                </c:pt>
                <c:pt idx="1179">
                  <c:v>0.53603599999999996</c:v>
                </c:pt>
                <c:pt idx="1180">
                  <c:v>0.52882899999999999</c:v>
                </c:pt>
                <c:pt idx="1181">
                  <c:v>0.56035999999999997</c:v>
                </c:pt>
                <c:pt idx="1182">
                  <c:v>0.55225199999999997</c:v>
                </c:pt>
                <c:pt idx="1183">
                  <c:v>0.56846799999999997</c:v>
                </c:pt>
                <c:pt idx="1184">
                  <c:v>0.46035999999999999</c:v>
                </c:pt>
                <c:pt idx="1185">
                  <c:v>0.44054099999999996</c:v>
                </c:pt>
                <c:pt idx="1187">
                  <c:v>0.44414399999999998</c:v>
                </c:pt>
                <c:pt idx="1188">
                  <c:v>0.45405400000000001</c:v>
                </c:pt>
                <c:pt idx="1189">
                  <c:v>0.474775</c:v>
                </c:pt>
                <c:pt idx="1190">
                  <c:v>0.404505</c:v>
                </c:pt>
                <c:pt idx="1191">
                  <c:v>0.41981999999999997</c:v>
                </c:pt>
                <c:pt idx="1192">
                  <c:v>0.39099099999999998</c:v>
                </c:pt>
                <c:pt idx="1193">
                  <c:v>0.43063099999999999</c:v>
                </c:pt>
                <c:pt idx="1194">
                  <c:v>0.38018000000000002</c:v>
                </c:pt>
                <c:pt idx="1195">
                  <c:v>0.39639600000000003</c:v>
                </c:pt>
                <c:pt idx="1196">
                  <c:v>0.40540500000000002</c:v>
                </c:pt>
                <c:pt idx="1197">
                  <c:v>0.44955000000000001</c:v>
                </c:pt>
                <c:pt idx="1198">
                  <c:v>0.47927900000000001</c:v>
                </c:pt>
                <c:pt idx="1199">
                  <c:v>0.43603599999999998</c:v>
                </c:pt>
                <c:pt idx="1200">
                  <c:v>0.44684699999999999</c:v>
                </c:pt>
                <c:pt idx="1201">
                  <c:v>0.37387399999999998</c:v>
                </c:pt>
                <c:pt idx="1202">
                  <c:v>0.44955000000000001</c:v>
                </c:pt>
                <c:pt idx="1203">
                  <c:v>0.44054099999999996</c:v>
                </c:pt>
                <c:pt idx="1204">
                  <c:v>0.48378399999999999</c:v>
                </c:pt>
                <c:pt idx="1205">
                  <c:v>0.50450499999999998</c:v>
                </c:pt>
                <c:pt idx="1206">
                  <c:v>0.54684699999999997</c:v>
                </c:pt>
                <c:pt idx="1207">
                  <c:v>0.54684699999999997</c:v>
                </c:pt>
                <c:pt idx="1208">
                  <c:v>0.57477500000000004</c:v>
                </c:pt>
                <c:pt idx="1209">
                  <c:v>0.58918899999999996</c:v>
                </c:pt>
                <c:pt idx="1210">
                  <c:v>0.57297299999999995</c:v>
                </c:pt>
                <c:pt idx="1211">
                  <c:v>0.57181999999999999</c:v>
                </c:pt>
                <c:pt idx="1212">
                  <c:v>0.58108099999999996</c:v>
                </c:pt>
                <c:pt idx="1213">
                  <c:v>0.56936900000000001</c:v>
                </c:pt>
                <c:pt idx="1214">
                  <c:v>0.61081099999999999</c:v>
                </c:pt>
                <c:pt idx="1215">
                  <c:v>0.61081099999999999</c:v>
                </c:pt>
                <c:pt idx="1216">
                  <c:v>0.63333300000000003</c:v>
                </c:pt>
                <c:pt idx="1217">
                  <c:v>0.62252299999999994</c:v>
                </c:pt>
                <c:pt idx="1218">
                  <c:v>0.65405400000000002</c:v>
                </c:pt>
                <c:pt idx="1219">
                  <c:v>0.60900900000000002</c:v>
                </c:pt>
                <c:pt idx="1220">
                  <c:v>0.50900900000000004</c:v>
                </c:pt>
                <c:pt idx="1221">
                  <c:v>0.53513500000000003</c:v>
                </c:pt>
                <c:pt idx="1222">
                  <c:v>0.53423399999999999</c:v>
                </c:pt>
                <c:pt idx="1223">
                  <c:v>0.65495500000000006</c:v>
                </c:pt>
                <c:pt idx="1224">
                  <c:v>0.72432399999999997</c:v>
                </c:pt>
                <c:pt idx="1225">
                  <c:v>0.79819799999999996</c:v>
                </c:pt>
                <c:pt idx="1226">
                  <c:v>0.81351299999999993</c:v>
                </c:pt>
                <c:pt idx="1227">
                  <c:v>0.84234200000000004</c:v>
                </c:pt>
                <c:pt idx="1228">
                  <c:v>0.87747699999999995</c:v>
                </c:pt>
                <c:pt idx="1229">
                  <c:v>0.84684700000000002</c:v>
                </c:pt>
                <c:pt idx="1230">
                  <c:v>0.86216199999999998</c:v>
                </c:pt>
                <c:pt idx="1231">
                  <c:v>0.83153199999999994</c:v>
                </c:pt>
                <c:pt idx="1232">
                  <c:v>0.79279300000000008</c:v>
                </c:pt>
                <c:pt idx="1233">
                  <c:v>0.82972999999999997</c:v>
                </c:pt>
                <c:pt idx="1234">
                  <c:v>0.80900899999999998</c:v>
                </c:pt>
                <c:pt idx="1235">
                  <c:v>0.83873900000000001</c:v>
                </c:pt>
                <c:pt idx="1236">
                  <c:v>0.81621600000000005</c:v>
                </c:pt>
                <c:pt idx="1237">
                  <c:v>0.83333299999999999</c:v>
                </c:pt>
                <c:pt idx="1238">
                  <c:v>0.77297300000000002</c:v>
                </c:pt>
                <c:pt idx="1239">
                  <c:v>0.75045000000000006</c:v>
                </c:pt>
                <c:pt idx="1240">
                  <c:v>0.80540499999999993</c:v>
                </c:pt>
                <c:pt idx="1241">
                  <c:v>0.89189200000000002</c:v>
                </c:pt>
                <c:pt idx="1242">
                  <c:v>0.94774800000000003</c:v>
                </c:pt>
                <c:pt idx="1243">
                  <c:v>0.85225200000000001</c:v>
                </c:pt>
                <c:pt idx="1244">
                  <c:v>0.89099100000000009</c:v>
                </c:pt>
                <c:pt idx="1245">
                  <c:v>0.72882900000000006</c:v>
                </c:pt>
                <c:pt idx="1246">
                  <c:v>0.72792800000000002</c:v>
                </c:pt>
                <c:pt idx="1247">
                  <c:v>0.69819799999999999</c:v>
                </c:pt>
                <c:pt idx="1248">
                  <c:v>0.72882900000000006</c:v>
                </c:pt>
                <c:pt idx="1249">
                  <c:v>0.72882900000000006</c:v>
                </c:pt>
                <c:pt idx="1251">
                  <c:v>0.80180200000000001</c:v>
                </c:pt>
                <c:pt idx="1252">
                  <c:v>0.82972999999999997</c:v>
                </c:pt>
                <c:pt idx="1253">
                  <c:v>0.81171199999999999</c:v>
                </c:pt>
                <c:pt idx="1254">
                  <c:v>0.82162199999999996</c:v>
                </c:pt>
                <c:pt idx="1255">
                  <c:v>0.84324299999999996</c:v>
                </c:pt>
                <c:pt idx="1256">
                  <c:v>0.81081100000000006</c:v>
                </c:pt>
                <c:pt idx="1257">
                  <c:v>0.84504499999999994</c:v>
                </c:pt>
                <c:pt idx="1258">
                  <c:v>0.82342299999999991</c:v>
                </c:pt>
                <c:pt idx="1259">
                  <c:v>0.82522499999999999</c:v>
                </c:pt>
                <c:pt idx="1260">
                  <c:v>0.93964000000000003</c:v>
                </c:pt>
                <c:pt idx="1261">
                  <c:v>0.92252300000000009</c:v>
                </c:pt>
                <c:pt idx="1262">
                  <c:v>0.90991</c:v>
                </c:pt>
                <c:pt idx="1263">
                  <c:v>0.90450399999999997</c:v>
                </c:pt>
                <c:pt idx="1264">
                  <c:v>0.86306299999999991</c:v>
                </c:pt>
                <c:pt idx="1265">
                  <c:v>0.86126099999999994</c:v>
                </c:pt>
                <c:pt idx="1266">
                  <c:v>0.82882900000000004</c:v>
                </c:pt>
                <c:pt idx="1267">
                  <c:v>0.88017999999999996</c:v>
                </c:pt>
                <c:pt idx="1268">
                  <c:v>0.90630600000000006</c:v>
                </c:pt>
                <c:pt idx="1269">
                  <c:v>0.93333299999999997</c:v>
                </c:pt>
                <c:pt idx="1270">
                  <c:v>0.9054049999999999</c:v>
                </c:pt>
                <c:pt idx="1271">
                  <c:v>0.91981999999999997</c:v>
                </c:pt>
                <c:pt idx="1272">
                  <c:v>0.91711699999999996</c:v>
                </c:pt>
                <c:pt idx="1273">
                  <c:v>0.89189200000000002</c:v>
                </c:pt>
                <c:pt idx="1274">
                  <c:v>0.91351299999999991</c:v>
                </c:pt>
                <c:pt idx="1275">
                  <c:v>0.94324299999999994</c:v>
                </c:pt>
                <c:pt idx="1276">
                  <c:v>0.89009000000000005</c:v>
                </c:pt>
                <c:pt idx="1277">
                  <c:v>0.89189200000000002</c:v>
                </c:pt>
                <c:pt idx="1278">
                  <c:v>0.94684700000000011</c:v>
                </c:pt>
                <c:pt idx="1279">
                  <c:v>0.83513499999999996</c:v>
                </c:pt>
                <c:pt idx="1280">
                  <c:v>0.91531499999999999</c:v>
                </c:pt>
                <c:pt idx="1282">
                  <c:v>0.90450399999999997</c:v>
                </c:pt>
                <c:pt idx="1283">
                  <c:v>0.94144099999999997</c:v>
                </c:pt>
                <c:pt idx="1284">
                  <c:v>0.94054100000000007</c:v>
                </c:pt>
                <c:pt idx="1285">
                  <c:v>0.97837799999999997</c:v>
                </c:pt>
                <c:pt idx="1286">
                  <c:v>0.87387400000000004</c:v>
                </c:pt>
                <c:pt idx="1287">
                  <c:v>0.89009000000000005</c:v>
                </c:pt>
                <c:pt idx="1288">
                  <c:v>0.88828799999999997</c:v>
                </c:pt>
                <c:pt idx="1289">
                  <c:v>0.91711699999999996</c:v>
                </c:pt>
                <c:pt idx="1290">
                  <c:v>0.928477</c:v>
                </c:pt>
                <c:pt idx="1291">
                  <c:v>0.90450399999999997</c:v>
                </c:pt>
                <c:pt idx="1292">
                  <c:v>0.918018</c:v>
                </c:pt>
                <c:pt idx="1293">
                  <c:v>0.90900899999999996</c:v>
                </c:pt>
                <c:pt idx="1294">
                  <c:v>0.89279300000000006</c:v>
                </c:pt>
              </c:numCache>
            </c:numRef>
          </c:val>
          <c:smooth val="0"/>
          <c:extLst>
            <c:ext xmlns:c16="http://schemas.microsoft.com/office/drawing/2014/chart" uri="{C3380CC4-5D6E-409C-BE32-E72D297353CC}">
              <c16:uniqueId val="{00000002-AB1B-4920-B2AE-D78733C0EC06}"/>
            </c:ext>
          </c:extLst>
        </c:ser>
        <c:dLbls>
          <c:showLegendKey val="0"/>
          <c:showVal val="0"/>
          <c:showCatName val="0"/>
          <c:showSerName val="0"/>
          <c:showPercent val="0"/>
          <c:showBubbleSize val="0"/>
        </c:dLbls>
        <c:smooth val="0"/>
        <c:axId val="1080253568"/>
        <c:axId val="1080272704"/>
      </c:lineChart>
      <c:dateAx>
        <c:axId val="1080253568"/>
        <c:scaling>
          <c:orientation val="minMax"/>
        </c:scaling>
        <c:delete val="0"/>
        <c:axPos val="b"/>
        <c:numFmt formatCode="yy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72704"/>
        <c:crosses val="autoZero"/>
        <c:auto val="0"/>
        <c:lblOffset val="100"/>
        <c:baseTimeUnit val="days"/>
        <c:majorUnit val="360"/>
        <c:majorTimeUnit val="days"/>
      </c:dateAx>
      <c:valAx>
        <c:axId val="1080272704"/>
        <c:scaling>
          <c:orientation val="minMax"/>
        </c:scaling>
        <c:delete val="0"/>
        <c:axPos val="l"/>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5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2"/>
          <c:order val="0"/>
          <c:tx>
            <c:strRef>
              <c:f>'10y'!$E$2</c:f>
              <c:strCache>
                <c:ptCount val="1"/>
                <c:pt idx="0">
                  <c:v>K</c:v>
                </c:pt>
              </c:strCache>
            </c:strRef>
          </c:tx>
          <c:spPr>
            <a:ln w="28575" cap="rnd">
              <a:solidFill>
                <a:srgbClr val="54585A"/>
              </a:solidFill>
              <a:round/>
            </a:ln>
            <a:effectLst/>
          </c:spPr>
          <c:marker>
            <c:symbol val="none"/>
          </c:marker>
          <c:cat>
            <c:numRef>
              <c:f>'10y'!$B$3:$B$524</c:f>
              <c:numCache>
                <c:formatCode>m/d/yyyy</c:formatCode>
                <c:ptCount val="522"/>
                <c:pt idx="0">
                  <c:v>42209</c:v>
                </c:pt>
                <c:pt idx="1">
                  <c:v>42216</c:v>
                </c:pt>
                <c:pt idx="2">
                  <c:v>42223</c:v>
                </c:pt>
                <c:pt idx="3">
                  <c:v>42230</c:v>
                </c:pt>
                <c:pt idx="4">
                  <c:v>42237</c:v>
                </c:pt>
                <c:pt idx="5">
                  <c:v>42244</c:v>
                </c:pt>
                <c:pt idx="6">
                  <c:v>42251</c:v>
                </c:pt>
                <c:pt idx="7">
                  <c:v>42258</c:v>
                </c:pt>
                <c:pt idx="8">
                  <c:v>42265</c:v>
                </c:pt>
                <c:pt idx="9">
                  <c:v>42272</c:v>
                </c:pt>
                <c:pt idx="10">
                  <c:v>42279</c:v>
                </c:pt>
                <c:pt idx="11">
                  <c:v>42286</c:v>
                </c:pt>
                <c:pt idx="12">
                  <c:v>42293</c:v>
                </c:pt>
                <c:pt idx="13">
                  <c:v>42300</c:v>
                </c:pt>
                <c:pt idx="14">
                  <c:v>42307</c:v>
                </c:pt>
                <c:pt idx="15">
                  <c:v>42314</c:v>
                </c:pt>
                <c:pt idx="16">
                  <c:v>42321</c:v>
                </c:pt>
                <c:pt idx="17">
                  <c:v>42328</c:v>
                </c:pt>
                <c:pt idx="18">
                  <c:v>42335</c:v>
                </c:pt>
                <c:pt idx="19">
                  <c:v>42342</c:v>
                </c:pt>
                <c:pt idx="20">
                  <c:v>42349</c:v>
                </c:pt>
                <c:pt idx="21">
                  <c:v>42356</c:v>
                </c:pt>
                <c:pt idx="22">
                  <c:v>42363</c:v>
                </c:pt>
                <c:pt idx="23">
                  <c:v>42370</c:v>
                </c:pt>
                <c:pt idx="24">
                  <c:v>42377</c:v>
                </c:pt>
                <c:pt idx="25">
                  <c:v>42384</c:v>
                </c:pt>
                <c:pt idx="26">
                  <c:v>42391</c:v>
                </c:pt>
                <c:pt idx="27">
                  <c:v>42398</c:v>
                </c:pt>
                <c:pt idx="28">
                  <c:v>42405</c:v>
                </c:pt>
                <c:pt idx="29">
                  <c:v>42412</c:v>
                </c:pt>
                <c:pt idx="30">
                  <c:v>42419</c:v>
                </c:pt>
                <c:pt idx="31">
                  <c:v>42426</c:v>
                </c:pt>
                <c:pt idx="32">
                  <c:v>42433</c:v>
                </c:pt>
                <c:pt idx="33">
                  <c:v>42440</c:v>
                </c:pt>
                <c:pt idx="34">
                  <c:v>42447</c:v>
                </c:pt>
                <c:pt idx="35">
                  <c:v>42454</c:v>
                </c:pt>
                <c:pt idx="36">
                  <c:v>42461</c:v>
                </c:pt>
                <c:pt idx="37">
                  <c:v>42468</c:v>
                </c:pt>
                <c:pt idx="38">
                  <c:v>42475</c:v>
                </c:pt>
                <c:pt idx="39">
                  <c:v>42482</c:v>
                </c:pt>
                <c:pt idx="40">
                  <c:v>42489</c:v>
                </c:pt>
                <c:pt idx="41">
                  <c:v>42496</c:v>
                </c:pt>
                <c:pt idx="42">
                  <c:v>42503</c:v>
                </c:pt>
                <c:pt idx="43">
                  <c:v>42510</c:v>
                </c:pt>
                <c:pt idx="44">
                  <c:v>42517</c:v>
                </c:pt>
                <c:pt idx="45">
                  <c:v>42524</c:v>
                </c:pt>
                <c:pt idx="46">
                  <c:v>42531</c:v>
                </c:pt>
                <c:pt idx="47">
                  <c:v>42538</c:v>
                </c:pt>
                <c:pt idx="48">
                  <c:v>42545</c:v>
                </c:pt>
                <c:pt idx="49">
                  <c:v>42552</c:v>
                </c:pt>
                <c:pt idx="50">
                  <c:v>42559</c:v>
                </c:pt>
                <c:pt idx="51">
                  <c:v>42566</c:v>
                </c:pt>
                <c:pt idx="52">
                  <c:v>42573</c:v>
                </c:pt>
                <c:pt idx="53">
                  <c:v>42580</c:v>
                </c:pt>
                <c:pt idx="54">
                  <c:v>42587</c:v>
                </c:pt>
                <c:pt idx="55">
                  <c:v>42594</c:v>
                </c:pt>
                <c:pt idx="56">
                  <c:v>42601</c:v>
                </c:pt>
                <c:pt idx="57">
                  <c:v>42608</c:v>
                </c:pt>
                <c:pt idx="58">
                  <c:v>42615</c:v>
                </c:pt>
                <c:pt idx="59">
                  <c:v>42622</c:v>
                </c:pt>
                <c:pt idx="60">
                  <c:v>42629</c:v>
                </c:pt>
                <c:pt idx="61">
                  <c:v>42636</c:v>
                </c:pt>
                <c:pt idx="62">
                  <c:v>42643</c:v>
                </c:pt>
                <c:pt idx="63">
                  <c:v>42650</c:v>
                </c:pt>
                <c:pt idx="64">
                  <c:v>42657</c:v>
                </c:pt>
                <c:pt idx="65">
                  <c:v>42664</c:v>
                </c:pt>
                <c:pt idx="66">
                  <c:v>42671</c:v>
                </c:pt>
                <c:pt idx="67">
                  <c:v>42678</c:v>
                </c:pt>
                <c:pt idx="68">
                  <c:v>42685</c:v>
                </c:pt>
                <c:pt idx="69">
                  <c:v>42692</c:v>
                </c:pt>
                <c:pt idx="70">
                  <c:v>42699</c:v>
                </c:pt>
                <c:pt idx="71">
                  <c:v>42706</c:v>
                </c:pt>
                <c:pt idx="72">
                  <c:v>42713</c:v>
                </c:pt>
                <c:pt idx="73">
                  <c:v>42720</c:v>
                </c:pt>
                <c:pt idx="74">
                  <c:v>42727</c:v>
                </c:pt>
                <c:pt idx="75">
                  <c:v>42734</c:v>
                </c:pt>
                <c:pt idx="76">
                  <c:v>42741</c:v>
                </c:pt>
                <c:pt idx="77">
                  <c:v>42748</c:v>
                </c:pt>
                <c:pt idx="78">
                  <c:v>42755</c:v>
                </c:pt>
                <c:pt idx="79">
                  <c:v>42762</c:v>
                </c:pt>
                <c:pt idx="80">
                  <c:v>42769</c:v>
                </c:pt>
                <c:pt idx="81">
                  <c:v>42776</c:v>
                </c:pt>
                <c:pt idx="82">
                  <c:v>42783</c:v>
                </c:pt>
                <c:pt idx="83">
                  <c:v>42790</c:v>
                </c:pt>
                <c:pt idx="84">
                  <c:v>42797</c:v>
                </c:pt>
                <c:pt idx="85">
                  <c:v>42804</c:v>
                </c:pt>
                <c:pt idx="86">
                  <c:v>42811</c:v>
                </c:pt>
                <c:pt idx="87">
                  <c:v>42818</c:v>
                </c:pt>
                <c:pt idx="88">
                  <c:v>42825</c:v>
                </c:pt>
                <c:pt idx="89">
                  <c:v>42832</c:v>
                </c:pt>
                <c:pt idx="90">
                  <c:v>42839</c:v>
                </c:pt>
                <c:pt idx="91">
                  <c:v>42846</c:v>
                </c:pt>
                <c:pt idx="92">
                  <c:v>42853</c:v>
                </c:pt>
                <c:pt idx="93">
                  <c:v>42860</c:v>
                </c:pt>
                <c:pt idx="94">
                  <c:v>42867</c:v>
                </c:pt>
                <c:pt idx="95">
                  <c:v>42874</c:v>
                </c:pt>
                <c:pt idx="96">
                  <c:v>42881</c:v>
                </c:pt>
                <c:pt idx="97">
                  <c:v>42888</c:v>
                </c:pt>
                <c:pt idx="98">
                  <c:v>42895</c:v>
                </c:pt>
                <c:pt idx="99">
                  <c:v>42902</c:v>
                </c:pt>
                <c:pt idx="100">
                  <c:v>42909</c:v>
                </c:pt>
                <c:pt idx="101">
                  <c:v>42916</c:v>
                </c:pt>
                <c:pt idx="102">
                  <c:v>42923</c:v>
                </c:pt>
                <c:pt idx="103">
                  <c:v>42930</c:v>
                </c:pt>
                <c:pt idx="104">
                  <c:v>42937</c:v>
                </c:pt>
                <c:pt idx="105">
                  <c:v>42944</c:v>
                </c:pt>
                <c:pt idx="106">
                  <c:v>42951</c:v>
                </c:pt>
                <c:pt idx="107">
                  <c:v>42958</c:v>
                </c:pt>
                <c:pt idx="108">
                  <c:v>42965</c:v>
                </c:pt>
                <c:pt idx="109">
                  <c:v>42972</c:v>
                </c:pt>
                <c:pt idx="110">
                  <c:v>42979</c:v>
                </c:pt>
                <c:pt idx="111">
                  <c:v>42986</c:v>
                </c:pt>
                <c:pt idx="112">
                  <c:v>42993</c:v>
                </c:pt>
                <c:pt idx="113">
                  <c:v>43000</c:v>
                </c:pt>
                <c:pt idx="114">
                  <c:v>43007</c:v>
                </c:pt>
                <c:pt idx="115">
                  <c:v>43014</c:v>
                </c:pt>
                <c:pt idx="116">
                  <c:v>43021</c:v>
                </c:pt>
                <c:pt idx="117">
                  <c:v>43028</c:v>
                </c:pt>
                <c:pt idx="118">
                  <c:v>43035</c:v>
                </c:pt>
                <c:pt idx="119">
                  <c:v>43042</c:v>
                </c:pt>
                <c:pt idx="120">
                  <c:v>43049</c:v>
                </c:pt>
                <c:pt idx="121">
                  <c:v>43056</c:v>
                </c:pt>
                <c:pt idx="122">
                  <c:v>43063</c:v>
                </c:pt>
                <c:pt idx="123">
                  <c:v>43070</c:v>
                </c:pt>
                <c:pt idx="124">
                  <c:v>43077</c:v>
                </c:pt>
                <c:pt idx="125">
                  <c:v>43084</c:v>
                </c:pt>
                <c:pt idx="126">
                  <c:v>43091</c:v>
                </c:pt>
                <c:pt idx="127">
                  <c:v>43098</c:v>
                </c:pt>
                <c:pt idx="128">
                  <c:v>43105</c:v>
                </c:pt>
                <c:pt idx="129">
                  <c:v>43112</c:v>
                </c:pt>
                <c:pt idx="130">
                  <c:v>43119</c:v>
                </c:pt>
                <c:pt idx="131">
                  <c:v>43126</c:v>
                </c:pt>
                <c:pt idx="132">
                  <c:v>43133</c:v>
                </c:pt>
                <c:pt idx="133">
                  <c:v>43140</c:v>
                </c:pt>
                <c:pt idx="134">
                  <c:v>43147</c:v>
                </c:pt>
                <c:pt idx="135">
                  <c:v>43154</c:v>
                </c:pt>
                <c:pt idx="136">
                  <c:v>43161</c:v>
                </c:pt>
                <c:pt idx="137">
                  <c:v>43168</c:v>
                </c:pt>
                <c:pt idx="138">
                  <c:v>43175</c:v>
                </c:pt>
                <c:pt idx="139">
                  <c:v>43182</c:v>
                </c:pt>
                <c:pt idx="140">
                  <c:v>43189</c:v>
                </c:pt>
                <c:pt idx="141">
                  <c:v>43196</c:v>
                </c:pt>
                <c:pt idx="142">
                  <c:v>43203</c:v>
                </c:pt>
                <c:pt idx="143">
                  <c:v>43210</c:v>
                </c:pt>
                <c:pt idx="144">
                  <c:v>43217</c:v>
                </c:pt>
                <c:pt idx="145">
                  <c:v>43224</c:v>
                </c:pt>
                <c:pt idx="146">
                  <c:v>43231</c:v>
                </c:pt>
                <c:pt idx="147">
                  <c:v>43238</c:v>
                </c:pt>
                <c:pt idx="148">
                  <c:v>43245</c:v>
                </c:pt>
                <c:pt idx="149">
                  <c:v>43252</c:v>
                </c:pt>
                <c:pt idx="150">
                  <c:v>43259</c:v>
                </c:pt>
                <c:pt idx="151">
                  <c:v>43266</c:v>
                </c:pt>
                <c:pt idx="152">
                  <c:v>43273</c:v>
                </c:pt>
                <c:pt idx="153">
                  <c:v>43280</c:v>
                </c:pt>
                <c:pt idx="154">
                  <c:v>43287</c:v>
                </c:pt>
                <c:pt idx="155">
                  <c:v>43294</c:v>
                </c:pt>
                <c:pt idx="156">
                  <c:v>43301</c:v>
                </c:pt>
                <c:pt idx="157">
                  <c:v>43308</c:v>
                </c:pt>
                <c:pt idx="158">
                  <c:v>43315</c:v>
                </c:pt>
                <c:pt idx="159">
                  <c:v>43322</c:v>
                </c:pt>
                <c:pt idx="160">
                  <c:v>43329</c:v>
                </c:pt>
                <c:pt idx="161">
                  <c:v>43336</c:v>
                </c:pt>
                <c:pt idx="162">
                  <c:v>43343</c:v>
                </c:pt>
                <c:pt idx="163">
                  <c:v>43350</c:v>
                </c:pt>
                <c:pt idx="164">
                  <c:v>43357</c:v>
                </c:pt>
                <c:pt idx="165">
                  <c:v>43364</c:v>
                </c:pt>
                <c:pt idx="166">
                  <c:v>43371</c:v>
                </c:pt>
                <c:pt idx="167">
                  <c:v>43378</c:v>
                </c:pt>
                <c:pt idx="168">
                  <c:v>43385</c:v>
                </c:pt>
                <c:pt idx="169">
                  <c:v>43392</c:v>
                </c:pt>
                <c:pt idx="170">
                  <c:v>43399</c:v>
                </c:pt>
                <c:pt idx="171">
                  <c:v>43406</c:v>
                </c:pt>
                <c:pt idx="172">
                  <c:v>43413</c:v>
                </c:pt>
                <c:pt idx="173">
                  <c:v>43420</c:v>
                </c:pt>
                <c:pt idx="174">
                  <c:v>43427</c:v>
                </c:pt>
                <c:pt idx="175">
                  <c:v>43434</c:v>
                </c:pt>
                <c:pt idx="176">
                  <c:v>43441</c:v>
                </c:pt>
                <c:pt idx="177">
                  <c:v>43448</c:v>
                </c:pt>
                <c:pt idx="178">
                  <c:v>43455</c:v>
                </c:pt>
                <c:pt idx="179">
                  <c:v>43462</c:v>
                </c:pt>
                <c:pt idx="180">
                  <c:v>43469</c:v>
                </c:pt>
                <c:pt idx="181">
                  <c:v>43476</c:v>
                </c:pt>
                <c:pt idx="182">
                  <c:v>43483</c:v>
                </c:pt>
                <c:pt idx="183">
                  <c:v>43490</c:v>
                </c:pt>
                <c:pt idx="184">
                  <c:v>43497</c:v>
                </c:pt>
                <c:pt idx="185">
                  <c:v>43504</c:v>
                </c:pt>
                <c:pt idx="186">
                  <c:v>43511</c:v>
                </c:pt>
                <c:pt idx="187">
                  <c:v>43518</c:v>
                </c:pt>
                <c:pt idx="188">
                  <c:v>43525</c:v>
                </c:pt>
                <c:pt idx="189">
                  <c:v>43532</c:v>
                </c:pt>
                <c:pt idx="190">
                  <c:v>43539</c:v>
                </c:pt>
                <c:pt idx="191">
                  <c:v>43546</c:v>
                </c:pt>
                <c:pt idx="192">
                  <c:v>43553</c:v>
                </c:pt>
                <c:pt idx="193">
                  <c:v>43560</c:v>
                </c:pt>
                <c:pt idx="194">
                  <c:v>43567</c:v>
                </c:pt>
                <c:pt idx="195">
                  <c:v>43574</c:v>
                </c:pt>
                <c:pt idx="196">
                  <c:v>43581</c:v>
                </c:pt>
                <c:pt idx="197">
                  <c:v>43588</c:v>
                </c:pt>
                <c:pt idx="198">
                  <c:v>43595</c:v>
                </c:pt>
                <c:pt idx="199">
                  <c:v>43602</c:v>
                </c:pt>
                <c:pt idx="200">
                  <c:v>43609</c:v>
                </c:pt>
                <c:pt idx="201">
                  <c:v>43616</c:v>
                </c:pt>
                <c:pt idx="202">
                  <c:v>43623</c:v>
                </c:pt>
                <c:pt idx="203">
                  <c:v>43630</c:v>
                </c:pt>
                <c:pt idx="204">
                  <c:v>43637</c:v>
                </c:pt>
                <c:pt idx="205">
                  <c:v>43644</c:v>
                </c:pt>
                <c:pt idx="206">
                  <c:v>43651</c:v>
                </c:pt>
                <c:pt idx="207">
                  <c:v>43658</c:v>
                </c:pt>
                <c:pt idx="208">
                  <c:v>43665</c:v>
                </c:pt>
                <c:pt idx="209">
                  <c:v>43672</c:v>
                </c:pt>
                <c:pt idx="210">
                  <c:v>43679</c:v>
                </c:pt>
                <c:pt idx="211">
                  <c:v>43686</c:v>
                </c:pt>
                <c:pt idx="212">
                  <c:v>43693</c:v>
                </c:pt>
                <c:pt idx="213">
                  <c:v>43700</c:v>
                </c:pt>
                <c:pt idx="214">
                  <c:v>43707</c:v>
                </c:pt>
                <c:pt idx="215">
                  <c:v>43714</c:v>
                </c:pt>
                <c:pt idx="216">
                  <c:v>43721</c:v>
                </c:pt>
                <c:pt idx="217">
                  <c:v>43728</c:v>
                </c:pt>
                <c:pt idx="218">
                  <c:v>43735</c:v>
                </c:pt>
                <c:pt idx="219">
                  <c:v>43742</c:v>
                </c:pt>
                <c:pt idx="220">
                  <c:v>43749</c:v>
                </c:pt>
                <c:pt idx="221">
                  <c:v>43756</c:v>
                </c:pt>
                <c:pt idx="222">
                  <c:v>43763</c:v>
                </c:pt>
                <c:pt idx="223">
                  <c:v>43770</c:v>
                </c:pt>
                <c:pt idx="224">
                  <c:v>43777</c:v>
                </c:pt>
                <c:pt idx="225">
                  <c:v>43784</c:v>
                </c:pt>
                <c:pt idx="226">
                  <c:v>43791</c:v>
                </c:pt>
                <c:pt idx="227">
                  <c:v>43798</c:v>
                </c:pt>
                <c:pt idx="228">
                  <c:v>43805</c:v>
                </c:pt>
                <c:pt idx="229">
                  <c:v>43812</c:v>
                </c:pt>
                <c:pt idx="230">
                  <c:v>43819</c:v>
                </c:pt>
                <c:pt idx="231">
                  <c:v>43826</c:v>
                </c:pt>
                <c:pt idx="232">
                  <c:v>43833</c:v>
                </c:pt>
                <c:pt idx="233">
                  <c:v>43840</c:v>
                </c:pt>
                <c:pt idx="234">
                  <c:v>43847</c:v>
                </c:pt>
                <c:pt idx="235">
                  <c:v>43854</c:v>
                </c:pt>
                <c:pt idx="236">
                  <c:v>43861</c:v>
                </c:pt>
                <c:pt idx="237">
                  <c:v>43868</c:v>
                </c:pt>
                <c:pt idx="238">
                  <c:v>43875</c:v>
                </c:pt>
                <c:pt idx="239">
                  <c:v>43882</c:v>
                </c:pt>
                <c:pt idx="240">
                  <c:v>43889</c:v>
                </c:pt>
                <c:pt idx="241">
                  <c:v>43896</c:v>
                </c:pt>
                <c:pt idx="242">
                  <c:v>43903</c:v>
                </c:pt>
                <c:pt idx="243">
                  <c:v>43910</c:v>
                </c:pt>
                <c:pt idx="244">
                  <c:v>43917</c:v>
                </c:pt>
                <c:pt idx="245">
                  <c:v>43924</c:v>
                </c:pt>
                <c:pt idx="246">
                  <c:v>43931</c:v>
                </c:pt>
                <c:pt idx="247">
                  <c:v>43938</c:v>
                </c:pt>
                <c:pt idx="248">
                  <c:v>43945</c:v>
                </c:pt>
                <c:pt idx="249">
                  <c:v>43952</c:v>
                </c:pt>
                <c:pt idx="250">
                  <c:v>43959</c:v>
                </c:pt>
                <c:pt idx="251">
                  <c:v>43966</c:v>
                </c:pt>
                <c:pt idx="252">
                  <c:v>43973</c:v>
                </c:pt>
                <c:pt idx="253">
                  <c:v>43980</c:v>
                </c:pt>
                <c:pt idx="254">
                  <c:v>43987</c:v>
                </c:pt>
                <c:pt idx="255">
                  <c:v>43994</c:v>
                </c:pt>
                <c:pt idx="256">
                  <c:v>44001</c:v>
                </c:pt>
                <c:pt idx="257">
                  <c:v>44008</c:v>
                </c:pt>
                <c:pt idx="258">
                  <c:v>44015</c:v>
                </c:pt>
                <c:pt idx="259">
                  <c:v>44022</c:v>
                </c:pt>
                <c:pt idx="260">
                  <c:v>44029</c:v>
                </c:pt>
                <c:pt idx="261">
                  <c:v>44036</c:v>
                </c:pt>
                <c:pt idx="262">
                  <c:v>44043</c:v>
                </c:pt>
                <c:pt idx="263">
                  <c:v>44050</c:v>
                </c:pt>
                <c:pt idx="264">
                  <c:v>44057</c:v>
                </c:pt>
                <c:pt idx="265">
                  <c:v>44064</c:v>
                </c:pt>
                <c:pt idx="266">
                  <c:v>44071</c:v>
                </c:pt>
                <c:pt idx="267">
                  <c:v>44078</c:v>
                </c:pt>
                <c:pt idx="268">
                  <c:v>44085</c:v>
                </c:pt>
                <c:pt idx="269">
                  <c:v>44092</c:v>
                </c:pt>
                <c:pt idx="270">
                  <c:v>44099</c:v>
                </c:pt>
                <c:pt idx="271">
                  <c:v>44106</c:v>
                </c:pt>
                <c:pt idx="272">
                  <c:v>44113</c:v>
                </c:pt>
                <c:pt idx="273">
                  <c:v>44120</c:v>
                </c:pt>
                <c:pt idx="274">
                  <c:v>44127</c:v>
                </c:pt>
                <c:pt idx="275">
                  <c:v>44134</c:v>
                </c:pt>
                <c:pt idx="276">
                  <c:v>44141</c:v>
                </c:pt>
                <c:pt idx="277">
                  <c:v>44148</c:v>
                </c:pt>
                <c:pt idx="278">
                  <c:v>44155</c:v>
                </c:pt>
                <c:pt idx="279">
                  <c:v>44162</c:v>
                </c:pt>
                <c:pt idx="280">
                  <c:v>44169</c:v>
                </c:pt>
                <c:pt idx="281">
                  <c:v>44176</c:v>
                </c:pt>
                <c:pt idx="282">
                  <c:v>44183</c:v>
                </c:pt>
                <c:pt idx="283">
                  <c:v>44190</c:v>
                </c:pt>
                <c:pt idx="284">
                  <c:v>44197</c:v>
                </c:pt>
                <c:pt idx="285">
                  <c:v>44204</c:v>
                </c:pt>
                <c:pt idx="286">
                  <c:v>44211</c:v>
                </c:pt>
                <c:pt idx="287">
                  <c:v>44218</c:v>
                </c:pt>
                <c:pt idx="288">
                  <c:v>44225</c:v>
                </c:pt>
                <c:pt idx="289">
                  <c:v>44232</c:v>
                </c:pt>
                <c:pt idx="290">
                  <c:v>44239</c:v>
                </c:pt>
                <c:pt idx="291">
                  <c:v>44246</c:v>
                </c:pt>
                <c:pt idx="292">
                  <c:v>44253</c:v>
                </c:pt>
                <c:pt idx="293">
                  <c:v>44260</c:v>
                </c:pt>
                <c:pt idx="294">
                  <c:v>44267</c:v>
                </c:pt>
                <c:pt idx="295">
                  <c:v>44274</c:v>
                </c:pt>
                <c:pt idx="296">
                  <c:v>44281</c:v>
                </c:pt>
                <c:pt idx="297">
                  <c:v>44288</c:v>
                </c:pt>
                <c:pt idx="298">
                  <c:v>44295</c:v>
                </c:pt>
                <c:pt idx="299">
                  <c:v>44302</c:v>
                </c:pt>
                <c:pt idx="300">
                  <c:v>44309</c:v>
                </c:pt>
                <c:pt idx="301">
                  <c:v>44316</c:v>
                </c:pt>
                <c:pt idx="302">
                  <c:v>44323</c:v>
                </c:pt>
                <c:pt idx="303">
                  <c:v>44330</c:v>
                </c:pt>
                <c:pt idx="304">
                  <c:v>44337</c:v>
                </c:pt>
                <c:pt idx="305">
                  <c:v>44344</c:v>
                </c:pt>
                <c:pt idx="306">
                  <c:v>44351</c:v>
                </c:pt>
                <c:pt idx="307">
                  <c:v>44358</c:v>
                </c:pt>
                <c:pt idx="308">
                  <c:v>44365</c:v>
                </c:pt>
                <c:pt idx="309">
                  <c:v>44372</c:v>
                </c:pt>
                <c:pt idx="310">
                  <c:v>44379</c:v>
                </c:pt>
                <c:pt idx="311">
                  <c:v>44386</c:v>
                </c:pt>
                <c:pt idx="312">
                  <c:v>44393</c:v>
                </c:pt>
                <c:pt idx="313">
                  <c:v>44400</c:v>
                </c:pt>
                <c:pt idx="314">
                  <c:v>44407</c:v>
                </c:pt>
                <c:pt idx="315">
                  <c:v>44414</c:v>
                </c:pt>
                <c:pt idx="316">
                  <c:v>44421</c:v>
                </c:pt>
                <c:pt idx="317">
                  <c:v>44428</c:v>
                </c:pt>
                <c:pt idx="318">
                  <c:v>44435</c:v>
                </c:pt>
                <c:pt idx="319">
                  <c:v>44442</c:v>
                </c:pt>
                <c:pt idx="320">
                  <c:v>44449</c:v>
                </c:pt>
                <c:pt idx="321">
                  <c:v>44456</c:v>
                </c:pt>
                <c:pt idx="322">
                  <c:v>44463</c:v>
                </c:pt>
                <c:pt idx="323">
                  <c:v>44470</c:v>
                </c:pt>
                <c:pt idx="324">
                  <c:v>44477</c:v>
                </c:pt>
                <c:pt idx="325">
                  <c:v>44484</c:v>
                </c:pt>
                <c:pt idx="326">
                  <c:v>44491</c:v>
                </c:pt>
                <c:pt idx="327">
                  <c:v>44498</c:v>
                </c:pt>
                <c:pt idx="328">
                  <c:v>44505</c:v>
                </c:pt>
                <c:pt idx="329">
                  <c:v>44512</c:v>
                </c:pt>
                <c:pt idx="330">
                  <c:v>44519</c:v>
                </c:pt>
                <c:pt idx="331">
                  <c:v>44526</c:v>
                </c:pt>
                <c:pt idx="332">
                  <c:v>44533</c:v>
                </c:pt>
                <c:pt idx="333">
                  <c:v>44540</c:v>
                </c:pt>
                <c:pt idx="334">
                  <c:v>44547</c:v>
                </c:pt>
                <c:pt idx="335">
                  <c:v>44554</c:v>
                </c:pt>
                <c:pt idx="336">
                  <c:v>44561</c:v>
                </c:pt>
                <c:pt idx="337">
                  <c:v>44568</c:v>
                </c:pt>
                <c:pt idx="338">
                  <c:v>44575</c:v>
                </c:pt>
                <c:pt idx="339">
                  <c:v>44582</c:v>
                </c:pt>
                <c:pt idx="340">
                  <c:v>44589</c:v>
                </c:pt>
                <c:pt idx="341">
                  <c:v>44596</c:v>
                </c:pt>
                <c:pt idx="342">
                  <c:v>44603</c:v>
                </c:pt>
                <c:pt idx="343">
                  <c:v>44610</c:v>
                </c:pt>
                <c:pt idx="344">
                  <c:v>44617</c:v>
                </c:pt>
                <c:pt idx="345">
                  <c:v>44624</c:v>
                </c:pt>
                <c:pt idx="346">
                  <c:v>44631</c:v>
                </c:pt>
                <c:pt idx="347">
                  <c:v>44638</c:v>
                </c:pt>
                <c:pt idx="348">
                  <c:v>44645</c:v>
                </c:pt>
                <c:pt idx="349">
                  <c:v>44652</c:v>
                </c:pt>
                <c:pt idx="350">
                  <c:v>44659</c:v>
                </c:pt>
                <c:pt idx="351">
                  <c:v>44666</c:v>
                </c:pt>
                <c:pt idx="352">
                  <c:v>44673</c:v>
                </c:pt>
                <c:pt idx="353">
                  <c:v>44680</c:v>
                </c:pt>
                <c:pt idx="354">
                  <c:v>44687</c:v>
                </c:pt>
                <c:pt idx="355">
                  <c:v>44694</c:v>
                </c:pt>
                <c:pt idx="356">
                  <c:v>44701</c:v>
                </c:pt>
                <c:pt idx="357">
                  <c:v>44708</c:v>
                </c:pt>
                <c:pt idx="358">
                  <c:v>44715</c:v>
                </c:pt>
                <c:pt idx="359">
                  <c:v>44722</c:v>
                </c:pt>
                <c:pt idx="360">
                  <c:v>44729</c:v>
                </c:pt>
                <c:pt idx="361">
                  <c:v>44736</c:v>
                </c:pt>
                <c:pt idx="362">
                  <c:v>44743</c:v>
                </c:pt>
                <c:pt idx="363">
                  <c:v>44750</c:v>
                </c:pt>
                <c:pt idx="364">
                  <c:v>44757</c:v>
                </c:pt>
                <c:pt idx="365">
                  <c:v>44764</c:v>
                </c:pt>
                <c:pt idx="366">
                  <c:v>44771</c:v>
                </c:pt>
                <c:pt idx="367">
                  <c:v>44778</c:v>
                </c:pt>
                <c:pt idx="368">
                  <c:v>44785</c:v>
                </c:pt>
                <c:pt idx="369">
                  <c:v>44792</c:v>
                </c:pt>
                <c:pt idx="370">
                  <c:v>44799</c:v>
                </c:pt>
                <c:pt idx="371">
                  <c:v>44806</c:v>
                </c:pt>
                <c:pt idx="372">
                  <c:v>44813</c:v>
                </c:pt>
                <c:pt idx="373">
                  <c:v>44820</c:v>
                </c:pt>
                <c:pt idx="374">
                  <c:v>44827</c:v>
                </c:pt>
                <c:pt idx="375">
                  <c:v>44834</c:v>
                </c:pt>
                <c:pt idx="376">
                  <c:v>44841</c:v>
                </c:pt>
                <c:pt idx="377">
                  <c:v>44848</c:v>
                </c:pt>
                <c:pt idx="378">
                  <c:v>44855</c:v>
                </c:pt>
                <c:pt idx="379">
                  <c:v>44862</c:v>
                </c:pt>
                <c:pt idx="380">
                  <c:v>44869</c:v>
                </c:pt>
                <c:pt idx="381">
                  <c:v>44876</c:v>
                </c:pt>
                <c:pt idx="382">
                  <c:v>44883</c:v>
                </c:pt>
                <c:pt idx="383">
                  <c:v>44890</c:v>
                </c:pt>
                <c:pt idx="384">
                  <c:v>44897</c:v>
                </c:pt>
                <c:pt idx="385">
                  <c:v>44904</c:v>
                </c:pt>
                <c:pt idx="386">
                  <c:v>44911</c:v>
                </c:pt>
                <c:pt idx="387">
                  <c:v>44918</c:v>
                </c:pt>
                <c:pt idx="388">
                  <c:v>44925</c:v>
                </c:pt>
                <c:pt idx="389">
                  <c:v>44932</c:v>
                </c:pt>
                <c:pt idx="390">
                  <c:v>44939</c:v>
                </c:pt>
                <c:pt idx="391">
                  <c:v>44946</c:v>
                </c:pt>
                <c:pt idx="392">
                  <c:v>44953</c:v>
                </c:pt>
                <c:pt idx="393">
                  <c:v>44960</c:v>
                </c:pt>
                <c:pt idx="394">
                  <c:v>44967</c:v>
                </c:pt>
                <c:pt idx="395">
                  <c:v>44974</c:v>
                </c:pt>
                <c:pt idx="396">
                  <c:v>44981</c:v>
                </c:pt>
                <c:pt idx="397">
                  <c:v>44988</c:v>
                </c:pt>
                <c:pt idx="398">
                  <c:v>44995</c:v>
                </c:pt>
                <c:pt idx="399">
                  <c:v>45002</c:v>
                </c:pt>
                <c:pt idx="400">
                  <c:v>45009</c:v>
                </c:pt>
                <c:pt idx="401">
                  <c:v>45016</c:v>
                </c:pt>
                <c:pt idx="402">
                  <c:v>45023</c:v>
                </c:pt>
                <c:pt idx="403">
                  <c:v>45030</c:v>
                </c:pt>
                <c:pt idx="404">
                  <c:v>45037</c:v>
                </c:pt>
                <c:pt idx="405">
                  <c:v>45044</c:v>
                </c:pt>
                <c:pt idx="406">
                  <c:v>45051</c:v>
                </c:pt>
                <c:pt idx="407">
                  <c:v>45058</c:v>
                </c:pt>
                <c:pt idx="408">
                  <c:v>45065</c:v>
                </c:pt>
                <c:pt idx="409">
                  <c:v>45072</c:v>
                </c:pt>
                <c:pt idx="410">
                  <c:v>45079</c:v>
                </c:pt>
                <c:pt idx="411">
                  <c:v>45086</c:v>
                </c:pt>
                <c:pt idx="412">
                  <c:v>45093</c:v>
                </c:pt>
                <c:pt idx="413">
                  <c:v>45100</c:v>
                </c:pt>
                <c:pt idx="414">
                  <c:v>45107</c:v>
                </c:pt>
                <c:pt idx="415">
                  <c:v>45114</c:v>
                </c:pt>
                <c:pt idx="416">
                  <c:v>45121</c:v>
                </c:pt>
                <c:pt idx="417">
                  <c:v>45128</c:v>
                </c:pt>
                <c:pt idx="418">
                  <c:v>45135</c:v>
                </c:pt>
                <c:pt idx="419">
                  <c:v>45142</c:v>
                </c:pt>
                <c:pt idx="420">
                  <c:v>45149</c:v>
                </c:pt>
                <c:pt idx="421">
                  <c:v>45156</c:v>
                </c:pt>
                <c:pt idx="422">
                  <c:v>45163</c:v>
                </c:pt>
                <c:pt idx="423">
                  <c:v>45170</c:v>
                </c:pt>
                <c:pt idx="424">
                  <c:v>45177</c:v>
                </c:pt>
                <c:pt idx="425">
                  <c:v>45184</c:v>
                </c:pt>
                <c:pt idx="426">
                  <c:v>45191</c:v>
                </c:pt>
                <c:pt idx="427">
                  <c:v>45198</c:v>
                </c:pt>
                <c:pt idx="428">
                  <c:v>45205</c:v>
                </c:pt>
                <c:pt idx="429">
                  <c:v>45212</c:v>
                </c:pt>
                <c:pt idx="430">
                  <c:v>45219</c:v>
                </c:pt>
                <c:pt idx="431">
                  <c:v>45226</c:v>
                </c:pt>
                <c:pt idx="432">
                  <c:v>45233</c:v>
                </c:pt>
                <c:pt idx="433">
                  <c:v>45240</c:v>
                </c:pt>
                <c:pt idx="434">
                  <c:v>45247</c:v>
                </c:pt>
                <c:pt idx="435">
                  <c:v>45254</c:v>
                </c:pt>
                <c:pt idx="436">
                  <c:v>45261</c:v>
                </c:pt>
                <c:pt idx="437">
                  <c:v>45268</c:v>
                </c:pt>
                <c:pt idx="438">
                  <c:v>45275</c:v>
                </c:pt>
                <c:pt idx="439">
                  <c:v>45282</c:v>
                </c:pt>
                <c:pt idx="440">
                  <c:v>45289</c:v>
                </c:pt>
                <c:pt idx="441">
                  <c:v>45296</c:v>
                </c:pt>
                <c:pt idx="442">
                  <c:v>45303</c:v>
                </c:pt>
                <c:pt idx="443">
                  <c:v>45310</c:v>
                </c:pt>
                <c:pt idx="444">
                  <c:v>45317</c:v>
                </c:pt>
                <c:pt idx="445">
                  <c:v>45324</c:v>
                </c:pt>
                <c:pt idx="446">
                  <c:v>45331</c:v>
                </c:pt>
                <c:pt idx="447">
                  <c:v>45338</c:v>
                </c:pt>
                <c:pt idx="448">
                  <c:v>45345</c:v>
                </c:pt>
                <c:pt idx="449">
                  <c:v>45352</c:v>
                </c:pt>
                <c:pt idx="450">
                  <c:v>45359</c:v>
                </c:pt>
                <c:pt idx="451">
                  <c:v>45366</c:v>
                </c:pt>
                <c:pt idx="452">
                  <c:v>45373</c:v>
                </c:pt>
                <c:pt idx="453">
                  <c:v>45380</c:v>
                </c:pt>
                <c:pt idx="454">
                  <c:v>45387</c:v>
                </c:pt>
                <c:pt idx="455">
                  <c:v>45394</c:v>
                </c:pt>
                <c:pt idx="456">
                  <c:v>45401</c:v>
                </c:pt>
                <c:pt idx="457">
                  <c:v>45408</c:v>
                </c:pt>
                <c:pt idx="458">
                  <c:v>45415</c:v>
                </c:pt>
                <c:pt idx="459">
                  <c:v>45422</c:v>
                </c:pt>
                <c:pt idx="460">
                  <c:v>45429</c:v>
                </c:pt>
                <c:pt idx="461">
                  <c:v>45436</c:v>
                </c:pt>
                <c:pt idx="462">
                  <c:v>45443</c:v>
                </c:pt>
                <c:pt idx="463">
                  <c:v>45450</c:v>
                </c:pt>
                <c:pt idx="464">
                  <c:v>45457</c:v>
                </c:pt>
                <c:pt idx="465">
                  <c:v>45464</c:v>
                </c:pt>
                <c:pt idx="466">
                  <c:v>45471</c:v>
                </c:pt>
                <c:pt idx="467">
                  <c:v>45478</c:v>
                </c:pt>
                <c:pt idx="468">
                  <c:v>45485</c:v>
                </c:pt>
                <c:pt idx="469">
                  <c:v>45492</c:v>
                </c:pt>
                <c:pt idx="470">
                  <c:v>45499</c:v>
                </c:pt>
                <c:pt idx="471">
                  <c:v>45506</c:v>
                </c:pt>
                <c:pt idx="472">
                  <c:v>45513</c:v>
                </c:pt>
                <c:pt idx="473">
                  <c:v>45520</c:v>
                </c:pt>
                <c:pt idx="474">
                  <c:v>45527</c:v>
                </c:pt>
                <c:pt idx="475">
                  <c:v>45534</c:v>
                </c:pt>
                <c:pt idx="476">
                  <c:v>45541</c:v>
                </c:pt>
                <c:pt idx="477">
                  <c:v>45548</c:v>
                </c:pt>
                <c:pt idx="478">
                  <c:v>45555</c:v>
                </c:pt>
                <c:pt idx="479">
                  <c:v>45562</c:v>
                </c:pt>
                <c:pt idx="480">
                  <c:v>45569</c:v>
                </c:pt>
                <c:pt idx="481">
                  <c:v>45576</c:v>
                </c:pt>
                <c:pt idx="482">
                  <c:v>45583</c:v>
                </c:pt>
                <c:pt idx="483">
                  <c:v>45590</c:v>
                </c:pt>
                <c:pt idx="484">
                  <c:v>45597</c:v>
                </c:pt>
                <c:pt idx="485">
                  <c:v>45604</c:v>
                </c:pt>
                <c:pt idx="486">
                  <c:v>45611</c:v>
                </c:pt>
                <c:pt idx="487">
                  <c:v>45618</c:v>
                </c:pt>
                <c:pt idx="488">
                  <c:v>45625</c:v>
                </c:pt>
                <c:pt idx="489">
                  <c:v>45632</c:v>
                </c:pt>
                <c:pt idx="490">
                  <c:v>45639</c:v>
                </c:pt>
                <c:pt idx="491">
                  <c:v>45646</c:v>
                </c:pt>
                <c:pt idx="492">
                  <c:v>45653</c:v>
                </c:pt>
                <c:pt idx="493">
                  <c:v>45660</c:v>
                </c:pt>
                <c:pt idx="494">
                  <c:v>45667</c:v>
                </c:pt>
                <c:pt idx="495">
                  <c:v>45674</c:v>
                </c:pt>
                <c:pt idx="496">
                  <c:v>45681</c:v>
                </c:pt>
                <c:pt idx="497">
                  <c:v>45688</c:v>
                </c:pt>
                <c:pt idx="498">
                  <c:v>45695</c:v>
                </c:pt>
                <c:pt idx="499">
                  <c:v>45702</c:v>
                </c:pt>
                <c:pt idx="500">
                  <c:v>45709</c:v>
                </c:pt>
                <c:pt idx="501">
                  <c:v>45716</c:v>
                </c:pt>
                <c:pt idx="502">
                  <c:v>45723</c:v>
                </c:pt>
                <c:pt idx="503">
                  <c:v>45730</c:v>
                </c:pt>
                <c:pt idx="504">
                  <c:v>45737</c:v>
                </c:pt>
                <c:pt idx="505">
                  <c:v>45744</c:v>
                </c:pt>
                <c:pt idx="506">
                  <c:v>45751</c:v>
                </c:pt>
                <c:pt idx="507">
                  <c:v>45758</c:v>
                </c:pt>
                <c:pt idx="508">
                  <c:v>45765</c:v>
                </c:pt>
                <c:pt idx="509">
                  <c:v>45772</c:v>
                </c:pt>
                <c:pt idx="510">
                  <c:v>45779</c:v>
                </c:pt>
                <c:pt idx="511">
                  <c:v>45786</c:v>
                </c:pt>
                <c:pt idx="512">
                  <c:v>45793</c:v>
                </c:pt>
                <c:pt idx="513">
                  <c:v>45800</c:v>
                </c:pt>
                <c:pt idx="514">
                  <c:v>45807</c:v>
                </c:pt>
                <c:pt idx="515">
                  <c:v>45814</c:v>
                </c:pt>
                <c:pt idx="516">
                  <c:v>45821</c:v>
                </c:pt>
                <c:pt idx="517">
                  <c:v>45828</c:v>
                </c:pt>
                <c:pt idx="518">
                  <c:v>45835</c:v>
                </c:pt>
                <c:pt idx="519">
                  <c:v>45842</c:v>
                </c:pt>
                <c:pt idx="520">
                  <c:v>45849</c:v>
                </c:pt>
                <c:pt idx="521">
                  <c:v>45856</c:v>
                </c:pt>
              </c:numCache>
            </c:numRef>
          </c:cat>
          <c:val>
            <c:numRef>
              <c:f>'10y'!$E$3:$E$524</c:f>
              <c:numCache>
                <c:formatCode>0%</c:formatCode>
                <c:ptCount val="522"/>
                <c:pt idx="0">
                  <c:v>0</c:v>
                </c:pt>
                <c:pt idx="1">
                  <c:v>8.1081E-2</c:v>
                </c:pt>
                <c:pt idx="2">
                  <c:v>9.4594999999999999E-2</c:v>
                </c:pt>
                <c:pt idx="3">
                  <c:v>0.17117100000000002</c:v>
                </c:pt>
                <c:pt idx="4">
                  <c:v>0.22522500000000001</c:v>
                </c:pt>
                <c:pt idx="5">
                  <c:v>9.0090000000000003E-2</c:v>
                </c:pt>
                <c:pt idx="6">
                  <c:v>-1.8017999999999999E-2</c:v>
                </c:pt>
                <c:pt idx="7">
                  <c:v>-9.4594999999999999E-2</c:v>
                </c:pt>
                <c:pt idx="8">
                  <c:v>9.0090000000000003E-2</c:v>
                </c:pt>
                <c:pt idx="9">
                  <c:v>9.0089999999999996E-3</c:v>
                </c:pt>
                <c:pt idx="10">
                  <c:v>9.0090000000000003E-2</c:v>
                </c:pt>
                <c:pt idx="11">
                  <c:v>0.29729700000000003</c:v>
                </c:pt>
                <c:pt idx="12">
                  <c:v>0.25225200000000003</c:v>
                </c:pt>
                <c:pt idx="13">
                  <c:v>0.37387399999999998</c:v>
                </c:pt>
                <c:pt idx="14">
                  <c:v>0.18468499999999999</c:v>
                </c:pt>
                <c:pt idx="15">
                  <c:v>6.3063000000000008E-2</c:v>
                </c:pt>
                <c:pt idx="16">
                  <c:v>0.103604</c:v>
                </c:pt>
                <c:pt idx="17">
                  <c:v>4.9550000000000004E-2</c:v>
                </c:pt>
                <c:pt idx="18">
                  <c:v>0.14414399999999999</c:v>
                </c:pt>
                <c:pt idx="19">
                  <c:v>0.28828799999999999</c:v>
                </c:pt>
                <c:pt idx="20">
                  <c:v>0.25225200000000003</c:v>
                </c:pt>
                <c:pt idx="21">
                  <c:v>0.189189</c:v>
                </c:pt>
                <c:pt idx="22">
                  <c:v>0.22522500000000001</c:v>
                </c:pt>
                <c:pt idx="23">
                  <c:v>0.130631</c:v>
                </c:pt>
                <c:pt idx="24">
                  <c:v>0.189189</c:v>
                </c:pt>
                <c:pt idx="25">
                  <c:v>-3.1531999999999998E-2</c:v>
                </c:pt>
                <c:pt idx="26">
                  <c:v>-4.5050000000000003E-3</c:v>
                </c:pt>
                <c:pt idx="27">
                  <c:v>4.0541000000000001E-2</c:v>
                </c:pt>
                <c:pt idx="28">
                  <c:v>0.44594600000000001</c:v>
                </c:pt>
                <c:pt idx="29">
                  <c:v>0.87837799999999999</c:v>
                </c:pt>
                <c:pt idx="30">
                  <c:v>0.83333299999999999</c:v>
                </c:pt>
                <c:pt idx="31">
                  <c:v>0.76126099999999997</c:v>
                </c:pt>
                <c:pt idx="32">
                  <c:v>0.79279300000000008</c:v>
                </c:pt>
                <c:pt idx="33">
                  <c:v>0.76576599999999995</c:v>
                </c:pt>
                <c:pt idx="34">
                  <c:v>0.84234200000000004</c:v>
                </c:pt>
                <c:pt idx="35">
                  <c:v>0.81081100000000006</c:v>
                </c:pt>
                <c:pt idx="36">
                  <c:v>1.0405410000000002</c:v>
                </c:pt>
                <c:pt idx="37">
                  <c:v>1.2927930000000001</c:v>
                </c:pt>
                <c:pt idx="38">
                  <c:v>1.463964</c:v>
                </c:pt>
                <c:pt idx="39">
                  <c:v>1.6576580000000001</c:v>
                </c:pt>
                <c:pt idx="40">
                  <c:v>2.2207210000000002</c:v>
                </c:pt>
                <c:pt idx="41">
                  <c:v>2.2477480000000001</c:v>
                </c:pt>
                <c:pt idx="42">
                  <c:v>2.0135130000000001</c:v>
                </c:pt>
                <c:pt idx="43">
                  <c:v>1.9279280000000001</c:v>
                </c:pt>
                <c:pt idx="44">
                  <c:v>1.4864869999999999</c:v>
                </c:pt>
                <c:pt idx="45">
                  <c:v>1.905405</c:v>
                </c:pt>
                <c:pt idx="46">
                  <c:v>1.9729730000000001</c:v>
                </c:pt>
                <c:pt idx="47">
                  <c:v>1.8918919999999999</c:v>
                </c:pt>
                <c:pt idx="48">
                  <c:v>2</c:v>
                </c:pt>
                <c:pt idx="49">
                  <c:v>1.855856</c:v>
                </c:pt>
                <c:pt idx="50">
                  <c:v>2.2567569999999999</c:v>
                </c:pt>
                <c:pt idx="51">
                  <c:v>2.1036039999999998</c:v>
                </c:pt>
                <c:pt idx="52">
                  <c:v>1.9819820000000001</c:v>
                </c:pt>
                <c:pt idx="53">
                  <c:v>2.04054</c:v>
                </c:pt>
                <c:pt idx="54">
                  <c:v>2.1306309999999997</c:v>
                </c:pt>
                <c:pt idx="55">
                  <c:v>2.04054</c:v>
                </c:pt>
                <c:pt idx="56">
                  <c:v>1.8468469999999999</c:v>
                </c:pt>
                <c:pt idx="57">
                  <c:v>1.5225229999999998</c:v>
                </c:pt>
                <c:pt idx="58">
                  <c:v>1.5855860000000002</c:v>
                </c:pt>
                <c:pt idx="59">
                  <c:v>1.4369370000000001</c:v>
                </c:pt>
                <c:pt idx="60">
                  <c:v>1.4189189999999998</c:v>
                </c:pt>
                <c:pt idx="61">
                  <c:v>1.545045</c:v>
                </c:pt>
                <c:pt idx="62">
                  <c:v>1.490991</c:v>
                </c:pt>
                <c:pt idx="63">
                  <c:v>1.1171169999999999</c:v>
                </c:pt>
                <c:pt idx="64">
                  <c:v>1.135135</c:v>
                </c:pt>
                <c:pt idx="65">
                  <c:v>1.3423419999999999</c:v>
                </c:pt>
                <c:pt idx="66">
                  <c:v>1.2657659999999999</c:v>
                </c:pt>
                <c:pt idx="67">
                  <c:v>1.4774770000000002</c:v>
                </c:pt>
                <c:pt idx="68">
                  <c:v>0.97747699999999993</c:v>
                </c:pt>
                <c:pt idx="69">
                  <c:v>1.0630629999999999</c:v>
                </c:pt>
                <c:pt idx="70">
                  <c:v>0.93693700000000002</c:v>
                </c:pt>
                <c:pt idx="71">
                  <c:v>1.0765770000000001</c:v>
                </c:pt>
                <c:pt idx="72">
                  <c:v>0.9054049999999999</c:v>
                </c:pt>
                <c:pt idx="73">
                  <c:v>0.83333299999999999</c:v>
                </c:pt>
                <c:pt idx="74">
                  <c:v>0.78828799999999999</c:v>
                </c:pt>
                <c:pt idx="75">
                  <c:v>0.88738699999999993</c:v>
                </c:pt>
                <c:pt idx="76">
                  <c:v>0.986487</c:v>
                </c:pt>
                <c:pt idx="77">
                  <c:v>0.98198200000000002</c:v>
                </c:pt>
                <c:pt idx="78">
                  <c:v>1.1531529999999999</c:v>
                </c:pt>
                <c:pt idx="79">
                  <c:v>1.13964</c:v>
                </c:pt>
                <c:pt idx="80">
                  <c:v>1.2972970000000001</c:v>
                </c:pt>
                <c:pt idx="81">
                  <c:v>1.405405</c:v>
                </c:pt>
                <c:pt idx="82">
                  <c:v>1.2792789999999998</c:v>
                </c:pt>
                <c:pt idx="83">
                  <c:v>1.2477480000000001</c:v>
                </c:pt>
                <c:pt idx="84">
                  <c:v>1.0225230000000001</c:v>
                </c:pt>
                <c:pt idx="85">
                  <c:v>0.99549599999999994</c:v>
                </c:pt>
                <c:pt idx="86">
                  <c:v>1.0270269999999999</c:v>
                </c:pt>
                <c:pt idx="87">
                  <c:v>1.054054</c:v>
                </c:pt>
                <c:pt idx="88">
                  <c:v>1.1126130000000001</c:v>
                </c:pt>
                <c:pt idx="89">
                  <c:v>1.1576580000000001</c:v>
                </c:pt>
                <c:pt idx="90">
                  <c:v>1.2792789999999998</c:v>
                </c:pt>
                <c:pt idx="91">
                  <c:v>1.351351</c:v>
                </c:pt>
                <c:pt idx="92">
                  <c:v>1.13964</c:v>
                </c:pt>
                <c:pt idx="93">
                  <c:v>1.328829</c:v>
                </c:pt>
                <c:pt idx="94">
                  <c:v>1.5495500000000002</c:v>
                </c:pt>
                <c:pt idx="95">
                  <c:v>1.5855860000000002</c:v>
                </c:pt>
                <c:pt idx="96">
                  <c:v>1.5675680000000001</c:v>
                </c:pt>
                <c:pt idx="97">
                  <c:v>1.626126</c:v>
                </c:pt>
                <c:pt idx="98">
                  <c:v>1.6216220000000001</c:v>
                </c:pt>
                <c:pt idx="99">
                  <c:v>1.4369370000000001</c:v>
                </c:pt>
                <c:pt idx="100">
                  <c:v>1.5315319999999999</c:v>
                </c:pt>
                <c:pt idx="101">
                  <c:v>1.373874</c:v>
                </c:pt>
                <c:pt idx="102">
                  <c:v>1.22973</c:v>
                </c:pt>
                <c:pt idx="103">
                  <c:v>1.225225</c:v>
                </c:pt>
                <c:pt idx="104">
                  <c:v>1.3873869999999999</c:v>
                </c:pt>
                <c:pt idx="105">
                  <c:v>1.36036</c:v>
                </c:pt>
                <c:pt idx="106">
                  <c:v>1.3828829999999999</c:v>
                </c:pt>
                <c:pt idx="107">
                  <c:v>1.3873869999999999</c:v>
                </c:pt>
                <c:pt idx="108">
                  <c:v>1.405405</c:v>
                </c:pt>
                <c:pt idx="109">
                  <c:v>1.3828829999999999</c:v>
                </c:pt>
                <c:pt idx="110">
                  <c:v>1.5</c:v>
                </c:pt>
                <c:pt idx="111">
                  <c:v>1.635135</c:v>
                </c:pt>
                <c:pt idx="112">
                  <c:v>1.648649</c:v>
                </c:pt>
                <c:pt idx="113">
                  <c:v>1.355856</c:v>
                </c:pt>
                <c:pt idx="114">
                  <c:v>1.3828829999999999</c:v>
                </c:pt>
                <c:pt idx="115">
                  <c:v>1.4144139999999998</c:v>
                </c:pt>
                <c:pt idx="116">
                  <c:v>1.5</c:v>
                </c:pt>
                <c:pt idx="117">
                  <c:v>1.355856</c:v>
                </c:pt>
                <c:pt idx="118">
                  <c:v>1.2882880000000001</c:v>
                </c:pt>
                <c:pt idx="119">
                  <c:v>1.2792789999999998</c:v>
                </c:pt>
                <c:pt idx="120">
                  <c:v>1.454955</c:v>
                </c:pt>
                <c:pt idx="121">
                  <c:v>1.490991</c:v>
                </c:pt>
                <c:pt idx="122">
                  <c:v>1.4324319999999999</c:v>
                </c:pt>
                <c:pt idx="123">
                  <c:v>1.3378380000000001</c:v>
                </c:pt>
                <c:pt idx="124">
                  <c:v>1.2522519999999999</c:v>
                </c:pt>
                <c:pt idx="125">
                  <c:v>1.3378380000000001</c:v>
                </c:pt>
                <c:pt idx="126">
                  <c:v>1.4324319999999999</c:v>
                </c:pt>
                <c:pt idx="127">
                  <c:v>1.4414410000000002</c:v>
                </c:pt>
                <c:pt idx="128">
                  <c:v>1.4864869999999999</c:v>
                </c:pt>
                <c:pt idx="129">
                  <c:v>1.4414410000000002</c:v>
                </c:pt>
                <c:pt idx="130">
                  <c:v>1.364865</c:v>
                </c:pt>
                <c:pt idx="131">
                  <c:v>1.504505</c:v>
                </c:pt>
                <c:pt idx="132">
                  <c:v>1.2882880000000001</c:v>
                </c:pt>
                <c:pt idx="133">
                  <c:v>1.2117119999999999</c:v>
                </c:pt>
                <c:pt idx="134">
                  <c:v>1.22973</c:v>
                </c:pt>
                <c:pt idx="135">
                  <c:v>1.04955</c:v>
                </c:pt>
                <c:pt idx="136">
                  <c:v>1.1171169999999999</c:v>
                </c:pt>
                <c:pt idx="137">
                  <c:v>1.0675680000000001</c:v>
                </c:pt>
                <c:pt idx="138">
                  <c:v>1.13964</c:v>
                </c:pt>
                <c:pt idx="139">
                  <c:v>1.2342340000000001</c:v>
                </c:pt>
                <c:pt idx="140">
                  <c:v>1.2927930000000001</c:v>
                </c:pt>
                <c:pt idx="141">
                  <c:v>1.27027</c:v>
                </c:pt>
                <c:pt idx="142">
                  <c:v>1.1756759999999999</c:v>
                </c:pt>
                <c:pt idx="143">
                  <c:v>1.2207210000000002</c:v>
                </c:pt>
                <c:pt idx="144">
                  <c:v>1.2927930000000001</c:v>
                </c:pt>
                <c:pt idx="145">
                  <c:v>1.3423419999999999</c:v>
                </c:pt>
                <c:pt idx="146">
                  <c:v>1.148649</c:v>
                </c:pt>
                <c:pt idx="147">
                  <c:v>1.09009</c:v>
                </c:pt>
                <c:pt idx="148">
                  <c:v>1.09009</c:v>
                </c:pt>
                <c:pt idx="149">
                  <c:v>1.0765770000000001</c:v>
                </c:pt>
                <c:pt idx="150">
                  <c:v>1.09009</c:v>
                </c:pt>
                <c:pt idx="151">
                  <c:v>1.216216</c:v>
                </c:pt>
                <c:pt idx="152">
                  <c:v>1.238739</c:v>
                </c:pt>
                <c:pt idx="153">
                  <c:v>1.22973</c:v>
                </c:pt>
                <c:pt idx="154">
                  <c:v>1.315315</c:v>
                </c:pt>
                <c:pt idx="155">
                  <c:v>1.225225</c:v>
                </c:pt>
                <c:pt idx="156">
                  <c:v>1.18018</c:v>
                </c:pt>
                <c:pt idx="157">
                  <c:v>1.1126130000000001</c:v>
                </c:pt>
                <c:pt idx="158">
                  <c:v>1.0045040000000001</c:v>
                </c:pt>
                <c:pt idx="159">
                  <c:v>0.86036000000000001</c:v>
                </c:pt>
                <c:pt idx="160">
                  <c:v>0.71171200000000001</c:v>
                </c:pt>
                <c:pt idx="161">
                  <c:v>0.74324299999999999</c:v>
                </c:pt>
                <c:pt idx="162">
                  <c:v>0.75675700000000001</c:v>
                </c:pt>
                <c:pt idx="163">
                  <c:v>0.68018000000000001</c:v>
                </c:pt>
                <c:pt idx="164">
                  <c:v>0.71171200000000001</c:v>
                </c:pt>
                <c:pt idx="165">
                  <c:v>0.72972999999999999</c:v>
                </c:pt>
                <c:pt idx="166">
                  <c:v>0.58558599999999994</c:v>
                </c:pt>
                <c:pt idx="167">
                  <c:v>0.61261299999999996</c:v>
                </c:pt>
                <c:pt idx="168">
                  <c:v>0.69369400000000003</c:v>
                </c:pt>
                <c:pt idx="169">
                  <c:v>0.7252249999999999</c:v>
                </c:pt>
                <c:pt idx="170">
                  <c:v>0.56306299999999998</c:v>
                </c:pt>
                <c:pt idx="171">
                  <c:v>0.63063099999999994</c:v>
                </c:pt>
                <c:pt idx="172">
                  <c:v>0.54054099999999994</c:v>
                </c:pt>
                <c:pt idx="173">
                  <c:v>0.52702700000000002</c:v>
                </c:pt>
                <c:pt idx="174">
                  <c:v>0.60360400000000003</c:v>
                </c:pt>
                <c:pt idx="175">
                  <c:v>0.62162200000000001</c:v>
                </c:pt>
                <c:pt idx="176">
                  <c:v>0.70270300000000008</c:v>
                </c:pt>
                <c:pt idx="177">
                  <c:v>0.73423400000000005</c:v>
                </c:pt>
                <c:pt idx="178">
                  <c:v>0.90090100000000006</c:v>
                </c:pt>
                <c:pt idx="179">
                  <c:v>0.95945899999999995</c:v>
                </c:pt>
                <c:pt idx="180">
                  <c:v>0.96396400000000004</c:v>
                </c:pt>
                <c:pt idx="181">
                  <c:v>0.91891900000000004</c:v>
                </c:pt>
                <c:pt idx="182">
                  <c:v>0.85585599999999995</c:v>
                </c:pt>
                <c:pt idx="183">
                  <c:v>0.92792799999999998</c:v>
                </c:pt>
                <c:pt idx="184">
                  <c:v>0.97747699999999993</c:v>
                </c:pt>
                <c:pt idx="185">
                  <c:v>1.036036</c:v>
                </c:pt>
                <c:pt idx="186">
                  <c:v>1.0675680000000001</c:v>
                </c:pt>
                <c:pt idx="187">
                  <c:v>1.148649</c:v>
                </c:pt>
                <c:pt idx="188">
                  <c:v>0.91891900000000004</c:v>
                </c:pt>
                <c:pt idx="189">
                  <c:v>1.0270269999999999</c:v>
                </c:pt>
                <c:pt idx="190">
                  <c:v>1.0315319999999999</c:v>
                </c:pt>
                <c:pt idx="191">
                  <c:v>1.1081080000000001</c:v>
                </c:pt>
                <c:pt idx="192">
                  <c:v>1.0720719999999999</c:v>
                </c:pt>
                <c:pt idx="193">
                  <c:v>1.103604</c:v>
                </c:pt>
                <c:pt idx="194">
                  <c:v>1.081081</c:v>
                </c:pt>
                <c:pt idx="195">
                  <c:v>0.95045000000000002</c:v>
                </c:pt>
                <c:pt idx="196">
                  <c:v>0.99549599999999994</c:v>
                </c:pt>
                <c:pt idx="197">
                  <c:v>0.86036000000000001</c:v>
                </c:pt>
                <c:pt idx="198">
                  <c:v>0.83783799999999997</c:v>
                </c:pt>
                <c:pt idx="199">
                  <c:v>0.91441400000000006</c:v>
                </c:pt>
                <c:pt idx="200">
                  <c:v>0.90090100000000006</c:v>
                </c:pt>
                <c:pt idx="201">
                  <c:v>0.99099100000000007</c:v>
                </c:pt>
                <c:pt idx="202">
                  <c:v>1.0765770000000001</c:v>
                </c:pt>
                <c:pt idx="203">
                  <c:v>1.135135</c:v>
                </c:pt>
                <c:pt idx="204">
                  <c:v>1.31982</c:v>
                </c:pt>
                <c:pt idx="205">
                  <c:v>1.2792789999999998</c:v>
                </c:pt>
                <c:pt idx="206">
                  <c:v>1.2567570000000001</c:v>
                </c:pt>
                <c:pt idx="207">
                  <c:v>1.373874</c:v>
                </c:pt>
                <c:pt idx="208">
                  <c:v>1.5270269999999999</c:v>
                </c:pt>
                <c:pt idx="209">
                  <c:v>1.5180179999999999</c:v>
                </c:pt>
                <c:pt idx="210">
                  <c:v>1.725225</c:v>
                </c:pt>
                <c:pt idx="211">
                  <c:v>2.004505</c:v>
                </c:pt>
                <c:pt idx="212">
                  <c:v>1.855856</c:v>
                </c:pt>
                <c:pt idx="213">
                  <c:v>2.0135130000000001</c:v>
                </c:pt>
                <c:pt idx="214">
                  <c:v>1.9819820000000001</c:v>
                </c:pt>
                <c:pt idx="215">
                  <c:v>1.9459460000000002</c:v>
                </c:pt>
                <c:pt idx="216">
                  <c:v>1.8243240000000001</c:v>
                </c:pt>
                <c:pt idx="217">
                  <c:v>2.0990989999999998</c:v>
                </c:pt>
                <c:pt idx="218">
                  <c:v>1.864865</c:v>
                </c:pt>
                <c:pt idx="219">
                  <c:v>1.9189189999999998</c:v>
                </c:pt>
                <c:pt idx="220">
                  <c:v>1.7387389999999998</c:v>
                </c:pt>
                <c:pt idx="221">
                  <c:v>1.7612610000000002</c:v>
                </c:pt>
                <c:pt idx="222">
                  <c:v>1.8333330000000001</c:v>
                </c:pt>
                <c:pt idx="223">
                  <c:v>1.864865</c:v>
                </c:pt>
                <c:pt idx="224">
                  <c:v>1.4864869999999999</c:v>
                </c:pt>
                <c:pt idx="225">
                  <c:v>1.509009</c:v>
                </c:pt>
                <c:pt idx="226">
                  <c:v>1.545045</c:v>
                </c:pt>
                <c:pt idx="227">
                  <c:v>1.5855860000000002</c:v>
                </c:pt>
                <c:pt idx="228">
                  <c:v>1.5585589999999998</c:v>
                </c:pt>
                <c:pt idx="229">
                  <c:v>1.5720719999999999</c:v>
                </c:pt>
                <c:pt idx="230">
                  <c:v>1.54054</c:v>
                </c:pt>
                <c:pt idx="231">
                  <c:v>1.7207210000000002</c:v>
                </c:pt>
                <c:pt idx="232">
                  <c:v>1.7567570000000001</c:v>
                </c:pt>
                <c:pt idx="233">
                  <c:v>1.671171</c:v>
                </c:pt>
                <c:pt idx="234">
                  <c:v>1.6531530000000001</c:v>
                </c:pt>
                <c:pt idx="235">
                  <c:v>1.9099100000000002</c:v>
                </c:pt>
                <c:pt idx="236">
                  <c:v>2.0225230000000001</c:v>
                </c:pt>
                <c:pt idx="237">
                  <c:v>1.9504499999999998</c:v>
                </c:pt>
                <c:pt idx="238">
                  <c:v>2.0135130000000001</c:v>
                </c:pt>
                <c:pt idx="239">
                  <c:v>2.5360360000000002</c:v>
                </c:pt>
                <c:pt idx="240">
                  <c:v>2.04054</c:v>
                </c:pt>
                <c:pt idx="241">
                  <c:v>2.364865</c:v>
                </c:pt>
                <c:pt idx="242">
                  <c:v>1.1666670000000001</c:v>
                </c:pt>
                <c:pt idx="243">
                  <c:v>1.3423419999999999</c:v>
                </c:pt>
                <c:pt idx="244">
                  <c:v>1.6531530000000001</c:v>
                </c:pt>
                <c:pt idx="245">
                  <c:v>2.1081080000000001</c:v>
                </c:pt>
                <c:pt idx="246">
                  <c:v>2.54054</c:v>
                </c:pt>
                <c:pt idx="247">
                  <c:v>2.8288290000000003</c:v>
                </c:pt>
                <c:pt idx="248">
                  <c:v>3.5</c:v>
                </c:pt>
                <c:pt idx="249">
                  <c:v>3.3378379999999996</c:v>
                </c:pt>
                <c:pt idx="250">
                  <c:v>3.40991</c:v>
                </c:pt>
                <c:pt idx="251">
                  <c:v>3.725225</c:v>
                </c:pt>
                <c:pt idx="252">
                  <c:v>3.4324329999999996</c:v>
                </c:pt>
                <c:pt idx="253">
                  <c:v>3.0315320000000003</c:v>
                </c:pt>
                <c:pt idx="254">
                  <c:v>2.7612610000000002</c:v>
                </c:pt>
                <c:pt idx="255">
                  <c:v>2.7972969999999999</c:v>
                </c:pt>
                <c:pt idx="256">
                  <c:v>2.9144139999999998</c:v>
                </c:pt>
                <c:pt idx="257">
                  <c:v>3.2477480000000001</c:v>
                </c:pt>
                <c:pt idx="258">
                  <c:v>3.364865</c:v>
                </c:pt>
                <c:pt idx="259">
                  <c:v>3.6576580000000001</c:v>
                </c:pt>
                <c:pt idx="260">
                  <c:v>3.8288290000000003</c:v>
                </c:pt>
                <c:pt idx="261">
                  <c:v>4.09009</c:v>
                </c:pt>
                <c:pt idx="262">
                  <c:v>4.63063</c:v>
                </c:pt>
                <c:pt idx="263">
                  <c:v>4.6666670000000003</c:v>
                </c:pt>
                <c:pt idx="264">
                  <c:v>4.2117120000000003</c:v>
                </c:pt>
                <c:pt idx="265">
                  <c:v>4.13964</c:v>
                </c:pt>
                <c:pt idx="266">
                  <c:v>4.2477480000000005</c:v>
                </c:pt>
                <c:pt idx="267">
                  <c:v>4.0765769999999995</c:v>
                </c:pt>
                <c:pt idx="268">
                  <c:v>4.225225</c:v>
                </c:pt>
                <c:pt idx="269">
                  <c:v>4.9324329999999996</c:v>
                </c:pt>
                <c:pt idx="270">
                  <c:v>4.2792789999999998</c:v>
                </c:pt>
                <c:pt idx="271">
                  <c:v>4.3333329999999997</c:v>
                </c:pt>
                <c:pt idx="272">
                  <c:v>4.3783780000000005</c:v>
                </c:pt>
                <c:pt idx="273">
                  <c:v>4.405405</c:v>
                </c:pt>
                <c:pt idx="274">
                  <c:v>4.0810810000000002</c:v>
                </c:pt>
                <c:pt idx="275">
                  <c:v>3.774775</c:v>
                </c:pt>
                <c:pt idx="276">
                  <c:v>4.13063</c:v>
                </c:pt>
                <c:pt idx="277">
                  <c:v>3.7387389999999998</c:v>
                </c:pt>
                <c:pt idx="278">
                  <c:v>3.4279280000000001</c:v>
                </c:pt>
                <c:pt idx="279">
                  <c:v>3.2027030000000001</c:v>
                </c:pt>
                <c:pt idx="280">
                  <c:v>3.1441439999999998</c:v>
                </c:pt>
                <c:pt idx="281">
                  <c:v>3.135135</c:v>
                </c:pt>
                <c:pt idx="282">
                  <c:v>3.2477480000000001</c:v>
                </c:pt>
                <c:pt idx="283">
                  <c:v>2.8513510000000002</c:v>
                </c:pt>
                <c:pt idx="284">
                  <c:v>3.2072070000000004</c:v>
                </c:pt>
                <c:pt idx="285">
                  <c:v>3.22973</c:v>
                </c:pt>
                <c:pt idx="286">
                  <c:v>2.9954960000000002</c:v>
                </c:pt>
                <c:pt idx="287">
                  <c:v>3.0270269999999999</c:v>
                </c:pt>
                <c:pt idx="288">
                  <c:v>3.0225230000000001</c:v>
                </c:pt>
                <c:pt idx="289">
                  <c:v>3.1801799999999996</c:v>
                </c:pt>
                <c:pt idx="290">
                  <c:v>3.2117119999999999</c:v>
                </c:pt>
                <c:pt idx="291">
                  <c:v>2.72973</c:v>
                </c:pt>
                <c:pt idx="292">
                  <c:v>2.5630630000000001</c:v>
                </c:pt>
                <c:pt idx="293">
                  <c:v>2.7432430000000001</c:v>
                </c:pt>
                <c:pt idx="294">
                  <c:v>2.77027</c:v>
                </c:pt>
                <c:pt idx="295">
                  <c:v>2.9189190000000003</c:v>
                </c:pt>
                <c:pt idx="296">
                  <c:v>2.8063060000000002</c:v>
                </c:pt>
                <c:pt idx="297">
                  <c:v>2.9684679999999997</c:v>
                </c:pt>
                <c:pt idx="298">
                  <c:v>3.1756760000000002</c:v>
                </c:pt>
                <c:pt idx="299">
                  <c:v>3.225225</c:v>
                </c:pt>
                <c:pt idx="300">
                  <c:v>3.1261259999999997</c:v>
                </c:pt>
                <c:pt idx="301">
                  <c:v>2.8963959999999997</c:v>
                </c:pt>
                <c:pt idx="302">
                  <c:v>3.22973</c:v>
                </c:pt>
                <c:pt idx="303">
                  <c:v>3.2432430000000001</c:v>
                </c:pt>
                <c:pt idx="304">
                  <c:v>3.364865</c:v>
                </c:pt>
                <c:pt idx="305">
                  <c:v>3.40991</c:v>
                </c:pt>
                <c:pt idx="306">
                  <c:v>3.3468470000000003</c:v>
                </c:pt>
                <c:pt idx="307">
                  <c:v>3.2882880000000001</c:v>
                </c:pt>
                <c:pt idx="308">
                  <c:v>2.6036040000000003</c:v>
                </c:pt>
                <c:pt idx="309">
                  <c:v>2.5315319999999999</c:v>
                </c:pt>
                <c:pt idx="310">
                  <c:v>2.5810809999999997</c:v>
                </c:pt>
                <c:pt idx="311">
                  <c:v>2.54054</c:v>
                </c:pt>
                <c:pt idx="312">
                  <c:v>2.5225230000000001</c:v>
                </c:pt>
                <c:pt idx="313">
                  <c:v>2.4684680000000001</c:v>
                </c:pt>
                <c:pt idx="314">
                  <c:v>2.6801799999999996</c:v>
                </c:pt>
                <c:pt idx="315">
                  <c:v>2.495495</c:v>
                </c:pt>
                <c:pt idx="316">
                  <c:v>2.4234230000000001</c:v>
                </c:pt>
                <c:pt idx="317">
                  <c:v>2.2882880000000001</c:v>
                </c:pt>
                <c:pt idx="318">
                  <c:v>2.4369369999999999</c:v>
                </c:pt>
                <c:pt idx="319">
                  <c:v>2.4909909999999997</c:v>
                </c:pt>
                <c:pt idx="320">
                  <c:v>2.2567569999999999</c:v>
                </c:pt>
                <c:pt idx="321">
                  <c:v>2.1441439999999998</c:v>
                </c:pt>
                <c:pt idx="322">
                  <c:v>2.0090090000000003</c:v>
                </c:pt>
                <c:pt idx="323">
                  <c:v>2.0180179999999996</c:v>
                </c:pt>
                <c:pt idx="324">
                  <c:v>2.1891890000000003</c:v>
                </c:pt>
                <c:pt idx="325">
                  <c:v>2.40991</c:v>
                </c:pt>
                <c:pt idx="326">
                  <c:v>2.5180179999999996</c:v>
                </c:pt>
                <c:pt idx="327">
                  <c:v>2.3513509999999997</c:v>
                </c:pt>
                <c:pt idx="328">
                  <c:v>2.4819820000000004</c:v>
                </c:pt>
                <c:pt idx="329">
                  <c:v>2.9144139999999998</c:v>
                </c:pt>
                <c:pt idx="330">
                  <c:v>2.7972969999999999</c:v>
                </c:pt>
                <c:pt idx="331">
                  <c:v>2.4729730000000001</c:v>
                </c:pt>
                <c:pt idx="332">
                  <c:v>2.3738740000000003</c:v>
                </c:pt>
                <c:pt idx="333">
                  <c:v>2.04955</c:v>
                </c:pt>
                <c:pt idx="334">
                  <c:v>2.225225</c:v>
                </c:pt>
                <c:pt idx="335">
                  <c:v>2.225225</c:v>
                </c:pt>
                <c:pt idx="336">
                  <c:v>2.3063059999999997</c:v>
                </c:pt>
                <c:pt idx="337">
                  <c:v>2.0990989999999998</c:v>
                </c:pt>
                <c:pt idx="338">
                  <c:v>2.1531530000000001</c:v>
                </c:pt>
                <c:pt idx="339">
                  <c:v>2.1981979999999997</c:v>
                </c:pt>
                <c:pt idx="340">
                  <c:v>2.0135130000000001</c:v>
                </c:pt>
                <c:pt idx="341">
                  <c:v>2.1171169999999999</c:v>
                </c:pt>
                <c:pt idx="342">
                  <c:v>2.2927930000000001</c:v>
                </c:pt>
                <c:pt idx="343">
                  <c:v>2.3423419999999999</c:v>
                </c:pt>
                <c:pt idx="344">
                  <c:v>2.1666669999999999</c:v>
                </c:pt>
                <c:pt idx="345">
                  <c:v>2.1441439999999998</c:v>
                </c:pt>
                <c:pt idx="346">
                  <c:v>2.2342339999999998</c:v>
                </c:pt>
                <c:pt idx="347">
                  <c:v>2.1666669999999999</c:v>
                </c:pt>
                <c:pt idx="348">
                  <c:v>2.1756760000000002</c:v>
                </c:pt>
                <c:pt idx="349">
                  <c:v>2.405405</c:v>
                </c:pt>
                <c:pt idx="350">
                  <c:v>2.5180179999999996</c:v>
                </c:pt>
                <c:pt idx="351">
                  <c:v>2.4909909999999997</c:v>
                </c:pt>
                <c:pt idx="352">
                  <c:v>2.1306309999999997</c:v>
                </c:pt>
                <c:pt idx="353">
                  <c:v>1.9234229999999999</c:v>
                </c:pt>
                <c:pt idx="354">
                  <c:v>1.851351</c:v>
                </c:pt>
                <c:pt idx="355">
                  <c:v>1.4144139999999998</c:v>
                </c:pt>
                <c:pt idx="356">
                  <c:v>1.603604</c:v>
                </c:pt>
                <c:pt idx="357">
                  <c:v>1.6126130000000001</c:v>
                </c:pt>
                <c:pt idx="358">
                  <c:v>1.5765770000000001</c:v>
                </c:pt>
                <c:pt idx="359">
                  <c:v>1.603604</c:v>
                </c:pt>
                <c:pt idx="360">
                  <c:v>1.463964</c:v>
                </c:pt>
                <c:pt idx="361">
                  <c:v>1.328829</c:v>
                </c:pt>
                <c:pt idx="362">
                  <c:v>1.0675680000000001</c:v>
                </c:pt>
                <c:pt idx="363">
                  <c:v>0.95945899999999995</c:v>
                </c:pt>
                <c:pt idx="364">
                  <c:v>0.79729699999999992</c:v>
                </c:pt>
                <c:pt idx="365">
                  <c:v>0.89189200000000002</c:v>
                </c:pt>
                <c:pt idx="366">
                  <c:v>0.97297300000000009</c:v>
                </c:pt>
                <c:pt idx="367">
                  <c:v>0.95045000000000002</c:v>
                </c:pt>
                <c:pt idx="368">
                  <c:v>1.09009</c:v>
                </c:pt>
                <c:pt idx="369">
                  <c:v>1.054054</c:v>
                </c:pt>
                <c:pt idx="370">
                  <c:v>1.0045040000000001</c:v>
                </c:pt>
                <c:pt idx="371">
                  <c:v>0.94594599999999995</c:v>
                </c:pt>
                <c:pt idx="372">
                  <c:v>1.081081</c:v>
                </c:pt>
                <c:pt idx="373">
                  <c:v>0.95495500000000011</c:v>
                </c:pt>
                <c:pt idx="374">
                  <c:v>1.0225230000000001</c:v>
                </c:pt>
                <c:pt idx="375">
                  <c:v>1.355856</c:v>
                </c:pt>
                <c:pt idx="376">
                  <c:v>1.315315</c:v>
                </c:pt>
                <c:pt idx="377">
                  <c:v>1.094595</c:v>
                </c:pt>
                <c:pt idx="378">
                  <c:v>1.2117119999999999</c:v>
                </c:pt>
                <c:pt idx="379">
                  <c:v>1.2432429999999999</c:v>
                </c:pt>
                <c:pt idx="380">
                  <c:v>1.355856</c:v>
                </c:pt>
                <c:pt idx="381">
                  <c:v>1.5675680000000001</c:v>
                </c:pt>
                <c:pt idx="382">
                  <c:v>1.454955</c:v>
                </c:pt>
                <c:pt idx="383">
                  <c:v>1.509009</c:v>
                </c:pt>
                <c:pt idx="384">
                  <c:v>1.63964</c:v>
                </c:pt>
                <c:pt idx="385">
                  <c:v>1.5855860000000002</c:v>
                </c:pt>
                <c:pt idx="386">
                  <c:v>1.5315319999999999</c:v>
                </c:pt>
                <c:pt idx="387">
                  <c:v>1.5585589999999998</c:v>
                </c:pt>
                <c:pt idx="388">
                  <c:v>1.4864869999999999</c:v>
                </c:pt>
                <c:pt idx="389">
                  <c:v>1.7657660000000002</c:v>
                </c:pt>
                <c:pt idx="390">
                  <c:v>1.8693690000000001</c:v>
                </c:pt>
                <c:pt idx="391">
                  <c:v>1.8468469999999999</c:v>
                </c:pt>
                <c:pt idx="392">
                  <c:v>1.86036</c:v>
                </c:pt>
                <c:pt idx="393">
                  <c:v>1.6621619999999999</c:v>
                </c:pt>
                <c:pt idx="394">
                  <c:v>1.5180179999999999</c:v>
                </c:pt>
                <c:pt idx="395">
                  <c:v>1.3423419999999999</c:v>
                </c:pt>
                <c:pt idx="396">
                  <c:v>1.216216</c:v>
                </c:pt>
                <c:pt idx="397">
                  <c:v>1.2972970000000001</c:v>
                </c:pt>
                <c:pt idx="398">
                  <c:v>1.184685</c:v>
                </c:pt>
                <c:pt idx="399">
                  <c:v>1.5540539999999998</c:v>
                </c:pt>
                <c:pt idx="400">
                  <c:v>1.7117119999999999</c:v>
                </c:pt>
                <c:pt idx="401">
                  <c:v>1.864865</c:v>
                </c:pt>
                <c:pt idx="402">
                  <c:v>2.0630630000000001</c:v>
                </c:pt>
                <c:pt idx="403">
                  <c:v>2.2162160000000002</c:v>
                </c:pt>
                <c:pt idx="404">
                  <c:v>2.0315319999999999</c:v>
                </c:pt>
                <c:pt idx="405">
                  <c:v>2.0765769999999999</c:v>
                </c:pt>
                <c:pt idx="406">
                  <c:v>2.2072069999999999</c:v>
                </c:pt>
                <c:pt idx="407">
                  <c:v>2.2342339999999998</c:v>
                </c:pt>
                <c:pt idx="408">
                  <c:v>2.13964</c:v>
                </c:pt>
                <c:pt idx="409">
                  <c:v>1.9099100000000002</c:v>
                </c:pt>
                <c:pt idx="410">
                  <c:v>1.9324319999999999</c:v>
                </c:pt>
                <c:pt idx="411">
                  <c:v>1.9144139999999998</c:v>
                </c:pt>
                <c:pt idx="412">
                  <c:v>1.9099100000000002</c:v>
                </c:pt>
                <c:pt idx="413">
                  <c:v>1.7432429999999999</c:v>
                </c:pt>
                <c:pt idx="414">
                  <c:v>1.851351</c:v>
                </c:pt>
                <c:pt idx="415">
                  <c:v>1.7477480000000001</c:v>
                </c:pt>
                <c:pt idx="416">
                  <c:v>2.0225230000000001</c:v>
                </c:pt>
                <c:pt idx="417">
                  <c:v>1.9819820000000001</c:v>
                </c:pt>
                <c:pt idx="418">
                  <c:v>1.8918919999999999</c:v>
                </c:pt>
                <c:pt idx="419">
                  <c:v>1.990991</c:v>
                </c:pt>
                <c:pt idx="420">
                  <c:v>2.0765769999999999</c:v>
                </c:pt>
                <c:pt idx="421">
                  <c:v>1.81982</c:v>
                </c:pt>
                <c:pt idx="422">
                  <c:v>1.9504499999999998</c:v>
                </c:pt>
                <c:pt idx="423">
                  <c:v>2.0810810000000002</c:v>
                </c:pt>
                <c:pt idx="424">
                  <c:v>1.9369370000000001</c:v>
                </c:pt>
                <c:pt idx="425">
                  <c:v>2.1486490000000003</c:v>
                </c:pt>
                <c:pt idx="426">
                  <c:v>2.0270269999999999</c:v>
                </c:pt>
                <c:pt idx="427">
                  <c:v>1.7882880000000001</c:v>
                </c:pt>
                <c:pt idx="428">
                  <c:v>1.8243240000000001</c:v>
                </c:pt>
                <c:pt idx="429">
                  <c:v>2.1531530000000001</c:v>
                </c:pt>
                <c:pt idx="430">
                  <c:v>2.3018020000000003</c:v>
                </c:pt>
                <c:pt idx="431">
                  <c:v>2.3243239999999998</c:v>
                </c:pt>
                <c:pt idx="432">
                  <c:v>2.4144139999999998</c:v>
                </c:pt>
                <c:pt idx="433">
                  <c:v>2.2207210000000002</c:v>
                </c:pt>
                <c:pt idx="434">
                  <c:v>2.2882880000000001</c:v>
                </c:pt>
                <c:pt idx="435">
                  <c:v>2.4324319999999999</c:v>
                </c:pt>
                <c:pt idx="436">
                  <c:v>2.6126130000000001</c:v>
                </c:pt>
                <c:pt idx="437">
                  <c:v>2.5135130000000001</c:v>
                </c:pt>
                <c:pt idx="438">
                  <c:v>2.6441439999999998</c:v>
                </c:pt>
                <c:pt idx="439">
                  <c:v>2.6891890000000003</c:v>
                </c:pt>
                <c:pt idx="440">
                  <c:v>2.6126130000000001</c:v>
                </c:pt>
                <c:pt idx="441">
                  <c:v>2.4414410000000002</c:v>
                </c:pt>
                <c:pt idx="442">
                  <c:v>2.54955</c:v>
                </c:pt>
                <c:pt idx="443">
                  <c:v>2.27027</c:v>
                </c:pt>
                <c:pt idx="444">
                  <c:v>2.36036</c:v>
                </c:pt>
                <c:pt idx="445">
                  <c:v>2.3333330000000001</c:v>
                </c:pt>
                <c:pt idx="446">
                  <c:v>2.1306309999999997</c:v>
                </c:pt>
                <c:pt idx="447">
                  <c:v>2.0765769999999999</c:v>
                </c:pt>
                <c:pt idx="448">
                  <c:v>2.0315319999999999</c:v>
                </c:pt>
                <c:pt idx="449">
                  <c:v>2.0990989999999998</c:v>
                </c:pt>
                <c:pt idx="450">
                  <c:v>2.2657660000000002</c:v>
                </c:pt>
                <c:pt idx="451">
                  <c:v>2.4684680000000001</c:v>
                </c:pt>
                <c:pt idx="452">
                  <c:v>2.4639639999999998</c:v>
                </c:pt>
                <c:pt idx="453">
                  <c:v>2.7432430000000001</c:v>
                </c:pt>
                <c:pt idx="454">
                  <c:v>2.9234230000000001</c:v>
                </c:pt>
                <c:pt idx="455">
                  <c:v>2.954955</c:v>
                </c:pt>
                <c:pt idx="456">
                  <c:v>3.1936939999999998</c:v>
                </c:pt>
                <c:pt idx="457">
                  <c:v>3.1486489999999998</c:v>
                </c:pt>
                <c:pt idx="458">
                  <c:v>3.0630630000000001</c:v>
                </c:pt>
                <c:pt idx="459">
                  <c:v>3.6756760000000002</c:v>
                </c:pt>
                <c:pt idx="460">
                  <c:v>3.9009010000000002</c:v>
                </c:pt>
                <c:pt idx="461">
                  <c:v>3.9729730000000001</c:v>
                </c:pt>
                <c:pt idx="462">
                  <c:v>3.9864870000000003</c:v>
                </c:pt>
                <c:pt idx="463">
                  <c:v>3.5855860000000002</c:v>
                </c:pt>
                <c:pt idx="464">
                  <c:v>3.59009</c:v>
                </c:pt>
                <c:pt idx="465">
                  <c:v>3.6981979999999997</c:v>
                </c:pt>
                <c:pt idx="466">
                  <c:v>4.13063</c:v>
                </c:pt>
                <c:pt idx="467">
                  <c:v>4.1981979999999997</c:v>
                </c:pt>
                <c:pt idx="468">
                  <c:v>4.6531529999999997</c:v>
                </c:pt>
                <c:pt idx="469">
                  <c:v>4.4639640000000007</c:v>
                </c:pt>
                <c:pt idx="470">
                  <c:v>4.36937</c:v>
                </c:pt>
                <c:pt idx="471">
                  <c:v>4.4684679999999997</c:v>
                </c:pt>
                <c:pt idx="472">
                  <c:v>4.2477480000000005</c:v>
                </c:pt>
                <c:pt idx="473">
                  <c:v>4.6576580000000005</c:v>
                </c:pt>
                <c:pt idx="474">
                  <c:v>4.5720720000000004</c:v>
                </c:pt>
                <c:pt idx="475">
                  <c:v>4.4864870000000003</c:v>
                </c:pt>
                <c:pt idx="476">
                  <c:v>4.09009</c:v>
                </c:pt>
                <c:pt idx="477">
                  <c:v>5.0180180000000005</c:v>
                </c:pt>
                <c:pt idx="478">
                  <c:v>4.8423419999999995</c:v>
                </c:pt>
                <c:pt idx="479">
                  <c:v>4.7612610000000002</c:v>
                </c:pt>
                <c:pt idx="480">
                  <c:v>4.7567570000000003</c:v>
                </c:pt>
                <c:pt idx="481">
                  <c:v>5.09009</c:v>
                </c:pt>
                <c:pt idx="482">
                  <c:v>5.5945950000000009</c:v>
                </c:pt>
                <c:pt idx="483">
                  <c:v>5.585585</c:v>
                </c:pt>
                <c:pt idx="484">
                  <c:v>5.274775</c:v>
                </c:pt>
                <c:pt idx="485">
                  <c:v>5.5540539999999998</c:v>
                </c:pt>
                <c:pt idx="486">
                  <c:v>4.8738739999999998</c:v>
                </c:pt>
                <c:pt idx="487">
                  <c:v>5.4279280000000005</c:v>
                </c:pt>
                <c:pt idx="488">
                  <c:v>5.1576570000000004</c:v>
                </c:pt>
                <c:pt idx="489">
                  <c:v>5.225225</c:v>
                </c:pt>
                <c:pt idx="490">
                  <c:v>5.2612609999999993</c:v>
                </c:pt>
                <c:pt idx="491">
                  <c:v>4.9819819999999995</c:v>
                </c:pt>
                <c:pt idx="492">
                  <c:v>5.0540539999999998</c:v>
                </c:pt>
                <c:pt idx="493">
                  <c:v>5.364865</c:v>
                </c:pt>
                <c:pt idx="494">
                  <c:v>5.7927930000000005</c:v>
                </c:pt>
                <c:pt idx="495">
                  <c:v>5.7162159999999993</c:v>
                </c:pt>
                <c:pt idx="496">
                  <c:v>5.9054049999999991</c:v>
                </c:pt>
                <c:pt idx="497">
                  <c:v>6.3738739999999998</c:v>
                </c:pt>
                <c:pt idx="498">
                  <c:v>6.6441439999999998</c:v>
                </c:pt>
                <c:pt idx="499">
                  <c:v>6.2027030000000005</c:v>
                </c:pt>
                <c:pt idx="500">
                  <c:v>6.0225229999999996</c:v>
                </c:pt>
                <c:pt idx="501">
                  <c:v>5.9819820000000004</c:v>
                </c:pt>
                <c:pt idx="502">
                  <c:v>6.2342339999999998</c:v>
                </c:pt>
                <c:pt idx="503">
                  <c:v>6.5225229999999996</c:v>
                </c:pt>
                <c:pt idx="504">
                  <c:v>6.864865</c:v>
                </c:pt>
                <c:pt idx="505">
                  <c:v>7.0540539999999998</c:v>
                </c:pt>
                <c:pt idx="506">
                  <c:v>6.545045</c:v>
                </c:pt>
                <c:pt idx="507">
                  <c:v>7.9909910000000002</c:v>
                </c:pt>
                <c:pt idx="508">
                  <c:v>8.2342340000000007</c:v>
                </c:pt>
                <c:pt idx="509">
                  <c:v>8.045045</c:v>
                </c:pt>
                <c:pt idx="510">
                  <c:v>7.7522519999999995</c:v>
                </c:pt>
                <c:pt idx="511">
                  <c:v>8.454955</c:v>
                </c:pt>
                <c:pt idx="512">
                  <c:v>7.6441439999999998</c:v>
                </c:pt>
                <c:pt idx="513">
                  <c:v>8.1081079999999996</c:v>
                </c:pt>
                <c:pt idx="514">
                  <c:v>8.1261260000000011</c:v>
                </c:pt>
                <c:pt idx="515">
                  <c:v>8.315316000000001</c:v>
                </c:pt>
                <c:pt idx="516">
                  <c:v>8.6666670000000003</c:v>
                </c:pt>
                <c:pt idx="517">
                  <c:v>8.5675679999999996</c:v>
                </c:pt>
                <c:pt idx="518">
                  <c:v>8.1756759999999993</c:v>
                </c:pt>
                <c:pt idx="519">
                  <c:v>8.7027029999999996</c:v>
                </c:pt>
                <c:pt idx="520">
                  <c:v>8.585585</c:v>
                </c:pt>
                <c:pt idx="521">
                  <c:v>8.4639639999999989</c:v>
                </c:pt>
              </c:numCache>
            </c:numRef>
          </c:val>
          <c:smooth val="0"/>
          <c:extLst>
            <c:ext xmlns:c16="http://schemas.microsoft.com/office/drawing/2014/chart" uri="{C3380CC4-5D6E-409C-BE32-E72D297353CC}">
              <c16:uniqueId val="{00000002-A081-48A2-BF27-2AA29073E4D6}"/>
            </c:ext>
          </c:extLst>
        </c:ser>
        <c:ser>
          <c:idx val="3"/>
          <c:order val="1"/>
          <c:tx>
            <c:strRef>
              <c:f>'10y'!$F$2</c:f>
              <c:strCache>
                <c:ptCount val="1"/>
                <c:pt idx="0">
                  <c:v>S&amp;P/TSX</c:v>
                </c:pt>
              </c:strCache>
            </c:strRef>
          </c:tx>
          <c:spPr>
            <a:ln w="28575" cap="rnd">
              <a:solidFill>
                <a:schemeClr val="tx1"/>
              </a:solidFill>
              <a:round/>
            </a:ln>
            <a:effectLst/>
          </c:spPr>
          <c:marker>
            <c:symbol val="none"/>
          </c:marker>
          <c:cat>
            <c:numRef>
              <c:f>'10y'!$B$3:$B$524</c:f>
              <c:numCache>
                <c:formatCode>m/d/yyyy</c:formatCode>
                <c:ptCount val="522"/>
                <c:pt idx="0">
                  <c:v>42209</c:v>
                </c:pt>
                <c:pt idx="1">
                  <c:v>42216</c:v>
                </c:pt>
                <c:pt idx="2">
                  <c:v>42223</c:v>
                </c:pt>
                <c:pt idx="3">
                  <c:v>42230</c:v>
                </c:pt>
                <c:pt idx="4">
                  <c:v>42237</c:v>
                </c:pt>
                <c:pt idx="5">
                  <c:v>42244</c:v>
                </c:pt>
                <c:pt idx="6">
                  <c:v>42251</c:v>
                </c:pt>
                <c:pt idx="7">
                  <c:v>42258</c:v>
                </c:pt>
                <c:pt idx="8">
                  <c:v>42265</c:v>
                </c:pt>
                <c:pt idx="9">
                  <c:v>42272</c:v>
                </c:pt>
                <c:pt idx="10">
                  <c:v>42279</c:v>
                </c:pt>
                <c:pt idx="11">
                  <c:v>42286</c:v>
                </c:pt>
                <c:pt idx="12">
                  <c:v>42293</c:v>
                </c:pt>
                <c:pt idx="13">
                  <c:v>42300</c:v>
                </c:pt>
                <c:pt idx="14">
                  <c:v>42307</c:v>
                </c:pt>
                <c:pt idx="15">
                  <c:v>42314</c:v>
                </c:pt>
                <c:pt idx="16">
                  <c:v>42321</c:v>
                </c:pt>
                <c:pt idx="17">
                  <c:v>42328</c:v>
                </c:pt>
                <c:pt idx="18">
                  <c:v>42335</c:v>
                </c:pt>
                <c:pt idx="19">
                  <c:v>42342</c:v>
                </c:pt>
                <c:pt idx="20">
                  <c:v>42349</c:v>
                </c:pt>
                <c:pt idx="21">
                  <c:v>42356</c:v>
                </c:pt>
                <c:pt idx="22">
                  <c:v>42363</c:v>
                </c:pt>
                <c:pt idx="23">
                  <c:v>42370</c:v>
                </c:pt>
                <c:pt idx="24">
                  <c:v>42377</c:v>
                </c:pt>
                <c:pt idx="25">
                  <c:v>42384</c:v>
                </c:pt>
                <c:pt idx="26">
                  <c:v>42391</c:v>
                </c:pt>
                <c:pt idx="27">
                  <c:v>42398</c:v>
                </c:pt>
                <c:pt idx="28">
                  <c:v>42405</c:v>
                </c:pt>
                <c:pt idx="29">
                  <c:v>42412</c:v>
                </c:pt>
                <c:pt idx="30">
                  <c:v>42419</c:v>
                </c:pt>
                <c:pt idx="31">
                  <c:v>42426</c:v>
                </c:pt>
                <c:pt idx="32">
                  <c:v>42433</c:v>
                </c:pt>
                <c:pt idx="33">
                  <c:v>42440</c:v>
                </c:pt>
                <c:pt idx="34">
                  <c:v>42447</c:v>
                </c:pt>
                <c:pt idx="35">
                  <c:v>42454</c:v>
                </c:pt>
                <c:pt idx="36">
                  <c:v>42461</c:v>
                </c:pt>
                <c:pt idx="37">
                  <c:v>42468</c:v>
                </c:pt>
                <c:pt idx="38">
                  <c:v>42475</c:v>
                </c:pt>
                <c:pt idx="39">
                  <c:v>42482</c:v>
                </c:pt>
                <c:pt idx="40">
                  <c:v>42489</c:v>
                </c:pt>
                <c:pt idx="41">
                  <c:v>42496</c:v>
                </c:pt>
                <c:pt idx="42">
                  <c:v>42503</c:v>
                </c:pt>
                <c:pt idx="43">
                  <c:v>42510</c:v>
                </c:pt>
                <c:pt idx="44">
                  <c:v>42517</c:v>
                </c:pt>
                <c:pt idx="45">
                  <c:v>42524</c:v>
                </c:pt>
                <c:pt idx="46">
                  <c:v>42531</c:v>
                </c:pt>
                <c:pt idx="47">
                  <c:v>42538</c:v>
                </c:pt>
                <c:pt idx="48">
                  <c:v>42545</c:v>
                </c:pt>
                <c:pt idx="49">
                  <c:v>42552</c:v>
                </c:pt>
                <c:pt idx="50">
                  <c:v>42559</c:v>
                </c:pt>
                <c:pt idx="51">
                  <c:v>42566</c:v>
                </c:pt>
                <c:pt idx="52">
                  <c:v>42573</c:v>
                </c:pt>
                <c:pt idx="53">
                  <c:v>42580</c:v>
                </c:pt>
                <c:pt idx="54">
                  <c:v>42587</c:v>
                </c:pt>
                <c:pt idx="55">
                  <c:v>42594</c:v>
                </c:pt>
                <c:pt idx="56">
                  <c:v>42601</c:v>
                </c:pt>
                <c:pt idx="57">
                  <c:v>42608</c:v>
                </c:pt>
                <c:pt idx="58">
                  <c:v>42615</c:v>
                </c:pt>
                <c:pt idx="59">
                  <c:v>42622</c:v>
                </c:pt>
                <c:pt idx="60">
                  <c:v>42629</c:v>
                </c:pt>
                <c:pt idx="61">
                  <c:v>42636</c:v>
                </c:pt>
                <c:pt idx="62">
                  <c:v>42643</c:v>
                </c:pt>
                <c:pt idx="63">
                  <c:v>42650</c:v>
                </c:pt>
                <c:pt idx="64">
                  <c:v>42657</c:v>
                </c:pt>
                <c:pt idx="65">
                  <c:v>42664</c:v>
                </c:pt>
                <c:pt idx="66">
                  <c:v>42671</c:v>
                </c:pt>
                <c:pt idx="67">
                  <c:v>42678</c:v>
                </c:pt>
                <c:pt idx="68">
                  <c:v>42685</c:v>
                </c:pt>
                <c:pt idx="69">
                  <c:v>42692</c:v>
                </c:pt>
                <c:pt idx="70">
                  <c:v>42699</c:v>
                </c:pt>
                <c:pt idx="71">
                  <c:v>42706</c:v>
                </c:pt>
                <c:pt idx="72">
                  <c:v>42713</c:v>
                </c:pt>
                <c:pt idx="73">
                  <c:v>42720</c:v>
                </c:pt>
                <c:pt idx="74">
                  <c:v>42727</c:v>
                </c:pt>
                <c:pt idx="75">
                  <c:v>42734</c:v>
                </c:pt>
                <c:pt idx="76">
                  <c:v>42741</c:v>
                </c:pt>
                <c:pt idx="77">
                  <c:v>42748</c:v>
                </c:pt>
                <c:pt idx="78">
                  <c:v>42755</c:v>
                </c:pt>
                <c:pt idx="79">
                  <c:v>42762</c:v>
                </c:pt>
                <c:pt idx="80">
                  <c:v>42769</c:v>
                </c:pt>
                <c:pt idx="81">
                  <c:v>42776</c:v>
                </c:pt>
                <c:pt idx="82">
                  <c:v>42783</c:v>
                </c:pt>
                <c:pt idx="83">
                  <c:v>42790</c:v>
                </c:pt>
                <c:pt idx="84">
                  <c:v>42797</c:v>
                </c:pt>
                <c:pt idx="85">
                  <c:v>42804</c:v>
                </c:pt>
                <c:pt idx="86">
                  <c:v>42811</c:v>
                </c:pt>
                <c:pt idx="87">
                  <c:v>42818</c:v>
                </c:pt>
                <c:pt idx="88">
                  <c:v>42825</c:v>
                </c:pt>
                <c:pt idx="89">
                  <c:v>42832</c:v>
                </c:pt>
                <c:pt idx="90">
                  <c:v>42839</c:v>
                </c:pt>
                <c:pt idx="91">
                  <c:v>42846</c:v>
                </c:pt>
                <c:pt idx="92">
                  <c:v>42853</c:v>
                </c:pt>
                <c:pt idx="93">
                  <c:v>42860</c:v>
                </c:pt>
                <c:pt idx="94">
                  <c:v>42867</c:v>
                </c:pt>
                <c:pt idx="95">
                  <c:v>42874</c:v>
                </c:pt>
                <c:pt idx="96">
                  <c:v>42881</c:v>
                </c:pt>
                <c:pt idx="97">
                  <c:v>42888</c:v>
                </c:pt>
                <c:pt idx="98">
                  <c:v>42895</c:v>
                </c:pt>
                <c:pt idx="99">
                  <c:v>42902</c:v>
                </c:pt>
                <c:pt idx="100">
                  <c:v>42909</c:v>
                </c:pt>
                <c:pt idx="101">
                  <c:v>42916</c:v>
                </c:pt>
                <c:pt idx="102">
                  <c:v>42923</c:v>
                </c:pt>
                <c:pt idx="103">
                  <c:v>42930</c:v>
                </c:pt>
                <c:pt idx="104">
                  <c:v>42937</c:v>
                </c:pt>
                <c:pt idx="105">
                  <c:v>42944</c:v>
                </c:pt>
                <c:pt idx="106">
                  <c:v>42951</c:v>
                </c:pt>
                <c:pt idx="107">
                  <c:v>42958</c:v>
                </c:pt>
                <c:pt idx="108">
                  <c:v>42965</c:v>
                </c:pt>
                <c:pt idx="109">
                  <c:v>42972</c:v>
                </c:pt>
                <c:pt idx="110">
                  <c:v>42979</c:v>
                </c:pt>
                <c:pt idx="111">
                  <c:v>42986</c:v>
                </c:pt>
                <c:pt idx="112">
                  <c:v>42993</c:v>
                </c:pt>
                <c:pt idx="113">
                  <c:v>43000</c:v>
                </c:pt>
                <c:pt idx="114">
                  <c:v>43007</c:v>
                </c:pt>
                <c:pt idx="115">
                  <c:v>43014</c:v>
                </c:pt>
                <c:pt idx="116">
                  <c:v>43021</c:v>
                </c:pt>
                <c:pt idx="117">
                  <c:v>43028</c:v>
                </c:pt>
                <c:pt idx="118">
                  <c:v>43035</c:v>
                </c:pt>
                <c:pt idx="119">
                  <c:v>43042</c:v>
                </c:pt>
                <c:pt idx="120">
                  <c:v>43049</c:v>
                </c:pt>
                <c:pt idx="121">
                  <c:v>43056</c:v>
                </c:pt>
                <c:pt idx="122">
                  <c:v>43063</c:v>
                </c:pt>
                <c:pt idx="123">
                  <c:v>43070</c:v>
                </c:pt>
                <c:pt idx="124">
                  <c:v>43077</c:v>
                </c:pt>
                <c:pt idx="125">
                  <c:v>43084</c:v>
                </c:pt>
                <c:pt idx="126">
                  <c:v>43091</c:v>
                </c:pt>
                <c:pt idx="127">
                  <c:v>43098</c:v>
                </c:pt>
                <c:pt idx="128">
                  <c:v>43105</c:v>
                </c:pt>
                <c:pt idx="129">
                  <c:v>43112</c:v>
                </c:pt>
                <c:pt idx="130">
                  <c:v>43119</c:v>
                </c:pt>
                <c:pt idx="131">
                  <c:v>43126</c:v>
                </c:pt>
                <c:pt idx="132">
                  <c:v>43133</c:v>
                </c:pt>
                <c:pt idx="133">
                  <c:v>43140</c:v>
                </c:pt>
                <c:pt idx="134">
                  <c:v>43147</c:v>
                </c:pt>
                <c:pt idx="135">
                  <c:v>43154</c:v>
                </c:pt>
                <c:pt idx="136">
                  <c:v>43161</c:v>
                </c:pt>
                <c:pt idx="137">
                  <c:v>43168</c:v>
                </c:pt>
                <c:pt idx="138">
                  <c:v>43175</c:v>
                </c:pt>
                <c:pt idx="139">
                  <c:v>43182</c:v>
                </c:pt>
                <c:pt idx="140">
                  <c:v>43189</c:v>
                </c:pt>
                <c:pt idx="141">
                  <c:v>43196</c:v>
                </c:pt>
                <c:pt idx="142">
                  <c:v>43203</c:v>
                </c:pt>
                <c:pt idx="143">
                  <c:v>43210</c:v>
                </c:pt>
                <c:pt idx="144">
                  <c:v>43217</c:v>
                </c:pt>
                <c:pt idx="145">
                  <c:v>43224</c:v>
                </c:pt>
                <c:pt idx="146">
                  <c:v>43231</c:v>
                </c:pt>
                <c:pt idx="147">
                  <c:v>43238</c:v>
                </c:pt>
                <c:pt idx="148">
                  <c:v>43245</c:v>
                </c:pt>
                <c:pt idx="149">
                  <c:v>43252</c:v>
                </c:pt>
                <c:pt idx="150">
                  <c:v>43259</c:v>
                </c:pt>
                <c:pt idx="151">
                  <c:v>43266</c:v>
                </c:pt>
                <c:pt idx="152">
                  <c:v>43273</c:v>
                </c:pt>
                <c:pt idx="153">
                  <c:v>43280</c:v>
                </c:pt>
                <c:pt idx="154">
                  <c:v>43287</c:v>
                </c:pt>
                <c:pt idx="155">
                  <c:v>43294</c:v>
                </c:pt>
                <c:pt idx="156">
                  <c:v>43301</c:v>
                </c:pt>
                <c:pt idx="157">
                  <c:v>43308</c:v>
                </c:pt>
                <c:pt idx="158">
                  <c:v>43315</c:v>
                </c:pt>
                <c:pt idx="159">
                  <c:v>43322</c:v>
                </c:pt>
                <c:pt idx="160">
                  <c:v>43329</c:v>
                </c:pt>
                <c:pt idx="161">
                  <c:v>43336</c:v>
                </c:pt>
                <c:pt idx="162">
                  <c:v>43343</c:v>
                </c:pt>
                <c:pt idx="163">
                  <c:v>43350</c:v>
                </c:pt>
                <c:pt idx="164">
                  <c:v>43357</c:v>
                </c:pt>
                <c:pt idx="165">
                  <c:v>43364</c:v>
                </c:pt>
                <c:pt idx="166">
                  <c:v>43371</c:v>
                </c:pt>
                <c:pt idx="167">
                  <c:v>43378</c:v>
                </c:pt>
                <c:pt idx="168">
                  <c:v>43385</c:v>
                </c:pt>
                <c:pt idx="169">
                  <c:v>43392</c:v>
                </c:pt>
                <c:pt idx="170">
                  <c:v>43399</c:v>
                </c:pt>
                <c:pt idx="171">
                  <c:v>43406</c:v>
                </c:pt>
                <c:pt idx="172">
                  <c:v>43413</c:v>
                </c:pt>
                <c:pt idx="173">
                  <c:v>43420</c:v>
                </c:pt>
                <c:pt idx="174">
                  <c:v>43427</c:v>
                </c:pt>
                <c:pt idx="175">
                  <c:v>43434</c:v>
                </c:pt>
                <c:pt idx="176">
                  <c:v>43441</c:v>
                </c:pt>
                <c:pt idx="177">
                  <c:v>43448</c:v>
                </c:pt>
                <c:pt idx="178">
                  <c:v>43455</c:v>
                </c:pt>
                <c:pt idx="179">
                  <c:v>43462</c:v>
                </c:pt>
                <c:pt idx="180">
                  <c:v>43469</c:v>
                </c:pt>
                <c:pt idx="181">
                  <c:v>43476</c:v>
                </c:pt>
                <c:pt idx="182">
                  <c:v>43483</c:v>
                </c:pt>
                <c:pt idx="183">
                  <c:v>43490</c:v>
                </c:pt>
                <c:pt idx="184">
                  <c:v>43497</c:v>
                </c:pt>
                <c:pt idx="185">
                  <c:v>43504</c:v>
                </c:pt>
                <c:pt idx="186">
                  <c:v>43511</c:v>
                </c:pt>
                <c:pt idx="187">
                  <c:v>43518</c:v>
                </c:pt>
                <c:pt idx="188">
                  <c:v>43525</c:v>
                </c:pt>
                <c:pt idx="189">
                  <c:v>43532</c:v>
                </c:pt>
                <c:pt idx="190">
                  <c:v>43539</c:v>
                </c:pt>
                <c:pt idx="191">
                  <c:v>43546</c:v>
                </c:pt>
                <c:pt idx="192">
                  <c:v>43553</c:v>
                </c:pt>
                <c:pt idx="193">
                  <c:v>43560</c:v>
                </c:pt>
                <c:pt idx="194">
                  <c:v>43567</c:v>
                </c:pt>
                <c:pt idx="195">
                  <c:v>43574</c:v>
                </c:pt>
                <c:pt idx="196">
                  <c:v>43581</c:v>
                </c:pt>
                <c:pt idx="197">
                  <c:v>43588</c:v>
                </c:pt>
                <c:pt idx="198">
                  <c:v>43595</c:v>
                </c:pt>
                <c:pt idx="199">
                  <c:v>43602</c:v>
                </c:pt>
                <c:pt idx="200">
                  <c:v>43609</c:v>
                </c:pt>
                <c:pt idx="201">
                  <c:v>43616</c:v>
                </c:pt>
                <c:pt idx="202">
                  <c:v>43623</c:v>
                </c:pt>
                <c:pt idx="203">
                  <c:v>43630</c:v>
                </c:pt>
                <c:pt idx="204">
                  <c:v>43637</c:v>
                </c:pt>
                <c:pt idx="205">
                  <c:v>43644</c:v>
                </c:pt>
                <c:pt idx="206">
                  <c:v>43651</c:v>
                </c:pt>
                <c:pt idx="207">
                  <c:v>43658</c:v>
                </c:pt>
                <c:pt idx="208">
                  <c:v>43665</c:v>
                </c:pt>
                <c:pt idx="209">
                  <c:v>43672</c:v>
                </c:pt>
                <c:pt idx="210">
                  <c:v>43679</c:v>
                </c:pt>
                <c:pt idx="211">
                  <c:v>43686</c:v>
                </c:pt>
                <c:pt idx="212">
                  <c:v>43693</c:v>
                </c:pt>
                <c:pt idx="213">
                  <c:v>43700</c:v>
                </c:pt>
                <c:pt idx="214">
                  <c:v>43707</c:v>
                </c:pt>
                <c:pt idx="215">
                  <c:v>43714</c:v>
                </c:pt>
                <c:pt idx="216">
                  <c:v>43721</c:v>
                </c:pt>
                <c:pt idx="217">
                  <c:v>43728</c:v>
                </c:pt>
                <c:pt idx="218">
                  <c:v>43735</c:v>
                </c:pt>
                <c:pt idx="219">
                  <c:v>43742</c:v>
                </c:pt>
                <c:pt idx="220">
                  <c:v>43749</c:v>
                </c:pt>
                <c:pt idx="221">
                  <c:v>43756</c:v>
                </c:pt>
                <c:pt idx="222">
                  <c:v>43763</c:v>
                </c:pt>
                <c:pt idx="223">
                  <c:v>43770</c:v>
                </c:pt>
                <c:pt idx="224">
                  <c:v>43777</c:v>
                </c:pt>
                <c:pt idx="225">
                  <c:v>43784</c:v>
                </c:pt>
                <c:pt idx="226">
                  <c:v>43791</c:v>
                </c:pt>
                <c:pt idx="227">
                  <c:v>43798</c:v>
                </c:pt>
                <c:pt idx="228">
                  <c:v>43805</c:v>
                </c:pt>
                <c:pt idx="229">
                  <c:v>43812</c:v>
                </c:pt>
                <c:pt idx="230">
                  <c:v>43819</c:v>
                </c:pt>
                <c:pt idx="231">
                  <c:v>43826</c:v>
                </c:pt>
                <c:pt idx="232">
                  <c:v>43833</c:v>
                </c:pt>
                <c:pt idx="233">
                  <c:v>43840</c:v>
                </c:pt>
                <c:pt idx="234">
                  <c:v>43847</c:v>
                </c:pt>
                <c:pt idx="235">
                  <c:v>43854</c:v>
                </c:pt>
                <c:pt idx="236">
                  <c:v>43861</c:v>
                </c:pt>
                <c:pt idx="237">
                  <c:v>43868</c:v>
                </c:pt>
                <c:pt idx="238">
                  <c:v>43875</c:v>
                </c:pt>
                <c:pt idx="239">
                  <c:v>43882</c:v>
                </c:pt>
                <c:pt idx="240">
                  <c:v>43889</c:v>
                </c:pt>
                <c:pt idx="241">
                  <c:v>43896</c:v>
                </c:pt>
                <c:pt idx="242">
                  <c:v>43903</c:v>
                </c:pt>
                <c:pt idx="243">
                  <c:v>43910</c:v>
                </c:pt>
                <c:pt idx="244">
                  <c:v>43917</c:v>
                </c:pt>
                <c:pt idx="245">
                  <c:v>43924</c:v>
                </c:pt>
                <c:pt idx="246">
                  <c:v>43931</c:v>
                </c:pt>
                <c:pt idx="247">
                  <c:v>43938</c:v>
                </c:pt>
                <c:pt idx="248">
                  <c:v>43945</c:v>
                </c:pt>
                <c:pt idx="249">
                  <c:v>43952</c:v>
                </c:pt>
                <c:pt idx="250">
                  <c:v>43959</c:v>
                </c:pt>
                <c:pt idx="251">
                  <c:v>43966</c:v>
                </c:pt>
                <c:pt idx="252">
                  <c:v>43973</c:v>
                </c:pt>
                <c:pt idx="253">
                  <c:v>43980</c:v>
                </c:pt>
                <c:pt idx="254">
                  <c:v>43987</c:v>
                </c:pt>
                <c:pt idx="255">
                  <c:v>43994</c:v>
                </c:pt>
                <c:pt idx="256">
                  <c:v>44001</c:v>
                </c:pt>
                <c:pt idx="257">
                  <c:v>44008</c:v>
                </c:pt>
                <c:pt idx="258">
                  <c:v>44015</c:v>
                </c:pt>
                <c:pt idx="259">
                  <c:v>44022</c:v>
                </c:pt>
                <c:pt idx="260">
                  <c:v>44029</c:v>
                </c:pt>
                <c:pt idx="261">
                  <c:v>44036</c:v>
                </c:pt>
                <c:pt idx="262">
                  <c:v>44043</c:v>
                </c:pt>
                <c:pt idx="263">
                  <c:v>44050</c:v>
                </c:pt>
                <c:pt idx="264">
                  <c:v>44057</c:v>
                </c:pt>
                <c:pt idx="265">
                  <c:v>44064</c:v>
                </c:pt>
                <c:pt idx="266">
                  <c:v>44071</c:v>
                </c:pt>
                <c:pt idx="267">
                  <c:v>44078</c:v>
                </c:pt>
                <c:pt idx="268">
                  <c:v>44085</c:v>
                </c:pt>
                <c:pt idx="269">
                  <c:v>44092</c:v>
                </c:pt>
                <c:pt idx="270">
                  <c:v>44099</c:v>
                </c:pt>
                <c:pt idx="271">
                  <c:v>44106</c:v>
                </c:pt>
                <c:pt idx="272">
                  <c:v>44113</c:v>
                </c:pt>
                <c:pt idx="273">
                  <c:v>44120</c:v>
                </c:pt>
                <c:pt idx="274">
                  <c:v>44127</c:v>
                </c:pt>
                <c:pt idx="275">
                  <c:v>44134</c:v>
                </c:pt>
                <c:pt idx="276">
                  <c:v>44141</c:v>
                </c:pt>
                <c:pt idx="277">
                  <c:v>44148</c:v>
                </c:pt>
                <c:pt idx="278">
                  <c:v>44155</c:v>
                </c:pt>
                <c:pt idx="279">
                  <c:v>44162</c:v>
                </c:pt>
                <c:pt idx="280">
                  <c:v>44169</c:v>
                </c:pt>
                <c:pt idx="281">
                  <c:v>44176</c:v>
                </c:pt>
                <c:pt idx="282">
                  <c:v>44183</c:v>
                </c:pt>
                <c:pt idx="283">
                  <c:v>44190</c:v>
                </c:pt>
                <c:pt idx="284">
                  <c:v>44197</c:v>
                </c:pt>
                <c:pt idx="285">
                  <c:v>44204</c:v>
                </c:pt>
                <c:pt idx="286">
                  <c:v>44211</c:v>
                </c:pt>
                <c:pt idx="287">
                  <c:v>44218</c:v>
                </c:pt>
                <c:pt idx="288">
                  <c:v>44225</c:v>
                </c:pt>
                <c:pt idx="289">
                  <c:v>44232</c:v>
                </c:pt>
                <c:pt idx="290">
                  <c:v>44239</c:v>
                </c:pt>
                <c:pt idx="291">
                  <c:v>44246</c:v>
                </c:pt>
                <c:pt idx="292">
                  <c:v>44253</c:v>
                </c:pt>
                <c:pt idx="293">
                  <c:v>44260</c:v>
                </c:pt>
                <c:pt idx="294">
                  <c:v>44267</c:v>
                </c:pt>
                <c:pt idx="295">
                  <c:v>44274</c:v>
                </c:pt>
                <c:pt idx="296">
                  <c:v>44281</c:v>
                </c:pt>
                <c:pt idx="297">
                  <c:v>44288</c:v>
                </c:pt>
                <c:pt idx="298">
                  <c:v>44295</c:v>
                </c:pt>
                <c:pt idx="299">
                  <c:v>44302</c:v>
                </c:pt>
                <c:pt idx="300">
                  <c:v>44309</c:v>
                </c:pt>
                <c:pt idx="301">
                  <c:v>44316</c:v>
                </c:pt>
                <c:pt idx="302">
                  <c:v>44323</c:v>
                </c:pt>
                <c:pt idx="303">
                  <c:v>44330</c:v>
                </c:pt>
                <c:pt idx="304">
                  <c:v>44337</c:v>
                </c:pt>
                <c:pt idx="305">
                  <c:v>44344</c:v>
                </c:pt>
                <c:pt idx="306">
                  <c:v>44351</c:v>
                </c:pt>
                <c:pt idx="307">
                  <c:v>44358</c:v>
                </c:pt>
                <c:pt idx="308">
                  <c:v>44365</c:v>
                </c:pt>
                <c:pt idx="309">
                  <c:v>44372</c:v>
                </c:pt>
                <c:pt idx="310">
                  <c:v>44379</c:v>
                </c:pt>
                <c:pt idx="311">
                  <c:v>44386</c:v>
                </c:pt>
                <c:pt idx="312">
                  <c:v>44393</c:v>
                </c:pt>
                <c:pt idx="313">
                  <c:v>44400</c:v>
                </c:pt>
                <c:pt idx="314">
                  <c:v>44407</c:v>
                </c:pt>
                <c:pt idx="315">
                  <c:v>44414</c:v>
                </c:pt>
                <c:pt idx="316">
                  <c:v>44421</c:v>
                </c:pt>
                <c:pt idx="317">
                  <c:v>44428</c:v>
                </c:pt>
                <c:pt idx="318">
                  <c:v>44435</c:v>
                </c:pt>
                <c:pt idx="319">
                  <c:v>44442</c:v>
                </c:pt>
                <c:pt idx="320">
                  <c:v>44449</c:v>
                </c:pt>
                <c:pt idx="321">
                  <c:v>44456</c:v>
                </c:pt>
                <c:pt idx="322">
                  <c:v>44463</c:v>
                </c:pt>
                <c:pt idx="323">
                  <c:v>44470</c:v>
                </c:pt>
                <c:pt idx="324">
                  <c:v>44477</c:v>
                </c:pt>
                <c:pt idx="325">
                  <c:v>44484</c:v>
                </c:pt>
                <c:pt idx="326">
                  <c:v>44491</c:v>
                </c:pt>
                <c:pt idx="327">
                  <c:v>44498</c:v>
                </c:pt>
                <c:pt idx="328">
                  <c:v>44505</c:v>
                </c:pt>
                <c:pt idx="329">
                  <c:v>44512</c:v>
                </c:pt>
                <c:pt idx="330">
                  <c:v>44519</c:v>
                </c:pt>
                <c:pt idx="331">
                  <c:v>44526</c:v>
                </c:pt>
                <c:pt idx="332">
                  <c:v>44533</c:v>
                </c:pt>
                <c:pt idx="333">
                  <c:v>44540</c:v>
                </c:pt>
                <c:pt idx="334">
                  <c:v>44547</c:v>
                </c:pt>
                <c:pt idx="335">
                  <c:v>44554</c:v>
                </c:pt>
                <c:pt idx="336">
                  <c:v>44561</c:v>
                </c:pt>
                <c:pt idx="337">
                  <c:v>44568</c:v>
                </c:pt>
                <c:pt idx="338">
                  <c:v>44575</c:v>
                </c:pt>
                <c:pt idx="339">
                  <c:v>44582</c:v>
                </c:pt>
                <c:pt idx="340">
                  <c:v>44589</c:v>
                </c:pt>
                <c:pt idx="341">
                  <c:v>44596</c:v>
                </c:pt>
                <c:pt idx="342">
                  <c:v>44603</c:v>
                </c:pt>
                <c:pt idx="343">
                  <c:v>44610</c:v>
                </c:pt>
                <c:pt idx="344">
                  <c:v>44617</c:v>
                </c:pt>
                <c:pt idx="345">
                  <c:v>44624</c:v>
                </c:pt>
                <c:pt idx="346">
                  <c:v>44631</c:v>
                </c:pt>
                <c:pt idx="347">
                  <c:v>44638</c:v>
                </c:pt>
                <c:pt idx="348">
                  <c:v>44645</c:v>
                </c:pt>
                <c:pt idx="349">
                  <c:v>44652</c:v>
                </c:pt>
                <c:pt idx="350">
                  <c:v>44659</c:v>
                </c:pt>
                <c:pt idx="351">
                  <c:v>44666</c:v>
                </c:pt>
                <c:pt idx="352">
                  <c:v>44673</c:v>
                </c:pt>
                <c:pt idx="353">
                  <c:v>44680</c:v>
                </c:pt>
                <c:pt idx="354">
                  <c:v>44687</c:v>
                </c:pt>
                <c:pt idx="355">
                  <c:v>44694</c:v>
                </c:pt>
                <c:pt idx="356">
                  <c:v>44701</c:v>
                </c:pt>
                <c:pt idx="357">
                  <c:v>44708</c:v>
                </c:pt>
                <c:pt idx="358">
                  <c:v>44715</c:v>
                </c:pt>
                <c:pt idx="359">
                  <c:v>44722</c:v>
                </c:pt>
                <c:pt idx="360">
                  <c:v>44729</c:v>
                </c:pt>
                <c:pt idx="361">
                  <c:v>44736</c:v>
                </c:pt>
                <c:pt idx="362">
                  <c:v>44743</c:v>
                </c:pt>
                <c:pt idx="363">
                  <c:v>44750</c:v>
                </c:pt>
                <c:pt idx="364">
                  <c:v>44757</c:v>
                </c:pt>
                <c:pt idx="365">
                  <c:v>44764</c:v>
                </c:pt>
                <c:pt idx="366">
                  <c:v>44771</c:v>
                </c:pt>
                <c:pt idx="367">
                  <c:v>44778</c:v>
                </c:pt>
                <c:pt idx="368">
                  <c:v>44785</c:v>
                </c:pt>
                <c:pt idx="369">
                  <c:v>44792</c:v>
                </c:pt>
                <c:pt idx="370">
                  <c:v>44799</c:v>
                </c:pt>
                <c:pt idx="371">
                  <c:v>44806</c:v>
                </c:pt>
                <c:pt idx="372">
                  <c:v>44813</c:v>
                </c:pt>
                <c:pt idx="373">
                  <c:v>44820</c:v>
                </c:pt>
                <c:pt idx="374">
                  <c:v>44827</c:v>
                </c:pt>
                <c:pt idx="375">
                  <c:v>44834</c:v>
                </c:pt>
                <c:pt idx="376">
                  <c:v>44841</c:v>
                </c:pt>
                <c:pt idx="377">
                  <c:v>44848</c:v>
                </c:pt>
                <c:pt idx="378">
                  <c:v>44855</c:v>
                </c:pt>
                <c:pt idx="379">
                  <c:v>44862</c:v>
                </c:pt>
                <c:pt idx="380">
                  <c:v>44869</c:v>
                </c:pt>
                <c:pt idx="381">
                  <c:v>44876</c:v>
                </c:pt>
                <c:pt idx="382">
                  <c:v>44883</c:v>
                </c:pt>
                <c:pt idx="383">
                  <c:v>44890</c:v>
                </c:pt>
                <c:pt idx="384">
                  <c:v>44897</c:v>
                </c:pt>
                <c:pt idx="385">
                  <c:v>44904</c:v>
                </c:pt>
                <c:pt idx="386">
                  <c:v>44911</c:v>
                </c:pt>
                <c:pt idx="387">
                  <c:v>44918</c:v>
                </c:pt>
                <c:pt idx="388">
                  <c:v>44925</c:v>
                </c:pt>
                <c:pt idx="389">
                  <c:v>44932</c:v>
                </c:pt>
                <c:pt idx="390">
                  <c:v>44939</c:v>
                </c:pt>
                <c:pt idx="391">
                  <c:v>44946</c:v>
                </c:pt>
                <c:pt idx="392">
                  <c:v>44953</c:v>
                </c:pt>
                <c:pt idx="393">
                  <c:v>44960</c:v>
                </c:pt>
                <c:pt idx="394">
                  <c:v>44967</c:v>
                </c:pt>
                <c:pt idx="395">
                  <c:v>44974</c:v>
                </c:pt>
                <c:pt idx="396">
                  <c:v>44981</c:v>
                </c:pt>
                <c:pt idx="397">
                  <c:v>44988</c:v>
                </c:pt>
                <c:pt idx="398">
                  <c:v>44995</c:v>
                </c:pt>
                <c:pt idx="399">
                  <c:v>45002</c:v>
                </c:pt>
                <c:pt idx="400">
                  <c:v>45009</c:v>
                </c:pt>
                <c:pt idx="401">
                  <c:v>45016</c:v>
                </c:pt>
                <c:pt idx="402">
                  <c:v>45023</c:v>
                </c:pt>
                <c:pt idx="403">
                  <c:v>45030</c:v>
                </c:pt>
                <c:pt idx="404">
                  <c:v>45037</c:v>
                </c:pt>
                <c:pt idx="405">
                  <c:v>45044</c:v>
                </c:pt>
                <c:pt idx="406">
                  <c:v>45051</c:v>
                </c:pt>
                <c:pt idx="407">
                  <c:v>45058</c:v>
                </c:pt>
                <c:pt idx="408">
                  <c:v>45065</c:v>
                </c:pt>
                <c:pt idx="409">
                  <c:v>45072</c:v>
                </c:pt>
                <c:pt idx="410">
                  <c:v>45079</c:v>
                </c:pt>
                <c:pt idx="411">
                  <c:v>45086</c:v>
                </c:pt>
                <c:pt idx="412">
                  <c:v>45093</c:v>
                </c:pt>
                <c:pt idx="413">
                  <c:v>45100</c:v>
                </c:pt>
                <c:pt idx="414">
                  <c:v>45107</c:v>
                </c:pt>
                <c:pt idx="415">
                  <c:v>45114</c:v>
                </c:pt>
                <c:pt idx="416">
                  <c:v>45121</c:v>
                </c:pt>
                <c:pt idx="417">
                  <c:v>45128</c:v>
                </c:pt>
                <c:pt idx="418">
                  <c:v>45135</c:v>
                </c:pt>
                <c:pt idx="419">
                  <c:v>45142</c:v>
                </c:pt>
                <c:pt idx="420">
                  <c:v>45149</c:v>
                </c:pt>
                <c:pt idx="421">
                  <c:v>45156</c:v>
                </c:pt>
                <c:pt idx="422">
                  <c:v>45163</c:v>
                </c:pt>
                <c:pt idx="423">
                  <c:v>45170</c:v>
                </c:pt>
                <c:pt idx="424">
                  <c:v>45177</c:v>
                </c:pt>
                <c:pt idx="425">
                  <c:v>45184</c:v>
                </c:pt>
                <c:pt idx="426">
                  <c:v>45191</c:v>
                </c:pt>
                <c:pt idx="427">
                  <c:v>45198</c:v>
                </c:pt>
                <c:pt idx="428">
                  <c:v>45205</c:v>
                </c:pt>
                <c:pt idx="429">
                  <c:v>45212</c:v>
                </c:pt>
                <c:pt idx="430">
                  <c:v>45219</c:v>
                </c:pt>
                <c:pt idx="431">
                  <c:v>45226</c:v>
                </c:pt>
                <c:pt idx="432">
                  <c:v>45233</c:v>
                </c:pt>
                <c:pt idx="433">
                  <c:v>45240</c:v>
                </c:pt>
                <c:pt idx="434">
                  <c:v>45247</c:v>
                </c:pt>
                <c:pt idx="435">
                  <c:v>45254</c:v>
                </c:pt>
                <c:pt idx="436">
                  <c:v>45261</c:v>
                </c:pt>
                <c:pt idx="437">
                  <c:v>45268</c:v>
                </c:pt>
                <c:pt idx="438">
                  <c:v>45275</c:v>
                </c:pt>
                <c:pt idx="439">
                  <c:v>45282</c:v>
                </c:pt>
                <c:pt idx="440">
                  <c:v>45289</c:v>
                </c:pt>
                <c:pt idx="441">
                  <c:v>45296</c:v>
                </c:pt>
                <c:pt idx="442">
                  <c:v>45303</c:v>
                </c:pt>
                <c:pt idx="443">
                  <c:v>45310</c:v>
                </c:pt>
                <c:pt idx="444">
                  <c:v>45317</c:v>
                </c:pt>
                <c:pt idx="445">
                  <c:v>45324</c:v>
                </c:pt>
                <c:pt idx="446">
                  <c:v>45331</c:v>
                </c:pt>
                <c:pt idx="447">
                  <c:v>45338</c:v>
                </c:pt>
                <c:pt idx="448">
                  <c:v>45345</c:v>
                </c:pt>
                <c:pt idx="449">
                  <c:v>45352</c:v>
                </c:pt>
                <c:pt idx="450">
                  <c:v>45359</c:v>
                </c:pt>
                <c:pt idx="451">
                  <c:v>45366</c:v>
                </c:pt>
                <c:pt idx="452">
                  <c:v>45373</c:v>
                </c:pt>
                <c:pt idx="453">
                  <c:v>45380</c:v>
                </c:pt>
                <c:pt idx="454">
                  <c:v>45387</c:v>
                </c:pt>
                <c:pt idx="455">
                  <c:v>45394</c:v>
                </c:pt>
                <c:pt idx="456">
                  <c:v>45401</c:v>
                </c:pt>
                <c:pt idx="457">
                  <c:v>45408</c:v>
                </c:pt>
                <c:pt idx="458">
                  <c:v>45415</c:v>
                </c:pt>
                <c:pt idx="459">
                  <c:v>45422</c:v>
                </c:pt>
                <c:pt idx="460">
                  <c:v>45429</c:v>
                </c:pt>
                <c:pt idx="461">
                  <c:v>45436</c:v>
                </c:pt>
                <c:pt idx="462">
                  <c:v>45443</c:v>
                </c:pt>
                <c:pt idx="463">
                  <c:v>45450</c:v>
                </c:pt>
                <c:pt idx="464">
                  <c:v>45457</c:v>
                </c:pt>
                <c:pt idx="465">
                  <c:v>45464</c:v>
                </c:pt>
                <c:pt idx="466">
                  <c:v>45471</c:v>
                </c:pt>
                <c:pt idx="467">
                  <c:v>45478</c:v>
                </c:pt>
                <c:pt idx="468">
                  <c:v>45485</c:v>
                </c:pt>
                <c:pt idx="469">
                  <c:v>45492</c:v>
                </c:pt>
                <c:pt idx="470">
                  <c:v>45499</c:v>
                </c:pt>
                <c:pt idx="471">
                  <c:v>45506</c:v>
                </c:pt>
                <c:pt idx="472">
                  <c:v>45513</c:v>
                </c:pt>
                <c:pt idx="473">
                  <c:v>45520</c:v>
                </c:pt>
                <c:pt idx="474">
                  <c:v>45527</c:v>
                </c:pt>
                <c:pt idx="475">
                  <c:v>45534</c:v>
                </c:pt>
                <c:pt idx="476">
                  <c:v>45541</c:v>
                </c:pt>
                <c:pt idx="477">
                  <c:v>45548</c:v>
                </c:pt>
                <c:pt idx="478">
                  <c:v>45555</c:v>
                </c:pt>
                <c:pt idx="479">
                  <c:v>45562</c:v>
                </c:pt>
                <c:pt idx="480">
                  <c:v>45569</c:v>
                </c:pt>
                <c:pt idx="481">
                  <c:v>45576</c:v>
                </c:pt>
                <c:pt idx="482">
                  <c:v>45583</c:v>
                </c:pt>
                <c:pt idx="483">
                  <c:v>45590</c:v>
                </c:pt>
                <c:pt idx="484">
                  <c:v>45597</c:v>
                </c:pt>
                <c:pt idx="485">
                  <c:v>45604</c:v>
                </c:pt>
                <c:pt idx="486">
                  <c:v>45611</c:v>
                </c:pt>
                <c:pt idx="487">
                  <c:v>45618</c:v>
                </c:pt>
                <c:pt idx="488">
                  <c:v>45625</c:v>
                </c:pt>
                <c:pt idx="489">
                  <c:v>45632</c:v>
                </c:pt>
                <c:pt idx="490">
                  <c:v>45639</c:v>
                </c:pt>
                <c:pt idx="491">
                  <c:v>45646</c:v>
                </c:pt>
                <c:pt idx="492">
                  <c:v>45653</c:v>
                </c:pt>
                <c:pt idx="493">
                  <c:v>45660</c:v>
                </c:pt>
                <c:pt idx="494">
                  <c:v>45667</c:v>
                </c:pt>
                <c:pt idx="495">
                  <c:v>45674</c:v>
                </c:pt>
                <c:pt idx="496">
                  <c:v>45681</c:v>
                </c:pt>
                <c:pt idx="497">
                  <c:v>45688</c:v>
                </c:pt>
                <c:pt idx="498">
                  <c:v>45695</c:v>
                </c:pt>
                <c:pt idx="499">
                  <c:v>45702</c:v>
                </c:pt>
                <c:pt idx="500">
                  <c:v>45709</c:v>
                </c:pt>
                <c:pt idx="501">
                  <c:v>45716</c:v>
                </c:pt>
                <c:pt idx="502">
                  <c:v>45723</c:v>
                </c:pt>
                <c:pt idx="503">
                  <c:v>45730</c:v>
                </c:pt>
                <c:pt idx="504">
                  <c:v>45737</c:v>
                </c:pt>
                <c:pt idx="505">
                  <c:v>45744</c:v>
                </c:pt>
                <c:pt idx="506">
                  <c:v>45751</c:v>
                </c:pt>
                <c:pt idx="507">
                  <c:v>45758</c:v>
                </c:pt>
                <c:pt idx="508">
                  <c:v>45765</c:v>
                </c:pt>
                <c:pt idx="509">
                  <c:v>45772</c:v>
                </c:pt>
                <c:pt idx="510">
                  <c:v>45779</c:v>
                </c:pt>
                <c:pt idx="511">
                  <c:v>45786</c:v>
                </c:pt>
                <c:pt idx="512">
                  <c:v>45793</c:v>
                </c:pt>
                <c:pt idx="513">
                  <c:v>45800</c:v>
                </c:pt>
                <c:pt idx="514">
                  <c:v>45807</c:v>
                </c:pt>
                <c:pt idx="515">
                  <c:v>45814</c:v>
                </c:pt>
                <c:pt idx="516">
                  <c:v>45821</c:v>
                </c:pt>
                <c:pt idx="517">
                  <c:v>45828</c:v>
                </c:pt>
                <c:pt idx="518">
                  <c:v>45835</c:v>
                </c:pt>
                <c:pt idx="519">
                  <c:v>45842</c:v>
                </c:pt>
                <c:pt idx="520">
                  <c:v>45849</c:v>
                </c:pt>
                <c:pt idx="521">
                  <c:v>45856</c:v>
                </c:pt>
              </c:numCache>
            </c:numRef>
          </c:cat>
          <c:val>
            <c:numRef>
              <c:f>'10y'!$F$3:$F$524</c:f>
              <c:numCache>
                <c:formatCode>0%</c:formatCode>
                <c:ptCount val="522"/>
                <c:pt idx="0">
                  <c:v>0</c:v>
                </c:pt>
                <c:pt idx="1">
                  <c:v>1.9893000000000001E-2</c:v>
                </c:pt>
                <c:pt idx="2">
                  <c:v>8.2089999999999993E-3</c:v>
                </c:pt>
                <c:pt idx="3">
                  <c:v>6.4600000000000005E-3</c:v>
                </c:pt>
                <c:pt idx="4">
                  <c:v>-5.0229999999999997E-2</c:v>
                </c:pt>
                <c:pt idx="5">
                  <c:v>-2.2639999999999997E-2</c:v>
                </c:pt>
                <c:pt idx="6">
                  <c:v>-4.9903000000000003E-2</c:v>
                </c:pt>
                <c:pt idx="7">
                  <c:v>-5.1089999999999997E-2</c:v>
                </c:pt>
                <c:pt idx="8">
                  <c:v>-3.8018999999999997E-2</c:v>
                </c:pt>
                <c:pt idx="9">
                  <c:v>-5.6932999999999997E-2</c:v>
                </c:pt>
                <c:pt idx="10">
                  <c:v>-5.9669999999999994E-2</c:v>
                </c:pt>
                <c:pt idx="11">
                  <c:v>-1.5641000000000002E-2</c:v>
                </c:pt>
                <c:pt idx="12">
                  <c:v>-2.4541E-2</c:v>
                </c:pt>
                <c:pt idx="13">
                  <c:v>-1.6395E-2</c:v>
                </c:pt>
                <c:pt idx="14">
                  <c:v>-4.6317000000000004E-2</c:v>
                </c:pt>
                <c:pt idx="15">
                  <c:v>-4.4615999999999996E-2</c:v>
                </c:pt>
                <c:pt idx="16">
                  <c:v>-7.8302999999999998E-2</c:v>
                </c:pt>
                <c:pt idx="17">
                  <c:v>-5.3061999999999998E-2</c:v>
                </c:pt>
                <c:pt idx="18">
                  <c:v>-5.7662000000000005E-2</c:v>
                </c:pt>
                <c:pt idx="19">
                  <c:v>-5.8329000000000006E-2</c:v>
                </c:pt>
                <c:pt idx="20">
                  <c:v>-9.8425999999999986E-2</c:v>
                </c:pt>
                <c:pt idx="21">
                  <c:v>-8.1905999999999993E-2</c:v>
                </c:pt>
                <c:pt idx="22">
                  <c:v>-6.1780999999999996E-2</c:v>
                </c:pt>
                <c:pt idx="23">
                  <c:v>-8.2918000000000006E-2</c:v>
                </c:pt>
                <c:pt idx="24">
                  <c:v>-0.12271000000000001</c:v>
                </c:pt>
                <c:pt idx="25">
                  <c:v>-0.14893200000000001</c:v>
                </c:pt>
                <c:pt idx="26">
                  <c:v>-0.12664799999999998</c:v>
                </c:pt>
                <c:pt idx="27">
                  <c:v>-9.6157000000000006E-2</c:v>
                </c:pt>
                <c:pt idx="28">
                  <c:v>-0.10025600000000001</c:v>
                </c:pt>
                <c:pt idx="29">
                  <c:v>-0.12723599999999999</c:v>
                </c:pt>
                <c:pt idx="30">
                  <c:v>-9.6773000000000012E-2</c:v>
                </c:pt>
                <c:pt idx="31">
                  <c:v>-9.7873000000000002E-2</c:v>
                </c:pt>
                <c:pt idx="32">
                  <c:v>-6.8639999999999993E-2</c:v>
                </c:pt>
                <c:pt idx="33">
                  <c:v>-4.6822999999999997E-2</c:v>
                </c:pt>
                <c:pt idx="34">
                  <c:v>-4.8579999999999998E-2</c:v>
                </c:pt>
                <c:pt idx="35">
                  <c:v>-5.8376000000000004E-2</c:v>
                </c:pt>
                <c:pt idx="36">
                  <c:v>-5.2572000000000001E-2</c:v>
                </c:pt>
                <c:pt idx="37">
                  <c:v>-5.5652999999999994E-2</c:v>
                </c:pt>
                <c:pt idx="38">
                  <c:v>-3.8702E-2</c:v>
                </c:pt>
                <c:pt idx="39">
                  <c:v>-2.2010000000000002E-2</c:v>
                </c:pt>
                <c:pt idx="40">
                  <c:v>-1.6551E-2</c:v>
                </c:pt>
                <c:pt idx="41">
                  <c:v>-3.4172000000000001E-2</c:v>
                </c:pt>
                <c:pt idx="42">
                  <c:v>-3.0851000000000003E-2</c:v>
                </c:pt>
                <c:pt idx="43">
                  <c:v>-1.8796999999999998E-2</c:v>
                </c:pt>
                <c:pt idx="44">
                  <c:v>-5.7099999999999998E-3</c:v>
                </c:pt>
                <c:pt idx="45">
                  <c:v>2.8579999999999999E-3</c:v>
                </c:pt>
                <c:pt idx="46">
                  <c:v>-1.0482E-2</c:v>
                </c:pt>
                <c:pt idx="47">
                  <c:v>-2.0053000000000001E-2</c:v>
                </c:pt>
                <c:pt idx="48">
                  <c:v>-2.0750000000000001E-2</c:v>
                </c:pt>
                <c:pt idx="49">
                  <c:v>-8.5789999999999998E-3</c:v>
                </c:pt>
                <c:pt idx="50">
                  <c:v>5.1880000000000008E-3</c:v>
                </c:pt>
                <c:pt idx="51">
                  <c:v>2.0878000000000001E-2</c:v>
                </c:pt>
                <c:pt idx="52">
                  <c:v>2.9212999999999999E-2</c:v>
                </c:pt>
                <c:pt idx="53">
                  <c:v>2.7949999999999999E-2</c:v>
                </c:pt>
                <c:pt idx="54">
                  <c:v>3.2604000000000001E-2</c:v>
                </c:pt>
                <c:pt idx="55">
                  <c:v>3.9559999999999998E-2</c:v>
                </c:pt>
                <c:pt idx="56">
                  <c:v>3.5331000000000001E-2</c:v>
                </c:pt>
                <c:pt idx="57">
                  <c:v>3.1977000000000005E-2</c:v>
                </c:pt>
                <c:pt idx="58">
                  <c:v>4.2960999999999999E-2</c:v>
                </c:pt>
                <c:pt idx="59">
                  <c:v>2.4937000000000001E-2</c:v>
                </c:pt>
                <c:pt idx="60">
                  <c:v>1.8641000000000001E-2</c:v>
                </c:pt>
                <c:pt idx="61">
                  <c:v>3.6068999999999997E-2</c:v>
                </c:pt>
                <c:pt idx="62">
                  <c:v>3.8037999999999995E-2</c:v>
                </c:pt>
                <c:pt idx="63">
                  <c:v>2.6787999999999999E-2</c:v>
                </c:pt>
                <c:pt idx="64">
                  <c:v>2.8108000000000001E-2</c:v>
                </c:pt>
                <c:pt idx="65">
                  <c:v>5.3066000000000002E-2</c:v>
                </c:pt>
                <c:pt idx="66">
                  <c:v>4.2228000000000002E-2</c:v>
                </c:pt>
                <c:pt idx="67">
                  <c:v>2.2768999999999998E-2</c:v>
                </c:pt>
                <c:pt idx="68">
                  <c:v>2.6023000000000001E-2</c:v>
                </c:pt>
                <c:pt idx="69">
                  <c:v>4.7778000000000001E-2</c:v>
                </c:pt>
                <c:pt idx="70">
                  <c:v>6.268E-2</c:v>
                </c:pt>
                <c:pt idx="71">
                  <c:v>6.1064999999999994E-2</c:v>
                </c:pt>
                <c:pt idx="72">
                  <c:v>7.9369999999999996E-2</c:v>
                </c:pt>
                <c:pt idx="73">
                  <c:v>7.5139999999999998E-2</c:v>
                </c:pt>
                <c:pt idx="74">
                  <c:v>8.049400000000001E-2</c:v>
                </c:pt>
                <c:pt idx="75">
                  <c:v>7.7634999999999996E-2</c:v>
                </c:pt>
                <c:pt idx="76">
                  <c:v>9.2330000000000009E-2</c:v>
                </c:pt>
                <c:pt idx="77">
                  <c:v>9.2415999999999998E-2</c:v>
                </c:pt>
                <c:pt idx="78">
                  <c:v>9.5982999999999999E-2</c:v>
                </c:pt>
                <c:pt idx="79">
                  <c:v>9.7951999999999997E-2</c:v>
                </c:pt>
                <c:pt idx="80">
                  <c:v>9.0943999999999997E-2</c:v>
                </c:pt>
                <c:pt idx="81">
                  <c:v>0.10875899999999999</c:v>
                </c:pt>
                <c:pt idx="82">
                  <c:v>0.116478</c:v>
                </c:pt>
                <c:pt idx="83">
                  <c:v>9.496700000000001E-2</c:v>
                </c:pt>
                <c:pt idx="84">
                  <c:v>0.10025600000000001</c:v>
                </c:pt>
                <c:pt idx="85">
                  <c:v>9.3078999999999995E-2</c:v>
                </c:pt>
                <c:pt idx="86">
                  <c:v>9.1937999999999992E-2</c:v>
                </c:pt>
                <c:pt idx="87">
                  <c:v>8.8567000000000007E-2</c:v>
                </c:pt>
                <c:pt idx="88">
                  <c:v>9.5974000000000004E-2</c:v>
                </c:pt>
                <c:pt idx="89">
                  <c:v>0.10438900000000001</c:v>
                </c:pt>
                <c:pt idx="90">
                  <c:v>9.5108999999999999E-2</c:v>
                </c:pt>
                <c:pt idx="91">
                  <c:v>0.100678</c:v>
                </c:pt>
                <c:pt idx="92">
                  <c:v>9.8679000000000003E-2</c:v>
                </c:pt>
                <c:pt idx="93">
                  <c:v>9.8391000000000006E-2</c:v>
                </c:pt>
                <c:pt idx="94">
                  <c:v>9.5277999999999988E-2</c:v>
                </c:pt>
                <c:pt idx="95">
                  <c:v>8.9679999999999996E-2</c:v>
                </c:pt>
                <c:pt idx="96">
                  <c:v>8.6751999999999996E-2</c:v>
                </c:pt>
                <c:pt idx="97">
                  <c:v>8.8572000000000012E-2</c:v>
                </c:pt>
                <c:pt idx="98">
                  <c:v>9.0719999999999995E-2</c:v>
                </c:pt>
                <c:pt idx="99">
                  <c:v>7.0934999999999998E-2</c:v>
                </c:pt>
                <c:pt idx="100">
                  <c:v>7.9889000000000002E-2</c:v>
                </c:pt>
                <c:pt idx="101">
                  <c:v>7.0205000000000004E-2</c:v>
                </c:pt>
                <c:pt idx="102">
                  <c:v>5.9276999999999996E-2</c:v>
                </c:pt>
                <c:pt idx="103">
                  <c:v>6.9684999999999997E-2</c:v>
                </c:pt>
                <c:pt idx="104">
                  <c:v>7.0272000000000001E-2</c:v>
                </c:pt>
                <c:pt idx="105">
                  <c:v>6.643099999999999E-2</c:v>
                </c:pt>
                <c:pt idx="106">
                  <c:v>7.5547000000000003E-2</c:v>
                </c:pt>
                <c:pt idx="107">
                  <c:v>5.9715999999999998E-2</c:v>
                </c:pt>
                <c:pt idx="108">
                  <c:v>5.4002000000000001E-2</c:v>
                </c:pt>
                <c:pt idx="109">
                  <c:v>6.1308999999999995E-2</c:v>
                </c:pt>
                <c:pt idx="110">
                  <c:v>7.0869000000000001E-2</c:v>
                </c:pt>
                <c:pt idx="111">
                  <c:v>5.6327999999999996E-2</c:v>
                </c:pt>
                <c:pt idx="112">
                  <c:v>6.9560000000000011E-2</c:v>
                </c:pt>
                <c:pt idx="113">
                  <c:v>8.9382000000000003E-2</c:v>
                </c:pt>
                <c:pt idx="114">
                  <c:v>0.10212</c:v>
                </c:pt>
                <c:pt idx="115">
                  <c:v>0.10870300000000001</c:v>
                </c:pt>
                <c:pt idx="116">
                  <c:v>0.114261</c:v>
                </c:pt>
                <c:pt idx="117">
                  <c:v>0.117789</c:v>
                </c:pt>
                <c:pt idx="118">
                  <c:v>0.12457599999999999</c:v>
                </c:pt>
                <c:pt idx="119">
                  <c:v>0.129275</c:v>
                </c:pt>
                <c:pt idx="120">
                  <c:v>0.13062099999999999</c:v>
                </c:pt>
                <c:pt idx="121">
                  <c:v>0.12775300000000001</c:v>
                </c:pt>
                <c:pt idx="122">
                  <c:v>0.13547300000000001</c:v>
                </c:pt>
                <c:pt idx="123">
                  <c:v>0.13060099999999999</c:v>
                </c:pt>
                <c:pt idx="124">
                  <c:v>0.134626</c:v>
                </c:pt>
                <c:pt idx="125">
                  <c:v>0.13081300000000001</c:v>
                </c:pt>
                <c:pt idx="126">
                  <c:v>0.13950300000000002</c:v>
                </c:pt>
                <c:pt idx="127">
                  <c:v>0.142595</c:v>
                </c:pt>
                <c:pt idx="128">
                  <c:v>0.15248600000000001</c:v>
                </c:pt>
                <c:pt idx="129">
                  <c:v>0.14957700000000002</c:v>
                </c:pt>
                <c:pt idx="130">
                  <c:v>0.15276899999999999</c:v>
                </c:pt>
                <c:pt idx="131">
                  <c:v>0.14471600000000001</c:v>
                </c:pt>
                <c:pt idx="132">
                  <c:v>0.100082</c:v>
                </c:pt>
                <c:pt idx="133">
                  <c:v>5.9797000000000003E-2</c:v>
                </c:pt>
                <c:pt idx="134">
                  <c:v>8.9270000000000002E-2</c:v>
                </c:pt>
                <c:pt idx="135">
                  <c:v>0.102368</c:v>
                </c:pt>
                <c:pt idx="136">
                  <c:v>8.4473000000000006E-2</c:v>
                </c:pt>
                <c:pt idx="137">
                  <c:v>9.8093E-2</c:v>
                </c:pt>
                <c:pt idx="138">
                  <c:v>0.107505</c:v>
                </c:pt>
                <c:pt idx="139">
                  <c:v>7.3133999999999991E-2</c:v>
                </c:pt>
                <c:pt idx="140">
                  <c:v>8.3253000000000008E-2</c:v>
                </c:pt>
                <c:pt idx="141">
                  <c:v>7.1982999999999991E-2</c:v>
                </c:pt>
                <c:pt idx="142">
                  <c:v>7.6675000000000007E-2</c:v>
                </c:pt>
                <c:pt idx="143">
                  <c:v>9.1503000000000001E-2</c:v>
                </c:pt>
                <c:pt idx="144">
                  <c:v>0.104516</c:v>
                </c:pt>
                <c:pt idx="145">
                  <c:v>0.108779</c:v>
                </c:pt>
                <c:pt idx="146">
                  <c:v>0.12667799999999999</c:v>
                </c:pt>
                <c:pt idx="147">
                  <c:v>0.139295</c:v>
                </c:pt>
                <c:pt idx="148">
                  <c:v>0.133188</c:v>
                </c:pt>
                <c:pt idx="149">
                  <c:v>0.13092300000000001</c:v>
                </c:pt>
                <c:pt idx="150">
                  <c:v>0.14214099999999999</c:v>
                </c:pt>
                <c:pt idx="151">
                  <c:v>0.15001699999999998</c:v>
                </c:pt>
                <c:pt idx="152">
                  <c:v>0.159584</c:v>
                </c:pt>
                <c:pt idx="153">
                  <c:v>0.14743100000000001</c:v>
                </c:pt>
                <c:pt idx="154">
                  <c:v>0.154061</c:v>
                </c:pt>
                <c:pt idx="155">
                  <c:v>0.167407</c:v>
                </c:pt>
                <c:pt idx="156">
                  <c:v>0.158549</c:v>
                </c:pt>
                <c:pt idx="157">
                  <c:v>0.15562300000000001</c:v>
                </c:pt>
                <c:pt idx="158">
                  <c:v>0.15747700000000001</c:v>
                </c:pt>
                <c:pt idx="159">
                  <c:v>0.150869</c:v>
                </c:pt>
                <c:pt idx="160">
                  <c:v>0.150672</c:v>
                </c:pt>
                <c:pt idx="161">
                  <c:v>0.152952</c:v>
                </c:pt>
                <c:pt idx="162">
                  <c:v>0.14638400000000001</c:v>
                </c:pt>
                <c:pt idx="163">
                  <c:v>0.134217</c:v>
                </c:pt>
                <c:pt idx="164">
                  <c:v>0.128804</c:v>
                </c:pt>
                <c:pt idx="165">
                  <c:v>0.143653</c:v>
                </c:pt>
                <c:pt idx="166">
                  <c:v>0.13300900000000002</c:v>
                </c:pt>
                <c:pt idx="167">
                  <c:v>0.124059</c:v>
                </c:pt>
                <c:pt idx="168">
                  <c:v>8.656599999999999E-2</c:v>
                </c:pt>
                <c:pt idx="169">
                  <c:v>9.0500000000000011E-2</c:v>
                </c:pt>
                <c:pt idx="170">
                  <c:v>4.9486000000000002E-2</c:v>
                </c:pt>
                <c:pt idx="171">
                  <c:v>6.5770999999999996E-2</c:v>
                </c:pt>
                <c:pt idx="172">
                  <c:v>7.6707999999999998E-2</c:v>
                </c:pt>
                <c:pt idx="173">
                  <c:v>6.8323999999999996E-2</c:v>
                </c:pt>
                <c:pt idx="174">
                  <c:v>5.8118999999999997E-2</c:v>
                </c:pt>
                <c:pt idx="175">
                  <c:v>7.1306999999999995E-2</c:v>
                </c:pt>
                <c:pt idx="176">
                  <c:v>4.2920999999999994E-2</c:v>
                </c:pt>
                <c:pt idx="177">
                  <c:v>2.8818999999999997E-2</c:v>
                </c:pt>
                <c:pt idx="178">
                  <c:v>-1.7679E-2</c:v>
                </c:pt>
                <c:pt idx="179">
                  <c:v>2.5209999999999998E-3</c:v>
                </c:pt>
                <c:pt idx="180">
                  <c:v>1.6944999999999998E-2</c:v>
                </c:pt>
                <c:pt idx="181">
                  <c:v>5.3075000000000004E-2</c:v>
                </c:pt>
                <c:pt idx="182">
                  <c:v>7.8780000000000003E-2</c:v>
                </c:pt>
                <c:pt idx="183">
                  <c:v>8.316599999999999E-2</c:v>
                </c:pt>
                <c:pt idx="184">
                  <c:v>9.3051999999999996E-2</c:v>
                </c:pt>
                <c:pt idx="185">
                  <c:v>0.102007</c:v>
                </c:pt>
                <c:pt idx="186">
                  <c:v>0.116451</c:v>
                </c:pt>
                <c:pt idx="187">
                  <c:v>0.128771</c:v>
                </c:pt>
                <c:pt idx="188">
                  <c:v>0.132664</c:v>
                </c:pt>
                <c:pt idx="189">
                  <c:v>0.127586</c:v>
                </c:pt>
                <c:pt idx="190">
                  <c:v>0.13774699999999998</c:v>
                </c:pt>
                <c:pt idx="191">
                  <c:v>0.13414999999999999</c:v>
                </c:pt>
                <c:pt idx="192">
                  <c:v>0.13505</c:v>
                </c:pt>
                <c:pt idx="193">
                  <c:v>0.155778</c:v>
                </c:pt>
                <c:pt idx="194">
                  <c:v>0.16172599999999998</c:v>
                </c:pt>
                <c:pt idx="195">
                  <c:v>0.17105100000000001</c:v>
                </c:pt>
                <c:pt idx="196">
                  <c:v>0.171097</c:v>
                </c:pt>
                <c:pt idx="197">
                  <c:v>0.16270600000000002</c:v>
                </c:pt>
                <c:pt idx="198">
                  <c:v>0.14882799999999999</c:v>
                </c:pt>
                <c:pt idx="199">
                  <c:v>0.15617300000000001</c:v>
                </c:pt>
                <c:pt idx="200">
                  <c:v>0.144069</c:v>
                </c:pt>
                <c:pt idx="201">
                  <c:v>0.130496</c:v>
                </c:pt>
                <c:pt idx="202">
                  <c:v>0.14413399999999998</c:v>
                </c:pt>
                <c:pt idx="203">
                  <c:v>0.14913500000000002</c:v>
                </c:pt>
                <c:pt idx="204">
                  <c:v>0.16489100000000001</c:v>
                </c:pt>
                <c:pt idx="205">
                  <c:v>0.15479499999999999</c:v>
                </c:pt>
                <c:pt idx="206">
                  <c:v>0.16605899999999998</c:v>
                </c:pt>
                <c:pt idx="207">
                  <c:v>0.16226099999999999</c:v>
                </c:pt>
                <c:pt idx="208">
                  <c:v>0.162108</c:v>
                </c:pt>
                <c:pt idx="209">
                  <c:v>0.16528700000000002</c:v>
                </c:pt>
                <c:pt idx="210">
                  <c:v>0.14700299999999999</c:v>
                </c:pt>
                <c:pt idx="211">
                  <c:v>0.15191499999999999</c:v>
                </c:pt>
                <c:pt idx="212">
                  <c:v>0.13841200000000001</c:v>
                </c:pt>
                <c:pt idx="213">
                  <c:v>0.13050300000000001</c:v>
                </c:pt>
                <c:pt idx="214">
                  <c:v>0.15901500000000002</c:v>
                </c:pt>
                <c:pt idx="215">
                  <c:v>0.16558900000000001</c:v>
                </c:pt>
                <c:pt idx="216">
                  <c:v>0.175958</c:v>
                </c:pt>
                <c:pt idx="217">
                  <c:v>0.19127300000000003</c:v>
                </c:pt>
                <c:pt idx="218">
                  <c:v>0.17679300000000001</c:v>
                </c:pt>
                <c:pt idx="219">
                  <c:v>0.159529</c:v>
                </c:pt>
                <c:pt idx="220">
                  <c:v>0.15711800000000001</c:v>
                </c:pt>
                <c:pt idx="221">
                  <c:v>0.15443699999999999</c:v>
                </c:pt>
                <c:pt idx="222">
                  <c:v>0.156366</c:v>
                </c:pt>
                <c:pt idx="223">
                  <c:v>0.16972999999999999</c:v>
                </c:pt>
                <c:pt idx="224">
                  <c:v>0.18970400000000001</c:v>
                </c:pt>
                <c:pt idx="225">
                  <c:v>0.200351</c:v>
                </c:pt>
                <c:pt idx="226">
                  <c:v>0.19516100000000003</c:v>
                </c:pt>
                <c:pt idx="227">
                  <c:v>0.201178</c:v>
                </c:pt>
                <c:pt idx="228">
                  <c:v>0.19813099999999997</c:v>
                </c:pt>
                <c:pt idx="229">
                  <c:v>0.19856499999999999</c:v>
                </c:pt>
                <c:pt idx="230">
                  <c:v>0.20669299999999999</c:v>
                </c:pt>
                <c:pt idx="231">
                  <c:v>0.210202</c:v>
                </c:pt>
                <c:pt idx="232">
                  <c:v>0.20300499999999999</c:v>
                </c:pt>
                <c:pt idx="233">
                  <c:v>0.21487400000000001</c:v>
                </c:pt>
                <c:pt idx="234">
                  <c:v>0.23774999999999999</c:v>
                </c:pt>
                <c:pt idx="235">
                  <c:v>0.23819600000000002</c:v>
                </c:pt>
                <c:pt idx="236">
                  <c:v>0.22079499999999999</c:v>
                </c:pt>
                <c:pt idx="237">
                  <c:v>0.24454999999999999</c:v>
                </c:pt>
                <c:pt idx="238">
                  <c:v>0.25814599999999999</c:v>
                </c:pt>
                <c:pt idx="239">
                  <c:v>0.25780500000000001</c:v>
                </c:pt>
                <c:pt idx="240">
                  <c:v>0.146396</c:v>
                </c:pt>
                <c:pt idx="241">
                  <c:v>0.14019100000000001</c:v>
                </c:pt>
                <c:pt idx="242">
                  <c:v>-3.3124000000000001E-2</c:v>
                </c:pt>
                <c:pt idx="243">
                  <c:v>-0.16455600000000001</c:v>
                </c:pt>
                <c:pt idx="244">
                  <c:v>-0.105631</c:v>
                </c:pt>
                <c:pt idx="245">
                  <c:v>-8.7967999999999991E-2</c:v>
                </c:pt>
                <c:pt idx="246">
                  <c:v>-1.382E-3</c:v>
                </c:pt>
                <c:pt idx="247">
                  <c:v>1.2239999999999999E-2</c:v>
                </c:pt>
                <c:pt idx="248">
                  <c:v>1.6503E-2</c:v>
                </c:pt>
                <c:pt idx="249">
                  <c:v>3.0600000000000002E-2</c:v>
                </c:pt>
                <c:pt idx="250">
                  <c:v>5.5004999999999998E-2</c:v>
                </c:pt>
                <c:pt idx="251">
                  <c:v>3.1907999999999999E-2</c:v>
                </c:pt>
                <c:pt idx="252">
                  <c:v>5.1275000000000001E-2</c:v>
                </c:pt>
                <c:pt idx="253">
                  <c:v>7.0955000000000004E-2</c:v>
                </c:pt>
                <c:pt idx="254">
                  <c:v>0.117567</c:v>
                </c:pt>
                <c:pt idx="255">
                  <c:v>7.5448000000000001E-2</c:v>
                </c:pt>
                <c:pt idx="256">
                  <c:v>9.079000000000001E-2</c:v>
                </c:pt>
                <c:pt idx="257">
                  <c:v>7.0683999999999997E-2</c:v>
                </c:pt>
                <c:pt idx="258">
                  <c:v>9.9428000000000002E-2</c:v>
                </c:pt>
                <c:pt idx="259">
                  <c:v>0.10768000000000001</c:v>
                </c:pt>
                <c:pt idx="260">
                  <c:v>0.13655799999999998</c:v>
                </c:pt>
                <c:pt idx="261">
                  <c:v>0.12764600000000001</c:v>
                </c:pt>
                <c:pt idx="262">
                  <c:v>0.13978099999999999</c:v>
                </c:pt>
                <c:pt idx="263">
                  <c:v>0.16623399999999999</c:v>
                </c:pt>
                <c:pt idx="264">
                  <c:v>0.164129</c:v>
                </c:pt>
                <c:pt idx="265">
                  <c:v>0.164357</c:v>
                </c:pt>
                <c:pt idx="266">
                  <c:v>0.17760500000000001</c:v>
                </c:pt>
                <c:pt idx="267">
                  <c:v>0.14322100000000001</c:v>
                </c:pt>
                <c:pt idx="268">
                  <c:v>0.143535</c:v>
                </c:pt>
                <c:pt idx="269">
                  <c:v>0.14187900000000001</c:v>
                </c:pt>
                <c:pt idx="270">
                  <c:v>0.13245999999999999</c:v>
                </c:pt>
                <c:pt idx="271">
                  <c:v>0.141899</c:v>
                </c:pt>
                <c:pt idx="272">
                  <c:v>0.16752600000000001</c:v>
                </c:pt>
                <c:pt idx="273">
                  <c:v>0.15878100000000001</c:v>
                </c:pt>
                <c:pt idx="274">
                  <c:v>0.149288</c:v>
                </c:pt>
                <c:pt idx="275">
                  <c:v>9.8292000000000004E-2</c:v>
                </c:pt>
                <c:pt idx="276">
                  <c:v>0.14779</c:v>
                </c:pt>
                <c:pt idx="277">
                  <c:v>0.17547999999999997</c:v>
                </c:pt>
                <c:pt idx="278">
                  <c:v>0.19969100000000001</c:v>
                </c:pt>
                <c:pt idx="279">
                  <c:v>0.226298</c:v>
                </c:pt>
                <c:pt idx="280">
                  <c:v>0.23506799999999997</c:v>
                </c:pt>
                <c:pt idx="281">
                  <c:v>0.237038</c:v>
                </c:pt>
                <c:pt idx="282">
                  <c:v>0.23603100000000002</c:v>
                </c:pt>
                <c:pt idx="283">
                  <c:v>0.24232199999999998</c:v>
                </c:pt>
                <c:pt idx="284">
                  <c:v>0.22889199999999998</c:v>
                </c:pt>
                <c:pt idx="285">
                  <c:v>0.27180100000000001</c:v>
                </c:pt>
                <c:pt idx="286">
                  <c:v>0.26242300000000002</c:v>
                </c:pt>
                <c:pt idx="287">
                  <c:v>0.25797300000000001</c:v>
                </c:pt>
                <c:pt idx="288">
                  <c:v>0.22210199999999999</c:v>
                </c:pt>
                <c:pt idx="289">
                  <c:v>0.27841500000000002</c:v>
                </c:pt>
                <c:pt idx="290">
                  <c:v>0.30127599999999999</c:v>
                </c:pt>
                <c:pt idx="291">
                  <c:v>0.29592299999999999</c:v>
                </c:pt>
                <c:pt idx="292">
                  <c:v>0.27308299999999996</c:v>
                </c:pt>
                <c:pt idx="293">
                  <c:v>0.29568899999999998</c:v>
                </c:pt>
                <c:pt idx="294">
                  <c:v>0.32884500000000005</c:v>
                </c:pt>
                <c:pt idx="295">
                  <c:v>0.32903500000000002</c:v>
                </c:pt>
                <c:pt idx="296">
                  <c:v>0.32188499999999998</c:v>
                </c:pt>
                <c:pt idx="297">
                  <c:v>0.33864400000000006</c:v>
                </c:pt>
                <c:pt idx="298">
                  <c:v>0.35539999999999999</c:v>
                </c:pt>
                <c:pt idx="299">
                  <c:v>0.364091</c:v>
                </c:pt>
                <c:pt idx="300">
                  <c:v>0.34653899999999999</c:v>
                </c:pt>
                <c:pt idx="301">
                  <c:v>0.34696199999999999</c:v>
                </c:pt>
                <c:pt idx="302">
                  <c:v>0.37264999999999998</c:v>
                </c:pt>
                <c:pt idx="303">
                  <c:v>0.365174</c:v>
                </c:pt>
                <c:pt idx="304">
                  <c:v>0.376496</c:v>
                </c:pt>
                <c:pt idx="305">
                  <c:v>0.399397</c:v>
                </c:pt>
                <c:pt idx="306">
                  <c:v>0.41187399999999996</c:v>
                </c:pt>
                <c:pt idx="307">
                  <c:v>0.41956899999999997</c:v>
                </c:pt>
                <c:pt idx="308">
                  <c:v>0.40978799999999999</c:v>
                </c:pt>
                <c:pt idx="309">
                  <c:v>0.42604799999999998</c:v>
                </c:pt>
                <c:pt idx="310">
                  <c:v>0.42575600000000002</c:v>
                </c:pt>
                <c:pt idx="311">
                  <c:v>0.42799999999999999</c:v>
                </c:pt>
                <c:pt idx="312">
                  <c:v>0.40879800000000005</c:v>
                </c:pt>
                <c:pt idx="313">
                  <c:v>0.423099</c:v>
                </c:pt>
                <c:pt idx="314">
                  <c:v>0.43010399999999999</c:v>
                </c:pt>
                <c:pt idx="315">
                  <c:v>0.44333</c:v>
                </c:pt>
                <c:pt idx="316">
                  <c:v>0.44633600000000001</c:v>
                </c:pt>
                <c:pt idx="317">
                  <c:v>0.43371499999999996</c:v>
                </c:pt>
                <c:pt idx="318">
                  <c:v>0.45525799999999994</c:v>
                </c:pt>
                <c:pt idx="319">
                  <c:v>0.46771999999999997</c:v>
                </c:pt>
                <c:pt idx="320">
                  <c:v>0.45444200000000001</c:v>
                </c:pt>
                <c:pt idx="321">
                  <c:v>0.44438299999999997</c:v>
                </c:pt>
                <c:pt idx="322">
                  <c:v>0.43820099999999995</c:v>
                </c:pt>
                <c:pt idx="323">
                  <c:v>0.42045199999999999</c:v>
                </c:pt>
                <c:pt idx="324">
                  <c:v>0.43916299999999997</c:v>
                </c:pt>
                <c:pt idx="325">
                  <c:v>0.47523899999999997</c:v>
                </c:pt>
                <c:pt idx="326">
                  <c:v>0.49554399999999998</c:v>
                </c:pt>
                <c:pt idx="327">
                  <c:v>0.48292099999999999</c:v>
                </c:pt>
                <c:pt idx="328">
                  <c:v>0.51243899999999998</c:v>
                </c:pt>
                <c:pt idx="329">
                  <c:v>0.53448200000000001</c:v>
                </c:pt>
                <c:pt idx="330">
                  <c:v>0.519432</c:v>
                </c:pt>
                <c:pt idx="331">
                  <c:v>0.48918200000000001</c:v>
                </c:pt>
                <c:pt idx="332">
                  <c:v>0.454457</c:v>
                </c:pt>
                <c:pt idx="333">
                  <c:v>0.47259700000000004</c:v>
                </c:pt>
                <c:pt idx="334">
                  <c:v>0.46192300000000003</c:v>
                </c:pt>
                <c:pt idx="335">
                  <c:v>0.49649799999999999</c:v>
                </c:pt>
                <c:pt idx="336">
                  <c:v>0.49601599999999996</c:v>
                </c:pt>
                <c:pt idx="337">
                  <c:v>0.486261</c:v>
                </c:pt>
                <c:pt idx="338">
                  <c:v>0.50551199999999996</c:v>
                </c:pt>
                <c:pt idx="339">
                  <c:v>0.45361899999999999</c:v>
                </c:pt>
                <c:pt idx="340">
                  <c:v>0.46210299999999999</c:v>
                </c:pt>
                <c:pt idx="341">
                  <c:v>0.499471</c:v>
                </c:pt>
                <c:pt idx="342">
                  <c:v>0.51899600000000001</c:v>
                </c:pt>
                <c:pt idx="343">
                  <c:v>0.48088599999999998</c:v>
                </c:pt>
                <c:pt idx="344">
                  <c:v>0.48777999999999999</c:v>
                </c:pt>
                <c:pt idx="345">
                  <c:v>0.50867499999999999</c:v>
                </c:pt>
                <c:pt idx="346">
                  <c:v>0.51286200000000004</c:v>
                </c:pt>
                <c:pt idx="347">
                  <c:v>0.53800199999999998</c:v>
                </c:pt>
                <c:pt idx="348">
                  <c:v>0.55121699999999996</c:v>
                </c:pt>
                <c:pt idx="349">
                  <c:v>0.54748200000000002</c:v>
                </c:pt>
                <c:pt idx="350">
                  <c:v>0.54194100000000001</c:v>
                </c:pt>
                <c:pt idx="351">
                  <c:v>0.54062699999999997</c:v>
                </c:pt>
                <c:pt idx="352">
                  <c:v>0.493446</c:v>
                </c:pt>
                <c:pt idx="353">
                  <c:v>0.46353099999999997</c:v>
                </c:pt>
                <c:pt idx="354">
                  <c:v>0.454457</c:v>
                </c:pt>
                <c:pt idx="355">
                  <c:v>0.41685299999999997</c:v>
                </c:pt>
                <c:pt idx="356">
                  <c:v>0.42374699999999998</c:v>
                </c:pt>
                <c:pt idx="357">
                  <c:v>0.46258499999999997</c:v>
                </c:pt>
                <c:pt idx="358">
                  <c:v>0.46555599999999997</c:v>
                </c:pt>
                <c:pt idx="359">
                  <c:v>0.42918899999999999</c:v>
                </c:pt>
                <c:pt idx="360">
                  <c:v>0.33442500000000003</c:v>
                </c:pt>
                <c:pt idx="361">
                  <c:v>0.34376099999999998</c:v>
                </c:pt>
                <c:pt idx="362">
                  <c:v>0.32955299999999998</c:v>
                </c:pt>
                <c:pt idx="363">
                  <c:v>0.34093699999999999</c:v>
                </c:pt>
                <c:pt idx="364">
                  <c:v>0.29664000000000001</c:v>
                </c:pt>
                <c:pt idx="365">
                  <c:v>0.33812199999999998</c:v>
                </c:pt>
                <c:pt idx="366">
                  <c:v>0.38817100000000004</c:v>
                </c:pt>
                <c:pt idx="367">
                  <c:v>0.38303899999999996</c:v>
                </c:pt>
                <c:pt idx="368">
                  <c:v>0.42249200000000003</c:v>
                </c:pt>
                <c:pt idx="369">
                  <c:v>0.41766800000000004</c:v>
                </c:pt>
                <c:pt idx="370">
                  <c:v>0.40088500000000005</c:v>
                </c:pt>
                <c:pt idx="371">
                  <c:v>0.35841800000000001</c:v>
                </c:pt>
                <c:pt idx="372">
                  <c:v>0.39383899999999999</c:v>
                </c:pt>
                <c:pt idx="373">
                  <c:v>0.36652700000000005</c:v>
                </c:pt>
                <c:pt idx="374">
                  <c:v>0.30274000000000001</c:v>
                </c:pt>
                <c:pt idx="375">
                  <c:v>0.300149</c:v>
                </c:pt>
                <c:pt idx="376">
                  <c:v>0.30993999999999999</c:v>
                </c:pt>
                <c:pt idx="377">
                  <c:v>0.29183999999999999</c:v>
                </c:pt>
                <c:pt idx="378">
                  <c:v>0.32952399999999998</c:v>
                </c:pt>
                <c:pt idx="379">
                  <c:v>0.37254100000000001</c:v>
                </c:pt>
                <c:pt idx="380">
                  <c:v>0.37103299999999995</c:v>
                </c:pt>
                <c:pt idx="381">
                  <c:v>0.41767699999999996</c:v>
                </c:pt>
                <c:pt idx="382">
                  <c:v>0.40847099999999997</c:v>
                </c:pt>
                <c:pt idx="383">
                  <c:v>0.43686900000000001</c:v>
                </c:pt>
                <c:pt idx="384">
                  <c:v>0.44405099999999997</c:v>
                </c:pt>
                <c:pt idx="385">
                  <c:v>0.406086</c:v>
                </c:pt>
                <c:pt idx="386">
                  <c:v>0.37057299999999999</c:v>
                </c:pt>
                <c:pt idx="387">
                  <c:v>0.37503999999999998</c:v>
                </c:pt>
                <c:pt idx="388">
                  <c:v>0.36645899999999998</c:v>
                </c:pt>
                <c:pt idx="389">
                  <c:v>0.39674100000000001</c:v>
                </c:pt>
                <c:pt idx="390">
                  <c:v>0.435201</c:v>
                </c:pt>
                <c:pt idx="391">
                  <c:v>0.44528899999999999</c:v>
                </c:pt>
                <c:pt idx="392">
                  <c:v>0.46018000000000003</c:v>
                </c:pt>
                <c:pt idx="393">
                  <c:v>0.46327299999999999</c:v>
                </c:pt>
                <c:pt idx="394">
                  <c:v>0.45296599999999998</c:v>
                </c:pt>
                <c:pt idx="395">
                  <c:v>0.44613700000000001</c:v>
                </c:pt>
                <c:pt idx="396">
                  <c:v>0.42526800000000003</c:v>
                </c:pt>
                <c:pt idx="397">
                  <c:v>0.45081299999999996</c:v>
                </c:pt>
                <c:pt idx="398">
                  <c:v>0.393951</c:v>
                </c:pt>
                <c:pt idx="399">
                  <c:v>0.36665700000000001</c:v>
                </c:pt>
                <c:pt idx="400">
                  <c:v>0.37467599999999995</c:v>
                </c:pt>
                <c:pt idx="401">
                  <c:v>0.41685800000000001</c:v>
                </c:pt>
                <c:pt idx="402">
                  <c:v>0.423682</c:v>
                </c:pt>
                <c:pt idx="403">
                  <c:v>0.45069499999999996</c:v>
                </c:pt>
                <c:pt idx="404">
                  <c:v>0.45867800000000003</c:v>
                </c:pt>
                <c:pt idx="405">
                  <c:v>0.45468700000000001</c:v>
                </c:pt>
                <c:pt idx="406">
                  <c:v>0.44802500000000001</c:v>
                </c:pt>
                <c:pt idx="407">
                  <c:v>0.43939600000000001</c:v>
                </c:pt>
                <c:pt idx="408">
                  <c:v>0.43456299999999998</c:v>
                </c:pt>
                <c:pt idx="409">
                  <c:v>0.40419899999999997</c:v>
                </c:pt>
                <c:pt idx="410">
                  <c:v>0.41155299999999995</c:v>
                </c:pt>
                <c:pt idx="411">
                  <c:v>0.40220799999999995</c:v>
                </c:pt>
                <c:pt idx="412">
                  <c:v>0.40808100000000003</c:v>
                </c:pt>
                <c:pt idx="413">
                  <c:v>0.368807</c:v>
                </c:pt>
                <c:pt idx="414">
                  <c:v>0.42076300000000005</c:v>
                </c:pt>
                <c:pt idx="415">
                  <c:v>0.39790700000000001</c:v>
                </c:pt>
                <c:pt idx="416">
                  <c:v>0.42829</c:v>
                </c:pt>
                <c:pt idx="417">
                  <c:v>0.44841099999999995</c:v>
                </c:pt>
                <c:pt idx="418">
                  <c:v>0.44642799999999999</c:v>
                </c:pt>
                <c:pt idx="419">
                  <c:v>0.42645499999999997</c:v>
                </c:pt>
                <c:pt idx="420">
                  <c:v>0.43854700000000002</c:v>
                </c:pt>
                <c:pt idx="421">
                  <c:v>0.39701500000000001</c:v>
                </c:pt>
                <c:pt idx="422">
                  <c:v>0.39823900000000001</c:v>
                </c:pt>
                <c:pt idx="423">
                  <c:v>0.44825999999999999</c:v>
                </c:pt>
                <c:pt idx="424">
                  <c:v>0.41507899999999998</c:v>
                </c:pt>
                <c:pt idx="425">
                  <c:v>0.45368600000000003</c:v>
                </c:pt>
                <c:pt idx="426">
                  <c:v>0.39430700000000002</c:v>
                </c:pt>
                <c:pt idx="427">
                  <c:v>0.37748100000000001</c:v>
                </c:pt>
                <c:pt idx="428">
                  <c:v>0.35667199999999999</c:v>
                </c:pt>
                <c:pt idx="429">
                  <c:v>0.37195300000000003</c:v>
                </c:pt>
                <c:pt idx="430">
                  <c:v>0.34747799999999995</c:v>
                </c:pt>
                <c:pt idx="431">
                  <c:v>0.32081400000000004</c:v>
                </c:pt>
                <c:pt idx="432">
                  <c:v>0.39746999999999999</c:v>
                </c:pt>
                <c:pt idx="433">
                  <c:v>0.38545999999999997</c:v>
                </c:pt>
                <c:pt idx="434">
                  <c:v>0.422207</c:v>
                </c:pt>
                <c:pt idx="435">
                  <c:v>0.41708499999999998</c:v>
                </c:pt>
                <c:pt idx="436">
                  <c:v>0.44174000000000002</c:v>
                </c:pt>
                <c:pt idx="437">
                  <c:v>0.43318699999999999</c:v>
                </c:pt>
                <c:pt idx="438">
                  <c:v>0.44711699999999999</c:v>
                </c:pt>
                <c:pt idx="439">
                  <c:v>0.47193299999999999</c:v>
                </c:pt>
                <c:pt idx="440">
                  <c:v>0.47737800000000002</c:v>
                </c:pt>
                <c:pt idx="441">
                  <c:v>0.475906</c:v>
                </c:pt>
                <c:pt idx="442">
                  <c:v>0.47961799999999999</c:v>
                </c:pt>
                <c:pt idx="443">
                  <c:v>0.47371800000000003</c:v>
                </c:pt>
                <c:pt idx="444">
                  <c:v>0.48913899999999999</c:v>
                </c:pt>
                <c:pt idx="445">
                  <c:v>0.48630600000000002</c:v>
                </c:pt>
                <c:pt idx="446">
                  <c:v>0.48098399999999997</c:v>
                </c:pt>
                <c:pt idx="447">
                  <c:v>0.49832700000000002</c:v>
                </c:pt>
                <c:pt idx="448">
                  <c:v>0.50943099999999997</c:v>
                </c:pt>
                <c:pt idx="449">
                  <c:v>0.51924300000000001</c:v>
                </c:pt>
                <c:pt idx="450">
                  <c:v>0.53229700000000002</c:v>
                </c:pt>
                <c:pt idx="451">
                  <c:v>0.54016500000000001</c:v>
                </c:pt>
                <c:pt idx="452">
                  <c:v>0.54967599999999994</c:v>
                </c:pt>
                <c:pt idx="453">
                  <c:v>0.56257299999999999</c:v>
                </c:pt>
                <c:pt idx="454">
                  <c:v>0.56943500000000002</c:v>
                </c:pt>
                <c:pt idx="455">
                  <c:v>0.54374899999999993</c:v>
                </c:pt>
                <c:pt idx="456">
                  <c:v>0.53722000000000003</c:v>
                </c:pt>
                <c:pt idx="457">
                  <c:v>0.54862999999999995</c:v>
                </c:pt>
                <c:pt idx="458">
                  <c:v>0.54709099999999999</c:v>
                </c:pt>
                <c:pt idx="459">
                  <c:v>0.57257500000000006</c:v>
                </c:pt>
                <c:pt idx="460">
                  <c:v>0.58360299999999998</c:v>
                </c:pt>
                <c:pt idx="461">
                  <c:v>0.57341700000000007</c:v>
                </c:pt>
                <c:pt idx="462">
                  <c:v>0.56976899999999997</c:v>
                </c:pt>
                <c:pt idx="463">
                  <c:v>0.551292</c:v>
                </c:pt>
                <c:pt idx="464">
                  <c:v>0.52535799999999999</c:v>
                </c:pt>
                <c:pt idx="465">
                  <c:v>0.51941999999999999</c:v>
                </c:pt>
                <c:pt idx="466">
                  <c:v>0.54204300000000005</c:v>
                </c:pt>
                <c:pt idx="467">
                  <c:v>0.55496000000000001</c:v>
                </c:pt>
                <c:pt idx="468">
                  <c:v>0.59827599999999992</c:v>
                </c:pt>
                <c:pt idx="469">
                  <c:v>0.59946500000000003</c:v>
                </c:pt>
                <c:pt idx="470">
                  <c:v>0.60823500000000008</c:v>
                </c:pt>
                <c:pt idx="471">
                  <c:v>0.56684400000000001</c:v>
                </c:pt>
                <c:pt idx="472">
                  <c:v>0.57274199999999997</c:v>
                </c:pt>
                <c:pt idx="473">
                  <c:v>0.625139</c:v>
                </c:pt>
                <c:pt idx="474">
                  <c:v>0.641455</c:v>
                </c:pt>
                <c:pt idx="475">
                  <c:v>0.64569199999999993</c:v>
                </c:pt>
                <c:pt idx="476">
                  <c:v>0.60588200000000003</c:v>
                </c:pt>
                <c:pt idx="477">
                  <c:v>0.66137400000000002</c:v>
                </c:pt>
                <c:pt idx="478">
                  <c:v>0.68243100000000001</c:v>
                </c:pt>
                <c:pt idx="479">
                  <c:v>0.68873600000000001</c:v>
                </c:pt>
                <c:pt idx="480">
                  <c:v>0.70325800000000005</c:v>
                </c:pt>
                <c:pt idx="481">
                  <c:v>0.724993</c:v>
                </c:pt>
                <c:pt idx="482">
                  <c:v>0.74976200000000004</c:v>
                </c:pt>
                <c:pt idx="483">
                  <c:v>0.72446500000000003</c:v>
                </c:pt>
                <c:pt idx="484">
                  <c:v>0.70976699999999993</c:v>
                </c:pt>
                <c:pt idx="485">
                  <c:v>0.74531099999999995</c:v>
                </c:pt>
                <c:pt idx="486">
                  <c:v>0.75456500000000004</c:v>
                </c:pt>
                <c:pt idx="487">
                  <c:v>0.7935890000000001</c:v>
                </c:pt>
                <c:pt idx="488">
                  <c:v>0.80794900000000003</c:v>
                </c:pt>
                <c:pt idx="489">
                  <c:v>0.81103700000000001</c:v>
                </c:pt>
                <c:pt idx="490">
                  <c:v>0.78160600000000002</c:v>
                </c:pt>
                <c:pt idx="491">
                  <c:v>0.73403800000000008</c:v>
                </c:pt>
                <c:pt idx="492">
                  <c:v>0.747919</c:v>
                </c:pt>
                <c:pt idx="493">
                  <c:v>0.76745500000000011</c:v>
                </c:pt>
                <c:pt idx="494">
                  <c:v>0.74589799999999995</c:v>
                </c:pt>
                <c:pt idx="495">
                  <c:v>0.76705900000000005</c:v>
                </c:pt>
                <c:pt idx="496">
                  <c:v>0.79529499999999997</c:v>
                </c:pt>
                <c:pt idx="497">
                  <c:v>0.79984999999999995</c:v>
                </c:pt>
                <c:pt idx="498">
                  <c:v>0.79349199999999998</c:v>
                </c:pt>
                <c:pt idx="499">
                  <c:v>0.79633399999999999</c:v>
                </c:pt>
                <c:pt idx="500">
                  <c:v>0.77263499999999996</c:v>
                </c:pt>
                <c:pt idx="501">
                  <c:v>0.7900060000000001</c:v>
                </c:pt>
                <c:pt idx="502">
                  <c:v>0.74526599999999998</c:v>
                </c:pt>
                <c:pt idx="503">
                  <c:v>0.73078999999999994</c:v>
                </c:pt>
                <c:pt idx="504">
                  <c:v>0.76005</c:v>
                </c:pt>
                <c:pt idx="505">
                  <c:v>0.74529300000000009</c:v>
                </c:pt>
                <c:pt idx="506">
                  <c:v>0.63492700000000002</c:v>
                </c:pt>
                <c:pt idx="507">
                  <c:v>0.66272400000000009</c:v>
                </c:pt>
                <c:pt idx="508">
                  <c:v>0.705372</c:v>
                </c:pt>
                <c:pt idx="509">
                  <c:v>0.741865</c:v>
                </c:pt>
                <c:pt idx="510">
                  <c:v>0.76449200000000006</c:v>
                </c:pt>
                <c:pt idx="511">
                  <c:v>0.78748800000000008</c:v>
                </c:pt>
                <c:pt idx="512">
                  <c:v>0.83078299999999994</c:v>
                </c:pt>
                <c:pt idx="513">
                  <c:v>0.824299</c:v>
                </c:pt>
                <c:pt idx="514">
                  <c:v>0.84510099999999999</c:v>
                </c:pt>
                <c:pt idx="515">
                  <c:v>0.86301199999999989</c:v>
                </c:pt>
                <c:pt idx="516">
                  <c:v>0.86831400000000003</c:v>
                </c:pt>
                <c:pt idx="517">
                  <c:v>0.86783600000000005</c:v>
                </c:pt>
                <c:pt idx="518">
                  <c:v>0.88156400000000001</c:v>
                </c:pt>
                <c:pt idx="519">
                  <c:v>0.905802</c:v>
                </c:pt>
                <c:pt idx="520">
                  <c:v>0.90489199999999992</c:v>
                </c:pt>
                <c:pt idx="521">
                  <c:v>0.92538799999999999</c:v>
                </c:pt>
              </c:numCache>
            </c:numRef>
          </c:val>
          <c:smooth val="0"/>
          <c:extLst>
            <c:ext xmlns:c16="http://schemas.microsoft.com/office/drawing/2014/chart" uri="{C3380CC4-5D6E-409C-BE32-E72D297353CC}">
              <c16:uniqueId val="{00000003-A081-48A2-BF27-2AA29073E4D6}"/>
            </c:ext>
          </c:extLst>
        </c:ser>
        <c:ser>
          <c:idx val="4"/>
          <c:order val="2"/>
          <c:tx>
            <c:strRef>
              <c:f>'10y'!$G$2</c:f>
              <c:strCache>
                <c:ptCount val="1"/>
                <c:pt idx="0">
                  <c:v>Gold</c:v>
                </c:pt>
              </c:strCache>
            </c:strRef>
          </c:tx>
          <c:spPr>
            <a:ln w="28575" cap="rnd">
              <a:solidFill>
                <a:srgbClr val="FFC000"/>
              </a:solidFill>
              <a:round/>
            </a:ln>
            <a:effectLst/>
          </c:spPr>
          <c:marker>
            <c:symbol val="none"/>
          </c:marker>
          <c:cat>
            <c:numRef>
              <c:f>'10y'!$B$3:$B$524</c:f>
              <c:numCache>
                <c:formatCode>m/d/yyyy</c:formatCode>
                <c:ptCount val="522"/>
                <c:pt idx="0">
                  <c:v>42209</c:v>
                </c:pt>
                <c:pt idx="1">
                  <c:v>42216</c:v>
                </c:pt>
                <c:pt idx="2">
                  <c:v>42223</c:v>
                </c:pt>
                <c:pt idx="3">
                  <c:v>42230</c:v>
                </c:pt>
                <c:pt idx="4">
                  <c:v>42237</c:v>
                </c:pt>
                <c:pt idx="5">
                  <c:v>42244</c:v>
                </c:pt>
                <c:pt idx="6">
                  <c:v>42251</c:v>
                </c:pt>
                <c:pt idx="7">
                  <c:v>42258</c:v>
                </c:pt>
                <c:pt idx="8">
                  <c:v>42265</c:v>
                </c:pt>
                <c:pt idx="9">
                  <c:v>42272</c:v>
                </c:pt>
                <c:pt idx="10">
                  <c:v>42279</c:v>
                </c:pt>
                <c:pt idx="11">
                  <c:v>42286</c:v>
                </c:pt>
                <c:pt idx="12">
                  <c:v>42293</c:v>
                </c:pt>
                <c:pt idx="13">
                  <c:v>42300</c:v>
                </c:pt>
                <c:pt idx="14">
                  <c:v>42307</c:v>
                </c:pt>
                <c:pt idx="15">
                  <c:v>42314</c:v>
                </c:pt>
                <c:pt idx="16">
                  <c:v>42321</c:v>
                </c:pt>
                <c:pt idx="17">
                  <c:v>42328</c:v>
                </c:pt>
                <c:pt idx="18">
                  <c:v>42335</c:v>
                </c:pt>
                <c:pt idx="19">
                  <c:v>42342</c:v>
                </c:pt>
                <c:pt idx="20">
                  <c:v>42349</c:v>
                </c:pt>
                <c:pt idx="21">
                  <c:v>42356</c:v>
                </c:pt>
                <c:pt idx="22">
                  <c:v>42363</c:v>
                </c:pt>
                <c:pt idx="23">
                  <c:v>42370</c:v>
                </c:pt>
                <c:pt idx="24">
                  <c:v>42377</c:v>
                </c:pt>
                <c:pt idx="25">
                  <c:v>42384</c:v>
                </c:pt>
                <c:pt idx="26">
                  <c:v>42391</c:v>
                </c:pt>
                <c:pt idx="27">
                  <c:v>42398</c:v>
                </c:pt>
                <c:pt idx="28">
                  <c:v>42405</c:v>
                </c:pt>
                <c:pt idx="29">
                  <c:v>42412</c:v>
                </c:pt>
                <c:pt idx="30">
                  <c:v>42419</c:v>
                </c:pt>
                <c:pt idx="31">
                  <c:v>42426</c:v>
                </c:pt>
                <c:pt idx="32">
                  <c:v>42433</c:v>
                </c:pt>
                <c:pt idx="33">
                  <c:v>42440</c:v>
                </c:pt>
                <c:pt idx="34">
                  <c:v>42447</c:v>
                </c:pt>
                <c:pt idx="35">
                  <c:v>42454</c:v>
                </c:pt>
                <c:pt idx="36">
                  <c:v>42461</c:v>
                </c:pt>
                <c:pt idx="37">
                  <c:v>42468</c:v>
                </c:pt>
                <c:pt idx="38">
                  <c:v>42475</c:v>
                </c:pt>
                <c:pt idx="39">
                  <c:v>42482</c:v>
                </c:pt>
                <c:pt idx="40">
                  <c:v>42489</c:v>
                </c:pt>
                <c:pt idx="41">
                  <c:v>42496</c:v>
                </c:pt>
                <c:pt idx="42">
                  <c:v>42503</c:v>
                </c:pt>
                <c:pt idx="43">
                  <c:v>42510</c:v>
                </c:pt>
                <c:pt idx="44">
                  <c:v>42517</c:v>
                </c:pt>
                <c:pt idx="45">
                  <c:v>42524</c:v>
                </c:pt>
                <c:pt idx="46">
                  <c:v>42531</c:v>
                </c:pt>
                <c:pt idx="47">
                  <c:v>42538</c:v>
                </c:pt>
                <c:pt idx="48">
                  <c:v>42545</c:v>
                </c:pt>
                <c:pt idx="49">
                  <c:v>42552</c:v>
                </c:pt>
                <c:pt idx="50">
                  <c:v>42559</c:v>
                </c:pt>
                <c:pt idx="51">
                  <c:v>42566</c:v>
                </c:pt>
                <c:pt idx="52">
                  <c:v>42573</c:v>
                </c:pt>
                <c:pt idx="53">
                  <c:v>42580</c:v>
                </c:pt>
                <c:pt idx="54">
                  <c:v>42587</c:v>
                </c:pt>
                <c:pt idx="55">
                  <c:v>42594</c:v>
                </c:pt>
                <c:pt idx="56">
                  <c:v>42601</c:v>
                </c:pt>
                <c:pt idx="57">
                  <c:v>42608</c:v>
                </c:pt>
                <c:pt idx="58">
                  <c:v>42615</c:v>
                </c:pt>
                <c:pt idx="59">
                  <c:v>42622</c:v>
                </c:pt>
                <c:pt idx="60">
                  <c:v>42629</c:v>
                </c:pt>
                <c:pt idx="61">
                  <c:v>42636</c:v>
                </c:pt>
                <c:pt idx="62">
                  <c:v>42643</c:v>
                </c:pt>
                <c:pt idx="63">
                  <c:v>42650</c:v>
                </c:pt>
                <c:pt idx="64">
                  <c:v>42657</c:v>
                </c:pt>
                <c:pt idx="65">
                  <c:v>42664</c:v>
                </c:pt>
                <c:pt idx="66">
                  <c:v>42671</c:v>
                </c:pt>
                <c:pt idx="67">
                  <c:v>42678</c:v>
                </c:pt>
                <c:pt idx="68">
                  <c:v>42685</c:v>
                </c:pt>
                <c:pt idx="69">
                  <c:v>42692</c:v>
                </c:pt>
                <c:pt idx="70">
                  <c:v>42699</c:v>
                </c:pt>
                <c:pt idx="71">
                  <c:v>42706</c:v>
                </c:pt>
                <c:pt idx="72">
                  <c:v>42713</c:v>
                </c:pt>
                <c:pt idx="73">
                  <c:v>42720</c:v>
                </c:pt>
                <c:pt idx="74">
                  <c:v>42727</c:v>
                </c:pt>
                <c:pt idx="75">
                  <c:v>42734</c:v>
                </c:pt>
                <c:pt idx="76">
                  <c:v>42741</c:v>
                </c:pt>
                <c:pt idx="77">
                  <c:v>42748</c:v>
                </c:pt>
                <c:pt idx="78">
                  <c:v>42755</c:v>
                </c:pt>
                <c:pt idx="79">
                  <c:v>42762</c:v>
                </c:pt>
                <c:pt idx="80">
                  <c:v>42769</c:v>
                </c:pt>
                <c:pt idx="81">
                  <c:v>42776</c:v>
                </c:pt>
                <c:pt idx="82">
                  <c:v>42783</c:v>
                </c:pt>
                <c:pt idx="83">
                  <c:v>42790</c:v>
                </c:pt>
                <c:pt idx="84">
                  <c:v>42797</c:v>
                </c:pt>
                <c:pt idx="85">
                  <c:v>42804</c:v>
                </c:pt>
                <c:pt idx="86">
                  <c:v>42811</c:v>
                </c:pt>
                <c:pt idx="87">
                  <c:v>42818</c:v>
                </c:pt>
                <c:pt idx="88">
                  <c:v>42825</c:v>
                </c:pt>
                <c:pt idx="89">
                  <c:v>42832</c:v>
                </c:pt>
                <c:pt idx="90">
                  <c:v>42839</c:v>
                </c:pt>
                <c:pt idx="91">
                  <c:v>42846</c:v>
                </c:pt>
                <c:pt idx="92">
                  <c:v>42853</c:v>
                </c:pt>
                <c:pt idx="93">
                  <c:v>42860</c:v>
                </c:pt>
                <c:pt idx="94">
                  <c:v>42867</c:v>
                </c:pt>
                <c:pt idx="95">
                  <c:v>42874</c:v>
                </c:pt>
                <c:pt idx="96">
                  <c:v>42881</c:v>
                </c:pt>
                <c:pt idx="97">
                  <c:v>42888</c:v>
                </c:pt>
                <c:pt idx="98">
                  <c:v>42895</c:v>
                </c:pt>
                <c:pt idx="99">
                  <c:v>42902</c:v>
                </c:pt>
                <c:pt idx="100">
                  <c:v>42909</c:v>
                </c:pt>
                <c:pt idx="101">
                  <c:v>42916</c:v>
                </c:pt>
                <c:pt idx="102">
                  <c:v>42923</c:v>
                </c:pt>
                <c:pt idx="103">
                  <c:v>42930</c:v>
                </c:pt>
                <c:pt idx="104">
                  <c:v>42937</c:v>
                </c:pt>
                <c:pt idx="105">
                  <c:v>42944</c:v>
                </c:pt>
                <c:pt idx="106">
                  <c:v>42951</c:v>
                </c:pt>
                <c:pt idx="107">
                  <c:v>42958</c:v>
                </c:pt>
                <c:pt idx="108">
                  <c:v>42965</c:v>
                </c:pt>
                <c:pt idx="109">
                  <c:v>42972</c:v>
                </c:pt>
                <c:pt idx="110">
                  <c:v>42979</c:v>
                </c:pt>
                <c:pt idx="111">
                  <c:v>42986</c:v>
                </c:pt>
                <c:pt idx="112">
                  <c:v>42993</c:v>
                </c:pt>
                <c:pt idx="113">
                  <c:v>43000</c:v>
                </c:pt>
                <c:pt idx="114">
                  <c:v>43007</c:v>
                </c:pt>
                <c:pt idx="115">
                  <c:v>43014</c:v>
                </c:pt>
                <c:pt idx="116">
                  <c:v>43021</c:v>
                </c:pt>
                <c:pt idx="117">
                  <c:v>43028</c:v>
                </c:pt>
                <c:pt idx="118">
                  <c:v>43035</c:v>
                </c:pt>
                <c:pt idx="119">
                  <c:v>43042</c:v>
                </c:pt>
                <c:pt idx="120">
                  <c:v>43049</c:v>
                </c:pt>
                <c:pt idx="121">
                  <c:v>43056</c:v>
                </c:pt>
                <c:pt idx="122">
                  <c:v>43063</c:v>
                </c:pt>
                <c:pt idx="123">
                  <c:v>43070</c:v>
                </c:pt>
                <c:pt idx="124">
                  <c:v>43077</c:v>
                </c:pt>
                <c:pt idx="125">
                  <c:v>43084</c:v>
                </c:pt>
                <c:pt idx="126">
                  <c:v>43091</c:v>
                </c:pt>
                <c:pt idx="127">
                  <c:v>43098</c:v>
                </c:pt>
                <c:pt idx="128">
                  <c:v>43105</c:v>
                </c:pt>
                <c:pt idx="129">
                  <c:v>43112</c:v>
                </c:pt>
                <c:pt idx="130">
                  <c:v>43119</c:v>
                </c:pt>
                <c:pt idx="131">
                  <c:v>43126</c:v>
                </c:pt>
                <c:pt idx="132">
                  <c:v>43133</c:v>
                </c:pt>
                <c:pt idx="133">
                  <c:v>43140</c:v>
                </c:pt>
                <c:pt idx="134">
                  <c:v>43147</c:v>
                </c:pt>
                <c:pt idx="135">
                  <c:v>43154</c:v>
                </c:pt>
                <c:pt idx="136">
                  <c:v>43161</c:v>
                </c:pt>
                <c:pt idx="137">
                  <c:v>43168</c:v>
                </c:pt>
                <c:pt idx="138">
                  <c:v>43175</c:v>
                </c:pt>
                <c:pt idx="139">
                  <c:v>43182</c:v>
                </c:pt>
                <c:pt idx="140">
                  <c:v>43189</c:v>
                </c:pt>
                <c:pt idx="141">
                  <c:v>43196</c:v>
                </c:pt>
                <c:pt idx="142">
                  <c:v>43203</c:v>
                </c:pt>
                <c:pt idx="143">
                  <c:v>43210</c:v>
                </c:pt>
                <c:pt idx="144">
                  <c:v>43217</c:v>
                </c:pt>
                <c:pt idx="145">
                  <c:v>43224</c:v>
                </c:pt>
                <c:pt idx="146">
                  <c:v>43231</c:v>
                </c:pt>
                <c:pt idx="147">
                  <c:v>43238</c:v>
                </c:pt>
                <c:pt idx="148">
                  <c:v>43245</c:v>
                </c:pt>
                <c:pt idx="149">
                  <c:v>43252</c:v>
                </c:pt>
                <c:pt idx="150">
                  <c:v>43259</c:v>
                </c:pt>
                <c:pt idx="151">
                  <c:v>43266</c:v>
                </c:pt>
                <c:pt idx="152">
                  <c:v>43273</c:v>
                </c:pt>
                <c:pt idx="153">
                  <c:v>43280</c:v>
                </c:pt>
                <c:pt idx="154">
                  <c:v>43287</c:v>
                </c:pt>
                <c:pt idx="155">
                  <c:v>43294</c:v>
                </c:pt>
                <c:pt idx="156">
                  <c:v>43301</c:v>
                </c:pt>
                <c:pt idx="157">
                  <c:v>43308</c:v>
                </c:pt>
                <c:pt idx="158">
                  <c:v>43315</c:v>
                </c:pt>
                <c:pt idx="159">
                  <c:v>43322</c:v>
                </c:pt>
                <c:pt idx="160">
                  <c:v>43329</c:v>
                </c:pt>
                <c:pt idx="161">
                  <c:v>43336</c:v>
                </c:pt>
                <c:pt idx="162">
                  <c:v>43343</c:v>
                </c:pt>
                <c:pt idx="163">
                  <c:v>43350</c:v>
                </c:pt>
                <c:pt idx="164">
                  <c:v>43357</c:v>
                </c:pt>
                <c:pt idx="165">
                  <c:v>43364</c:v>
                </c:pt>
                <c:pt idx="166">
                  <c:v>43371</c:v>
                </c:pt>
                <c:pt idx="167">
                  <c:v>43378</c:v>
                </c:pt>
                <c:pt idx="168">
                  <c:v>43385</c:v>
                </c:pt>
                <c:pt idx="169">
                  <c:v>43392</c:v>
                </c:pt>
                <c:pt idx="170">
                  <c:v>43399</c:v>
                </c:pt>
                <c:pt idx="171">
                  <c:v>43406</c:v>
                </c:pt>
                <c:pt idx="172">
                  <c:v>43413</c:v>
                </c:pt>
                <c:pt idx="173">
                  <c:v>43420</c:v>
                </c:pt>
                <c:pt idx="174">
                  <c:v>43427</c:v>
                </c:pt>
                <c:pt idx="175">
                  <c:v>43434</c:v>
                </c:pt>
                <c:pt idx="176">
                  <c:v>43441</c:v>
                </c:pt>
                <c:pt idx="177">
                  <c:v>43448</c:v>
                </c:pt>
                <c:pt idx="178">
                  <c:v>43455</c:v>
                </c:pt>
                <c:pt idx="179">
                  <c:v>43462</c:v>
                </c:pt>
                <c:pt idx="180">
                  <c:v>43469</c:v>
                </c:pt>
                <c:pt idx="181">
                  <c:v>43476</c:v>
                </c:pt>
                <c:pt idx="182">
                  <c:v>43483</c:v>
                </c:pt>
                <c:pt idx="183">
                  <c:v>43490</c:v>
                </c:pt>
                <c:pt idx="184">
                  <c:v>43497</c:v>
                </c:pt>
                <c:pt idx="185">
                  <c:v>43504</c:v>
                </c:pt>
                <c:pt idx="186">
                  <c:v>43511</c:v>
                </c:pt>
                <c:pt idx="187">
                  <c:v>43518</c:v>
                </c:pt>
                <c:pt idx="188">
                  <c:v>43525</c:v>
                </c:pt>
                <c:pt idx="189">
                  <c:v>43532</c:v>
                </c:pt>
                <c:pt idx="190">
                  <c:v>43539</c:v>
                </c:pt>
                <c:pt idx="191">
                  <c:v>43546</c:v>
                </c:pt>
                <c:pt idx="192">
                  <c:v>43553</c:v>
                </c:pt>
                <c:pt idx="193">
                  <c:v>43560</c:v>
                </c:pt>
                <c:pt idx="194">
                  <c:v>43567</c:v>
                </c:pt>
                <c:pt idx="195">
                  <c:v>43574</c:v>
                </c:pt>
                <c:pt idx="196">
                  <c:v>43581</c:v>
                </c:pt>
                <c:pt idx="197">
                  <c:v>43588</c:v>
                </c:pt>
                <c:pt idx="198">
                  <c:v>43595</c:v>
                </c:pt>
                <c:pt idx="199">
                  <c:v>43602</c:v>
                </c:pt>
                <c:pt idx="200">
                  <c:v>43609</c:v>
                </c:pt>
                <c:pt idx="201">
                  <c:v>43616</c:v>
                </c:pt>
                <c:pt idx="202">
                  <c:v>43623</c:v>
                </c:pt>
                <c:pt idx="203">
                  <c:v>43630</c:v>
                </c:pt>
                <c:pt idx="204">
                  <c:v>43637</c:v>
                </c:pt>
                <c:pt idx="205">
                  <c:v>43644</c:v>
                </c:pt>
                <c:pt idx="206">
                  <c:v>43651</c:v>
                </c:pt>
                <c:pt idx="207">
                  <c:v>43658</c:v>
                </c:pt>
                <c:pt idx="208">
                  <c:v>43665</c:v>
                </c:pt>
                <c:pt idx="209">
                  <c:v>43672</c:v>
                </c:pt>
                <c:pt idx="210">
                  <c:v>43679</c:v>
                </c:pt>
                <c:pt idx="211">
                  <c:v>43686</c:v>
                </c:pt>
                <c:pt idx="212">
                  <c:v>43693</c:v>
                </c:pt>
                <c:pt idx="213">
                  <c:v>43700</c:v>
                </c:pt>
                <c:pt idx="214">
                  <c:v>43707</c:v>
                </c:pt>
                <c:pt idx="215">
                  <c:v>43714</c:v>
                </c:pt>
                <c:pt idx="216">
                  <c:v>43721</c:v>
                </c:pt>
                <c:pt idx="217">
                  <c:v>43728</c:v>
                </c:pt>
                <c:pt idx="218">
                  <c:v>43735</c:v>
                </c:pt>
                <c:pt idx="219">
                  <c:v>43742</c:v>
                </c:pt>
                <c:pt idx="220">
                  <c:v>43749</c:v>
                </c:pt>
                <c:pt idx="221">
                  <c:v>43756</c:v>
                </c:pt>
                <c:pt idx="222">
                  <c:v>43763</c:v>
                </c:pt>
                <c:pt idx="223">
                  <c:v>43770</c:v>
                </c:pt>
                <c:pt idx="224">
                  <c:v>43777</c:v>
                </c:pt>
                <c:pt idx="225">
                  <c:v>43784</c:v>
                </c:pt>
                <c:pt idx="226">
                  <c:v>43791</c:v>
                </c:pt>
                <c:pt idx="227">
                  <c:v>43798</c:v>
                </c:pt>
                <c:pt idx="228">
                  <c:v>43805</c:v>
                </c:pt>
                <c:pt idx="229">
                  <c:v>43812</c:v>
                </c:pt>
                <c:pt idx="230">
                  <c:v>43819</c:v>
                </c:pt>
                <c:pt idx="231">
                  <c:v>43826</c:v>
                </c:pt>
                <c:pt idx="232">
                  <c:v>43833</c:v>
                </c:pt>
                <c:pt idx="233">
                  <c:v>43840</c:v>
                </c:pt>
                <c:pt idx="234">
                  <c:v>43847</c:v>
                </c:pt>
                <c:pt idx="235">
                  <c:v>43854</c:v>
                </c:pt>
                <c:pt idx="236">
                  <c:v>43861</c:v>
                </c:pt>
                <c:pt idx="237">
                  <c:v>43868</c:v>
                </c:pt>
                <c:pt idx="238">
                  <c:v>43875</c:v>
                </c:pt>
                <c:pt idx="239">
                  <c:v>43882</c:v>
                </c:pt>
                <c:pt idx="240">
                  <c:v>43889</c:v>
                </c:pt>
                <c:pt idx="241">
                  <c:v>43896</c:v>
                </c:pt>
                <c:pt idx="242">
                  <c:v>43903</c:v>
                </c:pt>
                <c:pt idx="243">
                  <c:v>43910</c:v>
                </c:pt>
                <c:pt idx="244">
                  <c:v>43917</c:v>
                </c:pt>
                <c:pt idx="245">
                  <c:v>43924</c:v>
                </c:pt>
                <c:pt idx="246">
                  <c:v>43931</c:v>
                </c:pt>
                <c:pt idx="247">
                  <c:v>43938</c:v>
                </c:pt>
                <c:pt idx="248">
                  <c:v>43945</c:v>
                </c:pt>
                <c:pt idx="249">
                  <c:v>43952</c:v>
                </c:pt>
                <c:pt idx="250">
                  <c:v>43959</c:v>
                </c:pt>
                <c:pt idx="251">
                  <c:v>43966</c:v>
                </c:pt>
                <c:pt idx="252">
                  <c:v>43973</c:v>
                </c:pt>
                <c:pt idx="253">
                  <c:v>43980</c:v>
                </c:pt>
                <c:pt idx="254">
                  <c:v>43987</c:v>
                </c:pt>
                <c:pt idx="255">
                  <c:v>43994</c:v>
                </c:pt>
                <c:pt idx="256">
                  <c:v>44001</c:v>
                </c:pt>
                <c:pt idx="257">
                  <c:v>44008</c:v>
                </c:pt>
                <c:pt idx="258">
                  <c:v>44015</c:v>
                </c:pt>
                <c:pt idx="259">
                  <c:v>44022</c:v>
                </c:pt>
                <c:pt idx="260">
                  <c:v>44029</c:v>
                </c:pt>
                <c:pt idx="261">
                  <c:v>44036</c:v>
                </c:pt>
                <c:pt idx="262">
                  <c:v>44043</c:v>
                </c:pt>
                <c:pt idx="263">
                  <c:v>44050</c:v>
                </c:pt>
                <c:pt idx="264">
                  <c:v>44057</c:v>
                </c:pt>
                <c:pt idx="265">
                  <c:v>44064</c:v>
                </c:pt>
                <c:pt idx="266">
                  <c:v>44071</c:v>
                </c:pt>
                <c:pt idx="267">
                  <c:v>44078</c:v>
                </c:pt>
                <c:pt idx="268">
                  <c:v>44085</c:v>
                </c:pt>
                <c:pt idx="269">
                  <c:v>44092</c:v>
                </c:pt>
                <c:pt idx="270">
                  <c:v>44099</c:v>
                </c:pt>
                <c:pt idx="271">
                  <c:v>44106</c:v>
                </c:pt>
                <c:pt idx="272">
                  <c:v>44113</c:v>
                </c:pt>
                <c:pt idx="273">
                  <c:v>44120</c:v>
                </c:pt>
                <c:pt idx="274">
                  <c:v>44127</c:v>
                </c:pt>
                <c:pt idx="275">
                  <c:v>44134</c:v>
                </c:pt>
                <c:pt idx="276">
                  <c:v>44141</c:v>
                </c:pt>
                <c:pt idx="277">
                  <c:v>44148</c:v>
                </c:pt>
                <c:pt idx="278">
                  <c:v>44155</c:v>
                </c:pt>
                <c:pt idx="279">
                  <c:v>44162</c:v>
                </c:pt>
                <c:pt idx="280">
                  <c:v>44169</c:v>
                </c:pt>
                <c:pt idx="281">
                  <c:v>44176</c:v>
                </c:pt>
                <c:pt idx="282">
                  <c:v>44183</c:v>
                </c:pt>
                <c:pt idx="283">
                  <c:v>44190</c:v>
                </c:pt>
                <c:pt idx="284">
                  <c:v>44197</c:v>
                </c:pt>
                <c:pt idx="285">
                  <c:v>44204</c:v>
                </c:pt>
                <c:pt idx="286">
                  <c:v>44211</c:v>
                </c:pt>
                <c:pt idx="287">
                  <c:v>44218</c:v>
                </c:pt>
                <c:pt idx="288">
                  <c:v>44225</c:v>
                </c:pt>
                <c:pt idx="289">
                  <c:v>44232</c:v>
                </c:pt>
                <c:pt idx="290">
                  <c:v>44239</c:v>
                </c:pt>
                <c:pt idx="291">
                  <c:v>44246</c:v>
                </c:pt>
                <c:pt idx="292">
                  <c:v>44253</c:v>
                </c:pt>
                <c:pt idx="293">
                  <c:v>44260</c:v>
                </c:pt>
                <c:pt idx="294">
                  <c:v>44267</c:v>
                </c:pt>
                <c:pt idx="295">
                  <c:v>44274</c:v>
                </c:pt>
                <c:pt idx="296">
                  <c:v>44281</c:v>
                </c:pt>
                <c:pt idx="297">
                  <c:v>44288</c:v>
                </c:pt>
                <c:pt idx="298">
                  <c:v>44295</c:v>
                </c:pt>
                <c:pt idx="299">
                  <c:v>44302</c:v>
                </c:pt>
                <c:pt idx="300">
                  <c:v>44309</c:v>
                </c:pt>
                <c:pt idx="301">
                  <c:v>44316</c:v>
                </c:pt>
                <c:pt idx="302">
                  <c:v>44323</c:v>
                </c:pt>
                <c:pt idx="303">
                  <c:v>44330</c:v>
                </c:pt>
                <c:pt idx="304">
                  <c:v>44337</c:v>
                </c:pt>
                <c:pt idx="305">
                  <c:v>44344</c:v>
                </c:pt>
                <c:pt idx="306">
                  <c:v>44351</c:v>
                </c:pt>
                <c:pt idx="307">
                  <c:v>44358</c:v>
                </c:pt>
                <c:pt idx="308">
                  <c:v>44365</c:v>
                </c:pt>
                <c:pt idx="309">
                  <c:v>44372</c:v>
                </c:pt>
                <c:pt idx="310">
                  <c:v>44379</c:v>
                </c:pt>
                <c:pt idx="311">
                  <c:v>44386</c:v>
                </c:pt>
                <c:pt idx="312">
                  <c:v>44393</c:v>
                </c:pt>
                <c:pt idx="313">
                  <c:v>44400</c:v>
                </c:pt>
                <c:pt idx="314">
                  <c:v>44407</c:v>
                </c:pt>
                <c:pt idx="315">
                  <c:v>44414</c:v>
                </c:pt>
                <c:pt idx="316">
                  <c:v>44421</c:v>
                </c:pt>
                <c:pt idx="317">
                  <c:v>44428</c:v>
                </c:pt>
                <c:pt idx="318">
                  <c:v>44435</c:v>
                </c:pt>
                <c:pt idx="319">
                  <c:v>44442</c:v>
                </c:pt>
                <c:pt idx="320">
                  <c:v>44449</c:v>
                </c:pt>
                <c:pt idx="321">
                  <c:v>44456</c:v>
                </c:pt>
                <c:pt idx="322">
                  <c:v>44463</c:v>
                </c:pt>
                <c:pt idx="323">
                  <c:v>44470</c:v>
                </c:pt>
                <c:pt idx="324">
                  <c:v>44477</c:v>
                </c:pt>
                <c:pt idx="325">
                  <c:v>44484</c:v>
                </c:pt>
                <c:pt idx="326">
                  <c:v>44491</c:v>
                </c:pt>
                <c:pt idx="327">
                  <c:v>44498</c:v>
                </c:pt>
                <c:pt idx="328">
                  <c:v>44505</c:v>
                </c:pt>
                <c:pt idx="329">
                  <c:v>44512</c:v>
                </c:pt>
                <c:pt idx="330">
                  <c:v>44519</c:v>
                </c:pt>
                <c:pt idx="331">
                  <c:v>44526</c:v>
                </c:pt>
                <c:pt idx="332">
                  <c:v>44533</c:v>
                </c:pt>
                <c:pt idx="333">
                  <c:v>44540</c:v>
                </c:pt>
                <c:pt idx="334">
                  <c:v>44547</c:v>
                </c:pt>
                <c:pt idx="335">
                  <c:v>44554</c:v>
                </c:pt>
                <c:pt idx="336">
                  <c:v>44561</c:v>
                </c:pt>
                <c:pt idx="337">
                  <c:v>44568</c:v>
                </c:pt>
                <c:pt idx="338">
                  <c:v>44575</c:v>
                </c:pt>
                <c:pt idx="339">
                  <c:v>44582</c:v>
                </c:pt>
                <c:pt idx="340">
                  <c:v>44589</c:v>
                </c:pt>
                <c:pt idx="341">
                  <c:v>44596</c:v>
                </c:pt>
                <c:pt idx="342">
                  <c:v>44603</c:v>
                </c:pt>
                <c:pt idx="343">
                  <c:v>44610</c:v>
                </c:pt>
                <c:pt idx="344">
                  <c:v>44617</c:v>
                </c:pt>
                <c:pt idx="345">
                  <c:v>44624</c:v>
                </c:pt>
                <c:pt idx="346">
                  <c:v>44631</c:v>
                </c:pt>
                <c:pt idx="347">
                  <c:v>44638</c:v>
                </c:pt>
                <c:pt idx="348">
                  <c:v>44645</c:v>
                </c:pt>
                <c:pt idx="349">
                  <c:v>44652</c:v>
                </c:pt>
                <c:pt idx="350">
                  <c:v>44659</c:v>
                </c:pt>
                <c:pt idx="351">
                  <c:v>44666</c:v>
                </c:pt>
                <c:pt idx="352">
                  <c:v>44673</c:v>
                </c:pt>
                <c:pt idx="353">
                  <c:v>44680</c:v>
                </c:pt>
                <c:pt idx="354">
                  <c:v>44687</c:v>
                </c:pt>
                <c:pt idx="355">
                  <c:v>44694</c:v>
                </c:pt>
                <c:pt idx="356">
                  <c:v>44701</c:v>
                </c:pt>
                <c:pt idx="357">
                  <c:v>44708</c:v>
                </c:pt>
                <c:pt idx="358">
                  <c:v>44715</c:v>
                </c:pt>
                <c:pt idx="359">
                  <c:v>44722</c:v>
                </c:pt>
                <c:pt idx="360">
                  <c:v>44729</c:v>
                </c:pt>
                <c:pt idx="361">
                  <c:v>44736</c:v>
                </c:pt>
                <c:pt idx="362">
                  <c:v>44743</c:v>
                </c:pt>
                <c:pt idx="363">
                  <c:v>44750</c:v>
                </c:pt>
                <c:pt idx="364">
                  <c:v>44757</c:v>
                </c:pt>
                <c:pt idx="365">
                  <c:v>44764</c:v>
                </c:pt>
                <c:pt idx="366">
                  <c:v>44771</c:v>
                </c:pt>
                <c:pt idx="367">
                  <c:v>44778</c:v>
                </c:pt>
                <c:pt idx="368">
                  <c:v>44785</c:v>
                </c:pt>
                <c:pt idx="369">
                  <c:v>44792</c:v>
                </c:pt>
                <c:pt idx="370">
                  <c:v>44799</c:v>
                </c:pt>
                <c:pt idx="371">
                  <c:v>44806</c:v>
                </c:pt>
                <c:pt idx="372">
                  <c:v>44813</c:v>
                </c:pt>
                <c:pt idx="373">
                  <c:v>44820</c:v>
                </c:pt>
                <c:pt idx="374">
                  <c:v>44827</c:v>
                </c:pt>
                <c:pt idx="375">
                  <c:v>44834</c:v>
                </c:pt>
                <c:pt idx="376">
                  <c:v>44841</c:v>
                </c:pt>
                <c:pt idx="377">
                  <c:v>44848</c:v>
                </c:pt>
                <c:pt idx="378">
                  <c:v>44855</c:v>
                </c:pt>
                <c:pt idx="379">
                  <c:v>44862</c:v>
                </c:pt>
                <c:pt idx="380">
                  <c:v>44869</c:v>
                </c:pt>
                <c:pt idx="381">
                  <c:v>44876</c:v>
                </c:pt>
                <c:pt idx="382">
                  <c:v>44883</c:v>
                </c:pt>
                <c:pt idx="383">
                  <c:v>44890</c:v>
                </c:pt>
                <c:pt idx="384">
                  <c:v>44897</c:v>
                </c:pt>
                <c:pt idx="385">
                  <c:v>44904</c:v>
                </c:pt>
                <c:pt idx="386">
                  <c:v>44911</c:v>
                </c:pt>
                <c:pt idx="387">
                  <c:v>44918</c:v>
                </c:pt>
                <c:pt idx="388">
                  <c:v>44925</c:v>
                </c:pt>
                <c:pt idx="389">
                  <c:v>44932</c:v>
                </c:pt>
                <c:pt idx="390">
                  <c:v>44939</c:v>
                </c:pt>
                <c:pt idx="391">
                  <c:v>44946</c:v>
                </c:pt>
                <c:pt idx="392">
                  <c:v>44953</c:v>
                </c:pt>
                <c:pt idx="393">
                  <c:v>44960</c:v>
                </c:pt>
                <c:pt idx="394">
                  <c:v>44967</c:v>
                </c:pt>
                <c:pt idx="395">
                  <c:v>44974</c:v>
                </c:pt>
                <c:pt idx="396">
                  <c:v>44981</c:v>
                </c:pt>
                <c:pt idx="397">
                  <c:v>44988</c:v>
                </c:pt>
                <c:pt idx="398">
                  <c:v>44995</c:v>
                </c:pt>
                <c:pt idx="399">
                  <c:v>45002</c:v>
                </c:pt>
                <c:pt idx="400">
                  <c:v>45009</c:v>
                </c:pt>
                <c:pt idx="401">
                  <c:v>45016</c:v>
                </c:pt>
                <c:pt idx="402">
                  <c:v>45023</c:v>
                </c:pt>
                <c:pt idx="403">
                  <c:v>45030</c:v>
                </c:pt>
                <c:pt idx="404">
                  <c:v>45037</c:v>
                </c:pt>
                <c:pt idx="405">
                  <c:v>45044</c:v>
                </c:pt>
                <c:pt idx="406">
                  <c:v>45051</c:v>
                </c:pt>
                <c:pt idx="407">
                  <c:v>45058</c:v>
                </c:pt>
                <c:pt idx="408">
                  <c:v>45065</c:v>
                </c:pt>
                <c:pt idx="409">
                  <c:v>45072</c:v>
                </c:pt>
                <c:pt idx="410">
                  <c:v>45079</c:v>
                </c:pt>
                <c:pt idx="411">
                  <c:v>45086</c:v>
                </c:pt>
                <c:pt idx="412">
                  <c:v>45093</c:v>
                </c:pt>
                <c:pt idx="413">
                  <c:v>45100</c:v>
                </c:pt>
                <c:pt idx="414">
                  <c:v>45107</c:v>
                </c:pt>
                <c:pt idx="415">
                  <c:v>45114</c:v>
                </c:pt>
                <c:pt idx="416">
                  <c:v>45121</c:v>
                </c:pt>
                <c:pt idx="417">
                  <c:v>45128</c:v>
                </c:pt>
                <c:pt idx="418">
                  <c:v>45135</c:v>
                </c:pt>
                <c:pt idx="419">
                  <c:v>45142</c:v>
                </c:pt>
                <c:pt idx="420">
                  <c:v>45149</c:v>
                </c:pt>
                <c:pt idx="421">
                  <c:v>45156</c:v>
                </c:pt>
                <c:pt idx="422">
                  <c:v>45163</c:v>
                </c:pt>
                <c:pt idx="423">
                  <c:v>45170</c:v>
                </c:pt>
                <c:pt idx="424">
                  <c:v>45177</c:v>
                </c:pt>
                <c:pt idx="425">
                  <c:v>45184</c:v>
                </c:pt>
                <c:pt idx="426">
                  <c:v>45191</c:v>
                </c:pt>
                <c:pt idx="427">
                  <c:v>45198</c:v>
                </c:pt>
                <c:pt idx="428">
                  <c:v>45205</c:v>
                </c:pt>
                <c:pt idx="429">
                  <c:v>45212</c:v>
                </c:pt>
                <c:pt idx="430">
                  <c:v>45219</c:v>
                </c:pt>
                <c:pt idx="431">
                  <c:v>45226</c:v>
                </c:pt>
                <c:pt idx="432">
                  <c:v>45233</c:v>
                </c:pt>
                <c:pt idx="433">
                  <c:v>45240</c:v>
                </c:pt>
                <c:pt idx="434">
                  <c:v>45247</c:v>
                </c:pt>
                <c:pt idx="435">
                  <c:v>45254</c:v>
                </c:pt>
                <c:pt idx="436">
                  <c:v>45261</c:v>
                </c:pt>
                <c:pt idx="437">
                  <c:v>45268</c:v>
                </c:pt>
                <c:pt idx="438">
                  <c:v>45275</c:v>
                </c:pt>
                <c:pt idx="439">
                  <c:v>45282</c:v>
                </c:pt>
                <c:pt idx="440">
                  <c:v>45289</c:v>
                </c:pt>
                <c:pt idx="441">
                  <c:v>45296</c:v>
                </c:pt>
                <c:pt idx="442">
                  <c:v>45303</c:v>
                </c:pt>
                <c:pt idx="443">
                  <c:v>45310</c:v>
                </c:pt>
                <c:pt idx="444">
                  <c:v>45317</c:v>
                </c:pt>
                <c:pt idx="445">
                  <c:v>45324</c:v>
                </c:pt>
                <c:pt idx="446">
                  <c:v>45331</c:v>
                </c:pt>
                <c:pt idx="447">
                  <c:v>45338</c:v>
                </c:pt>
                <c:pt idx="448">
                  <c:v>45345</c:v>
                </c:pt>
                <c:pt idx="449">
                  <c:v>45352</c:v>
                </c:pt>
                <c:pt idx="450">
                  <c:v>45359</c:v>
                </c:pt>
                <c:pt idx="451">
                  <c:v>45366</c:v>
                </c:pt>
                <c:pt idx="452">
                  <c:v>45373</c:v>
                </c:pt>
                <c:pt idx="453">
                  <c:v>45380</c:v>
                </c:pt>
                <c:pt idx="454">
                  <c:v>45387</c:v>
                </c:pt>
                <c:pt idx="455">
                  <c:v>45394</c:v>
                </c:pt>
                <c:pt idx="456">
                  <c:v>45401</c:v>
                </c:pt>
                <c:pt idx="457">
                  <c:v>45408</c:v>
                </c:pt>
                <c:pt idx="458">
                  <c:v>45415</c:v>
                </c:pt>
                <c:pt idx="459">
                  <c:v>45422</c:v>
                </c:pt>
                <c:pt idx="460">
                  <c:v>45429</c:v>
                </c:pt>
                <c:pt idx="461">
                  <c:v>45436</c:v>
                </c:pt>
                <c:pt idx="462">
                  <c:v>45443</c:v>
                </c:pt>
                <c:pt idx="463">
                  <c:v>45450</c:v>
                </c:pt>
                <c:pt idx="464">
                  <c:v>45457</c:v>
                </c:pt>
                <c:pt idx="465">
                  <c:v>45464</c:v>
                </c:pt>
                <c:pt idx="466">
                  <c:v>45471</c:v>
                </c:pt>
                <c:pt idx="467">
                  <c:v>45478</c:v>
                </c:pt>
                <c:pt idx="468">
                  <c:v>45485</c:v>
                </c:pt>
                <c:pt idx="469">
                  <c:v>45492</c:v>
                </c:pt>
                <c:pt idx="470">
                  <c:v>45499</c:v>
                </c:pt>
                <c:pt idx="471">
                  <c:v>45506</c:v>
                </c:pt>
                <c:pt idx="472">
                  <c:v>45513</c:v>
                </c:pt>
                <c:pt idx="473">
                  <c:v>45520</c:v>
                </c:pt>
                <c:pt idx="474">
                  <c:v>45527</c:v>
                </c:pt>
                <c:pt idx="475">
                  <c:v>45534</c:v>
                </c:pt>
                <c:pt idx="476">
                  <c:v>45541</c:v>
                </c:pt>
                <c:pt idx="477">
                  <c:v>45548</c:v>
                </c:pt>
                <c:pt idx="478">
                  <c:v>45555</c:v>
                </c:pt>
                <c:pt idx="479">
                  <c:v>45562</c:v>
                </c:pt>
                <c:pt idx="480">
                  <c:v>45569</c:v>
                </c:pt>
                <c:pt idx="481">
                  <c:v>45576</c:v>
                </c:pt>
                <c:pt idx="482">
                  <c:v>45583</c:v>
                </c:pt>
                <c:pt idx="483">
                  <c:v>45590</c:v>
                </c:pt>
                <c:pt idx="484">
                  <c:v>45597</c:v>
                </c:pt>
                <c:pt idx="485">
                  <c:v>45604</c:v>
                </c:pt>
                <c:pt idx="486">
                  <c:v>45611</c:v>
                </c:pt>
                <c:pt idx="487">
                  <c:v>45618</c:v>
                </c:pt>
                <c:pt idx="488">
                  <c:v>45625</c:v>
                </c:pt>
                <c:pt idx="489">
                  <c:v>45632</c:v>
                </c:pt>
                <c:pt idx="490">
                  <c:v>45639</c:v>
                </c:pt>
                <c:pt idx="491">
                  <c:v>45646</c:v>
                </c:pt>
                <c:pt idx="492">
                  <c:v>45653</c:v>
                </c:pt>
                <c:pt idx="493">
                  <c:v>45660</c:v>
                </c:pt>
                <c:pt idx="494">
                  <c:v>45667</c:v>
                </c:pt>
                <c:pt idx="495">
                  <c:v>45674</c:v>
                </c:pt>
                <c:pt idx="496">
                  <c:v>45681</c:v>
                </c:pt>
                <c:pt idx="497">
                  <c:v>45688</c:v>
                </c:pt>
                <c:pt idx="498">
                  <c:v>45695</c:v>
                </c:pt>
                <c:pt idx="499">
                  <c:v>45702</c:v>
                </c:pt>
                <c:pt idx="500">
                  <c:v>45709</c:v>
                </c:pt>
                <c:pt idx="501">
                  <c:v>45716</c:v>
                </c:pt>
                <c:pt idx="502">
                  <c:v>45723</c:v>
                </c:pt>
                <c:pt idx="503">
                  <c:v>45730</c:v>
                </c:pt>
                <c:pt idx="504">
                  <c:v>45737</c:v>
                </c:pt>
                <c:pt idx="505">
                  <c:v>45744</c:v>
                </c:pt>
                <c:pt idx="506">
                  <c:v>45751</c:v>
                </c:pt>
                <c:pt idx="507">
                  <c:v>45758</c:v>
                </c:pt>
                <c:pt idx="508">
                  <c:v>45765</c:v>
                </c:pt>
                <c:pt idx="509">
                  <c:v>45772</c:v>
                </c:pt>
                <c:pt idx="510">
                  <c:v>45779</c:v>
                </c:pt>
                <c:pt idx="511">
                  <c:v>45786</c:v>
                </c:pt>
                <c:pt idx="512">
                  <c:v>45793</c:v>
                </c:pt>
                <c:pt idx="513">
                  <c:v>45800</c:v>
                </c:pt>
                <c:pt idx="514">
                  <c:v>45807</c:v>
                </c:pt>
                <c:pt idx="515">
                  <c:v>45814</c:v>
                </c:pt>
                <c:pt idx="516">
                  <c:v>45821</c:v>
                </c:pt>
                <c:pt idx="517">
                  <c:v>45828</c:v>
                </c:pt>
                <c:pt idx="518">
                  <c:v>45835</c:v>
                </c:pt>
                <c:pt idx="519">
                  <c:v>45842</c:v>
                </c:pt>
                <c:pt idx="520">
                  <c:v>45849</c:v>
                </c:pt>
                <c:pt idx="521">
                  <c:v>45856</c:v>
                </c:pt>
              </c:numCache>
            </c:numRef>
          </c:cat>
          <c:val>
            <c:numRef>
              <c:f>'10y'!$G$3:$G$524</c:f>
              <c:numCache>
                <c:formatCode>0%</c:formatCode>
                <c:ptCount val="522"/>
                <c:pt idx="0">
                  <c:v>0</c:v>
                </c:pt>
                <c:pt idx="1">
                  <c:v>-3.0000000000000001E-3</c:v>
                </c:pt>
                <c:pt idx="2">
                  <c:v>-4.5000000000000005E-3</c:v>
                </c:pt>
                <c:pt idx="3">
                  <c:v>1.4499999999999999E-2</c:v>
                </c:pt>
                <c:pt idx="4">
                  <c:v>5.6100000000000004E-2</c:v>
                </c:pt>
                <c:pt idx="5">
                  <c:v>3.1400000000000004E-2</c:v>
                </c:pt>
                <c:pt idx="6">
                  <c:v>2.07E-2</c:v>
                </c:pt>
                <c:pt idx="7">
                  <c:v>8.0000000000000002E-3</c:v>
                </c:pt>
                <c:pt idx="8">
                  <c:v>3.6499999999999998E-2</c:v>
                </c:pt>
                <c:pt idx="9">
                  <c:v>4.2800000000000005E-2</c:v>
                </c:pt>
                <c:pt idx="10">
                  <c:v>3.5900000000000001E-2</c:v>
                </c:pt>
                <c:pt idx="11">
                  <c:v>5.2199999999999996E-2</c:v>
                </c:pt>
                <c:pt idx="12">
                  <c:v>7.1099999999999997E-2</c:v>
                </c:pt>
                <c:pt idx="13">
                  <c:v>5.9400000000000001E-2</c:v>
                </c:pt>
                <c:pt idx="14">
                  <c:v>3.9100000000000003E-2</c:v>
                </c:pt>
                <c:pt idx="15">
                  <c:v>-8.5000000000000006E-3</c:v>
                </c:pt>
                <c:pt idx="16">
                  <c:v>-1.38E-2</c:v>
                </c:pt>
                <c:pt idx="17">
                  <c:v>-1.9199999999999998E-2</c:v>
                </c:pt>
                <c:pt idx="18">
                  <c:v>-3.7900000000000003E-2</c:v>
                </c:pt>
                <c:pt idx="19">
                  <c:v>-1.15E-2</c:v>
                </c:pt>
                <c:pt idx="20">
                  <c:v>-2.2099999999999998E-2</c:v>
                </c:pt>
                <c:pt idx="21">
                  <c:v>-2.9900000000000003E-2</c:v>
                </c:pt>
                <c:pt idx="22">
                  <c:v>-2.0899999999999998E-2</c:v>
                </c:pt>
                <c:pt idx="23">
                  <c:v>-3.4599999999999999E-2</c:v>
                </c:pt>
                <c:pt idx="24">
                  <c:v>4.5999999999999999E-3</c:v>
                </c:pt>
                <c:pt idx="25">
                  <c:v>-9.300000000000001E-3</c:v>
                </c:pt>
                <c:pt idx="26">
                  <c:v>-1.1000000000000001E-3</c:v>
                </c:pt>
                <c:pt idx="27">
                  <c:v>1.7399999999999999E-2</c:v>
                </c:pt>
                <c:pt idx="28">
                  <c:v>6.7599999999999993E-2</c:v>
                </c:pt>
                <c:pt idx="29">
                  <c:v>0.1263</c:v>
                </c:pt>
                <c:pt idx="30">
                  <c:v>0.1162</c:v>
                </c:pt>
                <c:pt idx="31">
                  <c:v>0.11310000000000001</c:v>
                </c:pt>
                <c:pt idx="32">
                  <c:v>0.1454</c:v>
                </c:pt>
                <c:pt idx="33">
                  <c:v>0.1368</c:v>
                </c:pt>
                <c:pt idx="34">
                  <c:v>0.14219999999999999</c:v>
                </c:pt>
                <c:pt idx="35">
                  <c:v>0.10730000000000001</c:v>
                </c:pt>
                <c:pt idx="36">
                  <c:v>0.1124</c:v>
                </c:pt>
                <c:pt idx="37">
                  <c:v>0.1288</c:v>
                </c:pt>
                <c:pt idx="38">
                  <c:v>0.12269999999999999</c:v>
                </c:pt>
                <c:pt idx="39">
                  <c:v>0.12179999999999999</c:v>
                </c:pt>
                <c:pt idx="40">
                  <c:v>0.1769</c:v>
                </c:pt>
                <c:pt idx="41">
                  <c:v>0.17280000000000001</c:v>
                </c:pt>
                <c:pt idx="42">
                  <c:v>0.15859999999999999</c:v>
                </c:pt>
                <c:pt idx="43">
                  <c:v>0.1391</c:v>
                </c:pt>
                <c:pt idx="44">
                  <c:v>0.10310000000000001</c:v>
                </c:pt>
                <c:pt idx="45">
                  <c:v>0.13200000000000001</c:v>
                </c:pt>
                <c:pt idx="46">
                  <c:v>0.1593</c:v>
                </c:pt>
                <c:pt idx="47">
                  <c:v>0.18149999999999999</c:v>
                </c:pt>
                <c:pt idx="48">
                  <c:v>0.1971</c:v>
                </c:pt>
                <c:pt idx="49">
                  <c:v>0.22039999999999998</c:v>
                </c:pt>
                <c:pt idx="50">
                  <c:v>0.24309999999999998</c:v>
                </c:pt>
                <c:pt idx="51">
                  <c:v>0.21679999999999999</c:v>
                </c:pt>
                <c:pt idx="52">
                  <c:v>0.20350000000000001</c:v>
                </c:pt>
                <c:pt idx="53">
                  <c:v>0.22940000000000002</c:v>
                </c:pt>
                <c:pt idx="54">
                  <c:v>0.2155</c:v>
                </c:pt>
                <c:pt idx="55">
                  <c:v>0.2155</c:v>
                </c:pt>
                <c:pt idx="56">
                  <c:v>0.2205</c:v>
                </c:pt>
                <c:pt idx="57">
                  <c:v>0.20199999999999999</c:v>
                </c:pt>
                <c:pt idx="58">
                  <c:v>0.20569999999999999</c:v>
                </c:pt>
                <c:pt idx="59">
                  <c:v>0.20809999999999998</c:v>
                </c:pt>
                <c:pt idx="60">
                  <c:v>0.19219999999999998</c:v>
                </c:pt>
                <c:pt idx="61">
                  <c:v>0.21690000000000001</c:v>
                </c:pt>
                <c:pt idx="62">
                  <c:v>0.19719999999999999</c:v>
                </c:pt>
                <c:pt idx="63">
                  <c:v>0.14369999999999999</c:v>
                </c:pt>
                <c:pt idx="64">
                  <c:v>0.13819999999999999</c:v>
                </c:pt>
                <c:pt idx="65">
                  <c:v>0.15229999999999999</c:v>
                </c:pt>
                <c:pt idx="66">
                  <c:v>0.1605</c:v>
                </c:pt>
                <c:pt idx="67">
                  <c:v>0.18739999999999998</c:v>
                </c:pt>
                <c:pt idx="68">
                  <c:v>0.11689999999999999</c:v>
                </c:pt>
                <c:pt idx="69">
                  <c:v>9.9000000000000005E-2</c:v>
                </c:pt>
                <c:pt idx="70">
                  <c:v>7.6799999999999993E-2</c:v>
                </c:pt>
                <c:pt idx="71">
                  <c:v>7.1300000000000002E-2</c:v>
                </c:pt>
                <c:pt idx="72">
                  <c:v>5.5300000000000002E-2</c:v>
                </c:pt>
                <c:pt idx="73">
                  <c:v>3.2500000000000001E-2</c:v>
                </c:pt>
                <c:pt idx="74">
                  <c:v>3.1099999999999999E-2</c:v>
                </c:pt>
                <c:pt idx="75">
                  <c:v>4.4000000000000004E-2</c:v>
                </c:pt>
                <c:pt idx="76">
                  <c:v>6.6900000000000001E-2</c:v>
                </c:pt>
                <c:pt idx="77">
                  <c:v>8.9399999999999993E-2</c:v>
                </c:pt>
                <c:pt idx="78">
                  <c:v>0.1012</c:v>
                </c:pt>
                <c:pt idx="79">
                  <c:v>8.3800000000000013E-2</c:v>
                </c:pt>
                <c:pt idx="80">
                  <c:v>0.1103</c:v>
                </c:pt>
                <c:pt idx="81">
                  <c:v>0.12240000000000001</c:v>
                </c:pt>
                <c:pt idx="82">
                  <c:v>0.12330000000000001</c:v>
                </c:pt>
                <c:pt idx="83">
                  <c:v>0.14380000000000001</c:v>
                </c:pt>
                <c:pt idx="84">
                  <c:v>0.1235</c:v>
                </c:pt>
                <c:pt idx="85">
                  <c:v>9.6000000000000002E-2</c:v>
                </c:pt>
                <c:pt idx="86">
                  <c:v>0.11840000000000001</c:v>
                </c:pt>
                <c:pt idx="87">
                  <c:v>0.13140000000000002</c:v>
                </c:pt>
                <c:pt idx="88">
                  <c:v>0.1366</c:v>
                </c:pt>
                <c:pt idx="89">
                  <c:v>0.1414</c:v>
                </c:pt>
                <c:pt idx="90">
                  <c:v>0.16980000000000001</c:v>
                </c:pt>
                <c:pt idx="91">
                  <c:v>0.1686</c:v>
                </c:pt>
                <c:pt idx="92">
                  <c:v>0.15390000000000001</c:v>
                </c:pt>
                <c:pt idx="93">
                  <c:v>0.1173</c:v>
                </c:pt>
                <c:pt idx="94">
                  <c:v>0.1177</c:v>
                </c:pt>
                <c:pt idx="95">
                  <c:v>0.14269999999999999</c:v>
                </c:pt>
                <c:pt idx="96">
                  <c:v>0.1525</c:v>
                </c:pt>
                <c:pt idx="97">
                  <c:v>0.1638</c:v>
                </c:pt>
                <c:pt idx="98">
                  <c:v>0.1525</c:v>
                </c:pt>
                <c:pt idx="99">
                  <c:v>0.14069999999999999</c:v>
                </c:pt>
                <c:pt idx="100">
                  <c:v>0.1434</c:v>
                </c:pt>
                <c:pt idx="101">
                  <c:v>0.12970000000000001</c:v>
                </c:pt>
                <c:pt idx="102">
                  <c:v>0.10310000000000001</c:v>
                </c:pt>
                <c:pt idx="103">
                  <c:v>0.11789999999999999</c:v>
                </c:pt>
                <c:pt idx="104">
                  <c:v>0.14180000000000001</c:v>
                </c:pt>
                <c:pt idx="105">
                  <c:v>0.1552</c:v>
                </c:pt>
                <c:pt idx="106">
                  <c:v>0.1454</c:v>
                </c:pt>
                <c:pt idx="107">
                  <c:v>0.17300000000000001</c:v>
                </c:pt>
                <c:pt idx="108">
                  <c:v>0.16829999999999998</c:v>
                </c:pt>
                <c:pt idx="109">
                  <c:v>0.17489999999999997</c:v>
                </c:pt>
                <c:pt idx="110">
                  <c:v>0.20569999999999999</c:v>
                </c:pt>
                <c:pt idx="111">
                  <c:v>0.22519999999999998</c:v>
                </c:pt>
                <c:pt idx="112">
                  <c:v>0.2011</c:v>
                </c:pt>
                <c:pt idx="113">
                  <c:v>0.18030000000000002</c:v>
                </c:pt>
                <c:pt idx="114">
                  <c:v>0.16440000000000002</c:v>
                </c:pt>
                <c:pt idx="115">
                  <c:v>0.16159999999999999</c:v>
                </c:pt>
                <c:pt idx="116">
                  <c:v>0.18629999999999999</c:v>
                </c:pt>
                <c:pt idx="117">
                  <c:v>0.16500000000000001</c:v>
                </c:pt>
                <c:pt idx="118">
                  <c:v>0.1585</c:v>
                </c:pt>
                <c:pt idx="119">
                  <c:v>0.15539999999999998</c:v>
                </c:pt>
                <c:pt idx="120">
                  <c:v>0.16010000000000002</c:v>
                </c:pt>
                <c:pt idx="121">
                  <c:v>0.1759</c:v>
                </c:pt>
                <c:pt idx="122">
                  <c:v>0.17219999999999999</c:v>
                </c:pt>
                <c:pt idx="123">
                  <c:v>0.16510000000000002</c:v>
                </c:pt>
                <c:pt idx="124">
                  <c:v>0.13589999999999999</c:v>
                </c:pt>
                <c:pt idx="125">
                  <c:v>0.1431</c:v>
                </c:pt>
                <c:pt idx="126">
                  <c:v>0.1593</c:v>
                </c:pt>
                <c:pt idx="127">
                  <c:v>0.18530000000000002</c:v>
                </c:pt>
                <c:pt idx="128">
                  <c:v>0.2006</c:v>
                </c:pt>
                <c:pt idx="129">
                  <c:v>0.217</c:v>
                </c:pt>
                <c:pt idx="130">
                  <c:v>0.21170000000000003</c:v>
                </c:pt>
                <c:pt idx="131">
                  <c:v>0.22750000000000001</c:v>
                </c:pt>
                <c:pt idx="132">
                  <c:v>0.2132</c:v>
                </c:pt>
                <c:pt idx="133">
                  <c:v>0.19789999999999999</c:v>
                </c:pt>
                <c:pt idx="134">
                  <c:v>0.22550000000000001</c:v>
                </c:pt>
                <c:pt idx="135">
                  <c:v>0.2089</c:v>
                </c:pt>
                <c:pt idx="136">
                  <c:v>0.20350000000000001</c:v>
                </c:pt>
                <c:pt idx="137">
                  <c:v>0.20449999999999999</c:v>
                </c:pt>
                <c:pt idx="138">
                  <c:v>0.19570000000000001</c:v>
                </c:pt>
                <c:pt idx="139">
                  <c:v>0.22579999999999997</c:v>
                </c:pt>
                <c:pt idx="140">
                  <c:v>0.20600000000000002</c:v>
                </c:pt>
                <c:pt idx="141">
                  <c:v>0.21280000000000002</c:v>
                </c:pt>
                <c:pt idx="142">
                  <c:v>0.2248</c:v>
                </c:pt>
                <c:pt idx="143">
                  <c:v>0.21590000000000001</c:v>
                </c:pt>
                <c:pt idx="144">
                  <c:v>0.2046</c:v>
                </c:pt>
                <c:pt idx="145">
                  <c:v>0.19600000000000001</c:v>
                </c:pt>
                <c:pt idx="146">
                  <c:v>0.20030000000000001</c:v>
                </c:pt>
                <c:pt idx="147">
                  <c:v>0.1764</c:v>
                </c:pt>
                <c:pt idx="148">
                  <c:v>0.18479999999999999</c:v>
                </c:pt>
                <c:pt idx="149">
                  <c:v>0.17679999999999998</c:v>
                </c:pt>
                <c:pt idx="150">
                  <c:v>0.18109999999999998</c:v>
                </c:pt>
                <c:pt idx="151">
                  <c:v>0.1636</c:v>
                </c:pt>
                <c:pt idx="152">
                  <c:v>0.156</c:v>
                </c:pt>
                <c:pt idx="153">
                  <c:v>0.1396</c:v>
                </c:pt>
                <c:pt idx="154">
                  <c:v>0.14230000000000001</c:v>
                </c:pt>
                <c:pt idx="155">
                  <c:v>0.1321</c:v>
                </c:pt>
                <c:pt idx="156">
                  <c:v>0.11869999999999999</c:v>
                </c:pt>
                <c:pt idx="157">
                  <c:v>0.11380000000000001</c:v>
                </c:pt>
                <c:pt idx="158">
                  <c:v>0.10529999999999999</c:v>
                </c:pt>
                <c:pt idx="159">
                  <c:v>0.1014</c:v>
                </c:pt>
                <c:pt idx="160">
                  <c:v>7.7499999999999999E-2</c:v>
                </c:pt>
                <c:pt idx="161">
                  <c:v>9.6699999999999994E-2</c:v>
                </c:pt>
                <c:pt idx="162">
                  <c:v>9.2799999999999994E-2</c:v>
                </c:pt>
                <c:pt idx="163">
                  <c:v>8.900000000000001E-2</c:v>
                </c:pt>
                <c:pt idx="164">
                  <c:v>8.7100000000000011E-2</c:v>
                </c:pt>
                <c:pt idx="165">
                  <c:v>9.1799999999999993E-2</c:v>
                </c:pt>
                <c:pt idx="166">
                  <c:v>8.3499999999999991E-2</c:v>
                </c:pt>
                <c:pt idx="167">
                  <c:v>9.5100000000000004E-2</c:v>
                </c:pt>
                <c:pt idx="168">
                  <c:v>0.10730000000000001</c:v>
                </c:pt>
                <c:pt idx="169">
                  <c:v>0.1159</c:v>
                </c:pt>
                <c:pt idx="170">
                  <c:v>0.12230000000000001</c:v>
                </c:pt>
                <c:pt idx="171">
                  <c:v>0.1217</c:v>
                </c:pt>
                <c:pt idx="172">
                  <c:v>0.10060000000000001</c:v>
                </c:pt>
                <c:pt idx="173">
                  <c:v>0.113</c:v>
                </c:pt>
                <c:pt idx="174">
                  <c:v>0.1128</c:v>
                </c:pt>
                <c:pt idx="175">
                  <c:v>0.1105</c:v>
                </c:pt>
                <c:pt idx="176">
                  <c:v>0.13669999999999999</c:v>
                </c:pt>
                <c:pt idx="177">
                  <c:v>0.1273</c:v>
                </c:pt>
                <c:pt idx="178">
                  <c:v>0.14360000000000001</c:v>
                </c:pt>
                <c:pt idx="179">
                  <c:v>0.16519999999999999</c:v>
                </c:pt>
                <c:pt idx="180">
                  <c:v>0.17010000000000003</c:v>
                </c:pt>
                <c:pt idx="181">
                  <c:v>0.1739</c:v>
                </c:pt>
                <c:pt idx="182">
                  <c:v>0.16649999999999998</c:v>
                </c:pt>
                <c:pt idx="183">
                  <c:v>0.18760000000000002</c:v>
                </c:pt>
                <c:pt idx="184">
                  <c:v>0.1991</c:v>
                </c:pt>
                <c:pt idx="185">
                  <c:v>0.19579999999999997</c:v>
                </c:pt>
                <c:pt idx="186">
                  <c:v>0.20319999999999999</c:v>
                </c:pt>
                <c:pt idx="187">
                  <c:v>0.20949999999999999</c:v>
                </c:pt>
                <c:pt idx="188">
                  <c:v>0.17679999999999998</c:v>
                </c:pt>
                <c:pt idx="189">
                  <c:v>0.1812</c:v>
                </c:pt>
                <c:pt idx="190">
                  <c:v>0.185</c:v>
                </c:pt>
                <c:pt idx="191">
                  <c:v>0.19519999999999998</c:v>
                </c:pt>
                <c:pt idx="192">
                  <c:v>0.17579999999999998</c:v>
                </c:pt>
                <c:pt idx="193">
                  <c:v>0.17530000000000001</c:v>
                </c:pt>
                <c:pt idx="194">
                  <c:v>0.1741</c:v>
                </c:pt>
                <c:pt idx="195">
                  <c:v>0.1605</c:v>
                </c:pt>
                <c:pt idx="196">
                  <c:v>0.17019999999999999</c:v>
                </c:pt>
                <c:pt idx="197">
                  <c:v>0.1638</c:v>
                </c:pt>
                <c:pt idx="198">
                  <c:v>0.17010000000000003</c:v>
                </c:pt>
                <c:pt idx="199">
                  <c:v>0.1623</c:v>
                </c:pt>
                <c:pt idx="200">
                  <c:v>0.1691</c:v>
                </c:pt>
                <c:pt idx="201">
                  <c:v>0.18789999999999998</c:v>
                </c:pt>
                <c:pt idx="202">
                  <c:v>0.22</c:v>
                </c:pt>
                <c:pt idx="203">
                  <c:v>0.22070000000000001</c:v>
                </c:pt>
                <c:pt idx="204">
                  <c:v>0.27339999999999998</c:v>
                </c:pt>
                <c:pt idx="205">
                  <c:v>0.28239999999999998</c:v>
                </c:pt>
                <c:pt idx="206">
                  <c:v>0.27329999999999999</c:v>
                </c:pt>
                <c:pt idx="207">
                  <c:v>0.28809999999999997</c:v>
                </c:pt>
                <c:pt idx="208">
                  <c:v>0.29680000000000001</c:v>
                </c:pt>
                <c:pt idx="209">
                  <c:v>0.29100000000000004</c:v>
                </c:pt>
                <c:pt idx="210">
                  <c:v>0.31090000000000001</c:v>
                </c:pt>
                <c:pt idx="211">
                  <c:v>0.36200000000000004</c:v>
                </c:pt>
                <c:pt idx="212">
                  <c:v>0.377</c:v>
                </c:pt>
                <c:pt idx="213">
                  <c:v>0.38929999999999998</c:v>
                </c:pt>
                <c:pt idx="214">
                  <c:v>0.38329999999999997</c:v>
                </c:pt>
                <c:pt idx="215">
                  <c:v>0.37090000000000001</c:v>
                </c:pt>
                <c:pt idx="216">
                  <c:v>0.3543</c:v>
                </c:pt>
                <c:pt idx="217">
                  <c:v>0.38009999999999999</c:v>
                </c:pt>
                <c:pt idx="218">
                  <c:v>0.36200000000000004</c:v>
                </c:pt>
                <c:pt idx="219">
                  <c:v>0.36899999999999999</c:v>
                </c:pt>
                <c:pt idx="220">
                  <c:v>0.35470000000000002</c:v>
                </c:pt>
                <c:pt idx="221">
                  <c:v>0.35570000000000002</c:v>
                </c:pt>
                <c:pt idx="222">
                  <c:v>0.36899999999999999</c:v>
                </c:pt>
                <c:pt idx="223">
                  <c:v>0.37780000000000002</c:v>
                </c:pt>
                <c:pt idx="224">
                  <c:v>0.32740000000000002</c:v>
                </c:pt>
                <c:pt idx="225">
                  <c:v>0.33579999999999999</c:v>
                </c:pt>
                <c:pt idx="226">
                  <c:v>0.3301</c:v>
                </c:pt>
                <c:pt idx="227">
                  <c:v>0.33200000000000002</c:v>
                </c:pt>
                <c:pt idx="228">
                  <c:v>0.32850000000000001</c:v>
                </c:pt>
                <c:pt idx="229">
                  <c:v>0.34320000000000001</c:v>
                </c:pt>
                <c:pt idx="230">
                  <c:v>0.34490000000000004</c:v>
                </c:pt>
                <c:pt idx="231">
                  <c:v>0.37430000000000002</c:v>
                </c:pt>
                <c:pt idx="232">
                  <c:v>0.41220000000000001</c:v>
                </c:pt>
                <c:pt idx="233">
                  <c:v>0.42149999999999999</c:v>
                </c:pt>
                <c:pt idx="234">
                  <c:v>0.4168</c:v>
                </c:pt>
                <c:pt idx="235">
                  <c:v>0.42979999999999996</c:v>
                </c:pt>
                <c:pt idx="236">
                  <c:v>0.44590000000000002</c:v>
                </c:pt>
                <c:pt idx="237">
                  <c:v>0.42880000000000001</c:v>
                </c:pt>
                <c:pt idx="238">
                  <c:v>0.44119999999999998</c:v>
                </c:pt>
                <c:pt idx="239">
                  <c:v>0.49520000000000003</c:v>
                </c:pt>
                <c:pt idx="240">
                  <c:v>0.44270000000000004</c:v>
                </c:pt>
                <c:pt idx="241">
                  <c:v>0.52290000000000003</c:v>
                </c:pt>
                <c:pt idx="242">
                  <c:v>0.39189999999999997</c:v>
                </c:pt>
                <c:pt idx="243">
                  <c:v>0.36349999999999999</c:v>
                </c:pt>
                <c:pt idx="244">
                  <c:v>0.48130000000000001</c:v>
                </c:pt>
                <c:pt idx="245">
                  <c:v>0.47470000000000001</c:v>
                </c:pt>
                <c:pt idx="246">
                  <c:v>0.54369999999999996</c:v>
                </c:pt>
                <c:pt idx="247">
                  <c:v>0.53110000000000002</c:v>
                </c:pt>
                <c:pt idx="248">
                  <c:v>0.5736</c:v>
                </c:pt>
                <c:pt idx="249">
                  <c:v>0.54710000000000003</c:v>
                </c:pt>
                <c:pt idx="250">
                  <c:v>0.54920000000000002</c:v>
                </c:pt>
                <c:pt idx="251">
                  <c:v>0.58640000000000003</c:v>
                </c:pt>
                <c:pt idx="252">
                  <c:v>0.57830000000000004</c:v>
                </c:pt>
                <c:pt idx="253">
                  <c:v>0.57420000000000004</c:v>
                </c:pt>
                <c:pt idx="254">
                  <c:v>0.53310000000000002</c:v>
                </c:pt>
                <c:pt idx="255">
                  <c:v>0.57469999999999999</c:v>
                </c:pt>
                <c:pt idx="256">
                  <c:v>0.58660000000000001</c:v>
                </c:pt>
                <c:pt idx="257">
                  <c:v>0.61159999999999992</c:v>
                </c:pt>
                <c:pt idx="258">
                  <c:v>0.61580000000000001</c:v>
                </c:pt>
                <c:pt idx="259">
                  <c:v>0.63649999999999995</c:v>
                </c:pt>
                <c:pt idx="260">
                  <c:v>0.6472</c:v>
                </c:pt>
                <c:pt idx="261">
                  <c:v>0.73049999999999993</c:v>
                </c:pt>
                <c:pt idx="262">
                  <c:v>0.79769999999999996</c:v>
                </c:pt>
                <c:pt idx="263">
                  <c:v>0.85199999999999998</c:v>
                </c:pt>
                <c:pt idx="264">
                  <c:v>0.76969999999999994</c:v>
                </c:pt>
                <c:pt idx="265">
                  <c:v>0.76549999999999996</c:v>
                </c:pt>
                <c:pt idx="266">
                  <c:v>0.78769999999999996</c:v>
                </c:pt>
                <c:pt idx="267">
                  <c:v>0.75959999999999994</c:v>
                </c:pt>
                <c:pt idx="268">
                  <c:v>0.76560000000000006</c:v>
                </c:pt>
                <c:pt idx="269">
                  <c:v>0.77489999999999992</c:v>
                </c:pt>
                <c:pt idx="270">
                  <c:v>0.69370000000000009</c:v>
                </c:pt>
                <c:pt idx="271">
                  <c:v>0.72849999999999993</c:v>
                </c:pt>
                <c:pt idx="272">
                  <c:v>0.75629999999999997</c:v>
                </c:pt>
                <c:pt idx="273">
                  <c:v>0.72799999999999998</c:v>
                </c:pt>
                <c:pt idx="274">
                  <c:v>0.73049999999999993</c:v>
                </c:pt>
                <c:pt idx="275">
                  <c:v>0.70940000000000003</c:v>
                </c:pt>
                <c:pt idx="276">
                  <c:v>0.77540000000000009</c:v>
                </c:pt>
                <c:pt idx="277">
                  <c:v>0.71879999999999999</c:v>
                </c:pt>
                <c:pt idx="278">
                  <c:v>0.70230000000000004</c:v>
                </c:pt>
                <c:pt idx="279">
                  <c:v>0.62659999999999993</c:v>
                </c:pt>
                <c:pt idx="280">
                  <c:v>0.67299999999999993</c:v>
                </c:pt>
                <c:pt idx="281">
                  <c:v>0.67390000000000005</c:v>
                </c:pt>
                <c:pt idx="282">
                  <c:v>0.7117</c:v>
                </c:pt>
                <c:pt idx="283">
                  <c:v>0.71360000000000001</c:v>
                </c:pt>
                <c:pt idx="284">
                  <c:v>0.72750000000000004</c:v>
                </c:pt>
                <c:pt idx="285">
                  <c:v>0.68230000000000002</c:v>
                </c:pt>
                <c:pt idx="286">
                  <c:v>0.66359999999999997</c:v>
                </c:pt>
                <c:pt idx="287">
                  <c:v>0.68830000000000002</c:v>
                </c:pt>
                <c:pt idx="288">
                  <c:v>0.68099999999999994</c:v>
                </c:pt>
                <c:pt idx="289">
                  <c:v>0.65049999999999997</c:v>
                </c:pt>
                <c:pt idx="290">
                  <c:v>0.65969999999999995</c:v>
                </c:pt>
                <c:pt idx="291">
                  <c:v>0.62340000000000007</c:v>
                </c:pt>
                <c:pt idx="292">
                  <c:v>0.57769999999999999</c:v>
                </c:pt>
                <c:pt idx="293">
                  <c:v>0.54730000000000001</c:v>
                </c:pt>
                <c:pt idx="294">
                  <c:v>0.57140000000000002</c:v>
                </c:pt>
                <c:pt idx="295">
                  <c:v>0.58789999999999998</c:v>
                </c:pt>
                <c:pt idx="296">
                  <c:v>0.57630000000000003</c:v>
                </c:pt>
                <c:pt idx="297">
                  <c:v>0.57299999999999995</c:v>
                </c:pt>
                <c:pt idx="298">
                  <c:v>0.58660000000000001</c:v>
                </c:pt>
                <c:pt idx="299">
                  <c:v>0.61630000000000007</c:v>
                </c:pt>
                <c:pt idx="300">
                  <c:v>0.6169</c:v>
                </c:pt>
                <c:pt idx="301">
                  <c:v>0.60960000000000003</c:v>
                </c:pt>
                <c:pt idx="302">
                  <c:v>0.66610000000000003</c:v>
                </c:pt>
                <c:pt idx="303">
                  <c:v>0.67720000000000002</c:v>
                </c:pt>
                <c:pt idx="304">
                  <c:v>0.71160000000000001</c:v>
                </c:pt>
                <c:pt idx="305">
                  <c:v>0.73209999999999997</c:v>
                </c:pt>
                <c:pt idx="306">
                  <c:v>0.72099999999999997</c:v>
                </c:pt>
                <c:pt idx="307">
                  <c:v>0.70819999999999994</c:v>
                </c:pt>
                <c:pt idx="308">
                  <c:v>0.60509999999999997</c:v>
                </c:pt>
                <c:pt idx="309">
                  <c:v>0.62080000000000002</c:v>
                </c:pt>
                <c:pt idx="310">
                  <c:v>0.62609999999999999</c:v>
                </c:pt>
                <c:pt idx="311">
                  <c:v>0.64529999999999998</c:v>
                </c:pt>
                <c:pt idx="312">
                  <c:v>0.64870000000000005</c:v>
                </c:pt>
                <c:pt idx="313">
                  <c:v>0.63960000000000006</c:v>
                </c:pt>
                <c:pt idx="314">
                  <c:v>0.65060000000000007</c:v>
                </c:pt>
                <c:pt idx="315">
                  <c:v>0.60409999999999997</c:v>
                </c:pt>
                <c:pt idx="316">
                  <c:v>0.61929999999999996</c:v>
                </c:pt>
                <c:pt idx="317">
                  <c:v>0.62049999999999994</c:v>
                </c:pt>
                <c:pt idx="318">
                  <c:v>0.65370000000000006</c:v>
                </c:pt>
                <c:pt idx="319">
                  <c:v>0.66290000000000004</c:v>
                </c:pt>
                <c:pt idx="320">
                  <c:v>0.62639999999999996</c:v>
                </c:pt>
                <c:pt idx="321">
                  <c:v>0.59609999999999996</c:v>
                </c:pt>
                <c:pt idx="322">
                  <c:v>0.59260000000000002</c:v>
                </c:pt>
                <c:pt idx="323">
                  <c:v>0.60219999999999996</c:v>
                </c:pt>
                <c:pt idx="324">
                  <c:v>0.59870000000000001</c:v>
                </c:pt>
                <c:pt idx="325">
                  <c:v>0.60819999999999996</c:v>
                </c:pt>
                <c:pt idx="326">
                  <c:v>0.63100000000000001</c:v>
                </c:pt>
                <c:pt idx="327">
                  <c:v>0.62259999999999993</c:v>
                </c:pt>
                <c:pt idx="328">
                  <c:v>0.65439999999999998</c:v>
                </c:pt>
                <c:pt idx="329">
                  <c:v>0.69669999999999999</c:v>
                </c:pt>
                <c:pt idx="330">
                  <c:v>0.67930000000000001</c:v>
                </c:pt>
                <c:pt idx="331">
                  <c:v>0.64</c:v>
                </c:pt>
                <c:pt idx="332">
                  <c:v>0.62250000000000005</c:v>
                </c:pt>
                <c:pt idx="333">
                  <c:v>0.62209999999999999</c:v>
                </c:pt>
                <c:pt idx="334">
                  <c:v>0.63600000000000001</c:v>
                </c:pt>
                <c:pt idx="335">
                  <c:v>0.64700000000000002</c:v>
                </c:pt>
                <c:pt idx="336">
                  <c:v>0.66430000000000011</c:v>
                </c:pt>
                <c:pt idx="337">
                  <c:v>0.63450000000000006</c:v>
                </c:pt>
                <c:pt idx="338">
                  <c:v>0.65400000000000003</c:v>
                </c:pt>
                <c:pt idx="339">
                  <c:v>0.66989999999999994</c:v>
                </c:pt>
                <c:pt idx="340">
                  <c:v>0.63</c:v>
                </c:pt>
                <c:pt idx="341">
                  <c:v>0.6452</c:v>
                </c:pt>
                <c:pt idx="342">
                  <c:v>0.69120000000000004</c:v>
                </c:pt>
                <c:pt idx="343">
                  <c:v>0.72719999999999996</c:v>
                </c:pt>
                <c:pt idx="344">
                  <c:v>0.71900000000000008</c:v>
                </c:pt>
                <c:pt idx="345">
                  <c:v>0.79299999999999993</c:v>
                </c:pt>
                <c:pt idx="346">
                  <c:v>0.80920000000000003</c:v>
                </c:pt>
                <c:pt idx="347">
                  <c:v>0.74829999999999997</c:v>
                </c:pt>
                <c:pt idx="348">
                  <c:v>0.78170000000000006</c:v>
                </c:pt>
                <c:pt idx="349">
                  <c:v>0.752</c:v>
                </c:pt>
                <c:pt idx="350">
                  <c:v>0.77190000000000003</c:v>
                </c:pt>
                <c:pt idx="351">
                  <c:v>0.79989999999999994</c:v>
                </c:pt>
                <c:pt idx="352">
                  <c:v>0.75739999999999996</c:v>
                </c:pt>
                <c:pt idx="353">
                  <c:v>0.72589999999999999</c:v>
                </c:pt>
                <c:pt idx="354">
                  <c:v>0.71389999999999998</c:v>
                </c:pt>
                <c:pt idx="355">
                  <c:v>0.64840000000000009</c:v>
                </c:pt>
                <c:pt idx="356">
                  <c:v>0.68</c:v>
                </c:pt>
                <c:pt idx="357">
                  <c:v>0.68659999999999999</c:v>
                </c:pt>
                <c:pt idx="358">
                  <c:v>0.68430000000000002</c:v>
                </c:pt>
                <c:pt idx="359">
                  <c:v>0.70279999999999998</c:v>
                </c:pt>
                <c:pt idx="360">
                  <c:v>0.67349999999999999</c:v>
                </c:pt>
                <c:pt idx="361">
                  <c:v>0.66209999999999991</c:v>
                </c:pt>
                <c:pt idx="362">
                  <c:v>0.64810000000000001</c:v>
                </c:pt>
                <c:pt idx="363">
                  <c:v>0.58540000000000003</c:v>
                </c:pt>
                <c:pt idx="364">
                  <c:v>0.55409999999999993</c:v>
                </c:pt>
                <c:pt idx="365">
                  <c:v>0.57189999999999996</c:v>
                </c:pt>
                <c:pt idx="366">
                  <c:v>0.60670000000000002</c:v>
                </c:pt>
                <c:pt idx="367">
                  <c:v>0.61539999999999995</c:v>
                </c:pt>
                <c:pt idx="368">
                  <c:v>0.63990000000000002</c:v>
                </c:pt>
                <c:pt idx="369">
                  <c:v>0.58950000000000002</c:v>
                </c:pt>
                <c:pt idx="370">
                  <c:v>0.58140000000000003</c:v>
                </c:pt>
                <c:pt idx="371">
                  <c:v>0.55779999999999996</c:v>
                </c:pt>
                <c:pt idx="372">
                  <c:v>0.56200000000000006</c:v>
                </c:pt>
                <c:pt idx="373">
                  <c:v>0.52400000000000002</c:v>
                </c:pt>
                <c:pt idx="374">
                  <c:v>0.49570000000000003</c:v>
                </c:pt>
                <c:pt idx="375">
                  <c:v>0.51090000000000002</c:v>
                </c:pt>
                <c:pt idx="376">
                  <c:v>0.54200000000000004</c:v>
                </c:pt>
                <c:pt idx="377">
                  <c:v>0.49619999999999997</c:v>
                </c:pt>
                <c:pt idx="378">
                  <c:v>0.50819999999999999</c:v>
                </c:pt>
                <c:pt idx="379">
                  <c:v>0.4965</c:v>
                </c:pt>
                <c:pt idx="380">
                  <c:v>0.5302</c:v>
                </c:pt>
                <c:pt idx="381">
                  <c:v>0.61149999999999993</c:v>
                </c:pt>
                <c:pt idx="382">
                  <c:v>0.59279999999999999</c:v>
                </c:pt>
                <c:pt idx="383">
                  <c:v>0.59670000000000001</c:v>
                </c:pt>
                <c:pt idx="384">
                  <c:v>0.63549999999999995</c:v>
                </c:pt>
                <c:pt idx="385">
                  <c:v>0.63529999999999998</c:v>
                </c:pt>
                <c:pt idx="386">
                  <c:v>0.63139999999999996</c:v>
                </c:pt>
                <c:pt idx="387">
                  <c:v>0.6361</c:v>
                </c:pt>
                <c:pt idx="388">
                  <c:v>0.65949999999999998</c:v>
                </c:pt>
                <c:pt idx="389">
                  <c:v>0.69750000000000001</c:v>
                </c:pt>
                <c:pt idx="390">
                  <c:v>0.74709999999999999</c:v>
                </c:pt>
                <c:pt idx="391">
                  <c:v>0.75239999999999996</c:v>
                </c:pt>
                <c:pt idx="392">
                  <c:v>0.75419999999999998</c:v>
                </c:pt>
                <c:pt idx="393">
                  <c:v>0.69680000000000009</c:v>
                </c:pt>
                <c:pt idx="394">
                  <c:v>0.69730000000000003</c:v>
                </c:pt>
                <c:pt idx="395">
                  <c:v>0.67620000000000002</c:v>
                </c:pt>
                <c:pt idx="396">
                  <c:v>0.64769999999999994</c:v>
                </c:pt>
                <c:pt idx="397">
                  <c:v>0.68909999999999993</c:v>
                </c:pt>
                <c:pt idx="398">
                  <c:v>0.69980000000000009</c:v>
                </c:pt>
                <c:pt idx="399">
                  <c:v>0.80989999999999995</c:v>
                </c:pt>
                <c:pt idx="400">
                  <c:v>0.79980000000000007</c:v>
                </c:pt>
                <c:pt idx="401">
                  <c:v>0.79170000000000007</c:v>
                </c:pt>
                <c:pt idx="402">
                  <c:v>0.82689999999999997</c:v>
                </c:pt>
                <c:pt idx="403">
                  <c:v>0.82340000000000002</c:v>
                </c:pt>
                <c:pt idx="404">
                  <c:v>0.80420000000000003</c:v>
                </c:pt>
                <c:pt idx="405">
                  <c:v>0.81059999999999999</c:v>
                </c:pt>
                <c:pt idx="406">
                  <c:v>0.83489999999999998</c:v>
                </c:pt>
                <c:pt idx="407">
                  <c:v>0.82950000000000002</c:v>
                </c:pt>
                <c:pt idx="408">
                  <c:v>0.79949999999999999</c:v>
                </c:pt>
                <c:pt idx="409">
                  <c:v>0.77090000000000003</c:v>
                </c:pt>
                <c:pt idx="410">
                  <c:v>0.77229999999999999</c:v>
                </c:pt>
                <c:pt idx="411">
                  <c:v>0.78430000000000011</c:v>
                </c:pt>
                <c:pt idx="412">
                  <c:v>0.78139999999999998</c:v>
                </c:pt>
                <c:pt idx="413">
                  <c:v>0.748</c:v>
                </c:pt>
                <c:pt idx="414">
                  <c:v>0.74629999999999996</c:v>
                </c:pt>
                <c:pt idx="415">
                  <c:v>0.75150000000000006</c:v>
                </c:pt>
                <c:pt idx="416">
                  <c:v>0.77890000000000004</c:v>
                </c:pt>
                <c:pt idx="417">
                  <c:v>0.78500000000000003</c:v>
                </c:pt>
                <c:pt idx="418">
                  <c:v>0.78280000000000005</c:v>
                </c:pt>
                <c:pt idx="419">
                  <c:v>0.76769999999999994</c:v>
                </c:pt>
                <c:pt idx="420">
                  <c:v>0.74120000000000008</c:v>
                </c:pt>
                <c:pt idx="421">
                  <c:v>0.71889999999999998</c:v>
                </c:pt>
                <c:pt idx="422">
                  <c:v>0.74230000000000007</c:v>
                </c:pt>
                <c:pt idx="423">
                  <c:v>0.7651</c:v>
                </c:pt>
                <c:pt idx="424">
                  <c:v>0.746</c:v>
                </c:pt>
                <c:pt idx="425">
                  <c:v>0.75040000000000007</c:v>
                </c:pt>
                <c:pt idx="426">
                  <c:v>0.75159999999999993</c:v>
                </c:pt>
                <c:pt idx="427">
                  <c:v>0.68189999999999995</c:v>
                </c:pt>
                <c:pt idx="428">
                  <c:v>0.66769999999999996</c:v>
                </c:pt>
                <c:pt idx="429">
                  <c:v>0.75849999999999995</c:v>
                </c:pt>
                <c:pt idx="430">
                  <c:v>0.80269999999999997</c:v>
                </c:pt>
                <c:pt idx="431">
                  <c:v>0.82540000000000002</c:v>
                </c:pt>
                <c:pt idx="432">
                  <c:v>0.81299999999999994</c:v>
                </c:pt>
                <c:pt idx="433">
                  <c:v>0.76519999999999999</c:v>
                </c:pt>
                <c:pt idx="434">
                  <c:v>0.80220000000000002</c:v>
                </c:pt>
                <c:pt idx="435">
                  <c:v>0.82040000000000002</c:v>
                </c:pt>
                <c:pt idx="436">
                  <c:v>0.88540000000000008</c:v>
                </c:pt>
                <c:pt idx="437">
                  <c:v>0.82389999999999997</c:v>
                </c:pt>
                <c:pt idx="438">
                  <c:v>0.83750000000000002</c:v>
                </c:pt>
                <c:pt idx="439">
                  <c:v>0.86790000000000012</c:v>
                </c:pt>
                <c:pt idx="440">
                  <c:v>0.877</c:v>
                </c:pt>
                <c:pt idx="441">
                  <c:v>0.86099999999999999</c:v>
                </c:pt>
                <c:pt idx="442">
                  <c:v>0.86430000000000007</c:v>
                </c:pt>
                <c:pt idx="443">
                  <c:v>0.84650000000000003</c:v>
                </c:pt>
                <c:pt idx="444">
                  <c:v>0.83650000000000002</c:v>
                </c:pt>
                <c:pt idx="445">
                  <c:v>0.85580000000000001</c:v>
                </c:pt>
                <c:pt idx="446">
                  <c:v>0.8417</c:v>
                </c:pt>
                <c:pt idx="447">
                  <c:v>0.83200000000000007</c:v>
                </c:pt>
                <c:pt idx="448">
                  <c:v>0.85189999999999999</c:v>
                </c:pt>
                <c:pt idx="449">
                  <c:v>0.89510000000000001</c:v>
                </c:pt>
                <c:pt idx="450">
                  <c:v>0.98250000000000004</c:v>
                </c:pt>
                <c:pt idx="451">
                  <c:v>0.96150000000000002</c:v>
                </c:pt>
                <c:pt idx="452">
                  <c:v>0.97019999999999995</c:v>
                </c:pt>
                <c:pt idx="453">
                  <c:v>1.0287999999999999</c:v>
                </c:pt>
                <c:pt idx="454">
                  <c:v>1.1196999999999999</c:v>
                </c:pt>
                <c:pt idx="455">
                  <c:v>1.133</c:v>
                </c:pt>
                <c:pt idx="456">
                  <c:v>1.1762000000000001</c:v>
                </c:pt>
                <c:pt idx="457">
                  <c:v>1.1271</c:v>
                </c:pt>
                <c:pt idx="458">
                  <c:v>1.0942000000000001</c:v>
                </c:pt>
                <c:pt idx="459">
                  <c:v>1.1476</c:v>
                </c:pt>
                <c:pt idx="460">
                  <c:v>1.1974</c:v>
                </c:pt>
                <c:pt idx="461">
                  <c:v>1.1234</c:v>
                </c:pt>
                <c:pt idx="462">
                  <c:v>1.1174999999999999</c:v>
                </c:pt>
                <c:pt idx="463">
                  <c:v>1.0869</c:v>
                </c:pt>
                <c:pt idx="464">
                  <c:v>1.1227</c:v>
                </c:pt>
                <c:pt idx="465">
                  <c:v>1.1126</c:v>
                </c:pt>
                <c:pt idx="466">
                  <c:v>1.1169</c:v>
                </c:pt>
                <c:pt idx="467">
                  <c:v>1.1765000000000001</c:v>
                </c:pt>
                <c:pt idx="468">
                  <c:v>1.194</c:v>
                </c:pt>
                <c:pt idx="469">
                  <c:v>1.1843000000000001</c:v>
                </c:pt>
                <c:pt idx="470">
                  <c:v>1.1718999999999999</c:v>
                </c:pt>
                <c:pt idx="471">
                  <c:v>1.2229000000000001</c:v>
                </c:pt>
                <c:pt idx="472">
                  <c:v>1.2121</c:v>
                </c:pt>
                <c:pt idx="473">
                  <c:v>1.2819</c:v>
                </c:pt>
                <c:pt idx="474">
                  <c:v>1.286</c:v>
                </c:pt>
                <c:pt idx="475">
                  <c:v>1.2777000000000001</c:v>
                </c:pt>
                <c:pt idx="476">
                  <c:v>1.2722</c:v>
                </c:pt>
                <c:pt idx="477">
                  <c:v>1.3452999999999999</c:v>
                </c:pt>
                <c:pt idx="478">
                  <c:v>1.3855000000000002</c:v>
                </c:pt>
                <c:pt idx="479">
                  <c:v>1.4184999999999999</c:v>
                </c:pt>
                <c:pt idx="480">
                  <c:v>1.4143000000000001</c:v>
                </c:pt>
                <c:pt idx="481">
                  <c:v>1.4169999999999998</c:v>
                </c:pt>
                <c:pt idx="482">
                  <c:v>1.4761000000000002</c:v>
                </c:pt>
                <c:pt idx="483">
                  <c:v>1.4997999999999998</c:v>
                </c:pt>
                <c:pt idx="484">
                  <c:v>1.4897999999999998</c:v>
                </c:pt>
                <c:pt idx="485">
                  <c:v>1.4427000000000001</c:v>
                </c:pt>
                <c:pt idx="486">
                  <c:v>1.3321000000000001</c:v>
                </c:pt>
                <c:pt idx="487">
                  <c:v>1.4713000000000001</c:v>
                </c:pt>
                <c:pt idx="488">
                  <c:v>1.4047999999999998</c:v>
                </c:pt>
                <c:pt idx="489">
                  <c:v>1.3959000000000001</c:v>
                </c:pt>
                <c:pt idx="490">
                  <c:v>1.4094</c:v>
                </c:pt>
                <c:pt idx="491">
                  <c:v>1.3863999999999999</c:v>
                </c:pt>
                <c:pt idx="492">
                  <c:v>1.385</c:v>
                </c:pt>
                <c:pt idx="493">
                  <c:v>1.4021000000000001</c:v>
                </c:pt>
                <c:pt idx="494">
                  <c:v>1.4472</c:v>
                </c:pt>
                <c:pt idx="495">
                  <c:v>1.4594999999999998</c:v>
                </c:pt>
                <c:pt idx="496">
                  <c:v>1.5206999999999999</c:v>
                </c:pt>
                <c:pt idx="497">
                  <c:v>1.5461</c:v>
                </c:pt>
                <c:pt idx="498">
                  <c:v>1.6031</c:v>
                </c:pt>
                <c:pt idx="499">
                  <c:v>1.6225999999999998</c:v>
                </c:pt>
                <c:pt idx="500">
                  <c:v>1.6713</c:v>
                </c:pt>
                <c:pt idx="501">
                  <c:v>1.6000999999999999</c:v>
                </c:pt>
                <c:pt idx="502">
                  <c:v>1.6468</c:v>
                </c:pt>
                <c:pt idx="503">
                  <c:v>1.7150999999999998</c:v>
                </c:pt>
                <c:pt idx="504">
                  <c:v>1.7496</c:v>
                </c:pt>
                <c:pt idx="505">
                  <c:v>1.8069</c:v>
                </c:pt>
                <c:pt idx="506">
                  <c:v>1.7643</c:v>
                </c:pt>
                <c:pt idx="507">
                  <c:v>1.9457</c:v>
                </c:pt>
                <c:pt idx="508">
                  <c:v>2.0268999999999999</c:v>
                </c:pt>
                <c:pt idx="509">
                  <c:v>2.0204</c:v>
                </c:pt>
                <c:pt idx="510">
                  <c:v>1.9483000000000001</c:v>
                </c:pt>
                <c:pt idx="511">
                  <c:v>2.0251999999999999</c:v>
                </c:pt>
                <c:pt idx="512">
                  <c:v>1.9147999999999998</c:v>
                </c:pt>
                <c:pt idx="513">
                  <c:v>2.0547999999999997</c:v>
                </c:pt>
                <c:pt idx="514">
                  <c:v>1.9925999999999999</c:v>
                </c:pt>
                <c:pt idx="515">
                  <c:v>2.0118999999999998</c:v>
                </c:pt>
                <c:pt idx="516">
                  <c:v>2.1227999999999998</c:v>
                </c:pt>
                <c:pt idx="517">
                  <c:v>2.0647000000000002</c:v>
                </c:pt>
                <c:pt idx="518">
                  <c:v>1.9790999999999999</c:v>
                </c:pt>
                <c:pt idx="519">
                  <c:v>2.0362</c:v>
                </c:pt>
                <c:pt idx="520">
                  <c:v>2.0529999999999999</c:v>
                </c:pt>
                <c:pt idx="521">
                  <c:v>2.0478999999999998</c:v>
                </c:pt>
              </c:numCache>
            </c:numRef>
          </c:val>
          <c:smooth val="0"/>
          <c:extLst>
            <c:ext xmlns:c16="http://schemas.microsoft.com/office/drawing/2014/chart" uri="{C3380CC4-5D6E-409C-BE32-E72D297353CC}">
              <c16:uniqueId val="{00000004-A081-48A2-BF27-2AA29073E4D6}"/>
            </c:ext>
          </c:extLst>
        </c:ser>
        <c:dLbls>
          <c:showLegendKey val="0"/>
          <c:showVal val="0"/>
          <c:showCatName val="0"/>
          <c:showSerName val="0"/>
          <c:showPercent val="0"/>
          <c:showBubbleSize val="0"/>
        </c:dLbls>
        <c:smooth val="0"/>
        <c:axId val="1080253568"/>
        <c:axId val="1080272704"/>
      </c:lineChart>
      <c:dateAx>
        <c:axId val="1080253568"/>
        <c:scaling>
          <c:orientation val="minMax"/>
        </c:scaling>
        <c:delete val="0"/>
        <c:axPos val="b"/>
        <c:numFmt formatCode="yy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72704"/>
        <c:crosses val="autoZero"/>
        <c:auto val="0"/>
        <c:lblOffset val="100"/>
        <c:baseTimeUnit val="days"/>
        <c:majorUnit val="360"/>
        <c:majorTimeUnit val="days"/>
      </c:dateAx>
      <c:valAx>
        <c:axId val="1080272704"/>
        <c:scaling>
          <c:orientation val="minMax"/>
        </c:scaling>
        <c:delete val="0"/>
        <c:axPos val="l"/>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5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'10y'!$C$2</c:f>
              <c:strCache>
                <c:ptCount val="1"/>
                <c:pt idx="0">
                  <c:v>AEM</c:v>
                </c:pt>
              </c:strCache>
            </c:strRef>
          </c:tx>
          <c:spPr>
            <a:ln w="28575" cap="rnd">
              <a:solidFill>
                <a:schemeClr val="accent2"/>
              </a:solidFill>
              <a:round/>
            </a:ln>
            <a:effectLst/>
          </c:spPr>
          <c:marker>
            <c:symbol val="none"/>
          </c:marker>
          <c:cat>
            <c:numRef>
              <c:f>'10y'!$B$3:$B$524</c:f>
              <c:numCache>
                <c:formatCode>m/d/yyyy</c:formatCode>
                <c:ptCount val="522"/>
                <c:pt idx="0">
                  <c:v>42209</c:v>
                </c:pt>
                <c:pt idx="1">
                  <c:v>42216</c:v>
                </c:pt>
                <c:pt idx="2">
                  <c:v>42223</c:v>
                </c:pt>
                <c:pt idx="3">
                  <c:v>42230</c:v>
                </c:pt>
                <c:pt idx="4">
                  <c:v>42237</c:v>
                </c:pt>
                <c:pt idx="5">
                  <c:v>42244</c:v>
                </c:pt>
                <c:pt idx="6">
                  <c:v>42251</c:v>
                </c:pt>
                <c:pt idx="7">
                  <c:v>42258</c:v>
                </c:pt>
                <c:pt idx="8">
                  <c:v>42265</c:v>
                </c:pt>
                <c:pt idx="9">
                  <c:v>42272</c:v>
                </c:pt>
                <c:pt idx="10">
                  <c:v>42279</c:v>
                </c:pt>
                <c:pt idx="11">
                  <c:v>42286</c:v>
                </c:pt>
                <c:pt idx="12">
                  <c:v>42293</c:v>
                </c:pt>
                <c:pt idx="13">
                  <c:v>42300</c:v>
                </c:pt>
                <c:pt idx="14">
                  <c:v>42307</c:v>
                </c:pt>
                <c:pt idx="15">
                  <c:v>42314</c:v>
                </c:pt>
                <c:pt idx="16">
                  <c:v>42321</c:v>
                </c:pt>
                <c:pt idx="17">
                  <c:v>42328</c:v>
                </c:pt>
                <c:pt idx="18">
                  <c:v>42335</c:v>
                </c:pt>
                <c:pt idx="19">
                  <c:v>42342</c:v>
                </c:pt>
                <c:pt idx="20">
                  <c:v>42349</c:v>
                </c:pt>
                <c:pt idx="21">
                  <c:v>42356</c:v>
                </c:pt>
                <c:pt idx="22">
                  <c:v>42363</c:v>
                </c:pt>
                <c:pt idx="23">
                  <c:v>42370</c:v>
                </c:pt>
                <c:pt idx="24">
                  <c:v>42377</c:v>
                </c:pt>
                <c:pt idx="25">
                  <c:v>42384</c:v>
                </c:pt>
                <c:pt idx="26">
                  <c:v>42391</c:v>
                </c:pt>
                <c:pt idx="27">
                  <c:v>42398</c:v>
                </c:pt>
                <c:pt idx="28">
                  <c:v>42405</c:v>
                </c:pt>
                <c:pt idx="29">
                  <c:v>42412</c:v>
                </c:pt>
                <c:pt idx="30">
                  <c:v>42419</c:v>
                </c:pt>
                <c:pt idx="31">
                  <c:v>42426</c:v>
                </c:pt>
                <c:pt idx="32">
                  <c:v>42433</c:v>
                </c:pt>
                <c:pt idx="33">
                  <c:v>42440</c:v>
                </c:pt>
                <c:pt idx="34">
                  <c:v>42447</c:v>
                </c:pt>
                <c:pt idx="35">
                  <c:v>42454</c:v>
                </c:pt>
                <c:pt idx="36">
                  <c:v>42461</c:v>
                </c:pt>
                <c:pt idx="37">
                  <c:v>42468</c:v>
                </c:pt>
                <c:pt idx="38">
                  <c:v>42475</c:v>
                </c:pt>
                <c:pt idx="39">
                  <c:v>42482</c:v>
                </c:pt>
                <c:pt idx="40">
                  <c:v>42489</c:v>
                </c:pt>
                <c:pt idx="41">
                  <c:v>42496</c:v>
                </c:pt>
                <c:pt idx="42">
                  <c:v>42503</c:v>
                </c:pt>
                <c:pt idx="43">
                  <c:v>42510</c:v>
                </c:pt>
                <c:pt idx="44">
                  <c:v>42517</c:v>
                </c:pt>
                <c:pt idx="45">
                  <c:v>42524</c:v>
                </c:pt>
                <c:pt idx="46">
                  <c:v>42531</c:v>
                </c:pt>
                <c:pt idx="47">
                  <c:v>42538</c:v>
                </c:pt>
                <c:pt idx="48">
                  <c:v>42545</c:v>
                </c:pt>
                <c:pt idx="49">
                  <c:v>42552</c:v>
                </c:pt>
                <c:pt idx="50">
                  <c:v>42559</c:v>
                </c:pt>
                <c:pt idx="51">
                  <c:v>42566</c:v>
                </c:pt>
                <c:pt idx="52">
                  <c:v>42573</c:v>
                </c:pt>
                <c:pt idx="53">
                  <c:v>42580</c:v>
                </c:pt>
                <c:pt idx="54">
                  <c:v>42587</c:v>
                </c:pt>
                <c:pt idx="55">
                  <c:v>42594</c:v>
                </c:pt>
                <c:pt idx="56">
                  <c:v>42601</c:v>
                </c:pt>
                <c:pt idx="57">
                  <c:v>42608</c:v>
                </c:pt>
                <c:pt idx="58">
                  <c:v>42615</c:v>
                </c:pt>
                <c:pt idx="59">
                  <c:v>42622</c:v>
                </c:pt>
                <c:pt idx="60">
                  <c:v>42629</c:v>
                </c:pt>
                <c:pt idx="61">
                  <c:v>42636</c:v>
                </c:pt>
                <c:pt idx="62">
                  <c:v>42643</c:v>
                </c:pt>
                <c:pt idx="63">
                  <c:v>42650</c:v>
                </c:pt>
                <c:pt idx="64">
                  <c:v>42657</c:v>
                </c:pt>
                <c:pt idx="65">
                  <c:v>42664</c:v>
                </c:pt>
                <c:pt idx="66">
                  <c:v>42671</c:v>
                </c:pt>
                <c:pt idx="67">
                  <c:v>42678</c:v>
                </c:pt>
                <c:pt idx="68">
                  <c:v>42685</c:v>
                </c:pt>
                <c:pt idx="69">
                  <c:v>42692</c:v>
                </c:pt>
                <c:pt idx="70">
                  <c:v>42699</c:v>
                </c:pt>
                <c:pt idx="71">
                  <c:v>42706</c:v>
                </c:pt>
                <c:pt idx="72">
                  <c:v>42713</c:v>
                </c:pt>
                <c:pt idx="73">
                  <c:v>42720</c:v>
                </c:pt>
                <c:pt idx="74">
                  <c:v>42727</c:v>
                </c:pt>
                <c:pt idx="75">
                  <c:v>42734</c:v>
                </c:pt>
                <c:pt idx="76">
                  <c:v>42741</c:v>
                </c:pt>
                <c:pt idx="77">
                  <c:v>42748</c:v>
                </c:pt>
                <c:pt idx="78">
                  <c:v>42755</c:v>
                </c:pt>
                <c:pt idx="79">
                  <c:v>42762</c:v>
                </c:pt>
                <c:pt idx="80">
                  <c:v>42769</c:v>
                </c:pt>
                <c:pt idx="81">
                  <c:v>42776</c:v>
                </c:pt>
                <c:pt idx="82">
                  <c:v>42783</c:v>
                </c:pt>
                <c:pt idx="83">
                  <c:v>42790</c:v>
                </c:pt>
                <c:pt idx="84">
                  <c:v>42797</c:v>
                </c:pt>
                <c:pt idx="85">
                  <c:v>42804</c:v>
                </c:pt>
                <c:pt idx="86">
                  <c:v>42811</c:v>
                </c:pt>
                <c:pt idx="87">
                  <c:v>42818</c:v>
                </c:pt>
                <c:pt idx="88">
                  <c:v>42825</c:v>
                </c:pt>
                <c:pt idx="89">
                  <c:v>42832</c:v>
                </c:pt>
                <c:pt idx="90">
                  <c:v>42839</c:v>
                </c:pt>
                <c:pt idx="91">
                  <c:v>42846</c:v>
                </c:pt>
                <c:pt idx="92">
                  <c:v>42853</c:v>
                </c:pt>
                <c:pt idx="93">
                  <c:v>42860</c:v>
                </c:pt>
                <c:pt idx="94">
                  <c:v>42867</c:v>
                </c:pt>
                <c:pt idx="95">
                  <c:v>42874</c:v>
                </c:pt>
                <c:pt idx="96">
                  <c:v>42881</c:v>
                </c:pt>
                <c:pt idx="97">
                  <c:v>42888</c:v>
                </c:pt>
                <c:pt idx="98">
                  <c:v>42895</c:v>
                </c:pt>
                <c:pt idx="99">
                  <c:v>42902</c:v>
                </c:pt>
                <c:pt idx="100">
                  <c:v>42909</c:v>
                </c:pt>
                <c:pt idx="101">
                  <c:v>42916</c:v>
                </c:pt>
                <c:pt idx="102">
                  <c:v>42923</c:v>
                </c:pt>
                <c:pt idx="103">
                  <c:v>42930</c:v>
                </c:pt>
                <c:pt idx="104">
                  <c:v>42937</c:v>
                </c:pt>
                <c:pt idx="105">
                  <c:v>42944</c:v>
                </c:pt>
                <c:pt idx="106">
                  <c:v>42951</c:v>
                </c:pt>
                <c:pt idx="107">
                  <c:v>42958</c:v>
                </c:pt>
                <c:pt idx="108">
                  <c:v>42965</c:v>
                </c:pt>
                <c:pt idx="109">
                  <c:v>42972</c:v>
                </c:pt>
                <c:pt idx="110">
                  <c:v>42979</c:v>
                </c:pt>
                <c:pt idx="111">
                  <c:v>42986</c:v>
                </c:pt>
                <c:pt idx="112">
                  <c:v>42993</c:v>
                </c:pt>
                <c:pt idx="113">
                  <c:v>43000</c:v>
                </c:pt>
                <c:pt idx="114">
                  <c:v>43007</c:v>
                </c:pt>
                <c:pt idx="115">
                  <c:v>43014</c:v>
                </c:pt>
                <c:pt idx="116">
                  <c:v>43021</c:v>
                </c:pt>
                <c:pt idx="117">
                  <c:v>43028</c:v>
                </c:pt>
                <c:pt idx="118">
                  <c:v>43035</c:v>
                </c:pt>
                <c:pt idx="119">
                  <c:v>43042</c:v>
                </c:pt>
                <c:pt idx="120">
                  <c:v>43049</c:v>
                </c:pt>
                <c:pt idx="121">
                  <c:v>43056</c:v>
                </c:pt>
                <c:pt idx="122">
                  <c:v>43063</c:v>
                </c:pt>
                <c:pt idx="123">
                  <c:v>43070</c:v>
                </c:pt>
                <c:pt idx="124">
                  <c:v>43077</c:v>
                </c:pt>
                <c:pt idx="125">
                  <c:v>43084</c:v>
                </c:pt>
                <c:pt idx="126">
                  <c:v>43091</c:v>
                </c:pt>
                <c:pt idx="127">
                  <c:v>43098</c:v>
                </c:pt>
                <c:pt idx="128">
                  <c:v>43105</c:v>
                </c:pt>
                <c:pt idx="129">
                  <c:v>43112</c:v>
                </c:pt>
                <c:pt idx="130">
                  <c:v>43119</c:v>
                </c:pt>
                <c:pt idx="131">
                  <c:v>43126</c:v>
                </c:pt>
                <c:pt idx="132">
                  <c:v>43133</c:v>
                </c:pt>
                <c:pt idx="133">
                  <c:v>43140</c:v>
                </c:pt>
                <c:pt idx="134">
                  <c:v>43147</c:v>
                </c:pt>
                <c:pt idx="135">
                  <c:v>43154</c:v>
                </c:pt>
                <c:pt idx="136">
                  <c:v>43161</c:v>
                </c:pt>
                <c:pt idx="137">
                  <c:v>43168</c:v>
                </c:pt>
                <c:pt idx="138">
                  <c:v>43175</c:v>
                </c:pt>
                <c:pt idx="139">
                  <c:v>43182</c:v>
                </c:pt>
                <c:pt idx="140">
                  <c:v>43189</c:v>
                </c:pt>
                <c:pt idx="141">
                  <c:v>43196</c:v>
                </c:pt>
                <c:pt idx="142">
                  <c:v>43203</c:v>
                </c:pt>
                <c:pt idx="143">
                  <c:v>43210</c:v>
                </c:pt>
                <c:pt idx="144">
                  <c:v>43217</c:v>
                </c:pt>
                <c:pt idx="145">
                  <c:v>43224</c:v>
                </c:pt>
                <c:pt idx="146">
                  <c:v>43231</c:v>
                </c:pt>
                <c:pt idx="147">
                  <c:v>43238</c:v>
                </c:pt>
                <c:pt idx="148">
                  <c:v>43245</c:v>
                </c:pt>
                <c:pt idx="149">
                  <c:v>43252</c:v>
                </c:pt>
                <c:pt idx="150">
                  <c:v>43259</c:v>
                </c:pt>
                <c:pt idx="151">
                  <c:v>43266</c:v>
                </c:pt>
                <c:pt idx="152">
                  <c:v>43273</c:v>
                </c:pt>
                <c:pt idx="153">
                  <c:v>43280</c:v>
                </c:pt>
                <c:pt idx="154">
                  <c:v>43287</c:v>
                </c:pt>
                <c:pt idx="155">
                  <c:v>43294</c:v>
                </c:pt>
                <c:pt idx="156">
                  <c:v>43301</c:v>
                </c:pt>
                <c:pt idx="157">
                  <c:v>43308</c:v>
                </c:pt>
                <c:pt idx="158">
                  <c:v>43315</c:v>
                </c:pt>
                <c:pt idx="159">
                  <c:v>43322</c:v>
                </c:pt>
                <c:pt idx="160">
                  <c:v>43329</c:v>
                </c:pt>
                <c:pt idx="161">
                  <c:v>43336</c:v>
                </c:pt>
                <c:pt idx="162">
                  <c:v>43343</c:v>
                </c:pt>
                <c:pt idx="163">
                  <c:v>43350</c:v>
                </c:pt>
                <c:pt idx="164">
                  <c:v>43357</c:v>
                </c:pt>
                <c:pt idx="165">
                  <c:v>43364</c:v>
                </c:pt>
                <c:pt idx="166">
                  <c:v>43371</c:v>
                </c:pt>
                <c:pt idx="167">
                  <c:v>43378</c:v>
                </c:pt>
                <c:pt idx="168">
                  <c:v>43385</c:v>
                </c:pt>
                <c:pt idx="169">
                  <c:v>43392</c:v>
                </c:pt>
                <c:pt idx="170">
                  <c:v>43399</c:v>
                </c:pt>
                <c:pt idx="171">
                  <c:v>43406</c:v>
                </c:pt>
                <c:pt idx="172">
                  <c:v>43413</c:v>
                </c:pt>
                <c:pt idx="173">
                  <c:v>43420</c:v>
                </c:pt>
                <c:pt idx="174">
                  <c:v>43427</c:v>
                </c:pt>
                <c:pt idx="175">
                  <c:v>43434</c:v>
                </c:pt>
                <c:pt idx="176">
                  <c:v>43441</c:v>
                </c:pt>
                <c:pt idx="177">
                  <c:v>43448</c:v>
                </c:pt>
                <c:pt idx="178">
                  <c:v>43455</c:v>
                </c:pt>
                <c:pt idx="179">
                  <c:v>43462</c:v>
                </c:pt>
                <c:pt idx="180">
                  <c:v>43469</c:v>
                </c:pt>
                <c:pt idx="181">
                  <c:v>43476</c:v>
                </c:pt>
                <c:pt idx="182">
                  <c:v>43483</c:v>
                </c:pt>
                <c:pt idx="183">
                  <c:v>43490</c:v>
                </c:pt>
                <c:pt idx="184">
                  <c:v>43497</c:v>
                </c:pt>
                <c:pt idx="185">
                  <c:v>43504</c:v>
                </c:pt>
                <c:pt idx="186">
                  <c:v>43511</c:v>
                </c:pt>
                <c:pt idx="187">
                  <c:v>43518</c:v>
                </c:pt>
                <c:pt idx="188">
                  <c:v>43525</c:v>
                </c:pt>
                <c:pt idx="189">
                  <c:v>43532</c:v>
                </c:pt>
                <c:pt idx="190">
                  <c:v>43539</c:v>
                </c:pt>
                <c:pt idx="191">
                  <c:v>43546</c:v>
                </c:pt>
                <c:pt idx="192">
                  <c:v>43553</c:v>
                </c:pt>
                <c:pt idx="193">
                  <c:v>43560</c:v>
                </c:pt>
                <c:pt idx="194">
                  <c:v>43567</c:v>
                </c:pt>
                <c:pt idx="195">
                  <c:v>43574</c:v>
                </c:pt>
                <c:pt idx="196">
                  <c:v>43581</c:v>
                </c:pt>
                <c:pt idx="197">
                  <c:v>43588</c:v>
                </c:pt>
                <c:pt idx="198">
                  <c:v>43595</c:v>
                </c:pt>
                <c:pt idx="199">
                  <c:v>43602</c:v>
                </c:pt>
                <c:pt idx="200">
                  <c:v>43609</c:v>
                </c:pt>
                <c:pt idx="201">
                  <c:v>43616</c:v>
                </c:pt>
                <c:pt idx="202">
                  <c:v>43623</c:v>
                </c:pt>
                <c:pt idx="203">
                  <c:v>43630</c:v>
                </c:pt>
                <c:pt idx="204">
                  <c:v>43637</c:v>
                </c:pt>
                <c:pt idx="205">
                  <c:v>43644</c:v>
                </c:pt>
                <c:pt idx="206">
                  <c:v>43651</c:v>
                </c:pt>
                <c:pt idx="207">
                  <c:v>43658</c:v>
                </c:pt>
                <c:pt idx="208">
                  <c:v>43665</c:v>
                </c:pt>
                <c:pt idx="209">
                  <c:v>43672</c:v>
                </c:pt>
                <c:pt idx="210">
                  <c:v>43679</c:v>
                </c:pt>
                <c:pt idx="211">
                  <c:v>43686</c:v>
                </c:pt>
                <c:pt idx="212">
                  <c:v>43693</c:v>
                </c:pt>
                <c:pt idx="213">
                  <c:v>43700</c:v>
                </c:pt>
                <c:pt idx="214">
                  <c:v>43707</c:v>
                </c:pt>
                <c:pt idx="215">
                  <c:v>43714</c:v>
                </c:pt>
                <c:pt idx="216">
                  <c:v>43721</c:v>
                </c:pt>
                <c:pt idx="217">
                  <c:v>43728</c:v>
                </c:pt>
                <c:pt idx="218">
                  <c:v>43735</c:v>
                </c:pt>
                <c:pt idx="219">
                  <c:v>43742</c:v>
                </c:pt>
                <c:pt idx="220">
                  <c:v>43749</c:v>
                </c:pt>
                <c:pt idx="221">
                  <c:v>43756</c:v>
                </c:pt>
                <c:pt idx="222">
                  <c:v>43763</c:v>
                </c:pt>
                <c:pt idx="223">
                  <c:v>43770</c:v>
                </c:pt>
                <c:pt idx="224">
                  <c:v>43777</c:v>
                </c:pt>
                <c:pt idx="225">
                  <c:v>43784</c:v>
                </c:pt>
                <c:pt idx="226">
                  <c:v>43791</c:v>
                </c:pt>
                <c:pt idx="227">
                  <c:v>43798</c:v>
                </c:pt>
                <c:pt idx="228">
                  <c:v>43805</c:v>
                </c:pt>
                <c:pt idx="229">
                  <c:v>43812</c:v>
                </c:pt>
                <c:pt idx="230">
                  <c:v>43819</c:v>
                </c:pt>
                <c:pt idx="231">
                  <c:v>43826</c:v>
                </c:pt>
                <c:pt idx="232">
                  <c:v>43833</c:v>
                </c:pt>
                <c:pt idx="233">
                  <c:v>43840</c:v>
                </c:pt>
                <c:pt idx="234">
                  <c:v>43847</c:v>
                </c:pt>
                <c:pt idx="235">
                  <c:v>43854</c:v>
                </c:pt>
                <c:pt idx="236">
                  <c:v>43861</c:v>
                </c:pt>
                <c:pt idx="237">
                  <c:v>43868</c:v>
                </c:pt>
                <c:pt idx="238">
                  <c:v>43875</c:v>
                </c:pt>
                <c:pt idx="239">
                  <c:v>43882</c:v>
                </c:pt>
                <c:pt idx="240">
                  <c:v>43889</c:v>
                </c:pt>
                <c:pt idx="241">
                  <c:v>43896</c:v>
                </c:pt>
                <c:pt idx="242">
                  <c:v>43903</c:v>
                </c:pt>
                <c:pt idx="243">
                  <c:v>43910</c:v>
                </c:pt>
                <c:pt idx="244">
                  <c:v>43917</c:v>
                </c:pt>
                <c:pt idx="245">
                  <c:v>43924</c:v>
                </c:pt>
                <c:pt idx="246">
                  <c:v>43931</c:v>
                </c:pt>
                <c:pt idx="247">
                  <c:v>43938</c:v>
                </c:pt>
                <c:pt idx="248">
                  <c:v>43945</c:v>
                </c:pt>
                <c:pt idx="249">
                  <c:v>43952</c:v>
                </c:pt>
                <c:pt idx="250">
                  <c:v>43959</c:v>
                </c:pt>
                <c:pt idx="251">
                  <c:v>43966</c:v>
                </c:pt>
                <c:pt idx="252">
                  <c:v>43973</c:v>
                </c:pt>
                <c:pt idx="253">
                  <c:v>43980</c:v>
                </c:pt>
                <c:pt idx="254">
                  <c:v>43987</c:v>
                </c:pt>
                <c:pt idx="255">
                  <c:v>43994</c:v>
                </c:pt>
                <c:pt idx="256">
                  <c:v>44001</c:v>
                </c:pt>
                <c:pt idx="257">
                  <c:v>44008</c:v>
                </c:pt>
                <c:pt idx="258">
                  <c:v>44015</c:v>
                </c:pt>
                <c:pt idx="259">
                  <c:v>44022</c:v>
                </c:pt>
                <c:pt idx="260">
                  <c:v>44029</c:v>
                </c:pt>
                <c:pt idx="261">
                  <c:v>44036</c:v>
                </c:pt>
                <c:pt idx="262">
                  <c:v>44043</c:v>
                </c:pt>
                <c:pt idx="263">
                  <c:v>44050</c:v>
                </c:pt>
                <c:pt idx="264">
                  <c:v>44057</c:v>
                </c:pt>
                <c:pt idx="265">
                  <c:v>44064</c:v>
                </c:pt>
                <c:pt idx="266">
                  <c:v>44071</c:v>
                </c:pt>
                <c:pt idx="267">
                  <c:v>44078</c:v>
                </c:pt>
                <c:pt idx="268">
                  <c:v>44085</c:v>
                </c:pt>
                <c:pt idx="269">
                  <c:v>44092</c:v>
                </c:pt>
                <c:pt idx="270">
                  <c:v>44099</c:v>
                </c:pt>
                <c:pt idx="271">
                  <c:v>44106</c:v>
                </c:pt>
                <c:pt idx="272">
                  <c:v>44113</c:v>
                </c:pt>
                <c:pt idx="273">
                  <c:v>44120</c:v>
                </c:pt>
                <c:pt idx="274">
                  <c:v>44127</c:v>
                </c:pt>
                <c:pt idx="275">
                  <c:v>44134</c:v>
                </c:pt>
                <c:pt idx="276">
                  <c:v>44141</c:v>
                </c:pt>
                <c:pt idx="277">
                  <c:v>44148</c:v>
                </c:pt>
                <c:pt idx="278">
                  <c:v>44155</c:v>
                </c:pt>
                <c:pt idx="279">
                  <c:v>44162</c:v>
                </c:pt>
                <c:pt idx="280">
                  <c:v>44169</c:v>
                </c:pt>
                <c:pt idx="281">
                  <c:v>44176</c:v>
                </c:pt>
                <c:pt idx="282">
                  <c:v>44183</c:v>
                </c:pt>
                <c:pt idx="283">
                  <c:v>44190</c:v>
                </c:pt>
                <c:pt idx="284">
                  <c:v>44197</c:v>
                </c:pt>
                <c:pt idx="285">
                  <c:v>44204</c:v>
                </c:pt>
                <c:pt idx="286">
                  <c:v>44211</c:v>
                </c:pt>
                <c:pt idx="287">
                  <c:v>44218</c:v>
                </c:pt>
                <c:pt idx="288">
                  <c:v>44225</c:v>
                </c:pt>
                <c:pt idx="289">
                  <c:v>44232</c:v>
                </c:pt>
                <c:pt idx="290">
                  <c:v>44239</c:v>
                </c:pt>
                <c:pt idx="291">
                  <c:v>44246</c:v>
                </c:pt>
                <c:pt idx="292">
                  <c:v>44253</c:v>
                </c:pt>
                <c:pt idx="293">
                  <c:v>44260</c:v>
                </c:pt>
                <c:pt idx="294">
                  <c:v>44267</c:v>
                </c:pt>
                <c:pt idx="295">
                  <c:v>44274</c:v>
                </c:pt>
                <c:pt idx="296">
                  <c:v>44281</c:v>
                </c:pt>
                <c:pt idx="297">
                  <c:v>44288</c:v>
                </c:pt>
                <c:pt idx="298">
                  <c:v>44295</c:v>
                </c:pt>
                <c:pt idx="299">
                  <c:v>44302</c:v>
                </c:pt>
                <c:pt idx="300">
                  <c:v>44309</c:v>
                </c:pt>
                <c:pt idx="301">
                  <c:v>44316</c:v>
                </c:pt>
                <c:pt idx="302">
                  <c:v>44323</c:v>
                </c:pt>
                <c:pt idx="303">
                  <c:v>44330</c:v>
                </c:pt>
                <c:pt idx="304">
                  <c:v>44337</c:v>
                </c:pt>
                <c:pt idx="305">
                  <c:v>44344</c:v>
                </c:pt>
                <c:pt idx="306">
                  <c:v>44351</c:v>
                </c:pt>
                <c:pt idx="307">
                  <c:v>44358</c:v>
                </c:pt>
                <c:pt idx="308">
                  <c:v>44365</c:v>
                </c:pt>
                <c:pt idx="309">
                  <c:v>44372</c:v>
                </c:pt>
                <c:pt idx="310">
                  <c:v>44379</c:v>
                </c:pt>
                <c:pt idx="311">
                  <c:v>44386</c:v>
                </c:pt>
                <c:pt idx="312">
                  <c:v>44393</c:v>
                </c:pt>
                <c:pt idx="313">
                  <c:v>44400</c:v>
                </c:pt>
                <c:pt idx="314">
                  <c:v>44407</c:v>
                </c:pt>
                <c:pt idx="315">
                  <c:v>44414</c:v>
                </c:pt>
                <c:pt idx="316">
                  <c:v>44421</c:v>
                </c:pt>
                <c:pt idx="317">
                  <c:v>44428</c:v>
                </c:pt>
                <c:pt idx="318">
                  <c:v>44435</c:v>
                </c:pt>
                <c:pt idx="319">
                  <c:v>44442</c:v>
                </c:pt>
                <c:pt idx="320">
                  <c:v>44449</c:v>
                </c:pt>
                <c:pt idx="321">
                  <c:v>44456</c:v>
                </c:pt>
                <c:pt idx="322">
                  <c:v>44463</c:v>
                </c:pt>
                <c:pt idx="323">
                  <c:v>44470</c:v>
                </c:pt>
                <c:pt idx="324">
                  <c:v>44477</c:v>
                </c:pt>
                <c:pt idx="325">
                  <c:v>44484</c:v>
                </c:pt>
                <c:pt idx="326">
                  <c:v>44491</c:v>
                </c:pt>
                <c:pt idx="327">
                  <c:v>44498</c:v>
                </c:pt>
                <c:pt idx="328">
                  <c:v>44505</c:v>
                </c:pt>
                <c:pt idx="329">
                  <c:v>44512</c:v>
                </c:pt>
                <c:pt idx="330">
                  <c:v>44519</c:v>
                </c:pt>
                <c:pt idx="331">
                  <c:v>44526</c:v>
                </c:pt>
                <c:pt idx="332">
                  <c:v>44533</c:v>
                </c:pt>
                <c:pt idx="333">
                  <c:v>44540</c:v>
                </c:pt>
                <c:pt idx="334">
                  <c:v>44547</c:v>
                </c:pt>
                <c:pt idx="335">
                  <c:v>44554</c:v>
                </c:pt>
                <c:pt idx="336">
                  <c:v>44561</c:v>
                </c:pt>
                <c:pt idx="337">
                  <c:v>44568</c:v>
                </c:pt>
                <c:pt idx="338">
                  <c:v>44575</c:v>
                </c:pt>
                <c:pt idx="339">
                  <c:v>44582</c:v>
                </c:pt>
                <c:pt idx="340">
                  <c:v>44589</c:v>
                </c:pt>
                <c:pt idx="341">
                  <c:v>44596</c:v>
                </c:pt>
                <c:pt idx="342">
                  <c:v>44603</c:v>
                </c:pt>
                <c:pt idx="343">
                  <c:v>44610</c:v>
                </c:pt>
                <c:pt idx="344">
                  <c:v>44617</c:v>
                </c:pt>
                <c:pt idx="345">
                  <c:v>44624</c:v>
                </c:pt>
                <c:pt idx="346">
                  <c:v>44631</c:v>
                </c:pt>
                <c:pt idx="347">
                  <c:v>44638</c:v>
                </c:pt>
                <c:pt idx="348">
                  <c:v>44645</c:v>
                </c:pt>
                <c:pt idx="349">
                  <c:v>44652</c:v>
                </c:pt>
                <c:pt idx="350">
                  <c:v>44659</c:v>
                </c:pt>
                <c:pt idx="351">
                  <c:v>44666</c:v>
                </c:pt>
                <c:pt idx="352">
                  <c:v>44673</c:v>
                </c:pt>
                <c:pt idx="353">
                  <c:v>44680</c:v>
                </c:pt>
                <c:pt idx="354">
                  <c:v>44687</c:v>
                </c:pt>
                <c:pt idx="355">
                  <c:v>44694</c:v>
                </c:pt>
                <c:pt idx="356">
                  <c:v>44701</c:v>
                </c:pt>
                <c:pt idx="357">
                  <c:v>44708</c:v>
                </c:pt>
                <c:pt idx="358">
                  <c:v>44715</c:v>
                </c:pt>
                <c:pt idx="359">
                  <c:v>44722</c:v>
                </c:pt>
                <c:pt idx="360">
                  <c:v>44729</c:v>
                </c:pt>
                <c:pt idx="361">
                  <c:v>44736</c:v>
                </c:pt>
                <c:pt idx="362">
                  <c:v>44743</c:v>
                </c:pt>
                <c:pt idx="363">
                  <c:v>44750</c:v>
                </c:pt>
                <c:pt idx="364">
                  <c:v>44757</c:v>
                </c:pt>
                <c:pt idx="365">
                  <c:v>44764</c:v>
                </c:pt>
                <c:pt idx="366">
                  <c:v>44771</c:v>
                </c:pt>
                <c:pt idx="367">
                  <c:v>44778</c:v>
                </c:pt>
                <c:pt idx="368">
                  <c:v>44785</c:v>
                </c:pt>
                <c:pt idx="369">
                  <c:v>44792</c:v>
                </c:pt>
                <c:pt idx="370">
                  <c:v>44799</c:v>
                </c:pt>
                <c:pt idx="371">
                  <c:v>44806</c:v>
                </c:pt>
                <c:pt idx="372">
                  <c:v>44813</c:v>
                </c:pt>
                <c:pt idx="373">
                  <c:v>44820</c:v>
                </c:pt>
                <c:pt idx="374">
                  <c:v>44827</c:v>
                </c:pt>
                <c:pt idx="375">
                  <c:v>44834</c:v>
                </c:pt>
                <c:pt idx="376">
                  <c:v>44841</c:v>
                </c:pt>
                <c:pt idx="377">
                  <c:v>44848</c:v>
                </c:pt>
                <c:pt idx="378">
                  <c:v>44855</c:v>
                </c:pt>
                <c:pt idx="379">
                  <c:v>44862</c:v>
                </c:pt>
                <c:pt idx="380">
                  <c:v>44869</c:v>
                </c:pt>
                <c:pt idx="381">
                  <c:v>44876</c:v>
                </c:pt>
                <c:pt idx="382">
                  <c:v>44883</c:v>
                </c:pt>
                <c:pt idx="383">
                  <c:v>44890</c:v>
                </c:pt>
                <c:pt idx="384">
                  <c:v>44897</c:v>
                </c:pt>
                <c:pt idx="385">
                  <c:v>44904</c:v>
                </c:pt>
                <c:pt idx="386">
                  <c:v>44911</c:v>
                </c:pt>
                <c:pt idx="387">
                  <c:v>44918</c:v>
                </c:pt>
                <c:pt idx="388">
                  <c:v>44925</c:v>
                </c:pt>
                <c:pt idx="389">
                  <c:v>44932</c:v>
                </c:pt>
                <c:pt idx="390">
                  <c:v>44939</c:v>
                </c:pt>
                <c:pt idx="391">
                  <c:v>44946</c:v>
                </c:pt>
                <c:pt idx="392">
                  <c:v>44953</c:v>
                </c:pt>
                <c:pt idx="393">
                  <c:v>44960</c:v>
                </c:pt>
                <c:pt idx="394">
                  <c:v>44967</c:v>
                </c:pt>
                <c:pt idx="395">
                  <c:v>44974</c:v>
                </c:pt>
                <c:pt idx="396">
                  <c:v>44981</c:v>
                </c:pt>
                <c:pt idx="397">
                  <c:v>44988</c:v>
                </c:pt>
                <c:pt idx="398">
                  <c:v>44995</c:v>
                </c:pt>
                <c:pt idx="399">
                  <c:v>45002</c:v>
                </c:pt>
                <c:pt idx="400">
                  <c:v>45009</c:v>
                </c:pt>
                <c:pt idx="401">
                  <c:v>45016</c:v>
                </c:pt>
                <c:pt idx="402">
                  <c:v>45023</c:v>
                </c:pt>
                <c:pt idx="403">
                  <c:v>45030</c:v>
                </c:pt>
                <c:pt idx="404">
                  <c:v>45037</c:v>
                </c:pt>
                <c:pt idx="405">
                  <c:v>45044</c:v>
                </c:pt>
                <c:pt idx="406">
                  <c:v>45051</c:v>
                </c:pt>
                <c:pt idx="407">
                  <c:v>45058</c:v>
                </c:pt>
                <c:pt idx="408">
                  <c:v>45065</c:v>
                </c:pt>
                <c:pt idx="409">
                  <c:v>45072</c:v>
                </c:pt>
                <c:pt idx="410">
                  <c:v>45079</c:v>
                </c:pt>
                <c:pt idx="411">
                  <c:v>45086</c:v>
                </c:pt>
                <c:pt idx="412">
                  <c:v>45093</c:v>
                </c:pt>
                <c:pt idx="413">
                  <c:v>45100</c:v>
                </c:pt>
                <c:pt idx="414">
                  <c:v>45107</c:v>
                </c:pt>
                <c:pt idx="415">
                  <c:v>45114</c:v>
                </c:pt>
                <c:pt idx="416">
                  <c:v>45121</c:v>
                </c:pt>
                <c:pt idx="417">
                  <c:v>45128</c:v>
                </c:pt>
                <c:pt idx="418">
                  <c:v>45135</c:v>
                </c:pt>
                <c:pt idx="419">
                  <c:v>45142</c:v>
                </c:pt>
                <c:pt idx="420">
                  <c:v>45149</c:v>
                </c:pt>
                <c:pt idx="421">
                  <c:v>45156</c:v>
                </c:pt>
                <c:pt idx="422">
                  <c:v>45163</c:v>
                </c:pt>
                <c:pt idx="423">
                  <c:v>45170</c:v>
                </c:pt>
                <c:pt idx="424">
                  <c:v>45177</c:v>
                </c:pt>
                <c:pt idx="425">
                  <c:v>45184</c:v>
                </c:pt>
                <c:pt idx="426">
                  <c:v>45191</c:v>
                </c:pt>
                <c:pt idx="427">
                  <c:v>45198</c:v>
                </c:pt>
                <c:pt idx="428">
                  <c:v>45205</c:v>
                </c:pt>
                <c:pt idx="429">
                  <c:v>45212</c:v>
                </c:pt>
                <c:pt idx="430">
                  <c:v>45219</c:v>
                </c:pt>
                <c:pt idx="431">
                  <c:v>45226</c:v>
                </c:pt>
                <c:pt idx="432">
                  <c:v>45233</c:v>
                </c:pt>
                <c:pt idx="433">
                  <c:v>45240</c:v>
                </c:pt>
                <c:pt idx="434">
                  <c:v>45247</c:v>
                </c:pt>
                <c:pt idx="435">
                  <c:v>45254</c:v>
                </c:pt>
                <c:pt idx="436">
                  <c:v>45261</c:v>
                </c:pt>
                <c:pt idx="437">
                  <c:v>45268</c:v>
                </c:pt>
                <c:pt idx="438">
                  <c:v>45275</c:v>
                </c:pt>
                <c:pt idx="439">
                  <c:v>45282</c:v>
                </c:pt>
                <c:pt idx="440">
                  <c:v>45289</c:v>
                </c:pt>
                <c:pt idx="441">
                  <c:v>45296</c:v>
                </c:pt>
                <c:pt idx="442">
                  <c:v>45303</c:v>
                </c:pt>
                <c:pt idx="443">
                  <c:v>45310</c:v>
                </c:pt>
                <c:pt idx="444">
                  <c:v>45317</c:v>
                </c:pt>
                <c:pt idx="445">
                  <c:v>45324</c:v>
                </c:pt>
                <c:pt idx="446">
                  <c:v>45331</c:v>
                </c:pt>
                <c:pt idx="447">
                  <c:v>45338</c:v>
                </c:pt>
                <c:pt idx="448">
                  <c:v>45345</c:v>
                </c:pt>
                <c:pt idx="449">
                  <c:v>45352</c:v>
                </c:pt>
                <c:pt idx="450">
                  <c:v>45359</c:v>
                </c:pt>
                <c:pt idx="451">
                  <c:v>45366</c:v>
                </c:pt>
                <c:pt idx="452">
                  <c:v>45373</c:v>
                </c:pt>
                <c:pt idx="453">
                  <c:v>45380</c:v>
                </c:pt>
                <c:pt idx="454">
                  <c:v>45387</c:v>
                </c:pt>
                <c:pt idx="455">
                  <c:v>45394</c:v>
                </c:pt>
                <c:pt idx="456">
                  <c:v>45401</c:v>
                </c:pt>
                <c:pt idx="457">
                  <c:v>45408</c:v>
                </c:pt>
                <c:pt idx="458">
                  <c:v>45415</c:v>
                </c:pt>
                <c:pt idx="459">
                  <c:v>45422</c:v>
                </c:pt>
                <c:pt idx="460">
                  <c:v>45429</c:v>
                </c:pt>
                <c:pt idx="461">
                  <c:v>45436</c:v>
                </c:pt>
                <c:pt idx="462">
                  <c:v>45443</c:v>
                </c:pt>
                <c:pt idx="463">
                  <c:v>45450</c:v>
                </c:pt>
                <c:pt idx="464">
                  <c:v>45457</c:v>
                </c:pt>
                <c:pt idx="465">
                  <c:v>45464</c:v>
                </c:pt>
                <c:pt idx="466">
                  <c:v>45471</c:v>
                </c:pt>
                <c:pt idx="467">
                  <c:v>45478</c:v>
                </c:pt>
                <c:pt idx="468">
                  <c:v>45485</c:v>
                </c:pt>
                <c:pt idx="469">
                  <c:v>45492</c:v>
                </c:pt>
                <c:pt idx="470">
                  <c:v>45499</c:v>
                </c:pt>
                <c:pt idx="471">
                  <c:v>45506</c:v>
                </c:pt>
                <c:pt idx="472">
                  <c:v>45513</c:v>
                </c:pt>
                <c:pt idx="473">
                  <c:v>45520</c:v>
                </c:pt>
                <c:pt idx="474">
                  <c:v>45527</c:v>
                </c:pt>
                <c:pt idx="475">
                  <c:v>45534</c:v>
                </c:pt>
                <c:pt idx="476">
                  <c:v>45541</c:v>
                </c:pt>
                <c:pt idx="477">
                  <c:v>45548</c:v>
                </c:pt>
                <c:pt idx="478">
                  <c:v>45555</c:v>
                </c:pt>
                <c:pt idx="479">
                  <c:v>45562</c:v>
                </c:pt>
                <c:pt idx="480">
                  <c:v>45569</c:v>
                </c:pt>
                <c:pt idx="481">
                  <c:v>45576</c:v>
                </c:pt>
                <c:pt idx="482">
                  <c:v>45583</c:v>
                </c:pt>
                <c:pt idx="483">
                  <c:v>45590</c:v>
                </c:pt>
                <c:pt idx="484">
                  <c:v>45597</c:v>
                </c:pt>
                <c:pt idx="485">
                  <c:v>45604</c:v>
                </c:pt>
                <c:pt idx="486">
                  <c:v>45611</c:v>
                </c:pt>
                <c:pt idx="487">
                  <c:v>45618</c:v>
                </c:pt>
                <c:pt idx="488">
                  <c:v>45625</c:v>
                </c:pt>
                <c:pt idx="489">
                  <c:v>45632</c:v>
                </c:pt>
                <c:pt idx="490">
                  <c:v>45639</c:v>
                </c:pt>
                <c:pt idx="491">
                  <c:v>45646</c:v>
                </c:pt>
                <c:pt idx="492">
                  <c:v>45653</c:v>
                </c:pt>
                <c:pt idx="493">
                  <c:v>45660</c:v>
                </c:pt>
                <c:pt idx="494">
                  <c:v>45667</c:v>
                </c:pt>
                <c:pt idx="495">
                  <c:v>45674</c:v>
                </c:pt>
                <c:pt idx="496">
                  <c:v>45681</c:v>
                </c:pt>
                <c:pt idx="497">
                  <c:v>45688</c:v>
                </c:pt>
                <c:pt idx="498">
                  <c:v>45695</c:v>
                </c:pt>
                <c:pt idx="499">
                  <c:v>45702</c:v>
                </c:pt>
                <c:pt idx="500">
                  <c:v>45709</c:v>
                </c:pt>
                <c:pt idx="501">
                  <c:v>45716</c:v>
                </c:pt>
                <c:pt idx="502">
                  <c:v>45723</c:v>
                </c:pt>
                <c:pt idx="503">
                  <c:v>45730</c:v>
                </c:pt>
                <c:pt idx="504">
                  <c:v>45737</c:v>
                </c:pt>
                <c:pt idx="505">
                  <c:v>45744</c:v>
                </c:pt>
                <c:pt idx="506">
                  <c:v>45751</c:v>
                </c:pt>
                <c:pt idx="507">
                  <c:v>45758</c:v>
                </c:pt>
                <c:pt idx="508">
                  <c:v>45765</c:v>
                </c:pt>
                <c:pt idx="509">
                  <c:v>45772</c:v>
                </c:pt>
                <c:pt idx="510">
                  <c:v>45779</c:v>
                </c:pt>
                <c:pt idx="511">
                  <c:v>45786</c:v>
                </c:pt>
                <c:pt idx="512">
                  <c:v>45793</c:v>
                </c:pt>
                <c:pt idx="513">
                  <c:v>45800</c:v>
                </c:pt>
                <c:pt idx="514">
                  <c:v>45807</c:v>
                </c:pt>
                <c:pt idx="515">
                  <c:v>45814</c:v>
                </c:pt>
                <c:pt idx="516">
                  <c:v>45821</c:v>
                </c:pt>
                <c:pt idx="517">
                  <c:v>45828</c:v>
                </c:pt>
                <c:pt idx="518">
                  <c:v>45835</c:v>
                </c:pt>
                <c:pt idx="519">
                  <c:v>45842</c:v>
                </c:pt>
                <c:pt idx="520">
                  <c:v>45849</c:v>
                </c:pt>
                <c:pt idx="521">
                  <c:v>45856</c:v>
                </c:pt>
              </c:numCache>
            </c:numRef>
          </c:cat>
          <c:val>
            <c:numRef>
              <c:f>'10y'!$C$3:$C$524</c:f>
              <c:numCache>
                <c:formatCode>0%</c:formatCode>
                <c:ptCount val="522"/>
                <c:pt idx="0">
                  <c:v>0</c:v>
                </c:pt>
                <c:pt idx="1">
                  <c:v>-7.4216000000000004E-2</c:v>
                </c:pt>
                <c:pt idx="2">
                  <c:v>-7.3576000000000003E-2</c:v>
                </c:pt>
                <c:pt idx="3">
                  <c:v>-8.6370000000000006E-3</c:v>
                </c:pt>
                <c:pt idx="4">
                  <c:v>0.10268700000000001</c:v>
                </c:pt>
                <c:pt idx="5">
                  <c:v>3.9987000000000002E-2</c:v>
                </c:pt>
                <c:pt idx="6">
                  <c:v>-3.2629999999999999E-2</c:v>
                </c:pt>
                <c:pt idx="7">
                  <c:v>-6.0781000000000002E-2</c:v>
                </c:pt>
                <c:pt idx="8">
                  <c:v>3.3269E-2</c:v>
                </c:pt>
                <c:pt idx="9">
                  <c:v>0.106526</c:v>
                </c:pt>
                <c:pt idx="10">
                  <c:v>0.170825</c:v>
                </c:pt>
                <c:pt idx="11">
                  <c:v>0.18873999999999999</c:v>
                </c:pt>
                <c:pt idx="12">
                  <c:v>0.20505400000000001</c:v>
                </c:pt>
                <c:pt idx="13">
                  <c:v>0.22648800000000002</c:v>
                </c:pt>
                <c:pt idx="14">
                  <c:v>0.182342</c:v>
                </c:pt>
                <c:pt idx="15">
                  <c:v>7.0057999999999995E-2</c:v>
                </c:pt>
                <c:pt idx="16">
                  <c:v>0.110365</c:v>
                </c:pt>
                <c:pt idx="17">
                  <c:v>0.11708299999999999</c:v>
                </c:pt>
                <c:pt idx="18">
                  <c:v>0.114203</c:v>
                </c:pt>
                <c:pt idx="19">
                  <c:v>0.24536100000000002</c:v>
                </c:pt>
                <c:pt idx="20">
                  <c:v>0.22392800000000002</c:v>
                </c:pt>
                <c:pt idx="21">
                  <c:v>0.16154800000000002</c:v>
                </c:pt>
                <c:pt idx="22">
                  <c:v>0.20697399999999999</c:v>
                </c:pt>
                <c:pt idx="23">
                  <c:v>0.16346800000000003</c:v>
                </c:pt>
                <c:pt idx="24">
                  <c:v>0.337812</c:v>
                </c:pt>
                <c:pt idx="25">
                  <c:v>0.30358299999999999</c:v>
                </c:pt>
                <c:pt idx="26">
                  <c:v>0.23608399999999999</c:v>
                </c:pt>
                <c:pt idx="27">
                  <c:v>0.32309699999999997</c:v>
                </c:pt>
                <c:pt idx="28">
                  <c:v>0.48912300000000003</c:v>
                </c:pt>
                <c:pt idx="29">
                  <c:v>0.58029399999999998</c:v>
                </c:pt>
                <c:pt idx="30">
                  <c:v>0.52335299999999996</c:v>
                </c:pt>
                <c:pt idx="31">
                  <c:v>0.494562</c:v>
                </c:pt>
                <c:pt idx="32">
                  <c:v>0.46097199999999999</c:v>
                </c:pt>
                <c:pt idx="33">
                  <c:v>0.51119599999999998</c:v>
                </c:pt>
                <c:pt idx="34">
                  <c:v>0.58381300000000003</c:v>
                </c:pt>
                <c:pt idx="35">
                  <c:v>0.52975000000000005</c:v>
                </c:pt>
                <c:pt idx="36">
                  <c:v>0.52111300000000005</c:v>
                </c:pt>
                <c:pt idx="37">
                  <c:v>0.60172700000000001</c:v>
                </c:pt>
                <c:pt idx="38">
                  <c:v>0.66154799999999991</c:v>
                </c:pt>
                <c:pt idx="39">
                  <c:v>0.67594399999999988</c:v>
                </c:pt>
                <c:pt idx="40">
                  <c:v>0.89731300000000003</c:v>
                </c:pt>
                <c:pt idx="41">
                  <c:v>0.90307100000000007</c:v>
                </c:pt>
                <c:pt idx="42">
                  <c:v>0.90818900000000002</c:v>
                </c:pt>
                <c:pt idx="43">
                  <c:v>0.9334610000000001</c:v>
                </c:pt>
                <c:pt idx="44">
                  <c:v>0.84644900000000012</c:v>
                </c:pt>
                <c:pt idx="45">
                  <c:v>1.076136</c:v>
                </c:pt>
                <c:pt idx="46">
                  <c:v>1.063979</c:v>
                </c:pt>
                <c:pt idx="47">
                  <c:v>1.069418</c:v>
                </c:pt>
                <c:pt idx="48">
                  <c:v>1.159629</c:v>
                </c:pt>
                <c:pt idx="49">
                  <c:v>1.2117720000000001</c:v>
                </c:pt>
                <c:pt idx="50">
                  <c:v>1.3301339999999999</c:v>
                </c:pt>
                <c:pt idx="51">
                  <c:v>1.3208569999999999</c:v>
                </c:pt>
                <c:pt idx="52">
                  <c:v>1.260397</c:v>
                </c:pt>
                <c:pt idx="53">
                  <c:v>1.430582</c:v>
                </c:pt>
                <c:pt idx="54">
                  <c:v>1.4382599999999999</c:v>
                </c:pt>
                <c:pt idx="55">
                  <c:v>1.4248240000000001</c:v>
                </c:pt>
                <c:pt idx="56">
                  <c:v>1.3099809999999998</c:v>
                </c:pt>
                <c:pt idx="57">
                  <c:v>1.1804219999999999</c:v>
                </c:pt>
                <c:pt idx="58">
                  <c:v>1.2293670000000001</c:v>
                </c:pt>
                <c:pt idx="59">
                  <c:v>1.126679</c:v>
                </c:pt>
                <c:pt idx="60">
                  <c:v>1.174984</c:v>
                </c:pt>
                <c:pt idx="61">
                  <c:v>1.288548</c:v>
                </c:pt>
                <c:pt idx="62">
                  <c:v>1.269674</c:v>
                </c:pt>
                <c:pt idx="63">
                  <c:v>0.90882900000000011</c:v>
                </c:pt>
                <c:pt idx="64">
                  <c:v>0.91970600000000002</c:v>
                </c:pt>
                <c:pt idx="65">
                  <c:v>1.0898909999999999</c:v>
                </c:pt>
                <c:pt idx="66">
                  <c:v>1.116763</c:v>
                </c:pt>
                <c:pt idx="67">
                  <c:v>1.215611</c:v>
                </c:pt>
                <c:pt idx="68">
                  <c:v>0.83045400000000003</c:v>
                </c:pt>
                <c:pt idx="69">
                  <c:v>0.82469599999999998</c:v>
                </c:pt>
                <c:pt idx="70">
                  <c:v>0.76295599999999997</c:v>
                </c:pt>
                <c:pt idx="71">
                  <c:v>0.746641</c:v>
                </c:pt>
                <c:pt idx="72">
                  <c:v>0.61228400000000005</c:v>
                </c:pt>
                <c:pt idx="73">
                  <c:v>0.58989100000000005</c:v>
                </c:pt>
                <c:pt idx="74">
                  <c:v>0.68298100000000006</c:v>
                </c:pt>
                <c:pt idx="75">
                  <c:v>0.80582200000000004</c:v>
                </c:pt>
                <c:pt idx="76">
                  <c:v>0.89987200000000001</c:v>
                </c:pt>
                <c:pt idx="77">
                  <c:v>0.93410099999999996</c:v>
                </c:pt>
                <c:pt idx="78">
                  <c:v>0.946577</c:v>
                </c:pt>
                <c:pt idx="79">
                  <c:v>0.92866299999999991</c:v>
                </c:pt>
                <c:pt idx="80">
                  <c:v>1.051504</c:v>
                </c:pt>
                <c:pt idx="81">
                  <c:v>1.1269990000000001</c:v>
                </c:pt>
                <c:pt idx="82">
                  <c:v>0.96161199999999991</c:v>
                </c:pt>
                <c:pt idx="83">
                  <c:v>0.89987200000000001</c:v>
                </c:pt>
                <c:pt idx="84">
                  <c:v>0.76455499999999998</c:v>
                </c:pt>
                <c:pt idx="85">
                  <c:v>0.77447199999999994</c:v>
                </c:pt>
                <c:pt idx="86">
                  <c:v>0.80742199999999997</c:v>
                </c:pt>
                <c:pt idx="87">
                  <c:v>0.87651999999999997</c:v>
                </c:pt>
                <c:pt idx="88">
                  <c:v>0.80486199999999997</c:v>
                </c:pt>
                <c:pt idx="89">
                  <c:v>0.91298800000000002</c:v>
                </c:pt>
                <c:pt idx="90">
                  <c:v>0.98752399999999996</c:v>
                </c:pt>
                <c:pt idx="91">
                  <c:v>0.98752399999999996</c:v>
                </c:pt>
                <c:pt idx="92">
                  <c:v>1.087332</c:v>
                </c:pt>
                <c:pt idx="93">
                  <c:v>1.039347</c:v>
                </c:pt>
                <c:pt idx="94">
                  <c:v>1.1218810000000001</c:v>
                </c:pt>
                <c:pt idx="95">
                  <c:v>1.130198</c:v>
                </c:pt>
                <c:pt idx="96">
                  <c:v>1.115483</c:v>
                </c:pt>
                <c:pt idx="97">
                  <c:v>1.1100449999999999</c:v>
                </c:pt>
                <c:pt idx="98">
                  <c:v>1.0745359999999999</c:v>
                </c:pt>
                <c:pt idx="99">
                  <c:v>0.98336500000000004</c:v>
                </c:pt>
                <c:pt idx="100">
                  <c:v>1.0291110000000001</c:v>
                </c:pt>
                <c:pt idx="101">
                  <c:v>0.87076100000000001</c:v>
                </c:pt>
                <c:pt idx="102">
                  <c:v>0.79782500000000001</c:v>
                </c:pt>
                <c:pt idx="103">
                  <c:v>0.80614199999999991</c:v>
                </c:pt>
                <c:pt idx="104">
                  <c:v>0.84548900000000005</c:v>
                </c:pt>
                <c:pt idx="105">
                  <c:v>0.88259799999999999</c:v>
                </c:pt>
                <c:pt idx="106">
                  <c:v>0.81126000000000009</c:v>
                </c:pt>
                <c:pt idx="107">
                  <c:v>0.87236099999999994</c:v>
                </c:pt>
                <c:pt idx="108">
                  <c:v>0.88483699999999998</c:v>
                </c:pt>
                <c:pt idx="109">
                  <c:v>0.89507400000000004</c:v>
                </c:pt>
                <c:pt idx="110">
                  <c:v>1.028151</c:v>
                </c:pt>
                <c:pt idx="111">
                  <c:v>0.98720399999999997</c:v>
                </c:pt>
                <c:pt idx="112">
                  <c:v>0.87907899999999994</c:v>
                </c:pt>
                <c:pt idx="113">
                  <c:v>0.84484999999999999</c:v>
                </c:pt>
                <c:pt idx="114">
                  <c:v>0.80390299999999992</c:v>
                </c:pt>
                <c:pt idx="115">
                  <c:v>0.83813199999999999</c:v>
                </c:pt>
                <c:pt idx="116">
                  <c:v>0.86596300000000004</c:v>
                </c:pt>
                <c:pt idx="117">
                  <c:v>0.79110699999999989</c:v>
                </c:pt>
                <c:pt idx="118">
                  <c:v>0.86596300000000004</c:v>
                </c:pt>
                <c:pt idx="119">
                  <c:v>0.80102400000000007</c:v>
                </c:pt>
                <c:pt idx="120">
                  <c:v>0.82501599999999997</c:v>
                </c:pt>
                <c:pt idx="121">
                  <c:v>0.82085700000000006</c:v>
                </c:pt>
                <c:pt idx="122">
                  <c:v>0.83045400000000003</c:v>
                </c:pt>
                <c:pt idx="123">
                  <c:v>0.77287300000000003</c:v>
                </c:pt>
                <c:pt idx="124">
                  <c:v>0.76199600000000001</c:v>
                </c:pt>
                <c:pt idx="125">
                  <c:v>0.770953</c:v>
                </c:pt>
                <c:pt idx="126">
                  <c:v>0.84325000000000006</c:v>
                </c:pt>
                <c:pt idx="127">
                  <c:v>0.85668599999999995</c:v>
                </c:pt>
                <c:pt idx="128">
                  <c:v>0.86628299999999991</c:v>
                </c:pt>
                <c:pt idx="129">
                  <c:v>0.88355700000000004</c:v>
                </c:pt>
                <c:pt idx="130">
                  <c:v>0.85028800000000004</c:v>
                </c:pt>
                <c:pt idx="131">
                  <c:v>0.94241799999999998</c:v>
                </c:pt>
                <c:pt idx="132">
                  <c:v>0.82053700000000007</c:v>
                </c:pt>
                <c:pt idx="133">
                  <c:v>0.735765</c:v>
                </c:pt>
                <c:pt idx="134">
                  <c:v>0.7312860000000001</c:v>
                </c:pt>
                <c:pt idx="135">
                  <c:v>0.64395399999999992</c:v>
                </c:pt>
                <c:pt idx="136">
                  <c:v>0.57293700000000003</c:v>
                </c:pt>
                <c:pt idx="137">
                  <c:v>0.60076799999999997</c:v>
                </c:pt>
                <c:pt idx="138">
                  <c:v>0.65515000000000001</c:v>
                </c:pt>
                <c:pt idx="139">
                  <c:v>0.72296899999999997</c:v>
                </c:pt>
                <c:pt idx="140">
                  <c:v>0.73384500000000008</c:v>
                </c:pt>
                <c:pt idx="141">
                  <c:v>0.73800399999999999</c:v>
                </c:pt>
                <c:pt idx="142">
                  <c:v>0.80838100000000002</c:v>
                </c:pt>
                <c:pt idx="143">
                  <c:v>0.80038399999999998</c:v>
                </c:pt>
                <c:pt idx="144">
                  <c:v>0.80518199999999995</c:v>
                </c:pt>
                <c:pt idx="145">
                  <c:v>0.75975700000000002</c:v>
                </c:pt>
                <c:pt idx="146">
                  <c:v>0.82789500000000005</c:v>
                </c:pt>
                <c:pt idx="147">
                  <c:v>0.77415199999999995</c:v>
                </c:pt>
                <c:pt idx="148">
                  <c:v>0.82149699999999992</c:v>
                </c:pt>
                <c:pt idx="149">
                  <c:v>0.85284700000000002</c:v>
                </c:pt>
                <c:pt idx="150">
                  <c:v>0.84069100000000008</c:v>
                </c:pt>
                <c:pt idx="151">
                  <c:v>0.91394799999999998</c:v>
                </c:pt>
                <c:pt idx="152">
                  <c:v>0.90466999999999997</c:v>
                </c:pt>
                <c:pt idx="153">
                  <c:v>0.92802300000000004</c:v>
                </c:pt>
                <c:pt idx="154">
                  <c:v>0.96545100000000006</c:v>
                </c:pt>
                <c:pt idx="155">
                  <c:v>0.91650699999999996</c:v>
                </c:pt>
                <c:pt idx="156">
                  <c:v>0.93154199999999998</c:v>
                </c:pt>
                <c:pt idx="157">
                  <c:v>0.744722</c:v>
                </c:pt>
                <c:pt idx="158">
                  <c:v>0.72712699999999997</c:v>
                </c:pt>
                <c:pt idx="159">
                  <c:v>0.67882299999999995</c:v>
                </c:pt>
                <c:pt idx="160">
                  <c:v>0.48816400000000004</c:v>
                </c:pt>
                <c:pt idx="161">
                  <c:v>0.50767799999999996</c:v>
                </c:pt>
                <c:pt idx="162">
                  <c:v>0.43890000000000001</c:v>
                </c:pt>
                <c:pt idx="163">
                  <c:v>0.39891199999999999</c:v>
                </c:pt>
                <c:pt idx="164">
                  <c:v>0.38771600000000001</c:v>
                </c:pt>
                <c:pt idx="165">
                  <c:v>0.43186199999999997</c:v>
                </c:pt>
                <c:pt idx="166">
                  <c:v>0.41138800000000003</c:v>
                </c:pt>
                <c:pt idx="167">
                  <c:v>0.45393500000000003</c:v>
                </c:pt>
                <c:pt idx="168">
                  <c:v>0.55438299999999996</c:v>
                </c:pt>
                <c:pt idx="169">
                  <c:v>0.55246299999999993</c:v>
                </c:pt>
                <c:pt idx="170">
                  <c:v>0.47344799999999998</c:v>
                </c:pt>
                <c:pt idx="171">
                  <c:v>0.56206</c:v>
                </c:pt>
                <c:pt idx="172">
                  <c:v>0.44753700000000002</c:v>
                </c:pt>
                <c:pt idx="173">
                  <c:v>0.51567499999999999</c:v>
                </c:pt>
                <c:pt idx="174">
                  <c:v>0.52367199999999992</c:v>
                </c:pt>
                <c:pt idx="175">
                  <c:v>0.49488199999999999</c:v>
                </c:pt>
                <c:pt idx="176">
                  <c:v>0.69961600000000002</c:v>
                </c:pt>
                <c:pt idx="177">
                  <c:v>0.66090900000000008</c:v>
                </c:pt>
                <c:pt idx="178">
                  <c:v>0.73032600000000003</c:v>
                </c:pt>
                <c:pt idx="179">
                  <c:v>0.75975700000000002</c:v>
                </c:pt>
                <c:pt idx="180">
                  <c:v>0.73480500000000004</c:v>
                </c:pt>
                <c:pt idx="181">
                  <c:v>0.69033900000000004</c:v>
                </c:pt>
                <c:pt idx="182">
                  <c:v>0.65515000000000001</c:v>
                </c:pt>
                <c:pt idx="183">
                  <c:v>0.74792100000000006</c:v>
                </c:pt>
                <c:pt idx="184">
                  <c:v>0.81126000000000009</c:v>
                </c:pt>
                <c:pt idx="185">
                  <c:v>0.83877200000000007</c:v>
                </c:pt>
                <c:pt idx="186">
                  <c:v>0.82853500000000002</c:v>
                </c:pt>
                <c:pt idx="187">
                  <c:v>0.83173399999999997</c:v>
                </c:pt>
                <c:pt idx="188">
                  <c:v>0.79782500000000001</c:v>
                </c:pt>
                <c:pt idx="189">
                  <c:v>0.87076100000000001</c:v>
                </c:pt>
                <c:pt idx="190">
                  <c:v>0.87012200000000006</c:v>
                </c:pt>
                <c:pt idx="191">
                  <c:v>0.90243099999999998</c:v>
                </c:pt>
                <c:pt idx="192">
                  <c:v>0.85860500000000006</c:v>
                </c:pt>
                <c:pt idx="193">
                  <c:v>0.85604600000000008</c:v>
                </c:pt>
                <c:pt idx="194">
                  <c:v>0.80134399999999995</c:v>
                </c:pt>
                <c:pt idx="195">
                  <c:v>0.72936699999999999</c:v>
                </c:pt>
                <c:pt idx="196">
                  <c:v>0.82053700000000007</c:v>
                </c:pt>
                <c:pt idx="197">
                  <c:v>0.76551500000000006</c:v>
                </c:pt>
                <c:pt idx="198">
                  <c:v>0.73352500000000009</c:v>
                </c:pt>
                <c:pt idx="199">
                  <c:v>0.76999399999999996</c:v>
                </c:pt>
                <c:pt idx="200">
                  <c:v>0.76647499999999991</c:v>
                </c:pt>
                <c:pt idx="201">
                  <c:v>0.88579700000000006</c:v>
                </c:pt>
                <c:pt idx="202">
                  <c:v>0.962252</c:v>
                </c:pt>
                <c:pt idx="203">
                  <c:v>0.98528499999999997</c:v>
                </c:pt>
                <c:pt idx="204">
                  <c:v>1.134037</c:v>
                </c:pt>
                <c:pt idx="205">
                  <c:v>1.1477930000000001</c:v>
                </c:pt>
                <c:pt idx="206">
                  <c:v>1.15707</c:v>
                </c:pt>
                <c:pt idx="207">
                  <c:v>1.1634679999999999</c:v>
                </c:pt>
                <c:pt idx="208">
                  <c:v>1.2373640000000001</c:v>
                </c:pt>
                <c:pt idx="209">
                  <c:v>1.2651949999999998</c:v>
                </c:pt>
                <c:pt idx="210">
                  <c:v>1.285669</c:v>
                </c:pt>
                <c:pt idx="211">
                  <c:v>1.503199</c:v>
                </c:pt>
                <c:pt idx="212">
                  <c:v>1.507997</c:v>
                </c:pt>
                <c:pt idx="213">
                  <c:v>1.6174019999999998</c:v>
                </c:pt>
                <c:pt idx="214">
                  <c:v>1.6628280000000002</c:v>
                </c:pt>
                <c:pt idx="215">
                  <c:v>1.5105569999999999</c:v>
                </c:pt>
                <c:pt idx="216">
                  <c:v>1.3454900000000001</c:v>
                </c:pt>
                <c:pt idx="217">
                  <c:v>1.4724889999999999</c:v>
                </c:pt>
                <c:pt idx="218">
                  <c:v>1.350608</c:v>
                </c:pt>
                <c:pt idx="219">
                  <c:v>1.3141390000000002</c:v>
                </c:pt>
                <c:pt idx="220">
                  <c:v>1.2060139999999999</c:v>
                </c:pt>
                <c:pt idx="221">
                  <c:v>1.2754319999999999</c:v>
                </c:pt>
                <c:pt idx="222">
                  <c:v>1.4545750000000002</c:v>
                </c:pt>
                <c:pt idx="223">
                  <c:v>1.5364680000000002</c:v>
                </c:pt>
                <c:pt idx="224">
                  <c:v>1.4401789999999999</c:v>
                </c:pt>
                <c:pt idx="225">
                  <c:v>1.480486</c:v>
                </c:pt>
                <c:pt idx="226">
                  <c:v>1.5515029999999999</c:v>
                </c:pt>
                <c:pt idx="227">
                  <c:v>1.524632</c:v>
                </c:pt>
                <c:pt idx="228">
                  <c:v>1.5591810000000002</c:v>
                </c:pt>
                <c:pt idx="229">
                  <c:v>1.5796549999999998</c:v>
                </c:pt>
                <c:pt idx="230">
                  <c:v>1.4369800000000001</c:v>
                </c:pt>
                <c:pt idx="231">
                  <c:v>1.566219</c:v>
                </c:pt>
                <c:pt idx="232">
                  <c:v>1.5310300000000001</c:v>
                </c:pt>
                <c:pt idx="233">
                  <c:v>1.477287</c:v>
                </c:pt>
                <c:pt idx="234">
                  <c:v>1.523353</c:v>
                </c:pt>
                <c:pt idx="235">
                  <c:v>1.605566</c:v>
                </c:pt>
                <c:pt idx="236">
                  <c:v>1.616763</c:v>
                </c:pt>
                <c:pt idx="237">
                  <c:v>1.4724889999999999</c:v>
                </c:pt>
                <c:pt idx="238">
                  <c:v>1.1132439999999999</c:v>
                </c:pt>
                <c:pt idx="239">
                  <c:v>1.197697</c:v>
                </c:pt>
                <c:pt idx="240">
                  <c:v>1.037428</c:v>
                </c:pt>
                <c:pt idx="241">
                  <c:v>1.2760720000000001</c:v>
                </c:pt>
                <c:pt idx="242">
                  <c:v>0.65259100000000003</c:v>
                </c:pt>
                <c:pt idx="243">
                  <c:v>0.72360800000000003</c:v>
                </c:pt>
                <c:pt idx="244">
                  <c:v>0.72936699999999999</c:v>
                </c:pt>
                <c:pt idx="245">
                  <c:v>1.0188740000000001</c:v>
                </c:pt>
                <c:pt idx="246">
                  <c:v>1.191619</c:v>
                </c:pt>
                <c:pt idx="247">
                  <c:v>1.4168270000000001</c:v>
                </c:pt>
                <c:pt idx="248">
                  <c:v>1.746321</c:v>
                </c:pt>
                <c:pt idx="249">
                  <c:v>1.7568780000000002</c:v>
                </c:pt>
                <c:pt idx="250">
                  <c:v>1.936021</c:v>
                </c:pt>
                <c:pt idx="251">
                  <c:v>2.1116440000000001</c:v>
                </c:pt>
                <c:pt idx="252">
                  <c:v>1.93634</c:v>
                </c:pt>
                <c:pt idx="253">
                  <c:v>1.8179779999999999</c:v>
                </c:pt>
                <c:pt idx="254">
                  <c:v>1.502559</c:v>
                </c:pt>
                <c:pt idx="255">
                  <c:v>1.5770949999999999</c:v>
                </c:pt>
                <c:pt idx="256">
                  <c:v>1.5751759999999999</c:v>
                </c:pt>
                <c:pt idx="257">
                  <c:v>1.6900190000000002</c:v>
                </c:pt>
                <c:pt idx="258">
                  <c:v>1.7095330000000002</c:v>
                </c:pt>
                <c:pt idx="259">
                  <c:v>1.827895</c:v>
                </c:pt>
                <c:pt idx="260">
                  <c:v>1.9081890000000001</c:v>
                </c:pt>
                <c:pt idx="261">
                  <c:v>2.084133</c:v>
                </c:pt>
                <c:pt idx="262">
                  <c:v>2.4027510000000003</c:v>
                </c:pt>
                <c:pt idx="263">
                  <c:v>2.5220730000000002</c:v>
                </c:pt>
                <c:pt idx="264">
                  <c:v>2.3518870000000001</c:v>
                </c:pt>
                <c:pt idx="265">
                  <c:v>2.354447</c:v>
                </c:pt>
                <c:pt idx="266">
                  <c:v>2.4369800000000001</c:v>
                </c:pt>
                <c:pt idx="267">
                  <c:v>2.2907869999999999</c:v>
                </c:pt>
                <c:pt idx="268">
                  <c:v>2.4644909999999998</c:v>
                </c:pt>
                <c:pt idx="269">
                  <c:v>2.3937940000000002</c:v>
                </c:pt>
                <c:pt idx="270">
                  <c:v>2.347089</c:v>
                </c:pt>
                <c:pt idx="271">
                  <c:v>2.3905950000000002</c:v>
                </c:pt>
                <c:pt idx="272">
                  <c:v>2.4728089999999998</c:v>
                </c:pt>
                <c:pt idx="273">
                  <c:v>2.4337809999999998</c:v>
                </c:pt>
                <c:pt idx="274">
                  <c:v>2.3301339999999997</c:v>
                </c:pt>
                <c:pt idx="275">
                  <c:v>2.3739599999999998</c:v>
                </c:pt>
                <c:pt idx="276">
                  <c:v>2.5105569999999999</c:v>
                </c:pt>
                <c:pt idx="277">
                  <c:v>2.1206010000000002</c:v>
                </c:pt>
                <c:pt idx="278">
                  <c:v>1.830454</c:v>
                </c:pt>
                <c:pt idx="279">
                  <c:v>1.6932179999999999</c:v>
                </c:pt>
                <c:pt idx="280">
                  <c:v>1.8205369999999998</c:v>
                </c:pt>
                <c:pt idx="281">
                  <c:v>1.866603</c:v>
                </c:pt>
                <c:pt idx="282">
                  <c:v>1.929942</c:v>
                </c:pt>
                <c:pt idx="283">
                  <c:v>1.9315420000000001</c:v>
                </c:pt>
                <c:pt idx="284">
                  <c:v>1.865963</c:v>
                </c:pt>
                <c:pt idx="285">
                  <c:v>1.9309020000000001</c:v>
                </c:pt>
                <c:pt idx="286">
                  <c:v>1.795585</c:v>
                </c:pt>
                <c:pt idx="287">
                  <c:v>1.877159</c:v>
                </c:pt>
                <c:pt idx="288">
                  <c:v>1.855726</c:v>
                </c:pt>
                <c:pt idx="289">
                  <c:v>1.8950739999999999</c:v>
                </c:pt>
                <c:pt idx="290">
                  <c:v>1.7095330000000002</c:v>
                </c:pt>
                <c:pt idx="291">
                  <c:v>1.4142670000000002</c:v>
                </c:pt>
                <c:pt idx="292">
                  <c:v>1.272553</c:v>
                </c:pt>
                <c:pt idx="293">
                  <c:v>1.3154189999999999</c:v>
                </c:pt>
                <c:pt idx="294">
                  <c:v>1.358285</c:v>
                </c:pt>
                <c:pt idx="295">
                  <c:v>1.425144</c:v>
                </c:pt>
                <c:pt idx="296">
                  <c:v>1.3669229999999999</c:v>
                </c:pt>
                <c:pt idx="297">
                  <c:v>1.394754</c:v>
                </c:pt>
                <c:pt idx="298">
                  <c:v>1.4353809999999998</c:v>
                </c:pt>
                <c:pt idx="299">
                  <c:v>1.5828540000000002</c:v>
                </c:pt>
                <c:pt idx="300">
                  <c:v>1.638196</c:v>
                </c:pt>
                <c:pt idx="301">
                  <c:v>1.4574539999999998</c:v>
                </c:pt>
                <c:pt idx="302">
                  <c:v>1.6858609999999998</c:v>
                </c:pt>
                <c:pt idx="303">
                  <c:v>1.7133719999999999</c:v>
                </c:pt>
                <c:pt idx="304">
                  <c:v>1.7824700000000002</c:v>
                </c:pt>
                <c:pt idx="305">
                  <c:v>1.7824700000000002</c:v>
                </c:pt>
                <c:pt idx="306">
                  <c:v>1.730966</c:v>
                </c:pt>
                <c:pt idx="307">
                  <c:v>1.7722329999999999</c:v>
                </c:pt>
                <c:pt idx="308">
                  <c:v>1.4897630000000002</c:v>
                </c:pt>
                <c:pt idx="309">
                  <c:v>1.4510560000000001</c:v>
                </c:pt>
                <c:pt idx="310">
                  <c:v>1.4328219999999998</c:v>
                </c:pt>
                <c:pt idx="311">
                  <c:v>1.4478569999999999</c:v>
                </c:pt>
                <c:pt idx="312">
                  <c:v>1.46929</c:v>
                </c:pt>
                <c:pt idx="313">
                  <c:v>1.410749</c:v>
                </c:pt>
                <c:pt idx="314">
                  <c:v>1.5818940000000001</c:v>
                </c:pt>
                <c:pt idx="315">
                  <c:v>1.431222</c:v>
                </c:pt>
                <c:pt idx="316">
                  <c:v>1.3688419999999999</c:v>
                </c:pt>
                <c:pt idx="317">
                  <c:v>1.3035830000000002</c:v>
                </c:pt>
                <c:pt idx="318">
                  <c:v>1.3646830000000001</c:v>
                </c:pt>
                <c:pt idx="319">
                  <c:v>1.358285</c:v>
                </c:pt>
                <c:pt idx="320">
                  <c:v>1.237684</c:v>
                </c:pt>
                <c:pt idx="321">
                  <c:v>1.169546</c:v>
                </c:pt>
                <c:pt idx="322">
                  <c:v>1.050224</c:v>
                </c:pt>
                <c:pt idx="323">
                  <c:v>1.06206</c:v>
                </c:pt>
                <c:pt idx="324">
                  <c:v>1.1525910000000001</c:v>
                </c:pt>
                <c:pt idx="325">
                  <c:v>1.274152</c:v>
                </c:pt>
                <c:pt idx="326">
                  <c:v>1.2607170000000001</c:v>
                </c:pt>
                <c:pt idx="327">
                  <c:v>1.1014079999999999</c:v>
                </c:pt>
                <c:pt idx="328">
                  <c:v>1.133397</c:v>
                </c:pt>
                <c:pt idx="329">
                  <c:v>1.2901470000000002</c:v>
                </c:pt>
                <c:pt idx="330">
                  <c:v>1.199616</c:v>
                </c:pt>
                <c:pt idx="331">
                  <c:v>1.0937300000000001</c:v>
                </c:pt>
                <c:pt idx="332">
                  <c:v>0.98880399999999991</c:v>
                </c:pt>
                <c:pt idx="333">
                  <c:v>0.94017899999999999</c:v>
                </c:pt>
                <c:pt idx="334">
                  <c:v>1.079655</c:v>
                </c:pt>
                <c:pt idx="335">
                  <c:v>1.1257200000000001</c:v>
                </c:pt>
                <c:pt idx="336">
                  <c:v>1.149392</c:v>
                </c:pt>
                <c:pt idx="337">
                  <c:v>1.0275109999999998</c:v>
                </c:pt>
                <c:pt idx="338">
                  <c:v>1.06366</c:v>
                </c:pt>
                <c:pt idx="339">
                  <c:v>1.047345</c:v>
                </c:pt>
                <c:pt idx="340">
                  <c:v>0.88867599999999991</c:v>
                </c:pt>
                <c:pt idx="341">
                  <c:v>0.96609100000000003</c:v>
                </c:pt>
                <c:pt idx="342">
                  <c:v>1.03007</c:v>
                </c:pt>
                <c:pt idx="343">
                  <c:v>1.242162</c:v>
                </c:pt>
                <c:pt idx="344">
                  <c:v>1.0783750000000001</c:v>
                </c:pt>
                <c:pt idx="345">
                  <c:v>1.299744</c:v>
                </c:pt>
                <c:pt idx="346">
                  <c:v>1.5022389999999999</c:v>
                </c:pt>
                <c:pt idx="347">
                  <c:v>1.4325020000000002</c:v>
                </c:pt>
                <c:pt idx="348">
                  <c:v>1.472809</c:v>
                </c:pt>
                <c:pt idx="349">
                  <c:v>1.5316700000000001</c:v>
                </c:pt>
                <c:pt idx="350">
                  <c:v>1.6183619999999999</c:v>
                </c:pt>
                <c:pt idx="351">
                  <c:v>1.65547</c:v>
                </c:pt>
                <c:pt idx="352">
                  <c:v>1.4267429999999999</c:v>
                </c:pt>
                <c:pt idx="353">
                  <c:v>1.3921950000000001</c:v>
                </c:pt>
                <c:pt idx="354">
                  <c:v>1.364363</c:v>
                </c:pt>
                <c:pt idx="355">
                  <c:v>1.09341</c:v>
                </c:pt>
                <c:pt idx="356">
                  <c:v>1.2117720000000001</c:v>
                </c:pt>
                <c:pt idx="357">
                  <c:v>1.1992959999999999</c:v>
                </c:pt>
                <c:pt idx="358">
                  <c:v>1.1833009999999999</c:v>
                </c:pt>
                <c:pt idx="359">
                  <c:v>1.2066540000000001</c:v>
                </c:pt>
                <c:pt idx="360">
                  <c:v>1.1142030000000001</c:v>
                </c:pt>
                <c:pt idx="361">
                  <c:v>1.029431</c:v>
                </c:pt>
                <c:pt idx="362">
                  <c:v>0.88483699999999998</c:v>
                </c:pt>
                <c:pt idx="363">
                  <c:v>0.87427999999999995</c:v>
                </c:pt>
                <c:pt idx="364">
                  <c:v>0.77639199999999997</c:v>
                </c:pt>
                <c:pt idx="365">
                  <c:v>0.66346800000000006</c:v>
                </c:pt>
                <c:pt idx="366">
                  <c:v>0.76135599999999992</c:v>
                </c:pt>
                <c:pt idx="367">
                  <c:v>0.79814499999999999</c:v>
                </c:pt>
                <c:pt idx="368">
                  <c:v>0.89123500000000011</c:v>
                </c:pt>
                <c:pt idx="369">
                  <c:v>0.817658</c:v>
                </c:pt>
                <c:pt idx="370">
                  <c:v>0.817658</c:v>
                </c:pt>
                <c:pt idx="371">
                  <c:v>0.74792100000000006</c:v>
                </c:pt>
                <c:pt idx="372">
                  <c:v>0.83653199999999994</c:v>
                </c:pt>
                <c:pt idx="373">
                  <c:v>0.76999399999999996</c:v>
                </c:pt>
                <c:pt idx="374">
                  <c:v>0.69833699999999999</c:v>
                </c:pt>
                <c:pt idx="375">
                  <c:v>0.866923</c:v>
                </c:pt>
                <c:pt idx="376">
                  <c:v>0.87364000000000008</c:v>
                </c:pt>
                <c:pt idx="377">
                  <c:v>0.78247</c:v>
                </c:pt>
                <c:pt idx="378">
                  <c:v>0.87939899999999993</c:v>
                </c:pt>
                <c:pt idx="379">
                  <c:v>0.96545100000000006</c:v>
                </c:pt>
                <c:pt idx="380">
                  <c:v>0.87172099999999997</c:v>
                </c:pt>
                <c:pt idx="381">
                  <c:v>1.0665389999999999</c:v>
                </c:pt>
                <c:pt idx="382">
                  <c:v>1.046065</c:v>
                </c:pt>
                <c:pt idx="383">
                  <c:v>1.12348</c:v>
                </c:pt>
                <c:pt idx="384">
                  <c:v>1.2300060000000002</c:v>
                </c:pt>
                <c:pt idx="385">
                  <c:v>1.2204089999999999</c:v>
                </c:pt>
                <c:pt idx="386">
                  <c:v>1.237684</c:v>
                </c:pt>
                <c:pt idx="387">
                  <c:v>1.2872680000000001</c:v>
                </c:pt>
                <c:pt idx="388">
                  <c:v>1.2507999999999999</c:v>
                </c:pt>
                <c:pt idx="389">
                  <c:v>1.3774789999999999</c:v>
                </c:pt>
                <c:pt idx="390">
                  <c:v>1.399232</c:v>
                </c:pt>
                <c:pt idx="391">
                  <c:v>1.4072300000000002</c:v>
                </c:pt>
                <c:pt idx="392">
                  <c:v>1.4222649999999999</c:v>
                </c:pt>
                <c:pt idx="393">
                  <c:v>1.2485599999999999</c:v>
                </c:pt>
                <c:pt idx="394">
                  <c:v>1.18682</c:v>
                </c:pt>
                <c:pt idx="395">
                  <c:v>0.993282</c:v>
                </c:pt>
                <c:pt idx="396">
                  <c:v>0.97792699999999999</c:v>
                </c:pt>
                <c:pt idx="397">
                  <c:v>1.0742160000000001</c:v>
                </c:pt>
                <c:pt idx="398">
                  <c:v>1.009917</c:v>
                </c:pt>
                <c:pt idx="399">
                  <c:v>1.2332049999999999</c:v>
                </c:pt>
                <c:pt idx="400">
                  <c:v>1.2699939999999998</c:v>
                </c:pt>
                <c:pt idx="401">
                  <c:v>1.2024949999999999</c:v>
                </c:pt>
                <c:pt idx="402">
                  <c:v>1.4398589999999998</c:v>
                </c:pt>
                <c:pt idx="403">
                  <c:v>1.4955209999999999</c:v>
                </c:pt>
                <c:pt idx="404">
                  <c:v>1.43666</c:v>
                </c:pt>
                <c:pt idx="405">
                  <c:v>1.4587330000000001</c:v>
                </c:pt>
                <c:pt idx="406">
                  <c:v>1.5604609999999999</c:v>
                </c:pt>
                <c:pt idx="407">
                  <c:v>1.461932</c:v>
                </c:pt>
                <c:pt idx="408">
                  <c:v>1.3374920000000001</c:v>
                </c:pt>
                <c:pt idx="409">
                  <c:v>1.221689</c:v>
                </c:pt>
                <c:pt idx="410">
                  <c:v>1.230966</c:v>
                </c:pt>
                <c:pt idx="411">
                  <c:v>1.176264</c:v>
                </c:pt>
                <c:pt idx="412">
                  <c:v>1.152911</c:v>
                </c:pt>
                <c:pt idx="413">
                  <c:v>1.0726170000000002</c:v>
                </c:pt>
                <c:pt idx="414">
                  <c:v>1.116123</c:v>
                </c:pt>
                <c:pt idx="415">
                  <c:v>1.0556619999999999</c:v>
                </c:pt>
                <c:pt idx="416">
                  <c:v>1.2252079999999999</c:v>
                </c:pt>
                <c:pt idx="417">
                  <c:v>1.202815</c:v>
                </c:pt>
                <c:pt idx="418">
                  <c:v>1.173065</c:v>
                </c:pt>
                <c:pt idx="419">
                  <c:v>1.0790150000000001</c:v>
                </c:pt>
                <c:pt idx="420">
                  <c:v>1.1110039999999999</c:v>
                </c:pt>
                <c:pt idx="421">
                  <c:v>1.003199</c:v>
                </c:pt>
                <c:pt idx="422">
                  <c:v>1.0591809999999999</c:v>
                </c:pt>
                <c:pt idx="423">
                  <c:v>1.09405</c:v>
                </c:pt>
                <c:pt idx="424">
                  <c:v>1.067178</c:v>
                </c:pt>
                <c:pt idx="425">
                  <c:v>1.1244400000000001</c:v>
                </c:pt>
                <c:pt idx="426">
                  <c:v>1.116763</c:v>
                </c:pt>
                <c:pt idx="427">
                  <c:v>0.97440799999999994</c:v>
                </c:pt>
                <c:pt idx="428">
                  <c:v>0.96960999999999997</c:v>
                </c:pt>
                <c:pt idx="429">
                  <c:v>1.1231610000000001</c:v>
                </c:pt>
                <c:pt idx="430">
                  <c:v>1.1852209999999999</c:v>
                </c:pt>
                <c:pt idx="431">
                  <c:v>1.1634679999999999</c:v>
                </c:pt>
                <c:pt idx="432">
                  <c:v>1.160909</c:v>
                </c:pt>
                <c:pt idx="433">
                  <c:v>1.076136</c:v>
                </c:pt>
                <c:pt idx="434">
                  <c:v>1.1231610000000001</c:v>
                </c:pt>
                <c:pt idx="435">
                  <c:v>1.1641079999999999</c:v>
                </c:pt>
                <c:pt idx="436">
                  <c:v>1.3480490000000001</c:v>
                </c:pt>
                <c:pt idx="437">
                  <c:v>1.2277670000000001</c:v>
                </c:pt>
                <c:pt idx="438">
                  <c:v>1.3099809999999998</c:v>
                </c:pt>
                <c:pt idx="439">
                  <c:v>1.3461289999999999</c:v>
                </c:pt>
                <c:pt idx="440">
                  <c:v>1.3240559999999999</c:v>
                </c:pt>
                <c:pt idx="441">
                  <c:v>1.25048</c:v>
                </c:pt>
                <c:pt idx="442">
                  <c:v>1.2546390000000001</c:v>
                </c:pt>
                <c:pt idx="443">
                  <c:v>1.120601</c:v>
                </c:pt>
                <c:pt idx="444">
                  <c:v>1.1237999999999999</c:v>
                </c:pt>
                <c:pt idx="445">
                  <c:v>1.09341</c:v>
                </c:pt>
                <c:pt idx="446">
                  <c:v>1.006078</c:v>
                </c:pt>
                <c:pt idx="447">
                  <c:v>1.06206</c:v>
                </c:pt>
                <c:pt idx="448">
                  <c:v>1.1433139999999999</c:v>
                </c:pt>
                <c:pt idx="449">
                  <c:v>1.1522709999999998</c:v>
                </c:pt>
                <c:pt idx="450">
                  <c:v>1.353167</c:v>
                </c:pt>
                <c:pt idx="451">
                  <c:v>1.4241839999999999</c:v>
                </c:pt>
                <c:pt idx="452">
                  <c:v>1.423225</c:v>
                </c:pt>
                <c:pt idx="453">
                  <c:v>1.5838130000000001</c:v>
                </c:pt>
                <c:pt idx="454">
                  <c:v>1.6957769999999999</c:v>
                </c:pt>
                <c:pt idx="455">
                  <c:v>1.7076140000000002</c:v>
                </c:pt>
                <c:pt idx="456">
                  <c:v>1.8096610000000002</c:v>
                </c:pt>
                <c:pt idx="457">
                  <c:v>1.8646830000000001</c:v>
                </c:pt>
                <c:pt idx="458">
                  <c:v>1.847089</c:v>
                </c:pt>
                <c:pt idx="459">
                  <c:v>1.992003</c:v>
                </c:pt>
                <c:pt idx="460">
                  <c:v>2.0550219999999997</c:v>
                </c:pt>
                <c:pt idx="461">
                  <c:v>1.9600129999999998</c:v>
                </c:pt>
                <c:pt idx="462">
                  <c:v>1.975368</c:v>
                </c:pt>
                <c:pt idx="463">
                  <c:v>1.803903</c:v>
                </c:pt>
                <c:pt idx="464">
                  <c:v>1.823736</c:v>
                </c:pt>
                <c:pt idx="465">
                  <c:v>1.855726</c:v>
                </c:pt>
                <c:pt idx="466">
                  <c:v>1.8624440000000002</c:v>
                </c:pt>
                <c:pt idx="467">
                  <c:v>2.0435059999999998</c:v>
                </c:pt>
                <c:pt idx="468">
                  <c:v>2.2757519999999998</c:v>
                </c:pt>
                <c:pt idx="469">
                  <c:v>2.2575180000000001</c:v>
                </c:pt>
                <c:pt idx="470">
                  <c:v>2.2482409999999997</c:v>
                </c:pt>
                <c:pt idx="471">
                  <c:v>2.3314140000000001</c:v>
                </c:pt>
                <c:pt idx="472">
                  <c:v>2.259757</c:v>
                </c:pt>
                <c:pt idx="473">
                  <c:v>2.504159</c:v>
                </c:pt>
                <c:pt idx="474">
                  <c:v>2.5777350000000001</c:v>
                </c:pt>
                <c:pt idx="475">
                  <c:v>2.5124759999999999</c:v>
                </c:pt>
                <c:pt idx="476">
                  <c:v>2.3326929999999999</c:v>
                </c:pt>
                <c:pt idx="477">
                  <c:v>2.617083</c:v>
                </c:pt>
                <c:pt idx="478">
                  <c:v>2.6058859999999999</c:v>
                </c:pt>
                <c:pt idx="479">
                  <c:v>2.5390280000000001</c:v>
                </c:pt>
                <c:pt idx="480">
                  <c:v>2.421945</c:v>
                </c:pt>
                <c:pt idx="481">
                  <c:v>2.4974410000000002</c:v>
                </c:pt>
                <c:pt idx="482">
                  <c:v>2.807102</c:v>
                </c:pt>
                <c:pt idx="483">
                  <c:v>2.8640440000000003</c:v>
                </c:pt>
                <c:pt idx="484">
                  <c:v>2.8307739999999999</c:v>
                </c:pt>
                <c:pt idx="485">
                  <c:v>2.732246</c:v>
                </c:pt>
                <c:pt idx="486">
                  <c:v>2.4596930000000001</c:v>
                </c:pt>
                <c:pt idx="487">
                  <c:v>2.7722329999999999</c:v>
                </c:pt>
                <c:pt idx="488">
                  <c:v>2.7767110000000002</c:v>
                </c:pt>
                <c:pt idx="489">
                  <c:v>2.7805499999999999</c:v>
                </c:pt>
                <c:pt idx="490">
                  <c:v>2.8138200000000002</c:v>
                </c:pt>
                <c:pt idx="491">
                  <c:v>2.5959690000000002</c:v>
                </c:pt>
                <c:pt idx="492">
                  <c:v>2.6279590000000002</c:v>
                </c:pt>
                <c:pt idx="493">
                  <c:v>2.7472809999999996</c:v>
                </c:pt>
                <c:pt idx="494">
                  <c:v>2.8928339999999997</c:v>
                </c:pt>
                <c:pt idx="495">
                  <c:v>2.9376199999999999</c:v>
                </c:pt>
                <c:pt idx="496">
                  <c:v>3.1257199999999998</c:v>
                </c:pt>
                <c:pt idx="497">
                  <c:v>3.321177</c:v>
                </c:pt>
                <c:pt idx="498">
                  <c:v>3.493922</c:v>
                </c:pt>
                <c:pt idx="499">
                  <c:v>3.3384519999999998</c:v>
                </c:pt>
                <c:pt idx="500">
                  <c:v>3.3752399999999998</c:v>
                </c:pt>
                <c:pt idx="501">
                  <c:v>3.4584129999999997</c:v>
                </c:pt>
                <c:pt idx="502">
                  <c:v>3.5428660000000001</c:v>
                </c:pt>
                <c:pt idx="503">
                  <c:v>3.762956</c:v>
                </c:pt>
                <c:pt idx="504">
                  <c:v>3.787588</c:v>
                </c:pt>
                <c:pt idx="505">
                  <c:v>3.9197059999999997</c:v>
                </c:pt>
                <c:pt idx="506">
                  <c:v>3.5252719999999997</c:v>
                </c:pt>
                <c:pt idx="507">
                  <c:v>4.2277670000000001</c:v>
                </c:pt>
                <c:pt idx="508">
                  <c:v>4.3787589999999996</c:v>
                </c:pt>
                <c:pt idx="509">
                  <c:v>4.2613570000000003</c:v>
                </c:pt>
                <c:pt idx="510">
                  <c:v>3.910749</c:v>
                </c:pt>
                <c:pt idx="511">
                  <c:v>4.2303259999999998</c:v>
                </c:pt>
                <c:pt idx="512">
                  <c:v>3.7603969999999998</c:v>
                </c:pt>
                <c:pt idx="513">
                  <c:v>4.1705050000000004</c:v>
                </c:pt>
                <c:pt idx="514">
                  <c:v>4.1749840000000003</c:v>
                </c:pt>
                <c:pt idx="515">
                  <c:v>4.1695460000000004</c:v>
                </c:pt>
                <c:pt idx="516">
                  <c:v>4.4104289999999997</c:v>
                </c:pt>
                <c:pt idx="517">
                  <c:v>4.3195779999999999</c:v>
                </c:pt>
                <c:pt idx="518">
                  <c:v>4.0838130000000001</c:v>
                </c:pt>
                <c:pt idx="519">
                  <c:v>4.225848</c:v>
                </c:pt>
                <c:pt idx="520">
                  <c:v>4.2460009999999997</c:v>
                </c:pt>
                <c:pt idx="521">
                  <c:v>4.1698659999999999</c:v>
                </c:pt>
              </c:numCache>
            </c:numRef>
          </c:val>
          <c:smooth val="0"/>
          <c:extLst>
            <c:ext xmlns:c16="http://schemas.microsoft.com/office/drawing/2014/chart" uri="{C3380CC4-5D6E-409C-BE32-E72D297353CC}">
              <c16:uniqueId val="{00000000-DC81-4290-90DC-556BC842DD96}"/>
            </c:ext>
          </c:extLst>
        </c:ser>
        <c:ser>
          <c:idx val="1"/>
          <c:order val="1"/>
          <c:tx>
            <c:strRef>
              <c:f>'10y'!$D$2</c:f>
              <c:strCache>
                <c:ptCount val="1"/>
                <c:pt idx="0">
                  <c:v>ABX</c:v>
                </c:pt>
              </c:strCache>
            </c:strRef>
          </c:tx>
          <c:spPr>
            <a:ln w="28575" cap="rnd">
              <a:solidFill>
                <a:schemeClr val="bg1">
                  <a:lumMod val="65000"/>
                </a:schemeClr>
              </a:solidFill>
              <a:round/>
            </a:ln>
            <a:effectLst/>
          </c:spPr>
          <c:marker>
            <c:symbol val="none"/>
          </c:marker>
          <c:cat>
            <c:numRef>
              <c:f>'10y'!$B$3:$B$524</c:f>
              <c:numCache>
                <c:formatCode>m/d/yyyy</c:formatCode>
                <c:ptCount val="522"/>
                <c:pt idx="0">
                  <c:v>42209</c:v>
                </c:pt>
                <c:pt idx="1">
                  <c:v>42216</c:v>
                </c:pt>
                <c:pt idx="2">
                  <c:v>42223</c:v>
                </c:pt>
                <c:pt idx="3">
                  <c:v>42230</c:v>
                </c:pt>
                <c:pt idx="4">
                  <c:v>42237</c:v>
                </c:pt>
                <c:pt idx="5">
                  <c:v>42244</c:v>
                </c:pt>
                <c:pt idx="6">
                  <c:v>42251</c:v>
                </c:pt>
                <c:pt idx="7">
                  <c:v>42258</c:v>
                </c:pt>
                <c:pt idx="8">
                  <c:v>42265</c:v>
                </c:pt>
                <c:pt idx="9">
                  <c:v>42272</c:v>
                </c:pt>
                <c:pt idx="10">
                  <c:v>42279</c:v>
                </c:pt>
                <c:pt idx="11">
                  <c:v>42286</c:v>
                </c:pt>
                <c:pt idx="12">
                  <c:v>42293</c:v>
                </c:pt>
                <c:pt idx="13">
                  <c:v>42300</c:v>
                </c:pt>
                <c:pt idx="14">
                  <c:v>42307</c:v>
                </c:pt>
                <c:pt idx="15">
                  <c:v>42314</c:v>
                </c:pt>
                <c:pt idx="16">
                  <c:v>42321</c:v>
                </c:pt>
                <c:pt idx="17">
                  <c:v>42328</c:v>
                </c:pt>
                <c:pt idx="18">
                  <c:v>42335</c:v>
                </c:pt>
                <c:pt idx="19">
                  <c:v>42342</c:v>
                </c:pt>
                <c:pt idx="20">
                  <c:v>42349</c:v>
                </c:pt>
                <c:pt idx="21">
                  <c:v>42356</c:v>
                </c:pt>
                <c:pt idx="22">
                  <c:v>42363</c:v>
                </c:pt>
                <c:pt idx="23">
                  <c:v>42370</c:v>
                </c:pt>
                <c:pt idx="24">
                  <c:v>42377</c:v>
                </c:pt>
                <c:pt idx="25">
                  <c:v>42384</c:v>
                </c:pt>
                <c:pt idx="26">
                  <c:v>42391</c:v>
                </c:pt>
                <c:pt idx="27">
                  <c:v>42398</c:v>
                </c:pt>
                <c:pt idx="28">
                  <c:v>42405</c:v>
                </c:pt>
                <c:pt idx="29">
                  <c:v>42412</c:v>
                </c:pt>
                <c:pt idx="30">
                  <c:v>42419</c:v>
                </c:pt>
                <c:pt idx="31">
                  <c:v>42426</c:v>
                </c:pt>
                <c:pt idx="32">
                  <c:v>42433</c:v>
                </c:pt>
                <c:pt idx="33">
                  <c:v>42440</c:v>
                </c:pt>
                <c:pt idx="34">
                  <c:v>42447</c:v>
                </c:pt>
                <c:pt idx="35">
                  <c:v>42454</c:v>
                </c:pt>
                <c:pt idx="36">
                  <c:v>42461</c:v>
                </c:pt>
                <c:pt idx="37">
                  <c:v>42468</c:v>
                </c:pt>
                <c:pt idx="38">
                  <c:v>42475</c:v>
                </c:pt>
                <c:pt idx="39">
                  <c:v>42482</c:v>
                </c:pt>
                <c:pt idx="40">
                  <c:v>42489</c:v>
                </c:pt>
                <c:pt idx="41">
                  <c:v>42496</c:v>
                </c:pt>
                <c:pt idx="42">
                  <c:v>42503</c:v>
                </c:pt>
                <c:pt idx="43">
                  <c:v>42510</c:v>
                </c:pt>
                <c:pt idx="44">
                  <c:v>42517</c:v>
                </c:pt>
                <c:pt idx="45">
                  <c:v>42524</c:v>
                </c:pt>
                <c:pt idx="46">
                  <c:v>42531</c:v>
                </c:pt>
                <c:pt idx="47">
                  <c:v>42538</c:v>
                </c:pt>
                <c:pt idx="48">
                  <c:v>42545</c:v>
                </c:pt>
                <c:pt idx="49">
                  <c:v>42552</c:v>
                </c:pt>
                <c:pt idx="50">
                  <c:v>42559</c:v>
                </c:pt>
                <c:pt idx="51">
                  <c:v>42566</c:v>
                </c:pt>
                <c:pt idx="52">
                  <c:v>42573</c:v>
                </c:pt>
                <c:pt idx="53">
                  <c:v>42580</c:v>
                </c:pt>
                <c:pt idx="54">
                  <c:v>42587</c:v>
                </c:pt>
                <c:pt idx="55">
                  <c:v>42594</c:v>
                </c:pt>
                <c:pt idx="56">
                  <c:v>42601</c:v>
                </c:pt>
                <c:pt idx="57">
                  <c:v>42608</c:v>
                </c:pt>
                <c:pt idx="58">
                  <c:v>42615</c:v>
                </c:pt>
                <c:pt idx="59">
                  <c:v>42622</c:v>
                </c:pt>
                <c:pt idx="60">
                  <c:v>42629</c:v>
                </c:pt>
                <c:pt idx="61">
                  <c:v>42636</c:v>
                </c:pt>
                <c:pt idx="62">
                  <c:v>42643</c:v>
                </c:pt>
                <c:pt idx="63">
                  <c:v>42650</c:v>
                </c:pt>
                <c:pt idx="64">
                  <c:v>42657</c:v>
                </c:pt>
                <c:pt idx="65">
                  <c:v>42664</c:v>
                </c:pt>
                <c:pt idx="66">
                  <c:v>42671</c:v>
                </c:pt>
                <c:pt idx="67">
                  <c:v>42678</c:v>
                </c:pt>
                <c:pt idx="68">
                  <c:v>42685</c:v>
                </c:pt>
                <c:pt idx="69">
                  <c:v>42692</c:v>
                </c:pt>
                <c:pt idx="70">
                  <c:v>42699</c:v>
                </c:pt>
                <c:pt idx="71">
                  <c:v>42706</c:v>
                </c:pt>
                <c:pt idx="72">
                  <c:v>42713</c:v>
                </c:pt>
                <c:pt idx="73">
                  <c:v>42720</c:v>
                </c:pt>
                <c:pt idx="74">
                  <c:v>42727</c:v>
                </c:pt>
                <c:pt idx="75">
                  <c:v>42734</c:v>
                </c:pt>
                <c:pt idx="76">
                  <c:v>42741</c:v>
                </c:pt>
                <c:pt idx="77">
                  <c:v>42748</c:v>
                </c:pt>
                <c:pt idx="78">
                  <c:v>42755</c:v>
                </c:pt>
                <c:pt idx="79">
                  <c:v>42762</c:v>
                </c:pt>
                <c:pt idx="80">
                  <c:v>42769</c:v>
                </c:pt>
                <c:pt idx="81">
                  <c:v>42776</c:v>
                </c:pt>
                <c:pt idx="82">
                  <c:v>42783</c:v>
                </c:pt>
                <c:pt idx="83">
                  <c:v>42790</c:v>
                </c:pt>
                <c:pt idx="84">
                  <c:v>42797</c:v>
                </c:pt>
                <c:pt idx="85">
                  <c:v>42804</c:v>
                </c:pt>
                <c:pt idx="86">
                  <c:v>42811</c:v>
                </c:pt>
                <c:pt idx="87">
                  <c:v>42818</c:v>
                </c:pt>
                <c:pt idx="88">
                  <c:v>42825</c:v>
                </c:pt>
                <c:pt idx="89">
                  <c:v>42832</c:v>
                </c:pt>
                <c:pt idx="90">
                  <c:v>42839</c:v>
                </c:pt>
                <c:pt idx="91">
                  <c:v>42846</c:v>
                </c:pt>
                <c:pt idx="92">
                  <c:v>42853</c:v>
                </c:pt>
                <c:pt idx="93">
                  <c:v>42860</c:v>
                </c:pt>
                <c:pt idx="94">
                  <c:v>42867</c:v>
                </c:pt>
                <c:pt idx="95">
                  <c:v>42874</c:v>
                </c:pt>
                <c:pt idx="96">
                  <c:v>42881</c:v>
                </c:pt>
                <c:pt idx="97">
                  <c:v>42888</c:v>
                </c:pt>
                <c:pt idx="98">
                  <c:v>42895</c:v>
                </c:pt>
                <c:pt idx="99">
                  <c:v>42902</c:v>
                </c:pt>
                <c:pt idx="100">
                  <c:v>42909</c:v>
                </c:pt>
                <c:pt idx="101">
                  <c:v>42916</c:v>
                </c:pt>
                <c:pt idx="102">
                  <c:v>42923</c:v>
                </c:pt>
                <c:pt idx="103">
                  <c:v>42930</c:v>
                </c:pt>
                <c:pt idx="104">
                  <c:v>42937</c:v>
                </c:pt>
                <c:pt idx="105">
                  <c:v>42944</c:v>
                </c:pt>
                <c:pt idx="106">
                  <c:v>42951</c:v>
                </c:pt>
                <c:pt idx="107">
                  <c:v>42958</c:v>
                </c:pt>
                <c:pt idx="108">
                  <c:v>42965</c:v>
                </c:pt>
                <c:pt idx="109">
                  <c:v>42972</c:v>
                </c:pt>
                <c:pt idx="110">
                  <c:v>42979</c:v>
                </c:pt>
                <c:pt idx="111">
                  <c:v>42986</c:v>
                </c:pt>
                <c:pt idx="112">
                  <c:v>42993</c:v>
                </c:pt>
                <c:pt idx="113">
                  <c:v>43000</c:v>
                </c:pt>
                <c:pt idx="114">
                  <c:v>43007</c:v>
                </c:pt>
                <c:pt idx="115">
                  <c:v>43014</c:v>
                </c:pt>
                <c:pt idx="116">
                  <c:v>43021</c:v>
                </c:pt>
                <c:pt idx="117">
                  <c:v>43028</c:v>
                </c:pt>
                <c:pt idx="118">
                  <c:v>43035</c:v>
                </c:pt>
                <c:pt idx="119">
                  <c:v>43042</c:v>
                </c:pt>
                <c:pt idx="120">
                  <c:v>43049</c:v>
                </c:pt>
                <c:pt idx="121">
                  <c:v>43056</c:v>
                </c:pt>
                <c:pt idx="122">
                  <c:v>43063</c:v>
                </c:pt>
                <c:pt idx="123">
                  <c:v>43070</c:v>
                </c:pt>
                <c:pt idx="124">
                  <c:v>43077</c:v>
                </c:pt>
                <c:pt idx="125">
                  <c:v>43084</c:v>
                </c:pt>
                <c:pt idx="126">
                  <c:v>43091</c:v>
                </c:pt>
                <c:pt idx="127">
                  <c:v>43098</c:v>
                </c:pt>
                <c:pt idx="128">
                  <c:v>43105</c:v>
                </c:pt>
                <c:pt idx="129">
                  <c:v>43112</c:v>
                </c:pt>
                <c:pt idx="130">
                  <c:v>43119</c:v>
                </c:pt>
                <c:pt idx="131">
                  <c:v>43126</c:v>
                </c:pt>
                <c:pt idx="132">
                  <c:v>43133</c:v>
                </c:pt>
                <c:pt idx="133">
                  <c:v>43140</c:v>
                </c:pt>
                <c:pt idx="134">
                  <c:v>43147</c:v>
                </c:pt>
                <c:pt idx="135">
                  <c:v>43154</c:v>
                </c:pt>
                <c:pt idx="136">
                  <c:v>43161</c:v>
                </c:pt>
                <c:pt idx="137">
                  <c:v>43168</c:v>
                </c:pt>
                <c:pt idx="138">
                  <c:v>43175</c:v>
                </c:pt>
                <c:pt idx="139">
                  <c:v>43182</c:v>
                </c:pt>
                <c:pt idx="140">
                  <c:v>43189</c:v>
                </c:pt>
                <c:pt idx="141">
                  <c:v>43196</c:v>
                </c:pt>
                <c:pt idx="142">
                  <c:v>43203</c:v>
                </c:pt>
                <c:pt idx="143">
                  <c:v>43210</c:v>
                </c:pt>
                <c:pt idx="144">
                  <c:v>43217</c:v>
                </c:pt>
                <c:pt idx="145">
                  <c:v>43224</c:v>
                </c:pt>
                <c:pt idx="146">
                  <c:v>43231</c:v>
                </c:pt>
                <c:pt idx="147">
                  <c:v>43238</c:v>
                </c:pt>
                <c:pt idx="148">
                  <c:v>43245</c:v>
                </c:pt>
                <c:pt idx="149">
                  <c:v>43252</c:v>
                </c:pt>
                <c:pt idx="150">
                  <c:v>43259</c:v>
                </c:pt>
                <c:pt idx="151">
                  <c:v>43266</c:v>
                </c:pt>
                <c:pt idx="152">
                  <c:v>43273</c:v>
                </c:pt>
                <c:pt idx="153">
                  <c:v>43280</c:v>
                </c:pt>
                <c:pt idx="154">
                  <c:v>43287</c:v>
                </c:pt>
                <c:pt idx="155">
                  <c:v>43294</c:v>
                </c:pt>
                <c:pt idx="156">
                  <c:v>43301</c:v>
                </c:pt>
                <c:pt idx="157">
                  <c:v>43308</c:v>
                </c:pt>
                <c:pt idx="158">
                  <c:v>43315</c:v>
                </c:pt>
                <c:pt idx="159">
                  <c:v>43322</c:v>
                </c:pt>
                <c:pt idx="160">
                  <c:v>43329</c:v>
                </c:pt>
                <c:pt idx="161">
                  <c:v>43336</c:v>
                </c:pt>
                <c:pt idx="162">
                  <c:v>43343</c:v>
                </c:pt>
                <c:pt idx="163">
                  <c:v>43350</c:v>
                </c:pt>
                <c:pt idx="164">
                  <c:v>43357</c:v>
                </c:pt>
                <c:pt idx="165">
                  <c:v>43364</c:v>
                </c:pt>
                <c:pt idx="166">
                  <c:v>43371</c:v>
                </c:pt>
                <c:pt idx="167">
                  <c:v>43378</c:v>
                </c:pt>
                <c:pt idx="168">
                  <c:v>43385</c:v>
                </c:pt>
                <c:pt idx="169">
                  <c:v>43392</c:v>
                </c:pt>
                <c:pt idx="170">
                  <c:v>43399</c:v>
                </c:pt>
                <c:pt idx="171">
                  <c:v>43406</c:v>
                </c:pt>
                <c:pt idx="172">
                  <c:v>43413</c:v>
                </c:pt>
                <c:pt idx="173">
                  <c:v>43420</c:v>
                </c:pt>
                <c:pt idx="174">
                  <c:v>43427</c:v>
                </c:pt>
                <c:pt idx="175">
                  <c:v>43434</c:v>
                </c:pt>
                <c:pt idx="176">
                  <c:v>43441</c:v>
                </c:pt>
                <c:pt idx="177">
                  <c:v>43448</c:v>
                </c:pt>
                <c:pt idx="178">
                  <c:v>43455</c:v>
                </c:pt>
                <c:pt idx="179">
                  <c:v>43462</c:v>
                </c:pt>
                <c:pt idx="180">
                  <c:v>43469</c:v>
                </c:pt>
                <c:pt idx="181">
                  <c:v>43476</c:v>
                </c:pt>
                <c:pt idx="182">
                  <c:v>43483</c:v>
                </c:pt>
                <c:pt idx="183">
                  <c:v>43490</c:v>
                </c:pt>
                <c:pt idx="184">
                  <c:v>43497</c:v>
                </c:pt>
                <c:pt idx="185">
                  <c:v>43504</c:v>
                </c:pt>
                <c:pt idx="186">
                  <c:v>43511</c:v>
                </c:pt>
                <c:pt idx="187">
                  <c:v>43518</c:v>
                </c:pt>
                <c:pt idx="188">
                  <c:v>43525</c:v>
                </c:pt>
                <c:pt idx="189">
                  <c:v>43532</c:v>
                </c:pt>
                <c:pt idx="190">
                  <c:v>43539</c:v>
                </c:pt>
                <c:pt idx="191">
                  <c:v>43546</c:v>
                </c:pt>
                <c:pt idx="192">
                  <c:v>43553</c:v>
                </c:pt>
                <c:pt idx="193">
                  <c:v>43560</c:v>
                </c:pt>
                <c:pt idx="194">
                  <c:v>43567</c:v>
                </c:pt>
                <c:pt idx="195">
                  <c:v>43574</c:v>
                </c:pt>
                <c:pt idx="196">
                  <c:v>43581</c:v>
                </c:pt>
                <c:pt idx="197">
                  <c:v>43588</c:v>
                </c:pt>
                <c:pt idx="198">
                  <c:v>43595</c:v>
                </c:pt>
                <c:pt idx="199">
                  <c:v>43602</c:v>
                </c:pt>
                <c:pt idx="200">
                  <c:v>43609</c:v>
                </c:pt>
                <c:pt idx="201">
                  <c:v>43616</c:v>
                </c:pt>
                <c:pt idx="202">
                  <c:v>43623</c:v>
                </c:pt>
                <c:pt idx="203">
                  <c:v>43630</c:v>
                </c:pt>
                <c:pt idx="204">
                  <c:v>43637</c:v>
                </c:pt>
                <c:pt idx="205">
                  <c:v>43644</c:v>
                </c:pt>
                <c:pt idx="206">
                  <c:v>43651</c:v>
                </c:pt>
                <c:pt idx="207">
                  <c:v>43658</c:v>
                </c:pt>
                <c:pt idx="208">
                  <c:v>43665</c:v>
                </c:pt>
                <c:pt idx="209">
                  <c:v>43672</c:v>
                </c:pt>
                <c:pt idx="210">
                  <c:v>43679</c:v>
                </c:pt>
                <c:pt idx="211">
                  <c:v>43686</c:v>
                </c:pt>
                <c:pt idx="212">
                  <c:v>43693</c:v>
                </c:pt>
                <c:pt idx="213">
                  <c:v>43700</c:v>
                </c:pt>
                <c:pt idx="214">
                  <c:v>43707</c:v>
                </c:pt>
                <c:pt idx="215">
                  <c:v>43714</c:v>
                </c:pt>
                <c:pt idx="216">
                  <c:v>43721</c:v>
                </c:pt>
                <c:pt idx="217">
                  <c:v>43728</c:v>
                </c:pt>
                <c:pt idx="218">
                  <c:v>43735</c:v>
                </c:pt>
                <c:pt idx="219">
                  <c:v>43742</c:v>
                </c:pt>
                <c:pt idx="220">
                  <c:v>43749</c:v>
                </c:pt>
                <c:pt idx="221">
                  <c:v>43756</c:v>
                </c:pt>
                <c:pt idx="222">
                  <c:v>43763</c:v>
                </c:pt>
                <c:pt idx="223">
                  <c:v>43770</c:v>
                </c:pt>
                <c:pt idx="224">
                  <c:v>43777</c:v>
                </c:pt>
                <c:pt idx="225">
                  <c:v>43784</c:v>
                </c:pt>
                <c:pt idx="226">
                  <c:v>43791</c:v>
                </c:pt>
                <c:pt idx="227">
                  <c:v>43798</c:v>
                </c:pt>
                <c:pt idx="228">
                  <c:v>43805</c:v>
                </c:pt>
                <c:pt idx="229">
                  <c:v>43812</c:v>
                </c:pt>
                <c:pt idx="230">
                  <c:v>43819</c:v>
                </c:pt>
                <c:pt idx="231">
                  <c:v>43826</c:v>
                </c:pt>
                <c:pt idx="232">
                  <c:v>43833</c:v>
                </c:pt>
                <c:pt idx="233">
                  <c:v>43840</c:v>
                </c:pt>
                <c:pt idx="234">
                  <c:v>43847</c:v>
                </c:pt>
                <c:pt idx="235">
                  <c:v>43854</c:v>
                </c:pt>
                <c:pt idx="236">
                  <c:v>43861</c:v>
                </c:pt>
                <c:pt idx="237">
                  <c:v>43868</c:v>
                </c:pt>
                <c:pt idx="238">
                  <c:v>43875</c:v>
                </c:pt>
                <c:pt idx="239">
                  <c:v>43882</c:v>
                </c:pt>
                <c:pt idx="240">
                  <c:v>43889</c:v>
                </c:pt>
                <c:pt idx="241">
                  <c:v>43896</c:v>
                </c:pt>
                <c:pt idx="242">
                  <c:v>43903</c:v>
                </c:pt>
                <c:pt idx="243">
                  <c:v>43910</c:v>
                </c:pt>
                <c:pt idx="244">
                  <c:v>43917</c:v>
                </c:pt>
                <c:pt idx="245">
                  <c:v>43924</c:v>
                </c:pt>
                <c:pt idx="246">
                  <c:v>43931</c:v>
                </c:pt>
                <c:pt idx="247">
                  <c:v>43938</c:v>
                </c:pt>
                <c:pt idx="248">
                  <c:v>43945</c:v>
                </c:pt>
                <c:pt idx="249">
                  <c:v>43952</c:v>
                </c:pt>
                <c:pt idx="250">
                  <c:v>43959</c:v>
                </c:pt>
                <c:pt idx="251">
                  <c:v>43966</c:v>
                </c:pt>
                <c:pt idx="252">
                  <c:v>43973</c:v>
                </c:pt>
                <c:pt idx="253">
                  <c:v>43980</c:v>
                </c:pt>
                <c:pt idx="254">
                  <c:v>43987</c:v>
                </c:pt>
                <c:pt idx="255">
                  <c:v>43994</c:v>
                </c:pt>
                <c:pt idx="256">
                  <c:v>44001</c:v>
                </c:pt>
                <c:pt idx="257">
                  <c:v>44008</c:v>
                </c:pt>
                <c:pt idx="258">
                  <c:v>44015</c:v>
                </c:pt>
                <c:pt idx="259">
                  <c:v>44022</c:v>
                </c:pt>
                <c:pt idx="260">
                  <c:v>44029</c:v>
                </c:pt>
                <c:pt idx="261">
                  <c:v>44036</c:v>
                </c:pt>
                <c:pt idx="262">
                  <c:v>44043</c:v>
                </c:pt>
                <c:pt idx="263">
                  <c:v>44050</c:v>
                </c:pt>
                <c:pt idx="264">
                  <c:v>44057</c:v>
                </c:pt>
                <c:pt idx="265">
                  <c:v>44064</c:v>
                </c:pt>
                <c:pt idx="266">
                  <c:v>44071</c:v>
                </c:pt>
                <c:pt idx="267">
                  <c:v>44078</c:v>
                </c:pt>
                <c:pt idx="268">
                  <c:v>44085</c:v>
                </c:pt>
                <c:pt idx="269">
                  <c:v>44092</c:v>
                </c:pt>
                <c:pt idx="270">
                  <c:v>44099</c:v>
                </c:pt>
                <c:pt idx="271">
                  <c:v>44106</c:v>
                </c:pt>
                <c:pt idx="272">
                  <c:v>44113</c:v>
                </c:pt>
                <c:pt idx="273">
                  <c:v>44120</c:v>
                </c:pt>
                <c:pt idx="274">
                  <c:v>44127</c:v>
                </c:pt>
                <c:pt idx="275">
                  <c:v>44134</c:v>
                </c:pt>
                <c:pt idx="276">
                  <c:v>44141</c:v>
                </c:pt>
                <c:pt idx="277">
                  <c:v>44148</c:v>
                </c:pt>
                <c:pt idx="278">
                  <c:v>44155</c:v>
                </c:pt>
                <c:pt idx="279">
                  <c:v>44162</c:v>
                </c:pt>
                <c:pt idx="280">
                  <c:v>44169</c:v>
                </c:pt>
                <c:pt idx="281">
                  <c:v>44176</c:v>
                </c:pt>
                <c:pt idx="282">
                  <c:v>44183</c:v>
                </c:pt>
                <c:pt idx="283">
                  <c:v>44190</c:v>
                </c:pt>
                <c:pt idx="284">
                  <c:v>44197</c:v>
                </c:pt>
                <c:pt idx="285">
                  <c:v>44204</c:v>
                </c:pt>
                <c:pt idx="286">
                  <c:v>44211</c:v>
                </c:pt>
                <c:pt idx="287">
                  <c:v>44218</c:v>
                </c:pt>
                <c:pt idx="288">
                  <c:v>44225</c:v>
                </c:pt>
                <c:pt idx="289">
                  <c:v>44232</c:v>
                </c:pt>
                <c:pt idx="290">
                  <c:v>44239</c:v>
                </c:pt>
                <c:pt idx="291">
                  <c:v>44246</c:v>
                </c:pt>
                <c:pt idx="292">
                  <c:v>44253</c:v>
                </c:pt>
                <c:pt idx="293">
                  <c:v>44260</c:v>
                </c:pt>
                <c:pt idx="294">
                  <c:v>44267</c:v>
                </c:pt>
                <c:pt idx="295">
                  <c:v>44274</c:v>
                </c:pt>
                <c:pt idx="296">
                  <c:v>44281</c:v>
                </c:pt>
                <c:pt idx="297">
                  <c:v>44288</c:v>
                </c:pt>
                <c:pt idx="298">
                  <c:v>44295</c:v>
                </c:pt>
                <c:pt idx="299">
                  <c:v>44302</c:v>
                </c:pt>
                <c:pt idx="300">
                  <c:v>44309</c:v>
                </c:pt>
                <c:pt idx="301">
                  <c:v>44316</c:v>
                </c:pt>
                <c:pt idx="302">
                  <c:v>44323</c:v>
                </c:pt>
                <c:pt idx="303">
                  <c:v>44330</c:v>
                </c:pt>
                <c:pt idx="304">
                  <c:v>44337</c:v>
                </c:pt>
                <c:pt idx="305">
                  <c:v>44344</c:v>
                </c:pt>
                <c:pt idx="306">
                  <c:v>44351</c:v>
                </c:pt>
                <c:pt idx="307">
                  <c:v>44358</c:v>
                </c:pt>
                <c:pt idx="308">
                  <c:v>44365</c:v>
                </c:pt>
                <c:pt idx="309">
                  <c:v>44372</c:v>
                </c:pt>
                <c:pt idx="310">
                  <c:v>44379</c:v>
                </c:pt>
                <c:pt idx="311">
                  <c:v>44386</c:v>
                </c:pt>
                <c:pt idx="312">
                  <c:v>44393</c:v>
                </c:pt>
                <c:pt idx="313">
                  <c:v>44400</c:v>
                </c:pt>
                <c:pt idx="314">
                  <c:v>44407</c:v>
                </c:pt>
                <c:pt idx="315">
                  <c:v>44414</c:v>
                </c:pt>
                <c:pt idx="316">
                  <c:v>44421</c:v>
                </c:pt>
                <c:pt idx="317">
                  <c:v>44428</c:v>
                </c:pt>
                <c:pt idx="318">
                  <c:v>44435</c:v>
                </c:pt>
                <c:pt idx="319">
                  <c:v>44442</c:v>
                </c:pt>
                <c:pt idx="320">
                  <c:v>44449</c:v>
                </c:pt>
                <c:pt idx="321">
                  <c:v>44456</c:v>
                </c:pt>
                <c:pt idx="322">
                  <c:v>44463</c:v>
                </c:pt>
                <c:pt idx="323">
                  <c:v>44470</c:v>
                </c:pt>
                <c:pt idx="324">
                  <c:v>44477</c:v>
                </c:pt>
                <c:pt idx="325">
                  <c:v>44484</c:v>
                </c:pt>
                <c:pt idx="326">
                  <c:v>44491</c:v>
                </c:pt>
                <c:pt idx="327">
                  <c:v>44498</c:v>
                </c:pt>
                <c:pt idx="328">
                  <c:v>44505</c:v>
                </c:pt>
                <c:pt idx="329">
                  <c:v>44512</c:v>
                </c:pt>
                <c:pt idx="330">
                  <c:v>44519</c:v>
                </c:pt>
                <c:pt idx="331">
                  <c:v>44526</c:v>
                </c:pt>
                <c:pt idx="332">
                  <c:v>44533</c:v>
                </c:pt>
                <c:pt idx="333">
                  <c:v>44540</c:v>
                </c:pt>
                <c:pt idx="334">
                  <c:v>44547</c:v>
                </c:pt>
                <c:pt idx="335">
                  <c:v>44554</c:v>
                </c:pt>
                <c:pt idx="336">
                  <c:v>44561</c:v>
                </c:pt>
                <c:pt idx="337">
                  <c:v>44568</c:v>
                </c:pt>
                <c:pt idx="338">
                  <c:v>44575</c:v>
                </c:pt>
                <c:pt idx="339">
                  <c:v>44582</c:v>
                </c:pt>
                <c:pt idx="340">
                  <c:v>44589</c:v>
                </c:pt>
                <c:pt idx="341">
                  <c:v>44596</c:v>
                </c:pt>
                <c:pt idx="342">
                  <c:v>44603</c:v>
                </c:pt>
                <c:pt idx="343">
                  <c:v>44610</c:v>
                </c:pt>
                <c:pt idx="344">
                  <c:v>44617</c:v>
                </c:pt>
                <c:pt idx="345">
                  <c:v>44624</c:v>
                </c:pt>
                <c:pt idx="346">
                  <c:v>44631</c:v>
                </c:pt>
                <c:pt idx="347">
                  <c:v>44638</c:v>
                </c:pt>
                <c:pt idx="348">
                  <c:v>44645</c:v>
                </c:pt>
                <c:pt idx="349">
                  <c:v>44652</c:v>
                </c:pt>
                <c:pt idx="350">
                  <c:v>44659</c:v>
                </c:pt>
                <c:pt idx="351">
                  <c:v>44666</c:v>
                </c:pt>
                <c:pt idx="352">
                  <c:v>44673</c:v>
                </c:pt>
                <c:pt idx="353">
                  <c:v>44680</c:v>
                </c:pt>
                <c:pt idx="354">
                  <c:v>44687</c:v>
                </c:pt>
                <c:pt idx="355">
                  <c:v>44694</c:v>
                </c:pt>
                <c:pt idx="356">
                  <c:v>44701</c:v>
                </c:pt>
                <c:pt idx="357">
                  <c:v>44708</c:v>
                </c:pt>
                <c:pt idx="358">
                  <c:v>44715</c:v>
                </c:pt>
                <c:pt idx="359">
                  <c:v>44722</c:v>
                </c:pt>
                <c:pt idx="360">
                  <c:v>44729</c:v>
                </c:pt>
                <c:pt idx="361">
                  <c:v>44736</c:v>
                </c:pt>
                <c:pt idx="362">
                  <c:v>44743</c:v>
                </c:pt>
                <c:pt idx="363">
                  <c:v>44750</c:v>
                </c:pt>
                <c:pt idx="364">
                  <c:v>44757</c:v>
                </c:pt>
                <c:pt idx="365">
                  <c:v>44764</c:v>
                </c:pt>
                <c:pt idx="366">
                  <c:v>44771</c:v>
                </c:pt>
                <c:pt idx="367">
                  <c:v>44778</c:v>
                </c:pt>
                <c:pt idx="368">
                  <c:v>44785</c:v>
                </c:pt>
                <c:pt idx="369">
                  <c:v>44792</c:v>
                </c:pt>
                <c:pt idx="370">
                  <c:v>44799</c:v>
                </c:pt>
                <c:pt idx="371">
                  <c:v>44806</c:v>
                </c:pt>
                <c:pt idx="372">
                  <c:v>44813</c:v>
                </c:pt>
                <c:pt idx="373">
                  <c:v>44820</c:v>
                </c:pt>
                <c:pt idx="374">
                  <c:v>44827</c:v>
                </c:pt>
                <c:pt idx="375">
                  <c:v>44834</c:v>
                </c:pt>
                <c:pt idx="376">
                  <c:v>44841</c:v>
                </c:pt>
                <c:pt idx="377">
                  <c:v>44848</c:v>
                </c:pt>
                <c:pt idx="378">
                  <c:v>44855</c:v>
                </c:pt>
                <c:pt idx="379">
                  <c:v>44862</c:v>
                </c:pt>
                <c:pt idx="380">
                  <c:v>44869</c:v>
                </c:pt>
                <c:pt idx="381">
                  <c:v>44876</c:v>
                </c:pt>
                <c:pt idx="382">
                  <c:v>44883</c:v>
                </c:pt>
                <c:pt idx="383">
                  <c:v>44890</c:v>
                </c:pt>
                <c:pt idx="384">
                  <c:v>44897</c:v>
                </c:pt>
                <c:pt idx="385">
                  <c:v>44904</c:v>
                </c:pt>
                <c:pt idx="386">
                  <c:v>44911</c:v>
                </c:pt>
                <c:pt idx="387">
                  <c:v>44918</c:v>
                </c:pt>
                <c:pt idx="388">
                  <c:v>44925</c:v>
                </c:pt>
                <c:pt idx="389">
                  <c:v>44932</c:v>
                </c:pt>
                <c:pt idx="390">
                  <c:v>44939</c:v>
                </c:pt>
                <c:pt idx="391">
                  <c:v>44946</c:v>
                </c:pt>
                <c:pt idx="392">
                  <c:v>44953</c:v>
                </c:pt>
                <c:pt idx="393">
                  <c:v>44960</c:v>
                </c:pt>
                <c:pt idx="394">
                  <c:v>44967</c:v>
                </c:pt>
                <c:pt idx="395">
                  <c:v>44974</c:v>
                </c:pt>
                <c:pt idx="396">
                  <c:v>44981</c:v>
                </c:pt>
                <c:pt idx="397">
                  <c:v>44988</c:v>
                </c:pt>
                <c:pt idx="398">
                  <c:v>44995</c:v>
                </c:pt>
                <c:pt idx="399">
                  <c:v>45002</c:v>
                </c:pt>
                <c:pt idx="400">
                  <c:v>45009</c:v>
                </c:pt>
                <c:pt idx="401">
                  <c:v>45016</c:v>
                </c:pt>
                <c:pt idx="402">
                  <c:v>45023</c:v>
                </c:pt>
                <c:pt idx="403">
                  <c:v>45030</c:v>
                </c:pt>
                <c:pt idx="404">
                  <c:v>45037</c:v>
                </c:pt>
                <c:pt idx="405">
                  <c:v>45044</c:v>
                </c:pt>
                <c:pt idx="406">
                  <c:v>45051</c:v>
                </c:pt>
                <c:pt idx="407">
                  <c:v>45058</c:v>
                </c:pt>
                <c:pt idx="408">
                  <c:v>45065</c:v>
                </c:pt>
                <c:pt idx="409">
                  <c:v>45072</c:v>
                </c:pt>
                <c:pt idx="410">
                  <c:v>45079</c:v>
                </c:pt>
                <c:pt idx="411">
                  <c:v>45086</c:v>
                </c:pt>
                <c:pt idx="412">
                  <c:v>45093</c:v>
                </c:pt>
                <c:pt idx="413">
                  <c:v>45100</c:v>
                </c:pt>
                <c:pt idx="414">
                  <c:v>45107</c:v>
                </c:pt>
                <c:pt idx="415">
                  <c:v>45114</c:v>
                </c:pt>
                <c:pt idx="416">
                  <c:v>45121</c:v>
                </c:pt>
                <c:pt idx="417">
                  <c:v>45128</c:v>
                </c:pt>
                <c:pt idx="418">
                  <c:v>45135</c:v>
                </c:pt>
                <c:pt idx="419">
                  <c:v>45142</c:v>
                </c:pt>
                <c:pt idx="420">
                  <c:v>45149</c:v>
                </c:pt>
                <c:pt idx="421">
                  <c:v>45156</c:v>
                </c:pt>
                <c:pt idx="422">
                  <c:v>45163</c:v>
                </c:pt>
                <c:pt idx="423">
                  <c:v>45170</c:v>
                </c:pt>
                <c:pt idx="424">
                  <c:v>45177</c:v>
                </c:pt>
                <c:pt idx="425">
                  <c:v>45184</c:v>
                </c:pt>
                <c:pt idx="426">
                  <c:v>45191</c:v>
                </c:pt>
                <c:pt idx="427">
                  <c:v>45198</c:v>
                </c:pt>
                <c:pt idx="428">
                  <c:v>45205</c:v>
                </c:pt>
                <c:pt idx="429">
                  <c:v>45212</c:v>
                </c:pt>
                <c:pt idx="430">
                  <c:v>45219</c:v>
                </c:pt>
                <c:pt idx="431">
                  <c:v>45226</c:v>
                </c:pt>
                <c:pt idx="432">
                  <c:v>45233</c:v>
                </c:pt>
                <c:pt idx="433">
                  <c:v>45240</c:v>
                </c:pt>
                <c:pt idx="434">
                  <c:v>45247</c:v>
                </c:pt>
                <c:pt idx="435">
                  <c:v>45254</c:v>
                </c:pt>
                <c:pt idx="436">
                  <c:v>45261</c:v>
                </c:pt>
                <c:pt idx="437">
                  <c:v>45268</c:v>
                </c:pt>
                <c:pt idx="438">
                  <c:v>45275</c:v>
                </c:pt>
                <c:pt idx="439">
                  <c:v>45282</c:v>
                </c:pt>
                <c:pt idx="440">
                  <c:v>45289</c:v>
                </c:pt>
                <c:pt idx="441">
                  <c:v>45296</c:v>
                </c:pt>
                <c:pt idx="442">
                  <c:v>45303</c:v>
                </c:pt>
                <c:pt idx="443">
                  <c:v>45310</c:v>
                </c:pt>
                <c:pt idx="444">
                  <c:v>45317</c:v>
                </c:pt>
                <c:pt idx="445">
                  <c:v>45324</c:v>
                </c:pt>
                <c:pt idx="446">
                  <c:v>45331</c:v>
                </c:pt>
                <c:pt idx="447">
                  <c:v>45338</c:v>
                </c:pt>
                <c:pt idx="448">
                  <c:v>45345</c:v>
                </c:pt>
                <c:pt idx="449">
                  <c:v>45352</c:v>
                </c:pt>
                <c:pt idx="450">
                  <c:v>45359</c:v>
                </c:pt>
                <c:pt idx="451">
                  <c:v>45366</c:v>
                </c:pt>
                <c:pt idx="452">
                  <c:v>45373</c:v>
                </c:pt>
                <c:pt idx="453">
                  <c:v>45380</c:v>
                </c:pt>
                <c:pt idx="454">
                  <c:v>45387</c:v>
                </c:pt>
                <c:pt idx="455">
                  <c:v>45394</c:v>
                </c:pt>
                <c:pt idx="456">
                  <c:v>45401</c:v>
                </c:pt>
                <c:pt idx="457">
                  <c:v>45408</c:v>
                </c:pt>
                <c:pt idx="458">
                  <c:v>45415</c:v>
                </c:pt>
                <c:pt idx="459">
                  <c:v>45422</c:v>
                </c:pt>
                <c:pt idx="460">
                  <c:v>45429</c:v>
                </c:pt>
                <c:pt idx="461">
                  <c:v>45436</c:v>
                </c:pt>
                <c:pt idx="462">
                  <c:v>45443</c:v>
                </c:pt>
                <c:pt idx="463">
                  <c:v>45450</c:v>
                </c:pt>
                <c:pt idx="464">
                  <c:v>45457</c:v>
                </c:pt>
                <c:pt idx="465">
                  <c:v>45464</c:v>
                </c:pt>
                <c:pt idx="466">
                  <c:v>45471</c:v>
                </c:pt>
                <c:pt idx="467">
                  <c:v>45478</c:v>
                </c:pt>
                <c:pt idx="468">
                  <c:v>45485</c:v>
                </c:pt>
                <c:pt idx="469">
                  <c:v>45492</c:v>
                </c:pt>
                <c:pt idx="470">
                  <c:v>45499</c:v>
                </c:pt>
                <c:pt idx="471">
                  <c:v>45506</c:v>
                </c:pt>
                <c:pt idx="472">
                  <c:v>45513</c:v>
                </c:pt>
                <c:pt idx="473">
                  <c:v>45520</c:v>
                </c:pt>
                <c:pt idx="474">
                  <c:v>45527</c:v>
                </c:pt>
                <c:pt idx="475">
                  <c:v>45534</c:v>
                </c:pt>
                <c:pt idx="476">
                  <c:v>45541</c:v>
                </c:pt>
                <c:pt idx="477">
                  <c:v>45548</c:v>
                </c:pt>
                <c:pt idx="478">
                  <c:v>45555</c:v>
                </c:pt>
                <c:pt idx="479">
                  <c:v>45562</c:v>
                </c:pt>
                <c:pt idx="480">
                  <c:v>45569</c:v>
                </c:pt>
                <c:pt idx="481">
                  <c:v>45576</c:v>
                </c:pt>
                <c:pt idx="482">
                  <c:v>45583</c:v>
                </c:pt>
                <c:pt idx="483">
                  <c:v>45590</c:v>
                </c:pt>
                <c:pt idx="484">
                  <c:v>45597</c:v>
                </c:pt>
                <c:pt idx="485">
                  <c:v>45604</c:v>
                </c:pt>
                <c:pt idx="486">
                  <c:v>45611</c:v>
                </c:pt>
                <c:pt idx="487">
                  <c:v>45618</c:v>
                </c:pt>
                <c:pt idx="488">
                  <c:v>45625</c:v>
                </c:pt>
                <c:pt idx="489">
                  <c:v>45632</c:v>
                </c:pt>
                <c:pt idx="490">
                  <c:v>45639</c:v>
                </c:pt>
                <c:pt idx="491">
                  <c:v>45646</c:v>
                </c:pt>
                <c:pt idx="492">
                  <c:v>45653</c:v>
                </c:pt>
                <c:pt idx="493">
                  <c:v>45660</c:v>
                </c:pt>
                <c:pt idx="494">
                  <c:v>45667</c:v>
                </c:pt>
                <c:pt idx="495">
                  <c:v>45674</c:v>
                </c:pt>
                <c:pt idx="496">
                  <c:v>45681</c:v>
                </c:pt>
                <c:pt idx="497">
                  <c:v>45688</c:v>
                </c:pt>
                <c:pt idx="498">
                  <c:v>45695</c:v>
                </c:pt>
                <c:pt idx="499">
                  <c:v>45702</c:v>
                </c:pt>
                <c:pt idx="500">
                  <c:v>45709</c:v>
                </c:pt>
                <c:pt idx="501">
                  <c:v>45716</c:v>
                </c:pt>
                <c:pt idx="502">
                  <c:v>45723</c:v>
                </c:pt>
                <c:pt idx="503">
                  <c:v>45730</c:v>
                </c:pt>
                <c:pt idx="504">
                  <c:v>45737</c:v>
                </c:pt>
                <c:pt idx="505">
                  <c:v>45744</c:v>
                </c:pt>
                <c:pt idx="506">
                  <c:v>45751</c:v>
                </c:pt>
                <c:pt idx="507">
                  <c:v>45758</c:v>
                </c:pt>
                <c:pt idx="508">
                  <c:v>45765</c:v>
                </c:pt>
                <c:pt idx="509">
                  <c:v>45772</c:v>
                </c:pt>
                <c:pt idx="510">
                  <c:v>45779</c:v>
                </c:pt>
                <c:pt idx="511">
                  <c:v>45786</c:v>
                </c:pt>
                <c:pt idx="512">
                  <c:v>45793</c:v>
                </c:pt>
                <c:pt idx="513">
                  <c:v>45800</c:v>
                </c:pt>
                <c:pt idx="514">
                  <c:v>45807</c:v>
                </c:pt>
                <c:pt idx="515">
                  <c:v>45814</c:v>
                </c:pt>
                <c:pt idx="516">
                  <c:v>45821</c:v>
                </c:pt>
                <c:pt idx="517">
                  <c:v>45828</c:v>
                </c:pt>
                <c:pt idx="518">
                  <c:v>45835</c:v>
                </c:pt>
                <c:pt idx="519">
                  <c:v>45842</c:v>
                </c:pt>
                <c:pt idx="520">
                  <c:v>45849</c:v>
                </c:pt>
                <c:pt idx="521">
                  <c:v>45856</c:v>
                </c:pt>
              </c:numCache>
            </c:numRef>
          </c:cat>
          <c:val>
            <c:numRef>
              <c:f>'10y'!$D$3:$D$524</c:f>
              <c:numCache>
                <c:formatCode>0%</c:formatCode>
                <c:ptCount val="522"/>
                <c:pt idx="0">
                  <c:v>0</c:v>
                </c:pt>
                <c:pt idx="1">
                  <c:v>-2.9567E-2</c:v>
                </c:pt>
                <c:pt idx="2">
                  <c:v>-2.2174999999999997E-2</c:v>
                </c:pt>
                <c:pt idx="3">
                  <c:v>6.3357999999999998E-2</c:v>
                </c:pt>
                <c:pt idx="4">
                  <c:v>0.110876</c:v>
                </c:pt>
                <c:pt idx="5">
                  <c:v>-3.1680000000000002E-3</c:v>
                </c:pt>
                <c:pt idx="6">
                  <c:v>-0.10242900000000001</c:v>
                </c:pt>
                <c:pt idx="7">
                  <c:v>-0.10981999999999999</c:v>
                </c:pt>
                <c:pt idx="8">
                  <c:v>-5.7022000000000003E-2</c:v>
                </c:pt>
                <c:pt idx="9">
                  <c:v>-7.603E-2</c:v>
                </c:pt>
                <c:pt idx="10">
                  <c:v>-8.4476999999999997E-2</c:v>
                </c:pt>
                <c:pt idx="11">
                  <c:v>3.9070999999999995E-2</c:v>
                </c:pt>
                <c:pt idx="12">
                  <c:v>6.6526000000000002E-2</c:v>
                </c:pt>
                <c:pt idx="13">
                  <c:v>7.8141000000000002E-2</c:v>
                </c:pt>
                <c:pt idx="14">
                  <c:v>7.2861999999999996E-2</c:v>
                </c:pt>
                <c:pt idx="15">
                  <c:v>-9.5040000000000003E-3</c:v>
                </c:pt>
                <c:pt idx="16">
                  <c:v>6.1246000000000002E-2</c:v>
                </c:pt>
                <c:pt idx="17">
                  <c:v>1.3728000000000001E-2</c:v>
                </c:pt>
                <c:pt idx="18">
                  <c:v>2.1120000000000002E-3</c:v>
                </c:pt>
                <c:pt idx="19">
                  <c:v>0.14149900000000001</c:v>
                </c:pt>
                <c:pt idx="20">
                  <c:v>0.12354799999999999</c:v>
                </c:pt>
                <c:pt idx="21">
                  <c:v>6.6526000000000002E-2</c:v>
                </c:pt>
                <c:pt idx="22">
                  <c:v>0.14572299999999999</c:v>
                </c:pt>
                <c:pt idx="23">
                  <c:v>8.1309000000000006E-2</c:v>
                </c:pt>
                <c:pt idx="24">
                  <c:v>0.258712</c:v>
                </c:pt>
                <c:pt idx="25">
                  <c:v>0.21330499999999999</c:v>
                </c:pt>
                <c:pt idx="26">
                  <c:v>0.284055</c:v>
                </c:pt>
                <c:pt idx="27">
                  <c:v>0.47096100000000002</c:v>
                </c:pt>
                <c:pt idx="28">
                  <c:v>0.70960899999999993</c:v>
                </c:pt>
                <c:pt idx="29">
                  <c:v>0.78986299999999998</c:v>
                </c:pt>
                <c:pt idx="30">
                  <c:v>0.82259799999999994</c:v>
                </c:pt>
                <c:pt idx="31">
                  <c:v>0.92713800000000002</c:v>
                </c:pt>
                <c:pt idx="32">
                  <c:v>0.93030600000000008</c:v>
                </c:pt>
                <c:pt idx="33">
                  <c:v>0.94825800000000005</c:v>
                </c:pt>
                <c:pt idx="34">
                  <c:v>1.019007</c:v>
                </c:pt>
                <c:pt idx="35">
                  <c:v>0.89651499999999995</c:v>
                </c:pt>
                <c:pt idx="36">
                  <c:v>0.87750799999999995</c:v>
                </c:pt>
                <c:pt idx="37">
                  <c:v>1.0813090000000001</c:v>
                </c:pt>
                <c:pt idx="38">
                  <c:v>1.123548</c:v>
                </c:pt>
                <c:pt idx="39">
                  <c:v>1.155227</c:v>
                </c:pt>
                <c:pt idx="40">
                  <c:v>1.5649420000000001</c:v>
                </c:pt>
                <c:pt idx="41">
                  <c:v>1.5163669999999998</c:v>
                </c:pt>
                <c:pt idx="42">
                  <c:v>1.5195349999999999</c:v>
                </c:pt>
                <c:pt idx="43">
                  <c:v>1.520591</c:v>
                </c:pt>
                <c:pt idx="44">
                  <c:v>1.288279</c:v>
                </c:pt>
                <c:pt idx="45">
                  <c:v>1.6198519999999998</c:v>
                </c:pt>
                <c:pt idx="46">
                  <c:v>1.639915</c:v>
                </c:pt>
                <c:pt idx="47">
                  <c:v>1.7254490000000002</c:v>
                </c:pt>
                <c:pt idx="48">
                  <c:v>1.8141499999999999</c:v>
                </c:pt>
                <c:pt idx="49">
                  <c:v>1.912355</c:v>
                </c:pt>
                <c:pt idx="50">
                  <c:v>2.0707499999999999</c:v>
                </c:pt>
                <c:pt idx="51">
                  <c:v>1.92397</c:v>
                </c:pt>
                <c:pt idx="52">
                  <c:v>1.854277</c:v>
                </c:pt>
                <c:pt idx="53">
                  <c:v>2.0105599999999999</c:v>
                </c:pt>
                <c:pt idx="54">
                  <c:v>1.9535370000000001</c:v>
                </c:pt>
                <c:pt idx="55">
                  <c:v>1.9778249999999999</c:v>
                </c:pt>
                <c:pt idx="56">
                  <c:v>1.7961990000000001</c:v>
                </c:pt>
                <c:pt idx="57">
                  <c:v>1.501584</c:v>
                </c:pt>
                <c:pt idx="58">
                  <c:v>1.4910239999999999</c:v>
                </c:pt>
                <c:pt idx="59">
                  <c:v>1.4160509999999999</c:v>
                </c:pt>
                <c:pt idx="60">
                  <c:v>1.4160509999999999</c:v>
                </c:pt>
                <c:pt idx="61">
                  <c:v>1.5195349999999999</c:v>
                </c:pt>
                <c:pt idx="62">
                  <c:v>1.4530090000000002</c:v>
                </c:pt>
                <c:pt idx="63">
                  <c:v>1.2080249999999999</c:v>
                </c:pt>
                <c:pt idx="64">
                  <c:v>1.1752899999999999</c:v>
                </c:pt>
                <c:pt idx="65">
                  <c:v>1.38226</c:v>
                </c:pt>
                <c:pt idx="66">
                  <c:v>1.4171070000000001</c:v>
                </c:pt>
                <c:pt idx="67">
                  <c:v>1.5871170000000001</c:v>
                </c:pt>
                <c:pt idx="68">
                  <c:v>1.118268</c:v>
                </c:pt>
                <c:pt idx="69">
                  <c:v>1.1816260000000001</c:v>
                </c:pt>
                <c:pt idx="70">
                  <c:v>1.1161559999999999</c:v>
                </c:pt>
                <c:pt idx="71">
                  <c:v>1.1974659999999999</c:v>
                </c:pt>
                <c:pt idx="72">
                  <c:v>1.1520589999999999</c:v>
                </c:pt>
                <c:pt idx="73">
                  <c:v>1.0010559999999999</c:v>
                </c:pt>
                <c:pt idx="74">
                  <c:v>1.079197</c:v>
                </c:pt>
                <c:pt idx="75">
                  <c:v>1.269271</c:v>
                </c:pt>
                <c:pt idx="76">
                  <c:v>1.3621960000000002</c:v>
                </c:pt>
                <c:pt idx="77">
                  <c:v>1.3410769999999999</c:v>
                </c:pt>
                <c:pt idx="78">
                  <c:v>1.4097149999999998</c:v>
                </c:pt>
                <c:pt idx="79">
                  <c:v>1.4688489999999998</c:v>
                </c:pt>
                <c:pt idx="80">
                  <c:v>1.6050690000000001</c:v>
                </c:pt>
                <c:pt idx="81">
                  <c:v>1.69377</c:v>
                </c:pt>
                <c:pt idx="82">
                  <c:v>1.7888069999999998</c:v>
                </c:pt>
                <c:pt idx="83">
                  <c:v>1.702218</c:v>
                </c:pt>
                <c:pt idx="84">
                  <c:v>1.579725</c:v>
                </c:pt>
                <c:pt idx="85">
                  <c:v>1.5881729999999998</c:v>
                </c:pt>
                <c:pt idx="86">
                  <c:v>1.6546989999999999</c:v>
                </c:pt>
                <c:pt idx="87">
                  <c:v>1.7148890000000001</c:v>
                </c:pt>
                <c:pt idx="88">
                  <c:v>1.6673709999999999</c:v>
                </c:pt>
                <c:pt idx="89">
                  <c:v>1.7074969999999998</c:v>
                </c:pt>
                <c:pt idx="90">
                  <c:v>1.789863</c:v>
                </c:pt>
                <c:pt idx="91">
                  <c:v>1.7434000000000001</c:v>
                </c:pt>
                <c:pt idx="92">
                  <c:v>1.4097149999999998</c:v>
                </c:pt>
                <c:pt idx="93">
                  <c:v>1.3294620000000001</c:v>
                </c:pt>
                <c:pt idx="94">
                  <c:v>1.439282</c:v>
                </c:pt>
                <c:pt idx="95">
                  <c:v>1.3769800000000001</c:v>
                </c:pt>
                <c:pt idx="96">
                  <c:v>1.3305170000000002</c:v>
                </c:pt>
                <c:pt idx="97">
                  <c:v>1.3093979999999998</c:v>
                </c:pt>
                <c:pt idx="98">
                  <c:v>1.318902</c:v>
                </c:pt>
                <c:pt idx="99">
                  <c:v>1.186906</c:v>
                </c:pt>
                <c:pt idx="100">
                  <c:v>1.3083420000000001</c:v>
                </c:pt>
                <c:pt idx="101">
                  <c:v>1.178458</c:v>
                </c:pt>
                <c:pt idx="102">
                  <c:v>1.091869</c:v>
                </c:pt>
                <c:pt idx="103">
                  <c:v>1.1351640000000001</c:v>
                </c:pt>
                <c:pt idx="104">
                  <c:v>1.142555</c:v>
                </c:pt>
                <c:pt idx="105">
                  <c:v>1.2164729999999999</c:v>
                </c:pt>
                <c:pt idx="106">
                  <c:v>1.219641</c:v>
                </c:pt>
                <c:pt idx="107">
                  <c:v>1.2808869999999999</c:v>
                </c:pt>
                <c:pt idx="108">
                  <c:v>1.2122490000000001</c:v>
                </c:pt>
                <c:pt idx="109">
                  <c:v>1.259768</c:v>
                </c:pt>
                <c:pt idx="110">
                  <c:v>1.3674760000000001</c:v>
                </c:pt>
                <c:pt idx="111">
                  <c:v>1.2819430000000001</c:v>
                </c:pt>
                <c:pt idx="112">
                  <c:v>1.2249209999999999</c:v>
                </c:pt>
                <c:pt idx="113">
                  <c:v>1.131996</c:v>
                </c:pt>
                <c:pt idx="114">
                  <c:v>1.1203799999999999</c:v>
                </c:pt>
                <c:pt idx="115">
                  <c:v>1.1974659999999999</c:v>
                </c:pt>
                <c:pt idx="116">
                  <c:v>1.19641</c:v>
                </c:pt>
                <c:pt idx="117">
                  <c:v>1.1351640000000001</c:v>
                </c:pt>
                <c:pt idx="118">
                  <c:v>0.98943999999999999</c:v>
                </c:pt>
                <c:pt idx="119">
                  <c:v>0.88912400000000003</c:v>
                </c:pt>
                <c:pt idx="120">
                  <c:v>0.870116</c:v>
                </c:pt>
                <c:pt idx="121">
                  <c:v>0.89651499999999995</c:v>
                </c:pt>
                <c:pt idx="122">
                  <c:v>0.90707499999999996</c:v>
                </c:pt>
                <c:pt idx="123">
                  <c:v>0.88489999999999991</c:v>
                </c:pt>
                <c:pt idx="124">
                  <c:v>0.85533300000000001</c:v>
                </c:pt>
                <c:pt idx="125">
                  <c:v>0.91446700000000003</c:v>
                </c:pt>
                <c:pt idx="126">
                  <c:v>0.94297799999999998</c:v>
                </c:pt>
                <c:pt idx="127">
                  <c:v>0.91974699999999998</c:v>
                </c:pt>
                <c:pt idx="128">
                  <c:v>0.95881699999999992</c:v>
                </c:pt>
                <c:pt idx="129">
                  <c:v>0.99366399999999999</c:v>
                </c:pt>
                <c:pt idx="130">
                  <c:v>0.89968300000000001</c:v>
                </c:pt>
                <c:pt idx="131">
                  <c:v>0.92185899999999998</c:v>
                </c:pt>
                <c:pt idx="132">
                  <c:v>0.79936600000000002</c:v>
                </c:pt>
                <c:pt idx="133">
                  <c:v>0.74234399999999989</c:v>
                </c:pt>
                <c:pt idx="134">
                  <c:v>0.74445600000000001</c:v>
                </c:pt>
                <c:pt idx="135">
                  <c:v>0.62618799999999997</c:v>
                </c:pt>
                <c:pt idx="136">
                  <c:v>0.57127799999999995</c:v>
                </c:pt>
                <c:pt idx="137">
                  <c:v>0.59873299999999996</c:v>
                </c:pt>
                <c:pt idx="138">
                  <c:v>0.70327299999999993</c:v>
                </c:pt>
                <c:pt idx="139">
                  <c:v>0.70221800000000001</c:v>
                </c:pt>
                <c:pt idx="140">
                  <c:v>0.69482600000000005</c:v>
                </c:pt>
                <c:pt idx="141">
                  <c:v>0.70960899999999993</c:v>
                </c:pt>
                <c:pt idx="142">
                  <c:v>0.75184799999999996</c:v>
                </c:pt>
                <c:pt idx="143">
                  <c:v>0.76979900000000001</c:v>
                </c:pt>
                <c:pt idx="144">
                  <c:v>0.870116</c:v>
                </c:pt>
                <c:pt idx="145">
                  <c:v>0.83104500000000003</c:v>
                </c:pt>
                <c:pt idx="146">
                  <c:v>0.81942999999999999</c:v>
                </c:pt>
                <c:pt idx="147">
                  <c:v>0.78986299999999998</c:v>
                </c:pt>
                <c:pt idx="148">
                  <c:v>0.83210099999999998</c:v>
                </c:pt>
                <c:pt idx="149">
                  <c:v>0.78880700000000004</c:v>
                </c:pt>
                <c:pt idx="150">
                  <c:v>0.78141499999999997</c:v>
                </c:pt>
                <c:pt idx="151">
                  <c:v>0.78458299999999992</c:v>
                </c:pt>
                <c:pt idx="152">
                  <c:v>0.83210099999999998</c:v>
                </c:pt>
                <c:pt idx="153">
                  <c:v>0.82365399999999989</c:v>
                </c:pt>
                <c:pt idx="154">
                  <c:v>0.84794100000000006</c:v>
                </c:pt>
                <c:pt idx="155">
                  <c:v>0.79303100000000004</c:v>
                </c:pt>
                <c:pt idx="156">
                  <c:v>0.71383300000000005</c:v>
                </c:pt>
                <c:pt idx="157">
                  <c:v>0.54804600000000003</c:v>
                </c:pt>
                <c:pt idx="158">
                  <c:v>0.52270300000000003</c:v>
                </c:pt>
                <c:pt idx="159">
                  <c:v>0.50158400000000003</c:v>
                </c:pt>
                <c:pt idx="160">
                  <c:v>0.38331599999999999</c:v>
                </c:pt>
                <c:pt idx="161">
                  <c:v>0.43928199999999995</c:v>
                </c:pt>
                <c:pt idx="162">
                  <c:v>0.409715</c:v>
                </c:pt>
                <c:pt idx="163">
                  <c:v>0.40232300000000004</c:v>
                </c:pt>
                <c:pt idx="164">
                  <c:v>0.39281900000000003</c:v>
                </c:pt>
                <c:pt idx="165">
                  <c:v>0.42766599999999999</c:v>
                </c:pt>
                <c:pt idx="166">
                  <c:v>0.50897599999999998</c:v>
                </c:pt>
                <c:pt idx="167">
                  <c:v>0.56705399999999995</c:v>
                </c:pt>
                <c:pt idx="168">
                  <c:v>0.71383300000000005</c:v>
                </c:pt>
                <c:pt idx="169">
                  <c:v>0.825766</c:v>
                </c:pt>
                <c:pt idx="170">
                  <c:v>0.77824700000000002</c:v>
                </c:pt>
                <c:pt idx="171">
                  <c:v>0.82471000000000005</c:v>
                </c:pt>
                <c:pt idx="172">
                  <c:v>0.80464600000000008</c:v>
                </c:pt>
                <c:pt idx="173">
                  <c:v>0.81098200000000009</c:v>
                </c:pt>
                <c:pt idx="174">
                  <c:v>0.83738100000000004</c:v>
                </c:pt>
                <c:pt idx="175">
                  <c:v>0.78775099999999998</c:v>
                </c:pt>
                <c:pt idx="176">
                  <c:v>0.92397000000000007</c:v>
                </c:pt>
                <c:pt idx="177">
                  <c:v>0.92713800000000002</c:v>
                </c:pt>
                <c:pt idx="178">
                  <c:v>0.88489999999999991</c:v>
                </c:pt>
                <c:pt idx="179">
                  <c:v>0.86166799999999999</c:v>
                </c:pt>
                <c:pt idx="180">
                  <c:v>0.85322100000000001</c:v>
                </c:pt>
                <c:pt idx="181">
                  <c:v>0.74445600000000001</c:v>
                </c:pt>
                <c:pt idx="182">
                  <c:v>0.65153099999999997</c:v>
                </c:pt>
                <c:pt idx="183">
                  <c:v>0.7106650000000001</c:v>
                </c:pt>
                <c:pt idx="184">
                  <c:v>0.82998900000000009</c:v>
                </c:pt>
                <c:pt idx="185">
                  <c:v>0.90813100000000002</c:v>
                </c:pt>
                <c:pt idx="186">
                  <c:v>0.80781400000000003</c:v>
                </c:pt>
                <c:pt idx="187">
                  <c:v>0.80886999999999998</c:v>
                </c:pt>
                <c:pt idx="188">
                  <c:v>0.72650499999999996</c:v>
                </c:pt>
                <c:pt idx="189">
                  <c:v>0.83104500000000003</c:v>
                </c:pt>
                <c:pt idx="190">
                  <c:v>0.84054899999999999</c:v>
                </c:pt>
                <c:pt idx="191">
                  <c:v>0.93875399999999998</c:v>
                </c:pt>
                <c:pt idx="192">
                  <c:v>0.93453000000000008</c:v>
                </c:pt>
                <c:pt idx="193">
                  <c:v>0.90496300000000007</c:v>
                </c:pt>
                <c:pt idx="194">
                  <c:v>0.89123599999999992</c:v>
                </c:pt>
                <c:pt idx="195">
                  <c:v>0.86906000000000005</c:v>
                </c:pt>
                <c:pt idx="196">
                  <c:v>0.84794100000000006</c:v>
                </c:pt>
                <c:pt idx="197">
                  <c:v>0.78563900000000009</c:v>
                </c:pt>
                <c:pt idx="198">
                  <c:v>0.69905000000000006</c:v>
                </c:pt>
                <c:pt idx="199">
                  <c:v>0.73706400000000005</c:v>
                </c:pt>
                <c:pt idx="200">
                  <c:v>0.69271400000000005</c:v>
                </c:pt>
                <c:pt idx="201">
                  <c:v>0.77507900000000007</c:v>
                </c:pt>
                <c:pt idx="202">
                  <c:v>0.90179500000000001</c:v>
                </c:pt>
                <c:pt idx="203">
                  <c:v>0.97043299999999999</c:v>
                </c:pt>
                <c:pt idx="204">
                  <c:v>1.1710670000000001</c:v>
                </c:pt>
                <c:pt idx="205">
                  <c:v>1.182682</c:v>
                </c:pt>
                <c:pt idx="206">
                  <c:v>1.182682</c:v>
                </c:pt>
                <c:pt idx="207">
                  <c:v>1.2713829999999999</c:v>
                </c:pt>
                <c:pt idx="208">
                  <c:v>1.3759239999999999</c:v>
                </c:pt>
                <c:pt idx="209">
                  <c:v>1.3716999999999999</c:v>
                </c:pt>
                <c:pt idx="210">
                  <c:v>1.3579730000000001</c:v>
                </c:pt>
                <c:pt idx="211">
                  <c:v>1.530095</c:v>
                </c:pt>
                <c:pt idx="212">
                  <c:v>1.574446</c:v>
                </c:pt>
                <c:pt idx="213">
                  <c:v>1.6874340000000001</c:v>
                </c:pt>
                <c:pt idx="214">
                  <c:v>1.7254490000000002</c:v>
                </c:pt>
                <c:pt idx="215">
                  <c:v>1.4868000000000001</c:v>
                </c:pt>
                <c:pt idx="216">
                  <c:v>1.4128829999999999</c:v>
                </c:pt>
                <c:pt idx="217">
                  <c:v>1.597677</c:v>
                </c:pt>
                <c:pt idx="218">
                  <c:v>1.4772970000000001</c:v>
                </c:pt>
                <c:pt idx="219">
                  <c:v>1.494192</c:v>
                </c:pt>
                <c:pt idx="220">
                  <c:v>1.369588</c:v>
                </c:pt>
                <c:pt idx="221">
                  <c:v>1.3843719999999999</c:v>
                </c:pt>
                <c:pt idx="222">
                  <c:v>1.3727559999999999</c:v>
                </c:pt>
                <c:pt idx="223">
                  <c:v>1.360085</c:v>
                </c:pt>
                <c:pt idx="224">
                  <c:v>1.282999</c:v>
                </c:pt>
                <c:pt idx="225">
                  <c:v>1.3136220000000001</c:v>
                </c:pt>
                <c:pt idx="226">
                  <c:v>1.314678</c:v>
                </c:pt>
                <c:pt idx="227">
                  <c:v>1.342133</c:v>
                </c:pt>
                <c:pt idx="228">
                  <c:v>1.36642</c:v>
                </c:pt>
                <c:pt idx="229">
                  <c:v>1.4540649999999999</c:v>
                </c:pt>
                <c:pt idx="230">
                  <c:v>1.4213310000000001</c:v>
                </c:pt>
                <c:pt idx="231">
                  <c:v>1.533263</c:v>
                </c:pt>
                <c:pt idx="232">
                  <c:v>1.5459350000000001</c:v>
                </c:pt>
                <c:pt idx="233">
                  <c:v>1.4593450000000001</c:v>
                </c:pt>
                <c:pt idx="234">
                  <c:v>1.4772970000000001</c:v>
                </c:pt>
                <c:pt idx="235">
                  <c:v>1.597677</c:v>
                </c:pt>
                <c:pt idx="236">
                  <c:v>1.5881729999999998</c:v>
                </c:pt>
                <c:pt idx="237">
                  <c:v>1.556494</c:v>
                </c:pt>
                <c:pt idx="238">
                  <c:v>1.7602959999999999</c:v>
                </c:pt>
                <c:pt idx="239">
                  <c:v>1.99472</c:v>
                </c:pt>
                <c:pt idx="240">
                  <c:v>1.703273</c:v>
                </c:pt>
                <c:pt idx="241">
                  <c:v>2.00528</c:v>
                </c:pt>
                <c:pt idx="242">
                  <c:v>1.2903909999999998</c:v>
                </c:pt>
                <c:pt idx="243">
                  <c:v>1.4086590000000001</c:v>
                </c:pt>
                <c:pt idx="244">
                  <c:v>1.839493</c:v>
                </c:pt>
                <c:pt idx="245">
                  <c:v>1.9831049999999999</c:v>
                </c:pt>
                <c:pt idx="246">
                  <c:v>2.324182</c:v>
                </c:pt>
                <c:pt idx="247">
                  <c:v>2.6325240000000001</c:v>
                </c:pt>
                <c:pt idx="248">
                  <c:v>3.0348469999999996</c:v>
                </c:pt>
                <c:pt idx="249">
                  <c:v>2.9989440000000003</c:v>
                </c:pt>
                <c:pt idx="250">
                  <c:v>3.0263990000000001</c:v>
                </c:pt>
                <c:pt idx="251">
                  <c:v>3.1774020000000003</c:v>
                </c:pt>
                <c:pt idx="252">
                  <c:v>2.8870119999999999</c:v>
                </c:pt>
                <c:pt idx="253">
                  <c:v>2.4963040000000003</c:v>
                </c:pt>
                <c:pt idx="254">
                  <c:v>2.3041179999999999</c:v>
                </c:pt>
                <c:pt idx="255">
                  <c:v>2.457233</c:v>
                </c:pt>
                <c:pt idx="256">
                  <c:v>2.55227</c:v>
                </c:pt>
                <c:pt idx="257">
                  <c:v>2.7338959999999997</c:v>
                </c:pt>
                <c:pt idx="258">
                  <c:v>2.7539600000000002</c:v>
                </c:pt>
                <c:pt idx="259">
                  <c:v>2.8880680000000001</c:v>
                </c:pt>
                <c:pt idx="260">
                  <c:v>2.9155229999999999</c:v>
                </c:pt>
                <c:pt idx="261">
                  <c:v>3.0316789999999996</c:v>
                </c:pt>
                <c:pt idx="262">
                  <c:v>3.0876450000000002</c:v>
                </c:pt>
                <c:pt idx="263">
                  <c:v>3.0718060000000005</c:v>
                </c:pt>
                <c:pt idx="264">
                  <c:v>2.7793030000000001</c:v>
                </c:pt>
                <c:pt idx="265">
                  <c:v>3.0760300000000003</c:v>
                </c:pt>
                <c:pt idx="266">
                  <c:v>3.040127</c:v>
                </c:pt>
                <c:pt idx="267">
                  <c:v>3.0021120000000003</c:v>
                </c:pt>
                <c:pt idx="268">
                  <c:v>3.1436110000000004</c:v>
                </c:pt>
                <c:pt idx="269">
                  <c:v>3.0359030000000002</c:v>
                </c:pt>
                <c:pt idx="270">
                  <c:v>2.9155229999999999</c:v>
                </c:pt>
                <c:pt idx="271">
                  <c:v>2.9186900000000002</c:v>
                </c:pt>
                <c:pt idx="272">
                  <c:v>2.8870119999999999</c:v>
                </c:pt>
                <c:pt idx="273">
                  <c:v>2.8373809999999997</c:v>
                </c:pt>
                <c:pt idx="274">
                  <c:v>2.7180569999999999</c:v>
                </c:pt>
                <c:pt idx="275">
                  <c:v>2.761352</c:v>
                </c:pt>
                <c:pt idx="276">
                  <c:v>2.9725450000000002</c:v>
                </c:pt>
                <c:pt idx="277">
                  <c:v>2.5913409999999999</c:v>
                </c:pt>
                <c:pt idx="278">
                  <c:v>2.3526929999999999</c:v>
                </c:pt>
                <c:pt idx="279">
                  <c:v>2.1098210000000002</c:v>
                </c:pt>
                <c:pt idx="280">
                  <c:v>2.168955</c:v>
                </c:pt>
                <c:pt idx="281">
                  <c:v>2.086589</c:v>
                </c:pt>
                <c:pt idx="282">
                  <c:v>2.141499</c:v>
                </c:pt>
                <c:pt idx="283">
                  <c:v>2.1013730000000002</c:v>
                </c:pt>
                <c:pt idx="284">
                  <c:v>2.0623019999999999</c:v>
                </c:pt>
                <c:pt idx="285">
                  <c:v>2.2143610000000002</c:v>
                </c:pt>
                <c:pt idx="286">
                  <c:v>2.1108760000000002</c:v>
                </c:pt>
                <c:pt idx="287">
                  <c:v>2.1520589999999999</c:v>
                </c:pt>
                <c:pt idx="288">
                  <c:v>2.0158399999999999</c:v>
                </c:pt>
                <c:pt idx="289">
                  <c:v>2.0105599999999999</c:v>
                </c:pt>
                <c:pt idx="290">
                  <c:v>1.9693770000000002</c:v>
                </c:pt>
                <c:pt idx="291">
                  <c:v>1.6325239999999999</c:v>
                </c:pt>
                <c:pt idx="292">
                  <c:v>1.5079199999999999</c:v>
                </c:pt>
                <c:pt idx="293">
                  <c:v>1.6515309999999999</c:v>
                </c:pt>
                <c:pt idx="294">
                  <c:v>1.6779300000000001</c:v>
                </c:pt>
                <c:pt idx="295">
                  <c:v>1.7634639999999999</c:v>
                </c:pt>
                <c:pt idx="296">
                  <c:v>1.6504750000000001</c:v>
                </c:pt>
                <c:pt idx="297">
                  <c:v>1.7001060000000001</c:v>
                </c:pt>
                <c:pt idx="298">
                  <c:v>1.8057019999999999</c:v>
                </c:pt>
                <c:pt idx="299">
                  <c:v>1.936642</c:v>
                </c:pt>
                <c:pt idx="300">
                  <c:v>1.9260820000000001</c:v>
                </c:pt>
                <c:pt idx="301">
                  <c:v>1.765576</c:v>
                </c:pt>
                <c:pt idx="302">
                  <c:v>2.0644139999999997</c:v>
                </c:pt>
                <c:pt idx="303">
                  <c:v>2.0749740000000001</c:v>
                </c:pt>
                <c:pt idx="304">
                  <c:v>2.1457230000000003</c:v>
                </c:pt>
                <c:pt idx="305">
                  <c:v>2.0739179999999999</c:v>
                </c:pt>
                <c:pt idx="306">
                  <c:v>1.9926079999999999</c:v>
                </c:pt>
                <c:pt idx="307">
                  <c:v>1.9820490000000002</c:v>
                </c:pt>
                <c:pt idx="308">
                  <c:v>1.7233369999999999</c:v>
                </c:pt>
                <c:pt idx="309">
                  <c:v>1.7138329999999999</c:v>
                </c:pt>
                <c:pt idx="310">
                  <c:v>1.7074969999999998</c:v>
                </c:pt>
                <c:pt idx="311">
                  <c:v>1.7793029999999999</c:v>
                </c:pt>
                <c:pt idx="312">
                  <c:v>1.7750790000000001</c:v>
                </c:pt>
                <c:pt idx="313">
                  <c:v>1.7381200000000001</c:v>
                </c:pt>
                <c:pt idx="314">
                  <c:v>1.868004</c:v>
                </c:pt>
                <c:pt idx="315">
                  <c:v>1.7602959999999999</c:v>
                </c:pt>
                <c:pt idx="316">
                  <c:v>1.680042</c:v>
                </c:pt>
                <c:pt idx="317">
                  <c:v>1.601901</c:v>
                </c:pt>
                <c:pt idx="318">
                  <c:v>1.6990499999999999</c:v>
                </c:pt>
                <c:pt idx="319">
                  <c:v>1.685322</c:v>
                </c:pt>
                <c:pt idx="320">
                  <c:v>1.5902850000000002</c:v>
                </c:pt>
                <c:pt idx="321">
                  <c:v>1.4688489999999998</c:v>
                </c:pt>
                <c:pt idx="322">
                  <c:v>1.4118270000000002</c:v>
                </c:pt>
                <c:pt idx="323">
                  <c:v>1.402323</c:v>
                </c:pt>
                <c:pt idx="324">
                  <c:v>1.438226</c:v>
                </c:pt>
                <c:pt idx="325">
                  <c:v>1.498416</c:v>
                </c:pt>
                <c:pt idx="326">
                  <c:v>1.5448789999999999</c:v>
                </c:pt>
                <c:pt idx="327">
                  <c:v>1.398099</c:v>
                </c:pt>
                <c:pt idx="328">
                  <c:v>1.574446</c:v>
                </c:pt>
                <c:pt idx="329">
                  <c:v>1.7518479999999998</c:v>
                </c:pt>
                <c:pt idx="330">
                  <c:v>1.7053849999999999</c:v>
                </c:pt>
                <c:pt idx="331">
                  <c:v>1.580781</c:v>
                </c:pt>
                <c:pt idx="332">
                  <c:v>1.469905</c:v>
                </c:pt>
                <c:pt idx="333">
                  <c:v>1.410771</c:v>
                </c:pt>
                <c:pt idx="334">
                  <c:v>1.5047520000000001</c:v>
                </c:pt>
                <c:pt idx="335">
                  <c:v>1.514256</c:v>
                </c:pt>
                <c:pt idx="336">
                  <c:v>1.5395989999999999</c:v>
                </c:pt>
                <c:pt idx="337">
                  <c:v>1.4171070000000001</c:v>
                </c:pt>
                <c:pt idx="338">
                  <c:v>1.475185</c:v>
                </c:pt>
                <c:pt idx="339">
                  <c:v>1.5681100000000001</c:v>
                </c:pt>
                <c:pt idx="340">
                  <c:v>1.5005279999999999</c:v>
                </c:pt>
                <c:pt idx="341">
                  <c:v>1.5828929999999999</c:v>
                </c:pt>
                <c:pt idx="342">
                  <c:v>1.785639</c:v>
                </c:pt>
                <c:pt idx="343">
                  <c:v>2.118268</c:v>
                </c:pt>
                <c:pt idx="344">
                  <c:v>2.0274549999999998</c:v>
                </c:pt>
                <c:pt idx="345">
                  <c:v>2.2523759999999999</c:v>
                </c:pt>
                <c:pt idx="346">
                  <c:v>2.278775</c:v>
                </c:pt>
                <c:pt idx="347">
                  <c:v>2.1678989999999998</c:v>
                </c:pt>
                <c:pt idx="348">
                  <c:v>2.2302010000000001</c:v>
                </c:pt>
                <c:pt idx="349">
                  <c:v>2.2956699999999999</c:v>
                </c:pt>
                <c:pt idx="350">
                  <c:v>2.3727559999999999</c:v>
                </c:pt>
                <c:pt idx="351">
                  <c:v>2.3569170000000002</c:v>
                </c:pt>
                <c:pt idx="352">
                  <c:v>2.186906</c:v>
                </c:pt>
                <c:pt idx="353">
                  <c:v>2.0253429999999999</c:v>
                </c:pt>
                <c:pt idx="354">
                  <c:v>2.0496300000000001</c:v>
                </c:pt>
                <c:pt idx="355">
                  <c:v>1.7866949999999999</c:v>
                </c:pt>
                <c:pt idx="356">
                  <c:v>1.8141499999999999</c:v>
                </c:pt>
                <c:pt idx="357">
                  <c:v>1.7645200000000001</c:v>
                </c:pt>
                <c:pt idx="358">
                  <c:v>1.749736</c:v>
                </c:pt>
                <c:pt idx="359">
                  <c:v>1.839493</c:v>
                </c:pt>
                <c:pt idx="360">
                  <c:v>1.6916579999999999</c:v>
                </c:pt>
                <c:pt idx="361">
                  <c:v>1.5586060000000002</c:v>
                </c:pt>
                <c:pt idx="362">
                  <c:v>1.4033789999999999</c:v>
                </c:pt>
                <c:pt idx="363">
                  <c:v>1.351637</c:v>
                </c:pt>
                <c:pt idx="364">
                  <c:v>1.1541710000000001</c:v>
                </c:pt>
                <c:pt idx="365">
                  <c:v>1.0855329999999999</c:v>
                </c:pt>
                <c:pt idx="366">
                  <c:v>1.1309399999999998</c:v>
                </c:pt>
                <c:pt idx="367">
                  <c:v>1.1267160000000001</c:v>
                </c:pt>
                <c:pt idx="368">
                  <c:v>1.2565999999999999</c:v>
                </c:pt>
                <c:pt idx="369">
                  <c:v>1.2027460000000001</c:v>
                </c:pt>
                <c:pt idx="370">
                  <c:v>1.127772</c:v>
                </c:pt>
                <c:pt idx="371">
                  <c:v>1.067582</c:v>
                </c:pt>
                <c:pt idx="372">
                  <c:v>1.1890179999999999</c:v>
                </c:pt>
                <c:pt idx="373">
                  <c:v>1.146779</c:v>
                </c:pt>
                <c:pt idx="374">
                  <c:v>1.0802529999999999</c:v>
                </c:pt>
                <c:pt idx="375">
                  <c:v>1.2608240000000002</c:v>
                </c:pt>
                <c:pt idx="376">
                  <c:v>1.247096</c:v>
                </c:pt>
                <c:pt idx="377">
                  <c:v>1.07603</c:v>
                </c:pt>
                <c:pt idx="378">
                  <c:v>1.1657869999999999</c:v>
                </c:pt>
                <c:pt idx="379">
                  <c:v>1.19641</c:v>
                </c:pt>
                <c:pt idx="380">
                  <c:v>1.0200629999999999</c:v>
                </c:pt>
                <c:pt idx="381">
                  <c:v>1.3030619999999999</c:v>
                </c:pt>
                <c:pt idx="382">
                  <c:v>1.2080249999999999</c:v>
                </c:pt>
                <c:pt idx="383">
                  <c:v>1.2713829999999999</c:v>
                </c:pt>
                <c:pt idx="384">
                  <c:v>1.4139390000000001</c:v>
                </c:pt>
                <c:pt idx="385">
                  <c:v>1.392819</c:v>
                </c:pt>
                <c:pt idx="386">
                  <c:v>1.443506</c:v>
                </c:pt>
                <c:pt idx="387">
                  <c:v>1.493136</c:v>
                </c:pt>
                <c:pt idx="388">
                  <c:v>1.450898</c:v>
                </c:pt>
                <c:pt idx="389">
                  <c:v>1.7053849999999999</c:v>
                </c:pt>
                <c:pt idx="390">
                  <c:v>1.777191</c:v>
                </c:pt>
                <c:pt idx="391">
                  <c:v>1.676874</c:v>
                </c:pt>
                <c:pt idx="392">
                  <c:v>1.765576</c:v>
                </c:pt>
                <c:pt idx="393">
                  <c:v>1.593453</c:v>
                </c:pt>
                <c:pt idx="394">
                  <c:v>1.5279830000000001</c:v>
                </c:pt>
                <c:pt idx="395">
                  <c:v>1.383316</c:v>
                </c:pt>
                <c:pt idx="396">
                  <c:v>1.296727</c:v>
                </c:pt>
                <c:pt idx="397">
                  <c:v>1.374868</c:v>
                </c:pt>
                <c:pt idx="398">
                  <c:v>1.3241820000000002</c:v>
                </c:pt>
                <c:pt idx="399">
                  <c:v>1.6283000000000001</c:v>
                </c:pt>
                <c:pt idx="400">
                  <c:v>1.6832099999999999</c:v>
                </c:pt>
                <c:pt idx="401">
                  <c:v>1.649419</c:v>
                </c:pt>
                <c:pt idx="402">
                  <c:v>1.8078139999999998</c:v>
                </c:pt>
                <c:pt idx="403">
                  <c:v>1.7761349999999998</c:v>
                </c:pt>
                <c:pt idx="404">
                  <c:v>1.7254490000000002</c:v>
                </c:pt>
                <c:pt idx="405">
                  <c:v>1.7201689999999998</c:v>
                </c:pt>
                <c:pt idx="406">
                  <c:v>1.8563890000000001</c:v>
                </c:pt>
                <c:pt idx="407">
                  <c:v>1.745512</c:v>
                </c:pt>
                <c:pt idx="408">
                  <c:v>1.548046</c:v>
                </c:pt>
                <c:pt idx="409">
                  <c:v>1.443506</c:v>
                </c:pt>
                <c:pt idx="410">
                  <c:v>1.4530090000000002</c:v>
                </c:pt>
                <c:pt idx="411">
                  <c:v>1.393875</c:v>
                </c:pt>
                <c:pt idx="412">
                  <c:v>1.3284049999999998</c:v>
                </c:pt>
                <c:pt idx="413">
                  <c:v>1.2903909999999998</c:v>
                </c:pt>
                <c:pt idx="414">
                  <c:v>1.3685319999999999</c:v>
                </c:pt>
                <c:pt idx="415">
                  <c:v>1.2925030000000002</c:v>
                </c:pt>
                <c:pt idx="416">
                  <c:v>1.4234420000000001</c:v>
                </c:pt>
                <c:pt idx="417">
                  <c:v>1.424498</c:v>
                </c:pt>
                <c:pt idx="418">
                  <c:v>1.373812</c:v>
                </c:pt>
                <c:pt idx="419">
                  <c:v>1.32735</c:v>
                </c:pt>
                <c:pt idx="420">
                  <c:v>1.4002109999999999</c:v>
                </c:pt>
                <c:pt idx="421">
                  <c:v>1.2333689999999999</c:v>
                </c:pt>
                <c:pt idx="422">
                  <c:v>1.2851109999999999</c:v>
                </c:pt>
                <c:pt idx="423">
                  <c:v>1.3178460000000001</c:v>
                </c:pt>
                <c:pt idx="424">
                  <c:v>1.2756069999999999</c:v>
                </c:pt>
                <c:pt idx="425">
                  <c:v>1.3769800000000001</c:v>
                </c:pt>
                <c:pt idx="426">
                  <c:v>1.2492080000000001</c:v>
                </c:pt>
                <c:pt idx="427">
                  <c:v>1.083421</c:v>
                </c:pt>
                <c:pt idx="428">
                  <c:v>1.1066530000000001</c:v>
                </c:pt>
                <c:pt idx="429">
                  <c:v>1.270327</c:v>
                </c:pt>
                <c:pt idx="430">
                  <c:v>1.4466739999999998</c:v>
                </c:pt>
                <c:pt idx="431">
                  <c:v>1.393875</c:v>
                </c:pt>
                <c:pt idx="432">
                  <c:v>1.3801480000000002</c:v>
                </c:pt>
                <c:pt idx="433">
                  <c:v>1.215417</c:v>
                </c:pt>
                <c:pt idx="434">
                  <c:v>1.2756069999999999</c:v>
                </c:pt>
                <c:pt idx="435">
                  <c:v>1.3284049999999998</c:v>
                </c:pt>
                <c:pt idx="436">
                  <c:v>1.5279830000000001</c:v>
                </c:pt>
                <c:pt idx="437">
                  <c:v>1.410771</c:v>
                </c:pt>
                <c:pt idx="438">
                  <c:v>1.4720169999999999</c:v>
                </c:pt>
                <c:pt idx="439">
                  <c:v>1.5469909999999998</c:v>
                </c:pt>
                <c:pt idx="440">
                  <c:v>1.5279830000000001</c:v>
                </c:pt>
                <c:pt idx="441">
                  <c:v>1.4677930000000001</c:v>
                </c:pt>
                <c:pt idx="442">
                  <c:v>1.4963040000000001</c:v>
                </c:pt>
                <c:pt idx="443">
                  <c:v>1.215417</c:v>
                </c:pt>
                <c:pt idx="444">
                  <c:v>1.205913</c:v>
                </c:pt>
                <c:pt idx="445">
                  <c:v>1.19113</c:v>
                </c:pt>
                <c:pt idx="446">
                  <c:v>1.082365</c:v>
                </c:pt>
                <c:pt idx="447">
                  <c:v>1.0844769999999999</c:v>
                </c:pt>
                <c:pt idx="448">
                  <c:v>1.090813</c:v>
                </c:pt>
                <c:pt idx="449">
                  <c:v>1.1404430000000001</c:v>
                </c:pt>
                <c:pt idx="450">
                  <c:v>1.2481520000000002</c:v>
                </c:pt>
                <c:pt idx="451">
                  <c:v>1.254488</c:v>
                </c:pt>
                <c:pt idx="452">
                  <c:v>1.2302010000000001</c:v>
                </c:pt>
                <c:pt idx="453">
                  <c:v>1.379092</c:v>
                </c:pt>
                <c:pt idx="454">
                  <c:v>1.560718</c:v>
                </c:pt>
                <c:pt idx="455">
                  <c:v>1.594509</c:v>
                </c:pt>
                <c:pt idx="456">
                  <c:v>1.4846879999999998</c:v>
                </c:pt>
                <c:pt idx="457">
                  <c:v>1.466737</c:v>
                </c:pt>
                <c:pt idx="458">
                  <c:v>1.3780359999999998</c:v>
                </c:pt>
                <c:pt idx="459">
                  <c:v>1.443506</c:v>
                </c:pt>
                <c:pt idx="460">
                  <c:v>1.5659979999999998</c:v>
                </c:pt>
                <c:pt idx="461">
                  <c:v>1.457233</c:v>
                </c:pt>
                <c:pt idx="462">
                  <c:v>1.462513</c:v>
                </c:pt>
                <c:pt idx="463">
                  <c:v>1.347413</c:v>
                </c:pt>
                <c:pt idx="464">
                  <c:v>1.3241820000000002</c:v>
                </c:pt>
                <c:pt idx="465">
                  <c:v>1.3949309999999999</c:v>
                </c:pt>
                <c:pt idx="466">
                  <c:v>1.4097149999999998</c:v>
                </c:pt>
                <c:pt idx="467">
                  <c:v>1.511088</c:v>
                </c:pt>
                <c:pt idx="468">
                  <c:v>1.666315</c:v>
                </c:pt>
                <c:pt idx="469">
                  <c:v>1.6684270000000001</c:v>
                </c:pt>
                <c:pt idx="470">
                  <c:v>1.598733</c:v>
                </c:pt>
                <c:pt idx="471">
                  <c:v>1.620908</c:v>
                </c:pt>
                <c:pt idx="472">
                  <c:v>1.524815</c:v>
                </c:pt>
                <c:pt idx="473">
                  <c:v>1.8500529999999999</c:v>
                </c:pt>
                <c:pt idx="474">
                  <c:v>1.9250259999999999</c:v>
                </c:pt>
                <c:pt idx="475">
                  <c:v>1.8732839999999999</c:v>
                </c:pt>
                <c:pt idx="476">
                  <c:v>1.7233369999999999</c:v>
                </c:pt>
                <c:pt idx="477">
                  <c:v>1.9894399999999999</c:v>
                </c:pt>
                <c:pt idx="478">
                  <c:v>1.916579</c:v>
                </c:pt>
                <c:pt idx="479">
                  <c:v>1.8891239999999998</c:v>
                </c:pt>
                <c:pt idx="480">
                  <c:v>1.8796199999999998</c:v>
                </c:pt>
                <c:pt idx="481">
                  <c:v>1.9028510000000001</c:v>
                </c:pt>
                <c:pt idx="482">
                  <c:v>2.0496300000000001</c:v>
                </c:pt>
                <c:pt idx="483">
                  <c:v>1.872228</c:v>
                </c:pt>
                <c:pt idx="484">
                  <c:v>1.80887</c:v>
                </c:pt>
                <c:pt idx="485">
                  <c:v>1.7053849999999999</c:v>
                </c:pt>
                <c:pt idx="486">
                  <c:v>1.4772970000000001</c:v>
                </c:pt>
                <c:pt idx="487">
                  <c:v>1.6916579999999999</c:v>
                </c:pt>
                <c:pt idx="488">
                  <c:v>1.589229</c:v>
                </c:pt>
                <c:pt idx="489">
                  <c:v>1.511088</c:v>
                </c:pt>
                <c:pt idx="490">
                  <c:v>1.5269269999999999</c:v>
                </c:pt>
                <c:pt idx="491">
                  <c:v>1.3463570000000002</c:v>
                </c:pt>
                <c:pt idx="492">
                  <c:v>1.386484</c:v>
                </c:pt>
                <c:pt idx="493">
                  <c:v>1.4181630000000001</c:v>
                </c:pt>
                <c:pt idx="494">
                  <c:v>1.3970429999999998</c:v>
                </c:pt>
                <c:pt idx="495">
                  <c:v>1.443506</c:v>
                </c:pt>
                <c:pt idx="496">
                  <c:v>1.4445619999999999</c:v>
                </c:pt>
                <c:pt idx="497">
                  <c:v>1.5089760000000001</c:v>
                </c:pt>
                <c:pt idx="498">
                  <c:v>1.5691659999999998</c:v>
                </c:pt>
                <c:pt idx="499">
                  <c:v>1.6832099999999999</c:v>
                </c:pt>
                <c:pt idx="500">
                  <c:v>1.7507919999999999</c:v>
                </c:pt>
                <c:pt idx="501">
                  <c:v>1.7096090000000002</c:v>
                </c:pt>
                <c:pt idx="502">
                  <c:v>1.821542</c:v>
                </c:pt>
                <c:pt idx="503">
                  <c:v>1.8511089999999999</c:v>
                </c:pt>
                <c:pt idx="504">
                  <c:v>1.8563890000000001</c:v>
                </c:pt>
                <c:pt idx="505">
                  <c:v>1.8912360000000001</c:v>
                </c:pt>
                <c:pt idx="506">
                  <c:v>1.6515309999999999</c:v>
                </c:pt>
                <c:pt idx="507">
                  <c:v>2.031679</c:v>
                </c:pt>
                <c:pt idx="508">
                  <c:v>1.9524820000000001</c:v>
                </c:pt>
                <c:pt idx="509">
                  <c:v>1.7888069999999998</c:v>
                </c:pt>
                <c:pt idx="510">
                  <c:v>1.684266</c:v>
                </c:pt>
                <c:pt idx="511">
                  <c:v>1.8648359999999999</c:v>
                </c:pt>
                <c:pt idx="512">
                  <c:v>1.63358</c:v>
                </c:pt>
                <c:pt idx="513">
                  <c:v>1.7645200000000001</c:v>
                </c:pt>
                <c:pt idx="514">
                  <c:v>1.7793029999999999</c:v>
                </c:pt>
                <c:pt idx="515">
                  <c:v>1.8669479999999998</c:v>
                </c:pt>
                <c:pt idx="516">
                  <c:v>2.0960929999999998</c:v>
                </c:pt>
                <c:pt idx="517">
                  <c:v>2.040127</c:v>
                </c:pt>
                <c:pt idx="518">
                  <c:v>1.958817</c:v>
                </c:pt>
                <c:pt idx="519">
                  <c:v>2.0813090000000001</c:v>
                </c:pt>
                <c:pt idx="520">
                  <c:v>2.0665260000000001</c:v>
                </c:pt>
                <c:pt idx="521">
                  <c:v>2.00528</c:v>
                </c:pt>
              </c:numCache>
            </c:numRef>
          </c:val>
          <c:smooth val="0"/>
          <c:extLst>
            <c:ext xmlns:c16="http://schemas.microsoft.com/office/drawing/2014/chart" uri="{C3380CC4-5D6E-409C-BE32-E72D297353CC}">
              <c16:uniqueId val="{00000001-DC81-4290-90DC-556BC842DD96}"/>
            </c:ext>
          </c:extLst>
        </c:ser>
        <c:ser>
          <c:idx val="2"/>
          <c:order val="2"/>
          <c:tx>
            <c:strRef>
              <c:f>'10y'!$E$2</c:f>
              <c:strCache>
                <c:ptCount val="1"/>
                <c:pt idx="0">
                  <c:v>K</c:v>
                </c:pt>
              </c:strCache>
            </c:strRef>
          </c:tx>
          <c:spPr>
            <a:ln w="28575" cap="rnd">
              <a:solidFill>
                <a:srgbClr val="54585A"/>
              </a:solidFill>
              <a:round/>
            </a:ln>
            <a:effectLst/>
          </c:spPr>
          <c:marker>
            <c:symbol val="none"/>
          </c:marker>
          <c:cat>
            <c:numRef>
              <c:f>'10y'!$B$3:$B$524</c:f>
              <c:numCache>
                <c:formatCode>m/d/yyyy</c:formatCode>
                <c:ptCount val="522"/>
                <c:pt idx="0">
                  <c:v>42209</c:v>
                </c:pt>
                <c:pt idx="1">
                  <c:v>42216</c:v>
                </c:pt>
                <c:pt idx="2">
                  <c:v>42223</c:v>
                </c:pt>
                <c:pt idx="3">
                  <c:v>42230</c:v>
                </c:pt>
                <c:pt idx="4">
                  <c:v>42237</c:v>
                </c:pt>
                <c:pt idx="5">
                  <c:v>42244</c:v>
                </c:pt>
                <c:pt idx="6">
                  <c:v>42251</c:v>
                </c:pt>
                <c:pt idx="7">
                  <c:v>42258</c:v>
                </c:pt>
                <c:pt idx="8">
                  <c:v>42265</c:v>
                </c:pt>
                <c:pt idx="9">
                  <c:v>42272</c:v>
                </c:pt>
                <c:pt idx="10">
                  <c:v>42279</c:v>
                </c:pt>
                <c:pt idx="11">
                  <c:v>42286</c:v>
                </c:pt>
                <c:pt idx="12">
                  <c:v>42293</c:v>
                </c:pt>
                <c:pt idx="13">
                  <c:v>42300</c:v>
                </c:pt>
                <c:pt idx="14">
                  <c:v>42307</c:v>
                </c:pt>
                <c:pt idx="15">
                  <c:v>42314</c:v>
                </c:pt>
                <c:pt idx="16">
                  <c:v>42321</c:v>
                </c:pt>
                <c:pt idx="17">
                  <c:v>42328</c:v>
                </c:pt>
                <c:pt idx="18">
                  <c:v>42335</c:v>
                </c:pt>
                <c:pt idx="19">
                  <c:v>42342</c:v>
                </c:pt>
                <c:pt idx="20">
                  <c:v>42349</c:v>
                </c:pt>
                <c:pt idx="21">
                  <c:v>42356</c:v>
                </c:pt>
                <c:pt idx="22">
                  <c:v>42363</c:v>
                </c:pt>
                <c:pt idx="23">
                  <c:v>42370</c:v>
                </c:pt>
                <c:pt idx="24">
                  <c:v>42377</c:v>
                </c:pt>
                <c:pt idx="25">
                  <c:v>42384</c:v>
                </c:pt>
                <c:pt idx="26">
                  <c:v>42391</c:v>
                </c:pt>
                <c:pt idx="27">
                  <c:v>42398</c:v>
                </c:pt>
                <c:pt idx="28">
                  <c:v>42405</c:v>
                </c:pt>
                <c:pt idx="29">
                  <c:v>42412</c:v>
                </c:pt>
                <c:pt idx="30">
                  <c:v>42419</c:v>
                </c:pt>
                <c:pt idx="31">
                  <c:v>42426</c:v>
                </c:pt>
                <c:pt idx="32">
                  <c:v>42433</c:v>
                </c:pt>
                <c:pt idx="33">
                  <c:v>42440</c:v>
                </c:pt>
                <c:pt idx="34">
                  <c:v>42447</c:v>
                </c:pt>
                <c:pt idx="35">
                  <c:v>42454</c:v>
                </c:pt>
                <c:pt idx="36">
                  <c:v>42461</c:v>
                </c:pt>
                <c:pt idx="37">
                  <c:v>42468</c:v>
                </c:pt>
                <c:pt idx="38">
                  <c:v>42475</c:v>
                </c:pt>
                <c:pt idx="39">
                  <c:v>42482</c:v>
                </c:pt>
                <c:pt idx="40">
                  <c:v>42489</c:v>
                </c:pt>
                <c:pt idx="41">
                  <c:v>42496</c:v>
                </c:pt>
                <c:pt idx="42">
                  <c:v>42503</c:v>
                </c:pt>
                <c:pt idx="43">
                  <c:v>42510</c:v>
                </c:pt>
                <c:pt idx="44">
                  <c:v>42517</c:v>
                </c:pt>
                <c:pt idx="45">
                  <c:v>42524</c:v>
                </c:pt>
                <c:pt idx="46">
                  <c:v>42531</c:v>
                </c:pt>
                <c:pt idx="47">
                  <c:v>42538</c:v>
                </c:pt>
                <c:pt idx="48">
                  <c:v>42545</c:v>
                </c:pt>
                <c:pt idx="49">
                  <c:v>42552</c:v>
                </c:pt>
                <c:pt idx="50">
                  <c:v>42559</c:v>
                </c:pt>
                <c:pt idx="51">
                  <c:v>42566</c:v>
                </c:pt>
                <c:pt idx="52">
                  <c:v>42573</c:v>
                </c:pt>
                <c:pt idx="53">
                  <c:v>42580</c:v>
                </c:pt>
                <c:pt idx="54">
                  <c:v>42587</c:v>
                </c:pt>
                <c:pt idx="55">
                  <c:v>42594</c:v>
                </c:pt>
                <c:pt idx="56">
                  <c:v>42601</c:v>
                </c:pt>
                <c:pt idx="57">
                  <c:v>42608</c:v>
                </c:pt>
                <c:pt idx="58">
                  <c:v>42615</c:v>
                </c:pt>
                <c:pt idx="59">
                  <c:v>42622</c:v>
                </c:pt>
                <c:pt idx="60">
                  <c:v>42629</c:v>
                </c:pt>
                <c:pt idx="61">
                  <c:v>42636</c:v>
                </c:pt>
                <c:pt idx="62">
                  <c:v>42643</c:v>
                </c:pt>
                <c:pt idx="63">
                  <c:v>42650</c:v>
                </c:pt>
                <c:pt idx="64">
                  <c:v>42657</c:v>
                </c:pt>
                <c:pt idx="65">
                  <c:v>42664</c:v>
                </c:pt>
                <c:pt idx="66">
                  <c:v>42671</c:v>
                </c:pt>
                <c:pt idx="67">
                  <c:v>42678</c:v>
                </c:pt>
                <c:pt idx="68">
                  <c:v>42685</c:v>
                </c:pt>
                <c:pt idx="69">
                  <c:v>42692</c:v>
                </c:pt>
                <c:pt idx="70">
                  <c:v>42699</c:v>
                </c:pt>
                <c:pt idx="71">
                  <c:v>42706</c:v>
                </c:pt>
                <c:pt idx="72">
                  <c:v>42713</c:v>
                </c:pt>
                <c:pt idx="73">
                  <c:v>42720</c:v>
                </c:pt>
                <c:pt idx="74">
                  <c:v>42727</c:v>
                </c:pt>
                <c:pt idx="75">
                  <c:v>42734</c:v>
                </c:pt>
                <c:pt idx="76">
                  <c:v>42741</c:v>
                </c:pt>
                <c:pt idx="77">
                  <c:v>42748</c:v>
                </c:pt>
                <c:pt idx="78">
                  <c:v>42755</c:v>
                </c:pt>
                <c:pt idx="79">
                  <c:v>42762</c:v>
                </c:pt>
                <c:pt idx="80">
                  <c:v>42769</c:v>
                </c:pt>
                <c:pt idx="81">
                  <c:v>42776</c:v>
                </c:pt>
                <c:pt idx="82">
                  <c:v>42783</c:v>
                </c:pt>
                <c:pt idx="83">
                  <c:v>42790</c:v>
                </c:pt>
                <c:pt idx="84">
                  <c:v>42797</c:v>
                </c:pt>
                <c:pt idx="85">
                  <c:v>42804</c:v>
                </c:pt>
                <c:pt idx="86">
                  <c:v>42811</c:v>
                </c:pt>
                <c:pt idx="87">
                  <c:v>42818</c:v>
                </c:pt>
                <c:pt idx="88">
                  <c:v>42825</c:v>
                </c:pt>
                <c:pt idx="89">
                  <c:v>42832</c:v>
                </c:pt>
                <c:pt idx="90">
                  <c:v>42839</c:v>
                </c:pt>
                <c:pt idx="91">
                  <c:v>42846</c:v>
                </c:pt>
                <c:pt idx="92">
                  <c:v>42853</c:v>
                </c:pt>
                <c:pt idx="93">
                  <c:v>42860</c:v>
                </c:pt>
                <c:pt idx="94">
                  <c:v>42867</c:v>
                </c:pt>
                <c:pt idx="95">
                  <c:v>42874</c:v>
                </c:pt>
                <c:pt idx="96">
                  <c:v>42881</c:v>
                </c:pt>
                <c:pt idx="97">
                  <c:v>42888</c:v>
                </c:pt>
                <c:pt idx="98">
                  <c:v>42895</c:v>
                </c:pt>
                <c:pt idx="99">
                  <c:v>42902</c:v>
                </c:pt>
                <c:pt idx="100">
                  <c:v>42909</c:v>
                </c:pt>
                <c:pt idx="101">
                  <c:v>42916</c:v>
                </c:pt>
                <c:pt idx="102">
                  <c:v>42923</c:v>
                </c:pt>
                <c:pt idx="103">
                  <c:v>42930</c:v>
                </c:pt>
                <c:pt idx="104">
                  <c:v>42937</c:v>
                </c:pt>
                <c:pt idx="105">
                  <c:v>42944</c:v>
                </c:pt>
                <c:pt idx="106">
                  <c:v>42951</c:v>
                </c:pt>
                <c:pt idx="107">
                  <c:v>42958</c:v>
                </c:pt>
                <c:pt idx="108">
                  <c:v>42965</c:v>
                </c:pt>
                <c:pt idx="109">
                  <c:v>42972</c:v>
                </c:pt>
                <c:pt idx="110">
                  <c:v>42979</c:v>
                </c:pt>
                <c:pt idx="111">
                  <c:v>42986</c:v>
                </c:pt>
                <c:pt idx="112">
                  <c:v>42993</c:v>
                </c:pt>
                <c:pt idx="113">
                  <c:v>43000</c:v>
                </c:pt>
                <c:pt idx="114">
                  <c:v>43007</c:v>
                </c:pt>
                <c:pt idx="115">
                  <c:v>43014</c:v>
                </c:pt>
                <c:pt idx="116">
                  <c:v>43021</c:v>
                </c:pt>
                <c:pt idx="117">
                  <c:v>43028</c:v>
                </c:pt>
                <c:pt idx="118">
                  <c:v>43035</c:v>
                </c:pt>
                <c:pt idx="119">
                  <c:v>43042</c:v>
                </c:pt>
                <c:pt idx="120">
                  <c:v>43049</c:v>
                </c:pt>
                <c:pt idx="121">
                  <c:v>43056</c:v>
                </c:pt>
                <c:pt idx="122">
                  <c:v>43063</c:v>
                </c:pt>
                <c:pt idx="123">
                  <c:v>43070</c:v>
                </c:pt>
                <c:pt idx="124">
                  <c:v>43077</c:v>
                </c:pt>
                <c:pt idx="125">
                  <c:v>43084</c:v>
                </c:pt>
                <c:pt idx="126">
                  <c:v>43091</c:v>
                </c:pt>
                <c:pt idx="127">
                  <c:v>43098</c:v>
                </c:pt>
                <c:pt idx="128">
                  <c:v>43105</c:v>
                </c:pt>
                <c:pt idx="129">
                  <c:v>43112</c:v>
                </c:pt>
                <c:pt idx="130">
                  <c:v>43119</c:v>
                </c:pt>
                <c:pt idx="131">
                  <c:v>43126</c:v>
                </c:pt>
                <c:pt idx="132">
                  <c:v>43133</c:v>
                </c:pt>
                <c:pt idx="133">
                  <c:v>43140</c:v>
                </c:pt>
                <c:pt idx="134">
                  <c:v>43147</c:v>
                </c:pt>
                <c:pt idx="135">
                  <c:v>43154</c:v>
                </c:pt>
                <c:pt idx="136">
                  <c:v>43161</c:v>
                </c:pt>
                <c:pt idx="137">
                  <c:v>43168</c:v>
                </c:pt>
                <c:pt idx="138">
                  <c:v>43175</c:v>
                </c:pt>
                <c:pt idx="139">
                  <c:v>43182</c:v>
                </c:pt>
                <c:pt idx="140">
                  <c:v>43189</c:v>
                </c:pt>
                <c:pt idx="141">
                  <c:v>43196</c:v>
                </c:pt>
                <c:pt idx="142">
                  <c:v>43203</c:v>
                </c:pt>
                <c:pt idx="143">
                  <c:v>43210</c:v>
                </c:pt>
                <c:pt idx="144">
                  <c:v>43217</c:v>
                </c:pt>
                <c:pt idx="145">
                  <c:v>43224</c:v>
                </c:pt>
                <c:pt idx="146">
                  <c:v>43231</c:v>
                </c:pt>
                <c:pt idx="147">
                  <c:v>43238</c:v>
                </c:pt>
                <c:pt idx="148">
                  <c:v>43245</c:v>
                </c:pt>
                <c:pt idx="149">
                  <c:v>43252</c:v>
                </c:pt>
                <c:pt idx="150">
                  <c:v>43259</c:v>
                </c:pt>
                <c:pt idx="151">
                  <c:v>43266</c:v>
                </c:pt>
                <c:pt idx="152">
                  <c:v>43273</c:v>
                </c:pt>
                <c:pt idx="153">
                  <c:v>43280</c:v>
                </c:pt>
                <c:pt idx="154">
                  <c:v>43287</c:v>
                </c:pt>
                <c:pt idx="155">
                  <c:v>43294</c:v>
                </c:pt>
                <c:pt idx="156">
                  <c:v>43301</c:v>
                </c:pt>
                <c:pt idx="157">
                  <c:v>43308</c:v>
                </c:pt>
                <c:pt idx="158">
                  <c:v>43315</c:v>
                </c:pt>
                <c:pt idx="159">
                  <c:v>43322</c:v>
                </c:pt>
                <c:pt idx="160">
                  <c:v>43329</c:v>
                </c:pt>
                <c:pt idx="161">
                  <c:v>43336</c:v>
                </c:pt>
                <c:pt idx="162">
                  <c:v>43343</c:v>
                </c:pt>
                <c:pt idx="163">
                  <c:v>43350</c:v>
                </c:pt>
                <c:pt idx="164">
                  <c:v>43357</c:v>
                </c:pt>
                <c:pt idx="165">
                  <c:v>43364</c:v>
                </c:pt>
                <c:pt idx="166">
                  <c:v>43371</c:v>
                </c:pt>
                <c:pt idx="167">
                  <c:v>43378</c:v>
                </c:pt>
                <c:pt idx="168">
                  <c:v>43385</c:v>
                </c:pt>
                <c:pt idx="169">
                  <c:v>43392</c:v>
                </c:pt>
                <c:pt idx="170">
                  <c:v>43399</c:v>
                </c:pt>
                <c:pt idx="171">
                  <c:v>43406</c:v>
                </c:pt>
                <c:pt idx="172">
                  <c:v>43413</c:v>
                </c:pt>
                <c:pt idx="173">
                  <c:v>43420</c:v>
                </c:pt>
                <c:pt idx="174">
                  <c:v>43427</c:v>
                </c:pt>
                <c:pt idx="175">
                  <c:v>43434</c:v>
                </c:pt>
                <c:pt idx="176">
                  <c:v>43441</c:v>
                </c:pt>
                <c:pt idx="177">
                  <c:v>43448</c:v>
                </c:pt>
                <c:pt idx="178">
                  <c:v>43455</c:v>
                </c:pt>
                <c:pt idx="179">
                  <c:v>43462</c:v>
                </c:pt>
                <c:pt idx="180">
                  <c:v>43469</c:v>
                </c:pt>
                <c:pt idx="181">
                  <c:v>43476</c:v>
                </c:pt>
                <c:pt idx="182">
                  <c:v>43483</c:v>
                </c:pt>
                <c:pt idx="183">
                  <c:v>43490</c:v>
                </c:pt>
                <c:pt idx="184">
                  <c:v>43497</c:v>
                </c:pt>
                <c:pt idx="185">
                  <c:v>43504</c:v>
                </c:pt>
                <c:pt idx="186">
                  <c:v>43511</c:v>
                </c:pt>
                <c:pt idx="187">
                  <c:v>43518</c:v>
                </c:pt>
                <c:pt idx="188">
                  <c:v>43525</c:v>
                </c:pt>
                <c:pt idx="189">
                  <c:v>43532</c:v>
                </c:pt>
                <c:pt idx="190">
                  <c:v>43539</c:v>
                </c:pt>
                <c:pt idx="191">
                  <c:v>43546</c:v>
                </c:pt>
                <c:pt idx="192">
                  <c:v>43553</c:v>
                </c:pt>
                <c:pt idx="193">
                  <c:v>43560</c:v>
                </c:pt>
                <c:pt idx="194">
                  <c:v>43567</c:v>
                </c:pt>
                <c:pt idx="195">
                  <c:v>43574</c:v>
                </c:pt>
                <c:pt idx="196">
                  <c:v>43581</c:v>
                </c:pt>
                <c:pt idx="197">
                  <c:v>43588</c:v>
                </c:pt>
                <c:pt idx="198">
                  <c:v>43595</c:v>
                </c:pt>
                <c:pt idx="199">
                  <c:v>43602</c:v>
                </c:pt>
                <c:pt idx="200">
                  <c:v>43609</c:v>
                </c:pt>
                <c:pt idx="201">
                  <c:v>43616</c:v>
                </c:pt>
                <c:pt idx="202">
                  <c:v>43623</c:v>
                </c:pt>
                <c:pt idx="203">
                  <c:v>43630</c:v>
                </c:pt>
                <c:pt idx="204">
                  <c:v>43637</c:v>
                </c:pt>
                <c:pt idx="205">
                  <c:v>43644</c:v>
                </c:pt>
                <c:pt idx="206">
                  <c:v>43651</c:v>
                </c:pt>
                <c:pt idx="207">
                  <c:v>43658</c:v>
                </c:pt>
                <c:pt idx="208">
                  <c:v>43665</c:v>
                </c:pt>
                <c:pt idx="209">
                  <c:v>43672</c:v>
                </c:pt>
                <c:pt idx="210">
                  <c:v>43679</c:v>
                </c:pt>
                <c:pt idx="211">
                  <c:v>43686</c:v>
                </c:pt>
                <c:pt idx="212">
                  <c:v>43693</c:v>
                </c:pt>
                <c:pt idx="213">
                  <c:v>43700</c:v>
                </c:pt>
                <c:pt idx="214">
                  <c:v>43707</c:v>
                </c:pt>
                <c:pt idx="215">
                  <c:v>43714</c:v>
                </c:pt>
                <c:pt idx="216">
                  <c:v>43721</c:v>
                </c:pt>
                <c:pt idx="217">
                  <c:v>43728</c:v>
                </c:pt>
                <c:pt idx="218">
                  <c:v>43735</c:v>
                </c:pt>
                <c:pt idx="219">
                  <c:v>43742</c:v>
                </c:pt>
                <c:pt idx="220">
                  <c:v>43749</c:v>
                </c:pt>
                <c:pt idx="221">
                  <c:v>43756</c:v>
                </c:pt>
                <c:pt idx="222">
                  <c:v>43763</c:v>
                </c:pt>
                <c:pt idx="223">
                  <c:v>43770</c:v>
                </c:pt>
                <c:pt idx="224">
                  <c:v>43777</c:v>
                </c:pt>
                <c:pt idx="225">
                  <c:v>43784</c:v>
                </c:pt>
                <c:pt idx="226">
                  <c:v>43791</c:v>
                </c:pt>
                <c:pt idx="227">
                  <c:v>43798</c:v>
                </c:pt>
                <c:pt idx="228">
                  <c:v>43805</c:v>
                </c:pt>
                <c:pt idx="229">
                  <c:v>43812</c:v>
                </c:pt>
                <c:pt idx="230">
                  <c:v>43819</c:v>
                </c:pt>
                <c:pt idx="231">
                  <c:v>43826</c:v>
                </c:pt>
                <c:pt idx="232">
                  <c:v>43833</c:v>
                </c:pt>
                <c:pt idx="233">
                  <c:v>43840</c:v>
                </c:pt>
                <c:pt idx="234">
                  <c:v>43847</c:v>
                </c:pt>
                <c:pt idx="235">
                  <c:v>43854</c:v>
                </c:pt>
                <c:pt idx="236">
                  <c:v>43861</c:v>
                </c:pt>
                <c:pt idx="237">
                  <c:v>43868</c:v>
                </c:pt>
                <c:pt idx="238">
                  <c:v>43875</c:v>
                </c:pt>
                <c:pt idx="239">
                  <c:v>43882</c:v>
                </c:pt>
                <c:pt idx="240">
                  <c:v>43889</c:v>
                </c:pt>
                <c:pt idx="241">
                  <c:v>43896</c:v>
                </c:pt>
                <c:pt idx="242">
                  <c:v>43903</c:v>
                </c:pt>
                <c:pt idx="243">
                  <c:v>43910</c:v>
                </c:pt>
                <c:pt idx="244">
                  <c:v>43917</c:v>
                </c:pt>
                <c:pt idx="245">
                  <c:v>43924</c:v>
                </c:pt>
                <c:pt idx="246">
                  <c:v>43931</c:v>
                </c:pt>
                <c:pt idx="247">
                  <c:v>43938</c:v>
                </c:pt>
                <c:pt idx="248">
                  <c:v>43945</c:v>
                </c:pt>
                <c:pt idx="249">
                  <c:v>43952</c:v>
                </c:pt>
                <c:pt idx="250">
                  <c:v>43959</c:v>
                </c:pt>
                <c:pt idx="251">
                  <c:v>43966</c:v>
                </c:pt>
                <c:pt idx="252">
                  <c:v>43973</c:v>
                </c:pt>
                <c:pt idx="253">
                  <c:v>43980</c:v>
                </c:pt>
                <c:pt idx="254">
                  <c:v>43987</c:v>
                </c:pt>
                <c:pt idx="255">
                  <c:v>43994</c:v>
                </c:pt>
                <c:pt idx="256">
                  <c:v>44001</c:v>
                </c:pt>
                <c:pt idx="257">
                  <c:v>44008</c:v>
                </c:pt>
                <c:pt idx="258">
                  <c:v>44015</c:v>
                </c:pt>
                <c:pt idx="259">
                  <c:v>44022</c:v>
                </c:pt>
                <c:pt idx="260">
                  <c:v>44029</c:v>
                </c:pt>
                <c:pt idx="261">
                  <c:v>44036</c:v>
                </c:pt>
                <c:pt idx="262">
                  <c:v>44043</c:v>
                </c:pt>
                <c:pt idx="263">
                  <c:v>44050</c:v>
                </c:pt>
                <c:pt idx="264">
                  <c:v>44057</c:v>
                </c:pt>
                <c:pt idx="265">
                  <c:v>44064</c:v>
                </c:pt>
                <c:pt idx="266">
                  <c:v>44071</c:v>
                </c:pt>
                <c:pt idx="267">
                  <c:v>44078</c:v>
                </c:pt>
                <c:pt idx="268">
                  <c:v>44085</c:v>
                </c:pt>
                <c:pt idx="269">
                  <c:v>44092</c:v>
                </c:pt>
                <c:pt idx="270">
                  <c:v>44099</c:v>
                </c:pt>
                <c:pt idx="271">
                  <c:v>44106</c:v>
                </c:pt>
                <c:pt idx="272">
                  <c:v>44113</c:v>
                </c:pt>
                <c:pt idx="273">
                  <c:v>44120</c:v>
                </c:pt>
                <c:pt idx="274">
                  <c:v>44127</c:v>
                </c:pt>
                <c:pt idx="275">
                  <c:v>44134</c:v>
                </c:pt>
                <c:pt idx="276">
                  <c:v>44141</c:v>
                </c:pt>
                <c:pt idx="277">
                  <c:v>44148</c:v>
                </c:pt>
                <c:pt idx="278">
                  <c:v>44155</c:v>
                </c:pt>
                <c:pt idx="279">
                  <c:v>44162</c:v>
                </c:pt>
                <c:pt idx="280">
                  <c:v>44169</c:v>
                </c:pt>
                <c:pt idx="281">
                  <c:v>44176</c:v>
                </c:pt>
                <c:pt idx="282">
                  <c:v>44183</c:v>
                </c:pt>
                <c:pt idx="283">
                  <c:v>44190</c:v>
                </c:pt>
                <c:pt idx="284">
                  <c:v>44197</c:v>
                </c:pt>
                <c:pt idx="285">
                  <c:v>44204</c:v>
                </c:pt>
                <c:pt idx="286">
                  <c:v>44211</c:v>
                </c:pt>
                <c:pt idx="287">
                  <c:v>44218</c:v>
                </c:pt>
                <c:pt idx="288">
                  <c:v>44225</c:v>
                </c:pt>
                <c:pt idx="289">
                  <c:v>44232</c:v>
                </c:pt>
                <c:pt idx="290">
                  <c:v>44239</c:v>
                </c:pt>
                <c:pt idx="291">
                  <c:v>44246</c:v>
                </c:pt>
                <c:pt idx="292">
                  <c:v>44253</c:v>
                </c:pt>
                <c:pt idx="293">
                  <c:v>44260</c:v>
                </c:pt>
                <c:pt idx="294">
                  <c:v>44267</c:v>
                </c:pt>
                <c:pt idx="295">
                  <c:v>44274</c:v>
                </c:pt>
                <c:pt idx="296">
                  <c:v>44281</c:v>
                </c:pt>
                <c:pt idx="297">
                  <c:v>44288</c:v>
                </c:pt>
                <c:pt idx="298">
                  <c:v>44295</c:v>
                </c:pt>
                <c:pt idx="299">
                  <c:v>44302</c:v>
                </c:pt>
                <c:pt idx="300">
                  <c:v>44309</c:v>
                </c:pt>
                <c:pt idx="301">
                  <c:v>44316</c:v>
                </c:pt>
                <c:pt idx="302">
                  <c:v>44323</c:v>
                </c:pt>
                <c:pt idx="303">
                  <c:v>44330</c:v>
                </c:pt>
                <c:pt idx="304">
                  <c:v>44337</c:v>
                </c:pt>
                <c:pt idx="305">
                  <c:v>44344</c:v>
                </c:pt>
                <c:pt idx="306">
                  <c:v>44351</c:v>
                </c:pt>
                <c:pt idx="307">
                  <c:v>44358</c:v>
                </c:pt>
                <c:pt idx="308">
                  <c:v>44365</c:v>
                </c:pt>
                <c:pt idx="309">
                  <c:v>44372</c:v>
                </c:pt>
                <c:pt idx="310">
                  <c:v>44379</c:v>
                </c:pt>
                <c:pt idx="311">
                  <c:v>44386</c:v>
                </c:pt>
                <c:pt idx="312">
                  <c:v>44393</c:v>
                </c:pt>
                <c:pt idx="313">
                  <c:v>44400</c:v>
                </c:pt>
                <c:pt idx="314">
                  <c:v>44407</c:v>
                </c:pt>
                <c:pt idx="315">
                  <c:v>44414</c:v>
                </c:pt>
                <c:pt idx="316">
                  <c:v>44421</c:v>
                </c:pt>
                <c:pt idx="317">
                  <c:v>44428</c:v>
                </c:pt>
                <c:pt idx="318">
                  <c:v>44435</c:v>
                </c:pt>
                <c:pt idx="319">
                  <c:v>44442</c:v>
                </c:pt>
                <c:pt idx="320">
                  <c:v>44449</c:v>
                </c:pt>
                <c:pt idx="321">
                  <c:v>44456</c:v>
                </c:pt>
                <c:pt idx="322">
                  <c:v>44463</c:v>
                </c:pt>
                <c:pt idx="323">
                  <c:v>44470</c:v>
                </c:pt>
                <c:pt idx="324">
                  <c:v>44477</c:v>
                </c:pt>
                <c:pt idx="325">
                  <c:v>44484</c:v>
                </c:pt>
                <c:pt idx="326">
                  <c:v>44491</c:v>
                </c:pt>
                <c:pt idx="327">
                  <c:v>44498</c:v>
                </c:pt>
                <c:pt idx="328">
                  <c:v>44505</c:v>
                </c:pt>
                <c:pt idx="329">
                  <c:v>44512</c:v>
                </c:pt>
                <c:pt idx="330">
                  <c:v>44519</c:v>
                </c:pt>
                <c:pt idx="331">
                  <c:v>44526</c:v>
                </c:pt>
                <c:pt idx="332">
                  <c:v>44533</c:v>
                </c:pt>
                <c:pt idx="333">
                  <c:v>44540</c:v>
                </c:pt>
                <c:pt idx="334">
                  <c:v>44547</c:v>
                </c:pt>
                <c:pt idx="335">
                  <c:v>44554</c:v>
                </c:pt>
                <c:pt idx="336">
                  <c:v>44561</c:v>
                </c:pt>
                <c:pt idx="337">
                  <c:v>44568</c:v>
                </c:pt>
                <c:pt idx="338">
                  <c:v>44575</c:v>
                </c:pt>
                <c:pt idx="339">
                  <c:v>44582</c:v>
                </c:pt>
                <c:pt idx="340">
                  <c:v>44589</c:v>
                </c:pt>
                <c:pt idx="341">
                  <c:v>44596</c:v>
                </c:pt>
                <c:pt idx="342">
                  <c:v>44603</c:v>
                </c:pt>
                <c:pt idx="343">
                  <c:v>44610</c:v>
                </c:pt>
                <c:pt idx="344">
                  <c:v>44617</c:v>
                </c:pt>
                <c:pt idx="345">
                  <c:v>44624</c:v>
                </c:pt>
                <c:pt idx="346">
                  <c:v>44631</c:v>
                </c:pt>
                <c:pt idx="347">
                  <c:v>44638</c:v>
                </c:pt>
                <c:pt idx="348">
                  <c:v>44645</c:v>
                </c:pt>
                <c:pt idx="349">
                  <c:v>44652</c:v>
                </c:pt>
                <c:pt idx="350">
                  <c:v>44659</c:v>
                </c:pt>
                <c:pt idx="351">
                  <c:v>44666</c:v>
                </c:pt>
                <c:pt idx="352">
                  <c:v>44673</c:v>
                </c:pt>
                <c:pt idx="353">
                  <c:v>44680</c:v>
                </c:pt>
                <c:pt idx="354">
                  <c:v>44687</c:v>
                </c:pt>
                <c:pt idx="355">
                  <c:v>44694</c:v>
                </c:pt>
                <c:pt idx="356">
                  <c:v>44701</c:v>
                </c:pt>
                <c:pt idx="357">
                  <c:v>44708</c:v>
                </c:pt>
                <c:pt idx="358">
                  <c:v>44715</c:v>
                </c:pt>
                <c:pt idx="359">
                  <c:v>44722</c:v>
                </c:pt>
                <c:pt idx="360">
                  <c:v>44729</c:v>
                </c:pt>
                <c:pt idx="361">
                  <c:v>44736</c:v>
                </c:pt>
                <c:pt idx="362">
                  <c:v>44743</c:v>
                </c:pt>
                <c:pt idx="363">
                  <c:v>44750</c:v>
                </c:pt>
                <c:pt idx="364">
                  <c:v>44757</c:v>
                </c:pt>
                <c:pt idx="365">
                  <c:v>44764</c:v>
                </c:pt>
                <c:pt idx="366">
                  <c:v>44771</c:v>
                </c:pt>
                <c:pt idx="367">
                  <c:v>44778</c:v>
                </c:pt>
                <c:pt idx="368">
                  <c:v>44785</c:v>
                </c:pt>
                <c:pt idx="369">
                  <c:v>44792</c:v>
                </c:pt>
                <c:pt idx="370">
                  <c:v>44799</c:v>
                </c:pt>
                <c:pt idx="371">
                  <c:v>44806</c:v>
                </c:pt>
                <c:pt idx="372">
                  <c:v>44813</c:v>
                </c:pt>
                <c:pt idx="373">
                  <c:v>44820</c:v>
                </c:pt>
                <c:pt idx="374">
                  <c:v>44827</c:v>
                </c:pt>
                <c:pt idx="375">
                  <c:v>44834</c:v>
                </c:pt>
                <c:pt idx="376">
                  <c:v>44841</c:v>
                </c:pt>
                <c:pt idx="377">
                  <c:v>44848</c:v>
                </c:pt>
                <c:pt idx="378">
                  <c:v>44855</c:v>
                </c:pt>
                <c:pt idx="379">
                  <c:v>44862</c:v>
                </c:pt>
                <c:pt idx="380">
                  <c:v>44869</c:v>
                </c:pt>
                <c:pt idx="381">
                  <c:v>44876</c:v>
                </c:pt>
                <c:pt idx="382">
                  <c:v>44883</c:v>
                </c:pt>
                <c:pt idx="383">
                  <c:v>44890</c:v>
                </c:pt>
                <c:pt idx="384">
                  <c:v>44897</c:v>
                </c:pt>
                <c:pt idx="385">
                  <c:v>44904</c:v>
                </c:pt>
                <c:pt idx="386">
                  <c:v>44911</c:v>
                </c:pt>
                <c:pt idx="387">
                  <c:v>44918</c:v>
                </c:pt>
                <c:pt idx="388">
                  <c:v>44925</c:v>
                </c:pt>
                <c:pt idx="389">
                  <c:v>44932</c:v>
                </c:pt>
                <c:pt idx="390">
                  <c:v>44939</c:v>
                </c:pt>
                <c:pt idx="391">
                  <c:v>44946</c:v>
                </c:pt>
                <c:pt idx="392">
                  <c:v>44953</c:v>
                </c:pt>
                <c:pt idx="393">
                  <c:v>44960</c:v>
                </c:pt>
                <c:pt idx="394">
                  <c:v>44967</c:v>
                </c:pt>
                <c:pt idx="395">
                  <c:v>44974</c:v>
                </c:pt>
                <c:pt idx="396">
                  <c:v>44981</c:v>
                </c:pt>
                <c:pt idx="397">
                  <c:v>44988</c:v>
                </c:pt>
                <c:pt idx="398">
                  <c:v>44995</c:v>
                </c:pt>
                <c:pt idx="399">
                  <c:v>45002</c:v>
                </c:pt>
                <c:pt idx="400">
                  <c:v>45009</c:v>
                </c:pt>
                <c:pt idx="401">
                  <c:v>45016</c:v>
                </c:pt>
                <c:pt idx="402">
                  <c:v>45023</c:v>
                </c:pt>
                <c:pt idx="403">
                  <c:v>45030</c:v>
                </c:pt>
                <c:pt idx="404">
                  <c:v>45037</c:v>
                </c:pt>
                <c:pt idx="405">
                  <c:v>45044</c:v>
                </c:pt>
                <c:pt idx="406">
                  <c:v>45051</c:v>
                </c:pt>
                <c:pt idx="407">
                  <c:v>45058</c:v>
                </c:pt>
                <c:pt idx="408">
                  <c:v>45065</c:v>
                </c:pt>
                <c:pt idx="409">
                  <c:v>45072</c:v>
                </c:pt>
                <c:pt idx="410">
                  <c:v>45079</c:v>
                </c:pt>
                <c:pt idx="411">
                  <c:v>45086</c:v>
                </c:pt>
                <c:pt idx="412">
                  <c:v>45093</c:v>
                </c:pt>
                <c:pt idx="413">
                  <c:v>45100</c:v>
                </c:pt>
                <c:pt idx="414">
                  <c:v>45107</c:v>
                </c:pt>
                <c:pt idx="415">
                  <c:v>45114</c:v>
                </c:pt>
                <c:pt idx="416">
                  <c:v>45121</c:v>
                </c:pt>
                <c:pt idx="417">
                  <c:v>45128</c:v>
                </c:pt>
                <c:pt idx="418">
                  <c:v>45135</c:v>
                </c:pt>
                <c:pt idx="419">
                  <c:v>45142</c:v>
                </c:pt>
                <c:pt idx="420">
                  <c:v>45149</c:v>
                </c:pt>
                <c:pt idx="421">
                  <c:v>45156</c:v>
                </c:pt>
                <c:pt idx="422">
                  <c:v>45163</c:v>
                </c:pt>
                <c:pt idx="423">
                  <c:v>45170</c:v>
                </c:pt>
                <c:pt idx="424">
                  <c:v>45177</c:v>
                </c:pt>
                <c:pt idx="425">
                  <c:v>45184</c:v>
                </c:pt>
                <c:pt idx="426">
                  <c:v>45191</c:v>
                </c:pt>
                <c:pt idx="427">
                  <c:v>45198</c:v>
                </c:pt>
                <c:pt idx="428">
                  <c:v>45205</c:v>
                </c:pt>
                <c:pt idx="429">
                  <c:v>45212</c:v>
                </c:pt>
                <c:pt idx="430">
                  <c:v>45219</c:v>
                </c:pt>
                <c:pt idx="431">
                  <c:v>45226</c:v>
                </c:pt>
                <c:pt idx="432">
                  <c:v>45233</c:v>
                </c:pt>
                <c:pt idx="433">
                  <c:v>45240</c:v>
                </c:pt>
                <c:pt idx="434">
                  <c:v>45247</c:v>
                </c:pt>
                <c:pt idx="435">
                  <c:v>45254</c:v>
                </c:pt>
                <c:pt idx="436">
                  <c:v>45261</c:v>
                </c:pt>
                <c:pt idx="437">
                  <c:v>45268</c:v>
                </c:pt>
                <c:pt idx="438">
                  <c:v>45275</c:v>
                </c:pt>
                <c:pt idx="439">
                  <c:v>45282</c:v>
                </c:pt>
                <c:pt idx="440">
                  <c:v>45289</c:v>
                </c:pt>
                <c:pt idx="441">
                  <c:v>45296</c:v>
                </c:pt>
                <c:pt idx="442">
                  <c:v>45303</c:v>
                </c:pt>
                <c:pt idx="443">
                  <c:v>45310</c:v>
                </c:pt>
                <c:pt idx="444">
                  <c:v>45317</c:v>
                </c:pt>
                <c:pt idx="445">
                  <c:v>45324</c:v>
                </c:pt>
                <c:pt idx="446">
                  <c:v>45331</c:v>
                </c:pt>
                <c:pt idx="447">
                  <c:v>45338</c:v>
                </c:pt>
                <c:pt idx="448">
                  <c:v>45345</c:v>
                </c:pt>
                <c:pt idx="449">
                  <c:v>45352</c:v>
                </c:pt>
                <c:pt idx="450">
                  <c:v>45359</c:v>
                </c:pt>
                <c:pt idx="451">
                  <c:v>45366</c:v>
                </c:pt>
                <c:pt idx="452">
                  <c:v>45373</c:v>
                </c:pt>
                <c:pt idx="453">
                  <c:v>45380</c:v>
                </c:pt>
                <c:pt idx="454">
                  <c:v>45387</c:v>
                </c:pt>
                <c:pt idx="455">
                  <c:v>45394</c:v>
                </c:pt>
                <c:pt idx="456">
                  <c:v>45401</c:v>
                </c:pt>
                <c:pt idx="457">
                  <c:v>45408</c:v>
                </c:pt>
                <c:pt idx="458">
                  <c:v>45415</c:v>
                </c:pt>
                <c:pt idx="459">
                  <c:v>45422</c:v>
                </c:pt>
                <c:pt idx="460">
                  <c:v>45429</c:v>
                </c:pt>
                <c:pt idx="461">
                  <c:v>45436</c:v>
                </c:pt>
                <c:pt idx="462">
                  <c:v>45443</c:v>
                </c:pt>
                <c:pt idx="463">
                  <c:v>45450</c:v>
                </c:pt>
                <c:pt idx="464">
                  <c:v>45457</c:v>
                </c:pt>
                <c:pt idx="465">
                  <c:v>45464</c:v>
                </c:pt>
                <c:pt idx="466">
                  <c:v>45471</c:v>
                </c:pt>
                <c:pt idx="467">
                  <c:v>45478</c:v>
                </c:pt>
                <c:pt idx="468">
                  <c:v>45485</c:v>
                </c:pt>
                <c:pt idx="469">
                  <c:v>45492</c:v>
                </c:pt>
                <c:pt idx="470">
                  <c:v>45499</c:v>
                </c:pt>
                <c:pt idx="471">
                  <c:v>45506</c:v>
                </c:pt>
                <c:pt idx="472">
                  <c:v>45513</c:v>
                </c:pt>
                <c:pt idx="473">
                  <c:v>45520</c:v>
                </c:pt>
                <c:pt idx="474">
                  <c:v>45527</c:v>
                </c:pt>
                <c:pt idx="475">
                  <c:v>45534</c:v>
                </c:pt>
                <c:pt idx="476">
                  <c:v>45541</c:v>
                </c:pt>
                <c:pt idx="477">
                  <c:v>45548</c:v>
                </c:pt>
                <c:pt idx="478">
                  <c:v>45555</c:v>
                </c:pt>
                <c:pt idx="479">
                  <c:v>45562</c:v>
                </c:pt>
                <c:pt idx="480">
                  <c:v>45569</c:v>
                </c:pt>
                <c:pt idx="481">
                  <c:v>45576</c:v>
                </c:pt>
                <c:pt idx="482">
                  <c:v>45583</c:v>
                </c:pt>
                <c:pt idx="483">
                  <c:v>45590</c:v>
                </c:pt>
                <c:pt idx="484">
                  <c:v>45597</c:v>
                </c:pt>
                <c:pt idx="485">
                  <c:v>45604</c:v>
                </c:pt>
                <c:pt idx="486">
                  <c:v>45611</c:v>
                </c:pt>
                <c:pt idx="487">
                  <c:v>45618</c:v>
                </c:pt>
                <c:pt idx="488">
                  <c:v>45625</c:v>
                </c:pt>
                <c:pt idx="489">
                  <c:v>45632</c:v>
                </c:pt>
                <c:pt idx="490">
                  <c:v>45639</c:v>
                </c:pt>
                <c:pt idx="491">
                  <c:v>45646</c:v>
                </c:pt>
                <c:pt idx="492">
                  <c:v>45653</c:v>
                </c:pt>
                <c:pt idx="493">
                  <c:v>45660</c:v>
                </c:pt>
                <c:pt idx="494">
                  <c:v>45667</c:v>
                </c:pt>
                <c:pt idx="495">
                  <c:v>45674</c:v>
                </c:pt>
                <c:pt idx="496">
                  <c:v>45681</c:v>
                </c:pt>
                <c:pt idx="497">
                  <c:v>45688</c:v>
                </c:pt>
                <c:pt idx="498">
                  <c:v>45695</c:v>
                </c:pt>
                <c:pt idx="499">
                  <c:v>45702</c:v>
                </c:pt>
                <c:pt idx="500">
                  <c:v>45709</c:v>
                </c:pt>
                <c:pt idx="501">
                  <c:v>45716</c:v>
                </c:pt>
                <c:pt idx="502">
                  <c:v>45723</c:v>
                </c:pt>
                <c:pt idx="503">
                  <c:v>45730</c:v>
                </c:pt>
                <c:pt idx="504">
                  <c:v>45737</c:v>
                </c:pt>
                <c:pt idx="505">
                  <c:v>45744</c:v>
                </c:pt>
                <c:pt idx="506">
                  <c:v>45751</c:v>
                </c:pt>
                <c:pt idx="507">
                  <c:v>45758</c:v>
                </c:pt>
                <c:pt idx="508">
                  <c:v>45765</c:v>
                </c:pt>
                <c:pt idx="509">
                  <c:v>45772</c:v>
                </c:pt>
                <c:pt idx="510">
                  <c:v>45779</c:v>
                </c:pt>
                <c:pt idx="511">
                  <c:v>45786</c:v>
                </c:pt>
                <c:pt idx="512">
                  <c:v>45793</c:v>
                </c:pt>
                <c:pt idx="513">
                  <c:v>45800</c:v>
                </c:pt>
                <c:pt idx="514">
                  <c:v>45807</c:v>
                </c:pt>
                <c:pt idx="515">
                  <c:v>45814</c:v>
                </c:pt>
                <c:pt idx="516">
                  <c:v>45821</c:v>
                </c:pt>
                <c:pt idx="517">
                  <c:v>45828</c:v>
                </c:pt>
                <c:pt idx="518">
                  <c:v>45835</c:v>
                </c:pt>
                <c:pt idx="519">
                  <c:v>45842</c:v>
                </c:pt>
                <c:pt idx="520">
                  <c:v>45849</c:v>
                </c:pt>
                <c:pt idx="521">
                  <c:v>45856</c:v>
                </c:pt>
              </c:numCache>
            </c:numRef>
          </c:cat>
          <c:val>
            <c:numRef>
              <c:f>'10y'!$E$3:$E$524</c:f>
              <c:numCache>
                <c:formatCode>0%</c:formatCode>
                <c:ptCount val="522"/>
                <c:pt idx="0">
                  <c:v>0</c:v>
                </c:pt>
                <c:pt idx="1">
                  <c:v>8.1081E-2</c:v>
                </c:pt>
                <c:pt idx="2">
                  <c:v>9.4594999999999999E-2</c:v>
                </c:pt>
                <c:pt idx="3">
                  <c:v>0.17117100000000002</c:v>
                </c:pt>
                <c:pt idx="4">
                  <c:v>0.22522500000000001</c:v>
                </c:pt>
                <c:pt idx="5">
                  <c:v>9.0090000000000003E-2</c:v>
                </c:pt>
                <c:pt idx="6">
                  <c:v>-1.8017999999999999E-2</c:v>
                </c:pt>
                <c:pt idx="7">
                  <c:v>-9.4594999999999999E-2</c:v>
                </c:pt>
                <c:pt idx="8">
                  <c:v>9.0090000000000003E-2</c:v>
                </c:pt>
                <c:pt idx="9">
                  <c:v>9.0089999999999996E-3</c:v>
                </c:pt>
                <c:pt idx="10">
                  <c:v>9.0090000000000003E-2</c:v>
                </c:pt>
                <c:pt idx="11">
                  <c:v>0.29729700000000003</c:v>
                </c:pt>
                <c:pt idx="12">
                  <c:v>0.25225200000000003</c:v>
                </c:pt>
                <c:pt idx="13">
                  <c:v>0.37387399999999998</c:v>
                </c:pt>
                <c:pt idx="14">
                  <c:v>0.18468499999999999</c:v>
                </c:pt>
                <c:pt idx="15">
                  <c:v>6.3063000000000008E-2</c:v>
                </c:pt>
                <c:pt idx="16">
                  <c:v>0.103604</c:v>
                </c:pt>
                <c:pt idx="17">
                  <c:v>4.9550000000000004E-2</c:v>
                </c:pt>
                <c:pt idx="18">
                  <c:v>0.14414399999999999</c:v>
                </c:pt>
                <c:pt idx="19">
                  <c:v>0.28828799999999999</c:v>
                </c:pt>
                <c:pt idx="20">
                  <c:v>0.25225200000000003</c:v>
                </c:pt>
                <c:pt idx="21">
                  <c:v>0.189189</c:v>
                </c:pt>
                <c:pt idx="22">
                  <c:v>0.22522500000000001</c:v>
                </c:pt>
                <c:pt idx="23">
                  <c:v>0.130631</c:v>
                </c:pt>
                <c:pt idx="24">
                  <c:v>0.189189</c:v>
                </c:pt>
                <c:pt idx="25">
                  <c:v>-3.1531999999999998E-2</c:v>
                </c:pt>
                <c:pt idx="26">
                  <c:v>-4.5050000000000003E-3</c:v>
                </c:pt>
                <c:pt idx="27">
                  <c:v>4.0541000000000001E-2</c:v>
                </c:pt>
                <c:pt idx="28">
                  <c:v>0.44594600000000001</c:v>
                </c:pt>
                <c:pt idx="29">
                  <c:v>0.87837799999999999</c:v>
                </c:pt>
                <c:pt idx="30">
                  <c:v>0.83333299999999999</c:v>
                </c:pt>
                <c:pt idx="31">
                  <c:v>0.76126099999999997</c:v>
                </c:pt>
                <c:pt idx="32">
                  <c:v>0.79279300000000008</c:v>
                </c:pt>
                <c:pt idx="33">
                  <c:v>0.76576599999999995</c:v>
                </c:pt>
                <c:pt idx="34">
                  <c:v>0.84234200000000004</c:v>
                </c:pt>
                <c:pt idx="35">
                  <c:v>0.81081100000000006</c:v>
                </c:pt>
                <c:pt idx="36">
                  <c:v>1.0405410000000002</c:v>
                </c:pt>
                <c:pt idx="37">
                  <c:v>1.2927930000000001</c:v>
                </c:pt>
                <c:pt idx="38">
                  <c:v>1.463964</c:v>
                </c:pt>
                <c:pt idx="39">
                  <c:v>1.6576580000000001</c:v>
                </c:pt>
                <c:pt idx="40">
                  <c:v>2.2207210000000002</c:v>
                </c:pt>
                <c:pt idx="41">
                  <c:v>2.2477480000000001</c:v>
                </c:pt>
                <c:pt idx="42">
                  <c:v>2.0135130000000001</c:v>
                </c:pt>
                <c:pt idx="43">
                  <c:v>1.9279280000000001</c:v>
                </c:pt>
                <c:pt idx="44">
                  <c:v>1.4864869999999999</c:v>
                </c:pt>
                <c:pt idx="45">
                  <c:v>1.905405</c:v>
                </c:pt>
                <c:pt idx="46">
                  <c:v>1.9729730000000001</c:v>
                </c:pt>
                <c:pt idx="47">
                  <c:v>1.8918919999999999</c:v>
                </c:pt>
                <c:pt idx="48">
                  <c:v>2</c:v>
                </c:pt>
                <c:pt idx="49">
                  <c:v>1.855856</c:v>
                </c:pt>
                <c:pt idx="50">
                  <c:v>2.2567569999999999</c:v>
                </c:pt>
                <c:pt idx="51">
                  <c:v>2.1036039999999998</c:v>
                </c:pt>
                <c:pt idx="52">
                  <c:v>1.9819820000000001</c:v>
                </c:pt>
                <c:pt idx="53">
                  <c:v>2.04054</c:v>
                </c:pt>
                <c:pt idx="54">
                  <c:v>2.1306309999999997</c:v>
                </c:pt>
                <c:pt idx="55">
                  <c:v>2.04054</c:v>
                </c:pt>
                <c:pt idx="56">
                  <c:v>1.8468469999999999</c:v>
                </c:pt>
                <c:pt idx="57">
                  <c:v>1.5225229999999998</c:v>
                </c:pt>
                <c:pt idx="58">
                  <c:v>1.5855860000000002</c:v>
                </c:pt>
                <c:pt idx="59">
                  <c:v>1.4369370000000001</c:v>
                </c:pt>
                <c:pt idx="60">
                  <c:v>1.4189189999999998</c:v>
                </c:pt>
                <c:pt idx="61">
                  <c:v>1.545045</c:v>
                </c:pt>
                <c:pt idx="62">
                  <c:v>1.490991</c:v>
                </c:pt>
                <c:pt idx="63">
                  <c:v>1.1171169999999999</c:v>
                </c:pt>
                <c:pt idx="64">
                  <c:v>1.135135</c:v>
                </c:pt>
                <c:pt idx="65">
                  <c:v>1.3423419999999999</c:v>
                </c:pt>
                <c:pt idx="66">
                  <c:v>1.2657659999999999</c:v>
                </c:pt>
                <c:pt idx="67">
                  <c:v>1.4774770000000002</c:v>
                </c:pt>
                <c:pt idx="68">
                  <c:v>0.97747699999999993</c:v>
                </c:pt>
                <c:pt idx="69">
                  <c:v>1.0630629999999999</c:v>
                </c:pt>
                <c:pt idx="70">
                  <c:v>0.93693700000000002</c:v>
                </c:pt>
                <c:pt idx="71">
                  <c:v>1.0765770000000001</c:v>
                </c:pt>
                <c:pt idx="72">
                  <c:v>0.9054049999999999</c:v>
                </c:pt>
                <c:pt idx="73">
                  <c:v>0.83333299999999999</c:v>
                </c:pt>
                <c:pt idx="74">
                  <c:v>0.78828799999999999</c:v>
                </c:pt>
                <c:pt idx="75">
                  <c:v>0.88738699999999993</c:v>
                </c:pt>
                <c:pt idx="76">
                  <c:v>0.986487</c:v>
                </c:pt>
                <c:pt idx="77">
                  <c:v>0.98198200000000002</c:v>
                </c:pt>
                <c:pt idx="78">
                  <c:v>1.1531529999999999</c:v>
                </c:pt>
                <c:pt idx="79">
                  <c:v>1.13964</c:v>
                </c:pt>
                <c:pt idx="80">
                  <c:v>1.2972970000000001</c:v>
                </c:pt>
                <c:pt idx="81">
                  <c:v>1.405405</c:v>
                </c:pt>
                <c:pt idx="82">
                  <c:v>1.2792789999999998</c:v>
                </c:pt>
                <c:pt idx="83">
                  <c:v>1.2477480000000001</c:v>
                </c:pt>
                <c:pt idx="84">
                  <c:v>1.0225230000000001</c:v>
                </c:pt>
                <c:pt idx="85">
                  <c:v>0.99549599999999994</c:v>
                </c:pt>
                <c:pt idx="86">
                  <c:v>1.0270269999999999</c:v>
                </c:pt>
                <c:pt idx="87">
                  <c:v>1.054054</c:v>
                </c:pt>
                <c:pt idx="88">
                  <c:v>1.1126130000000001</c:v>
                </c:pt>
                <c:pt idx="89">
                  <c:v>1.1576580000000001</c:v>
                </c:pt>
                <c:pt idx="90">
                  <c:v>1.2792789999999998</c:v>
                </c:pt>
                <c:pt idx="91">
                  <c:v>1.351351</c:v>
                </c:pt>
                <c:pt idx="92">
                  <c:v>1.13964</c:v>
                </c:pt>
                <c:pt idx="93">
                  <c:v>1.328829</c:v>
                </c:pt>
                <c:pt idx="94">
                  <c:v>1.5495500000000002</c:v>
                </c:pt>
                <c:pt idx="95">
                  <c:v>1.5855860000000002</c:v>
                </c:pt>
                <c:pt idx="96">
                  <c:v>1.5675680000000001</c:v>
                </c:pt>
                <c:pt idx="97">
                  <c:v>1.626126</c:v>
                </c:pt>
                <c:pt idx="98">
                  <c:v>1.6216220000000001</c:v>
                </c:pt>
                <c:pt idx="99">
                  <c:v>1.4369370000000001</c:v>
                </c:pt>
                <c:pt idx="100">
                  <c:v>1.5315319999999999</c:v>
                </c:pt>
                <c:pt idx="101">
                  <c:v>1.373874</c:v>
                </c:pt>
                <c:pt idx="102">
                  <c:v>1.22973</c:v>
                </c:pt>
                <c:pt idx="103">
                  <c:v>1.225225</c:v>
                </c:pt>
                <c:pt idx="104">
                  <c:v>1.3873869999999999</c:v>
                </c:pt>
                <c:pt idx="105">
                  <c:v>1.36036</c:v>
                </c:pt>
                <c:pt idx="106">
                  <c:v>1.3828829999999999</c:v>
                </c:pt>
                <c:pt idx="107">
                  <c:v>1.3873869999999999</c:v>
                </c:pt>
                <c:pt idx="108">
                  <c:v>1.405405</c:v>
                </c:pt>
                <c:pt idx="109">
                  <c:v>1.3828829999999999</c:v>
                </c:pt>
                <c:pt idx="110">
                  <c:v>1.5</c:v>
                </c:pt>
                <c:pt idx="111">
                  <c:v>1.635135</c:v>
                </c:pt>
                <c:pt idx="112">
                  <c:v>1.648649</c:v>
                </c:pt>
                <c:pt idx="113">
                  <c:v>1.355856</c:v>
                </c:pt>
                <c:pt idx="114">
                  <c:v>1.3828829999999999</c:v>
                </c:pt>
                <c:pt idx="115">
                  <c:v>1.4144139999999998</c:v>
                </c:pt>
                <c:pt idx="116">
                  <c:v>1.5</c:v>
                </c:pt>
                <c:pt idx="117">
                  <c:v>1.355856</c:v>
                </c:pt>
                <c:pt idx="118">
                  <c:v>1.2882880000000001</c:v>
                </c:pt>
                <c:pt idx="119">
                  <c:v>1.2792789999999998</c:v>
                </c:pt>
                <c:pt idx="120">
                  <c:v>1.454955</c:v>
                </c:pt>
                <c:pt idx="121">
                  <c:v>1.490991</c:v>
                </c:pt>
                <c:pt idx="122">
                  <c:v>1.4324319999999999</c:v>
                </c:pt>
                <c:pt idx="123">
                  <c:v>1.3378380000000001</c:v>
                </c:pt>
                <c:pt idx="124">
                  <c:v>1.2522519999999999</c:v>
                </c:pt>
                <c:pt idx="125">
                  <c:v>1.3378380000000001</c:v>
                </c:pt>
                <c:pt idx="126">
                  <c:v>1.4324319999999999</c:v>
                </c:pt>
                <c:pt idx="127">
                  <c:v>1.4414410000000002</c:v>
                </c:pt>
                <c:pt idx="128">
                  <c:v>1.4864869999999999</c:v>
                </c:pt>
                <c:pt idx="129">
                  <c:v>1.4414410000000002</c:v>
                </c:pt>
                <c:pt idx="130">
                  <c:v>1.364865</c:v>
                </c:pt>
                <c:pt idx="131">
                  <c:v>1.504505</c:v>
                </c:pt>
                <c:pt idx="132">
                  <c:v>1.2882880000000001</c:v>
                </c:pt>
                <c:pt idx="133">
                  <c:v>1.2117119999999999</c:v>
                </c:pt>
                <c:pt idx="134">
                  <c:v>1.22973</c:v>
                </c:pt>
                <c:pt idx="135">
                  <c:v>1.04955</c:v>
                </c:pt>
                <c:pt idx="136">
                  <c:v>1.1171169999999999</c:v>
                </c:pt>
                <c:pt idx="137">
                  <c:v>1.0675680000000001</c:v>
                </c:pt>
                <c:pt idx="138">
                  <c:v>1.13964</c:v>
                </c:pt>
                <c:pt idx="139">
                  <c:v>1.2342340000000001</c:v>
                </c:pt>
                <c:pt idx="140">
                  <c:v>1.2927930000000001</c:v>
                </c:pt>
                <c:pt idx="141">
                  <c:v>1.27027</c:v>
                </c:pt>
                <c:pt idx="142">
                  <c:v>1.1756759999999999</c:v>
                </c:pt>
                <c:pt idx="143">
                  <c:v>1.2207210000000002</c:v>
                </c:pt>
                <c:pt idx="144">
                  <c:v>1.2927930000000001</c:v>
                </c:pt>
                <c:pt idx="145">
                  <c:v>1.3423419999999999</c:v>
                </c:pt>
                <c:pt idx="146">
                  <c:v>1.148649</c:v>
                </c:pt>
                <c:pt idx="147">
                  <c:v>1.09009</c:v>
                </c:pt>
                <c:pt idx="148">
                  <c:v>1.09009</c:v>
                </c:pt>
                <c:pt idx="149">
                  <c:v>1.0765770000000001</c:v>
                </c:pt>
                <c:pt idx="150">
                  <c:v>1.09009</c:v>
                </c:pt>
                <c:pt idx="151">
                  <c:v>1.216216</c:v>
                </c:pt>
                <c:pt idx="152">
                  <c:v>1.238739</c:v>
                </c:pt>
                <c:pt idx="153">
                  <c:v>1.22973</c:v>
                </c:pt>
                <c:pt idx="154">
                  <c:v>1.315315</c:v>
                </c:pt>
                <c:pt idx="155">
                  <c:v>1.225225</c:v>
                </c:pt>
                <c:pt idx="156">
                  <c:v>1.18018</c:v>
                </c:pt>
                <c:pt idx="157">
                  <c:v>1.1126130000000001</c:v>
                </c:pt>
                <c:pt idx="158">
                  <c:v>1.0045040000000001</c:v>
                </c:pt>
                <c:pt idx="159">
                  <c:v>0.86036000000000001</c:v>
                </c:pt>
                <c:pt idx="160">
                  <c:v>0.71171200000000001</c:v>
                </c:pt>
                <c:pt idx="161">
                  <c:v>0.74324299999999999</c:v>
                </c:pt>
                <c:pt idx="162">
                  <c:v>0.75675700000000001</c:v>
                </c:pt>
                <c:pt idx="163">
                  <c:v>0.68018000000000001</c:v>
                </c:pt>
                <c:pt idx="164">
                  <c:v>0.71171200000000001</c:v>
                </c:pt>
                <c:pt idx="165">
                  <c:v>0.72972999999999999</c:v>
                </c:pt>
                <c:pt idx="166">
                  <c:v>0.58558599999999994</c:v>
                </c:pt>
                <c:pt idx="167">
                  <c:v>0.61261299999999996</c:v>
                </c:pt>
                <c:pt idx="168">
                  <c:v>0.69369400000000003</c:v>
                </c:pt>
                <c:pt idx="169">
                  <c:v>0.7252249999999999</c:v>
                </c:pt>
                <c:pt idx="170">
                  <c:v>0.56306299999999998</c:v>
                </c:pt>
                <c:pt idx="171">
                  <c:v>0.63063099999999994</c:v>
                </c:pt>
                <c:pt idx="172">
                  <c:v>0.54054099999999994</c:v>
                </c:pt>
                <c:pt idx="173">
                  <c:v>0.52702700000000002</c:v>
                </c:pt>
                <c:pt idx="174">
                  <c:v>0.60360400000000003</c:v>
                </c:pt>
                <c:pt idx="175">
                  <c:v>0.62162200000000001</c:v>
                </c:pt>
                <c:pt idx="176">
                  <c:v>0.70270300000000008</c:v>
                </c:pt>
                <c:pt idx="177">
                  <c:v>0.73423400000000005</c:v>
                </c:pt>
                <c:pt idx="178">
                  <c:v>0.90090100000000006</c:v>
                </c:pt>
                <c:pt idx="179">
                  <c:v>0.95945899999999995</c:v>
                </c:pt>
                <c:pt idx="180">
                  <c:v>0.96396400000000004</c:v>
                </c:pt>
                <c:pt idx="181">
                  <c:v>0.91891900000000004</c:v>
                </c:pt>
                <c:pt idx="182">
                  <c:v>0.85585599999999995</c:v>
                </c:pt>
                <c:pt idx="183">
                  <c:v>0.92792799999999998</c:v>
                </c:pt>
                <c:pt idx="184">
                  <c:v>0.97747699999999993</c:v>
                </c:pt>
                <c:pt idx="185">
                  <c:v>1.036036</c:v>
                </c:pt>
                <c:pt idx="186">
                  <c:v>1.0675680000000001</c:v>
                </c:pt>
                <c:pt idx="187">
                  <c:v>1.148649</c:v>
                </c:pt>
                <c:pt idx="188">
                  <c:v>0.91891900000000004</c:v>
                </c:pt>
                <c:pt idx="189">
                  <c:v>1.0270269999999999</c:v>
                </c:pt>
                <c:pt idx="190">
                  <c:v>1.0315319999999999</c:v>
                </c:pt>
                <c:pt idx="191">
                  <c:v>1.1081080000000001</c:v>
                </c:pt>
                <c:pt idx="192">
                  <c:v>1.0720719999999999</c:v>
                </c:pt>
                <c:pt idx="193">
                  <c:v>1.103604</c:v>
                </c:pt>
                <c:pt idx="194">
                  <c:v>1.081081</c:v>
                </c:pt>
                <c:pt idx="195">
                  <c:v>0.95045000000000002</c:v>
                </c:pt>
                <c:pt idx="196">
                  <c:v>0.99549599999999994</c:v>
                </c:pt>
                <c:pt idx="197">
                  <c:v>0.86036000000000001</c:v>
                </c:pt>
                <c:pt idx="198">
                  <c:v>0.83783799999999997</c:v>
                </c:pt>
                <c:pt idx="199">
                  <c:v>0.91441400000000006</c:v>
                </c:pt>
                <c:pt idx="200">
                  <c:v>0.90090100000000006</c:v>
                </c:pt>
                <c:pt idx="201">
                  <c:v>0.99099100000000007</c:v>
                </c:pt>
                <c:pt idx="202">
                  <c:v>1.0765770000000001</c:v>
                </c:pt>
                <c:pt idx="203">
                  <c:v>1.135135</c:v>
                </c:pt>
                <c:pt idx="204">
                  <c:v>1.31982</c:v>
                </c:pt>
                <c:pt idx="205">
                  <c:v>1.2792789999999998</c:v>
                </c:pt>
                <c:pt idx="206">
                  <c:v>1.2567570000000001</c:v>
                </c:pt>
                <c:pt idx="207">
                  <c:v>1.373874</c:v>
                </c:pt>
                <c:pt idx="208">
                  <c:v>1.5270269999999999</c:v>
                </c:pt>
                <c:pt idx="209">
                  <c:v>1.5180179999999999</c:v>
                </c:pt>
                <c:pt idx="210">
                  <c:v>1.725225</c:v>
                </c:pt>
                <c:pt idx="211">
                  <c:v>2.004505</c:v>
                </c:pt>
                <c:pt idx="212">
                  <c:v>1.855856</c:v>
                </c:pt>
                <c:pt idx="213">
                  <c:v>2.0135130000000001</c:v>
                </c:pt>
                <c:pt idx="214">
                  <c:v>1.9819820000000001</c:v>
                </c:pt>
                <c:pt idx="215">
                  <c:v>1.9459460000000002</c:v>
                </c:pt>
                <c:pt idx="216">
                  <c:v>1.8243240000000001</c:v>
                </c:pt>
                <c:pt idx="217">
                  <c:v>2.0990989999999998</c:v>
                </c:pt>
                <c:pt idx="218">
                  <c:v>1.864865</c:v>
                </c:pt>
                <c:pt idx="219">
                  <c:v>1.9189189999999998</c:v>
                </c:pt>
                <c:pt idx="220">
                  <c:v>1.7387389999999998</c:v>
                </c:pt>
                <c:pt idx="221">
                  <c:v>1.7612610000000002</c:v>
                </c:pt>
                <c:pt idx="222">
                  <c:v>1.8333330000000001</c:v>
                </c:pt>
                <c:pt idx="223">
                  <c:v>1.864865</c:v>
                </c:pt>
                <c:pt idx="224">
                  <c:v>1.4864869999999999</c:v>
                </c:pt>
                <c:pt idx="225">
                  <c:v>1.509009</c:v>
                </c:pt>
                <c:pt idx="226">
                  <c:v>1.545045</c:v>
                </c:pt>
                <c:pt idx="227">
                  <c:v>1.5855860000000002</c:v>
                </c:pt>
                <c:pt idx="228">
                  <c:v>1.5585589999999998</c:v>
                </c:pt>
                <c:pt idx="229">
                  <c:v>1.5720719999999999</c:v>
                </c:pt>
                <c:pt idx="230">
                  <c:v>1.54054</c:v>
                </c:pt>
                <c:pt idx="231">
                  <c:v>1.7207210000000002</c:v>
                </c:pt>
                <c:pt idx="232">
                  <c:v>1.7567570000000001</c:v>
                </c:pt>
                <c:pt idx="233">
                  <c:v>1.671171</c:v>
                </c:pt>
                <c:pt idx="234">
                  <c:v>1.6531530000000001</c:v>
                </c:pt>
                <c:pt idx="235">
                  <c:v>1.9099100000000002</c:v>
                </c:pt>
                <c:pt idx="236">
                  <c:v>2.0225230000000001</c:v>
                </c:pt>
                <c:pt idx="237">
                  <c:v>1.9504499999999998</c:v>
                </c:pt>
                <c:pt idx="238">
                  <c:v>2.0135130000000001</c:v>
                </c:pt>
                <c:pt idx="239">
                  <c:v>2.5360360000000002</c:v>
                </c:pt>
                <c:pt idx="240">
                  <c:v>2.04054</c:v>
                </c:pt>
                <c:pt idx="241">
                  <c:v>2.364865</c:v>
                </c:pt>
                <c:pt idx="242">
                  <c:v>1.1666670000000001</c:v>
                </c:pt>
                <c:pt idx="243">
                  <c:v>1.3423419999999999</c:v>
                </c:pt>
                <c:pt idx="244">
                  <c:v>1.6531530000000001</c:v>
                </c:pt>
                <c:pt idx="245">
                  <c:v>2.1081080000000001</c:v>
                </c:pt>
                <c:pt idx="246">
                  <c:v>2.54054</c:v>
                </c:pt>
                <c:pt idx="247">
                  <c:v>2.8288290000000003</c:v>
                </c:pt>
                <c:pt idx="248">
                  <c:v>3.5</c:v>
                </c:pt>
                <c:pt idx="249">
                  <c:v>3.3378379999999996</c:v>
                </c:pt>
                <c:pt idx="250">
                  <c:v>3.40991</c:v>
                </c:pt>
                <c:pt idx="251">
                  <c:v>3.725225</c:v>
                </c:pt>
                <c:pt idx="252">
                  <c:v>3.4324329999999996</c:v>
                </c:pt>
                <c:pt idx="253">
                  <c:v>3.0315320000000003</c:v>
                </c:pt>
                <c:pt idx="254">
                  <c:v>2.7612610000000002</c:v>
                </c:pt>
                <c:pt idx="255">
                  <c:v>2.7972969999999999</c:v>
                </c:pt>
                <c:pt idx="256">
                  <c:v>2.9144139999999998</c:v>
                </c:pt>
                <c:pt idx="257">
                  <c:v>3.2477480000000001</c:v>
                </c:pt>
                <c:pt idx="258">
                  <c:v>3.364865</c:v>
                </c:pt>
                <c:pt idx="259">
                  <c:v>3.6576580000000001</c:v>
                </c:pt>
                <c:pt idx="260">
                  <c:v>3.8288290000000003</c:v>
                </c:pt>
                <c:pt idx="261">
                  <c:v>4.09009</c:v>
                </c:pt>
                <c:pt idx="262">
                  <c:v>4.63063</c:v>
                </c:pt>
                <c:pt idx="263">
                  <c:v>4.6666670000000003</c:v>
                </c:pt>
                <c:pt idx="264">
                  <c:v>4.2117120000000003</c:v>
                </c:pt>
                <c:pt idx="265">
                  <c:v>4.13964</c:v>
                </c:pt>
                <c:pt idx="266">
                  <c:v>4.2477480000000005</c:v>
                </c:pt>
                <c:pt idx="267">
                  <c:v>4.0765769999999995</c:v>
                </c:pt>
                <c:pt idx="268">
                  <c:v>4.225225</c:v>
                </c:pt>
                <c:pt idx="269">
                  <c:v>4.9324329999999996</c:v>
                </c:pt>
                <c:pt idx="270">
                  <c:v>4.2792789999999998</c:v>
                </c:pt>
                <c:pt idx="271">
                  <c:v>4.3333329999999997</c:v>
                </c:pt>
                <c:pt idx="272">
                  <c:v>4.3783780000000005</c:v>
                </c:pt>
                <c:pt idx="273">
                  <c:v>4.405405</c:v>
                </c:pt>
                <c:pt idx="274">
                  <c:v>4.0810810000000002</c:v>
                </c:pt>
                <c:pt idx="275">
                  <c:v>3.774775</c:v>
                </c:pt>
                <c:pt idx="276">
                  <c:v>4.13063</c:v>
                </c:pt>
                <c:pt idx="277">
                  <c:v>3.7387389999999998</c:v>
                </c:pt>
                <c:pt idx="278">
                  <c:v>3.4279280000000001</c:v>
                </c:pt>
                <c:pt idx="279">
                  <c:v>3.2027030000000001</c:v>
                </c:pt>
                <c:pt idx="280">
                  <c:v>3.1441439999999998</c:v>
                </c:pt>
                <c:pt idx="281">
                  <c:v>3.135135</c:v>
                </c:pt>
                <c:pt idx="282">
                  <c:v>3.2477480000000001</c:v>
                </c:pt>
                <c:pt idx="283">
                  <c:v>2.8513510000000002</c:v>
                </c:pt>
                <c:pt idx="284">
                  <c:v>3.2072070000000004</c:v>
                </c:pt>
                <c:pt idx="285">
                  <c:v>3.22973</c:v>
                </c:pt>
                <c:pt idx="286">
                  <c:v>2.9954960000000002</c:v>
                </c:pt>
                <c:pt idx="287">
                  <c:v>3.0270269999999999</c:v>
                </c:pt>
                <c:pt idx="288">
                  <c:v>3.0225230000000001</c:v>
                </c:pt>
                <c:pt idx="289">
                  <c:v>3.1801799999999996</c:v>
                </c:pt>
                <c:pt idx="290">
                  <c:v>3.2117119999999999</c:v>
                </c:pt>
                <c:pt idx="291">
                  <c:v>2.72973</c:v>
                </c:pt>
                <c:pt idx="292">
                  <c:v>2.5630630000000001</c:v>
                </c:pt>
                <c:pt idx="293">
                  <c:v>2.7432430000000001</c:v>
                </c:pt>
                <c:pt idx="294">
                  <c:v>2.77027</c:v>
                </c:pt>
                <c:pt idx="295">
                  <c:v>2.9189190000000003</c:v>
                </c:pt>
                <c:pt idx="296">
                  <c:v>2.8063060000000002</c:v>
                </c:pt>
                <c:pt idx="297">
                  <c:v>2.9684679999999997</c:v>
                </c:pt>
                <c:pt idx="298">
                  <c:v>3.1756760000000002</c:v>
                </c:pt>
                <c:pt idx="299">
                  <c:v>3.225225</c:v>
                </c:pt>
                <c:pt idx="300">
                  <c:v>3.1261259999999997</c:v>
                </c:pt>
                <c:pt idx="301">
                  <c:v>2.8963959999999997</c:v>
                </c:pt>
                <c:pt idx="302">
                  <c:v>3.22973</c:v>
                </c:pt>
                <c:pt idx="303">
                  <c:v>3.2432430000000001</c:v>
                </c:pt>
                <c:pt idx="304">
                  <c:v>3.364865</c:v>
                </c:pt>
                <c:pt idx="305">
                  <c:v>3.40991</c:v>
                </c:pt>
                <c:pt idx="306">
                  <c:v>3.3468470000000003</c:v>
                </c:pt>
                <c:pt idx="307">
                  <c:v>3.2882880000000001</c:v>
                </c:pt>
                <c:pt idx="308">
                  <c:v>2.6036040000000003</c:v>
                </c:pt>
                <c:pt idx="309">
                  <c:v>2.5315319999999999</c:v>
                </c:pt>
                <c:pt idx="310">
                  <c:v>2.5810809999999997</c:v>
                </c:pt>
                <c:pt idx="311">
                  <c:v>2.54054</c:v>
                </c:pt>
                <c:pt idx="312">
                  <c:v>2.5225230000000001</c:v>
                </c:pt>
                <c:pt idx="313">
                  <c:v>2.4684680000000001</c:v>
                </c:pt>
                <c:pt idx="314">
                  <c:v>2.6801799999999996</c:v>
                </c:pt>
                <c:pt idx="315">
                  <c:v>2.495495</c:v>
                </c:pt>
                <c:pt idx="316">
                  <c:v>2.4234230000000001</c:v>
                </c:pt>
                <c:pt idx="317">
                  <c:v>2.2882880000000001</c:v>
                </c:pt>
                <c:pt idx="318">
                  <c:v>2.4369369999999999</c:v>
                </c:pt>
                <c:pt idx="319">
                  <c:v>2.4909909999999997</c:v>
                </c:pt>
                <c:pt idx="320">
                  <c:v>2.2567569999999999</c:v>
                </c:pt>
                <c:pt idx="321">
                  <c:v>2.1441439999999998</c:v>
                </c:pt>
                <c:pt idx="322">
                  <c:v>2.0090090000000003</c:v>
                </c:pt>
                <c:pt idx="323">
                  <c:v>2.0180179999999996</c:v>
                </c:pt>
                <c:pt idx="324">
                  <c:v>2.1891890000000003</c:v>
                </c:pt>
                <c:pt idx="325">
                  <c:v>2.40991</c:v>
                </c:pt>
                <c:pt idx="326">
                  <c:v>2.5180179999999996</c:v>
                </c:pt>
                <c:pt idx="327">
                  <c:v>2.3513509999999997</c:v>
                </c:pt>
                <c:pt idx="328">
                  <c:v>2.4819820000000004</c:v>
                </c:pt>
                <c:pt idx="329">
                  <c:v>2.9144139999999998</c:v>
                </c:pt>
                <c:pt idx="330">
                  <c:v>2.7972969999999999</c:v>
                </c:pt>
                <c:pt idx="331">
                  <c:v>2.4729730000000001</c:v>
                </c:pt>
                <c:pt idx="332">
                  <c:v>2.3738740000000003</c:v>
                </c:pt>
                <c:pt idx="333">
                  <c:v>2.04955</c:v>
                </c:pt>
                <c:pt idx="334">
                  <c:v>2.225225</c:v>
                </c:pt>
                <c:pt idx="335">
                  <c:v>2.225225</c:v>
                </c:pt>
                <c:pt idx="336">
                  <c:v>2.3063059999999997</c:v>
                </c:pt>
                <c:pt idx="337">
                  <c:v>2.0990989999999998</c:v>
                </c:pt>
                <c:pt idx="338">
                  <c:v>2.1531530000000001</c:v>
                </c:pt>
                <c:pt idx="339">
                  <c:v>2.1981979999999997</c:v>
                </c:pt>
                <c:pt idx="340">
                  <c:v>2.0135130000000001</c:v>
                </c:pt>
                <c:pt idx="341">
                  <c:v>2.1171169999999999</c:v>
                </c:pt>
                <c:pt idx="342">
                  <c:v>2.2927930000000001</c:v>
                </c:pt>
                <c:pt idx="343">
                  <c:v>2.3423419999999999</c:v>
                </c:pt>
                <c:pt idx="344">
                  <c:v>2.1666669999999999</c:v>
                </c:pt>
                <c:pt idx="345">
                  <c:v>2.1441439999999998</c:v>
                </c:pt>
                <c:pt idx="346">
                  <c:v>2.2342339999999998</c:v>
                </c:pt>
                <c:pt idx="347">
                  <c:v>2.1666669999999999</c:v>
                </c:pt>
                <c:pt idx="348">
                  <c:v>2.1756760000000002</c:v>
                </c:pt>
                <c:pt idx="349">
                  <c:v>2.405405</c:v>
                </c:pt>
                <c:pt idx="350">
                  <c:v>2.5180179999999996</c:v>
                </c:pt>
                <c:pt idx="351">
                  <c:v>2.4909909999999997</c:v>
                </c:pt>
                <c:pt idx="352">
                  <c:v>2.1306309999999997</c:v>
                </c:pt>
                <c:pt idx="353">
                  <c:v>1.9234229999999999</c:v>
                </c:pt>
                <c:pt idx="354">
                  <c:v>1.851351</c:v>
                </c:pt>
                <c:pt idx="355">
                  <c:v>1.4144139999999998</c:v>
                </c:pt>
                <c:pt idx="356">
                  <c:v>1.603604</c:v>
                </c:pt>
                <c:pt idx="357">
                  <c:v>1.6126130000000001</c:v>
                </c:pt>
                <c:pt idx="358">
                  <c:v>1.5765770000000001</c:v>
                </c:pt>
                <c:pt idx="359">
                  <c:v>1.603604</c:v>
                </c:pt>
                <c:pt idx="360">
                  <c:v>1.463964</c:v>
                </c:pt>
                <c:pt idx="361">
                  <c:v>1.328829</c:v>
                </c:pt>
                <c:pt idx="362">
                  <c:v>1.0675680000000001</c:v>
                </c:pt>
                <c:pt idx="363">
                  <c:v>0.95945899999999995</c:v>
                </c:pt>
                <c:pt idx="364">
                  <c:v>0.79729699999999992</c:v>
                </c:pt>
                <c:pt idx="365">
                  <c:v>0.89189200000000002</c:v>
                </c:pt>
                <c:pt idx="366">
                  <c:v>0.97297300000000009</c:v>
                </c:pt>
                <c:pt idx="367">
                  <c:v>0.95045000000000002</c:v>
                </c:pt>
                <c:pt idx="368">
                  <c:v>1.09009</c:v>
                </c:pt>
                <c:pt idx="369">
                  <c:v>1.054054</c:v>
                </c:pt>
                <c:pt idx="370">
                  <c:v>1.0045040000000001</c:v>
                </c:pt>
                <c:pt idx="371">
                  <c:v>0.94594599999999995</c:v>
                </c:pt>
                <c:pt idx="372">
                  <c:v>1.081081</c:v>
                </c:pt>
                <c:pt idx="373">
                  <c:v>0.95495500000000011</c:v>
                </c:pt>
                <c:pt idx="374">
                  <c:v>1.0225230000000001</c:v>
                </c:pt>
                <c:pt idx="375">
                  <c:v>1.355856</c:v>
                </c:pt>
                <c:pt idx="376">
                  <c:v>1.315315</c:v>
                </c:pt>
                <c:pt idx="377">
                  <c:v>1.094595</c:v>
                </c:pt>
                <c:pt idx="378">
                  <c:v>1.2117119999999999</c:v>
                </c:pt>
                <c:pt idx="379">
                  <c:v>1.2432429999999999</c:v>
                </c:pt>
                <c:pt idx="380">
                  <c:v>1.355856</c:v>
                </c:pt>
                <c:pt idx="381">
                  <c:v>1.5675680000000001</c:v>
                </c:pt>
                <c:pt idx="382">
                  <c:v>1.454955</c:v>
                </c:pt>
                <c:pt idx="383">
                  <c:v>1.509009</c:v>
                </c:pt>
                <c:pt idx="384">
                  <c:v>1.63964</c:v>
                </c:pt>
                <c:pt idx="385">
                  <c:v>1.5855860000000002</c:v>
                </c:pt>
                <c:pt idx="386">
                  <c:v>1.5315319999999999</c:v>
                </c:pt>
                <c:pt idx="387">
                  <c:v>1.5585589999999998</c:v>
                </c:pt>
                <c:pt idx="388">
                  <c:v>1.4864869999999999</c:v>
                </c:pt>
                <c:pt idx="389">
                  <c:v>1.7657660000000002</c:v>
                </c:pt>
                <c:pt idx="390">
                  <c:v>1.8693690000000001</c:v>
                </c:pt>
                <c:pt idx="391">
                  <c:v>1.8468469999999999</c:v>
                </c:pt>
                <c:pt idx="392">
                  <c:v>1.86036</c:v>
                </c:pt>
                <c:pt idx="393">
                  <c:v>1.6621619999999999</c:v>
                </c:pt>
                <c:pt idx="394">
                  <c:v>1.5180179999999999</c:v>
                </c:pt>
                <c:pt idx="395">
                  <c:v>1.3423419999999999</c:v>
                </c:pt>
                <c:pt idx="396">
                  <c:v>1.216216</c:v>
                </c:pt>
                <c:pt idx="397">
                  <c:v>1.2972970000000001</c:v>
                </c:pt>
                <c:pt idx="398">
                  <c:v>1.184685</c:v>
                </c:pt>
                <c:pt idx="399">
                  <c:v>1.5540539999999998</c:v>
                </c:pt>
                <c:pt idx="400">
                  <c:v>1.7117119999999999</c:v>
                </c:pt>
                <c:pt idx="401">
                  <c:v>1.864865</c:v>
                </c:pt>
                <c:pt idx="402">
                  <c:v>2.0630630000000001</c:v>
                </c:pt>
                <c:pt idx="403">
                  <c:v>2.2162160000000002</c:v>
                </c:pt>
                <c:pt idx="404">
                  <c:v>2.0315319999999999</c:v>
                </c:pt>
                <c:pt idx="405">
                  <c:v>2.0765769999999999</c:v>
                </c:pt>
                <c:pt idx="406">
                  <c:v>2.2072069999999999</c:v>
                </c:pt>
                <c:pt idx="407">
                  <c:v>2.2342339999999998</c:v>
                </c:pt>
                <c:pt idx="408">
                  <c:v>2.13964</c:v>
                </c:pt>
                <c:pt idx="409">
                  <c:v>1.9099100000000002</c:v>
                </c:pt>
                <c:pt idx="410">
                  <c:v>1.9324319999999999</c:v>
                </c:pt>
                <c:pt idx="411">
                  <c:v>1.9144139999999998</c:v>
                </c:pt>
                <c:pt idx="412">
                  <c:v>1.9099100000000002</c:v>
                </c:pt>
                <c:pt idx="413">
                  <c:v>1.7432429999999999</c:v>
                </c:pt>
                <c:pt idx="414">
                  <c:v>1.851351</c:v>
                </c:pt>
                <c:pt idx="415">
                  <c:v>1.7477480000000001</c:v>
                </c:pt>
                <c:pt idx="416">
                  <c:v>2.0225230000000001</c:v>
                </c:pt>
                <c:pt idx="417">
                  <c:v>1.9819820000000001</c:v>
                </c:pt>
                <c:pt idx="418">
                  <c:v>1.8918919999999999</c:v>
                </c:pt>
                <c:pt idx="419">
                  <c:v>1.990991</c:v>
                </c:pt>
                <c:pt idx="420">
                  <c:v>2.0765769999999999</c:v>
                </c:pt>
                <c:pt idx="421">
                  <c:v>1.81982</c:v>
                </c:pt>
                <c:pt idx="422">
                  <c:v>1.9504499999999998</c:v>
                </c:pt>
                <c:pt idx="423">
                  <c:v>2.0810810000000002</c:v>
                </c:pt>
                <c:pt idx="424">
                  <c:v>1.9369370000000001</c:v>
                </c:pt>
                <c:pt idx="425">
                  <c:v>2.1486490000000003</c:v>
                </c:pt>
                <c:pt idx="426">
                  <c:v>2.0270269999999999</c:v>
                </c:pt>
                <c:pt idx="427">
                  <c:v>1.7882880000000001</c:v>
                </c:pt>
                <c:pt idx="428">
                  <c:v>1.8243240000000001</c:v>
                </c:pt>
                <c:pt idx="429">
                  <c:v>2.1531530000000001</c:v>
                </c:pt>
                <c:pt idx="430">
                  <c:v>2.3018020000000003</c:v>
                </c:pt>
                <c:pt idx="431">
                  <c:v>2.3243239999999998</c:v>
                </c:pt>
                <c:pt idx="432">
                  <c:v>2.4144139999999998</c:v>
                </c:pt>
                <c:pt idx="433">
                  <c:v>2.2207210000000002</c:v>
                </c:pt>
                <c:pt idx="434">
                  <c:v>2.2882880000000001</c:v>
                </c:pt>
                <c:pt idx="435">
                  <c:v>2.4324319999999999</c:v>
                </c:pt>
                <c:pt idx="436">
                  <c:v>2.6126130000000001</c:v>
                </c:pt>
                <c:pt idx="437">
                  <c:v>2.5135130000000001</c:v>
                </c:pt>
                <c:pt idx="438">
                  <c:v>2.6441439999999998</c:v>
                </c:pt>
                <c:pt idx="439">
                  <c:v>2.6891890000000003</c:v>
                </c:pt>
                <c:pt idx="440">
                  <c:v>2.6126130000000001</c:v>
                </c:pt>
                <c:pt idx="441">
                  <c:v>2.4414410000000002</c:v>
                </c:pt>
                <c:pt idx="442">
                  <c:v>2.54955</c:v>
                </c:pt>
                <c:pt idx="443">
                  <c:v>2.27027</c:v>
                </c:pt>
                <c:pt idx="444">
                  <c:v>2.36036</c:v>
                </c:pt>
                <c:pt idx="445">
                  <c:v>2.3333330000000001</c:v>
                </c:pt>
                <c:pt idx="446">
                  <c:v>2.1306309999999997</c:v>
                </c:pt>
                <c:pt idx="447">
                  <c:v>2.0765769999999999</c:v>
                </c:pt>
                <c:pt idx="448">
                  <c:v>2.0315319999999999</c:v>
                </c:pt>
                <c:pt idx="449">
                  <c:v>2.0990989999999998</c:v>
                </c:pt>
                <c:pt idx="450">
                  <c:v>2.2657660000000002</c:v>
                </c:pt>
                <c:pt idx="451">
                  <c:v>2.4684680000000001</c:v>
                </c:pt>
                <c:pt idx="452">
                  <c:v>2.4639639999999998</c:v>
                </c:pt>
                <c:pt idx="453">
                  <c:v>2.7432430000000001</c:v>
                </c:pt>
                <c:pt idx="454">
                  <c:v>2.9234230000000001</c:v>
                </c:pt>
                <c:pt idx="455">
                  <c:v>2.954955</c:v>
                </c:pt>
                <c:pt idx="456">
                  <c:v>3.1936939999999998</c:v>
                </c:pt>
                <c:pt idx="457">
                  <c:v>3.1486489999999998</c:v>
                </c:pt>
                <c:pt idx="458">
                  <c:v>3.0630630000000001</c:v>
                </c:pt>
                <c:pt idx="459">
                  <c:v>3.6756760000000002</c:v>
                </c:pt>
                <c:pt idx="460">
                  <c:v>3.9009010000000002</c:v>
                </c:pt>
                <c:pt idx="461">
                  <c:v>3.9729730000000001</c:v>
                </c:pt>
                <c:pt idx="462">
                  <c:v>3.9864870000000003</c:v>
                </c:pt>
                <c:pt idx="463">
                  <c:v>3.5855860000000002</c:v>
                </c:pt>
                <c:pt idx="464">
                  <c:v>3.59009</c:v>
                </c:pt>
                <c:pt idx="465">
                  <c:v>3.6981979999999997</c:v>
                </c:pt>
                <c:pt idx="466">
                  <c:v>4.13063</c:v>
                </c:pt>
                <c:pt idx="467">
                  <c:v>4.1981979999999997</c:v>
                </c:pt>
                <c:pt idx="468">
                  <c:v>4.6531529999999997</c:v>
                </c:pt>
                <c:pt idx="469">
                  <c:v>4.4639640000000007</c:v>
                </c:pt>
                <c:pt idx="470">
                  <c:v>4.36937</c:v>
                </c:pt>
                <c:pt idx="471">
                  <c:v>4.4684679999999997</c:v>
                </c:pt>
                <c:pt idx="472">
                  <c:v>4.2477480000000005</c:v>
                </c:pt>
                <c:pt idx="473">
                  <c:v>4.6576580000000005</c:v>
                </c:pt>
                <c:pt idx="474">
                  <c:v>4.5720720000000004</c:v>
                </c:pt>
                <c:pt idx="475">
                  <c:v>4.4864870000000003</c:v>
                </c:pt>
                <c:pt idx="476">
                  <c:v>4.09009</c:v>
                </c:pt>
                <c:pt idx="477">
                  <c:v>5.0180180000000005</c:v>
                </c:pt>
                <c:pt idx="478">
                  <c:v>4.8423419999999995</c:v>
                </c:pt>
                <c:pt idx="479">
                  <c:v>4.7612610000000002</c:v>
                </c:pt>
                <c:pt idx="480">
                  <c:v>4.7567570000000003</c:v>
                </c:pt>
                <c:pt idx="481">
                  <c:v>5.09009</c:v>
                </c:pt>
                <c:pt idx="482">
                  <c:v>5.5945950000000009</c:v>
                </c:pt>
                <c:pt idx="483">
                  <c:v>5.585585</c:v>
                </c:pt>
                <c:pt idx="484">
                  <c:v>5.274775</c:v>
                </c:pt>
                <c:pt idx="485">
                  <c:v>5.5540539999999998</c:v>
                </c:pt>
                <c:pt idx="486">
                  <c:v>4.8738739999999998</c:v>
                </c:pt>
                <c:pt idx="487">
                  <c:v>5.4279280000000005</c:v>
                </c:pt>
                <c:pt idx="488">
                  <c:v>5.1576570000000004</c:v>
                </c:pt>
                <c:pt idx="489">
                  <c:v>5.225225</c:v>
                </c:pt>
                <c:pt idx="490">
                  <c:v>5.2612609999999993</c:v>
                </c:pt>
                <c:pt idx="491">
                  <c:v>4.9819819999999995</c:v>
                </c:pt>
                <c:pt idx="492">
                  <c:v>5.0540539999999998</c:v>
                </c:pt>
                <c:pt idx="493">
                  <c:v>5.364865</c:v>
                </c:pt>
                <c:pt idx="494">
                  <c:v>5.7927930000000005</c:v>
                </c:pt>
                <c:pt idx="495">
                  <c:v>5.7162159999999993</c:v>
                </c:pt>
                <c:pt idx="496">
                  <c:v>5.9054049999999991</c:v>
                </c:pt>
                <c:pt idx="497">
                  <c:v>6.3738739999999998</c:v>
                </c:pt>
                <c:pt idx="498">
                  <c:v>6.6441439999999998</c:v>
                </c:pt>
                <c:pt idx="499">
                  <c:v>6.2027030000000005</c:v>
                </c:pt>
                <c:pt idx="500">
                  <c:v>6.0225229999999996</c:v>
                </c:pt>
                <c:pt idx="501">
                  <c:v>5.9819820000000004</c:v>
                </c:pt>
                <c:pt idx="502">
                  <c:v>6.2342339999999998</c:v>
                </c:pt>
                <c:pt idx="503">
                  <c:v>6.5225229999999996</c:v>
                </c:pt>
                <c:pt idx="504">
                  <c:v>6.864865</c:v>
                </c:pt>
                <c:pt idx="505">
                  <c:v>7.0540539999999998</c:v>
                </c:pt>
                <c:pt idx="506">
                  <c:v>6.545045</c:v>
                </c:pt>
                <c:pt idx="507">
                  <c:v>7.9909910000000002</c:v>
                </c:pt>
                <c:pt idx="508">
                  <c:v>8.2342340000000007</c:v>
                </c:pt>
                <c:pt idx="509">
                  <c:v>8.045045</c:v>
                </c:pt>
                <c:pt idx="510">
                  <c:v>7.7522519999999995</c:v>
                </c:pt>
                <c:pt idx="511">
                  <c:v>8.454955</c:v>
                </c:pt>
                <c:pt idx="512">
                  <c:v>7.6441439999999998</c:v>
                </c:pt>
                <c:pt idx="513">
                  <c:v>8.1081079999999996</c:v>
                </c:pt>
                <c:pt idx="514">
                  <c:v>8.1261260000000011</c:v>
                </c:pt>
                <c:pt idx="515">
                  <c:v>8.315316000000001</c:v>
                </c:pt>
                <c:pt idx="516">
                  <c:v>8.6666670000000003</c:v>
                </c:pt>
                <c:pt idx="517">
                  <c:v>8.5675679999999996</c:v>
                </c:pt>
                <c:pt idx="518">
                  <c:v>8.1756759999999993</c:v>
                </c:pt>
                <c:pt idx="519">
                  <c:v>8.7027029999999996</c:v>
                </c:pt>
                <c:pt idx="520">
                  <c:v>8.585585</c:v>
                </c:pt>
                <c:pt idx="521">
                  <c:v>8.4639639999999989</c:v>
                </c:pt>
              </c:numCache>
            </c:numRef>
          </c:val>
          <c:smooth val="0"/>
          <c:extLst>
            <c:ext xmlns:c16="http://schemas.microsoft.com/office/drawing/2014/chart" uri="{C3380CC4-5D6E-409C-BE32-E72D297353CC}">
              <c16:uniqueId val="{00000002-DC81-4290-90DC-556BC842DD96}"/>
            </c:ext>
          </c:extLst>
        </c:ser>
        <c:dLbls>
          <c:showLegendKey val="0"/>
          <c:showVal val="0"/>
          <c:showCatName val="0"/>
          <c:showSerName val="0"/>
          <c:showPercent val="0"/>
          <c:showBubbleSize val="0"/>
        </c:dLbls>
        <c:smooth val="0"/>
        <c:axId val="1080253568"/>
        <c:axId val="1080272704"/>
      </c:lineChart>
      <c:dateAx>
        <c:axId val="1080253568"/>
        <c:scaling>
          <c:orientation val="minMax"/>
        </c:scaling>
        <c:delete val="0"/>
        <c:axPos val="b"/>
        <c:numFmt formatCode="yy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72704"/>
        <c:crosses val="autoZero"/>
        <c:auto val="0"/>
        <c:lblOffset val="100"/>
        <c:baseTimeUnit val="days"/>
        <c:majorUnit val="360"/>
        <c:majorTimeUnit val="days"/>
      </c:dateAx>
      <c:valAx>
        <c:axId val="1080272704"/>
        <c:scaling>
          <c:orientation val="minMax"/>
        </c:scaling>
        <c:delete val="0"/>
        <c:axPos val="l"/>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5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1"/>
          <c:tx>
            <c:strRef>
              <c:f>Sheet2!$E$3</c:f>
              <c:strCache>
                <c:ptCount val="1"/>
                <c:pt idx="0">
                  <c:v>Gold price (lhs)</c:v>
                </c:pt>
              </c:strCache>
            </c:strRef>
          </c:tx>
          <c:spPr>
            <a:ln w="28575" cap="rnd">
              <a:solidFill>
                <a:srgbClr val="9E182C"/>
              </a:solidFill>
              <a:round/>
            </a:ln>
            <a:effectLst/>
          </c:spPr>
          <c:marker>
            <c:symbol val="none"/>
          </c:marker>
          <c:cat>
            <c:numRef>
              <c:f>Sheet2!$C$4:$C$273</c:f>
              <c:numCache>
                <c:formatCode>yyyy\-mm\-dd</c:formatCode>
                <c:ptCount val="270"/>
                <c:pt idx="0">
                  <c:v>37622</c:v>
                </c:pt>
                <c:pt idx="1">
                  <c:v>37653</c:v>
                </c:pt>
                <c:pt idx="2">
                  <c:v>37681</c:v>
                </c:pt>
                <c:pt idx="3">
                  <c:v>37712</c:v>
                </c:pt>
                <c:pt idx="4">
                  <c:v>37742</c:v>
                </c:pt>
                <c:pt idx="5">
                  <c:v>37773</c:v>
                </c:pt>
                <c:pt idx="6">
                  <c:v>37803</c:v>
                </c:pt>
                <c:pt idx="7">
                  <c:v>37834</c:v>
                </c:pt>
                <c:pt idx="8">
                  <c:v>37865</c:v>
                </c:pt>
                <c:pt idx="9">
                  <c:v>37895</c:v>
                </c:pt>
                <c:pt idx="10">
                  <c:v>37926</c:v>
                </c:pt>
                <c:pt idx="11">
                  <c:v>37956</c:v>
                </c:pt>
                <c:pt idx="12">
                  <c:v>37987</c:v>
                </c:pt>
                <c:pt idx="13">
                  <c:v>38018</c:v>
                </c:pt>
                <c:pt idx="14">
                  <c:v>38047</c:v>
                </c:pt>
                <c:pt idx="15">
                  <c:v>38078</c:v>
                </c:pt>
                <c:pt idx="16">
                  <c:v>38108</c:v>
                </c:pt>
                <c:pt idx="17">
                  <c:v>38139</c:v>
                </c:pt>
                <c:pt idx="18">
                  <c:v>38169</c:v>
                </c:pt>
                <c:pt idx="19">
                  <c:v>38200</c:v>
                </c:pt>
                <c:pt idx="20">
                  <c:v>38231</c:v>
                </c:pt>
                <c:pt idx="21">
                  <c:v>38261</c:v>
                </c:pt>
                <c:pt idx="22">
                  <c:v>38292</c:v>
                </c:pt>
                <c:pt idx="23">
                  <c:v>38322</c:v>
                </c:pt>
                <c:pt idx="24">
                  <c:v>38353</c:v>
                </c:pt>
                <c:pt idx="25">
                  <c:v>38384</c:v>
                </c:pt>
                <c:pt idx="26">
                  <c:v>38412</c:v>
                </c:pt>
                <c:pt idx="27">
                  <c:v>38443</c:v>
                </c:pt>
                <c:pt idx="28">
                  <c:v>38473</c:v>
                </c:pt>
                <c:pt idx="29">
                  <c:v>38504</c:v>
                </c:pt>
                <c:pt idx="30">
                  <c:v>38534</c:v>
                </c:pt>
                <c:pt idx="31">
                  <c:v>38565</c:v>
                </c:pt>
                <c:pt idx="32">
                  <c:v>38596</c:v>
                </c:pt>
                <c:pt idx="33">
                  <c:v>38626</c:v>
                </c:pt>
                <c:pt idx="34">
                  <c:v>38657</c:v>
                </c:pt>
                <c:pt idx="35">
                  <c:v>38687</c:v>
                </c:pt>
                <c:pt idx="36">
                  <c:v>38718</c:v>
                </c:pt>
                <c:pt idx="37">
                  <c:v>38749</c:v>
                </c:pt>
                <c:pt idx="38">
                  <c:v>38777</c:v>
                </c:pt>
                <c:pt idx="39">
                  <c:v>38808</c:v>
                </c:pt>
                <c:pt idx="40">
                  <c:v>38838</c:v>
                </c:pt>
                <c:pt idx="41">
                  <c:v>38869</c:v>
                </c:pt>
                <c:pt idx="42">
                  <c:v>38899</c:v>
                </c:pt>
                <c:pt idx="43">
                  <c:v>38930</c:v>
                </c:pt>
                <c:pt idx="44">
                  <c:v>38961</c:v>
                </c:pt>
                <c:pt idx="45">
                  <c:v>38991</c:v>
                </c:pt>
                <c:pt idx="46">
                  <c:v>39022</c:v>
                </c:pt>
                <c:pt idx="47">
                  <c:v>39052</c:v>
                </c:pt>
                <c:pt idx="48">
                  <c:v>39083</c:v>
                </c:pt>
                <c:pt idx="49">
                  <c:v>39114</c:v>
                </c:pt>
                <c:pt idx="50">
                  <c:v>39142</c:v>
                </c:pt>
                <c:pt idx="51">
                  <c:v>39173</c:v>
                </c:pt>
                <c:pt idx="52">
                  <c:v>39203</c:v>
                </c:pt>
                <c:pt idx="53">
                  <c:v>39234</c:v>
                </c:pt>
                <c:pt idx="54">
                  <c:v>39264</c:v>
                </c:pt>
                <c:pt idx="55">
                  <c:v>39295</c:v>
                </c:pt>
                <c:pt idx="56">
                  <c:v>39326</c:v>
                </c:pt>
                <c:pt idx="57">
                  <c:v>39356</c:v>
                </c:pt>
                <c:pt idx="58">
                  <c:v>39387</c:v>
                </c:pt>
                <c:pt idx="59">
                  <c:v>39417</c:v>
                </c:pt>
                <c:pt idx="60">
                  <c:v>39448</c:v>
                </c:pt>
                <c:pt idx="61">
                  <c:v>39479</c:v>
                </c:pt>
                <c:pt idx="62">
                  <c:v>39508</c:v>
                </c:pt>
                <c:pt idx="63">
                  <c:v>39539</c:v>
                </c:pt>
                <c:pt idx="64">
                  <c:v>39569</c:v>
                </c:pt>
                <c:pt idx="65">
                  <c:v>39600</c:v>
                </c:pt>
                <c:pt idx="66">
                  <c:v>39630</c:v>
                </c:pt>
                <c:pt idx="67">
                  <c:v>39661</c:v>
                </c:pt>
                <c:pt idx="68">
                  <c:v>39692</c:v>
                </c:pt>
                <c:pt idx="69">
                  <c:v>39722</c:v>
                </c:pt>
                <c:pt idx="70">
                  <c:v>39753</c:v>
                </c:pt>
                <c:pt idx="71">
                  <c:v>39783</c:v>
                </c:pt>
                <c:pt idx="72">
                  <c:v>39814</c:v>
                </c:pt>
                <c:pt idx="73">
                  <c:v>39845</c:v>
                </c:pt>
                <c:pt idx="74">
                  <c:v>39873</c:v>
                </c:pt>
                <c:pt idx="75">
                  <c:v>39904</c:v>
                </c:pt>
                <c:pt idx="76">
                  <c:v>39934</c:v>
                </c:pt>
                <c:pt idx="77">
                  <c:v>39965</c:v>
                </c:pt>
                <c:pt idx="78">
                  <c:v>39995</c:v>
                </c:pt>
                <c:pt idx="79">
                  <c:v>40026</c:v>
                </c:pt>
                <c:pt idx="80">
                  <c:v>40057</c:v>
                </c:pt>
                <c:pt idx="81">
                  <c:v>40087</c:v>
                </c:pt>
                <c:pt idx="82">
                  <c:v>40118</c:v>
                </c:pt>
                <c:pt idx="83">
                  <c:v>40148</c:v>
                </c:pt>
                <c:pt idx="84">
                  <c:v>40179</c:v>
                </c:pt>
                <c:pt idx="85">
                  <c:v>40210</c:v>
                </c:pt>
                <c:pt idx="86">
                  <c:v>40238</c:v>
                </c:pt>
                <c:pt idx="87">
                  <c:v>40269</c:v>
                </c:pt>
                <c:pt idx="88">
                  <c:v>40299</c:v>
                </c:pt>
                <c:pt idx="89">
                  <c:v>40330</c:v>
                </c:pt>
                <c:pt idx="90">
                  <c:v>40360</c:v>
                </c:pt>
                <c:pt idx="91">
                  <c:v>40391</c:v>
                </c:pt>
                <c:pt idx="92">
                  <c:v>40422</c:v>
                </c:pt>
                <c:pt idx="93">
                  <c:v>40452</c:v>
                </c:pt>
                <c:pt idx="94">
                  <c:v>40483</c:v>
                </c:pt>
                <c:pt idx="95">
                  <c:v>40513</c:v>
                </c:pt>
                <c:pt idx="96">
                  <c:v>40544</c:v>
                </c:pt>
                <c:pt idx="97">
                  <c:v>40575</c:v>
                </c:pt>
                <c:pt idx="98">
                  <c:v>40603</c:v>
                </c:pt>
                <c:pt idx="99">
                  <c:v>40634</c:v>
                </c:pt>
                <c:pt idx="100">
                  <c:v>40664</c:v>
                </c:pt>
                <c:pt idx="101">
                  <c:v>40695</c:v>
                </c:pt>
                <c:pt idx="102">
                  <c:v>40725</c:v>
                </c:pt>
                <c:pt idx="103">
                  <c:v>40756</c:v>
                </c:pt>
                <c:pt idx="104">
                  <c:v>40787</c:v>
                </c:pt>
                <c:pt idx="105">
                  <c:v>40817</c:v>
                </c:pt>
                <c:pt idx="106">
                  <c:v>40848</c:v>
                </c:pt>
                <c:pt idx="107">
                  <c:v>40878</c:v>
                </c:pt>
                <c:pt idx="108">
                  <c:v>40909</c:v>
                </c:pt>
                <c:pt idx="109">
                  <c:v>40940</c:v>
                </c:pt>
                <c:pt idx="110">
                  <c:v>40969</c:v>
                </c:pt>
                <c:pt idx="111">
                  <c:v>41000</c:v>
                </c:pt>
                <c:pt idx="112">
                  <c:v>41030</c:v>
                </c:pt>
                <c:pt idx="113">
                  <c:v>41061</c:v>
                </c:pt>
                <c:pt idx="114">
                  <c:v>41091</c:v>
                </c:pt>
                <c:pt idx="115">
                  <c:v>41122</c:v>
                </c:pt>
                <c:pt idx="116">
                  <c:v>41153</c:v>
                </c:pt>
                <c:pt idx="117">
                  <c:v>41183</c:v>
                </c:pt>
                <c:pt idx="118">
                  <c:v>41214</c:v>
                </c:pt>
                <c:pt idx="119">
                  <c:v>41244</c:v>
                </c:pt>
                <c:pt idx="120">
                  <c:v>41275</c:v>
                </c:pt>
                <c:pt idx="121">
                  <c:v>41306</c:v>
                </c:pt>
                <c:pt idx="122">
                  <c:v>41334</c:v>
                </c:pt>
                <c:pt idx="123">
                  <c:v>41365</c:v>
                </c:pt>
                <c:pt idx="124">
                  <c:v>41395</c:v>
                </c:pt>
                <c:pt idx="125">
                  <c:v>41426</c:v>
                </c:pt>
                <c:pt idx="126">
                  <c:v>41456</c:v>
                </c:pt>
                <c:pt idx="127">
                  <c:v>41487</c:v>
                </c:pt>
                <c:pt idx="128">
                  <c:v>41518</c:v>
                </c:pt>
                <c:pt idx="129">
                  <c:v>41548</c:v>
                </c:pt>
                <c:pt idx="130">
                  <c:v>41579</c:v>
                </c:pt>
                <c:pt idx="131">
                  <c:v>41609</c:v>
                </c:pt>
                <c:pt idx="132">
                  <c:v>41640</c:v>
                </c:pt>
                <c:pt idx="133">
                  <c:v>41671</c:v>
                </c:pt>
                <c:pt idx="134">
                  <c:v>41699</c:v>
                </c:pt>
                <c:pt idx="135">
                  <c:v>41730</c:v>
                </c:pt>
                <c:pt idx="136">
                  <c:v>41760</c:v>
                </c:pt>
                <c:pt idx="137">
                  <c:v>41791</c:v>
                </c:pt>
                <c:pt idx="138">
                  <c:v>41821</c:v>
                </c:pt>
                <c:pt idx="139">
                  <c:v>41852</c:v>
                </c:pt>
                <c:pt idx="140">
                  <c:v>41883</c:v>
                </c:pt>
                <c:pt idx="141">
                  <c:v>41913</c:v>
                </c:pt>
                <c:pt idx="142">
                  <c:v>41944</c:v>
                </c:pt>
                <c:pt idx="143">
                  <c:v>41974</c:v>
                </c:pt>
                <c:pt idx="144">
                  <c:v>42005</c:v>
                </c:pt>
                <c:pt idx="145">
                  <c:v>42036</c:v>
                </c:pt>
                <c:pt idx="146">
                  <c:v>42064</c:v>
                </c:pt>
                <c:pt idx="147">
                  <c:v>42095</c:v>
                </c:pt>
                <c:pt idx="148">
                  <c:v>42125</c:v>
                </c:pt>
                <c:pt idx="149">
                  <c:v>42156</c:v>
                </c:pt>
                <c:pt idx="150">
                  <c:v>42186</c:v>
                </c:pt>
                <c:pt idx="151">
                  <c:v>42217</c:v>
                </c:pt>
                <c:pt idx="152">
                  <c:v>42248</c:v>
                </c:pt>
                <c:pt idx="153">
                  <c:v>42278</c:v>
                </c:pt>
                <c:pt idx="154">
                  <c:v>42309</c:v>
                </c:pt>
                <c:pt idx="155">
                  <c:v>42339</c:v>
                </c:pt>
                <c:pt idx="156">
                  <c:v>42370</c:v>
                </c:pt>
                <c:pt idx="157">
                  <c:v>42401</c:v>
                </c:pt>
                <c:pt idx="158">
                  <c:v>42430</c:v>
                </c:pt>
                <c:pt idx="159">
                  <c:v>42461</c:v>
                </c:pt>
                <c:pt idx="160">
                  <c:v>42491</c:v>
                </c:pt>
                <c:pt idx="161">
                  <c:v>42522</c:v>
                </c:pt>
                <c:pt idx="162">
                  <c:v>42552</c:v>
                </c:pt>
                <c:pt idx="163">
                  <c:v>42583</c:v>
                </c:pt>
                <c:pt idx="164">
                  <c:v>42614</c:v>
                </c:pt>
                <c:pt idx="165">
                  <c:v>42644</c:v>
                </c:pt>
                <c:pt idx="166">
                  <c:v>42675</c:v>
                </c:pt>
                <c:pt idx="167">
                  <c:v>42705</c:v>
                </c:pt>
                <c:pt idx="168">
                  <c:v>42736</c:v>
                </c:pt>
                <c:pt idx="169">
                  <c:v>42767</c:v>
                </c:pt>
                <c:pt idx="170">
                  <c:v>42795</c:v>
                </c:pt>
                <c:pt idx="171">
                  <c:v>42826</c:v>
                </c:pt>
                <c:pt idx="172">
                  <c:v>42856</c:v>
                </c:pt>
                <c:pt idx="173">
                  <c:v>42887</c:v>
                </c:pt>
                <c:pt idx="174">
                  <c:v>42917</c:v>
                </c:pt>
                <c:pt idx="175">
                  <c:v>42948</c:v>
                </c:pt>
                <c:pt idx="176">
                  <c:v>42979</c:v>
                </c:pt>
                <c:pt idx="177">
                  <c:v>43009</c:v>
                </c:pt>
                <c:pt idx="178">
                  <c:v>43040</c:v>
                </c:pt>
                <c:pt idx="179">
                  <c:v>43070</c:v>
                </c:pt>
                <c:pt idx="180">
                  <c:v>43101</c:v>
                </c:pt>
                <c:pt idx="181">
                  <c:v>43132</c:v>
                </c:pt>
                <c:pt idx="182">
                  <c:v>43160</c:v>
                </c:pt>
                <c:pt idx="183">
                  <c:v>43191</c:v>
                </c:pt>
                <c:pt idx="184">
                  <c:v>43221</c:v>
                </c:pt>
                <c:pt idx="185">
                  <c:v>43252</c:v>
                </c:pt>
                <c:pt idx="186">
                  <c:v>43282</c:v>
                </c:pt>
                <c:pt idx="187">
                  <c:v>43313</c:v>
                </c:pt>
                <c:pt idx="188">
                  <c:v>43344</c:v>
                </c:pt>
                <c:pt idx="189">
                  <c:v>43374</c:v>
                </c:pt>
                <c:pt idx="190">
                  <c:v>43405</c:v>
                </c:pt>
                <c:pt idx="191">
                  <c:v>43435</c:v>
                </c:pt>
                <c:pt idx="192">
                  <c:v>43466</c:v>
                </c:pt>
                <c:pt idx="193">
                  <c:v>43497</c:v>
                </c:pt>
                <c:pt idx="194">
                  <c:v>43525</c:v>
                </c:pt>
                <c:pt idx="195">
                  <c:v>43556</c:v>
                </c:pt>
                <c:pt idx="196">
                  <c:v>43586</c:v>
                </c:pt>
                <c:pt idx="197">
                  <c:v>43617</c:v>
                </c:pt>
                <c:pt idx="198">
                  <c:v>43647</c:v>
                </c:pt>
                <c:pt idx="199">
                  <c:v>43678</c:v>
                </c:pt>
                <c:pt idx="200">
                  <c:v>43709</c:v>
                </c:pt>
                <c:pt idx="201">
                  <c:v>43739</c:v>
                </c:pt>
                <c:pt idx="202">
                  <c:v>43770</c:v>
                </c:pt>
                <c:pt idx="203">
                  <c:v>43800</c:v>
                </c:pt>
                <c:pt idx="204">
                  <c:v>43831</c:v>
                </c:pt>
                <c:pt idx="205">
                  <c:v>43862</c:v>
                </c:pt>
                <c:pt idx="206">
                  <c:v>43891</c:v>
                </c:pt>
                <c:pt idx="207">
                  <c:v>43922</c:v>
                </c:pt>
                <c:pt idx="208">
                  <c:v>43952</c:v>
                </c:pt>
                <c:pt idx="209">
                  <c:v>43983</c:v>
                </c:pt>
                <c:pt idx="210">
                  <c:v>44013</c:v>
                </c:pt>
                <c:pt idx="211">
                  <c:v>44044</c:v>
                </c:pt>
                <c:pt idx="212">
                  <c:v>44075</c:v>
                </c:pt>
                <c:pt idx="213">
                  <c:v>44105</c:v>
                </c:pt>
                <c:pt idx="214">
                  <c:v>44136</c:v>
                </c:pt>
                <c:pt idx="215">
                  <c:v>44166</c:v>
                </c:pt>
                <c:pt idx="216">
                  <c:v>44197</c:v>
                </c:pt>
                <c:pt idx="217">
                  <c:v>44228</c:v>
                </c:pt>
                <c:pt idx="218">
                  <c:v>44256</c:v>
                </c:pt>
                <c:pt idx="219">
                  <c:v>44287</c:v>
                </c:pt>
                <c:pt idx="220">
                  <c:v>44317</c:v>
                </c:pt>
                <c:pt idx="221">
                  <c:v>44348</c:v>
                </c:pt>
                <c:pt idx="222">
                  <c:v>44378</c:v>
                </c:pt>
                <c:pt idx="223">
                  <c:v>44409</c:v>
                </c:pt>
                <c:pt idx="224">
                  <c:v>44440</c:v>
                </c:pt>
                <c:pt idx="225">
                  <c:v>44470</c:v>
                </c:pt>
                <c:pt idx="226">
                  <c:v>44501</c:v>
                </c:pt>
                <c:pt idx="227">
                  <c:v>44531</c:v>
                </c:pt>
                <c:pt idx="228">
                  <c:v>44562</c:v>
                </c:pt>
                <c:pt idx="229">
                  <c:v>44593</c:v>
                </c:pt>
                <c:pt idx="230">
                  <c:v>44621</c:v>
                </c:pt>
                <c:pt idx="231">
                  <c:v>44652</c:v>
                </c:pt>
                <c:pt idx="232">
                  <c:v>44682</c:v>
                </c:pt>
                <c:pt idx="233">
                  <c:v>44713</c:v>
                </c:pt>
                <c:pt idx="234">
                  <c:v>44743</c:v>
                </c:pt>
                <c:pt idx="235">
                  <c:v>44774</c:v>
                </c:pt>
                <c:pt idx="236">
                  <c:v>44805</c:v>
                </c:pt>
                <c:pt idx="237">
                  <c:v>44835</c:v>
                </c:pt>
                <c:pt idx="238">
                  <c:v>44866</c:v>
                </c:pt>
                <c:pt idx="239">
                  <c:v>44896</c:v>
                </c:pt>
                <c:pt idx="240">
                  <c:v>44927</c:v>
                </c:pt>
                <c:pt idx="241">
                  <c:v>44958</c:v>
                </c:pt>
                <c:pt idx="242">
                  <c:v>44986</c:v>
                </c:pt>
                <c:pt idx="243">
                  <c:v>45017</c:v>
                </c:pt>
                <c:pt idx="244">
                  <c:v>45047</c:v>
                </c:pt>
                <c:pt idx="245">
                  <c:v>45078</c:v>
                </c:pt>
                <c:pt idx="246">
                  <c:v>45108</c:v>
                </c:pt>
                <c:pt idx="247">
                  <c:v>45139</c:v>
                </c:pt>
                <c:pt idx="248">
                  <c:v>45170</c:v>
                </c:pt>
                <c:pt idx="249">
                  <c:v>45200</c:v>
                </c:pt>
                <c:pt idx="250">
                  <c:v>45231</c:v>
                </c:pt>
                <c:pt idx="251">
                  <c:v>45261</c:v>
                </c:pt>
                <c:pt idx="252">
                  <c:v>45292</c:v>
                </c:pt>
                <c:pt idx="253">
                  <c:v>45323</c:v>
                </c:pt>
                <c:pt idx="254">
                  <c:v>45352</c:v>
                </c:pt>
                <c:pt idx="255">
                  <c:v>45383</c:v>
                </c:pt>
                <c:pt idx="256">
                  <c:v>45413</c:v>
                </c:pt>
                <c:pt idx="257">
                  <c:v>45444</c:v>
                </c:pt>
                <c:pt idx="258">
                  <c:v>45474</c:v>
                </c:pt>
                <c:pt idx="259">
                  <c:v>45505</c:v>
                </c:pt>
                <c:pt idx="260">
                  <c:v>45536</c:v>
                </c:pt>
                <c:pt idx="261">
                  <c:v>45566</c:v>
                </c:pt>
                <c:pt idx="262">
                  <c:v>45597</c:v>
                </c:pt>
                <c:pt idx="263">
                  <c:v>45627</c:v>
                </c:pt>
                <c:pt idx="264">
                  <c:v>45658</c:v>
                </c:pt>
                <c:pt idx="265">
                  <c:v>45689</c:v>
                </c:pt>
                <c:pt idx="266">
                  <c:v>45717</c:v>
                </c:pt>
                <c:pt idx="267">
                  <c:v>45748</c:v>
                </c:pt>
                <c:pt idx="268">
                  <c:v>45778</c:v>
                </c:pt>
                <c:pt idx="269">
                  <c:v>45809</c:v>
                </c:pt>
              </c:numCache>
            </c:numRef>
          </c:cat>
          <c:val>
            <c:numRef>
              <c:f>Sheet2!$E$4:$E$273</c:f>
              <c:numCache>
                <c:formatCode>General</c:formatCode>
                <c:ptCount val="270"/>
                <c:pt idx="0">
                  <c:v>368.15</c:v>
                </c:pt>
                <c:pt idx="1">
                  <c:v>349.95</c:v>
                </c:pt>
                <c:pt idx="2">
                  <c:v>337.45</c:v>
                </c:pt>
                <c:pt idx="3">
                  <c:v>338.55</c:v>
                </c:pt>
                <c:pt idx="4">
                  <c:v>364.45</c:v>
                </c:pt>
                <c:pt idx="5">
                  <c:v>346.4</c:v>
                </c:pt>
                <c:pt idx="6">
                  <c:v>354.35</c:v>
                </c:pt>
                <c:pt idx="7">
                  <c:v>375.55</c:v>
                </c:pt>
                <c:pt idx="8">
                  <c:v>385.35</c:v>
                </c:pt>
                <c:pt idx="9">
                  <c:v>384.25</c:v>
                </c:pt>
                <c:pt idx="10">
                  <c:v>398.15</c:v>
                </c:pt>
                <c:pt idx="11">
                  <c:v>415.45</c:v>
                </c:pt>
                <c:pt idx="12">
                  <c:v>402.45</c:v>
                </c:pt>
                <c:pt idx="13">
                  <c:v>396.15</c:v>
                </c:pt>
                <c:pt idx="14">
                  <c:v>426.45</c:v>
                </c:pt>
                <c:pt idx="15">
                  <c:v>386.75</c:v>
                </c:pt>
                <c:pt idx="16">
                  <c:v>395.55</c:v>
                </c:pt>
                <c:pt idx="17">
                  <c:v>394.25</c:v>
                </c:pt>
                <c:pt idx="18">
                  <c:v>391.05</c:v>
                </c:pt>
                <c:pt idx="19">
                  <c:v>409.85</c:v>
                </c:pt>
                <c:pt idx="20">
                  <c:v>418.25</c:v>
                </c:pt>
                <c:pt idx="21">
                  <c:v>428.55</c:v>
                </c:pt>
                <c:pt idx="22">
                  <c:v>450.95</c:v>
                </c:pt>
                <c:pt idx="23">
                  <c:v>438.45</c:v>
                </c:pt>
                <c:pt idx="24">
                  <c:v>422.6</c:v>
                </c:pt>
                <c:pt idx="25">
                  <c:v>435.65</c:v>
                </c:pt>
                <c:pt idx="26">
                  <c:v>428.35</c:v>
                </c:pt>
                <c:pt idx="27">
                  <c:v>434.4</c:v>
                </c:pt>
                <c:pt idx="28">
                  <c:v>417.25</c:v>
                </c:pt>
                <c:pt idx="29">
                  <c:v>435.5</c:v>
                </c:pt>
                <c:pt idx="30">
                  <c:v>429.8</c:v>
                </c:pt>
                <c:pt idx="31">
                  <c:v>435.2</c:v>
                </c:pt>
                <c:pt idx="32">
                  <c:v>469.3</c:v>
                </c:pt>
                <c:pt idx="33">
                  <c:v>465.19</c:v>
                </c:pt>
                <c:pt idx="34">
                  <c:v>493.08</c:v>
                </c:pt>
                <c:pt idx="35">
                  <c:v>517</c:v>
                </c:pt>
                <c:pt idx="36">
                  <c:v>568.9</c:v>
                </c:pt>
                <c:pt idx="37">
                  <c:v>561.54999999999995</c:v>
                </c:pt>
                <c:pt idx="38">
                  <c:v>583.65</c:v>
                </c:pt>
                <c:pt idx="39">
                  <c:v>654.42999999999995</c:v>
                </c:pt>
                <c:pt idx="40">
                  <c:v>645.20000000000005</c:v>
                </c:pt>
                <c:pt idx="41">
                  <c:v>615.85</c:v>
                </c:pt>
                <c:pt idx="42">
                  <c:v>636.75</c:v>
                </c:pt>
                <c:pt idx="43">
                  <c:v>627.29999999999995</c:v>
                </c:pt>
                <c:pt idx="44">
                  <c:v>598.29999999999995</c:v>
                </c:pt>
                <c:pt idx="45">
                  <c:v>606.6</c:v>
                </c:pt>
                <c:pt idx="46">
                  <c:v>648</c:v>
                </c:pt>
                <c:pt idx="47">
                  <c:v>636.70000000000005</c:v>
                </c:pt>
                <c:pt idx="48">
                  <c:v>653.20000000000005</c:v>
                </c:pt>
                <c:pt idx="49">
                  <c:v>669.35</c:v>
                </c:pt>
                <c:pt idx="50">
                  <c:v>663.8</c:v>
                </c:pt>
                <c:pt idx="51">
                  <c:v>678.45</c:v>
                </c:pt>
                <c:pt idx="52">
                  <c:v>660.5</c:v>
                </c:pt>
                <c:pt idx="53">
                  <c:v>649.65</c:v>
                </c:pt>
                <c:pt idx="54">
                  <c:v>664.3</c:v>
                </c:pt>
                <c:pt idx="55">
                  <c:v>673.3</c:v>
                </c:pt>
                <c:pt idx="56">
                  <c:v>743.6</c:v>
                </c:pt>
                <c:pt idx="57">
                  <c:v>796.8</c:v>
                </c:pt>
                <c:pt idx="58">
                  <c:v>783.55</c:v>
                </c:pt>
                <c:pt idx="59">
                  <c:v>833.7</c:v>
                </c:pt>
                <c:pt idx="60">
                  <c:v>926.1</c:v>
                </c:pt>
                <c:pt idx="61">
                  <c:v>973.9</c:v>
                </c:pt>
                <c:pt idx="62">
                  <c:v>916.9</c:v>
                </c:pt>
                <c:pt idx="63">
                  <c:v>877.55</c:v>
                </c:pt>
                <c:pt idx="64">
                  <c:v>886.5</c:v>
                </c:pt>
                <c:pt idx="65">
                  <c:v>925.4</c:v>
                </c:pt>
                <c:pt idx="66">
                  <c:v>914.1</c:v>
                </c:pt>
                <c:pt idx="67">
                  <c:v>831.15</c:v>
                </c:pt>
                <c:pt idx="68">
                  <c:v>870.95</c:v>
                </c:pt>
                <c:pt idx="69">
                  <c:v>723.85</c:v>
                </c:pt>
                <c:pt idx="70">
                  <c:v>818.05</c:v>
                </c:pt>
                <c:pt idx="71">
                  <c:v>882.05</c:v>
                </c:pt>
                <c:pt idx="72">
                  <c:v>927.85</c:v>
                </c:pt>
                <c:pt idx="73">
                  <c:v>942.32</c:v>
                </c:pt>
                <c:pt idx="74">
                  <c:v>919.35</c:v>
                </c:pt>
                <c:pt idx="75">
                  <c:v>888.2</c:v>
                </c:pt>
                <c:pt idx="76">
                  <c:v>979.18</c:v>
                </c:pt>
                <c:pt idx="77">
                  <c:v>926.5</c:v>
                </c:pt>
                <c:pt idx="78">
                  <c:v>954</c:v>
                </c:pt>
                <c:pt idx="79">
                  <c:v>951.19</c:v>
                </c:pt>
                <c:pt idx="80">
                  <c:v>1007.7</c:v>
                </c:pt>
                <c:pt idx="81">
                  <c:v>1045.45</c:v>
                </c:pt>
                <c:pt idx="82">
                  <c:v>1179.6300000000001</c:v>
                </c:pt>
                <c:pt idx="83">
                  <c:v>1096.98</c:v>
                </c:pt>
                <c:pt idx="84">
                  <c:v>1081.2</c:v>
                </c:pt>
                <c:pt idx="85">
                  <c:v>1117.5899999999999</c:v>
                </c:pt>
                <c:pt idx="86">
                  <c:v>1113.25</c:v>
                </c:pt>
                <c:pt idx="87">
                  <c:v>1179.03</c:v>
                </c:pt>
                <c:pt idx="88">
                  <c:v>1216.3</c:v>
                </c:pt>
                <c:pt idx="89">
                  <c:v>1242.3800000000001</c:v>
                </c:pt>
                <c:pt idx="90">
                  <c:v>1181</c:v>
                </c:pt>
                <c:pt idx="91">
                  <c:v>1247.4000000000001</c:v>
                </c:pt>
                <c:pt idx="92">
                  <c:v>1308.54</c:v>
                </c:pt>
                <c:pt idx="93">
                  <c:v>1359.4</c:v>
                </c:pt>
                <c:pt idx="94">
                  <c:v>1386.23</c:v>
                </c:pt>
                <c:pt idx="95">
                  <c:v>1421.4</c:v>
                </c:pt>
                <c:pt idx="96">
                  <c:v>1332.68</c:v>
                </c:pt>
                <c:pt idx="97">
                  <c:v>1411.33</c:v>
                </c:pt>
                <c:pt idx="98">
                  <c:v>1432.2</c:v>
                </c:pt>
                <c:pt idx="99">
                  <c:v>1563.7</c:v>
                </c:pt>
                <c:pt idx="100">
                  <c:v>1535.73</c:v>
                </c:pt>
                <c:pt idx="101">
                  <c:v>1500.18</c:v>
                </c:pt>
                <c:pt idx="102">
                  <c:v>1627.05</c:v>
                </c:pt>
                <c:pt idx="103">
                  <c:v>1825.55</c:v>
                </c:pt>
                <c:pt idx="104">
                  <c:v>1623.79</c:v>
                </c:pt>
                <c:pt idx="105">
                  <c:v>1714.7</c:v>
                </c:pt>
                <c:pt idx="106">
                  <c:v>1746.35</c:v>
                </c:pt>
                <c:pt idx="107">
                  <c:v>1564.91</c:v>
                </c:pt>
                <c:pt idx="108">
                  <c:v>1737.76</c:v>
                </c:pt>
                <c:pt idx="109">
                  <c:v>1696.76</c:v>
                </c:pt>
                <c:pt idx="110">
                  <c:v>1668.15</c:v>
                </c:pt>
                <c:pt idx="111">
                  <c:v>1664.75</c:v>
                </c:pt>
                <c:pt idx="112">
                  <c:v>1560.51</c:v>
                </c:pt>
                <c:pt idx="113">
                  <c:v>1597.45</c:v>
                </c:pt>
                <c:pt idx="114">
                  <c:v>1614.58</c:v>
                </c:pt>
                <c:pt idx="115">
                  <c:v>1691.85</c:v>
                </c:pt>
                <c:pt idx="116">
                  <c:v>1772.25</c:v>
                </c:pt>
                <c:pt idx="117">
                  <c:v>1720.65</c:v>
                </c:pt>
                <c:pt idx="118">
                  <c:v>1714.98</c:v>
                </c:pt>
                <c:pt idx="119">
                  <c:v>1675.35</c:v>
                </c:pt>
                <c:pt idx="120">
                  <c:v>1663.7</c:v>
                </c:pt>
                <c:pt idx="121">
                  <c:v>1579.61</c:v>
                </c:pt>
                <c:pt idx="122">
                  <c:v>1597.5</c:v>
                </c:pt>
                <c:pt idx="123">
                  <c:v>1476.71</c:v>
                </c:pt>
                <c:pt idx="124">
                  <c:v>1387.8</c:v>
                </c:pt>
                <c:pt idx="125">
                  <c:v>1234.53</c:v>
                </c:pt>
                <c:pt idx="126">
                  <c:v>1325.07</c:v>
                </c:pt>
                <c:pt idx="127">
                  <c:v>1395.27</c:v>
                </c:pt>
                <c:pt idx="128">
                  <c:v>1329.03</c:v>
                </c:pt>
                <c:pt idx="129">
                  <c:v>1323.06</c:v>
                </c:pt>
                <c:pt idx="130">
                  <c:v>1253.3499999999999</c:v>
                </c:pt>
                <c:pt idx="131">
                  <c:v>1201.6400000000001</c:v>
                </c:pt>
                <c:pt idx="132">
                  <c:v>1244.55</c:v>
                </c:pt>
                <c:pt idx="133">
                  <c:v>1326.39</c:v>
                </c:pt>
                <c:pt idx="134">
                  <c:v>1284.01</c:v>
                </c:pt>
                <c:pt idx="135">
                  <c:v>1291.5999999999999</c:v>
                </c:pt>
                <c:pt idx="136">
                  <c:v>1249.68</c:v>
                </c:pt>
                <c:pt idx="137">
                  <c:v>1327.33</c:v>
                </c:pt>
                <c:pt idx="138">
                  <c:v>1282.5899999999999</c:v>
                </c:pt>
                <c:pt idx="139">
                  <c:v>1287.32</c:v>
                </c:pt>
                <c:pt idx="140">
                  <c:v>1208.1500000000001</c:v>
                </c:pt>
                <c:pt idx="141">
                  <c:v>1172.94</c:v>
                </c:pt>
                <c:pt idx="142">
                  <c:v>1167.3800000000001</c:v>
                </c:pt>
                <c:pt idx="143">
                  <c:v>1184.3699999999999</c:v>
                </c:pt>
                <c:pt idx="144">
                  <c:v>1283.79</c:v>
                </c:pt>
                <c:pt idx="145">
                  <c:v>1213.18</c:v>
                </c:pt>
                <c:pt idx="146">
                  <c:v>1183.57</c:v>
                </c:pt>
                <c:pt idx="147">
                  <c:v>1184.3699999999999</c:v>
                </c:pt>
                <c:pt idx="148">
                  <c:v>1190.58</c:v>
                </c:pt>
                <c:pt idx="149">
                  <c:v>1172.3499999999999</c:v>
                </c:pt>
                <c:pt idx="150">
                  <c:v>1095.8</c:v>
                </c:pt>
                <c:pt idx="151">
                  <c:v>1134.93</c:v>
                </c:pt>
                <c:pt idx="152">
                  <c:v>1115.0899999999999</c:v>
                </c:pt>
                <c:pt idx="153">
                  <c:v>1142.1099999999999</c:v>
                </c:pt>
                <c:pt idx="154">
                  <c:v>1064.77</c:v>
                </c:pt>
                <c:pt idx="155">
                  <c:v>1061.0999999999999</c:v>
                </c:pt>
                <c:pt idx="156">
                  <c:v>1118.21</c:v>
                </c:pt>
                <c:pt idx="157">
                  <c:v>1238.67</c:v>
                </c:pt>
                <c:pt idx="158">
                  <c:v>1232.75</c:v>
                </c:pt>
                <c:pt idx="159">
                  <c:v>1293.53</c:v>
                </c:pt>
                <c:pt idx="160">
                  <c:v>1215.32</c:v>
                </c:pt>
                <c:pt idx="161">
                  <c:v>1321.9</c:v>
                </c:pt>
                <c:pt idx="162">
                  <c:v>1351.28</c:v>
                </c:pt>
                <c:pt idx="163">
                  <c:v>1308.97</c:v>
                </c:pt>
                <c:pt idx="164">
                  <c:v>1315.87</c:v>
                </c:pt>
                <c:pt idx="165">
                  <c:v>1277.21</c:v>
                </c:pt>
                <c:pt idx="166">
                  <c:v>1173.2</c:v>
                </c:pt>
                <c:pt idx="167">
                  <c:v>1147.5</c:v>
                </c:pt>
                <c:pt idx="168">
                  <c:v>1210.72</c:v>
                </c:pt>
                <c:pt idx="169">
                  <c:v>1248.44</c:v>
                </c:pt>
                <c:pt idx="170">
                  <c:v>1249.2</c:v>
                </c:pt>
                <c:pt idx="171">
                  <c:v>1268.28</c:v>
                </c:pt>
                <c:pt idx="172">
                  <c:v>1268.92</c:v>
                </c:pt>
                <c:pt idx="173">
                  <c:v>1241.6099999999999</c:v>
                </c:pt>
                <c:pt idx="174">
                  <c:v>1269.44</c:v>
                </c:pt>
                <c:pt idx="175">
                  <c:v>1321.43</c:v>
                </c:pt>
                <c:pt idx="176">
                  <c:v>1279.75</c:v>
                </c:pt>
                <c:pt idx="177">
                  <c:v>1271.45</c:v>
                </c:pt>
                <c:pt idx="178">
                  <c:v>1275.01</c:v>
                </c:pt>
                <c:pt idx="179">
                  <c:v>1302.8</c:v>
                </c:pt>
                <c:pt idx="180">
                  <c:v>1345.14</c:v>
                </c:pt>
                <c:pt idx="181">
                  <c:v>1318.31</c:v>
                </c:pt>
                <c:pt idx="182">
                  <c:v>1325.48</c:v>
                </c:pt>
                <c:pt idx="183">
                  <c:v>1315.39</c:v>
                </c:pt>
                <c:pt idx="184">
                  <c:v>1298.51</c:v>
                </c:pt>
                <c:pt idx="185">
                  <c:v>1252.5999999999999</c:v>
                </c:pt>
                <c:pt idx="186">
                  <c:v>1224.1500000000001</c:v>
                </c:pt>
                <c:pt idx="187">
                  <c:v>1201.1500000000001</c:v>
                </c:pt>
                <c:pt idx="188">
                  <c:v>1190.8800000000001</c:v>
                </c:pt>
                <c:pt idx="189">
                  <c:v>1214.76</c:v>
                </c:pt>
                <c:pt idx="190">
                  <c:v>1220.52</c:v>
                </c:pt>
                <c:pt idx="191">
                  <c:v>1282.49</c:v>
                </c:pt>
                <c:pt idx="192">
                  <c:v>1321.25</c:v>
                </c:pt>
                <c:pt idx="193">
                  <c:v>1313.32</c:v>
                </c:pt>
                <c:pt idx="194">
                  <c:v>1292.3800000000001</c:v>
                </c:pt>
                <c:pt idx="195">
                  <c:v>1283.53</c:v>
                </c:pt>
                <c:pt idx="196">
                  <c:v>1305.58</c:v>
                </c:pt>
                <c:pt idx="197">
                  <c:v>1409.55</c:v>
                </c:pt>
                <c:pt idx="198">
                  <c:v>1413.78</c:v>
                </c:pt>
                <c:pt idx="199">
                  <c:v>1520.38</c:v>
                </c:pt>
                <c:pt idx="200">
                  <c:v>1472.49</c:v>
                </c:pt>
                <c:pt idx="201">
                  <c:v>1512.99</c:v>
                </c:pt>
                <c:pt idx="202">
                  <c:v>1463.98</c:v>
                </c:pt>
                <c:pt idx="203">
                  <c:v>1517.27</c:v>
                </c:pt>
                <c:pt idx="204">
                  <c:v>1589.16</c:v>
                </c:pt>
                <c:pt idx="205">
                  <c:v>1585.69</c:v>
                </c:pt>
                <c:pt idx="206">
                  <c:v>1577.18</c:v>
                </c:pt>
                <c:pt idx="207">
                  <c:v>1686.5</c:v>
                </c:pt>
                <c:pt idx="208">
                  <c:v>1730.27</c:v>
                </c:pt>
                <c:pt idx="209">
                  <c:v>1780.96</c:v>
                </c:pt>
                <c:pt idx="210">
                  <c:v>1975.86</c:v>
                </c:pt>
                <c:pt idx="211">
                  <c:v>1967.8</c:v>
                </c:pt>
                <c:pt idx="212">
                  <c:v>1885.82</c:v>
                </c:pt>
                <c:pt idx="213">
                  <c:v>1878.81</c:v>
                </c:pt>
                <c:pt idx="214">
                  <c:v>1776.95</c:v>
                </c:pt>
                <c:pt idx="215">
                  <c:v>1898.36</c:v>
                </c:pt>
                <c:pt idx="216">
                  <c:v>1847.65</c:v>
                </c:pt>
                <c:pt idx="217">
                  <c:v>1734.04</c:v>
                </c:pt>
                <c:pt idx="218">
                  <c:v>1707.71</c:v>
                </c:pt>
                <c:pt idx="219">
                  <c:v>1769.13</c:v>
                </c:pt>
                <c:pt idx="220">
                  <c:v>1906.87</c:v>
                </c:pt>
                <c:pt idx="221">
                  <c:v>1770.11</c:v>
                </c:pt>
                <c:pt idx="222">
                  <c:v>1814.19</c:v>
                </c:pt>
                <c:pt idx="223">
                  <c:v>1813.62</c:v>
                </c:pt>
                <c:pt idx="224">
                  <c:v>1756.95</c:v>
                </c:pt>
                <c:pt idx="225">
                  <c:v>1783.38</c:v>
                </c:pt>
                <c:pt idx="226">
                  <c:v>1774.52</c:v>
                </c:pt>
                <c:pt idx="227">
                  <c:v>1829.2</c:v>
                </c:pt>
                <c:pt idx="228">
                  <c:v>1797.17</c:v>
                </c:pt>
                <c:pt idx="229">
                  <c:v>1908.99</c:v>
                </c:pt>
                <c:pt idx="230">
                  <c:v>1937.44</c:v>
                </c:pt>
                <c:pt idx="231">
                  <c:v>1896.93</c:v>
                </c:pt>
                <c:pt idx="232">
                  <c:v>1837.35</c:v>
                </c:pt>
                <c:pt idx="233">
                  <c:v>1807.27</c:v>
                </c:pt>
                <c:pt idx="234">
                  <c:v>1765.94</c:v>
                </c:pt>
                <c:pt idx="235">
                  <c:v>1711.04</c:v>
                </c:pt>
                <c:pt idx="236">
                  <c:v>1660.61</c:v>
                </c:pt>
                <c:pt idx="237">
                  <c:v>1633.56</c:v>
                </c:pt>
                <c:pt idx="238">
                  <c:v>1768.52</c:v>
                </c:pt>
                <c:pt idx="239">
                  <c:v>1824.02</c:v>
                </c:pt>
                <c:pt idx="240">
                  <c:v>1928.36</c:v>
                </c:pt>
                <c:pt idx="241">
                  <c:v>1826.92</c:v>
                </c:pt>
                <c:pt idx="242">
                  <c:v>1969.28</c:v>
                </c:pt>
                <c:pt idx="243">
                  <c:v>1990</c:v>
                </c:pt>
                <c:pt idx="244">
                  <c:v>1962.73</c:v>
                </c:pt>
                <c:pt idx="245">
                  <c:v>1919.35</c:v>
                </c:pt>
                <c:pt idx="246">
                  <c:v>1965.09</c:v>
                </c:pt>
                <c:pt idx="247">
                  <c:v>1940.19</c:v>
                </c:pt>
                <c:pt idx="248">
                  <c:v>1848.63</c:v>
                </c:pt>
                <c:pt idx="249">
                  <c:v>1983.88</c:v>
                </c:pt>
                <c:pt idx="250">
                  <c:v>2036.41</c:v>
                </c:pt>
                <c:pt idx="251">
                  <c:v>2062.98</c:v>
                </c:pt>
                <c:pt idx="252">
                  <c:v>2039.52</c:v>
                </c:pt>
                <c:pt idx="253">
                  <c:v>2044.3</c:v>
                </c:pt>
                <c:pt idx="254">
                  <c:v>2229.87</c:v>
                </c:pt>
                <c:pt idx="255">
                  <c:v>2286.25</c:v>
                </c:pt>
                <c:pt idx="256">
                  <c:v>2327.33</c:v>
                </c:pt>
                <c:pt idx="257">
                  <c:v>2326.75</c:v>
                </c:pt>
                <c:pt idx="258">
                  <c:v>2447.6</c:v>
                </c:pt>
                <c:pt idx="259">
                  <c:v>2503.39</c:v>
                </c:pt>
                <c:pt idx="260">
                  <c:v>2634.58</c:v>
                </c:pt>
                <c:pt idx="261">
                  <c:v>2743.97</c:v>
                </c:pt>
                <c:pt idx="262">
                  <c:v>2643.15</c:v>
                </c:pt>
                <c:pt idx="263">
                  <c:v>2624.5</c:v>
                </c:pt>
                <c:pt idx="264">
                  <c:v>2798.41</c:v>
                </c:pt>
                <c:pt idx="265">
                  <c:v>2857.83</c:v>
                </c:pt>
                <c:pt idx="266">
                  <c:v>3123.57</c:v>
                </c:pt>
                <c:pt idx="267">
                  <c:v>3288.71</c:v>
                </c:pt>
                <c:pt idx="268">
                  <c:v>3289.25</c:v>
                </c:pt>
                <c:pt idx="269">
                  <c:v>3303.14</c:v>
                </c:pt>
              </c:numCache>
            </c:numRef>
          </c:val>
          <c:smooth val="0"/>
          <c:extLst>
            <c:ext xmlns:c16="http://schemas.microsoft.com/office/drawing/2014/chart" uri="{C3380CC4-5D6E-409C-BE32-E72D297353CC}">
              <c16:uniqueId val="{00000000-58DA-4FB5-99AD-74EA012FA862}"/>
            </c:ext>
          </c:extLst>
        </c:ser>
        <c:dLbls>
          <c:showLegendKey val="0"/>
          <c:showVal val="0"/>
          <c:showCatName val="0"/>
          <c:showSerName val="0"/>
          <c:showPercent val="0"/>
          <c:showBubbleSize val="0"/>
        </c:dLbls>
        <c:marker val="1"/>
        <c:smooth val="0"/>
        <c:axId val="680936016"/>
        <c:axId val="680937680"/>
      </c:lineChart>
      <c:lineChart>
        <c:grouping val="standard"/>
        <c:varyColors val="0"/>
        <c:ser>
          <c:idx val="0"/>
          <c:order val="0"/>
          <c:tx>
            <c:strRef>
              <c:f>Sheet2!$D$3</c:f>
              <c:strCache>
                <c:ptCount val="1"/>
                <c:pt idx="0">
                  <c:v>Real yield (rhs)</c:v>
                </c:pt>
              </c:strCache>
            </c:strRef>
          </c:tx>
          <c:spPr>
            <a:ln w="28575" cap="rnd">
              <a:solidFill>
                <a:schemeClr val="accent1"/>
              </a:solidFill>
              <a:round/>
            </a:ln>
            <a:effectLst/>
          </c:spPr>
          <c:marker>
            <c:symbol val="none"/>
          </c:marker>
          <c:cat>
            <c:numRef>
              <c:f>Sheet2!$C$4:$C$273</c:f>
              <c:numCache>
                <c:formatCode>yyyy\-mm\-dd</c:formatCode>
                <c:ptCount val="270"/>
                <c:pt idx="0">
                  <c:v>37622</c:v>
                </c:pt>
                <c:pt idx="1">
                  <c:v>37653</c:v>
                </c:pt>
                <c:pt idx="2">
                  <c:v>37681</c:v>
                </c:pt>
                <c:pt idx="3">
                  <c:v>37712</c:v>
                </c:pt>
                <c:pt idx="4">
                  <c:v>37742</c:v>
                </c:pt>
                <c:pt idx="5">
                  <c:v>37773</c:v>
                </c:pt>
                <c:pt idx="6">
                  <c:v>37803</c:v>
                </c:pt>
                <c:pt idx="7">
                  <c:v>37834</c:v>
                </c:pt>
                <c:pt idx="8">
                  <c:v>37865</c:v>
                </c:pt>
                <c:pt idx="9">
                  <c:v>37895</c:v>
                </c:pt>
                <c:pt idx="10">
                  <c:v>37926</c:v>
                </c:pt>
                <c:pt idx="11">
                  <c:v>37956</c:v>
                </c:pt>
                <c:pt idx="12">
                  <c:v>37987</c:v>
                </c:pt>
                <c:pt idx="13">
                  <c:v>38018</c:v>
                </c:pt>
                <c:pt idx="14">
                  <c:v>38047</c:v>
                </c:pt>
                <c:pt idx="15">
                  <c:v>38078</c:v>
                </c:pt>
                <c:pt idx="16">
                  <c:v>38108</c:v>
                </c:pt>
                <c:pt idx="17">
                  <c:v>38139</c:v>
                </c:pt>
                <c:pt idx="18">
                  <c:v>38169</c:v>
                </c:pt>
                <c:pt idx="19">
                  <c:v>38200</c:v>
                </c:pt>
                <c:pt idx="20">
                  <c:v>38231</c:v>
                </c:pt>
                <c:pt idx="21">
                  <c:v>38261</c:v>
                </c:pt>
                <c:pt idx="22">
                  <c:v>38292</c:v>
                </c:pt>
                <c:pt idx="23">
                  <c:v>38322</c:v>
                </c:pt>
                <c:pt idx="24">
                  <c:v>38353</c:v>
                </c:pt>
                <c:pt idx="25">
                  <c:v>38384</c:v>
                </c:pt>
                <c:pt idx="26">
                  <c:v>38412</c:v>
                </c:pt>
                <c:pt idx="27">
                  <c:v>38443</c:v>
                </c:pt>
                <c:pt idx="28">
                  <c:v>38473</c:v>
                </c:pt>
                <c:pt idx="29">
                  <c:v>38504</c:v>
                </c:pt>
                <c:pt idx="30">
                  <c:v>38534</c:v>
                </c:pt>
                <c:pt idx="31">
                  <c:v>38565</c:v>
                </c:pt>
                <c:pt idx="32">
                  <c:v>38596</c:v>
                </c:pt>
                <c:pt idx="33">
                  <c:v>38626</c:v>
                </c:pt>
                <c:pt idx="34">
                  <c:v>38657</c:v>
                </c:pt>
                <c:pt idx="35">
                  <c:v>38687</c:v>
                </c:pt>
                <c:pt idx="36">
                  <c:v>38718</c:v>
                </c:pt>
                <c:pt idx="37">
                  <c:v>38749</c:v>
                </c:pt>
                <c:pt idx="38">
                  <c:v>38777</c:v>
                </c:pt>
                <c:pt idx="39">
                  <c:v>38808</c:v>
                </c:pt>
                <c:pt idx="40">
                  <c:v>38838</c:v>
                </c:pt>
                <c:pt idx="41">
                  <c:v>38869</c:v>
                </c:pt>
                <c:pt idx="42">
                  <c:v>38899</c:v>
                </c:pt>
                <c:pt idx="43">
                  <c:v>38930</c:v>
                </c:pt>
                <c:pt idx="44">
                  <c:v>38961</c:v>
                </c:pt>
                <c:pt idx="45">
                  <c:v>38991</c:v>
                </c:pt>
                <c:pt idx="46">
                  <c:v>39022</c:v>
                </c:pt>
                <c:pt idx="47">
                  <c:v>39052</c:v>
                </c:pt>
                <c:pt idx="48">
                  <c:v>39083</c:v>
                </c:pt>
                <c:pt idx="49">
                  <c:v>39114</c:v>
                </c:pt>
                <c:pt idx="50">
                  <c:v>39142</c:v>
                </c:pt>
                <c:pt idx="51">
                  <c:v>39173</c:v>
                </c:pt>
                <c:pt idx="52">
                  <c:v>39203</c:v>
                </c:pt>
                <c:pt idx="53">
                  <c:v>39234</c:v>
                </c:pt>
                <c:pt idx="54">
                  <c:v>39264</c:v>
                </c:pt>
                <c:pt idx="55">
                  <c:v>39295</c:v>
                </c:pt>
                <c:pt idx="56">
                  <c:v>39326</c:v>
                </c:pt>
                <c:pt idx="57">
                  <c:v>39356</c:v>
                </c:pt>
                <c:pt idx="58">
                  <c:v>39387</c:v>
                </c:pt>
                <c:pt idx="59">
                  <c:v>39417</c:v>
                </c:pt>
                <c:pt idx="60">
                  <c:v>39448</c:v>
                </c:pt>
                <c:pt idx="61">
                  <c:v>39479</c:v>
                </c:pt>
                <c:pt idx="62">
                  <c:v>39508</c:v>
                </c:pt>
                <c:pt idx="63">
                  <c:v>39539</c:v>
                </c:pt>
                <c:pt idx="64">
                  <c:v>39569</c:v>
                </c:pt>
                <c:pt idx="65">
                  <c:v>39600</c:v>
                </c:pt>
                <c:pt idx="66">
                  <c:v>39630</c:v>
                </c:pt>
                <c:pt idx="67">
                  <c:v>39661</c:v>
                </c:pt>
                <c:pt idx="68">
                  <c:v>39692</c:v>
                </c:pt>
                <c:pt idx="69">
                  <c:v>39722</c:v>
                </c:pt>
                <c:pt idx="70">
                  <c:v>39753</c:v>
                </c:pt>
                <c:pt idx="71">
                  <c:v>39783</c:v>
                </c:pt>
                <c:pt idx="72">
                  <c:v>39814</c:v>
                </c:pt>
                <c:pt idx="73">
                  <c:v>39845</c:v>
                </c:pt>
                <c:pt idx="74">
                  <c:v>39873</c:v>
                </c:pt>
                <c:pt idx="75">
                  <c:v>39904</c:v>
                </c:pt>
                <c:pt idx="76">
                  <c:v>39934</c:v>
                </c:pt>
                <c:pt idx="77">
                  <c:v>39965</c:v>
                </c:pt>
                <c:pt idx="78">
                  <c:v>39995</c:v>
                </c:pt>
                <c:pt idx="79">
                  <c:v>40026</c:v>
                </c:pt>
                <c:pt idx="80">
                  <c:v>40057</c:v>
                </c:pt>
                <c:pt idx="81">
                  <c:v>40087</c:v>
                </c:pt>
                <c:pt idx="82">
                  <c:v>40118</c:v>
                </c:pt>
                <c:pt idx="83">
                  <c:v>40148</c:v>
                </c:pt>
                <c:pt idx="84">
                  <c:v>40179</c:v>
                </c:pt>
                <c:pt idx="85">
                  <c:v>40210</c:v>
                </c:pt>
                <c:pt idx="86">
                  <c:v>40238</c:v>
                </c:pt>
                <c:pt idx="87">
                  <c:v>40269</c:v>
                </c:pt>
                <c:pt idx="88">
                  <c:v>40299</c:v>
                </c:pt>
                <c:pt idx="89">
                  <c:v>40330</c:v>
                </c:pt>
                <c:pt idx="90">
                  <c:v>40360</c:v>
                </c:pt>
                <c:pt idx="91">
                  <c:v>40391</c:v>
                </c:pt>
                <c:pt idx="92">
                  <c:v>40422</c:v>
                </c:pt>
                <c:pt idx="93">
                  <c:v>40452</c:v>
                </c:pt>
                <c:pt idx="94">
                  <c:v>40483</c:v>
                </c:pt>
                <c:pt idx="95">
                  <c:v>40513</c:v>
                </c:pt>
                <c:pt idx="96">
                  <c:v>40544</c:v>
                </c:pt>
                <c:pt idx="97">
                  <c:v>40575</c:v>
                </c:pt>
                <c:pt idx="98">
                  <c:v>40603</c:v>
                </c:pt>
                <c:pt idx="99">
                  <c:v>40634</c:v>
                </c:pt>
                <c:pt idx="100">
                  <c:v>40664</c:v>
                </c:pt>
                <c:pt idx="101">
                  <c:v>40695</c:v>
                </c:pt>
                <c:pt idx="102">
                  <c:v>40725</c:v>
                </c:pt>
                <c:pt idx="103">
                  <c:v>40756</c:v>
                </c:pt>
                <c:pt idx="104">
                  <c:v>40787</c:v>
                </c:pt>
                <c:pt idx="105">
                  <c:v>40817</c:v>
                </c:pt>
                <c:pt idx="106">
                  <c:v>40848</c:v>
                </c:pt>
                <c:pt idx="107">
                  <c:v>40878</c:v>
                </c:pt>
                <c:pt idx="108">
                  <c:v>40909</c:v>
                </c:pt>
                <c:pt idx="109">
                  <c:v>40940</c:v>
                </c:pt>
                <c:pt idx="110">
                  <c:v>40969</c:v>
                </c:pt>
                <c:pt idx="111">
                  <c:v>41000</c:v>
                </c:pt>
                <c:pt idx="112">
                  <c:v>41030</c:v>
                </c:pt>
                <c:pt idx="113">
                  <c:v>41061</c:v>
                </c:pt>
                <c:pt idx="114">
                  <c:v>41091</c:v>
                </c:pt>
                <c:pt idx="115">
                  <c:v>41122</c:v>
                </c:pt>
                <c:pt idx="116">
                  <c:v>41153</c:v>
                </c:pt>
                <c:pt idx="117">
                  <c:v>41183</c:v>
                </c:pt>
                <c:pt idx="118">
                  <c:v>41214</c:v>
                </c:pt>
                <c:pt idx="119">
                  <c:v>41244</c:v>
                </c:pt>
                <c:pt idx="120">
                  <c:v>41275</c:v>
                </c:pt>
                <c:pt idx="121">
                  <c:v>41306</c:v>
                </c:pt>
                <c:pt idx="122">
                  <c:v>41334</c:v>
                </c:pt>
                <c:pt idx="123">
                  <c:v>41365</c:v>
                </c:pt>
                <c:pt idx="124">
                  <c:v>41395</c:v>
                </c:pt>
                <c:pt idx="125">
                  <c:v>41426</c:v>
                </c:pt>
                <c:pt idx="126">
                  <c:v>41456</c:v>
                </c:pt>
                <c:pt idx="127">
                  <c:v>41487</c:v>
                </c:pt>
                <c:pt idx="128">
                  <c:v>41518</c:v>
                </c:pt>
                <c:pt idx="129">
                  <c:v>41548</c:v>
                </c:pt>
                <c:pt idx="130">
                  <c:v>41579</c:v>
                </c:pt>
                <c:pt idx="131">
                  <c:v>41609</c:v>
                </c:pt>
                <c:pt idx="132">
                  <c:v>41640</c:v>
                </c:pt>
                <c:pt idx="133">
                  <c:v>41671</c:v>
                </c:pt>
                <c:pt idx="134">
                  <c:v>41699</c:v>
                </c:pt>
                <c:pt idx="135">
                  <c:v>41730</c:v>
                </c:pt>
                <c:pt idx="136">
                  <c:v>41760</c:v>
                </c:pt>
                <c:pt idx="137">
                  <c:v>41791</c:v>
                </c:pt>
                <c:pt idx="138">
                  <c:v>41821</c:v>
                </c:pt>
                <c:pt idx="139">
                  <c:v>41852</c:v>
                </c:pt>
                <c:pt idx="140">
                  <c:v>41883</c:v>
                </c:pt>
                <c:pt idx="141">
                  <c:v>41913</c:v>
                </c:pt>
                <c:pt idx="142">
                  <c:v>41944</c:v>
                </c:pt>
                <c:pt idx="143">
                  <c:v>41974</c:v>
                </c:pt>
                <c:pt idx="144">
                  <c:v>42005</c:v>
                </c:pt>
                <c:pt idx="145">
                  <c:v>42036</c:v>
                </c:pt>
                <c:pt idx="146">
                  <c:v>42064</c:v>
                </c:pt>
                <c:pt idx="147">
                  <c:v>42095</c:v>
                </c:pt>
                <c:pt idx="148">
                  <c:v>42125</c:v>
                </c:pt>
                <c:pt idx="149">
                  <c:v>42156</c:v>
                </c:pt>
                <c:pt idx="150">
                  <c:v>42186</c:v>
                </c:pt>
                <c:pt idx="151">
                  <c:v>42217</c:v>
                </c:pt>
                <c:pt idx="152">
                  <c:v>42248</c:v>
                </c:pt>
                <c:pt idx="153">
                  <c:v>42278</c:v>
                </c:pt>
                <c:pt idx="154">
                  <c:v>42309</c:v>
                </c:pt>
                <c:pt idx="155">
                  <c:v>42339</c:v>
                </c:pt>
                <c:pt idx="156">
                  <c:v>42370</c:v>
                </c:pt>
                <c:pt idx="157">
                  <c:v>42401</c:v>
                </c:pt>
                <c:pt idx="158">
                  <c:v>42430</c:v>
                </c:pt>
                <c:pt idx="159">
                  <c:v>42461</c:v>
                </c:pt>
                <c:pt idx="160">
                  <c:v>42491</c:v>
                </c:pt>
                <c:pt idx="161">
                  <c:v>42522</c:v>
                </c:pt>
                <c:pt idx="162">
                  <c:v>42552</c:v>
                </c:pt>
                <c:pt idx="163">
                  <c:v>42583</c:v>
                </c:pt>
                <c:pt idx="164">
                  <c:v>42614</c:v>
                </c:pt>
                <c:pt idx="165">
                  <c:v>42644</c:v>
                </c:pt>
                <c:pt idx="166">
                  <c:v>42675</c:v>
                </c:pt>
                <c:pt idx="167">
                  <c:v>42705</c:v>
                </c:pt>
                <c:pt idx="168">
                  <c:v>42736</c:v>
                </c:pt>
                <c:pt idx="169">
                  <c:v>42767</c:v>
                </c:pt>
                <c:pt idx="170">
                  <c:v>42795</c:v>
                </c:pt>
                <c:pt idx="171">
                  <c:v>42826</c:v>
                </c:pt>
                <c:pt idx="172">
                  <c:v>42856</c:v>
                </c:pt>
                <c:pt idx="173">
                  <c:v>42887</c:v>
                </c:pt>
                <c:pt idx="174">
                  <c:v>42917</c:v>
                </c:pt>
                <c:pt idx="175">
                  <c:v>42948</c:v>
                </c:pt>
                <c:pt idx="176">
                  <c:v>42979</c:v>
                </c:pt>
                <c:pt idx="177">
                  <c:v>43009</c:v>
                </c:pt>
                <c:pt idx="178">
                  <c:v>43040</c:v>
                </c:pt>
                <c:pt idx="179">
                  <c:v>43070</c:v>
                </c:pt>
                <c:pt idx="180">
                  <c:v>43101</c:v>
                </c:pt>
                <c:pt idx="181">
                  <c:v>43132</c:v>
                </c:pt>
                <c:pt idx="182">
                  <c:v>43160</c:v>
                </c:pt>
                <c:pt idx="183">
                  <c:v>43191</c:v>
                </c:pt>
                <c:pt idx="184">
                  <c:v>43221</c:v>
                </c:pt>
                <c:pt idx="185">
                  <c:v>43252</c:v>
                </c:pt>
                <c:pt idx="186">
                  <c:v>43282</c:v>
                </c:pt>
                <c:pt idx="187">
                  <c:v>43313</c:v>
                </c:pt>
                <c:pt idx="188">
                  <c:v>43344</c:v>
                </c:pt>
                <c:pt idx="189">
                  <c:v>43374</c:v>
                </c:pt>
                <c:pt idx="190">
                  <c:v>43405</c:v>
                </c:pt>
                <c:pt idx="191">
                  <c:v>43435</c:v>
                </c:pt>
                <c:pt idx="192">
                  <c:v>43466</c:v>
                </c:pt>
                <c:pt idx="193">
                  <c:v>43497</c:v>
                </c:pt>
                <c:pt idx="194">
                  <c:v>43525</c:v>
                </c:pt>
                <c:pt idx="195">
                  <c:v>43556</c:v>
                </c:pt>
                <c:pt idx="196">
                  <c:v>43586</c:v>
                </c:pt>
                <c:pt idx="197">
                  <c:v>43617</c:v>
                </c:pt>
                <c:pt idx="198">
                  <c:v>43647</c:v>
                </c:pt>
                <c:pt idx="199">
                  <c:v>43678</c:v>
                </c:pt>
                <c:pt idx="200">
                  <c:v>43709</c:v>
                </c:pt>
                <c:pt idx="201">
                  <c:v>43739</c:v>
                </c:pt>
                <c:pt idx="202">
                  <c:v>43770</c:v>
                </c:pt>
                <c:pt idx="203">
                  <c:v>43800</c:v>
                </c:pt>
                <c:pt idx="204">
                  <c:v>43831</c:v>
                </c:pt>
                <c:pt idx="205">
                  <c:v>43862</c:v>
                </c:pt>
                <c:pt idx="206">
                  <c:v>43891</c:v>
                </c:pt>
                <c:pt idx="207">
                  <c:v>43922</c:v>
                </c:pt>
                <c:pt idx="208">
                  <c:v>43952</c:v>
                </c:pt>
                <c:pt idx="209">
                  <c:v>43983</c:v>
                </c:pt>
                <c:pt idx="210">
                  <c:v>44013</c:v>
                </c:pt>
                <c:pt idx="211">
                  <c:v>44044</c:v>
                </c:pt>
                <c:pt idx="212">
                  <c:v>44075</c:v>
                </c:pt>
                <c:pt idx="213">
                  <c:v>44105</c:v>
                </c:pt>
                <c:pt idx="214">
                  <c:v>44136</c:v>
                </c:pt>
                <c:pt idx="215">
                  <c:v>44166</c:v>
                </c:pt>
                <c:pt idx="216">
                  <c:v>44197</c:v>
                </c:pt>
                <c:pt idx="217">
                  <c:v>44228</c:v>
                </c:pt>
                <c:pt idx="218">
                  <c:v>44256</c:v>
                </c:pt>
                <c:pt idx="219">
                  <c:v>44287</c:v>
                </c:pt>
                <c:pt idx="220">
                  <c:v>44317</c:v>
                </c:pt>
                <c:pt idx="221">
                  <c:v>44348</c:v>
                </c:pt>
                <c:pt idx="222">
                  <c:v>44378</c:v>
                </c:pt>
                <c:pt idx="223">
                  <c:v>44409</c:v>
                </c:pt>
                <c:pt idx="224">
                  <c:v>44440</c:v>
                </c:pt>
                <c:pt idx="225">
                  <c:v>44470</c:v>
                </c:pt>
                <c:pt idx="226">
                  <c:v>44501</c:v>
                </c:pt>
                <c:pt idx="227">
                  <c:v>44531</c:v>
                </c:pt>
                <c:pt idx="228">
                  <c:v>44562</c:v>
                </c:pt>
                <c:pt idx="229">
                  <c:v>44593</c:v>
                </c:pt>
                <c:pt idx="230">
                  <c:v>44621</c:v>
                </c:pt>
                <c:pt idx="231">
                  <c:v>44652</c:v>
                </c:pt>
                <c:pt idx="232">
                  <c:v>44682</c:v>
                </c:pt>
                <c:pt idx="233">
                  <c:v>44713</c:v>
                </c:pt>
                <c:pt idx="234">
                  <c:v>44743</c:v>
                </c:pt>
                <c:pt idx="235">
                  <c:v>44774</c:v>
                </c:pt>
                <c:pt idx="236">
                  <c:v>44805</c:v>
                </c:pt>
                <c:pt idx="237">
                  <c:v>44835</c:v>
                </c:pt>
                <c:pt idx="238">
                  <c:v>44866</c:v>
                </c:pt>
                <c:pt idx="239">
                  <c:v>44896</c:v>
                </c:pt>
                <c:pt idx="240">
                  <c:v>44927</c:v>
                </c:pt>
                <c:pt idx="241">
                  <c:v>44958</c:v>
                </c:pt>
                <c:pt idx="242">
                  <c:v>44986</c:v>
                </c:pt>
                <c:pt idx="243">
                  <c:v>45017</c:v>
                </c:pt>
                <c:pt idx="244">
                  <c:v>45047</c:v>
                </c:pt>
                <c:pt idx="245">
                  <c:v>45078</c:v>
                </c:pt>
                <c:pt idx="246">
                  <c:v>45108</c:v>
                </c:pt>
                <c:pt idx="247">
                  <c:v>45139</c:v>
                </c:pt>
                <c:pt idx="248">
                  <c:v>45170</c:v>
                </c:pt>
                <c:pt idx="249">
                  <c:v>45200</c:v>
                </c:pt>
                <c:pt idx="250">
                  <c:v>45231</c:v>
                </c:pt>
                <c:pt idx="251">
                  <c:v>45261</c:v>
                </c:pt>
                <c:pt idx="252">
                  <c:v>45292</c:v>
                </c:pt>
                <c:pt idx="253">
                  <c:v>45323</c:v>
                </c:pt>
                <c:pt idx="254">
                  <c:v>45352</c:v>
                </c:pt>
                <c:pt idx="255">
                  <c:v>45383</c:v>
                </c:pt>
                <c:pt idx="256">
                  <c:v>45413</c:v>
                </c:pt>
                <c:pt idx="257">
                  <c:v>45444</c:v>
                </c:pt>
                <c:pt idx="258">
                  <c:v>45474</c:v>
                </c:pt>
                <c:pt idx="259">
                  <c:v>45505</c:v>
                </c:pt>
                <c:pt idx="260">
                  <c:v>45536</c:v>
                </c:pt>
                <c:pt idx="261">
                  <c:v>45566</c:v>
                </c:pt>
                <c:pt idx="262">
                  <c:v>45597</c:v>
                </c:pt>
                <c:pt idx="263">
                  <c:v>45627</c:v>
                </c:pt>
                <c:pt idx="264">
                  <c:v>45658</c:v>
                </c:pt>
                <c:pt idx="265">
                  <c:v>45689</c:v>
                </c:pt>
                <c:pt idx="266">
                  <c:v>45717</c:v>
                </c:pt>
                <c:pt idx="267">
                  <c:v>45748</c:v>
                </c:pt>
                <c:pt idx="268">
                  <c:v>45778</c:v>
                </c:pt>
                <c:pt idx="269">
                  <c:v>45809</c:v>
                </c:pt>
              </c:numCache>
            </c:numRef>
          </c:cat>
          <c:val>
            <c:numRef>
              <c:f>Sheet2!$D$4:$D$273</c:f>
              <c:numCache>
                <c:formatCode>0.00</c:formatCode>
                <c:ptCount val="270"/>
                <c:pt idx="0">
                  <c:v>2.29</c:v>
                </c:pt>
                <c:pt idx="1">
                  <c:v>1.99</c:v>
                </c:pt>
                <c:pt idx="2">
                  <c:v>1.94</c:v>
                </c:pt>
                <c:pt idx="3">
                  <c:v>2.1800000000000002</c:v>
                </c:pt>
                <c:pt idx="4">
                  <c:v>1.91</c:v>
                </c:pt>
                <c:pt idx="5">
                  <c:v>1.72</c:v>
                </c:pt>
                <c:pt idx="6">
                  <c:v>2.11</c:v>
                </c:pt>
                <c:pt idx="7">
                  <c:v>2.3199999999999998</c:v>
                </c:pt>
                <c:pt idx="8">
                  <c:v>2.19</c:v>
                </c:pt>
                <c:pt idx="9">
                  <c:v>2.08</c:v>
                </c:pt>
                <c:pt idx="10">
                  <c:v>1.96</c:v>
                </c:pt>
                <c:pt idx="11">
                  <c:v>1.98</c:v>
                </c:pt>
                <c:pt idx="12">
                  <c:v>1.89</c:v>
                </c:pt>
                <c:pt idx="13">
                  <c:v>1.76</c:v>
                </c:pt>
                <c:pt idx="14">
                  <c:v>1.47</c:v>
                </c:pt>
                <c:pt idx="15">
                  <c:v>1.9</c:v>
                </c:pt>
                <c:pt idx="16">
                  <c:v>2.09</c:v>
                </c:pt>
                <c:pt idx="17">
                  <c:v>2.15</c:v>
                </c:pt>
                <c:pt idx="18">
                  <c:v>2.02</c:v>
                </c:pt>
                <c:pt idx="19">
                  <c:v>1.86</c:v>
                </c:pt>
                <c:pt idx="20">
                  <c:v>1.8</c:v>
                </c:pt>
                <c:pt idx="21">
                  <c:v>1.73</c:v>
                </c:pt>
                <c:pt idx="22">
                  <c:v>1.68</c:v>
                </c:pt>
                <c:pt idx="23">
                  <c:v>1.67</c:v>
                </c:pt>
                <c:pt idx="24">
                  <c:v>1.72</c:v>
                </c:pt>
                <c:pt idx="25">
                  <c:v>1.63</c:v>
                </c:pt>
                <c:pt idx="26">
                  <c:v>1.79</c:v>
                </c:pt>
                <c:pt idx="27">
                  <c:v>1.71</c:v>
                </c:pt>
                <c:pt idx="28">
                  <c:v>1.65</c:v>
                </c:pt>
                <c:pt idx="29">
                  <c:v>1.67</c:v>
                </c:pt>
                <c:pt idx="30">
                  <c:v>1.88</c:v>
                </c:pt>
                <c:pt idx="31">
                  <c:v>1.89</c:v>
                </c:pt>
                <c:pt idx="32">
                  <c:v>1.7</c:v>
                </c:pt>
                <c:pt idx="33">
                  <c:v>1.94</c:v>
                </c:pt>
                <c:pt idx="34">
                  <c:v>2.06</c:v>
                </c:pt>
                <c:pt idx="35">
                  <c:v>2.12</c:v>
                </c:pt>
                <c:pt idx="36">
                  <c:v>2.0099999999999998</c:v>
                </c:pt>
                <c:pt idx="37">
                  <c:v>2.0499999999999998</c:v>
                </c:pt>
                <c:pt idx="38">
                  <c:v>2.2000000000000002</c:v>
                </c:pt>
                <c:pt idx="39">
                  <c:v>2.41</c:v>
                </c:pt>
                <c:pt idx="40">
                  <c:v>2.4500000000000002</c:v>
                </c:pt>
                <c:pt idx="41">
                  <c:v>2.5299999999999998</c:v>
                </c:pt>
                <c:pt idx="42">
                  <c:v>2.5099999999999998</c:v>
                </c:pt>
                <c:pt idx="43">
                  <c:v>2.29</c:v>
                </c:pt>
                <c:pt idx="44">
                  <c:v>2.3199999999999998</c:v>
                </c:pt>
                <c:pt idx="45">
                  <c:v>2.41</c:v>
                </c:pt>
                <c:pt idx="46">
                  <c:v>2.29</c:v>
                </c:pt>
                <c:pt idx="47">
                  <c:v>2.25</c:v>
                </c:pt>
                <c:pt idx="48">
                  <c:v>2.44</c:v>
                </c:pt>
                <c:pt idx="49">
                  <c:v>2.36</c:v>
                </c:pt>
                <c:pt idx="50">
                  <c:v>2.1800000000000002</c:v>
                </c:pt>
                <c:pt idx="51">
                  <c:v>2.2599999999999998</c:v>
                </c:pt>
                <c:pt idx="52">
                  <c:v>2.37</c:v>
                </c:pt>
                <c:pt idx="53">
                  <c:v>2.69</c:v>
                </c:pt>
                <c:pt idx="54">
                  <c:v>2.64</c:v>
                </c:pt>
                <c:pt idx="55">
                  <c:v>2.44</c:v>
                </c:pt>
                <c:pt idx="56">
                  <c:v>2.2599999999999998</c:v>
                </c:pt>
                <c:pt idx="57">
                  <c:v>2.2000000000000002</c:v>
                </c:pt>
                <c:pt idx="58">
                  <c:v>1.77</c:v>
                </c:pt>
                <c:pt idx="59">
                  <c:v>1.79</c:v>
                </c:pt>
                <c:pt idx="60">
                  <c:v>1.47</c:v>
                </c:pt>
                <c:pt idx="61">
                  <c:v>1.41</c:v>
                </c:pt>
                <c:pt idx="62">
                  <c:v>1.0900000000000001</c:v>
                </c:pt>
                <c:pt idx="63">
                  <c:v>1.36</c:v>
                </c:pt>
                <c:pt idx="64">
                  <c:v>1.46</c:v>
                </c:pt>
                <c:pt idx="65">
                  <c:v>1.63</c:v>
                </c:pt>
                <c:pt idx="66">
                  <c:v>1.57</c:v>
                </c:pt>
                <c:pt idx="67">
                  <c:v>1.68</c:v>
                </c:pt>
                <c:pt idx="68">
                  <c:v>1.85</c:v>
                </c:pt>
                <c:pt idx="69">
                  <c:v>2.75</c:v>
                </c:pt>
                <c:pt idx="70">
                  <c:v>2.89</c:v>
                </c:pt>
                <c:pt idx="71">
                  <c:v>2.17</c:v>
                </c:pt>
                <c:pt idx="72">
                  <c:v>1.91</c:v>
                </c:pt>
                <c:pt idx="73">
                  <c:v>1.75</c:v>
                </c:pt>
                <c:pt idx="74">
                  <c:v>1.71</c:v>
                </c:pt>
                <c:pt idx="75">
                  <c:v>1.57</c:v>
                </c:pt>
                <c:pt idx="76">
                  <c:v>1.72</c:v>
                </c:pt>
                <c:pt idx="77">
                  <c:v>1.86</c:v>
                </c:pt>
                <c:pt idx="78">
                  <c:v>1.82</c:v>
                </c:pt>
                <c:pt idx="79">
                  <c:v>1.77</c:v>
                </c:pt>
                <c:pt idx="80">
                  <c:v>1.64</c:v>
                </c:pt>
                <c:pt idx="81">
                  <c:v>1.48</c:v>
                </c:pt>
                <c:pt idx="82">
                  <c:v>1.28</c:v>
                </c:pt>
                <c:pt idx="83">
                  <c:v>1.36</c:v>
                </c:pt>
                <c:pt idx="84">
                  <c:v>1.37</c:v>
                </c:pt>
                <c:pt idx="85">
                  <c:v>1.42</c:v>
                </c:pt>
                <c:pt idx="86">
                  <c:v>1.51</c:v>
                </c:pt>
                <c:pt idx="87">
                  <c:v>1.5</c:v>
                </c:pt>
                <c:pt idx="88">
                  <c:v>1.31</c:v>
                </c:pt>
                <c:pt idx="89">
                  <c:v>1.26</c:v>
                </c:pt>
                <c:pt idx="90">
                  <c:v>1.24</c:v>
                </c:pt>
                <c:pt idx="91">
                  <c:v>1.02</c:v>
                </c:pt>
                <c:pt idx="92">
                  <c:v>0.91</c:v>
                </c:pt>
                <c:pt idx="93">
                  <c:v>0.53</c:v>
                </c:pt>
                <c:pt idx="94">
                  <c:v>0.67</c:v>
                </c:pt>
                <c:pt idx="95">
                  <c:v>1.04</c:v>
                </c:pt>
                <c:pt idx="96">
                  <c:v>1.06</c:v>
                </c:pt>
                <c:pt idx="97">
                  <c:v>1.24</c:v>
                </c:pt>
                <c:pt idx="98">
                  <c:v>0.96</c:v>
                </c:pt>
                <c:pt idx="99">
                  <c:v>0.86</c:v>
                </c:pt>
                <c:pt idx="100">
                  <c:v>0.78</c:v>
                </c:pt>
                <c:pt idx="101">
                  <c:v>0.76</c:v>
                </c:pt>
                <c:pt idx="102">
                  <c:v>0.62</c:v>
                </c:pt>
                <c:pt idx="103">
                  <c:v>0.14000000000000001</c:v>
                </c:pt>
                <c:pt idx="104">
                  <c:v>0.08</c:v>
                </c:pt>
                <c:pt idx="105">
                  <c:v>0.19</c:v>
                </c:pt>
                <c:pt idx="106">
                  <c:v>0</c:v>
                </c:pt>
                <c:pt idx="107">
                  <c:v>-0.03</c:v>
                </c:pt>
                <c:pt idx="108">
                  <c:v>-0.11</c:v>
                </c:pt>
                <c:pt idx="109">
                  <c:v>-0.25</c:v>
                </c:pt>
                <c:pt idx="110">
                  <c:v>-0.14000000000000001</c:v>
                </c:pt>
                <c:pt idx="111">
                  <c:v>-0.21</c:v>
                </c:pt>
                <c:pt idx="112">
                  <c:v>-0.34</c:v>
                </c:pt>
                <c:pt idx="113">
                  <c:v>-0.5</c:v>
                </c:pt>
                <c:pt idx="114">
                  <c:v>-0.6</c:v>
                </c:pt>
                <c:pt idx="115">
                  <c:v>-0.59</c:v>
                </c:pt>
                <c:pt idx="116">
                  <c:v>-0.71</c:v>
                </c:pt>
                <c:pt idx="117">
                  <c:v>-0.75</c:v>
                </c:pt>
                <c:pt idx="118">
                  <c:v>-0.77</c:v>
                </c:pt>
                <c:pt idx="119">
                  <c:v>-0.76</c:v>
                </c:pt>
                <c:pt idx="120">
                  <c:v>-0.61</c:v>
                </c:pt>
                <c:pt idx="121">
                  <c:v>-0.56999999999999995</c:v>
                </c:pt>
                <c:pt idx="122">
                  <c:v>-0.59</c:v>
                </c:pt>
                <c:pt idx="123">
                  <c:v>-0.65</c:v>
                </c:pt>
                <c:pt idx="124">
                  <c:v>-0.36</c:v>
                </c:pt>
                <c:pt idx="125">
                  <c:v>0.25</c:v>
                </c:pt>
                <c:pt idx="126">
                  <c:v>0.46</c:v>
                </c:pt>
                <c:pt idx="127">
                  <c:v>0.55000000000000004</c:v>
                </c:pt>
                <c:pt idx="128">
                  <c:v>0.66</c:v>
                </c:pt>
                <c:pt idx="129">
                  <c:v>0.43</c:v>
                </c:pt>
                <c:pt idx="130">
                  <c:v>0.55000000000000004</c:v>
                </c:pt>
                <c:pt idx="131">
                  <c:v>0.74</c:v>
                </c:pt>
                <c:pt idx="132">
                  <c:v>0.63</c:v>
                </c:pt>
                <c:pt idx="133">
                  <c:v>0.55000000000000004</c:v>
                </c:pt>
                <c:pt idx="134">
                  <c:v>0.56000000000000005</c:v>
                </c:pt>
                <c:pt idx="135">
                  <c:v>0.54</c:v>
                </c:pt>
                <c:pt idx="136">
                  <c:v>0.37</c:v>
                </c:pt>
                <c:pt idx="137">
                  <c:v>0.37</c:v>
                </c:pt>
                <c:pt idx="138">
                  <c:v>0.28000000000000003</c:v>
                </c:pt>
                <c:pt idx="139">
                  <c:v>0.22</c:v>
                </c:pt>
                <c:pt idx="140">
                  <c:v>0.46</c:v>
                </c:pt>
                <c:pt idx="141">
                  <c:v>0.38</c:v>
                </c:pt>
                <c:pt idx="142">
                  <c:v>0.45</c:v>
                </c:pt>
                <c:pt idx="143">
                  <c:v>0.51</c:v>
                </c:pt>
                <c:pt idx="144">
                  <c:v>0.27</c:v>
                </c:pt>
                <c:pt idx="145">
                  <c:v>0.26</c:v>
                </c:pt>
                <c:pt idx="146">
                  <c:v>0.28000000000000003</c:v>
                </c:pt>
                <c:pt idx="147">
                  <c:v>0.08</c:v>
                </c:pt>
                <c:pt idx="148">
                  <c:v>0.33</c:v>
                </c:pt>
                <c:pt idx="149">
                  <c:v>0.5</c:v>
                </c:pt>
                <c:pt idx="150">
                  <c:v>0.5</c:v>
                </c:pt>
                <c:pt idx="151">
                  <c:v>0.56000000000000005</c:v>
                </c:pt>
                <c:pt idx="152">
                  <c:v>0.65</c:v>
                </c:pt>
                <c:pt idx="153">
                  <c:v>0.56999999999999995</c:v>
                </c:pt>
                <c:pt idx="154">
                  <c:v>0.69</c:v>
                </c:pt>
                <c:pt idx="155">
                  <c:v>0.73</c:v>
                </c:pt>
                <c:pt idx="156">
                  <c:v>0.67</c:v>
                </c:pt>
                <c:pt idx="157">
                  <c:v>0.47</c:v>
                </c:pt>
                <c:pt idx="158">
                  <c:v>0.34</c:v>
                </c:pt>
                <c:pt idx="159">
                  <c:v>0.19</c:v>
                </c:pt>
                <c:pt idx="160">
                  <c:v>0.21</c:v>
                </c:pt>
                <c:pt idx="161">
                  <c:v>0.17</c:v>
                </c:pt>
                <c:pt idx="162">
                  <c:v>0.04</c:v>
                </c:pt>
                <c:pt idx="163">
                  <c:v>0.09</c:v>
                </c:pt>
                <c:pt idx="164">
                  <c:v>0.12</c:v>
                </c:pt>
                <c:pt idx="165">
                  <c:v>0.1</c:v>
                </c:pt>
                <c:pt idx="166">
                  <c:v>0.32</c:v>
                </c:pt>
                <c:pt idx="167">
                  <c:v>0.56000000000000005</c:v>
                </c:pt>
                <c:pt idx="168">
                  <c:v>0.42</c:v>
                </c:pt>
                <c:pt idx="169">
                  <c:v>0.4</c:v>
                </c:pt>
                <c:pt idx="170">
                  <c:v>0.49</c:v>
                </c:pt>
                <c:pt idx="171">
                  <c:v>0.39</c:v>
                </c:pt>
                <c:pt idx="172">
                  <c:v>0.47</c:v>
                </c:pt>
                <c:pt idx="173">
                  <c:v>0.46</c:v>
                </c:pt>
                <c:pt idx="174">
                  <c:v>0.55000000000000004</c:v>
                </c:pt>
                <c:pt idx="175">
                  <c:v>0.43</c:v>
                </c:pt>
                <c:pt idx="176">
                  <c:v>0.37</c:v>
                </c:pt>
                <c:pt idx="177">
                  <c:v>0.5</c:v>
                </c:pt>
                <c:pt idx="178">
                  <c:v>0.5</c:v>
                </c:pt>
                <c:pt idx="179">
                  <c:v>0.5</c:v>
                </c:pt>
                <c:pt idx="180">
                  <c:v>0.54</c:v>
                </c:pt>
                <c:pt idx="181">
                  <c:v>0.76</c:v>
                </c:pt>
                <c:pt idx="182">
                  <c:v>0.75</c:v>
                </c:pt>
                <c:pt idx="183">
                  <c:v>0.74</c:v>
                </c:pt>
                <c:pt idx="184">
                  <c:v>0.84</c:v>
                </c:pt>
                <c:pt idx="185">
                  <c:v>0.79</c:v>
                </c:pt>
                <c:pt idx="186">
                  <c:v>0.77</c:v>
                </c:pt>
                <c:pt idx="187">
                  <c:v>0.79</c:v>
                </c:pt>
                <c:pt idx="188">
                  <c:v>0.88</c:v>
                </c:pt>
                <c:pt idx="189">
                  <c:v>1.04</c:v>
                </c:pt>
                <c:pt idx="190">
                  <c:v>1.1100000000000001</c:v>
                </c:pt>
                <c:pt idx="191">
                  <c:v>1.02</c:v>
                </c:pt>
                <c:pt idx="192">
                  <c:v>0.92</c:v>
                </c:pt>
                <c:pt idx="193">
                  <c:v>0.8</c:v>
                </c:pt>
                <c:pt idx="194">
                  <c:v>0.66</c:v>
                </c:pt>
                <c:pt idx="195">
                  <c:v>0.6</c:v>
                </c:pt>
                <c:pt idx="196">
                  <c:v>0.56999999999999995</c:v>
                </c:pt>
                <c:pt idx="197">
                  <c:v>0.37</c:v>
                </c:pt>
                <c:pt idx="198">
                  <c:v>0.31</c:v>
                </c:pt>
                <c:pt idx="199">
                  <c:v>0.04</c:v>
                </c:pt>
                <c:pt idx="200">
                  <c:v>0.11</c:v>
                </c:pt>
                <c:pt idx="201">
                  <c:v>0.15</c:v>
                </c:pt>
                <c:pt idx="202">
                  <c:v>0.17</c:v>
                </c:pt>
                <c:pt idx="203">
                  <c:v>0.14000000000000001</c:v>
                </c:pt>
                <c:pt idx="204">
                  <c:v>0.04</c:v>
                </c:pt>
                <c:pt idx="205">
                  <c:v>-0.11</c:v>
                </c:pt>
                <c:pt idx="206">
                  <c:v>-0.12</c:v>
                </c:pt>
                <c:pt idx="207">
                  <c:v>-0.45</c:v>
                </c:pt>
                <c:pt idx="208">
                  <c:v>-0.44</c:v>
                </c:pt>
                <c:pt idx="209">
                  <c:v>-0.54</c:v>
                </c:pt>
                <c:pt idx="210">
                  <c:v>-0.83</c:v>
                </c:pt>
                <c:pt idx="211">
                  <c:v>-1.01</c:v>
                </c:pt>
                <c:pt idx="212">
                  <c:v>-0.98</c:v>
                </c:pt>
                <c:pt idx="213">
                  <c:v>-0.92</c:v>
                </c:pt>
                <c:pt idx="214">
                  <c:v>-0.84</c:v>
                </c:pt>
                <c:pt idx="215">
                  <c:v>-0.98</c:v>
                </c:pt>
                <c:pt idx="216">
                  <c:v>-1</c:v>
                </c:pt>
                <c:pt idx="217">
                  <c:v>-0.92</c:v>
                </c:pt>
                <c:pt idx="218">
                  <c:v>-0.66</c:v>
                </c:pt>
                <c:pt idx="219">
                  <c:v>-0.71</c:v>
                </c:pt>
                <c:pt idx="220">
                  <c:v>-0.85</c:v>
                </c:pt>
                <c:pt idx="221">
                  <c:v>-0.82</c:v>
                </c:pt>
                <c:pt idx="222">
                  <c:v>-1.01</c:v>
                </c:pt>
                <c:pt idx="223">
                  <c:v>-1.07</c:v>
                </c:pt>
                <c:pt idx="224">
                  <c:v>-0.97</c:v>
                </c:pt>
                <c:pt idx="225">
                  <c:v>-0.95</c:v>
                </c:pt>
                <c:pt idx="226">
                  <c:v>-1.06</c:v>
                </c:pt>
                <c:pt idx="227">
                  <c:v>-0.99</c:v>
                </c:pt>
                <c:pt idx="228">
                  <c:v>-0.69</c:v>
                </c:pt>
                <c:pt idx="229">
                  <c:v>-0.52</c:v>
                </c:pt>
                <c:pt idx="230">
                  <c:v>-0.72</c:v>
                </c:pt>
                <c:pt idx="231">
                  <c:v>-0.14000000000000001</c:v>
                </c:pt>
                <c:pt idx="232">
                  <c:v>0.21</c:v>
                </c:pt>
                <c:pt idx="233">
                  <c:v>0.53</c:v>
                </c:pt>
                <c:pt idx="234">
                  <c:v>0.53</c:v>
                </c:pt>
                <c:pt idx="235">
                  <c:v>0.39</c:v>
                </c:pt>
                <c:pt idx="236">
                  <c:v>1.1399999999999999</c:v>
                </c:pt>
                <c:pt idx="237">
                  <c:v>1.59</c:v>
                </c:pt>
                <c:pt idx="238">
                  <c:v>1.52</c:v>
                </c:pt>
                <c:pt idx="239">
                  <c:v>1.36</c:v>
                </c:pt>
                <c:pt idx="240">
                  <c:v>1.29</c:v>
                </c:pt>
                <c:pt idx="241">
                  <c:v>1.41</c:v>
                </c:pt>
                <c:pt idx="242">
                  <c:v>1.36</c:v>
                </c:pt>
                <c:pt idx="243">
                  <c:v>1.19</c:v>
                </c:pt>
                <c:pt idx="244">
                  <c:v>1.36</c:v>
                </c:pt>
                <c:pt idx="245">
                  <c:v>1.55</c:v>
                </c:pt>
                <c:pt idx="246">
                  <c:v>1.6</c:v>
                </c:pt>
                <c:pt idx="247">
                  <c:v>1.83</c:v>
                </c:pt>
                <c:pt idx="248">
                  <c:v>2.04</c:v>
                </c:pt>
                <c:pt idx="249">
                  <c:v>2.41</c:v>
                </c:pt>
                <c:pt idx="250">
                  <c:v>2.2000000000000002</c:v>
                </c:pt>
                <c:pt idx="251">
                  <c:v>1.84</c:v>
                </c:pt>
                <c:pt idx="252">
                  <c:v>1.79</c:v>
                </c:pt>
                <c:pt idx="253">
                  <c:v>1.93</c:v>
                </c:pt>
                <c:pt idx="254">
                  <c:v>1.9</c:v>
                </c:pt>
                <c:pt idx="255">
                  <c:v>2.15</c:v>
                </c:pt>
                <c:pt idx="256">
                  <c:v>2.15</c:v>
                </c:pt>
                <c:pt idx="257">
                  <c:v>2.0499999999999998</c:v>
                </c:pt>
                <c:pt idx="258">
                  <c:v>1.97</c:v>
                </c:pt>
                <c:pt idx="259">
                  <c:v>1.76</c:v>
                </c:pt>
                <c:pt idx="260">
                  <c:v>1.62</c:v>
                </c:pt>
                <c:pt idx="261">
                  <c:v>1.81</c:v>
                </c:pt>
                <c:pt idx="262">
                  <c:v>2.0299999999999998</c:v>
                </c:pt>
                <c:pt idx="263">
                  <c:v>2.09</c:v>
                </c:pt>
                <c:pt idx="264">
                  <c:v>2.23</c:v>
                </c:pt>
                <c:pt idx="265">
                  <c:v>2.0299999999999998</c:v>
                </c:pt>
                <c:pt idx="266">
                  <c:v>1.95</c:v>
                </c:pt>
                <c:pt idx="267">
                  <c:v>2.04</c:v>
                </c:pt>
                <c:pt idx="268">
                  <c:v>2.11</c:v>
                </c:pt>
                <c:pt idx="269">
                  <c:v>2.09</c:v>
                </c:pt>
              </c:numCache>
            </c:numRef>
          </c:val>
          <c:smooth val="0"/>
          <c:extLst>
            <c:ext xmlns:c16="http://schemas.microsoft.com/office/drawing/2014/chart" uri="{C3380CC4-5D6E-409C-BE32-E72D297353CC}">
              <c16:uniqueId val="{00000001-58DA-4FB5-99AD-74EA012FA862}"/>
            </c:ext>
          </c:extLst>
        </c:ser>
        <c:dLbls>
          <c:showLegendKey val="0"/>
          <c:showVal val="0"/>
          <c:showCatName val="0"/>
          <c:showSerName val="0"/>
          <c:showPercent val="0"/>
          <c:showBubbleSize val="0"/>
        </c:dLbls>
        <c:marker val="1"/>
        <c:smooth val="0"/>
        <c:axId val="837532256"/>
        <c:axId val="837531840"/>
      </c:lineChart>
      <c:dateAx>
        <c:axId val="680936016"/>
        <c:scaling>
          <c:orientation val="minMax"/>
        </c:scaling>
        <c:delete val="0"/>
        <c:axPos val="b"/>
        <c:numFmt formatCode="mmm\-yy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80937680"/>
        <c:crosses val="autoZero"/>
        <c:auto val="1"/>
        <c:lblOffset val="100"/>
        <c:baseTimeUnit val="months"/>
        <c:majorUnit val="12"/>
        <c:majorTimeUnit val="months"/>
      </c:dateAx>
      <c:valAx>
        <c:axId val="680937680"/>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a:solidFill>
                      <a:schemeClr val="tx1"/>
                    </a:solidFill>
                  </a:rPr>
                  <a:t>Gold</a:t>
                </a:r>
                <a:r>
                  <a:rPr lang="en-US" baseline="0">
                    <a:solidFill>
                      <a:schemeClr val="tx1"/>
                    </a:solidFill>
                  </a:rPr>
                  <a:t> price ($)</a:t>
                </a:r>
                <a:endParaRPr lang="en-US">
                  <a:solidFill>
                    <a:schemeClr val="tx1"/>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80936016"/>
        <c:crosses val="autoZero"/>
        <c:crossBetween val="between"/>
      </c:valAx>
      <c:valAx>
        <c:axId val="837531840"/>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b="0">
                    <a:solidFill>
                      <a:schemeClr val="tx1"/>
                    </a:solidFill>
                  </a:rPr>
                  <a:t>Real</a:t>
                </a:r>
                <a:r>
                  <a:rPr lang="en-US" b="0" baseline="0">
                    <a:solidFill>
                      <a:schemeClr val="tx1"/>
                    </a:solidFill>
                  </a:rPr>
                  <a:t> yield (%)</a:t>
                </a:r>
                <a:endParaRPr lang="en-US" b="0">
                  <a:solidFill>
                    <a:schemeClr val="tx1"/>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837532256"/>
        <c:crosses val="max"/>
        <c:crossBetween val="between"/>
      </c:valAx>
      <c:dateAx>
        <c:axId val="837532256"/>
        <c:scaling>
          <c:orientation val="minMax"/>
        </c:scaling>
        <c:delete val="1"/>
        <c:axPos val="b"/>
        <c:numFmt formatCode="yyyy\-mm\-dd" sourceLinked="1"/>
        <c:majorTickMark val="out"/>
        <c:minorTickMark val="none"/>
        <c:tickLblPos val="nextTo"/>
        <c:crossAx val="837531840"/>
        <c:crosses val="autoZero"/>
        <c:auto val="1"/>
        <c:lblOffset val="100"/>
        <c:baseTimeUnit val="months"/>
        <c:majorUnit val="1"/>
        <c:minorUnit val="1"/>
      </c:date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 (3)'!$A$1:$A$7</c:f>
              <c:strCache>
                <c:ptCount val="7"/>
                <c:pt idx="0">
                  <c:v>Fort Knox &amp; Mann Choh</c:v>
                </c:pt>
                <c:pt idx="1">
                  <c:v>Round Mountain</c:v>
                </c:pt>
                <c:pt idx="2">
                  <c:v>Bald Mountain</c:v>
                </c:pt>
                <c:pt idx="3">
                  <c:v>Paracatu</c:v>
                </c:pt>
                <c:pt idx="4">
                  <c:v>Tasiast</c:v>
                </c:pt>
                <c:pt idx="5">
                  <c:v>La Coipa</c:v>
                </c:pt>
                <c:pt idx="6">
                  <c:v>Lobo-Marte</c:v>
                </c:pt>
              </c:strCache>
            </c:strRef>
          </c:cat>
          <c:val>
            <c:numRef>
              <c:f>'Sheet1 (3)'!$C$1:$C$7</c:f>
              <c:numCache>
                <c:formatCode>0.00</c:formatCode>
                <c:ptCount val="7"/>
                <c:pt idx="0">
                  <c:v>78.792837524754447</c:v>
                </c:pt>
                <c:pt idx="1">
                  <c:v>71.907561668883815</c:v>
                </c:pt>
                <c:pt idx="2">
                  <c:v>87.929182977013866</c:v>
                </c:pt>
                <c:pt idx="3">
                  <c:v>68.501285729147511</c:v>
                </c:pt>
                <c:pt idx="4">
                  <c:v>48.46950879342748</c:v>
                </c:pt>
                <c:pt idx="5">
                  <c:v>59.764421512155167</c:v>
                </c:pt>
                <c:pt idx="6">
                  <c:v>59.764421512155167</c:v>
                </c:pt>
              </c:numCache>
            </c:numRef>
          </c:val>
          <c:extLst>
            <c:ext xmlns:c16="http://schemas.microsoft.com/office/drawing/2014/chart" uri="{C3380CC4-5D6E-409C-BE32-E72D297353CC}">
              <c16:uniqueId val="{00000000-4F87-AD46-B545-545E0694C462}"/>
            </c:ext>
          </c:extLst>
        </c:ser>
        <c:dLbls>
          <c:showLegendKey val="0"/>
          <c:showVal val="0"/>
          <c:showCatName val="0"/>
          <c:showSerName val="0"/>
          <c:showPercent val="0"/>
          <c:showBubbleSize val="0"/>
        </c:dLbls>
        <c:gapWidth val="100"/>
        <c:overlap val="-100"/>
        <c:axId val="1792734048"/>
        <c:axId val="46783455"/>
      </c:barChart>
      <c:catAx>
        <c:axId val="1792734048"/>
        <c:scaling>
          <c:orientation val="minMax"/>
        </c:scaling>
        <c:delete val="0"/>
        <c:axPos val="b"/>
        <c:numFmt formatCode="General" sourceLinked="1"/>
        <c:majorTickMark val="out"/>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6783455"/>
        <c:crosses val="autoZero"/>
        <c:auto val="0"/>
        <c:lblAlgn val="ctr"/>
        <c:lblOffset val="100"/>
        <c:noMultiLvlLbl val="0"/>
      </c:catAx>
      <c:valAx>
        <c:axId val="46783455"/>
        <c:scaling>
          <c:orientation val="minMax"/>
          <c:max val="100"/>
        </c:scaling>
        <c:delete val="0"/>
        <c:axPos val="l"/>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927340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2"/>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 (3)'!$A$1:$A$8</c:f>
              <c:strCache>
                <c:ptCount val="8"/>
                <c:pt idx="0">
                  <c:v>Fort Knox &amp; Mann Choh</c:v>
                </c:pt>
                <c:pt idx="1">
                  <c:v>Round Mountain</c:v>
                </c:pt>
                <c:pt idx="2">
                  <c:v>Bald Mountain</c:v>
                </c:pt>
                <c:pt idx="3">
                  <c:v>Paracatu</c:v>
                </c:pt>
                <c:pt idx="4">
                  <c:v>Tasiast</c:v>
                </c:pt>
                <c:pt idx="5">
                  <c:v>La Coipa</c:v>
                </c:pt>
                <c:pt idx="6">
                  <c:v>Lobo-Marte</c:v>
                </c:pt>
                <c:pt idx="7">
                  <c:v>Other</c:v>
                </c:pt>
              </c:strCache>
            </c:strRef>
          </c:cat>
          <c:val>
            <c:numRef>
              <c:f>'Sheet1 (3)'!$D$1:$D$8</c:f>
              <c:numCache>
                <c:formatCode>0%</c:formatCode>
                <c:ptCount val="8"/>
                <c:pt idx="0">
                  <c:v>8.1378899071216815E-2</c:v>
                </c:pt>
                <c:pt idx="1">
                  <c:v>7.2304817382795497E-2</c:v>
                </c:pt>
                <c:pt idx="2">
                  <c:v>1.4029039610626104E-2</c:v>
                </c:pt>
                <c:pt idx="3">
                  <c:v>0.22600856482616197</c:v>
                </c:pt>
                <c:pt idx="4">
                  <c:v>0.21705438924062653</c:v>
                </c:pt>
                <c:pt idx="5">
                  <c:v>5.8474131731097154E-2</c:v>
                </c:pt>
                <c:pt idx="6">
                  <c:v>8.1127397279003532E-2</c:v>
                </c:pt>
                <c:pt idx="7">
                  <c:v>0.24962276085847238</c:v>
                </c:pt>
              </c:numCache>
            </c:numRef>
          </c:val>
          <c:extLst>
            <c:ext xmlns:c16="http://schemas.microsoft.com/office/drawing/2014/chart" uri="{C3380CC4-5D6E-409C-BE32-E72D297353CC}">
              <c16:uniqueId val="{00000000-0936-5F42-AAF5-82C4313B8D57}"/>
            </c:ext>
          </c:extLst>
        </c:ser>
        <c:dLbls>
          <c:showLegendKey val="0"/>
          <c:showVal val="0"/>
          <c:showCatName val="0"/>
          <c:showSerName val="0"/>
          <c:showPercent val="0"/>
          <c:showBubbleSize val="0"/>
        </c:dLbls>
        <c:gapWidth val="100"/>
        <c:overlap val="-100"/>
        <c:axId val="1792734048"/>
        <c:axId val="46783455"/>
      </c:barChart>
      <c:catAx>
        <c:axId val="1792734048"/>
        <c:scaling>
          <c:orientation val="minMax"/>
        </c:scaling>
        <c:delete val="0"/>
        <c:axPos val="b"/>
        <c:numFmt formatCode="General" sourceLinked="1"/>
        <c:majorTickMark val="out"/>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46783455"/>
        <c:crosses val="autoZero"/>
        <c:auto val="0"/>
        <c:lblAlgn val="ctr"/>
        <c:lblOffset val="100"/>
        <c:noMultiLvlLbl val="0"/>
      </c:catAx>
      <c:valAx>
        <c:axId val="46783455"/>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9273404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Jurisdictions!$B$1</c:f>
              <c:strCache>
                <c:ptCount val="1"/>
                <c:pt idx="0">
                  <c:v>Score</c:v>
                </c:pt>
              </c:strCache>
            </c:strRef>
          </c:tx>
          <c:spPr>
            <a:solidFill>
              <a:schemeClr val="accent2"/>
            </a:solidFill>
            <a:ln>
              <a:noFill/>
            </a:ln>
            <a:effectLst/>
          </c:spPr>
          <c:invertIfNegative val="0"/>
          <c:cat>
            <c:strRef>
              <c:f>Jurisdictions!$A$2:$A$87</c:f>
              <c:strCache>
                <c:ptCount val="86"/>
                <c:pt idx="0">
                  <c:v>Niger</c:v>
                </c:pt>
                <c:pt idx="1">
                  <c:v>China</c:v>
                </c:pt>
                <c:pt idx="2">
                  <c:v>Solomon Islands</c:v>
                </c:pt>
                <c:pt idx="3">
                  <c:v>La Rioja</c:v>
                </c:pt>
                <c:pt idx="4">
                  <c:v>Mozambique</c:v>
                </c:pt>
                <c:pt idx="5">
                  <c:v>Zimbabwe</c:v>
                </c:pt>
                <c:pt idx="6">
                  <c:v>Senegal</c:v>
                </c:pt>
                <c:pt idx="7">
                  <c:v>Kazakhstan</c:v>
                </c:pt>
                <c:pt idx="8">
                  <c:v>Bolivia</c:v>
                </c:pt>
                <c:pt idx="9">
                  <c:v>Cambodia</c:v>
                </c:pt>
                <c:pt idx="10">
                  <c:v>Vietnam</c:v>
                </c:pt>
                <c:pt idx="11">
                  <c:v>Nova Scotia</c:v>
                </c:pt>
                <c:pt idx="12">
                  <c:v>Mexico</c:v>
                </c:pt>
                <c:pt idx="13">
                  <c:v>Liberia</c:v>
                </c:pt>
                <c:pt idx="14">
                  <c:v>Philippines</c:v>
                </c:pt>
                <c:pt idx="15">
                  <c:v>Colombia</c:v>
                </c:pt>
                <c:pt idx="16">
                  <c:v>Mali</c:v>
                </c:pt>
                <c:pt idx="17">
                  <c:v>India</c:v>
                </c:pt>
                <c:pt idx="18">
                  <c:v>Uganda</c:v>
                </c:pt>
                <c:pt idx="19">
                  <c:v>Portugal</c:v>
                </c:pt>
                <c:pt idx="20">
                  <c:v>Bulgaria</c:v>
                </c:pt>
                <c:pt idx="21">
                  <c:v>Burkina Faso</c:v>
                </c:pt>
                <c:pt idx="22">
                  <c:v>Ecuador</c:v>
                </c:pt>
                <c:pt idx="23">
                  <c:v>Mongolia</c:v>
                </c:pt>
                <c:pt idx="24">
                  <c:v>South Africa</c:v>
                </c:pt>
                <c:pt idx="25">
                  <c:v>Dem. Rep. of Congo (DRC)</c:v>
                </c:pt>
                <c:pt idx="26">
                  <c:v>Thailand</c:v>
                </c:pt>
                <c:pt idx="27">
                  <c:v>Peru</c:v>
                </c:pt>
                <c:pt idx="28">
                  <c:v>Ghana</c:v>
                </c:pt>
                <c:pt idx="29">
                  <c:v>Papua New Guinea</c:v>
                </c:pt>
                <c:pt idx="30">
                  <c:v>Indonesia</c:v>
                </c:pt>
                <c:pt idx="31">
                  <c:v>South Sudan</c:v>
                </c:pt>
                <c:pt idx="32">
                  <c:v>Guinea (Conakry)</c:v>
                </c:pt>
                <c:pt idx="33">
                  <c:v>Tanzania</c:v>
                </c:pt>
                <c:pt idx="34">
                  <c:v>Turkey</c:v>
                </c:pt>
                <c:pt idx="35">
                  <c:v>Mauritania</c:v>
                </c:pt>
                <c:pt idx="36">
                  <c:v>Northern Ireland</c:v>
                </c:pt>
                <c:pt idx="37">
                  <c:v>Spain</c:v>
                </c:pt>
                <c:pt idx="38">
                  <c:v>Victoria</c:v>
                </c:pt>
                <c:pt idx="39">
                  <c:v>Angola</c:v>
                </c:pt>
                <c:pt idx="40">
                  <c:v>Greenland</c:v>
                </c:pt>
                <c:pt idx="41">
                  <c:v>Kenya</c:v>
                </c:pt>
                <c:pt idx="42">
                  <c:v>Ivory Coast</c:v>
                </c:pt>
                <c:pt idx="43">
                  <c:v>New Zealand</c:v>
                </c:pt>
                <c:pt idx="44">
                  <c:v>Namibia</c:v>
                </c:pt>
                <c:pt idx="45">
                  <c:v>Serbia</c:v>
                </c:pt>
                <c:pt idx="46">
                  <c:v>California</c:v>
                </c:pt>
                <c:pt idx="47">
                  <c:v>Nunavut</c:v>
                </c:pt>
                <c:pt idx="48">
                  <c:v>Chile</c:v>
                </c:pt>
                <c:pt idx="49">
                  <c:v>Norway</c:v>
                </c:pt>
                <c:pt idx="50">
                  <c:v>Alberta</c:v>
                </c:pt>
                <c:pt idx="51">
                  <c:v>Ireland, Republic of</c:v>
                </c:pt>
                <c:pt idx="52">
                  <c:v>Zambia</c:v>
                </c:pt>
                <c:pt idx="53">
                  <c:v>Tasmania</c:v>
                </c:pt>
                <c:pt idx="54">
                  <c:v>Colorado</c:v>
                </c:pt>
                <c:pt idx="55">
                  <c:v>Fiji</c:v>
                </c:pt>
                <c:pt idx="56">
                  <c:v>New South Wales</c:v>
                </c:pt>
                <c:pt idx="57">
                  <c:v>Brazil</c:v>
                </c:pt>
                <c:pt idx="58">
                  <c:v>Washington</c:v>
                </c:pt>
                <c:pt idx="59">
                  <c:v>Morocco</c:v>
                </c:pt>
                <c:pt idx="60">
                  <c:v>Wyoming</c:v>
                </c:pt>
                <c:pt idx="61">
                  <c:v>British Columbia</c:v>
                </c:pt>
                <c:pt idx="62">
                  <c:v>Northwest Territories</c:v>
                </c:pt>
                <c:pt idx="63">
                  <c:v>New Brunswick</c:v>
                </c:pt>
                <c:pt idx="64">
                  <c:v>Jujuy</c:v>
                </c:pt>
                <c:pt idx="65">
                  <c:v>San Juan</c:v>
                </c:pt>
                <c:pt idx="66">
                  <c:v>Idaho</c:v>
                </c:pt>
                <c:pt idx="67">
                  <c:v>South Australia</c:v>
                </c:pt>
                <c:pt idx="68">
                  <c:v>Sweden</c:v>
                </c:pt>
                <c:pt idx="69">
                  <c:v>Finland</c:v>
                </c:pt>
                <c:pt idx="70">
                  <c:v>Yukon</c:v>
                </c:pt>
                <c:pt idx="71">
                  <c:v>Botswana</c:v>
                </c:pt>
                <c:pt idx="72">
                  <c:v>Salta</c:v>
                </c:pt>
                <c:pt idx="73">
                  <c:v>Queensland</c:v>
                </c:pt>
                <c:pt idx="74">
                  <c:v>Montana</c:v>
                </c:pt>
                <c:pt idx="75">
                  <c:v>Alaska</c:v>
                </c:pt>
                <c:pt idx="76">
                  <c:v>Ontario</c:v>
                </c:pt>
                <c:pt idx="77">
                  <c:v>Newfoundland &amp; Labrador</c:v>
                </c:pt>
                <c:pt idx="78">
                  <c:v>Northern Territory</c:v>
                </c:pt>
                <c:pt idx="79">
                  <c:v>Arizona</c:v>
                </c:pt>
                <c:pt idx="80">
                  <c:v>Manitoba</c:v>
                </c:pt>
                <c:pt idx="81">
                  <c:v>Quebec</c:v>
                </c:pt>
                <c:pt idx="82">
                  <c:v>Western Australia</c:v>
                </c:pt>
                <c:pt idx="83">
                  <c:v>Saskatchewan</c:v>
                </c:pt>
                <c:pt idx="84">
                  <c:v>Nevada</c:v>
                </c:pt>
                <c:pt idx="85">
                  <c:v>Utah</c:v>
                </c:pt>
              </c:strCache>
            </c:strRef>
          </c:cat>
          <c:val>
            <c:numRef>
              <c:f>Jurisdictions!$B$2:$B$87</c:f>
              <c:numCache>
                <c:formatCode>0.0</c:formatCode>
                <c:ptCount val="86"/>
                <c:pt idx="0">
                  <c:v>14.607875373643951</c:v>
                </c:pt>
                <c:pt idx="1">
                  <c:v>19.075149403980628</c:v>
                </c:pt>
                <c:pt idx="2">
                  <c:v>25.219343633069112</c:v>
                </c:pt>
                <c:pt idx="3">
                  <c:v>30</c:v>
                </c:pt>
                <c:pt idx="4">
                  <c:v>31.900756863043192</c:v>
                </c:pt>
                <c:pt idx="5">
                  <c:v>33.430137051090753</c:v>
                </c:pt>
                <c:pt idx="6">
                  <c:v>35.872714646962805</c:v>
                </c:pt>
                <c:pt idx="7">
                  <c:v>36.096256517428145</c:v>
                </c:pt>
                <c:pt idx="8">
                  <c:v>36.282577941005485</c:v>
                </c:pt>
                <c:pt idx="9">
                  <c:v>36.378464238637292</c:v>
                </c:pt>
                <c:pt idx="10">
                  <c:v>36.471797300406394</c:v>
                </c:pt>
                <c:pt idx="11">
                  <c:v>36.47639680933446</c:v>
                </c:pt>
                <c:pt idx="12">
                  <c:v>36.507957934482349</c:v>
                </c:pt>
                <c:pt idx="13">
                  <c:v>36.729843223133479</c:v>
                </c:pt>
                <c:pt idx="14">
                  <c:v>36.889839220003999</c:v>
                </c:pt>
                <c:pt idx="15">
                  <c:v>36.900773831042194</c:v>
                </c:pt>
                <c:pt idx="16">
                  <c:v>38.042038223257428</c:v>
                </c:pt>
                <c:pt idx="17">
                  <c:v>38.226009450498033</c:v>
                </c:pt>
                <c:pt idx="18">
                  <c:v>38.394943976472689</c:v>
                </c:pt>
                <c:pt idx="19">
                  <c:v>38.712129093138337</c:v>
                </c:pt>
                <c:pt idx="20">
                  <c:v>38.851994949964954</c:v>
                </c:pt>
                <c:pt idx="21">
                  <c:v>38.954723883222414</c:v>
                </c:pt>
                <c:pt idx="22">
                  <c:v>40.683564110128991</c:v>
                </c:pt>
                <c:pt idx="23">
                  <c:v>41.706478673215003</c:v>
                </c:pt>
                <c:pt idx="24">
                  <c:v>41.844591383033958</c:v>
                </c:pt>
                <c:pt idx="25">
                  <c:v>42.973060021170781</c:v>
                </c:pt>
                <c:pt idx="26">
                  <c:v>43.258055620268742</c:v>
                </c:pt>
                <c:pt idx="27">
                  <c:v>44.010329562174562</c:v>
                </c:pt>
                <c:pt idx="28">
                  <c:v>44.352500835294585</c:v>
                </c:pt>
                <c:pt idx="29">
                  <c:v>44.879661080055016</c:v>
                </c:pt>
                <c:pt idx="30">
                  <c:v>45.172705563225605</c:v>
                </c:pt>
                <c:pt idx="31">
                  <c:v>45.411470337949758</c:v>
                </c:pt>
                <c:pt idx="32">
                  <c:v>46.03557853226642</c:v>
                </c:pt>
                <c:pt idx="33">
                  <c:v>46.384524018369788</c:v>
                </c:pt>
                <c:pt idx="34">
                  <c:v>46.732204241625226</c:v>
                </c:pt>
                <c:pt idx="35">
                  <c:v>48.46950879342748</c:v>
                </c:pt>
                <c:pt idx="36">
                  <c:v>48.944256425715118</c:v>
                </c:pt>
                <c:pt idx="37">
                  <c:v>50.53099486903271</c:v>
                </c:pt>
                <c:pt idx="38">
                  <c:v>50.8373794295007</c:v>
                </c:pt>
                <c:pt idx="39">
                  <c:v>52.543072033310999</c:v>
                </c:pt>
                <c:pt idx="40">
                  <c:v>52.962680859698381</c:v>
                </c:pt>
                <c:pt idx="41">
                  <c:v>55.217410692028864</c:v>
                </c:pt>
                <c:pt idx="42">
                  <c:v>55.700080515651194</c:v>
                </c:pt>
                <c:pt idx="43">
                  <c:v>55.753650125574929</c:v>
                </c:pt>
                <c:pt idx="44">
                  <c:v>56.429192306085667</c:v>
                </c:pt>
                <c:pt idx="45">
                  <c:v>56.498829334219906</c:v>
                </c:pt>
                <c:pt idx="46">
                  <c:v>57.499628071196284</c:v>
                </c:pt>
                <c:pt idx="47">
                  <c:v>59.135663206032646</c:v>
                </c:pt>
                <c:pt idx="48">
                  <c:v>59.764421512155167</c:v>
                </c:pt>
                <c:pt idx="49">
                  <c:v>62.062492756600022</c:v>
                </c:pt>
                <c:pt idx="50">
                  <c:v>63.069921496235793</c:v>
                </c:pt>
                <c:pt idx="51">
                  <c:v>63.927410084581773</c:v>
                </c:pt>
                <c:pt idx="52">
                  <c:v>64.23395376302031</c:v>
                </c:pt>
                <c:pt idx="53">
                  <c:v>65.252352364526956</c:v>
                </c:pt>
                <c:pt idx="54">
                  <c:v>65.396457970185523</c:v>
                </c:pt>
                <c:pt idx="55">
                  <c:v>68.215861525924339</c:v>
                </c:pt>
                <c:pt idx="56">
                  <c:v>68.262681903929035</c:v>
                </c:pt>
                <c:pt idx="57">
                  <c:v>68.501285729147511</c:v>
                </c:pt>
                <c:pt idx="58">
                  <c:v>69.499107558589998</c:v>
                </c:pt>
                <c:pt idx="59">
                  <c:v>69.612559333073477</c:v>
                </c:pt>
                <c:pt idx="60">
                  <c:v>70.144373889154451</c:v>
                </c:pt>
                <c:pt idx="61">
                  <c:v>71.907561668883815</c:v>
                </c:pt>
                <c:pt idx="62">
                  <c:v>72.375249086585058</c:v>
                </c:pt>
                <c:pt idx="63">
                  <c:v>72.696261914400679</c:v>
                </c:pt>
                <c:pt idx="64">
                  <c:v>72.919928625478363</c:v>
                </c:pt>
                <c:pt idx="65">
                  <c:v>75.346248971457243</c:v>
                </c:pt>
                <c:pt idx="66">
                  <c:v>75.378428290950893</c:v>
                </c:pt>
                <c:pt idx="67">
                  <c:v>75.595970495129038</c:v>
                </c:pt>
                <c:pt idx="68">
                  <c:v>75.645030986870921</c:v>
                </c:pt>
                <c:pt idx="69">
                  <c:v>75.666014591972541</c:v>
                </c:pt>
                <c:pt idx="70">
                  <c:v>76.567543645852012</c:v>
                </c:pt>
                <c:pt idx="71">
                  <c:v>76.869759031196466</c:v>
                </c:pt>
                <c:pt idx="72">
                  <c:v>77.243014583987005</c:v>
                </c:pt>
                <c:pt idx="73">
                  <c:v>78.170643078134646</c:v>
                </c:pt>
                <c:pt idx="74">
                  <c:v>78.489328887497308</c:v>
                </c:pt>
                <c:pt idx="75">
                  <c:v>78.792837524754447</c:v>
                </c:pt>
                <c:pt idx="76">
                  <c:v>80.460041363436062</c:v>
                </c:pt>
                <c:pt idx="77">
                  <c:v>80.482640068938267</c:v>
                </c:pt>
                <c:pt idx="78">
                  <c:v>81.724675541661682</c:v>
                </c:pt>
                <c:pt idx="79">
                  <c:v>83.965678579049126</c:v>
                </c:pt>
                <c:pt idx="80">
                  <c:v>84.741568533822317</c:v>
                </c:pt>
                <c:pt idx="81">
                  <c:v>85.474442629765022</c:v>
                </c:pt>
                <c:pt idx="82">
                  <c:v>86.580293962076524</c:v>
                </c:pt>
                <c:pt idx="83">
                  <c:v>86.829650804109278</c:v>
                </c:pt>
                <c:pt idx="84">
                  <c:v>87.929182977013866</c:v>
                </c:pt>
                <c:pt idx="85">
                  <c:v>90</c:v>
                </c:pt>
              </c:numCache>
            </c:numRef>
          </c:val>
          <c:extLst>
            <c:ext xmlns:c16="http://schemas.microsoft.com/office/drawing/2014/chart" uri="{C3380CC4-5D6E-409C-BE32-E72D297353CC}">
              <c16:uniqueId val="{00000000-8EFD-4403-9A5C-408B26D97D0F}"/>
            </c:ext>
          </c:extLst>
        </c:ser>
        <c:dLbls>
          <c:showLegendKey val="0"/>
          <c:showVal val="0"/>
          <c:showCatName val="0"/>
          <c:showSerName val="0"/>
          <c:showPercent val="0"/>
          <c:showBubbleSize val="0"/>
        </c:dLbls>
        <c:gapWidth val="100"/>
        <c:axId val="1794246607"/>
        <c:axId val="1794252367"/>
      </c:barChart>
      <c:catAx>
        <c:axId val="17942466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en-US"/>
          </a:p>
        </c:txPr>
        <c:crossAx val="1794252367"/>
        <c:crosses val="autoZero"/>
        <c:auto val="1"/>
        <c:lblAlgn val="ctr"/>
        <c:lblOffset val="100"/>
        <c:noMultiLvlLbl val="0"/>
      </c:catAx>
      <c:valAx>
        <c:axId val="179425236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9424660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469464848318416E-2"/>
          <c:y val="0.11597296805061413"/>
          <c:w val="0.95899669616644578"/>
          <c:h val="0.68184749098114872"/>
        </c:manualLayout>
      </c:layout>
      <c:barChart>
        <c:barDir val="col"/>
        <c:grouping val="clustered"/>
        <c:varyColors val="0"/>
        <c:ser>
          <c:idx val="0"/>
          <c:order val="0"/>
          <c:tx>
            <c:strRef>
              <c:f>gold!$N$8</c:f>
              <c:strCache>
                <c:ptCount val="1"/>
                <c:pt idx="0">
                  <c:v>AISC</c:v>
                </c:pt>
              </c:strCache>
            </c:strRef>
          </c:tx>
          <c:spPr>
            <a:solidFill>
              <a:schemeClr val="accent2"/>
            </a:solidFill>
            <a:ln>
              <a:noFill/>
              <a:prstDash val="dash"/>
            </a:ln>
            <a:effectLst/>
          </c:spPr>
          <c:invertIfNegative val="0"/>
          <c:dPt>
            <c:idx val="0"/>
            <c:invertIfNegative val="0"/>
            <c:bubble3D val="0"/>
            <c:spPr>
              <a:solidFill>
                <a:schemeClr val="accent2"/>
              </a:solidFill>
              <a:ln>
                <a:noFill/>
                <a:prstDash val="dash"/>
              </a:ln>
              <a:effectLst/>
            </c:spPr>
            <c:extLst>
              <c:ext xmlns:c16="http://schemas.microsoft.com/office/drawing/2014/chart" uri="{C3380CC4-5D6E-409C-BE32-E72D297353CC}">
                <c16:uniqueId val="{00000001-7182-4D4C-B0D9-0C5EED8DB64D}"/>
              </c:ext>
            </c:extLst>
          </c:dPt>
          <c:dPt>
            <c:idx val="1"/>
            <c:invertIfNegative val="0"/>
            <c:bubble3D val="0"/>
            <c:spPr>
              <a:solidFill>
                <a:schemeClr val="accent4"/>
              </a:solidFill>
              <a:ln>
                <a:noFill/>
                <a:prstDash val="dash"/>
              </a:ln>
              <a:effectLst/>
            </c:spPr>
            <c:extLst>
              <c:ext xmlns:c16="http://schemas.microsoft.com/office/drawing/2014/chart" uri="{C3380CC4-5D6E-409C-BE32-E72D297353CC}">
                <c16:uniqueId val="{00000000-B5CB-4FF8-B780-D19680906AAC}"/>
              </c:ext>
            </c:extLst>
          </c:dPt>
          <c:dLbls>
            <c:numFmt formatCode="&quot;$&quot;#,##0;\(0\);&quot;-&quot;" sourceLinked="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Goldman Sans" panose="020B0603020203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gold!$M$9:$M$19</c:f>
              <c:strCache>
                <c:ptCount val="11"/>
                <c:pt idx="0">
                  <c:v>agn</c:v>
                </c:pt>
                <c:pt idx="1">
                  <c:v>kind</c:v>
                </c:pt>
                <c:pt idx="2">
                  <c:v>ala</c:v>
                </c:pt>
                <c:pt idx="3">
                  <c:v>bar</c:v>
                </c:pt>
                <c:pt idx="4">
                  <c:v>new</c:v>
                </c:pt>
                <c:pt idx="5">
                  <c:v>angl</c:v>
                </c:pt>
                <c:pt idx="6">
                  <c:v>b2</c:v>
                </c:pt>
                <c:pt idx="7">
                  <c:v>goldf</c:v>
                </c:pt>
                <c:pt idx="8">
                  <c:v>ocea</c:v>
                </c:pt>
                <c:pt idx="9">
                  <c:v>iag</c:v>
                </c:pt>
                <c:pt idx="10">
                  <c:v>eq</c:v>
                </c:pt>
              </c:strCache>
            </c:strRef>
          </c:cat>
          <c:val>
            <c:numRef>
              <c:f>gold!$N$9:$N$19</c:f>
              <c:numCache>
                <c:formatCode>General</c:formatCode>
                <c:ptCount val="11"/>
                <c:pt idx="0">
                  <c:v>1286</c:v>
                </c:pt>
                <c:pt idx="1">
                  <c:v>1350</c:v>
                </c:pt>
                <c:pt idx="2">
                  <c:v>1425</c:v>
                </c:pt>
                <c:pt idx="3">
                  <c:v>1507</c:v>
                </c:pt>
                <c:pt idx="4">
                  <c:v>1611</c:v>
                </c:pt>
                <c:pt idx="5">
                  <c:v>1616</c:v>
                </c:pt>
                <c:pt idx="6">
                  <c:v>1650</c:v>
                </c:pt>
                <c:pt idx="7">
                  <c:v>1694</c:v>
                </c:pt>
                <c:pt idx="8">
                  <c:v>1729</c:v>
                </c:pt>
                <c:pt idx="9">
                  <c:v>1756</c:v>
                </c:pt>
                <c:pt idx="10">
                  <c:v>1994</c:v>
                </c:pt>
              </c:numCache>
            </c:numRef>
          </c:val>
          <c:extLst>
            <c:ext xmlns:c16="http://schemas.microsoft.com/office/drawing/2014/chart" uri="{C3380CC4-5D6E-409C-BE32-E72D297353CC}">
              <c16:uniqueId val="{00000002-7182-4D4C-B0D9-0C5EED8DB64D}"/>
            </c:ext>
          </c:extLst>
        </c:ser>
        <c:dLbls>
          <c:showLegendKey val="0"/>
          <c:showVal val="0"/>
          <c:showCatName val="0"/>
          <c:showSerName val="0"/>
          <c:showPercent val="0"/>
          <c:showBubbleSize val="0"/>
        </c:dLbls>
        <c:gapWidth val="100"/>
        <c:overlap val="-27"/>
        <c:axId val="1505941376"/>
        <c:axId val="1501845664"/>
      </c:barChart>
      <c:catAx>
        <c:axId val="150594137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Goldman Sans" panose="020B0603020203020204" pitchFamily="34" charset="0"/>
              </a:defRPr>
            </a:pPr>
            <a:endParaRPr lang="en-US"/>
          </a:p>
        </c:txPr>
        <c:crossAx val="1501845664"/>
        <c:crosses val="autoZero"/>
        <c:auto val="1"/>
        <c:lblAlgn val="ctr"/>
        <c:lblOffset val="100"/>
        <c:noMultiLvlLbl val="0"/>
      </c:catAx>
      <c:valAx>
        <c:axId val="1501845664"/>
        <c:scaling>
          <c:orientation val="minMax"/>
        </c:scaling>
        <c:delete val="0"/>
        <c:axPos val="l"/>
        <c:numFmt formatCode="#,##0;\(0\);&quot;-&quot;" sourceLinked="0"/>
        <c:majorTickMark val="out"/>
        <c:minorTickMark val="none"/>
        <c:tickLblPos val="none"/>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Goldman Sans" panose="020B0603020203020204" pitchFamily="34" charset="0"/>
              </a:defRPr>
            </a:pPr>
            <a:endParaRPr lang="en-US"/>
          </a:p>
        </c:txPr>
        <c:crossAx val="150594137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000">
          <a:solidFill>
            <a:schemeClr val="tx1"/>
          </a:solidFill>
          <a:latin typeface="+mn-lt"/>
          <a:cs typeface="Goldman Sans" panose="020B0603020203020204" pitchFamily="34" charset="0"/>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CA" b="1">
                <a:solidFill>
                  <a:schemeClr val="tx1"/>
                </a:solidFill>
              </a:rPr>
              <a:t>Ownership</a:t>
            </a:r>
            <a:r>
              <a:rPr lang="en-CA" b="1" baseline="0">
                <a:solidFill>
                  <a:schemeClr val="tx1"/>
                </a:solidFill>
              </a:rPr>
              <a:t> Summary</a:t>
            </a:r>
            <a:endParaRPr lang="en-CA" b="1">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CA"/>
        </a:p>
      </c:txPr>
    </c:title>
    <c:autoTitleDeleted val="0"/>
    <c:plotArea>
      <c:layout/>
      <c:doughnutChart>
        <c:varyColors val="1"/>
        <c:ser>
          <c:idx val="0"/>
          <c:order val="0"/>
          <c:spPr>
            <a:ln>
              <a:noFill/>
            </a:ln>
          </c:spPr>
          <c:dPt>
            <c:idx val="0"/>
            <c:bubble3D val="0"/>
            <c:spPr>
              <a:solidFill>
                <a:schemeClr val="tx2">
                  <a:lumMod val="90000"/>
                  <a:lumOff val="10000"/>
                </a:schemeClr>
              </a:solidFill>
              <a:ln w="19050">
                <a:noFill/>
              </a:ln>
              <a:effectLst/>
            </c:spPr>
            <c:extLst>
              <c:ext xmlns:c16="http://schemas.microsoft.com/office/drawing/2014/chart" uri="{C3380CC4-5D6E-409C-BE32-E72D297353CC}">
                <c16:uniqueId val="{00000001-7BAE-4CD8-9A52-313358926AB4}"/>
              </c:ext>
            </c:extLst>
          </c:dPt>
          <c:dPt>
            <c:idx val="1"/>
            <c:bubble3D val="0"/>
            <c:spPr>
              <a:solidFill>
                <a:schemeClr val="accent4">
                  <a:lumMod val="20000"/>
                  <a:lumOff val="80000"/>
                </a:schemeClr>
              </a:solidFill>
              <a:ln w="19050">
                <a:noFill/>
              </a:ln>
              <a:effectLst/>
            </c:spPr>
            <c:extLst>
              <c:ext xmlns:c16="http://schemas.microsoft.com/office/drawing/2014/chart" uri="{C3380CC4-5D6E-409C-BE32-E72D297353CC}">
                <c16:uniqueId val="{00000003-7BAE-4CD8-9A52-313358926AB4}"/>
              </c:ext>
            </c:extLst>
          </c:dPt>
          <c:dPt>
            <c:idx val="2"/>
            <c:bubble3D val="0"/>
            <c:spPr>
              <a:solidFill>
                <a:schemeClr val="accent3"/>
              </a:solidFill>
              <a:ln w="19050">
                <a:noFill/>
              </a:ln>
              <a:effectLst/>
            </c:spPr>
            <c:extLst>
              <c:ext xmlns:c16="http://schemas.microsoft.com/office/drawing/2014/chart" uri="{C3380CC4-5D6E-409C-BE32-E72D297353CC}">
                <c16:uniqueId val="{00000005-7BAE-4CD8-9A52-313358926AB4}"/>
              </c:ext>
            </c:extLst>
          </c:dPt>
          <c:dPt>
            <c:idx val="3"/>
            <c:bubble3D val="0"/>
            <c:spPr>
              <a:solidFill>
                <a:schemeClr val="bg1">
                  <a:lumMod val="75000"/>
                </a:schemeClr>
              </a:solidFill>
              <a:ln w="19050">
                <a:noFill/>
              </a:ln>
              <a:effectLst/>
            </c:spPr>
            <c:extLst>
              <c:ext xmlns:c16="http://schemas.microsoft.com/office/drawing/2014/chart" uri="{C3380CC4-5D6E-409C-BE32-E72D297353CC}">
                <c16:uniqueId val="{00000007-7BAE-4CD8-9A52-313358926AB4}"/>
              </c:ext>
            </c:extLst>
          </c:dPt>
          <c:cat>
            <c:strRef>
              <c:f>Sheet4!$B$3:$B$6</c:f>
              <c:strCache>
                <c:ptCount val="4"/>
                <c:pt idx="0">
                  <c:v>Institutions</c:v>
                </c:pt>
                <c:pt idx="1">
                  <c:v>Individuals/Insiders</c:v>
                </c:pt>
                <c:pt idx="2">
                  <c:v>State Owned Shares</c:v>
                </c:pt>
                <c:pt idx="3">
                  <c:v>Public and Other</c:v>
                </c:pt>
              </c:strCache>
            </c:strRef>
          </c:cat>
          <c:val>
            <c:numRef>
              <c:f>Sheet4!$C$3:$C$6</c:f>
              <c:numCache>
                <c:formatCode>0.00%</c:formatCode>
                <c:ptCount val="4"/>
                <c:pt idx="0">
                  <c:v>0.78459999999999996</c:v>
                </c:pt>
                <c:pt idx="1">
                  <c:v>5.5999999999999999E-3</c:v>
                </c:pt>
                <c:pt idx="2">
                  <c:v>5.9999999999999995E-4</c:v>
                </c:pt>
                <c:pt idx="3">
                  <c:v>0.20919999999999994</c:v>
                </c:pt>
              </c:numCache>
            </c:numRef>
          </c:val>
          <c:extLst>
            <c:ext xmlns:c16="http://schemas.microsoft.com/office/drawing/2014/chart" uri="{C3380CC4-5D6E-409C-BE32-E72D297353CC}">
              <c16:uniqueId val="{00000008-7BAE-4CD8-9A52-313358926AB4}"/>
            </c:ext>
          </c:extLst>
        </c:ser>
        <c:dLbls>
          <c:showLegendKey val="0"/>
          <c:showVal val="0"/>
          <c:showCatName val="0"/>
          <c:showSerName val="0"/>
          <c:showPercent val="0"/>
          <c:showBubbleSize val="0"/>
          <c:showLeaderLines val="1"/>
        </c:dLbls>
        <c:firstSliceAng val="0"/>
        <c:holeSize val="47"/>
      </c:doughnutChart>
      <c:spPr>
        <a:noFill/>
        <a:ln>
          <a:noFill/>
        </a:ln>
        <a:effectLst/>
      </c:spPr>
    </c:plotArea>
    <c:legend>
      <c:legendPos val="b"/>
      <c:layout>
        <c:manualLayout>
          <c:xMode val="edge"/>
          <c:yMode val="edge"/>
          <c:x val="0.1110911046318554"/>
          <c:y val="0.77272601341498981"/>
          <c:w val="0.85907253211953927"/>
          <c:h val="0.17171843102945464"/>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4">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'Pane 1'!$B$36</c:f>
              <c:strCache>
                <c:ptCount val="1"/>
                <c:pt idx="0">
                  <c:v>Kinross Gold Corporation (TSX:K) - P/BV</c:v>
                </c:pt>
              </c:strCache>
            </c:strRef>
          </c:tx>
          <c:spPr>
            <a:ln w="28575" cap="rnd">
              <a:solidFill>
                <a:schemeClr val="accent2"/>
              </a:solidFill>
              <a:round/>
            </a:ln>
            <a:effectLst/>
          </c:spPr>
          <c:marker>
            <c:symbol val="none"/>
          </c:marker>
          <c:cat>
            <c:numRef>
              <c:f>'Pane 1'!$A$37:$A$788</c:f>
              <c:numCache>
                <c:formatCode>[$-409]mmm\-dd\-yyyy;@</c:formatCode>
                <c:ptCount val="752"/>
                <c:pt idx="0">
                  <c:v>44767</c:v>
                </c:pt>
                <c:pt idx="1">
                  <c:v>44768</c:v>
                </c:pt>
                <c:pt idx="2">
                  <c:v>44769</c:v>
                </c:pt>
                <c:pt idx="3">
                  <c:v>44770</c:v>
                </c:pt>
                <c:pt idx="4">
                  <c:v>44771</c:v>
                </c:pt>
                <c:pt idx="5">
                  <c:v>44775</c:v>
                </c:pt>
                <c:pt idx="6">
                  <c:v>44776</c:v>
                </c:pt>
                <c:pt idx="7">
                  <c:v>44777</c:v>
                </c:pt>
                <c:pt idx="8">
                  <c:v>44778</c:v>
                </c:pt>
                <c:pt idx="9">
                  <c:v>44781</c:v>
                </c:pt>
                <c:pt idx="10">
                  <c:v>44782</c:v>
                </c:pt>
                <c:pt idx="11">
                  <c:v>44783</c:v>
                </c:pt>
                <c:pt idx="12">
                  <c:v>44784</c:v>
                </c:pt>
                <c:pt idx="13">
                  <c:v>44785</c:v>
                </c:pt>
                <c:pt idx="14">
                  <c:v>44788</c:v>
                </c:pt>
                <c:pt idx="15">
                  <c:v>44789</c:v>
                </c:pt>
                <c:pt idx="16">
                  <c:v>44790</c:v>
                </c:pt>
                <c:pt idx="17">
                  <c:v>44791</c:v>
                </c:pt>
                <c:pt idx="18">
                  <c:v>44792</c:v>
                </c:pt>
                <c:pt idx="19">
                  <c:v>44795</c:v>
                </c:pt>
                <c:pt idx="20">
                  <c:v>44796</c:v>
                </c:pt>
                <c:pt idx="21">
                  <c:v>44797</c:v>
                </c:pt>
                <c:pt idx="22">
                  <c:v>44798</c:v>
                </c:pt>
                <c:pt idx="23">
                  <c:v>44799</c:v>
                </c:pt>
                <c:pt idx="24">
                  <c:v>44802</c:v>
                </c:pt>
                <c:pt idx="25">
                  <c:v>44803</c:v>
                </c:pt>
                <c:pt idx="26">
                  <c:v>44804</c:v>
                </c:pt>
                <c:pt idx="27">
                  <c:v>44805</c:v>
                </c:pt>
                <c:pt idx="28">
                  <c:v>44806</c:v>
                </c:pt>
                <c:pt idx="29">
                  <c:v>44810</c:v>
                </c:pt>
                <c:pt idx="30">
                  <c:v>44811</c:v>
                </c:pt>
                <c:pt idx="31">
                  <c:v>44812</c:v>
                </c:pt>
                <c:pt idx="32">
                  <c:v>44813</c:v>
                </c:pt>
                <c:pt idx="33">
                  <c:v>44816</c:v>
                </c:pt>
                <c:pt idx="34">
                  <c:v>44817</c:v>
                </c:pt>
                <c:pt idx="35">
                  <c:v>44818</c:v>
                </c:pt>
                <c:pt idx="36">
                  <c:v>44819</c:v>
                </c:pt>
                <c:pt idx="37">
                  <c:v>44820</c:v>
                </c:pt>
                <c:pt idx="38">
                  <c:v>44823</c:v>
                </c:pt>
                <c:pt idx="39">
                  <c:v>44824</c:v>
                </c:pt>
                <c:pt idx="40">
                  <c:v>44825</c:v>
                </c:pt>
                <c:pt idx="41">
                  <c:v>44826</c:v>
                </c:pt>
                <c:pt idx="42">
                  <c:v>44827</c:v>
                </c:pt>
                <c:pt idx="43">
                  <c:v>44830</c:v>
                </c:pt>
                <c:pt idx="44">
                  <c:v>44831</c:v>
                </c:pt>
                <c:pt idx="45">
                  <c:v>44832</c:v>
                </c:pt>
                <c:pt idx="46">
                  <c:v>44833</c:v>
                </c:pt>
                <c:pt idx="47">
                  <c:v>44834</c:v>
                </c:pt>
                <c:pt idx="48">
                  <c:v>44837</c:v>
                </c:pt>
                <c:pt idx="49">
                  <c:v>44838</c:v>
                </c:pt>
                <c:pt idx="50">
                  <c:v>44839</c:v>
                </c:pt>
                <c:pt idx="51">
                  <c:v>44840</c:v>
                </c:pt>
                <c:pt idx="52">
                  <c:v>44841</c:v>
                </c:pt>
                <c:pt idx="53">
                  <c:v>44845</c:v>
                </c:pt>
                <c:pt idx="54">
                  <c:v>44846</c:v>
                </c:pt>
                <c:pt idx="55">
                  <c:v>44847</c:v>
                </c:pt>
                <c:pt idx="56">
                  <c:v>44848</c:v>
                </c:pt>
                <c:pt idx="57">
                  <c:v>44851</c:v>
                </c:pt>
                <c:pt idx="58">
                  <c:v>44852</c:v>
                </c:pt>
                <c:pt idx="59">
                  <c:v>44853</c:v>
                </c:pt>
                <c:pt idx="60">
                  <c:v>44854</c:v>
                </c:pt>
                <c:pt idx="61">
                  <c:v>44855</c:v>
                </c:pt>
                <c:pt idx="62">
                  <c:v>44858</c:v>
                </c:pt>
                <c:pt idx="63">
                  <c:v>44859</c:v>
                </c:pt>
                <c:pt idx="64">
                  <c:v>44860</c:v>
                </c:pt>
                <c:pt idx="65">
                  <c:v>44861</c:v>
                </c:pt>
                <c:pt idx="66">
                  <c:v>44862</c:v>
                </c:pt>
                <c:pt idx="67">
                  <c:v>44865</c:v>
                </c:pt>
                <c:pt idx="68">
                  <c:v>44866</c:v>
                </c:pt>
                <c:pt idx="69">
                  <c:v>44867</c:v>
                </c:pt>
                <c:pt idx="70">
                  <c:v>44868</c:v>
                </c:pt>
                <c:pt idx="71">
                  <c:v>44869</c:v>
                </c:pt>
                <c:pt idx="72">
                  <c:v>44872</c:v>
                </c:pt>
                <c:pt idx="73">
                  <c:v>44873</c:v>
                </c:pt>
                <c:pt idx="74">
                  <c:v>44874</c:v>
                </c:pt>
                <c:pt idx="75">
                  <c:v>44875</c:v>
                </c:pt>
                <c:pt idx="76">
                  <c:v>44876</c:v>
                </c:pt>
                <c:pt idx="77">
                  <c:v>44879</c:v>
                </c:pt>
                <c:pt idx="78">
                  <c:v>44880</c:v>
                </c:pt>
                <c:pt idx="79">
                  <c:v>44881</c:v>
                </c:pt>
                <c:pt idx="80">
                  <c:v>44882</c:v>
                </c:pt>
                <c:pt idx="81">
                  <c:v>44883</c:v>
                </c:pt>
                <c:pt idx="82">
                  <c:v>44886</c:v>
                </c:pt>
                <c:pt idx="83">
                  <c:v>44887</c:v>
                </c:pt>
                <c:pt idx="84">
                  <c:v>44888</c:v>
                </c:pt>
                <c:pt idx="85">
                  <c:v>44889</c:v>
                </c:pt>
                <c:pt idx="86">
                  <c:v>44890</c:v>
                </c:pt>
                <c:pt idx="87">
                  <c:v>44893</c:v>
                </c:pt>
                <c:pt idx="88">
                  <c:v>44894</c:v>
                </c:pt>
                <c:pt idx="89">
                  <c:v>44895</c:v>
                </c:pt>
                <c:pt idx="90">
                  <c:v>44896</c:v>
                </c:pt>
                <c:pt idx="91">
                  <c:v>44897</c:v>
                </c:pt>
                <c:pt idx="92">
                  <c:v>44900</c:v>
                </c:pt>
                <c:pt idx="93">
                  <c:v>44901</c:v>
                </c:pt>
                <c:pt idx="94">
                  <c:v>44902</c:v>
                </c:pt>
                <c:pt idx="95">
                  <c:v>44903</c:v>
                </c:pt>
                <c:pt idx="96">
                  <c:v>44904</c:v>
                </c:pt>
                <c:pt idx="97">
                  <c:v>44907</c:v>
                </c:pt>
                <c:pt idx="98">
                  <c:v>44908</c:v>
                </c:pt>
                <c:pt idx="99">
                  <c:v>44909</c:v>
                </c:pt>
                <c:pt idx="100">
                  <c:v>44910</c:v>
                </c:pt>
                <c:pt idx="101">
                  <c:v>44911</c:v>
                </c:pt>
                <c:pt idx="102">
                  <c:v>44914</c:v>
                </c:pt>
                <c:pt idx="103">
                  <c:v>44915</c:v>
                </c:pt>
                <c:pt idx="104">
                  <c:v>44916</c:v>
                </c:pt>
                <c:pt idx="105">
                  <c:v>44917</c:v>
                </c:pt>
                <c:pt idx="106">
                  <c:v>44918</c:v>
                </c:pt>
                <c:pt idx="107">
                  <c:v>44923</c:v>
                </c:pt>
                <c:pt idx="108">
                  <c:v>44924</c:v>
                </c:pt>
                <c:pt idx="109">
                  <c:v>44925</c:v>
                </c:pt>
                <c:pt idx="110">
                  <c:v>44929</c:v>
                </c:pt>
                <c:pt idx="111">
                  <c:v>44930</c:v>
                </c:pt>
                <c:pt idx="112">
                  <c:v>44931</c:v>
                </c:pt>
                <c:pt idx="113">
                  <c:v>44932</c:v>
                </c:pt>
                <c:pt idx="114">
                  <c:v>44935</c:v>
                </c:pt>
                <c:pt idx="115">
                  <c:v>44936</c:v>
                </c:pt>
                <c:pt idx="116">
                  <c:v>44937</c:v>
                </c:pt>
                <c:pt idx="117">
                  <c:v>44938</c:v>
                </c:pt>
                <c:pt idx="118">
                  <c:v>44939</c:v>
                </c:pt>
                <c:pt idx="119">
                  <c:v>44942</c:v>
                </c:pt>
                <c:pt idx="120">
                  <c:v>44943</c:v>
                </c:pt>
                <c:pt idx="121">
                  <c:v>44944</c:v>
                </c:pt>
                <c:pt idx="122">
                  <c:v>44945</c:v>
                </c:pt>
                <c:pt idx="123">
                  <c:v>44946</c:v>
                </c:pt>
                <c:pt idx="124">
                  <c:v>44949</c:v>
                </c:pt>
                <c:pt idx="125">
                  <c:v>44950</c:v>
                </c:pt>
                <c:pt idx="126">
                  <c:v>44951</c:v>
                </c:pt>
                <c:pt idx="127">
                  <c:v>44952</c:v>
                </c:pt>
                <c:pt idx="128">
                  <c:v>44953</c:v>
                </c:pt>
                <c:pt idx="129">
                  <c:v>44956</c:v>
                </c:pt>
                <c:pt idx="130">
                  <c:v>44957</c:v>
                </c:pt>
                <c:pt idx="131">
                  <c:v>44958</c:v>
                </c:pt>
                <c:pt idx="132">
                  <c:v>44959</c:v>
                </c:pt>
                <c:pt idx="133">
                  <c:v>44960</c:v>
                </c:pt>
                <c:pt idx="134">
                  <c:v>44963</c:v>
                </c:pt>
                <c:pt idx="135">
                  <c:v>44964</c:v>
                </c:pt>
                <c:pt idx="136">
                  <c:v>44965</c:v>
                </c:pt>
                <c:pt idx="137">
                  <c:v>44966</c:v>
                </c:pt>
                <c:pt idx="138">
                  <c:v>44967</c:v>
                </c:pt>
                <c:pt idx="139">
                  <c:v>44970</c:v>
                </c:pt>
                <c:pt idx="140">
                  <c:v>44971</c:v>
                </c:pt>
                <c:pt idx="141">
                  <c:v>44972</c:v>
                </c:pt>
                <c:pt idx="142">
                  <c:v>44973</c:v>
                </c:pt>
                <c:pt idx="143">
                  <c:v>44974</c:v>
                </c:pt>
                <c:pt idx="144">
                  <c:v>44978</c:v>
                </c:pt>
                <c:pt idx="145">
                  <c:v>44979</c:v>
                </c:pt>
                <c:pt idx="146">
                  <c:v>44980</c:v>
                </c:pt>
                <c:pt idx="147">
                  <c:v>44981</c:v>
                </c:pt>
                <c:pt idx="148">
                  <c:v>44984</c:v>
                </c:pt>
                <c:pt idx="149">
                  <c:v>44985</c:v>
                </c:pt>
                <c:pt idx="150">
                  <c:v>44986</c:v>
                </c:pt>
                <c:pt idx="151">
                  <c:v>44987</c:v>
                </c:pt>
                <c:pt idx="152">
                  <c:v>44988</c:v>
                </c:pt>
                <c:pt idx="153">
                  <c:v>44991</c:v>
                </c:pt>
                <c:pt idx="154">
                  <c:v>44992</c:v>
                </c:pt>
                <c:pt idx="155">
                  <c:v>44993</c:v>
                </c:pt>
                <c:pt idx="156">
                  <c:v>44994</c:v>
                </c:pt>
                <c:pt idx="157">
                  <c:v>44995</c:v>
                </c:pt>
                <c:pt idx="158">
                  <c:v>44998</c:v>
                </c:pt>
                <c:pt idx="159">
                  <c:v>44999</c:v>
                </c:pt>
                <c:pt idx="160">
                  <c:v>45000</c:v>
                </c:pt>
                <c:pt idx="161">
                  <c:v>45001</c:v>
                </c:pt>
                <c:pt idx="162">
                  <c:v>45002</c:v>
                </c:pt>
                <c:pt idx="163">
                  <c:v>45005</c:v>
                </c:pt>
                <c:pt idx="164">
                  <c:v>45006</c:v>
                </c:pt>
                <c:pt idx="165">
                  <c:v>45007</c:v>
                </c:pt>
                <c:pt idx="166">
                  <c:v>45008</c:v>
                </c:pt>
                <c:pt idx="167">
                  <c:v>45009</c:v>
                </c:pt>
                <c:pt idx="168">
                  <c:v>45012</c:v>
                </c:pt>
                <c:pt idx="169">
                  <c:v>45013</c:v>
                </c:pt>
                <c:pt idx="170">
                  <c:v>45014</c:v>
                </c:pt>
                <c:pt idx="171">
                  <c:v>45015</c:v>
                </c:pt>
                <c:pt idx="172">
                  <c:v>45016</c:v>
                </c:pt>
                <c:pt idx="173">
                  <c:v>45019</c:v>
                </c:pt>
                <c:pt idx="174">
                  <c:v>45020</c:v>
                </c:pt>
                <c:pt idx="175">
                  <c:v>45021</c:v>
                </c:pt>
                <c:pt idx="176">
                  <c:v>45022</c:v>
                </c:pt>
                <c:pt idx="177">
                  <c:v>45026</c:v>
                </c:pt>
                <c:pt idx="178">
                  <c:v>45027</c:v>
                </c:pt>
                <c:pt idx="179">
                  <c:v>45028</c:v>
                </c:pt>
                <c:pt idx="180">
                  <c:v>45029</c:v>
                </c:pt>
                <c:pt idx="181">
                  <c:v>45030</c:v>
                </c:pt>
                <c:pt idx="182">
                  <c:v>45033</c:v>
                </c:pt>
                <c:pt idx="183">
                  <c:v>45034</c:v>
                </c:pt>
                <c:pt idx="184">
                  <c:v>45035</c:v>
                </c:pt>
                <c:pt idx="185">
                  <c:v>45036</c:v>
                </c:pt>
                <c:pt idx="186">
                  <c:v>45037</c:v>
                </c:pt>
                <c:pt idx="187">
                  <c:v>45040</c:v>
                </c:pt>
                <c:pt idx="188">
                  <c:v>45041</c:v>
                </c:pt>
                <c:pt idx="189">
                  <c:v>45042</c:v>
                </c:pt>
                <c:pt idx="190">
                  <c:v>45043</c:v>
                </c:pt>
                <c:pt idx="191">
                  <c:v>45044</c:v>
                </c:pt>
                <c:pt idx="192">
                  <c:v>45047</c:v>
                </c:pt>
                <c:pt idx="193">
                  <c:v>45048</c:v>
                </c:pt>
                <c:pt idx="194">
                  <c:v>45049</c:v>
                </c:pt>
                <c:pt idx="195">
                  <c:v>45050</c:v>
                </c:pt>
                <c:pt idx="196">
                  <c:v>45051</c:v>
                </c:pt>
                <c:pt idx="197">
                  <c:v>45054</c:v>
                </c:pt>
                <c:pt idx="198">
                  <c:v>45055</c:v>
                </c:pt>
                <c:pt idx="199">
                  <c:v>45056</c:v>
                </c:pt>
                <c:pt idx="200">
                  <c:v>45057</c:v>
                </c:pt>
                <c:pt idx="201">
                  <c:v>45058</c:v>
                </c:pt>
                <c:pt idx="202">
                  <c:v>45061</c:v>
                </c:pt>
                <c:pt idx="203">
                  <c:v>45062</c:v>
                </c:pt>
                <c:pt idx="204">
                  <c:v>45063</c:v>
                </c:pt>
                <c:pt idx="205">
                  <c:v>45064</c:v>
                </c:pt>
                <c:pt idx="206">
                  <c:v>45065</c:v>
                </c:pt>
                <c:pt idx="207">
                  <c:v>45069</c:v>
                </c:pt>
                <c:pt idx="208">
                  <c:v>45070</c:v>
                </c:pt>
                <c:pt idx="209">
                  <c:v>45071</c:v>
                </c:pt>
                <c:pt idx="210">
                  <c:v>45072</c:v>
                </c:pt>
                <c:pt idx="211">
                  <c:v>45075</c:v>
                </c:pt>
                <c:pt idx="212">
                  <c:v>45076</c:v>
                </c:pt>
                <c:pt idx="213">
                  <c:v>45077</c:v>
                </c:pt>
                <c:pt idx="214">
                  <c:v>45078</c:v>
                </c:pt>
                <c:pt idx="215">
                  <c:v>45079</c:v>
                </c:pt>
                <c:pt idx="216">
                  <c:v>45082</c:v>
                </c:pt>
                <c:pt idx="217">
                  <c:v>45083</c:v>
                </c:pt>
                <c:pt idx="218">
                  <c:v>45084</c:v>
                </c:pt>
                <c:pt idx="219">
                  <c:v>45085</c:v>
                </c:pt>
                <c:pt idx="220">
                  <c:v>45086</c:v>
                </c:pt>
                <c:pt idx="221">
                  <c:v>45089</c:v>
                </c:pt>
                <c:pt idx="222">
                  <c:v>45090</c:v>
                </c:pt>
                <c:pt idx="223">
                  <c:v>45091</c:v>
                </c:pt>
                <c:pt idx="224">
                  <c:v>45092</c:v>
                </c:pt>
                <c:pt idx="225">
                  <c:v>45093</c:v>
                </c:pt>
                <c:pt idx="226">
                  <c:v>45096</c:v>
                </c:pt>
                <c:pt idx="227">
                  <c:v>45097</c:v>
                </c:pt>
                <c:pt idx="228">
                  <c:v>45098</c:v>
                </c:pt>
                <c:pt idx="229">
                  <c:v>45099</c:v>
                </c:pt>
                <c:pt idx="230">
                  <c:v>45100</c:v>
                </c:pt>
                <c:pt idx="231">
                  <c:v>45103</c:v>
                </c:pt>
                <c:pt idx="232">
                  <c:v>45104</c:v>
                </c:pt>
                <c:pt idx="233">
                  <c:v>45105</c:v>
                </c:pt>
                <c:pt idx="234">
                  <c:v>45106</c:v>
                </c:pt>
                <c:pt idx="235">
                  <c:v>45107</c:v>
                </c:pt>
                <c:pt idx="236">
                  <c:v>45111</c:v>
                </c:pt>
                <c:pt idx="237">
                  <c:v>45112</c:v>
                </c:pt>
                <c:pt idx="238">
                  <c:v>45113</c:v>
                </c:pt>
                <c:pt idx="239">
                  <c:v>45114</c:v>
                </c:pt>
                <c:pt idx="240">
                  <c:v>45117</c:v>
                </c:pt>
                <c:pt idx="241">
                  <c:v>45118</c:v>
                </c:pt>
                <c:pt idx="242">
                  <c:v>45119</c:v>
                </c:pt>
                <c:pt idx="243">
                  <c:v>45120</c:v>
                </c:pt>
                <c:pt idx="244">
                  <c:v>45121</c:v>
                </c:pt>
                <c:pt idx="245">
                  <c:v>45124</c:v>
                </c:pt>
                <c:pt idx="246">
                  <c:v>45125</c:v>
                </c:pt>
                <c:pt idx="247">
                  <c:v>45126</c:v>
                </c:pt>
                <c:pt idx="248">
                  <c:v>45127</c:v>
                </c:pt>
                <c:pt idx="249">
                  <c:v>45128</c:v>
                </c:pt>
                <c:pt idx="250">
                  <c:v>45131</c:v>
                </c:pt>
                <c:pt idx="251">
                  <c:v>45132</c:v>
                </c:pt>
                <c:pt idx="252">
                  <c:v>45133</c:v>
                </c:pt>
                <c:pt idx="253">
                  <c:v>45134</c:v>
                </c:pt>
                <c:pt idx="254">
                  <c:v>45135</c:v>
                </c:pt>
                <c:pt idx="255">
                  <c:v>45138</c:v>
                </c:pt>
                <c:pt idx="256">
                  <c:v>45139</c:v>
                </c:pt>
                <c:pt idx="257">
                  <c:v>45140</c:v>
                </c:pt>
                <c:pt idx="258">
                  <c:v>45141</c:v>
                </c:pt>
                <c:pt idx="259">
                  <c:v>45142</c:v>
                </c:pt>
                <c:pt idx="260">
                  <c:v>45146</c:v>
                </c:pt>
                <c:pt idx="261">
                  <c:v>45147</c:v>
                </c:pt>
                <c:pt idx="262">
                  <c:v>45148</c:v>
                </c:pt>
                <c:pt idx="263">
                  <c:v>45149</c:v>
                </c:pt>
                <c:pt idx="264">
                  <c:v>45152</c:v>
                </c:pt>
                <c:pt idx="265">
                  <c:v>45153</c:v>
                </c:pt>
                <c:pt idx="266">
                  <c:v>45154</c:v>
                </c:pt>
                <c:pt idx="267">
                  <c:v>45155</c:v>
                </c:pt>
                <c:pt idx="268">
                  <c:v>45156</c:v>
                </c:pt>
                <c:pt idx="269">
                  <c:v>45159</c:v>
                </c:pt>
                <c:pt idx="270">
                  <c:v>45160</c:v>
                </c:pt>
                <c:pt idx="271">
                  <c:v>45161</c:v>
                </c:pt>
                <c:pt idx="272">
                  <c:v>45162</c:v>
                </c:pt>
                <c:pt idx="273">
                  <c:v>45163</c:v>
                </c:pt>
                <c:pt idx="274">
                  <c:v>45166</c:v>
                </c:pt>
                <c:pt idx="275">
                  <c:v>45167</c:v>
                </c:pt>
                <c:pt idx="276">
                  <c:v>45168</c:v>
                </c:pt>
                <c:pt idx="277">
                  <c:v>45169</c:v>
                </c:pt>
                <c:pt idx="278">
                  <c:v>45170</c:v>
                </c:pt>
                <c:pt idx="279">
                  <c:v>45174</c:v>
                </c:pt>
                <c:pt idx="280">
                  <c:v>45175</c:v>
                </c:pt>
                <c:pt idx="281">
                  <c:v>45176</c:v>
                </c:pt>
                <c:pt idx="282">
                  <c:v>45177</c:v>
                </c:pt>
                <c:pt idx="283">
                  <c:v>45180</c:v>
                </c:pt>
                <c:pt idx="284">
                  <c:v>45181</c:v>
                </c:pt>
                <c:pt idx="285">
                  <c:v>45182</c:v>
                </c:pt>
                <c:pt idx="286">
                  <c:v>45183</c:v>
                </c:pt>
                <c:pt idx="287">
                  <c:v>45184</c:v>
                </c:pt>
                <c:pt idx="288">
                  <c:v>45187</c:v>
                </c:pt>
                <c:pt idx="289">
                  <c:v>45188</c:v>
                </c:pt>
                <c:pt idx="290">
                  <c:v>45189</c:v>
                </c:pt>
                <c:pt idx="291">
                  <c:v>45190</c:v>
                </c:pt>
                <c:pt idx="292">
                  <c:v>45191</c:v>
                </c:pt>
                <c:pt idx="293">
                  <c:v>45194</c:v>
                </c:pt>
                <c:pt idx="294">
                  <c:v>45195</c:v>
                </c:pt>
                <c:pt idx="295">
                  <c:v>45196</c:v>
                </c:pt>
                <c:pt idx="296">
                  <c:v>45197</c:v>
                </c:pt>
                <c:pt idx="297">
                  <c:v>45198</c:v>
                </c:pt>
                <c:pt idx="298">
                  <c:v>45201</c:v>
                </c:pt>
                <c:pt idx="299">
                  <c:v>45202</c:v>
                </c:pt>
                <c:pt idx="300">
                  <c:v>45203</c:v>
                </c:pt>
                <c:pt idx="301">
                  <c:v>45204</c:v>
                </c:pt>
                <c:pt idx="302">
                  <c:v>45205</c:v>
                </c:pt>
                <c:pt idx="303">
                  <c:v>45209</c:v>
                </c:pt>
                <c:pt idx="304">
                  <c:v>45210</c:v>
                </c:pt>
                <c:pt idx="305">
                  <c:v>45211</c:v>
                </c:pt>
                <c:pt idx="306">
                  <c:v>45212</c:v>
                </c:pt>
                <c:pt idx="307">
                  <c:v>45215</c:v>
                </c:pt>
                <c:pt idx="308">
                  <c:v>45216</c:v>
                </c:pt>
                <c:pt idx="309">
                  <c:v>45217</c:v>
                </c:pt>
                <c:pt idx="310">
                  <c:v>45218</c:v>
                </c:pt>
                <c:pt idx="311">
                  <c:v>45219</c:v>
                </c:pt>
                <c:pt idx="312">
                  <c:v>45222</c:v>
                </c:pt>
                <c:pt idx="313">
                  <c:v>45223</c:v>
                </c:pt>
                <c:pt idx="314">
                  <c:v>45224</c:v>
                </c:pt>
                <c:pt idx="315">
                  <c:v>45225</c:v>
                </c:pt>
                <c:pt idx="316">
                  <c:v>45226</c:v>
                </c:pt>
                <c:pt idx="317">
                  <c:v>45229</c:v>
                </c:pt>
                <c:pt idx="318">
                  <c:v>45230</c:v>
                </c:pt>
                <c:pt idx="319">
                  <c:v>45231</c:v>
                </c:pt>
                <c:pt idx="320">
                  <c:v>45232</c:v>
                </c:pt>
                <c:pt idx="321">
                  <c:v>45233</c:v>
                </c:pt>
                <c:pt idx="322">
                  <c:v>45236</c:v>
                </c:pt>
                <c:pt idx="323">
                  <c:v>45237</c:v>
                </c:pt>
                <c:pt idx="324">
                  <c:v>45238</c:v>
                </c:pt>
                <c:pt idx="325">
                  <c:v>45239</c:v>
                </c:pt>
                <c:pt idx="326">
                  <c:v>45240</c:v>
                </c:pt>
                <c:pt idx="327">
                  <c:v>45243</c:v>
                </c:pt>
                <c:pt idx="328">
                  <c:v>45244</c:v>
                </c:pt>
                <c:pt idx="329">
                  <c:v>45245</c:v>
                </c:pt>
                <c:pt idx="330">
                  <c:v>45246</c:v>
                </c:pt>
                <c:pt idx="331">
                  <c:v>45247</c:v>
                </c:pt>
                <c:pt idx="332">
                  <c:v>45250</c:v>
                </c:pt>
                <c:pt idx="333">
                  <c:v>45251</c:v>
                </c:pt>
                <c:pt idx="334">
                  <c:v>45252</c:v>
                </c:pt>
                <c:pt idx="335">
                  <c:v>45253</c:v>
                </c:pt>
                <c:pt idx="336">
                  <c:v>45254</c:v>
                </c:pt>
                <c:pt idx="337">
                  <c:v>45257</c:v>
                </c:pt>
                <c:pt idx="338">
                  <c:v>45258</c:v>
                </c:pt>
                <c:pt idx="339">
                  <c:v>45259</c:v>
                </c:pt>
                <c:pt idx="340">
                  <c:v>45260</c:v>
                </c:pt>
                <c:pt idx="341">
                  <c:v>45261</c:v>
                </c:pt>
                <c:pt idx="342">
                  <c:v>45264</c:v>
                </c:pt>
                <c:pt idx="343">
                  <c:v>45265</c:v>
                </c:pt>
                <c:pt idx="344">
                  <c:v>45266</c:v>
                </c:pt>
                <c:pt idx="345">
                  <c:v>45267</c:v>
                </c:pt>
                <c:pt idx="346">
                  <c:v>45268</c:v>
                </c:pt>
                <c:pt idx="347">
                  <c:v>45271</c:v>
                </c:pt>
                <c:pt idx="348">
                  <c:v>45272</c:v>
                </c:pt>
                <c:pt idx="349">
                  <c:v>45273</c:v>
                </c:pt>
                <c:pt idx="350">
                  <c:v>45274</c:v>
                </c:pt>
                <c:pt idx="351">
                  <c:v>45275</c:v>
                </c:pt>
                <c:pt idx="352">
                  <c:v>45278</c:v>
                </c:pt>
                <c:pt idx="353">
                  <c:v>45279</c:v>
                </c:pt>
                <c:pt idx="354">
                  <c:v>45280</c:v>
                </c:pt>
                <c:pt idx="355">
                  <c:v>45281</c:v>
                </c:pt>
                <c:pt idx="356">
                  <c:v>45282</c:v>
                </c:pt>
                <c:pt idx="357">
                  <c:v>45287</c:v>
                </c:pt>
                <c:pt idx="358">
                  <c:v>45288</c:v>
                </c:pt>
                <c:pt idx="359">
                  <c:v>45289</c:v>
                </c:pt>
                <c:pt idx="360">
                  <c:v>45293</c:v>
                </c:pt>
                <c:pt idx="361">
                  <c:v>45294</c:v>
                </c:pt>
                <c:pt idx="362">
                  <c:v>45295</c:v>
                </c:pt>
                <c:pt idx="363">
                  <c:v>45296</c:v>
                </c:pt>
                <c:pt idx="364">
                  <c:v>45299</c:v>
                </c:pt>
                <c:pt idx="365">
                  <c:v>45300</c:v>
                </c:pt>
                <c:pt idx="366">
                  <c:v>45301</c:v>
                </c:pt>
                <c:pt idx="367">
                  <c:v>45302</c:v>
                </c:pt>
                <c:pt idx="368">
                  <c:v>45303</c:v>
                </c:pt>
                <c:pt idx="369">
                  <c:v>45306</c:v>
                </c:pt>
                <c:pt idx="370">
                  <c:v>45307</c:v>
                </c:pt>
                <c:pt idx="371">
                  <c:v>45308</c:v>
                </c:pt>
                <c:pt idx="372">
                  <c:v>45309</c:v>
                </c:pt>
                <c:pt idx="373">
                  <c:v>45310</c:v>
                </c:pt>
                <c:pt idx="374">
                  <c:v>45313</c:v>
                </c:pt>
                <c:pt idx="375">
                  <c:v>45314</c:v>
                </c:pt>
                <c:pt idx="376">
                  <c:v>45315</c:v>
                </c:pt>
                <c:pt idx="377">
                  <c:v>45316</c:v>
                </c:pt>
                <c:pt idx="378">
                  <c:v>45317</c:v>
                </c:pt>
                <c:pt idx="379">
                  <c:v>45320</c:v>
                </c:pt>
                <c:pt idx="380">
                  <c:v>45321</c:v>
                </c:pt>
                <c:pt idx="381">
                  <c:v>45322</c:v>
                </c:pt>
                <c:pt idx="382">
                  <c:v>45323</c:v>
                </c:pt>
                <c:pt idx="383">
                  <c:v>45324</c:v>
                </c:pt>
                <c:pt idx="384">
                  <c:v>45327</c:v>
                </c:pt>
                <c:pt idx="385">
                  <c:v>45328</c:v>
                </c:pt>
                <c:pt idx="386">
                  <c:v>45329</c:v>
                </c:pt>
                <c:pt idx="387">
                  <c:v>45330</c:v>
                </c:pt>
                <c:pt idx="388">
                  <c:v>45331</c:v>
                </c:pt>
                <c:pt idx="389">
                  <c:v>45334</c:v>
                </c:pt>
                <c:pt idx="390">
                  <c:v>45335</c:v>
                </c:pt>
                <c:pt idx="391">
                  <c:v>45336</c:v>
                </c:pt>
                <c:pt idx="392">
                  <c:v>45337</c:v>
                </c:pt>
                <c:pt idx="393">
                  <c:v>45338</c:v>
                </c:pt>
                <c:pt idx="394">
                  <c:v>45342</c:v>
                </c:pt>
                <c:pt idx="395">
                  <c:v>45343</c:v>
                </c:pt>
                <c:pt idx="396">
                  <c:v>45344</c:v>
                </c:pt>
                <c:pt idx="397">
                  <c:v>45345</c:v>
                </c:pt>
                <c:pt idx="398">
                  <c:v>45348</c:v>
                </c:pt>
                <c:pt idx="399">
                  <c:v>45349</c:v>
                </c:pt>
                <c:pt idx="400">
                  <c:v>45350</c:v>
                </c:pt>
                <c:pt idx="401">
                  <c:v>45351</c:v>
                </c:pt>
                <c:pt idx="402">
                  <c:v>45352</c:v>
                </c:pt>
                <c:pt idx="403">
                  <c:v>45355</c:v>
                </c:pt>
                <c:pt idx="404">
                  <c:v>45356</c:v>
                </c:pt>
                <c:pt idx="405">
                  <c:v>45357</c:v>
                </c:pt>
                <c:pt idx="406">
                  <c:v>45358</c:v>
                </c:pt>
                <c:pt idx="407">
                  <c:v>45359</c:v>
                </c:pt>
                <c:pt idx="408">
                  <c:v>45362</c:v>
                </c:pt>
                <c:pt idx="409">
                  <c:v>45363</c:v>
                </c:pt>
                <c:pt idx="410">
                  <c:v>45364</c:v>
                </c:pt>
                <c:pt idx="411">
                  <c:v>45365</c:v>
                </c:pt>
                <c:pt idx="412">
                  <c:v>45366</c:v>
                </c:pt>
                <c:pt idx="413">
                  <c:v>45369</c:v>
                </c:pt>
                <c:pt idx="414">
                  <c:v>45370</c:v>
                </c:pt>
                <c:pt idx="415">
                  <c:v>45371</c:v>
                </c:pt>
                <c:pt idx="416">
                  <c:v>45372</c:v>
                </c:pt>
                <c:pt idx="417">
                  <c:v>45373</c:v>
                </c:pt>
                <c:pt idx="418">
                  <c:v>45376</c:v>
                </c:pt>
                <c:pt idx="419">
                  <c:v>45377</c:v>
                </c:pt>
                <c:pt idx="420">
                  <c:v>45378</c:v>
                </c:pt>
                <c:pt idx="421">
                  <c:v>45379</c:v>
                </c:pt>
                <c:pt idx="422">
                  <c:v>45383</c:v>
                </c:pt>
                <c:pt idx="423">
                  <c:v>45384</c:v>
                </c:pt>
                <c:pt idx="424">
                  <c:v>45385</c:v>
                </c:pt>
                <c:pt idx="425">
                  <c:v>45386</c:v>
                </c:pt>
                <c:pt idx="426">
                  <c:v>45387</c:v>
                </c:pt>
                <c:pt idx="427">
                  <c:v>45390</c:v>
                </c:pt>
                <c:pt idx="428">
                  <c:v>45391</c:v>
                </c:pt>
                <c:pt idx="429">
                  <c:v>45392</c:v>
                </c:pt>
                <c:pt idx="430">
                  <c:v>45393</c:v>
                </c:pt>
                <c:pt idx="431">
                  <c:v>45394</c:v>
                </c:pt>
                <c:pt idx="432">
                  <c:v>45397</c:v>
                </c:pt>
                <c:pt idx="433">
                  <c:v>45398</c:v>
                </c:pt>
                <c:pt idx="434">
                  <c:v>45399</c:v>
                </c:pt>
                <c:pt idx="435">
                  <c:v>45400</c:v>
                </c:pt>
                <c:pt idx="436">
                  <c:v>45401</c:v>
                </c:pt>
                <c:pt idx="437">
                  <c:v>45404</c:v>
                </c:pt>
                <c:pt idx="438">
                  <c:v>45405</c:v>
                </c:pt>
                <c:pt idx="439">
                  <c:v>45406</c:v>
                </c:pt>
                <c:pt idx="440">
                  <c:v>45407</c:v>
                </c:pt>
                <c:pt idx="441">
                  <c:v>45408</c:v>
                </c:pt>
                <c:pt idx="442">
                  <c:v>45411</c:v>
                </c:pt>
                <c:pt idx="443">
                  <c:v>45412</c:v>
                </c:pt>
                <c:pt idx="444">
                  <c:v>45413</c:v>
                </c:pt>
                <c:pt idx="445">
                  <c:v>45414</c:v>
                </c:pt>
                <c:pt idx="446">
                  <c:v>45415</c:v>
                </c:pt>
                <c:pt idx="447">
                  <c:v>45418</c:v>
                </c:pt>
                <c:pt idx="448">
                  <c:v>45419</c:v>
                </c:pt>
                <c:pt idx="449">
                  <c:v>45420</c:v>
                </c:pt>
                <c:pt idx="450">
                  <c:v>45421</c:v>
                </c:pt>
                <c:pt idx="451">
                  <c:v>45422</c:v>
                </c:pt>
                <c:pt idx="452">
                  <c:v>45425</c:v>
                </c:pt>
                <c:pt idx="453">
                  <c:v>45426</c:v>
                </c:pt>
                <c:pt idx="454">
                  <c:v>45427</c:v>
                </c:pt>
                <c:pt idx="455">
                  <c:v>45428</c:v>
                </c:pt>
                <c:pt idx="456">
                  <c:v>45429</c:v>
                </c:pt>
                <c:pt idx="457">
                  <c:v>45433</c:v>
                </c:pt>
                <c:pt idx="458">
                  <c:v>45434</c:v>
                </c:pt>
                <c:pt idx="459">
                  <c:v>45435</c:v>
                </c:pt>
                <c:pt idx="460">
                  <c:v>45436</c:v>
                </c:pt>
                <c:pt idx="461">
                  <c:v>45439</c:v>
                </c:pt>
                <c:pt idx="462">
                  <c:v>45440</c:v>
                </c:pt>
                <c:pt idx="463">
                  <c:v>45441</c:v>
                </c:pt>
                <c:pt idx="464">
                  <c:v>45442</c:v>
                </c:pt>
                <c:pt idx="465">
                  <c:v>45443</c:v>
                </c:pt>
                <c:pt idx="466">
                  <c:v>45446</c:v>
                </c:pt>
                <c:pt idx="467">
                  <c:v>45447</c:v>
                </c:pt>
                <c:pt idx="468">
                  <c:v>45448</c:v>
                </c:pt>
                <c:pt idx="469">
                  <c:v>45449</c:v>
                </c:pt>
                <c:pt idx="470">
                  <c:v>45450</c:v>
                </c:pt>
                <c:pt idx="471">
                  <c:v>45453</c:v>
                </c:pt>
                <c:pt idx="472">
                  <c:v>45454</c:v>
                </c:pt>
                <c:pt idx="473">
                  <c:v>45455</c:v>
                </c:pt>
                <c:pt idx="474">
                  <c:v>45456</c:v>
                </c:pt>
                <c:pt idx="475">
                  <c:v>45457</c:v>
                </c:pt>
                <c:pt idx="476">
                  <c:v>45460</c:v>
                </c:pt>
                <c:pt idx="477">
                  <c:v>45461</c:v>
                </c:pt>
                <c:pt idx="478">
                  <c:v>45462</c:v>
                </c:pt>
                <c:pt idx="479">
                  <c:v>45463</c:v>
                </c:pt>
                <c:pt idx="480">
                  <c:v>45464</c:v>
                </c:pt>
                <c:pt idx="481">
                  <c:v>45467</c:v>
                </c:pt>
                <c:pt idx="482">
                  <c:v>45468</c:v>
                </c:pt>
                <c:pt idx="483">
                  <c:v>45469</c:v>
                </c:pt>
                <c:pt idx="484">
                  <c:v>45470</c:v>
                </c:pt>
                <c:pt idx="485">
                  <c:v>45471</c:v>
                </c:pt>
                <c:pt idx="486">
                  <c:v>45475</c:v>
                </c:pt>
                <c:pt idx="487">
                  <c:v>45476</c:v>
                </c:pt>
                <c:pt idx="488">
                  <c:v>45477</c:v>
                </c:pt>
                <c:pt idx="489">
                  <c:v>45478</c:v>
                </c:pt>
                <c:pt idx="490">
                  <c:v>45481</c:v>
                </c:pt>
                <c:pt idx="491">
                  <c:v>45482</c:v>
                </c:pt>
                <c:pt idx="492">
                  <c:v>45483</c:v>
                </c:pt>
                <c:pt idx="493">
                  <c:v>45484</c:v>
                </c:pt>
                <c:pt idx="494">
                  <c:v>45485</c:v>
                </c:pt>
                <c:pt idx="495">
                  <c:v>45488</c:v>
                </c:pt>
                <c:pt idx="496">
                  <c:v>45489</c:v>
                </c:pt>
                <c:pt idx="497">
                  <c:v>45490</c:v>
                </c:pt>
                <c:pt idx="498">
                  <c:v>45491</c:v>
                </c:pt>
                <c:pt idx="499">
                  <c:v>45492</c:v>
                </c:pt>
                <c:pt idx="500">
                  <c:v>45495</c:v>
                </c:pt>
                <c:pt idx="501">
                  <c:v>45496</c:v>
                </c:pt>
                <c:pt idx="502">
                  <c:v>45497</c:v>
                </c:pt>
                <c:pt idx="503">
                  <c:v>45498</c:v>
                </c:pt>
                <c:pt idx="504">
                  <c:v>45499</c:v>
                </c:pt>
                <c:pt idx="505">
                  <c:v>45502</c:v>
                </c:pt>
                <c:pt idx="506">
                  <c:v>45503</c:v>
                </c:pt>
                <c:pt idx="507">
                  <c:v>45504</c:v>
                </c:pt>
                <c:pt idx="508">
                  <c:v>45505</c:v>
                </c:pt>
                <c:pt idx="509">
                  <c:v>45506</c:v>
                </c:pt>
                <c:pt idx="510">
                  <c:v>45510</c:v>
                </c:pt>
                <c:pt idx="511">
                  <c:v>45511</c:v>
                </c:pt>
                <c:pt idx="512">
                  <c:v>45512</c:v>
                </c:pt>
                <c:pt idx="513">
                  <c:v>45513</c:v>
                </c:pt>
                <c:pt idx="514">
                  <c:v>45516</c:v>
                </c:pt>
                <c:pt idx="515">
                  <c:v>45517</c:v>
                </c:pt>
                <c:pt idx="516">
                  <c:v>45518</c:v>
                </c:pt>
                <c:pt idx="517">
                  <c:v>45519</c:v>
                </c:pt>
                <c:pt idx="518">
                  <c:v>45520</c:v>
                </c:pt>
                <c:pt idx="519">
                  <c:v>45523</c:v>
                </c:pt>
                <c:pt idx="520">
                  <c:v>45524</c:v>
                </c:pt>
                <c:pt idx="521">
                  <c:v>45525</c:v>
                </c:pt>
                <c:pt idx="522">
                  <c:v>45526</c:v>
                </c:pt>
                <c:pt idx="523">
                  <c:v>45527</c:v>
                </c:pt>
                <c:pt idx="524">
                  <c:v>45530</c:v>
                </c:pt>
                <c:pt idx="525">
                  <c:v>45531</c:v>
                </c:pt>
                <c:pt idx="526">
                  <c:v>45532</c:v>
                </c:pt>
                <c:pt idx="527">
                  <c:v>45533</c:v>
                </c:pt>
                <c:pt idx="528">
                  <c:v>45534</c:v>
                </c:pt>
                <c:pt idx="529">
                  <c:v>45538</c:v>
                </c:pt>
                <c:pt idx="530">
                  <c:v>45539</c:v>
                </c:pt>
                <c:pt idx="531">
                  <c:v>45540</c:v>
                </c:pt>
                <c:pt idx="532">
                  <c:v>45541</c:v>
                </c:pt>
                <c:pt idx="533">
                  <c:v>45544</c:v>
                </c:pt>
                <c:pt idx="534">
                  <c:v>45545</c:v>
                </c:pt>
                <c:pt idx="535">
                  <c:v>45546</c:v>
                </c:pt>
                <c:pt idx="536">
                  <c:v>45547</c:v>
                </c:pt>
                <c:pt idx="537">
                  <c:v>45548</c:v>
                </c:pt>
                <c:pt idx="538">
                  <c:v>45551</c:v>
                </c:pt>
                <c:pt idx="539">
                  <c:v>45552</c:v>
                </c:pt>
                <c:pt idx="540">
                  <c:v>45553</c:v>
                </c:pt>
                <c:pt idx="541">
                  <c:v>45554</c:v>
                </c:pt>
                <c:pt idx="542">
                  <c:v>45555</c:v>
                </c:pt>
                <c:pt idx="543">
                  <c:v>45558</c:v>
                </c:pt>
                <c:pt idx="544">
                  <c:v>45559</c:v>
                </c:pt>
                <c:pt idx="545">
                  <c:v>45560</c:v>
                </c:pt>
                <c:pt idx="546">
                  <c:v>45561</c:v>
                </c:pt>
                <c:pt idx="547">
                  <c:v>45562</c:v>
                </c:pt>
                <c:pt idx="548">
                  <c:v>45565</c:v>
                </c:pt>
                <c:pt idx="549">
                  <c:v>45566</c:v>
                </c:pt>
                <c:pt idx="550">
                  <c:v>45567</c:v>
                </c:pt>
                <c:pt idx="551">
                  <c:v>45568</c:v>
                </c:pt>
                <c:pt idx="552">
                  <c:v>45569</c:v>
                </c:pt>
                <c:pt idx="553">
                  <c:v>45572</c:v>
                </c:pt>
                <c:pt idx="554">
                  <c:v>45573</c:v>
                </c:pt>
                <c:pt idx="555">
                  <c:v>45574</c:v>
                </c:pt>
                <c:pt idx="556">
                  <c:v>45575</c:v>
                </c:pt>
                <c:pt idx="557">
                  <c:v>45576</c:v>
                </c:pt>
                <c:pt idx="558">
                  <c:v>45580</c:v>
                </c:pt>
                <c:pt idx="559">
                  <c:v>45581</c:v>
                </c:pt>
                <c:pt idx="560">
                  <c:v>45582</c:v>
                </c:pt>
                <c:pt idx="561">
                  <c:v>45583</c:v>
                </c:pt>
                <c:pt idx="562">
                  <c:v>45586</c:v>
                </c:pt>
                <c:pt idx="563">
                  <c:v>45587</c:v>
                </c:pt>
                <c:pt idx="564">
                  <c:v>45588</c:v>
                </c:pt>
                <c:pt idx="565">
                  <c:v>45589</c:v>
                </c:pt>
                <c:pt idx="566">
                  <c:v>45590</c:v>
                </c:pt>
                <c:pt idx="567">
                  <c:v>45593</c:v>
                </c:pt>
                <c:pt idx="568">
                  <c:v>45594</c:v>
                </c:pt>
                <c:pt idx="569">
                  <c:v>45595</c:v>
                </c:pt>
                <c:pt idx="570">
                  <c:v>45596</c:v>
                </c:pt>
                <c:pt idx="571">
                  <c:v>45597</c:v>
                </c:pt>
                <c:pt idx="572">
                  <c:v>45600</c:v>
                </c:pt>
                <c:pt idx="573">
                  <c:v>45601</c:v>
                </c:pt>
                <c:pt idx="574">
                  <c:v>45602</c:v>
                </c:pt>
                <c:pt idx="575">
                  <c:v>45603</c:v>
                </c:pt>
                <c:pt idx="576">
                  <c:v>45604</c:v>
                </c:pt>
                <c:pt idx="577">
                  <c:v>45607</c:v>
                </c:pt>
                <c:pt idx="578">
                  <c:v>45608</c:v>
                </c:pt>
                <c:pt idx="579">
                  <c:v>45609</c:v>
                </c:pt>
                <c:pt idx="580">
                  <c:v>45610</c:v>
                </c:pt>
                <c:pt idx="581">
                  <c:v>45611</c:v>
                </c:pt>
                <c:pt idx="582">
                  <c:v>45614</c:v>
                </c:pt>
                <c:pt idx="583">
                  <c:v>45615</c:v>
                </c:pt>
                <c:pt idx="584">
                  <c:v>45616</c:v>
                </c:pt>
                <c:pt idx="585">
                  <c:v>45617</c:v>
                </c:pt>
                <c:pt idx="586">
                  <c:v>45618</c:v>
                </c:pt>
                <c:pt idx="587">
                  <c:v>45621</c:v>
                </c:pt>
                <c:pt idx="588">
                  <c:v>45622</c:v>
                </c:pt>
                <c:pt idx="589">
                  <c:v>45623</c:v>
                </c:pt>
                <c:pt idx="590">
                  <c:v>45624</c:v>
                </c:pt>
                <c:pt idx="591">
                  <c:v>45625</c:v>
                </c:pt>
                <c:pt idx="592">
                  <c:v>45628</c:v>
                </c:pt>
                <c:pt idx="593">
                  <c:v>45629</c:v>
                </c:pt>
                <c:pt idx="594">
                  <c:v>45630</c:v>
                </c:pt>
                <c:pt idx="595">
                  <c:v>45631</c:v>
                </c:pt>
                <c:pt idx="596">
                  <c:v>45632</c:v>
                </c:pt>
                <c:pt idx="597">
                  <c:v>45635</c:v>
                </c:pt>
                <c:pt idx="598">
                  <c:v>45636</c:v>
                </c:pt>
                <c:pt idx="599">
                  <c:v>45637</c:v>
                </c:pt>
                <c:pt idx="600">
                  <c:v>45638</c:v>
                </c:pt>
                <c:pt idx="601">
                  <c:v>45639</c:v>
                </c:pt>
                <c:pt idx="602">
                  <c:v>45642</c:v>
                </c:pt>
                <c:pt idx="603">
                  <c:v>45643</c:v>
                </c:pt>
                <c:pt idx="604">
                  <c:v>45644</c:v>
                </c:pt>
                <c:pt idx="605">
                  <c:v>45645</c:v>
                </c:pt>
                <c:pt idx="606">
                  <c:v>45646</c:v>
                </c:pt>
                <c:pt idx="607">
                  <c:v>45649</c:v>
                </c:pt>
                <c:pt idx="608">
                  <c:v>45650</c:v>
                </c:pt>
                <c:pt idx="609">
                  <c:v>45653</c:v>
                </c:pt>
                <c:pt idx="610">
                  <c:v>45656</c:v>
                </c:pt>
                <c:pt idx="611">
                  <c:v>45657</c:v>
                </c:pt>
                <c:pt idx="612">
                  <c:v>45659</c:v>
                </c:pt>
                <c:pt idx="613">
                  <c:v>45660</c:v>
                </c:pt>
                <c:pt idx="614">
                  <c:v>45663</c:v>
                </c:pt>
                <c:pt idx="615">
                  <c:v>45664</c:v>
                </c:pt>
                <c:pt idx="616">
                  <c:v>45665</c:v>
                </c:pt>
                <c:pt idx="617">
                  <c:v>45666</c:v>
                </c:pt>
                <c:pt idx="618">
                  <c:v>45667</c:v>
                </c:pt>
                <c:pt idx="619">
                  <c:v>45670</c:v>
                </c:pt>
                <c:pt idx="620">
                  <c:v>45671</c:v>
                </c:pt>
                <c:pt idx="621">
                  <c:v>45672</c:v>
                </c:pt>
                <c:pt idx="622">
                  <c:v>45673</c:v>
                </c:pt>
                <c:pt idx="623">
                  <c:v>45674</c:v>
                </c:pt>
                <c:pt idx="624">
                  <c:v>45677</c:v>
                </c:pt>
                <c:pt idx="625">
                  <c:v>45678</c:v>
                </c:pt>
                <c:pt idx="626">
                  <c:v>45679</c:v>
                </c:pt>
                <c:pt idx="627">
                  <c:v>45680</c:v>
                </c:pt>
                <c:pt idx="628">
                  <c:v>45681</c:v>
                </c:pt>
                <c:pt idx="629">
                  <c:v>45684</c:v>
                </c:pt>
                <c:pt idx="630">
                  <c:v>45685</c:v>
                </c:pt>
                <c:pt idx="631">
                  <c:v>45686</c:v>
                </c:pt>
                <c:pt idx="632">
                  <c:v>45687</c:v>
                </c:pt>
                <c:pt idx="633">
                  <c:v>45688</c:v>
                </c:pt>
                <c:pt idx="634">
                  <c:v>45691</c:v>
                </c:pt>
                <c:pt idx="635">
                  <c:v>45692</c:v>
                </c:pt>
                <c:pt idx="636">
                  <c:v>45693</c:v>
                </c:pt>
                <c:pt idx="637">
                  <c:v>45694</c:v>
                </c:pt>
                <c:pt idx="638">
                  <c:v>45695</c:v>
                </c:pt>
                <c:pt idx="639">
                  <c:v>45698</c:v>
                </c:pt>
                <c:pt idx="640">
                  <c:v>45699</c:v>
                </c:pt>
                <c:pt idx="641">
                  <c:v>45700</c:v>
                </c:pt>
                <c:pt idx="642">
                  <c:v>45701</c:v>
                </c:pt>
                <c:pt idx="643">
                  <c:v>45702</c:v>
                </c:pt>
                <c:pt idx="644">
                  <c:v>45706</c:v>
                </c:pt>
                <c:pt idx="645">
                  <c:v>45707</c:v>
                </c:pt>
                <c:pt idx="646">
                  <c:v>45708</c:v>
                </c:pt>
                <c:pt idx="647">
                  <c:v>45709</c:v>
                </c:pt>
                <c:pt idx="648">
                  <c:v>45712</c:v>
                </c:pt>
                <c:pt idx="649">
                  <c:v>45713</c:v>
                </c:pt>
                <c:pt idx="650">
                  <c:v>45714</c:v>
                </c:pt>
                <c:pt idx="651">
                  <c:v>45715</c:v>
                </c:pt>
                <c:pt idx="652">
                  <c:v>45716</c:v>
                </c:pt>
                <c:pt idx="653">
                  <c:v>45719</c:v>
                </c:pt>
                <c:pt idx="654">
                  <c:v>45720</c:v>
                </c:pt>
                <c:pt idx="655">
                  <c:v>45721</c:v>
                </c:pt>
                <c:pt idx="656">
                  <c:v>45722</c:v>
                </c:pt>
                <c:pt idx="657">
                  <c:v>45723</c:v>
                </c:pt>
                <c:pt idx="658">
                  <c:v>45726</c:v>
                </c:pt>
                <c:pt idx="659">
                  <c:v>45727</c:v>
                </c:pt>
                <c:pt idx="660">
                  <c:v>45728</c:v>
                </c:pt>
                <c:pt idx="661">
                  <c:v>45729</c:v>
                </c:pt>
                <c:pt idx="662">
                  <c:v>45730</c:v>
                </c:pt>
                <c:pt idx="663">
                  <c:v>45733</c:v>
                </c:pt>
                <c:pt idx="664">
                  <c:v>45734</c:v>
                </c:pt>
                <c:pt idx="665">
                  <c:v>45735</c:v>
                </c:pt>
                <c:pt idx="666">
                  <c:v>45736</c:v>
                </c:pt>
                <c:pt idx="667">
                  <c:v>45737</c:v>
                </c:pt>
                <c:pt idx="668">
                  <c:v>45740</c:v>
                </c:pt>
                <c:pt idx="669">
                  <c:v>45741</c:v>
                </c:pt>
                <c:pt idx="670">
                  <c:v>45742</c:v>
                </c:pt>
                <c:pt idx="671">
                  <c:v>45743</c:v>
                </c:pt>
                <c:pt idx="672">
                  <c:v>45744</c:v>
                </c:pt>
                <c:pt idx="673">
                  <c:v>45747</c:v>
                </c:pt>
                <c:pt idx="674">
                  <c:v>45748</c:v>
                </c:pt>
                <c:pt idx="675">
                  <c:v>45749</c:v>
                </c:pt>
                <c:pt idx="676">
                  <c:v>45750</c:v>
                </c:pt>
                <c:pt idx="677">
                  <c:v>45751</c:v>
                </c:pt>
                <c:pt idx="678">
                  <c:v>45754</c:v>
                </c:pt>
                <c:pt idx="679">
                  <c:v>45755</c:v>
                </c:pt>
                <c:pt idx="680">
                  <c:v>45756</c:v>
                </c:pt>
                <c:pt idx="681">
                  <c:v>45757</c:v>
                </c:pt>
                <c:pt idx="682">
                  <c:v>45758</c:v>
                </c:pt>
                <c:pt idx="683">
                  <c:v>45761</c:v>
                </c:pt>
                <c:pt idx="684">
                  <c:v>45762</c:v>
                </c:pt>
                <c:pt idx="685">
                  <c:v>45763</c:v>
                </c:pt>
                <c:pt idx="686">
                  <c:v>45764</c:v>
                </c:pt>
                <c:pt idx="687">
                  <c:v>45768</c:v>
                </c:pt>
                <c:pt idx="688">
                  <c:v>45769</c:v>
                </c:pt>
                <c:pt idx="689">
                  <c:v>45770</c:v>
                </c:pt>
                <c:pt idx="690">
                  <c:v>45771</c:v>
                </c:pt>
                <c:pt idx="691">
                  <c:v>45772</c:v>
                </c:pt>
                <c:pt idx="692">
                  <c:v>45775</c:v>
                </c:pt>
                <c:pt idx="693">
                  <c:v>45776</c:v>
                </c:pt>
                <c:pt idx="694">
                  <c:v>45777</c:v>
                </c:pt>
                <c:pt idx="695">
                  <c:v>45778</c:v>
                </c:pt>
                <c:pt idx="696">
                  <c:v>45779</c:v>
                </c:pt>
                <c:pt idx="697">
                  <c:v>45782</c:v>
                </c:pt>
                <c:pt idx="698">
                  <c:v>45783</c:v>
                </c:pt>
                <c:pt idx="699">
                  <c:v>45784</c:v>
                </c:pt>
                <c:pt idx="700">
                  <c:v>45785</c:v>
                </c:pt>
                <c:pt idx="701">
                  <c:v>45786</c:v>
                </c:pt>
                <c:pt idx="702">
                  <c:v>45789</c:v>
                </c:pt>
                <c:pt idx="703">
                  <c:v>45790</c:v>
                </c:pt>
                <c:pt idx="704">
                  <c:v>45791</c:v>
                </c:pt>
                <c:pt idx="705">
                  <c:v>45792</c:v>
                </c:pt>
                <c:pt idx="706">
                  <c:v>45793</c:v>
                </c:pt>
                <c:pt idx="707">
                  <c:v>45797</c:v>
                </c:pt>
                <c:pt idx="708">
                  <c:v>45798</c:v>
                </c:pt>
                <c:pt idx="709">
                  <c:v>45799</c:v>
                </c:pt>
                <c:pt idx="710">
                  <c:v>45800</c:v>
                </c:pt>
                <c:pt idx="711">
                  <c:v>45803</c:v>
                </c:pt>
                <c:pt idx="712">
                  <c:v>45804</c:v>
                </c:pt>
                <c:pt idx="713">
                  <c:v>45805</c:v>
                </c:pt>
                <c:pt idx="714">
                  <c:v>45806</c:v>
                </c:pt>
                <c:pt idx="715">
                  <c:v>45807</c:v>
                </c:pt>
                <c:pt idx="716">
                  <c:v>45810</c:v>
                </c:pt>
                <c:pt idx="717">
                  <c:v>45811</c:v>
                </c:pt>
                <c:pt idx="718">
                  <c:v>45812</c:v>
                </c:pt>
                <c:pt idx="719">
                  <c:v>45813</c:v>
                </c:pt>
                <c:pt idx="720">
                  <c:v>45814</c:v>
                </c:pt>
                <c:pt idx="721">
                  <c:v>45817</c:v>
                </c:pt>
                <c:pt idx="722">
                  <c:v>45818</c:v>
                </c:pt>
                <c:pt idx="723">
                  <c:v>45819</c:v>
                </c:pt>
                <c:pt idx="724">
                  <c:v>45820</c:v>
                </c:pt>
                <c:pt idx="725">
                  <c:v>45821</c:v>
                </c:pt>
                <c:pt idx="726">
                  <c:v>45824</c:v>
                </c:pt>
                <c:pt idx="727">
                  <c:v>45825</c:v>
                </c:pt>
                <c:pt idx="728">
                  <c:v>45826</c:v>
                </c:pt>
                <c:pt idx="729">
                  <c:v>45827</c:v>
                </c:pt>
                <c:pt idx="730">
                  <c:v>45828</c:v>
                </c:pt>
                <c:pt idx="731">
                  <c:v>45831</c:v>
                </c:pt>
                <c:pt idx="732">
                  <c:v>45832</c:v>
                </c:pt>
                <c:pt idx="733">
                  <c:v>45833</c:v>
                </c:pt>
                <c:pt idx="734">
                  <c:v>45834</c:v>
                </c:pt>
                <c:pt idx="735">
                  <c:v>45835</c:v>
                </c:pt>
                <c:pt idx="736">
                  <c:v>45838</c:v>
                </c:pt>
                <c:pt idx="737">
                  <c:v>45840</c:v>
                </c:pt>
                <c:pt idx="738">
                  <c:v>45841</c:v>
                </c:pt>
                <c:pt idx="739">
                  <c:v>45842</c:v>
                </c:pt>
                <c:pt idx="740">
                  <c:v>45845</c:v>
                </c:pt>
                <c:pt idx="741">
                  <c:v>45846</c:v>
                </c:pt>
                <c:pt idx="742">
                  <c:v>45847</c:v>
                </c:pt>
                <c:pt idx="743">
                  <c:v>45848</c:v>
                </c:pt>
                <c:pt idx="744">
                  <c:v>45849</c:v>
                </c:pt>
                <c:pt idx="745">
                  <c:v>45852</c:v>
                </c:pt>
                <c:pt idx="746">
                  <c:v>45853</c:v>
                </c:pt>
                <c:pt idx="747">
                  <c:v>45854</c:v>
                </c:pt>
                <c:pt idx="748">
                  <c:v>45855</c:v>
                </c:pt>
                <c:pt idx="749">
                  <c:v>45856</c:v>
                </c:pt>
                <c:pt idx="750">
                  <c:v>45859</c:v>
                </c:pt>
                <c:pt idx="751">
                  <c:v>45860</c:v>
                </c:pt>
              </c:numCache>
            </c:numRef>
          </c:cat>
          <c:val>
            <c:numRef>
              <c:f>'Pane 1'!$B$37:$B$788</c:f>
              <c:numCache>
                <c:formatCode>0.00\x</c:formatCode>
                <c:ptCount val="752"/>
                <c:pt idx="0">
                  <c:v>0.65435459895187786</c:v>
                </c:pt>
                <c:pt idx="1">
                  <c:v>0.65598640593180768</c:v>
                </c:pt>
                <c:pt idx="2">
                  <c:v>0.66632625763057884</c:v>
                </c:pt>
                <c:pt idx="3">
                  <c:v>0.69698049224312364</c:v>
                </c:pt>
                <c:pt idx="4">
                  <c:v>0.70827415762669277</c:v>
                </c:pt>
                <c:pt idx="5">
                  <c:v>0.71150091916485536</c:v>
                </c:pt>
                <c:pt idx="6">
                  <c:v>0.69214034993587981</c:v>
                </c:pt>
                <c:pt idx="7">
                  <c:v>0.72440796531750584</c:v>
                </c:pt>
                <c:pt idx="8">
                  <c:v>0.69859387301220499</c:v>
                </c:pt>
                <c:pt idx="9">
                  <c:v>0.7227945845484246</c:v>
                </c:pt>
                <c:pt idx="10">
                  <c:v>0.71795444224118066</c:v>
                </c:pt>
                <c:pt idx="11">
                  <c:v>0.72440796531750584</c:v>
                </c:pt>
                <c:pt idx="12">
                  <c:v>0.72602134608658719</c:v>
                </c:pt>
                <c:pt idx="13">
                  <c:v>0.74054177300831892</c:v>
                </c:pt>
                <c:pt idx="14">
                  <c:v>0.73570163070107497</c:v>
                </c:pt>
                <c:pt idx="15">
                  <c:v>0.73408824993199373</c:v>
                </c:pt>
                <c:pt idx="16">
                  <c:v>0.70343401531944894</c:v>
                </c:pt>
                <c:pt idx="17">
                  <c:v>0.72440796531750584</c:v>
                </c:pt>
                <c:pt idx="18">
                  <c:v>0.73892839223923756</c:v>
                </c:pt>
                <c:pt idx="19">
                  <c:v>0.73086148839383103</c:v>
                </c:pt>
                <c:pt idx="20">
                  <c:v>0.74054177300831892</c:v>
                </c:pt>
                <c:pt idx="21">
                  <c:v>0.75667558069913199</c:v>
                </c:pt>
                <c:pt idx="22">
                  <c:v>0.76151572300637582</c:v>
                </c:pt>
                <c:pt idx="23">
                  <c:v>0.71795444224118066</c:v>
                </c:pt>
                <c:pt idx="24">
                  <c:v>0.71150091916485536</c:v>
                </c:pt>
                <c:pt idx="25">
                  <c:v>0.6953671114740424</c:v>
                </c:pt>
                <c:pt idx="26">
                  <c:v>0.6953671114740424</c:v>
                </c:pt>
                <c:pt idx="27">
                  <c:v>0.65987273455425366</c:v>
                </c:pt>
                <c:pt idx="28">
                  <c:v>0.69698049224312364</c:v>
                </c:pt>
                <c:pt idx="29">
                  <c:v>0.6953671114740424</c:v>
                </c:pt>
                <c:pt idx="30">
                  <c:v>0.72440796531750584</c:v>
                </c:pt>
                <c:pt idx="31">
                  <c:v>0.72763472685566843</c:v>
                </c:pt>
                <c:pt idx="32">
                  <c:v>0.74538191531556286</c:v>
                </c:pt>
                <c:pt idx="33">
                  <c:v>0.74538191531556286</c:v>
                </c:pt>
                <c:pt idx="34">
                  <c:v>0.72118120377934325</c:v>
                </c:pt>
                <c:pt idx="35">
                  <c:v>0.7195678230102619</c:v>
                </c:pt>
                <c:pt idx="36">
                  <c:v>0.70343401531944894</c:v>
                </c:pt>
                <c:pt idx="37">
                  <c:v>0.70020725378128623</c:v>
                </c:pt>
                <c:pt idx="38">
                  <c:v>0.77603614992810765</c:v>
                </c:pt>
                <c:pt idx="39">
                  <c:v>0.75506219993005064</c:v>
                </c:pt>
                <c:pt idx="40">
                  <c:v>0.76796924608270112</c:v>
                </c:pt>
                <c:pt idx="41">
                  <c:v>0.77119600762086371</c:v>
                </c:pt>
                <c:pt idx="42">
                  <c:v>0.72440796531750584</c:v>
                </c:pt>
                <c:pt idx="43">
                  <c:v>0.71795444224118066</c:v>
                </c:pt>
                <c:pt idx="44">
                  <c:v>0.72924810762474979</c:v>
                </c:pt>
                <c:pt idx="45">
                  <c:v>0.77603614992810765</c:v>
                </c:pt>
                <c:pt idx="46">
                  <c:v>0.79539671915708321</c:v>
                </c:pt>
                <c:pt idx="47">
                  <c:v>0.83895799992227849</c:v>
                </c:pt>
                <c:pt idx="48">
                  <c:v>0.86799885376574193</c:v>
                </c:pt>
                <c:pt idx="49">
                  <c:v>0.87606575761114847</c:v>
                </c:pt>
                <c:pt idx="50">
                  <c:v>0.86154533068941674</c:v>
                </c:pt>
                <c:pt idx="51">
                  <c:v>0.86638547299666069</c:v>
                </c:pt>
                <c:pt idx="52">
                  <c:v>0.82927771530779071</c:v>
                </c:pt>
                <c:pt idx="53">
                  <c:v>0.81153052684789628</c:v>
                </c:pt>
                <c:pt idx="54">
                  <c:v>0.81314390761697763</c:v>
                </c:pt>
                <c:pt idx="55">
                  <c:v>0.78894319608075802</c:v>
                </c:pt>
                <c:pt idx="56">
                  <c:v>0.75022205762280669</c:v>
                </c:pt>
                <c:pt idx="57">
                  <c:v>0.75506219993005064</c:v>
                </c:pt>
                <c:pt idx="58">
                  <c:v>0.76151572300637582</c:v>
                </c:pt>
                <c:pt idx="59">
                  <c:v>0.74054177300831892</c:v>
                </c:pt>
                <c:pt idx="60">
                  <c:v>0.75667558069913199</c:v>
                </c:pt>
                <c:pt idx="61">
                  <c:v>0.79216995761892062</c:v>
                </c:pt>
                <c:pt idx="62">
                  <c:v>0.77926291146627025</c:v>
                </c:pt>
                <c:pt idx="63">
                  <c:v>0.79055657684983938</c:v>
                </c:pt>
                <c:pt idx="64">
                  <c:v>0.81637066915514023</c:v>
                </c:pt>
                <c:pt idx="65">
                  <c:v>0.8050770037715711</c:v>
                </c:pt>
                <c:pt idx="66">
                  <c:v>0.80346362300248975</c:v>
                </c:pt>
                <c:pt idx="67">
                  <c:v>0.79701009992616456</c:v>
                </c:pt>
                <c:pt idx="68">
                  <c:v>0.81959743069330282</c:v>
                </c:pt>
                <c:pt idx="69">
                  <c:v>0.77119600762086371</c:v>
                </c:pt>
                <c:pt idx="70">
                  <c:v>0.74860867685372545</c:v>
                </c:pt>
                <c:pt idx="71">
                  <c:v>0.84379814222952243</c:v>
                </c:pt>
                <c:pt idx="72">
                  <c:v>0.84863828453676637</c:v>
                </c:pt>
                <c:pt idx="73">
                  <c:v>0.90671999222369326</c:v>
                </c:pt>
                <c:pt idx="74">
                  <c:v>0.8321233668511534</c:v>
                </c:pt>
                <c:pt idx="75">
                  <c:v>0.857890392782792</c:v>
                </c:pt>
                <c:pt idx="76">
                  <c:v>0.86395322241376582</c:v>
                </c:pt>
                <c:pt idx="77">
                  <c:v>0.85334327055956172</c:v>
                </c:pt>
                <c:pt idx="78">
                  <c:v>0.8427333187053575</c:v>
                </c:pt>
                <c:pt idx="79">
                  <c:v>0.83515478166664026</c:v>
                </c:pt>
                <c:pt idx="80">
                  <c:v>0.82454482981243615</c:v>
                </c:pt>
                <c:pt idx="81">
                  <c:v>0.83060765944340997</c:v>
                </c:pt>
                <c:pt idx="82">
                  <c:v>0.82606053722017958</c:v>
                </c:pt>
                <c:pt idx="83">
                  <c:v>0.85637468537504857</c:v>
                </c:pt>
                <c:pt idx="84">
                  <c:v>0.8472804409285879</c:v>
                </c:pt>
                <c:pt idx="85">
                  <c:v>0.86546892982150925</c:v>
                </c:pt>
                <c:pt idx="86">
                  <c:v>0.84424902611310104</c:v>
                </c:pt>
                <c:pt idx="87">
                  <c:v>0.8063563409195148</c:v>
                </c:pt>
                <c:pt idx="88">
                  <c:v>0.82909195203566655</c:v>
                </c:pt>
                <c:pt idx="89">
                  <c:v>0.8427333187053575</c:v>
                </c:pt>
                <c:pt idx="90">
                  <c:v>0.89578307797637824</c:v>
                </c:pt>
                <c:pt idx="91">
                  <c:v>0.88820454093766099</c:v>
                </c:pt>
                <c:pt idx="92">
                  <c:v>0.86698463722925279</c:v>
                </c:pt>
                <c:pt idx="93">
                  <c:v>0.85637468537504857</c:v>
                </c:pt>
                <c:pt idx="94">
                  <c:v>0.87607888167571346</c:v>
                </c:pt>
                <c:pt idx="95">
                  <c:v>0.87456317426796992</c:v>
                </c:pt>
                <c:pt idx="96">
                  <c:v>0.87001605204473964</c:v>
                </c:pt>
                <c:pt idx="97">
                  <c:v>0.87456317426796992</c:v>
                </c:pt>
                <c:pt idx="98">
                  <c:v>0.89123595575314796</c:v>
                </c:pt>
                <c:pt idx="99">
                  <c:v>0.87759458908345689</c:v>
                </c:pt>
                <c:pt idx="100">
                  <c:v>0.84576473352084447</c:v>
                </c:pt>
                <c:pt idx="101">
                  <c:v>0.85182756315181829</c:v>
                </c:pt>
                <c:pt idx="102">
                  <c:v>0.83515478166664026</c:v>
                </c:pt>
                <c:pt idx="103">
                  <c:v>0.86698463722925279</c:v>
                </c:pt>
                <c:pt idx="104">
                  <c:v>0.8730474668602265</c:v>
                </c:pt>
                <c:pt idx="105">
                  <c:v>0.857890392782792</c:v>
                </c:pt>
                <c:pt idx="106">
                  <c:v>0.86092180759827897</c:v>
                </c:pt>
                <c:pt idx="107">
                  <c:v>0.84424902611310104</c:v>
                </c:pt>
                <c:pt idx="108">
                  <c:v>0.84879614833633132</c:v>
                </c:pt>
                <c:pt idx="109">
                  <c:v>0.83667048907438379</c:v>
                </c:pt>
                <c:pt idx="110">
                  <c:v>0.88365741871443071</c:v>
                </c:pt>
                <c:pt idx="111">
                  <c:v>0.92609722613124723</c:v>
                </c:pt>
                <c:pt idx="112">
                  <c:v>0.91245585946155616</c:v>
                </c:pt>
                <c:pt idx="113">
                  <c:v>0.93064434835447762</c:v>
                </c:pt>
                <c:pt idx="114">
                  <c:v>0.91700298168478656</c:v>
                </c:pt>
                <c:pt idx="115">
                  <c:v>0.9397385928009383</c:v>
                </c:pt>
                <c:pt idx="116">
                  <c:v>0.92912864094673409</c:v>
                </c:pt>
                <c:pt idx="117">
                  <c:v>0.94883283724739897</c:v>
                </c:pt>
                <c:pt idx="118">
                  <c:v>0.9655056187325769</c:v>
                </c:pt>
                <c:pt idx="119">
                  <c:v>0.96702132614032033</c:v>
                </c:pt>
                <c:pt idx="120">
                  <c:v>0.93519147057770791</c:v>
                </c:pt>
                <c:pt idx="121">
                  <c:v>0.93367576316996448</c:v>
                </c:pt>
                <c:pt idx="122">
                  <c:v>0.95641137428611622</c:v>
                </c:pt>
                <c:pt idx="123">
                  <c:v>0.95792708169385965</c:v>
                </c:pt>
                <c:pt idx="124">
                  <c:v>0.9609584965093465</c:v>
                </c:pt>
                <c:pt idx="125">
                  <c:v>0.976115570586781</c:v>
                </c:pt>
                <c:pt idx="126">
                  <c:v>0.98824122984872864</c:v>
                </c:pt>
                <c:pt idx="127">
                  <c:v>0.98066269281001139</c:v>
                </c:pt>
                <c:pt idx="128">
                  <c:v>0.96247420391709004</c:v>
                </c:pt>
                <c:pt idx="129">
                  <c:v>0.94125430020868173</c:v>
                </c:pt>
                <c:pt idx="130">
                  <c:v>0.93822288539319487</c:v>
                </c:pt>
                <c:pt idx="131">
                  <c:v>0.95337995947062937</c:v>
                </c:pt>
                <c:pt idx="132">
                  <c:v>0.92761293353899066</c:v>
                </c:pt>
                <c:pt idx="133">
                  <c:v>0.88972024834540442</c:v>
                </c:pt>
                <c:pt idx="134">
                  <c:v>0.88365741871443071</c:v>
                </c:pt>
                <c:pt idx="135">
                  <c:v>0.89123595575314796</c:v>
                </c:pt>
                <c:pt idx="136">
                  <c:v>0.88214171130668717</c:v>
                </c:pt>
                <c:pt idx="137">
                  <c:v>0.86850034463699621</c:v>
                </c:pt>
                <c:pt idx="138">
                  <c:v>0.8472804409285879</c:v>
                </c:pt>
                <c:pt idx="139">
                  <c:v>0.8427333187053575</c:v>
                </c:pt>
                <c:pt idx="140">
                  <c:v>0.83818619648212722</c:v>
                </c:pt>
                <c:pt idx="141">
                  <c:v>0.81387999495398267</c:v>
                </c:pt>
                <c:pt idx="142">
                  <c:v>0.82008098539172725</c:v>
                </c:pt>
                <c:pt idx="143">
                  <c:v>0.80612875690680186</c:v>
                </c:pt>
                <c:pt idx="144">
                  <c:v>0.79682727125018493</c:v>
                </c:pt>
                <c:pt idx="145">
                  <c:v>0.77667405232751485</c:v>
                </c:pt>
                <c:pt idx="146">
                  <c:v>0.76737256667089793</c:v>
                </c:pt>
                <c:pt idx="147">
                  <c:v>0.76272182384258946</c:v>
                </c:pt>
                <c:pt idx="148">
                  <c:v>0.76892281428033404</c:v>
                </c:pt>
                <c:pt idx="149">
                  <c:v>0.78132479515582332</c:v>
                </c:pt>
                <c:pt idx="150">
                  <c:v>0.79217652842187647</c:v>
                </c:pt>
                <c:pt idx="151">
                  <c:v>0.78597553798413178</c:v>
                </c:pt>
                <c:pt idx="152">
                  <c:v>0.79062628081244024</c:v>
                </c:pt>
                <c:pt idx="153">
                  <c:v>0.77512380471807873</c:v>
                </c:pt>
                <c:pt idx="154">
                  <c:v>0.7441188525293555</c:v>
                </c:pt>
                <c:pt idx="155">
                  <c:v>0.74101835731048327</c:v>
                </c:pt>
                <c:pt idx="156">
                  <c:v>0.73326711926330246</c:v>
                </c:pt>
                <c:pt idx="157">
                  <c:v>0.75031984296710019</c:v>
                </c:pt>
                <c:pt idx="158">
                  <c:v>0.80612875690680186</c:v>
                </c:pt>
                <c:pt idx="159">
                  <c:v>0.8092292521256742</c:v>
                </c:pt>
                <c:pt idx="160">
                  <c:v>0.81543024256341878</c:v>
                </c:pt>
                <c:pt idx="161">
                  <c:v>0.81543024256341878</c:v>
                </c:pt>
                <c:pt idx="162">
                  <c:v>0.87899039455030126</c:v>
                </c:pt>
                <c:pt idx="163">
                  <c:v>0.90224410869184357</c:v>
                </c:pt>
                <c:pt idx="164">
                  <c:v>0.88054064215973737</c:v>
                </c:pt>
                <c:pt idx="165">
                  <c:v>0.89139237542579053</c:v>
                </c:pt>
                <c:pt idx="166">
                  <c:v>0.90689485152015203</c:v>
                </c:pt>
                <c:pt idx="167">
                  <c:v>0.925497822833386</c:v>
                </c:pt>
                <c:pt idx="168">
                  <c:v>0.93169881327113058</c:v>
                </c:pt>
                <c:pt idx="169">
                  <c:v>0.97045500350703451</c:v>
                </c:pt>
                <c:pt idx="170">
                  <c:v>0.99060822242970459</c:v>
                </c:pt>
                <c:pt idx="171">
                  <c:v>0.99525896525801305</c:v>
                </c:pt>
                <c:pt idx="172">
                  <c:v>0.98595747960139613</c:v>
                </c:pt>
                <c:pt idx="173">
                  <c:v>0.99525896525801305</c:v>
                </c:pt>
                <c:pt idx="174">
                  <c:v>1.0557186220260233</c:v>
                </c:pt>
                <c:pt idx="175">
                  <c:v>1.0510678791977146</c:v>
                </c:pt>
                <c:pt idx="176">
                  <c:v>1.0541683744165871</c:v>
                </c:pt>
                <c:pt idx="177">
                  <c:v>1.0417663935410977</c:v>
                </c:pt>
                <c:pt idx="178">
                  <c:v>1.0712210981203847</c:v>
                </c:pt>
                <c:pt idx="179">
                  <c:v>1.0758718409486931</c:v>
                </c:pt>
                <c:pt idx="180">
                  <c:v>1.0991255550902357</c:v>
                </c:pt>
                <c:pt idx="181">
                  <c:v>1.1068767931374164</c:v>
                </c:pt>
                <c:pt idx="182">
                  <c:v>1.0727713457298209</c:v>
                </c:pt>
                <c:pt idx="183">
                  <c:v>1.0789723361675656</c:v>
                </c:pt>
                <c:pt idx="184">
                  <c:v>1.0572688696354593</c:v>
                </c:pt>
                <c:pt idx="185">
                  <c:v>1.0619196124637678</c:v>
                </c:pt>
                <c:pt idx="186">
                  <c:v>1.0433166411505339</c:v>
                </c:pt>
                <c:pt idx="187">
                  <c:v>1.0541683744165871</c:v>
                </c:pt>
                <c:pt idx="188">
                  <c:v>1.0603693648543318</c:v>
                </c:pt>
                <c:pt idx="189">
                  <c:v>1.0572688696354593</c:v>
                </c:pt>
                <c:pt idx="190">
                  <c:v>1.0712210981203847</c:v>
                </c:pt>
                <c:pt idx="191">
                  <c:v>1.0588191172448955</c:v>
                </c:pt>
                <c:pt idx="192">
                  <c:v>1.0526181268071508</c:v>
                </c:pt>
                <c:pt idx="193">
                  <c:v>1.1053265455279802</c:v>
                </c:pt>
                <c:pt idx="194">
                  <c:v>1.1161782787940333</c:v>
                </c:pt>
                <c:pt idx="195">
                  <c:v>1.122379269231778</c:v>
                </c:pt>
                <c:pt idx="196">
                  <c:v>1.1068767931374164</c:v>
                </c:pt>
                <c:pt idx="197">
                  <c:v>1.1037762979185441</c:v>
                </c:pt>
                <c:pt idx="198">
                  <c:v>1.0988497830985386</c:v>
                </c:pt>
                <c:pt idx="199">
                  <c:v>1.1435435330422381</c:v>
                </c:pt>
                <c:pt idx="200">
                  <c:v>1.109637929636673</c:v>
                </c:pt>
                <c:pt idx="201">
                  <c:v>1.106555602054349</c:v>
                </c:pt>
                <c:pt idx="202">
                  <c:v>1.1219672399659695</c:v>
                </c:pt>
                <c:pt idx="203">
                  <c:v>1.0957674555162147</c:v>
                </c:pt>
                <c:pt idx="204">
                  <c:v>1.0942262917250525</c:v>
                </c:pt>
                <c:pt idx="205">
                  <c:v>1.0634030159018115</c:v>
                </c:pt>
                <c:pt idx="206">
                  <c:v>1.0741911624399461</c:v>
                </c:pt>
                <c:pt idx="207">
                  <c:v>1.0495325417813532</c:v>
                </c:pt>
                <c:pt idx="208">
                  <c:v>1.0233327573315985</c:v>
                </c:pt>
                <c:pt idx="209">
                  <c:v>0.98172133497022318</c:v>
                </c:pt>
                <c:pt idx="210">
                  <c:v>0.99559180909068157</c:v>
                </c:pt>
                <c:pt idx="211">
                  <c:v>0.99405064529951959</c:v>
                </c:pt>
                <c:pt idx="212">
                  <c:v>0.97709784359673701</c:v>
                </c:pt>
                <c:pt idx="213">
                  <c:v>0.98634482634370935</c:v>
                </c:pt>
                <c:pt idx="214">
                  <c:v>1.0125446107934641</c:v>
                </c:pt>
                <c:pt idx="215">
                  <c:v>1.0032976280464918</c:v>
                </c:pt>
                <c:pt idx="216">
                  <c:v>1.007921119419978</c:v>
                </c:pt>
                <c:pt idx="217">
                  <c:v>1.0017564642553298</c:v>
                </c:pt>
                <c:pt idx="218">
                  <c:v>0.96939202464092689</c:v>
                </c:pt>
                <c:pt idx="219">
                  <c:v>0.99405064529951959</c:v>
                </c:pt>
                <c:pt idx="220">
                  <c:v>0.99713297288184366</c:v>
                </c:pt>
                <c:pt idx="221">
                  <c:v>0.99867413667300575</c:v>
                </c:pt>
                <c:pt idx="222">
                  <c:v>0.99559180909068157</c:v>
                </c:pt>
                <c:pt idx="223">
                  <c:v>0.99867413667300575</c:v>
                </c:pt>
                <c:pt idx="224">
                  <c:v>0.99250948150835749</c:v>
                </c:pt>
                <c:pt idx="225">
                  <c:v>0.99559180909068157</c:v>
                </c:pt>
                <c:pt idx="226">
                  <c:v>0.9801801711790612</c:v>
                </c:pt>
                <c:pt idx="227">
                  <c:v>0.94781573156465815</c:v>
                </c:pt>
                <c:pt idx="228">
                  <c:v>0.94627456777349617</c:v>
                </c:pt>
                <c:pt idx="229">
                  <c:v>0.93394525744419976</c:v>
                </c:pt>
                <c:pt idx="230">
                  <c:v>0.93856874881768593</c:v>
                </c:pt>
                <c:pt idx="231">
                  <c:v>0.94319224019117209</c:v>
                </c:pt>
                <c:pt idx="232">
                  <c:v>0.94010991260884791</c:v>
                </c:pt>
                <c:pt idx="233">
                  <c:v>0.94165107640001</c:v>
                </c:pt>
                <c:pt idx="234">
                  <c:v>0.97555667980557503</c:v>
                </c:pt>
                <c:pt idx="235">
                  <c:v>0.97401551601441294</c:v>
                </c:pt>
                <c:pt idx="236">
                  <c:v>0.9801801711790612</c:v>
                </c:pt>
                <c:pt idx="237">
                  <c:v>0.97247435222325096</c:v>
                </c:pt>
                <c:pt idx="238">
                  <c:v>0.93702758502652383</c:v>
                </c:pt>
                <c:pt idx="239">
                  <c:v>0.94010991260884791</c:v>
                </c:pt>
                <c:pt idx="240">
                  <c:v>0.98172133497022318</c:v>
                </c:pt>
                <c:pt idx="241">
                  <c:v>0.98326249876138527</c:v>
                </c:pt>
                <c:pt idx="242">
                  <c:v>1.0325797400785708</c:v>
                </c:pt>
                <c:pt idx="243">
                  <c:v>1.0325797400785708</c:v>
                </c:pt>
                <c:pt idx="244">
                  <c:v>1.0341209038697328</c:v>
                </c:pt>
                <c:pt idx="245">
                  <c:v>1.0341209038697328</c:v>
                </c:pt>
                <c:pt idx="246">
                  <c:v>1.0526148693636772</c:v>
                </c:pt>
                <c:pt idx="247">
                  <c:v>1.0464502141990291</c:v>
                </c:pt>
                <c:pt idx="248">
                  <c:v>1.0202504297492743</c:v>
                </c:pt>
                <c:pt idx="249">
                  <c:v>1.0233327573315985</c:v>
                </c:pt>
                <c:pt idx="250">
                  <c:v>1.007921119419978</c:v>
                </c:pt>
                <c:pt idx="251">
                  <c:v>1.0171681021669503</c:v>
                </c:pt>
                <c:pt idx="252">
                  <c:v>1.0032976280464918</c:v>
                </c:pt>
                <c:pt idx="253">
                  <c:v>0.97247435222325096</c:v>
                </c:pt>
                <c:pt idx="254">
                  <c:v>0.98942715392603342</c:v>
                </c:pt>
                <c:pt idx="255">
                  <c:v>1.0125446107934641</c:v>
                </c:pt>
                <c:pt idx="256">
                  <c:v>0.97709784359673701</c:v>
                </c:pt>
                <c:pt idx="257">
                  <c:v>0.94283110057052222</c:v>
                </c:pt>
                <c:pt idx="258">
                  <c:v>0.97683484518126229</c:v>
                </c:pt>
                <c:pt idx="259">
                  <c:v>1.0262948373423388</c:v>
                </c:pt>
                <c:pt idx="260">
                  <c:v>1.0417510848926752</c:v>
                </c:pt>
                <c:pt idx="261">
                  <c:v>1.0448423344027427</c:v>
                </c:pt>
                <c:pt idx="262">
                  <c:v>1.0494792086678435</c:v>
                </c:pt>
                <c:pt idx="263">
                  <c:v>1.0556617076879782</c:v>
                </c:pt>
                <c:pt idx="264">
                  <c:v>1.0371142106275744</c:v>
                </c:pt>
                <c:pt idx="265">
                  <c:v>1.0031104660168342</c:v>
                </c:pt>
                <c:pt idx="266">
                  <c:v>0.9861085937114642</c:v>
                </c:pt>
                <c:pt idx="267">
                  <c:v>0.9783804699362959</c:v>
                </c:pt>
                <c:pt idx="268">
                  <c:v>0.96756109665106049</c:v>
                </c:pt>
                <c:pt idx="269">
                  <c:v>0.9861085937114642</c:v>
                </c:pt>
                <c:pt idx="270">
                  <c:v>0.99847359175173334</c:v>
                </c:pt>
                <c:pt idx="271">
                  <c:v>1.0247492125873052</c:v>
                </c:pt>
                <c:pt idx="272">
                  <c:v>1.0309317116074399</c:v>
                </c:pt>
                <c:pt idx="273">
                  <c:v>1.0123842145470361</c:v>
                </c:pt>
                <c:pt idx="274">
                  <c:v>1.0479335839128099</c:v>
                </c:pt>
                <c:pt idx="275">
                  <c:v>1.0680267057282473</c:v>
                </c:pt>
                <c:pt idx="276">
                  <c:v>1.0711179552383145</c:v>
                </c:pt>
                <c:pt idx="277">
                  <c:v>1.060298581953079</c:v>
                </c:pt>
                <c:pt idx="278">
                  <c:v>1.0572073324430118</c:v>
                </c:pt>
                <c:pt idx="279">
                  <c:v>1.0262948373423388</c:v>
                </c:pt>
                <c:pt idx="280">
                  <c:v>1.0201123383222044</c:v>
                </c:pt>
                <c:pt idx="281">
                  <c:v>1.0062017155269016</c:v>
                </c:pt>
                <c:pt idx="282">
                  <c:v>1.0077473402819352</c:v>
                </c:pt>
                <c:pt idx="283">
                  <c:v>1.0092929650369689</c:v>
                </c:pt>
                <c:pt idx="284">
                  <c:v>1.0293860868524061</c:v>
                </c:pt>
                <c:pt idx="285">
                  <c:v>1.0340229611175071</c:v>
                </c:pt>
                <c:pt idx="286">
                  <c:v>1.0479335839128099</c:v>
                </c:pt>
                <c:pt idx="287">
                  <c:v>1.0803917037685165</c:v>
                </c:pt>
                <c:pt idx="288">
                  <c:v>1.0927567018087856</c:v>
                </c:pt>
                <c:pt idx="289">
                  <c:v>1.0742092047483818</c:v>
                </c:pt>
                <c:pt idx="290">
                  <c:v>1.0896654522987181</c:v>
                </c:pt>
                <c:pt idx="291">
                  <c:v>1.0417510848926752</c:v>
                </c:pt>
                <c:pt idx="292">
                  <c:v>1.038659835382608</c:v>
                </c:pt>
                <c:pt idx="293">
                  <c:v>1.0185667135671708</c:v>
                </c:pt>
                <c:pt idx="294">
                  <c:v>0.98765421846649781</c:v>
                </c:pt>
                <c:pt idx="295">
                  <c:v>0.95365047385575763</c:v>
                </c:pt>
                <c:pt idx="296">
                  <c:v>0.9598329728758922</c:v>
                </c:pt>
                <c:pt idx="297">
                  <c:v>0.95674172336582497</c:v>
                </c:pt>
                <c:pt idx="298">
                  <c:v>0.91964672924501756</c:v>
                </c:pt>
                <c:pt idx="299">
                  <c:v>0.94128547581548849</c:v>
                </c:pt>
                <c:pt idx="300">
                  <c:v>0.93355735204032031</c:v>
                </c:pt>
                <c:pt idx="301">
                  <c:v>0.94437672532555583</c:v>
                </c:pt>
                <c:pt idx="302">
                  <c:v>0.96910672140609411</c:v>
                </c:pt>
                <c:pt idx="303">
                  <c:v>1.0108385897920025</c:v>
                </c:pt>
                <c:pt idx="304">
                  <c:v>1.0355685858725407</c:v>
                </c:pt>
                <c:pt idx="305">
                  <c:v>1.0278404620973725</c:v>
                </c:pt>
                <c:pt idx="306">
                  <c:v>1.0819373285235501</c:v>
                </c:pt>
                <c:pt idx="307">
                  <c:v>1.0803917037685165</c:v>
                </c:pt>
                <c:pt idx="308">
                  <c:v>1.1190323226443575</c:v>
                </c:pt>
                <c:pt idx="309">
                  <c:v>1.1267604464195258</c:v>
                </c:pt>
                <c:pt idx="310">
                  <c:v>1.1375798197047611</c:v>
                </c:pt>
                <c:pt idx="311">
                  <c:v>1.1329429454396602</c:v>
                </c:pt>
                <c:pt idx="312">
                  <c:v>1.1360341949497275</c:v>
                </c:pt>
                <c:pt idx="313">
                  <c:v>1.146853568234963</c:v>
                </c:pt>
                <c:pt idx="314">
                  <c:v>1.1344885701946938</c:v>
                </c:pt>
                <c:pt idx="315">
                  <c:v>1.1190323226443575</c:v>
                </c:pt>
                <c:pt idx="316">
                  <c:v>1.1391254444597949</c:v>
                </c:pt>
                <c:pt idx="317">
                  <c:v>1.1283060711745594</c:v>
                </c:pt>
                <c:pt idx="318">
                  <c:v>1.1190323226443575</c:v>
                </c:pt>
                <c:pt idx="319">
                  <c:v>1.1313973206846266</c:v>
                </c:pt>
                <c:pt idx="320">
                  <c:v>1.1267604464195258</c:v>
                </c:pt>
                <c:pt idx="321">
                  <c:v>1.1715835643155013</c:v>
                </c:pt>
                <c:pt idx="322">
                  <c:v>1.1592185662752321</c:v>
                </c:pt>
                <c:pt idx="323">
                  <c:v>1.1391254444597949</c:v>
                </c:pt>
                <c:pt idx="324">
                  <c:v>1.084206043424067</c:v>
                </c:pt>
                <c:pt idx="325">
                  <c:v>1.1186490530908537</c:v>
                </c:pt>
                <c:pt idx="326">
                  <c:v>1.0707283439892374</c:v>
                </c:pt>
                <c:pt idx="327">
                  <c:v>1.0647382553515354</c:v>
                </c:pt>
                <c:pt idx="328">
                  <c:v>1.0886986099023435</c:v>
                </c:pt>
                <c:pt idx="329">
                  <c:v>1.0872010877429181</c:v>
                </c:pt>
                <c:pt idx="330">
                  <c:v>1.1216440974097046</c:v>
                </c:pt>
                <c:pt idx="331">
                  <c:v>1.0931911763806201</c:v>
                </c:pt>
                <c:pt idx="332">
                  <c:v>1.0946886985400457</c:v>
                </c:pt>
                <c:pt idx="333">
                  <c:v>1.1156540087720026</c:v>
                </c:pt>
                <c:pt idx="334">
                  <c:v>1.1381168411633853</c:v>
                </c:pt>
                <c:pt idx="335">
                  <c:v>1.1336242746851088</c:v>
                </c:pt>
                <c:pt idx="336">
                  <c:v>1.1411118854822362</c:v>
                </c:pt>
                <c:pt idx="337">
                  <c:v>1.1650722400330444</c:v>
                </c:pt>
                <c:pt idx="338">
                  <c:v>1.1980177275404056</c:v>
                </c:pt>
                <c:pt idx="339">
                  <c:v>1.1875350724244269</c:v>
                </c:pt>
                <c:pt idx="340">
                  <c:v>1.1980177275404056</c:v>
                </c:pt>
                <c:pt idx="341">
                  <c:v>1.2010127718592565</c:v>
                </c:pt>
                <c:pt idx="342">
                  <c:v>1.190530116743278</c:v>
                </c:pt>
                <c:pt idx="343">
                  <c:v>1.1815449837867249</c:v>
                </c:pt>
                <c:pt idx="344">
                  <c:v>1.1980177275404056</c:v>
                </c:pt>
                <c:pt idx="345">
                  <c:v>1.1860375502650016</c:v>
                </c:pt>
                <c:pt idx="346">
                  <c:v>1.1680672843518953</c:v>
                </c:pt>
                <c:pt idx="347">
                  <c:v>1.1635747178736189</c:v>
                </c:pt>
                <c:pt idx="348">
                  <c:v>1.1441069298010873</c:v>
                </c:pt>
                <c:pt idx="349">
                  <c:v>1.2114954269752352</c:v>
                </c:pt>
                <c:pt idx="350">
                  <c:v>1.2294656928883412</c:v>
                </c:pt>
                <c:pt idx="351">
                  <c:v>1.2070028604969587</c:v>
                </c:pt>
                <c:pt idx="352">
                  <c:v>1.2114954269752352</c:v>
                </c:pt>
                <c:pt idx="353">
                  <c:v>1.2339582593666176</c:v>
                </c:pt>
                <c:pt idx="354">
                  <c:v>1.202510294018682</c:v>
                </c:pt>
                <c:pt idx="355">
                  <c:v>1.2159879934535116</c:v>
                </c:pt>
                <c:pt idx="356">
                  <c:v>1.2264706485694903</c:v>
                </c:pt>
                <c:pt idx="357">
                  <c:v>1.2324607372071923</c:v>
                </c:pt>
                <c:pt idx="358">
                  <c:v>1.2055053383375331</c:v>
                </c:pt>
                <c:pt idx="359">
                  <c:v>1.2010127718592565</c:v>
                </c:pt>
                <c:pt idx="360">
                  <c:v>1.1830425059461505</c:v>
                </c:pt>
                <c:pt idx="361">
                  <c:v>1.1441069298010873</c:v>
                </c:pt>
                <c:pt idx="362">
                  <c:v>1.1530920627576404</c:v>
                </c:pt>
                <c:pt idx="363">
                  <c:v>1.1441069298010873</c:v>
                </c:pt>
                <c:pt idx="364">
                  <c:v>1.1366193190039597</c:v>
                </c:pt>
                <c:pt idx="365">
                  <c:v>1.1246391417285557</c:v>
                </c:pt>
                <c:pt idx="366">
                  <c:v>1.1261366638879813</c:v>
                </c:pt>
                <c:pt idx="367">
                  <c:v>1.1291317082068322</c:v>
                </c:pt>
                <c:pt idx="368">
                  <c:v>1.1800474616272996</c:v>
                </c:pt>
                <c:pt idx="369">
                  <c:v>1.1695648065113209</c:v>
                </c:pt>
                <c:pt idx="370">
                  <c:v>1.1396143633228109</c:v>
                </c:pt>
                <c:pt idx="371">
                  <c:v>1.1006787871777477</c:v>
                </c:pt>
                <c:pt idx="372">
                  <c:v>1.0991812650183221</c:v>
                </c:pt>
                <c:pt idx="373">
                  <c:v>1.0872010877429181</c:v>
                </c:pt>
                <c:pt idx="374">
                  <c:v>1.096186220699471</c:v>
                </c:pt>
                <c:pt idx="375">
                  <c:v>1.1216440974097046</c:v>
                </c:pt>
                <c:pt idx="376">
                  <c:v>1.0976837428588966</c:v>
                </c:pt>
                <c:pt idx="377">
                  <c:v>1.1201465752502793</c:v>
                </c:pt>
                <c:pt idx="378">
                  <c:v>1.1171515309314282</c:v>
                </c:pt>
                <c:pt idx="379">
                  <c:v>1.1186490530908537</c:v>
                </c:pt>
                <c:pt idx="380">
                  <c:v>1.1096639201343006</c:v>
                </c:pt>
                <c:pt idx="381">
                  <c:v>1.1096639201343006</c:v>
                </c:pt>
                <c:pt idx="382">
                  <c:v>1.1515945405982149</c:v>
                </c:pt>
                <c:pt idx="383">
                  <c:v>1.108166397974875</c:v>
                </c:pt>
                <c:pt idx="384">
                  <c:v>1.0931911763806201</c:v>
                </c:pt>
                <c:pt idx="385">
                  <c:v>1.0991812650183221</c:v>
                </c:pt>
                <c:pt idx="386">
                  <c:v>1.084206043424067</c:v>
                </c:pt>
                <c:pt idx="387">
                  <c:v>1.0737233883080886</c:v>
                </c:pt>
                <c:pt idx="388">
                  <c:v>1.0407779008007274</c:v>
                </c:pt>
                <c:pt idx="389">
                  <c:v>1.048265511597855</c:v>
                </c:pt>
                <c:pt idx="390">
                  <c:v>1.0048373689745151</c:v>
                </c:pt>
                <c:pt idx="391">
                  <c:v>1.0330917241966688</c:v>
                </c:pt>
                <c:pt idx="392">
                  <c:v>1.0560153571300268</c:v>
                </c:pt>
                <c:pt idx="393">
                  <c:v>1.0437894195655693</c:v>
                </c:pt>
                <c:pt idx="394">
                  <c:v>1.0483741461522409</c:v>
                </c:pt>
                <c:pt idx="395">
                  <c:v>1.0254505132188829</c:v>
                </c:pt>
                <c:pt idx="396">
                  <c:v>1.0147528178499825</c:v>
                </c:pt>
                <c:pt idx="397">
                  <c:v>1.0285069976099972</c:v>
                </c:pt>
                <c:pt idx="398">
                  <c:v>1.0147528178499825</c:v>
                </c:pt>
                <c:pt idx="399">
                  <c:v>1.0040551224810821</c:v>
                </c:pt>
                <c:pt idx="400">
                  <c:v>0.99335742711218156</c:v>
                </c:pt>
                <c:pt idx="401">
                  <c:v>1.0147528178499825</c:v>
                </c:pt>
                <c:pt idx="402">
                  <c:v>1.0514306305433552</c:v>
                </c:pt>
                <c:pt idx="403">
                  <c:v>1.1110320761700863</c:v>
                </c:pt>
                <c:pt idx="404">
                  <c:v>1.0804672322589421</c:v>
                </c:pt>
                <c:pt idx="405">
                  <c:v>1.1033908651923001</c:v>
                </c:pt>
                <c:pt idx="406">
                  <c:v>1.1140885605612005</c:v>
                </c:pt>
                <c:pt idx="407">
                  <c:v>1.1079755917789718</c:v>
                </c:pt>
                <c:pt idx="408">
                  <c:v>1.1507663732545734</c:v>
                </c:pt>
                <c:pt idx="409">
                  <c:v>1.1308992247123297</c:v>
                </c:pt>
                <c:pt idx="410">
                  <c:v>1.1767464905790459</c:v>
                </c:pt>
                <c:pt idx="411">
                  <c:v>1.1645205530145883</c:v>
                </c:pt>
                <c:pt idx="412">
                  <c:v>1.1767464905790459</c:v>
                </c:pt>
                <c:pt idx="413">
                  <c:v>1.1691052796012598</c:v>
                </c:pt>
                <c:pt idx="414">
                  <c:v>1.1446534044723446</c:v>
                </c:pt>
                <c:pt idx="415">
                  <c:v>1.192028912534618</c:v>
                </c:pt>
                <c:pt idx="416">
                  <c:v>1.1843877015568318</c:v>
                </c:pt>
                <c:pt idx="417">
                  <c:v>1.1752182483834888</c:v>
                </c:pt>
                <c:pt idx="418">
                  <c:v>1.1813312171657175</c:v>
                </c:pt>
                <c:pt idx="419">
                  <c:v>1.1813312171657175</c:v>
                </c:pt>
                <c:pt idx="420">
                  <c:v>1.2225937564457618</c:v>
                </c:pt>
                <c:pt idx="421">
                  <c:v>1.2699692645080352</c:v>
                </c:pt>
                <c:pt idx="422">
                  <c:v>1.2776104754858213</c:v>
                </c:pt>
                <c:pt idx="423">
                  <c:v>1.2974776240280648</c:v>
                </c:pt>
                <c:pt idx="424">
                  <c:v>1.3249859835480946</c:v>
                </c:pt>
                <c:pt idx="425">
                  <c:v>1.3005341084191793</c:v>
                </c:pt>
                <c:pt idx="426">
                  <c:v>1.3310989523303234</c:v>
                </c:pt>
                <c:pt idx="427">
                  <c:v>1.3280424679392089</c:v>
                </c:pt>
                <c:pt idx="428">
                  <c:v>1.3387401633081093</c:v>
                </c:pt>
                <c:pt idx="429">
                  <c:v>1.3341554367214377</c:v>
                </c:pt>
                <c:pt idx="430">
                  <c:v>1.3540225852636814</c:v>
                </c:pt>
                <c:pt idx="431">
                  <c:v>1.3417966476992238</c:v>
                </c:pt>
                <c:pt idx="432">
                  <c:v>1.3509661008725669</c:v>
                </c:pt>
                <c:pt idx="433">
                  <c:v>1.3326271945258805</c:v>
                </c:pt>
                <c:pt idx="434">
                  <c:v>1.3509661008725669</c:v>
                </c:pt>
                <c:pt idx="435">
                  <c:v>1.3708332494148106</c:v>
                </c:pt>
                <c:pt idx="436">
                  <c:v>1.4227934840637555</c:v>
                </c:pt>
                <c:pt idx="437">
                  <c:v>1.3540225852636814</c:v>
                </c:pt>
                <c:pt idx="438">
                  <c:v>1.3708332494148106</c:v>
                </c:pt>
                <c:pt idx="439">
                  <c:v>1.381530944783711</c:v>
                </c:pt>
                <c:pt idx="440">
                  <c:v>1.4059828199126263</c:v>
                </c:pt>
                <c:pt idx="441">
                  <c:v>1.4075110621081834</c:v>
                </c:pt>
                <c:pt idx="442">
                  <c:v>1.4289064528459843</c:v>
                </c:pt>
                <c:pt idx="443">
                  <c:v>1.3570790696547959</c:v>
                </c:pt>
                <c:pt idx="444">
                  <c:v>1.3677767650236963</c:v>
                </c:pt>
                <c:pt idx="445">
                  <c:v>1.3693050072192534</c:v>
                </c:pt>
                <c:pt idx="446">
                  <c:v>1.3784744603925967</c:v>
                </c:pt>
                <c:pt idx="447">
                  <c:v>1.4090393043037406</c:v>
                </c:pt>
                <c:pt idx="448">
                  <c:v>1.3705507815755049</c:v>
                </c:pt>
                <c:pt idx="449">
                  <c:v>1.4384144370679413</c:v>
                </c:pt>
                <c:pt idx="450">
                  <c:v>1.5210310611456896</c:v>
                </c:pt>
                <c:pt idx="451">
                  <c:v>1.5313581391554081</c:v>
                </c:pt>
                <c:pt idx="452">
                  <c:v>1.5298828422968769</c:v>
                </c:pt>
                <c:pt idx="453">
                  <c:v>1.5697158574772199</c:v>
                </c:pt>
                <c:pt idx="454">
                  <c:v>1.5770923417698759</c:v>
                </c:pt>
                <c:pt idx="455">
                  <c:v>1.5741417480528135</c:v>
                </c:pt>
                <c:pt idx="456">
                  <c:v>1.6051229820819692</c:v>
                </c:pt>
                <c:pt idx="457">
                  <c:v>1.6538077784134995</c:v>
                </c:pt>
                <c:pt idx="458">
                  <c:v>1.597746497789313</c:v>
                </c:pt>
                <c:pt idx="459">
                  <c:v>1.597746497789313</c:v>
                </c:pt>
                <c:pt idx="460">
                  <c:v>1.6287277318184687</c:v>
                </c:pt>
                <c:pt idx="461">
                  <c:v>1.6390548098281874</c:v>
                </c:pt>
                <c:pt idx="462">
                  <c:v>1.6479065909793746</c:v>
                </c:pt>
                <c:pt idx="463">
                  <c:v>1.6139747632331565</c:v>
                </c:pt>
                <c:pt idx="464">
                  <c:v>1.637579512969656</c:v>
                </c:pt>
                <c:pt idx="465">
                  <c:v>1.6331536223940624</c:v>
                </c:pt>
                <c:pt idx="466">
                  <c:v>1.6272524349599375</c:v>
                </c:pt>
                <c:pt idx="467">
                  <c:v>1.5461111077407204</c:v>
                </c:pt>
                <c:pt idx="468">
                  <c:v>1.5918453103551882</c:v>
                </c:pt>
                <c:pt idx="469">
                  <c:v>1.6124994663746253</c:v>
                </c:pt>
                <c:pt idx="470">
                  <c:v>1.5018522019847838</c:v>
                </c:pt>
                <c:pt idx="471">
                  <c:v>1.5298828422968769</c:v>
                </c:pt>
                <c:pt idx="472">
                  <c:v>1.5225063580042208</c:v>
                </c:pt>
                <c:pt idx="473">
                  <c:v>1.5180804674286272</c:v>
                </c:pt>
                <c:pt idx="474">
                  <c:v>1.4959510145506587</c:v>
                </c:pt>
                <c:pt idx="475">
                  <c:v>1.503327498843315</c:v>
                </c:pt>
                <c:pt idx="476">
                  <c:v>1.4989016082677213</c:v>
                </c:pt>
                <c:pt idx="477">
                  <c:v>1.5210310611456896</c:v>
                </c:pt>
                <c:pt idx="478">
                  <c:v>1.5225063580042208</c:v>
                </c:pt>
                <c:pt idx="479">
                  <c:v>1.5534875920333764</c:v>
                </c:pt>
                <c:pt idx="480">
                  <c:v>1.5387346234480643</c:v>
                </c:pt>
                <c:pt idx="481">
                  <c:v>1.5431605140236579</c:v>
                </c:pt>
                <c:pt idx="482">
                  <c:v>1.5387346234480643</c:v>
                </c:pt>
                <c:pt idx="483">
                  <c:v>1.5918453103551882</c:v>
                </c:pt>
                <c:pt idx="484">
                  <c:v>1.6788878250085304</c:v>
                </c:pt>
                <c:pt idx="485">
                  <c:v>1.6803631218670616</c:v>
                </c:pt>
                <c:pt idx="486">
                  <c:v>1.6169253569502189</c:v>
                </c:pt>
                <c:pt idx="487">
                  <c:v>1.6641348564232181</c:v>
                </c:pt>
                <c:pt idx="488">
                  <c:v>1.6715113407158741</c:v>
                </c:pt>
                <c:pt idx="489">
                  <c:v>1.7024925747450299</c:v>
                </c:pt>
                <c:pt idx="490">
                  <c:v>1.7275726213400606</c:v>
                </c:pt>
                <c:pt idx="491">
                  <c:v>1.7290479181985918</c:v>
                </c:pt>
                <c:pt idx="492">
                  <c:v>1.7983868705495594</c:v>
                </c:pt>
                <c:pt idx="493">
                  <c:v>1.8485469637396208</c:v>
                </c:pt>
                <c:pt idx="494">
                  <c:v>1.8514975574566832</c:v>
                </c:pt>
                <c:pt idx="495">
                  <c:v>1.842645776305496</c:v>
                </c:pt>
                <c:pt idx="496">
                  <c:v>1.8810034946273078</c:v>
                </c:pt>
                <c:pt idx="497">
                  <c:v>1.8308434014372461</c:v>
                </c:pt>
                <c:pt idx="498">
                  <c:v>1.802812761125153</c:v>
                </c:pt>
                <c:pt idx="499">
                  <c:v>1.7895350893983719</c:v>
                </c:pt>
                <c:pt idx="500">
                  <c:v>1.8087139485592778</c:v>
                </c:pt>
                <c:pt idx="501">
                  <c:v>1.8382198857299021</c:v>
                </c:pt>
                <c:pt idx="502">
                  <c:v>1.802812761125153</c:v>
                </c:pt>
                <c:pt idx="503">
                  <c:v>1.7408502930668417</c:v>
                </c:pt>
                <c:pt idx="504">
                  <c:v>1.7585538553692164</c:v>
                </c:pt>
                <c:pt idx="505">
                  <c:v>1.7895350893983719</c:v>
                </c:pt>
                <c:pt idx="506">
                  <c:v>1.7851091988227783</c:v>
                </c:pt>
                <c:pt idx="507">
                  <c:v>1.7831522459802056</c:v>
                </c:pt>
                <c:pt idx="508">
                  <c:v>1.8058856610683995</c:v>
                </c:pt>
                <c:pt idx="509">
                  <c:v>1.7248978698167088</c:v>
                </c:pt>
                <c:pt idx="510">
                  <c:v>1.6794310396403211</c:v>
                </c:pt>
                <c:pt idx="511">
                  <c:v>1.5870765408445335</c:v>
                </c:pt>
                <c:pt idx="512">
                  <c:v>1.6453309170080304</c:v>
                </c:pt>
                <c:pt idx="513">
                  <c:v>1.6552767861091151</c:v>
                </c:pt>
                <c:pt idx="514">
                  <c:v>1.7405270926898422</c:v>
                </c:pt>
                <c:pt idx="515">
                  <c:v>1.7533146386769511</c:v>
                </c:pt>
                <c:pt idx="516">
                  <c:v>1.7547354771199632</c:v>
                </c:pt>
                <c:pt idx="517">
                  <c:v>1.7405270926898422</c:v>
                </c:pt>
                <c:pt idx="518">
                  <c:v>1.7845730844232177</c:v>
                </c:pt>
                <c:pt idx="519">
                  <c:v>1.8158315301694843</c:v>
                </c:pt>
                <c:pt idx="520">
                  <c:v>1.8186732070555085</c:v>
                </c:pt>
                <c:pt idx="521">
                  <c:v>1.7987814688533388</c:v>
                </c:pt>
                <c:pt idx="522">
                  <c:v>1.7476312849049027</c:v>
                </c:pt>
                <c:pt idx="523">
                  <c:v>1.7575771540059875</c:v>
                </c:pt>
                <c:pt idx="524">
                  <c:v>1.7348437389177938</c:v>
                </c:pt>
                <c:pt idx="525">
                  <c:v>1.7106894853865877</c:v>
                </c:pt>
                <c:pt idx="526">
                  <c:v>1.6836935549693575</c:v>
                </c:pt>
                <c:pt idx="527">
                  <c:v>1.7263187082597209</c:v>
                </c:pt>
                <c:pt idx="528">
                  <c:v>1.7305812235887572</c:v>
                </c:pt>
                <c:pt idx="529">
                  <c:v>1.6566976245521272</c:v>
                </c:pt>
                <c:pt idx="530">
                  <c:v>1.6481725938940546</c:v>
                </c:pt>
                <c:pt idx="531">
                  <c:v>1.6680643320962243</c:v>
                </c:pt>
                <c:pt idx="532">
                  <c:v>1.6055474406036911</c:v>
                </c:pt>
                <c:pt idx="533">
                  <c:v>1.6424892401220061</c:v>
                </c:pt>
                <c:pt idx="534">
                  <c:v>1.7447896080188785</c:v>
                </c:pt>
                <c:pt idx="535">
                  <c:v>1.7632605077780359</c:v>
                </c:pt>
                <c:pt idx="536">
                  <c:v>1.8868734523200901</c:v>
                </c:pt>
                <c:pt idx="537">
                  <c:v>1.8982401598641869</c:v>
                </c:pt>
                <c:pt idx="538">
                  <c:v>1.8271982377135811</c:v>
                </c:pt>
                <c:pt idx="539">
                  <c:v>1.8144106917264722</c:v>
                </c:pt>
                <c:pt idx="540">
                  <c:v>1.7831522459802056</c:v>
                </c:pt>
                <c:pt idx="541">
                  <c:v>1.7987814688533388</c:v>
                </c:pt>
                <c:pt idx="542">
                  <c:v>1.848510814358763</c:v>
                </c:pt>
                <c:pt idx="543">
                  <c:v>1.8470899759157509</c:v>
                </c:pt>
                <c:pt idx="544">
                  <c:v>1.8641400372318961</c:v>
                </c:pt>
                <c:pt idx="545">
                  <c:v>1.8684025525609325</c:v>
                </c:pt>
                <c:pt idx="546">
                  <c:v>1.8769275832190053</c:v>
                </c:pt>
                <c:pt idx="547">
                  <c:v>1.8172523686124964</c:v>
                </c:pt>
                <c:pt idx="548">
                  <c:v>1.8002023072963509</c:v>
                </c:pt>
                <c:pt idx="549">
                  <c:v>1.8271982377135811</c:v>
                </c:pt>
                <c:pt idx="550">
                  <c:v>1.8740859063329811</c:v>
                </c:pt>
                <c:pt idx="551">
                  <c:v>1.8357232683716538</c:v>
                </c:pt>
                <c:pt idx="552">
                  <c:v>1.8158315301694843</c:v>
                </c:pt>
                <c:pt idx="553">
                  <c:v>1.8073064995114116</c:v>
                </c:pt>
                <c:pt idx="554">
                  <c:v>1.8300399145996054</c:v>
                </c:pt>
                <c:pt idx="555">
                  <c:v>1.8385649452576782</c:v>
                </c:pt>
                <c:pt idx="556">
                  <c:v>1.9266569287244293</c:v>
                </c:pt>
                <c:pt idx="557">
                  <c:v>1.9209735749523809</c:v>
                </c:pt>
                <c:pt idx="558">
                  <c:v>1.946548666926599</c:v>
                </c:pt>
                <c:pt idx="559">
                  <c:v>1.9621778897997322</c:v>
                </c:pt>
                <c:pt idx="560">
                  <c:v>1.9920154971029866</c:v>
                </c:pt>
                <c:pt idx="561">
                  <c:v>2.0801074805697377</c:v>
                </c:pt>
                <c:pt idx="562">
                  <c:v>2.0758449652407016</c:v>
                </c:pt>
                <c:pt idx="563">
                  <c:v>2.1028408956579319</c:v>
                </c:pt>
                <c:pt idx="564">
                  <c:v>2.1056825725439561</c:v>
                </c:pt>
                <c:pt idx="565">
                  <c:v>2.1170492800880529</c:v>
                </c:pt>
                <c:pt idx="566">
                  <c:v>2.0772658036837135</c:v>
                </c:pt>
                <c:pt idx="567">
                  <c:v>2.0658990961396166</c:v>
                </c:pt>
                <c:pt idx="568">
                  <c:v>2.1156284416450406</c:v>
                </c:pt>
                <c:pt idx="569">
                  <c:v>2.0715824499116651</c:v>
                </c:pt>
                <c:pt idx="570">
                  <c:v>1.996278012432023</c:v>
                </c:pt>
                <c:pt idx="571">
                  <c:v>1.9792279511158777</c:v>
                </c:pt>
                <c:pt idx="572">
                  <c:v>1.9707029204578048</c:v>
                </c:pt>
                <c:pt idx="573">
                  <c:v>1.9027890429794234</c:v>
                </c:pt>
                <c:pt idx="574">
                  <c:v>1.883624261251573</c:v>
                </c:pt>
                <c:pt idx="575">
                  <c:v>2.0300979501715717</c:v>
                </c:pt>
                <c:pt idx="576">
                  <c:v>1.9917683867158713</c:v>
                </c:pt>
                <c:pt idx="577">
                  <c:v>1.8001205694373681</c:v>
                </c:pt>
                <c:pt idx="578">
                  <c:v>1.8138096992429755</c:v>
                </c:pt>
                <c:pt idx="579">
                  <c:v>1.7809557877095179</c:v>
                </c:pt>
                <c:pt idx="580">
                  <c:v>1.8069651343401718</c:v>
                </c:pt>
                <c:pt idx="581">
                  <c:v>1.7850625266512001</c:v>
                </c:pt>
                <c:pt idx="582">
                  <c:v>1.868566218465405</c:v>
                </c:pt>
                <c:pt idx="583">
                  <c:v>1.9082646949016664</c:v>
                </c:pt>
                <c:pt idx="584">
                  <c:v>1.9110025208627879</c:v>
                </c:pt>
                <c:pt idx="585">
                  <c:v>1.9260605636489558</c:v>
                </c:pt>
                <c:pt idx="586">
                  <c:v>1.9534388232601707</c:v>
                </c:pt>
                <c:pt idx="587">
                  <c:v>1.8754107833682088</c:v>
                </c:pt>
                <c:pt idx="588">
                  <c:v>1.9178470857655916</c:v>
                </c:pt>
                <c:pt idx="589">
                  <c:v>1.8808864352904515</c:v>
                </c:pt>
                <c:pt idx="590">
                  <c:v>1.8973133910571804</c:v>
                </c:pt>
                <c:pt idx="591">
                  <c:v>1.8767796963487695</c:v>
                </c:pt>
                <c:pt idx="592">
                  <c:v>1.8343433939513867</c:v>
                </c:pt>
                <c:pt idx="593">
                  <c:v>1.9151092598044701</c:v>
                </c:pt>
                <c:pt idx="594">
                  <c:v>1.9151092598044701</c:v>
                </c:pt>
                <c:pt idx="595">
                  <c:v>1.9055268689405449</c:v>
                </c:pt>
                <c:pt idx="596">
                  <c:v>1.8918377391349375</c:v>
                </c:pt>
                <c:pt idx="597">
                  <c:v>1.9260605636489558</c:v>
                </c:pt>
                <c:pt idx="598">
                  <c:v>1.9561766492212922</c:v>
                </c:pt>
                <c:pt idx="599">
                  <c:v>2.0465249059383006</c:v>
                </c:pt>
                <c:pt idx="600">
                  <c:v>1.9575455622018529</c:v>
                </c:pt>
                <c:pt idx="601">
                  <c:v>1.9027890429794234</c:v>
                </c:pt>
                <c:pt idx="602">
                  <c:v>1.9027890429794234</c:v>
                </c:pt>
                <c:pt idx="603">
                  <c:v>1.8754107833682088</c:v>
                </c:pt>
                <c:pt idx="604">
                  <c:v>1.7836936136706394</c:v>
                </c:pt>
                <c:pt idx="605">
                  <c:v>1.7878003526123216</c:v>
                </c:pt>
                <c:pt idx="606">
                  <c:v>1.8179164381846578</c:v>
                </c:pt>
                <c:pt idx="607">
                  <c:v>1.8357123069319472</c:v>
                </c:pt>
                <c:pt idx="608">
                  <c:v>1.8535081756792369</c:v>
                </c:pt>
                <c:pt idx="609">
                  <c:v>1.8398190458736294</c:v>
                </c:pt>
                <c:pt idx="610">
                  <c:v>1.8028583953984896</c:v>
                </c:pt>
                <c:pt idx="611">
                  <c:v>1.827498829048583</c:v>
                </c:pt>
                <c:pt idx="612">
                  <c:v>1.9507009972990492</c:v>
                </c:pt>
                <c:pt idx="613">
                  <c:v>1.9342740415323203</c:v>
                </c:pt>
                <c:pt idx="614">
                  <c:v>1.9000512170183019</c:v>
                </c:pt>
                <c:pt idx="615">
                  <c:v>1.946594258357367</c:v>
                </c:pt>
                <c:pt idx="616">
                  <c:v>2.0465249059383006</c:v>
                </c:pt>
                <c:pt idx="617">
                  <c:v>2.1012814251607304</c:v>
                </c:pt>
                <c:pt idx="618">
                  <c:v>2.0643207746855903</c:v>
                </c:pt>
                <c:pt idx="619">
                  <c:v>1.9849238218130676</c:v>
                </c:pt>
                <c:pt idx="620">
                  <c:v>2.0807477304523192</c:v>
                </c:pt>
                <c:pt idx="621">
                  <c:v>2.0916990342968051</c:v>
                </c:pt>
                <c:pt idx="622">
                  <c:v>2.0177777333465254</c:v>
                </c:pt>
                <c:pt idx="623">
                  <c:v>2.0410492540160576</c:v>
                </c:pt>
                <c:pt idx="624">
                  <c:v>2.0670586006467118</c:v>
                </c:pt>
                <c:pt idx="625">
                  <c:v>2.0875922953551229</c:v>
                </c:pt>
                <c:pt idx="626">
                  <c:v>2.0944368602579266</c:v>
                </c:pt>
                <c:pt idx="627">
                  <c:v>2.0697964266078333</c:v>
                </c:pt>
                <c:pt idx="628">
                  <c:v>2.0985435991996089</c:v>
                </c:pt>
                <c:pt idx="629">
                  <c:v>2.0930679472773659</c:v>
                </c:pt>
                <c:pt idx="630">
                  <c:v>2.1423488145775522</c:v>
                </c:pt>
                <c:pt idx="631">
                  <c:v>2.1971053337999815</c:v>
                </c:pt>
                <c:pt idx="632">
                  <c:v>2.2737644607113827</c:v>
                </c:pt>
                <c:pt idx="633">
                  <c:v>2.2409105491779253</c:v>
                </c:pt>
                <c:pt idx="634">
                  <c:v>2.2819779385947472</c:v>
                </c:pt>
                <c:pt idx="635">
                  <c:v>2.2504929400418505</c:v>
                </c:pt>
                <c:pt idx="636">
                  <c:v>2.3285209799338125</c:v>
                </c:pt>
                <c:pt idx="637">
                  <c:v>2.3339966318560554</c:v>
                </c:pt>
                <c:pt idx="638">
                  <c:v>2.3230453280115695</c:v>
                </c:pt>
                <c:pt idx="639">
                  <c:v>2.3709572823311951</c:v>
                </c:pt>
                <c:pt idx="640">
                  <c:v>2.3586370655061484</c:v>
                </c:pt>
                <c:pt idx="641">
                  <c:v>2.1650002881340904</c:v>
                </c:pt>
                <c:pt idx="642">
                  <c:v>2.0180940006126282</c:v>
                </c:pt>
                <c:pt idx="643">
                  <c:v>1.9907046927696437</c:v>
                </c:pt>
                <c:pt idx="644">
                  <c:v>1.9956845669229137</c:v>
                </c:pt>
                <c:pt idx="645">
                  <c:v>2.0131141264593584</c:v>
                </c:pt>
                <c:pt idx="646">
                  <c:v>2.038013497225708</c:v>
                </c:pt>
                <c:pt idx="647">
                  <c:v>1.9446408568518971</c:v>
                </c:pt>
                <c:pt idx="648">
                  <c:v>1.9658053220032943</c:v>
                </c:pt>
                <c:pt idx="649">
                  <c:v>1.9222314231621827</c:v>
                </c:pt>
                <c:pt idx="650">
                  <c:v>1.9770100388481515</c:v>
                </c:pt>
                <c:pt idx="651">
                  <c:v>1.9072918007023729</c:v>
                </c:pt>
                <c:pt idx="652">
                  <c:v>1.9297012343920874</c:v>
                </c:pt>
                <c:pt idx="653">
                  <c:v>1.9421509197752622</c:v>
                </c:pt>
                <c:pt idx="654">
                  <c:v>2.0031543781528183</c:v>
                </c:pt>
                <c:pt idx="655">
                  <c:v>2.0442383399172952</c:v>
                </c:pt>
                <c:pt idx="656">
                  <c:v>1.9844798500780563</c:v>
                </c:pt>
                <c:pt idx="657">
                  <c:v>1.999419472537866</c:v>
                </c:pt>
                <c:pt idx="658">
                  <c:v>1.8985770209341506</c:v>
                </c:pt>
                <c:pt idx="659">
                  <c:v>2.0031543781528183</c:v>
                </c:pt>
                <c:pt idx="660">
                  <c:v>1.9907046927696437</c:v>
                </c:pt>
                <c:pt idx="661">
                  <c:v>2.0504631826088824</c:v>
                </c:pt>
                <c:pt idx="662">
                  <c:v>2.0790974589901845</c:v>
                </c:pt>
                <c:pt idx="663">
                  <c:v>2.1376109802911061</c:v>
                </c:pt>
                <c:pt idx="664">
                  <c:v>2.1376109802911061</c:v>
                </c:pt>
                <c:pt idx="665">
                  <c:v>2.1762050049789474</c:v>
                </c:pt>
                <c:pt idx="666">
                  <c:v>2.1961245015920272</c:v>
                </c:pt>
                <c:pt idx="667">
                  <c:v>2.1737150679023127</c:v>
                </c:pt>
                <c:pt idx="668">
                  <c:v>2.1737150679023127</c:v>
                </c:pt>
                <c:pt idx="669">
                  <c:v>2.1849197847471697</c:v>
                </c:pt>
                <c:pt idx="670">
                  <c:v>2.1687351937490429</c:v>
                </c:pt>
                <c:pt idx="671">
                  <c:v>2.2260037465116467</c:v>
                </c:pt>
                <c:pt idx="672">
                  <c:v>2.2260037465116467</c:v>
                </c:pt>
                <c:pt idx="673">
                  <c:v>2.2571279599695835</c:v>
                </c:pt>
                <c:pt idx="674">
                  <c:v>2.242188337509774</c:v>
                </c:pt>
                <c:pt idx="675">
                  <c:v>2.2857622363508856</c:v>
                </c:pt>
                <c:pt idx="676">
                  <c:v>2.2235138094350115</c:v>
                </c:pt>
                <c:pt idx="677">
                  <c:v>2.0853223016817717</c:v>
                </c:pt>
                <c:pt idx="678">
                  <c:v>2.1214263892929788</c:v>
                </c:pt>
                <c:pt idx="679">
                  <c:v>2.1201814207546614</c:v>
                </c:pt>
                <c:pt idx="680">
                  <c:v>2.2870072048892029</c:v>
                </c:pt>
                <c:pt idx="681">
                  <c:v>2.3828697823396485</c:v>
                </c:pt>
                <c:pt idx="682">
                  <c:v>2.4812222968667292</c:v>
                </c:pt>
                <c:pt idx="683">
                  <c:v>2.5061216676330789</c:v>
                </c:pt>
                <c:pt idx="684">
                  <c:v>2.545960660859238</c:v>
                </c:pt>
                <c:pt idx="685">
                  <c:v>2.5945144338536195</c:v>
                </c:pt>
                <c:pt idx="686">
                  <c:v>2.5521855035508252</c:v>
                </c:pt>
                <c:pt idx="687">
                  <c:v>2.5733499687022223</c:v>
                </c:pt>
                <c:pt idx="688">
                  <c:v>2.5360009125526983</c:v>
                </c:pt>
                <c:pt idx="689">
                  <c:v>2.4774873912517767</c:v>
                </c:pt>
                <c:pt idx="690">
                  <c:v>2.5285311013227934</c:v>
                </c:pt>
                <c:pt idx="691">
                  <c:v>2.4998968249414912</c:v>
                </c:pt>
                <c:pt idx="692">
                  <c:v>2.5409807867059682</c:v>
                </c:pt>
                <c:pt idx="693">
                  <c:v>2.5098565732480309</c:v>
                </c:pt>
                <c:pt idx="694">
                  <c:v>2.5335109754760632</c:v>
                </c:pt>
                <c:pt idx="695">
                  <c:v>2.4463631777938399</c:v>
                </c:pt>
                <c:pt idx="696">
                  <c:v>2.4189738699508552</c:v>
                </c:pt>
                <c:pt idx="697">
                  <c:v>2.4949169507882214</c:v>
                </c:pt>
                <c:pt idx="698">
                  <c:v>2.4960164606473314</c:v>
                </c:pt>
                <c:pt idx="699">
                  <c:v>2.5697083751997765</c:v>
                </c:pt>
                <c:pt idx="700">
                  <c:v>2.4437189729004349</c:v>
                </c:pt>
                <c:pt idx="701">
                  <c:v>2.4948278813803566</c:v>
                </c:pt>
                <c:pt idx="702">
                  <c:v>2.2773178755239463</c:v>
                </c:pt>
                <c:pt idx="703">
                  <c:v>2.2796950340578963</c:v>
                </c:pt>
                <c:pt idx="704">
                  <c:v>2.240471918247724</c:v>
                </c:pt>
                <c:pt idx="705">
                  <c:v>2.2808836133248711</c:v>
                </c:pt>
                <c:pt idx="706">
                  <c:v>2.2808836133248711</c:v>
                </c:pt>
                <c:pt idx="707">
                  <c:v>2.3771585339498396</c:v>
                </c:pt>
                <c:pt idx="708">
                  <c:v>2.4140044912260619</c:v>
                </c:pt>
                <c:pt idx="709">
                  <c:v>2.3902329058865637</c:v>
                </c:pt>
                <c:pt idx="710">
                  <c:v>2.399741540022363</c:v>
                </c:pt>
                <c:pt idx="711">
                  <c:v>2.4318331802306856</c:v>
                </c:pt>
                <c:pt idx="712">
                  <c:v>2.3866671680856388</c:v>
                </c:pt>
                <c:pt idx="713">
                  <c:v>2.4342103387646357</c:v>
                </c:pt>
                <c:pt idx="714">
                  <c:v>2.4056844363572374</c:v>
                </c:pt>
                <c:pt idx="715">
                  <c:v>2.4080615948911874</c:v>
                </c:pt>
                <c:pt idx="716">
                  <c:v>2.5590111617970024</c:v>
                </c:pt>
                <c:pt idx="717">
                  <c:v>2.536428155724479</c:v>
                </c:pt>
                <c:pt idx="718">
                  <c:v>2.51978804598683</c:v>
                </c:pt>
                <c:pt idx="719">
                  <c:v>2.5126565703849804</c:v>
                </c:pt>
                <c:pt idx="720">
                  <c:v>2.4579819241041343</c:v>
                </c:pt>
                <c:pt idx="721">
                  <c:v>2.4556047655701843</c:v>
                </c:pt>
                <c:pt idx="722">
                  <c:v>2.4104387534251375</c:v>
                </c:pt>
                <c:pt idx="723">
                  <c:v>2.4805649301766577</c:v>
                </c:pt>
                <c:pt idx="724">
                  <c:v>2.5150337289189304</c:v>
                </c:pt>
                <c:pt idx="725">
                  <c:v>2.5506911069281779</c:v>
                </c:pt>
                <c:pt idx="726">
                  <c:v>2.5138451496519552</c:v>
                </c:pt>
                <c:pt idx="727">
                  <c:v>2.5328624179235542</c:v>
                </c:pt>
                <c:pt idx="728">
                  <c:v>2.5292966801226293</c:v>
                </c:pt>
                <c:pt idx="729">
                  <c:v>2.4960164606473314</c:v>
                </c:pt>
                <c:pt idx="730">
                  <c:v>2.5245423630547297</c:v>
                </c:pt>
                <c:pt idx="731">
                  <c:v>2.563765478864902</c:v>
                </c:pt>
                <c:pt idx="732">
                  <c:v>2.4936393021133818</c:v>
                </c:pt>
                <c:pt idx="733">
                  <c:v>2.4983936191812814</c:v>
                </c:pt>
                <c:pt idx="734">
                  <c:v>2.5685197959328017</c:v>
                </c:pt>
                <c:pt idx="735">
                  <c:v>2.4211359668279115</c:v>
                </c:pt>
                <c:pt idx="736">
                  <c:v>2.5292966801226293</c:v>
                </c:pt>
                <c:pt idx="737">
                  <c:v>2.5126565703849804</c:v>
                </c:pt>
                <c:pt idx="738">
                  <c:v>2.561388320330952</c:v>
                </c:pt>
                <c:pt idx="739">
                  <c:v>2.5601997410639772</c:v>
                </c:pt>
                <c:pt idx="740">
                  <c:v>2.6101200702769236</c:v>
                </c:pt>
                <c:pt idx="741">
                  <c:v>2.4722448753078332</c:v>
                </c:pt>
                <c:pt idx="742">
                  <c:v>2.4936393021133818</c:v>
                </c:pt>
                <c:pt idx="743">
                  <c:v>2.4912621435794318</c:v>
                </c:pt>
                <c:pt idx="744">
                  <c:v>2.5292966801226293</c:v>
                </c:pt>
                <c:pt idx="745">
                  <c:v>2.536428155724479</c:v>
                </c:pt>
                <c:pt idx="746">
                  <c:v>2.5126565703849804</c:v>
                </c:pt>
                <c:pt idx="747">
                  <c:v>2.5292966801226293</c:v>
                </c:pt>
                <c:pt idx="748">
                  <c:v>2.5185994667198548</c:v>
                </c:pt>
                <c:pt idx="749">
                  <c:v>2.4972050399143066</c:v>
                </c:pt>
                <c:pt idx="750">
                  <c:v>2.5922913812722999</c:v>
                </c:pt>
                <c:pt idx="751">
                  <c:v>2.6564746616889456</c:v>
                </c:pt>
              </c:numCache>
            </c:numRef>
          </c:val>
          <c:smooth val="0"/>
          <c:extLst>
            <c:ext xmlns:c16="http://schemas.microsoft.com/office/drawing/2014/chart" uri="{C3380CC4-5D6E-409C-BE32-E72D297353CC}">
              <c16:uniqueId val="{00000000-3EEE-426A-8AC7-31D25BDF9763}"/>
            </c:ext>
          </c:extLst>
        </c:ser>
        <c:dLbls>
          <c:showLegendKey val="0"/>
          <c:showVal val="0"/>
          <c:showCatName val="0"/>
          <c:showSerName val="0"/>
          <c:showPercent val="0"/>
          <c:showBubbleSize val="0"/>
        </c:dLbls>
        <c:smooth val="0"/>
        <c:axId val="1780257455"/>
        <c:axId val="1780258895"/>
      </c:lineChart>
      <c:dateAx>
        <c:axId val="1780257455"/>
        <c:scaling>
          <c:orientation val="minMax"/>
        </c:scaling>
        <c:delete val="0"/>
        <c:axPos val="b"/>
        <c:numFmt formatCode="mmm\ yy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80258895"/>
        <c:crosses val="autoZero"/>
        <c:auto val="1"/>
        <c:lblOffset val="100"/>
        <c:baseTimeUnit val="days"/>
        <c:majorUnit val="180"/>
        <c:majorTimeUnit val="days"/>
      </c:dateAx>
      <c:valAx>
        <c:axId val="1780258895"/>
        <c:scaling>
          <c:orientation val="minMax"/>
        </c:scaling>
        <c:delete val="0"/>
        <c:axPos val="l"/>
        <c:numFmt formatCode="0.00\x"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8025745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5347635567423"/>
          <c:y val="0"/>
          <c:w val="0.65435337996151366"/>
          <c:h val="0.95052233006634701"/>
        </c:manualLayout>
      </c:layout>
      <c:barChart>
        <c:barDir val="bar"/>
        <c:grouping val="clustered"/>
        <c:varyColors val="0"/>
        <c:ser>
          <c:idx val="0"/>
          <c:order val="0"/>
          <c:spPr>
            <a:solidFill>
              <a:schemeClr val="accent2"/>
            </a:solidFill>
            <a:ln>
              <a:noFill/>
            </a:ln>
            <a:effectLst/>
          </c:spPr>
          <c:invertIfNegative val="0"/>
          <c:dPt>
            <c:idx val="8"/>
            <c:invertIfNegative val="0"/>
            <c:bubble3D val="0"/>
            <c:spPr>
              <a:solidFill>
                <a:schemeClr val="accent4"/>
              </a:solidFill>
              <a:ln>
                <a:noFill/>
              </a:ln>
              <a:effectLst/>
            </c:spPr>
            <c:extLst>
              <c:ext xmlns:c16="http://schemas.microsoft.com/office/drawing/2014/chart" uri="{C3380CC4-5D6E-409C-BE32-E72D297353CC}">
                <c16:uniqueId val="{00000001-F49F-D549-86B4-B61A873D16C8}"/>
              </c:ext>
            </c:extLst>
          </c:dPt>
          <c:dLbls>
            <c:dLbl>
              <c:idx val="8"/>
              <c:numFmt formatCode="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4"/>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F49F-D549-86B4-B61A873D16C8}"/>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Sheet2!$A$3:$A$13</c:f>
              <c:strCache>
                <c:ptCount val="11"/>
                <c:pt idx="0">
                  <c:v>   Not Classified</c:v>
                </c:pt>
                <c:pt idx="1">
                  <c:v>   Real Estate</c:v>
                </c:pt>
                <c:pt idx="2">
                  <c:v>   Communication Services</c:v>
                </c:pt>
                <c:pt idx="3">
                  <c:v>   Consumer Discretionary</c:v>
                </c:pt>
                <c:pt idx="4">
                  <c:v>   Utilities</c:v>
                </c:pt>
                <c:pt idx="5">
                  <c:v>   Consumer Staples</c:v>
                </c:pt>
                <c:pt idx="6">
                  <c:v>   Information Technology</c:v>
                </c:pt>
                <c:pt idx="7">
                  <c:v>   Industrials</c:v>
                </c:pt>
                <c:pt idx="8">
                  <c:v>   Materials</c:v>
                </c:pt>
                <c:pt idx="9">
                  <c:v>   Energy</c:v>
                </c:pt>
                <c:pt idx="10">
                  <c:v>   Financials</c:v>
                </c:pt>
              </c:strCache>
            </c:strRef>
          </c:cat>
          <c:val>
            <c:numRef>
              <c:f>Sheet2!$B$3:$B$13</c:f>
              <c:numCache>
                <c:formatCode>General</c:formatCode>
                <c:ptCount val="11"/>
                <c:pt idx="0">
                  <c:v>0.37698229606801698</c:v>
                </c:pt>
                <c:pt idx="1">
                  <c:v>1.8282159660333199</c:v>
                </c:pt>
                <c:pt idx="2">
                  <c:v>2.3287351285891398</c:v>
                </c:pt>
                <c:pt idx="3">
                  <c:v>3.2721104673374102</c:v>
                </c:pt>
                <c:pt idx="4">
                  <c:v>4.0187827460364201</c:v>
                </c:pt>
                <c:pt idx="5">
                  <c:v>4.1562518298614801</c:v>
                </c:pt>
                <c:pt idx="6">
                  <c:v>8.9159804879361406</c:v>
                </c:pt>
                <c:pt idx="7">
                  <c:v>12.2781129507397</c:v>
                </c:pt>
                <c:pt idx="8">
                  <c:v>14.164013862198701</c:v>
                </c:pt>
                <c:pt idx="9">
                  <c:v>16.3946269227005</c:v>
                </c:pt>
                <c:pt idx="10">
                  <c:v>32.018740942338503</c:v>
                </c:pt>
              </c:numCache>
            </c:numRef>
          </c:val>
          <c:extLst>
            <c:ext xmlns:c16="http://schemas.microsoft.com/office/drawing/2014/chart" uri="{C3380CC4-5D6E-409C-BE32-E72D297353CC}">
              <c16:uniqueId val="{00000000-F49F-D549-86B4-B61A873D16C8}"/>
            </c:ext>
          </c:extLst>
        </c:ser>
        <c:dLbls>
          <c:showLegendKey val="0"/>
          <c:showVal val="0"/>
          <c:showCatName val="0"/>
          <c:showSerName val="0"/>
          <c:showPercent val="0"/>
          <c:showBubbleSize val="0"/>
        </c:dLbls>
        <c:gapWidth val="100"/>
        <c:axId val="1068109199"/>
        <c:axId val="1032881136"/>
      </c:barChart>
      <c:catAx>
        <c:axId val="1068109199"/>
        <c:scaling>
          <c:orientation val="minMax"/>
        </c:scaling>
        <c:delete val="0"/>
        <c:axPos val="l"/>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032881136"/>
        <c:crosses val="autoZero"/>
        <c:auto val="1"/>
        <c:lblAlgn val="ctr"/>
        <c:lblOffset val="100"/>
        <c:noMultiLvlLbl val="0"/>
      </c:catAx>
      <c:valAx>
        <c:axId val="1032881136"/>
        <c:scaling>
          <c:orientation val="minMax"/>
        </c:scaling>
        <c:delete val="0"/>
        <c:axPos val="b"/>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06810919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mn-lt"/>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137665259415619E-2"/>
          <c:y val="5.5415617128463476E-2"/>
          <c:w val="0.83553107814409511"/>
          <c:h val="0.70894226382911207"/>
        </c:manualLayout>
      </c:layout>
      <c:lineChart>
        <c:grouping val="standard"/>
        <c:varyColors val="0"/>
        <c:ser>
          <c:idx val="1"/>
          <c:order val="1"/>
          <c:tx>
            <c:strRef>
              <c:f>Sheet2!$E$3</c:f>
              <c:strCache>
                <c:ptCount val="1"/>
                <c:pt idx="0">
                  <c:v>Gold price (lhs)</c:v>
                </c:pt>
              </c:strCache>
            </c:strRef>
          </c:tx>
          <c:spPr>
            <a:ln w="28575" cap="rnd">
              <a:solidFill>
                <a:schemeClr val="accent2"/>
              </a:solidFill>
              <a:round/>
            </a:ln>
            <a:effectLst/>
          </c:spPr>
          <c:marker>
            <c:symbol val="none"/>
          </c:marker>
          <c:cat>
            <c:numRef>
              <c:f>Sheet2!$C$4:$C$273</c:f>
              <c:numCache>
                <c:formatCode>yyyy\-mm\-dd</c:formatCode>
                <c:ptCount val="270"/>
                <c:pt idx="0">
                  <c:v>37622</c:v>
                </c:pt>
                <c:pt idx="1">
                  <c:v>37653</c:v>
                </c:pt>
                <c:pt idx="2">
                  <c:v>37681</c:v>
                </c:pt>
                <c:pt idx="3">
                  <c:v>37712</c:v>
                </c:pt>
                <c:pt idx="4">
                  <c:v>37742</c:v>
                </c:pt>
                <c:pt idx="5">
                  <c:v>37773</c:v>
                </c:pt>
                <c:pt idx="6">
                  <c:v>37803</c:v>
                </c:pt>
                <c:pt idx="7">
                  <c:v>37834</c:v>
                </c:pt>
                <c:pt idx="8">
                  <c:v>37865</c:v>
                </c:pt>
                <c:pt idx="9">
                  <c:v>37895</c:v>
                </c:pt>
                <c:pt idx="10">
                  <c:v>37926</c:v>
                </c:pt>
                <c:pt idx="11">
                  <c:v>37956</c:v>
                </c:pt>
                <c:pt idx="12">
                  <c:v>37987</c:v>
                </c:pt>
                <c:pt idx="13">
                  <c:v>38018</c:v>
                </c:pt>
                <c:pt idx="14">
                  <c:v>38047</c:v>
                </c:pt>
                <c:pt idx="15">
                  <c:v>38078</c:v>
                </c:pt>
                <c:pt idx="16">
                  <c:v>38108</c:v>
                </c:pt>
                <c:pt idx="17">
                  <c:v>38139</c:v>
                </c:pt>
                <c:pt idx="18">
                  <c:v>38169</c:v>
                </c:pt>
                <c:pt idx="19">
                  <c:v>38200</c:v>
                </c:pt>
                <c:pt idx="20">
                  <c:v>38231</c:v>
                </c:pt>
                <c:pt idx="21">
                  <c:v>38261</c:v>
                </c:pt>
                <c:pt idx="22">
                  <c:v>38292</c:v>
                </c:pt>
                <c:pt idx="23">
                  <c:v>38322</c:v>
                </c:pt>
                <c:pt idx="24">
                  <c:v>38353</c:v>
                </c:pt>
                <c:pt idx="25">
                  <c:v>38384</c:v>
                </c:pt>
                <c:pt idx="26">
                  <c:v>38412</c:v>
                </c:pt>
                <c:pt idx="27">
                  <c:v>38443</c:v>
                </c:pt>
                <c:pt idx="28">
                  <c:v>38473</c:v>
                </c:pt>
                <c:pt idx="29">
                  <c:v>38504</c:v>
                </c:pt>
                <c:pt idx="30">
                  <c:v>38534</c:v>
                </c:pt>
                <c:pt idx="31">
                  <c:v>38565</c:v>
                </c:pt>
                <c:pt idx="32">
                  <c:v>38596</c:v>
                </c:pt>
                <c:pt idx="33">
                  <c:v>38626</c:v>
                </c:pt>
                <c:pt idx="34">
                  <c:v>38657</c:v>
                </c:pt>
                <c:pt idx="35">
                  <c:v>38687</c:v>
                </c:pt>
                <c:pt idx="36">
                  <c:v>38718</c:v>
                </c:pt>
                <c:pt idx="37">
                  <c:v>38749</c:v>
                </c:pt>
                <c:pt idx="38">
                  <c:v>38777</c:v>
                </c:pt>
                <c:pt idx="39">
                  <c:v>38808</c:v>
                </c:pt>
                <c:pt idx="40">
                  <c:v>38838</c:v>
                </c:pt>
                <c:pt idx="41">
                  <c:v>38869</c:v>
                </c:pt>
                <c:pt idx="42">
                  <c:v>38899</c:v>
                </c:pt>
                <c:pt idx="43">
                  <c:v>38930</c:v>
                </c:pt>
                <c:pt idx="44">
                  <c:v>38961</c:v>
                </c:pt>
                <c:pt idx="45">
                  <c:v>38991</c:v>
                </c:pt>
                <c:pt idx="46">
                  <c:v>39022</c:v>
                </c:pt>
                <c:pt idx="47">
                  <c:v>39052</c:v>
                </c:pt>
                <c:pt idx="48">
                  <c:v>39083</c:v>
                </c:pt>
                <c:pt idx="49">
                  <c:v>39114</c:v>
                </c:pt>
                <c:pt idx="50">
                  <c:v>39142</c:v>
                </c:pt>
                <c:pt idx="51">
                  <c:v>39173</c:v>
                </c:pt>
                <c:pt idx="52">
                  <c:v>39203</c:v>
                </c:pt>
                <c:pt idx="53">
                  <c:v>39234</c:v>
                </c:pt>
                <c:pt idx="54">
                  <c:v>39264</c:v>
                </c:pt>
                <c:pt idx="55">
                  <c:v>39295</c:v>
                </c:pt>
                <c:pt idx="56">
                  <c:v>39326</c:v>
                </c:pt>
                <c:pt idx="57">
                  <c:v>39356</c:v>
                </c:pt>
                <c:pt idx="58">
                  <c:v>39387</c:v>
                </c:pt>
                <c:pt idx="59">
                  <c:v>39417</c:v>
                </c:pt>
                <c:pt idx="60">
                  <c:v>39448</c:v>
                </c:pt>
                <c:pt idx="61">
                  <c:v>39479</c:v>
                </c:pt>
                <c:pt idx="62">
                  <c:v>39508</c:v>
                </c:pt>
                <c:pt idx="63">
                  <c:v>39539</c:v>
                </c:pt>
                <c:pt idx="64">
                  <c:v>39569</c:v>
                </c:pt>
                <c:pt idx="65">
                  <c:v>39600</c:v>
                </c:pt>
                <c:pt idx="66">
                  <c:v>39630</c:v>
                </c:pt>
                <c:pt idx="67">
                  <c:v>39661</c:v>
                </c:pt>
                <c:pt idx="68">
                  <c:v>39692</c:v>
                </c:pt>
                <c:pt idx="69">
                  <c:v>39722</c:v>
                </c:pt>
                <c:pt idx="70">
                  <c:v>39753</c:v>
                </c:pt>
                <c:pt idx="71">
                  <c:v>39783</c:v>
                </c:pt>
                <c:pt idx="72">
                  <c:v>39814</c:v>
                </c:pt>
                <c:pt idx="73">
                  <c:v>39845</c:v>
                </c:pt>
                <c:pt idx="74">
                  <c:v>39873</c:v>
                </c:pt>
                <c:pt idx="75">
                  <c:v>39904</c:v>
                </c:pt>
                <c:pt idx="76">
                  <c:v>39934</c:v>
                </c:pt>
                <c:pt idx="77">
                  <c:v>39965</c:v>
                </c:pt>
                <c:pt idx="78">
                  <c:v>39995</c:v>
                </c:pt>
                <c:pt idx="79">
                  <c:v>40026</c:v>
                </c:pt>
                <c:pt idx="80">
                  <c:v>40057</c:v>
                </c:pt>
                <c:pt idx="81">
                  <c:v>40087</c:v>
                </c:pt>
                <c:pt idx="82">
                  <c:v>40118</c:v>
                </c:pt>
                <c:pt idx="83">
                  <c:v>40148</c:v>
                </c:pt>
                <c:pt idx="84">
                  <c:v>40179</c:v>
                </c:pt>
                <c:pt idx="85">
                  <c:v>40210</c:v>
                </c:pt>
                <c:pt idx="86">
                  <c:v>40238</c:v>
                </c:pt>
                <c:pt idx="87">
                  <c:v>40269</c:v>
                </c:pt>
                <c:pt idx="88">
                  <c:v>40299</c:v>
                </c:pt>
                <c:pt idx="89">
                  <c:v>40330</c:v>
                </c:pt>
                <c:pt idx="90">
                  <c:v>40360</c:v>
                </c:pt>
                <c:pt idx="91">
                  <c:v>40391</c:v>
                </c:pt>
                <c:pt idx="92">
                  <c:v>40422</c:v>
                </c:pt>
                <c:pt idx="93">
                  <c:v>40452</c:v>
                </c:pt>
                <c:pt idx="94">
                  <c:v>40483</c:v>
                </c:pt>
                <c:pt idx="95">
                  <c:v>40513</c:v>
                </c:pt>
                <c:pt idx="96">
                  <c:v>40544</c:v>
                </c:pt>
                <c:pt idx="97">
                  <c:v>40575</c:v>
                </c:pt>
                <c:pt idx="98">
                  <c:v>40603</c:v>
                </c:pt>
                <c:pt idx="99">
                  <c:v>40634</c:v>
                </c:pt>
                <c:pt idx="100">
                  <c:v>40664</c:v>
                </c:pt>
                <c:pt idx="101">
                  <c:v>40695</c:v>
                </c:pt>
                <c:pt idx="102">
                  <c:v>40725</c:v>
                </c:pt>
                <c:pt idx="103">
                  <c:v>40756</c:v>
                </c:pt>
                <c:pt idx="104">
                  <c:v>40787</c:v>
                </c:pt>
                <c:pt idx="105">
                  <c:v>40817</c:v>
                </c:pt>
                <c:pt idx="106">
                  <c:v>40848</c:v>
                </c:pt>
                <c:pt idx="107">
                  <c:v>40878</c:v>
                </c:pt>
                <c:pt idx="108">
                  <c:v>40909</c:v>
                </c:pt>
                <c:pt idx="109">
                  <c:v>40940</c:v>
                </c:pt>
                <c:pt idx="110">
                  <c:v>40969</c:v>
                </c:pt>
                <c:pt idx="111">
                  <c:v>41000</c:v>
                </c:pt>
                <c:pt idx="112">
                  <c:v>41030</c:v>
                </c:pt>
                <c:pt idx="113">
                  <c:v>41061</c:v>
                </c:pt>
                <c:pt idx="114">
                  <c:v>41091</c:v>
                </c:pt>
                <c:pt idx="115">
                  <c:v>41122</c:v>
                </c:pt>
                <c:pt idx="116">
                  <c:v>41153</c:v>
                </c:pt>
                <c:pt idx="117">
                  <c:v>41183</c:v>
                </c:pt>
                <c:pt idx="118">
                  <c:v>41214</c:v>
                </c:pt>
                <c:pt idx="119">
                  <c:v>41244</c:v>
                </c:pt>
                <c:pt idx="120">
                  <c:v>41275</c:v>
                </c:pt>
                <c:pt idx="121">
                  <c:v>41306</c:v>
                </c:pt>
                <c:pt idx="122">
                  <c:v>41334</c:v>
                </c:pt>
                <c:pt idx="123">
                  <c:v>41365</c:v>
                </c:pt>
                <c:pt idx="124">
                  <c:v>41395</c:v>
                </c:pt>
                <c:pt idx="125">
                  <c:v>41426</c:v>
                </c:pt>
                <c:pt idx="126">
                  <c:v>41456</c:v>
                </c:pt>
                <c:pt idx="127">
                  <c:v>41487</c:v>
                </c:pt>
                <c:pt idx="128">
                  <c:v>41518</c:v>
                </c:pt>
                <c:pt idx="129">
                  <c:v>41548</c:v>
                </c:pt>
                <c:pt idx="130">
                  <c:v>41579</c:v>
                </c:pt>
                <c:pt idx="131">
                  <c:v>41609</c:v>
                </c:pt>
                <c:pt idx="132">
                  <c:v>41640</c:v>
                </c:pt>
                <c:pt idx="133">
                  <c:v>41671</c:v>
                </c:pt>
                <c:pt idx="134">
                  <c:v>41699</c:v>
                </c:pt>
                <c:pt idx="135">
                  <c:v>41730</c:v>
                </c:pt>
                <c:pt idx="136">
                  <c:v>41760</c:v>
                </c:pt>
                <c:pt idx="137">
                  <c:v>41791</c:v>
                </c:pt>
                <c:pt idx="138">
                  <c:v>41821</c:v>
                </c:pt>
                <c:pt idx="139">
                  <c:v>41852</c:v>
                </c:pt>
                <c:pt idx="140">
                  <c:v>41883</c:v>
                </c:pt>
                <c:pt idx="141">
                  <c:v>41913</c:v>
                </c:pt>
                <c:pt idx="142">
                  <c:v>41944</c:v>
                </c:pt>
                <c:pt idx="143">
                  <c:v>41974</c:v>
                </c:pt>
                <c:pt idx="144">
                  <c:v>42005</c:v>
                </c:pt>
                <c:pt idx="145">
                  <c:v>42036</c:v>
                </c:pt>
                <c:pt idx="146">
                  <c:v>42064</c:v>
                </c:pt>
                <c:pt idx="147">
                  <c:v>42095</c:v>
                </c:pt>
                <c:pt idx="148">
                  <c:v>42125</c:v>
                </c:pt>
                <c:pt idx="149">
                  <c:v>42156</c:v>
                </c:pt>
                <c:pt idx="150">
                  <c:v>42186</c:v>
                </c:pt>
                <c:pt idx="151">
                  <c:v>42217</c:v>
                </c:pt>
                <c:pt idx="152">
                  <c:v>42248</c:v>
                </c:pt>
                <c:pt idx="153">
                  <c:v>42278</c:v>
                </c:pt>
                <c:pt idx="154">
                  <c:v>42309</c:v>
                </c:pt>
                <c:pt idx="155">
                  <c:v>42339</c:v>
                </c:pt>
                <c:pt idx="156">
                  <c:v>42370</c:v>
                </c:pt>
                <c:pt idx="157">
                  <c:v>42401</c:v>
                </c:pt>
                <c:pt idx="158">
                  <c:v>42430</c:v>
                </c:pt>
                <c:pt idx="159">
                  <c:v>42461</c:v>
                </c:pt>
                <c:pt idx="160">
                  <c:v>42491</c:v>
                </c:pt>
                <c:pt idx="161">
                  <c:v>42522</c:v>
                </c:pt>
                <c:pt idx="162">
                  <c:v>42552</c:v>
                </c:pt>
                <c:pt idx="163">
                  <c:v>42583</c:v>
                </c:pt>
                <c:pt idx="164">
                  <c:v>42614</c:v>
                </c:pt>
                <c:pt idx="165">
                  <c:v>42644</c:v>
                </c:pt>
                <c:pt idx="166">
                  <c:v>42675</c:v>
                </c:pt>
                <c:pt idx="167">
                  <c:v>42705</c:v>
                </c:pt>
                <c:pt idx="168">
                  <c:v>42736</c:v>
                </c:pt>
                <c:pt idx="169">
                  <c:v>42767</c:v>
                </c:pt>
                <c:pt idx="170">
                  <c:v>42795</c:v>
                </c:pt>
                <c:pt idx="171">
                  <c:v>42826</c:v>
                </c:pt>
                <c:pt idx="172">
                  <c:v>42856</c:v>
                </c:pt>
                <c:pt idx="173">
                  <c:v>42887</c:v>
                </c:pt>
                <c:pt idx="174">
                  <c:v>42917</c:v>
                </c:pt>
                <c:pt idx="175">
                  <c:v>42948</c:v>
                </c:pt>
                <c:pt idx="176">
                  <c:v>42979</c:v>
                </c:pt>
                <c:pt idx="177">
                  <c:v>43009</c:v>
                </c:pt>
                <c:pt idx="178">
                  <c:v>43040</c:v>
                </c:pt>
                <c:pt idx="179">
                  <c:v>43070</c:v>
                </c:pt>
                <c:pt idx="180">
                  <c:v>43101</c:v>
                </c:pt>
                <c:pt idx="181">
                  <c:v>43132</c:v>
                </c:pt>
                <c:pt idx="182">
                  <c:v>43160</c:v>
                </c:pt>
                <c:pt idx="183">
                  <c:v>43191</c:v>
                </c:pt>
                <c:pt idx="184">
                  <c:v>43221</c:v>
                </c:pt>
                <c:pt idx="185">
                  <c:v>43252</c:v>
                </c:pt>
                <c:pt idx="186">
                  <c:v>43282</c:v>
                </c:pt>
                <c:pt idx="187">
                  <c:v>43313</c:v>
                </c:pt>
                <c:pt idx="188">
                  <c:v>43344</c:v>
                </c:pt>
                <c:pt idx="189">
                  <c:v>43374</c:v>
                </c:pt>
                <c:pt idx="190">
                  <c:v>43405</c:v>
                </c:pt>
                <c:pt idx="191">
                  <c:v>43435</c:v>
                </c:pt>
                <c:pt idx="192">
                  <c:v>43466</c:v>
                </c:pt>
                <c:pt idx="193">
                  <c:v>43497</c:v>
                </c:pt>
                <c:pt idx="194">
                  <c:v>43525</c:v>
                </c:pt>
                <c:pt idx="195">
                  <c:v>43556</c:v>
                </c:pt>
                <c:pt idx="196">
                  <c:v>43586</c:v>
                </c:pt>
                <c:pt idx="197">
                  <c:v>43617</c:v>
                </c:pt>
                <c:pt idx="198">
                  <c:v>43647</c:v>
                </c:pt>
                <c:pt idx="199">
                  <c:v>43678</c:v>
                </c:pt>
                <c:pt idx="200">
                  <c:v>43709</c:v>
                </c:pt>
                <c:pt idx="201">
                  <c:v>43739</c:v>
                </c:pt>
                <c:pt idx="202">
                  <c:v>43770</c:v>
                </c:pt>
                <c:pt idx="203">
                  <c:v>43800</c:v>
                </c:pt>
                <c:pt idx="204">
                  <c:v>43831</c:v>
                </c:pt>
                <c:pt idx="205">
                  <c:v>43862</c:v>
                </c:pt>
                <c:pt idx="206">
                  <c:v>43891</c:v>
                </c:pt>
                <c:pt idx="207">
                  <c:v>43922</c:v>
                </c:pt>
                <c:pt idx="208">
                  <c:v>43952</c:v>
                </c:pt>
                <c:pt idx="209">
                  <c:v>43983</c:v>
                </c:pt>
                <c:pt idx="210">
                  <c:v>44013</c:v>
                </c:pt>
                <c:pt idx="211">
                  <c:v>44044</c:v>
                </c:pt>
                <c:pt idx="212">
                  <c:v>44075</c:v>
                </c:pt>
                <c:pt idx="213">
                  <c:v>44105</c:v>
                </c:pt>
                <c:pt idx="214">
                  <c:v>44136</c:v>
                </c:pt>
                <c:pt idx="215">
                  <c:v>44166</c:v>
                </c:pt>
                <c:pt idx="216">
                  <c:v>44197</c:v>
                </c:pt>
                <c:pt idx="217">
                  <c:v>44228</c:v>
                </c:pt>
                <c:pt idx="218">
                  <c:v>44256</c:v>
                </c:pt>
                <c:pt idx="219">
                  <c:v>44287</c:v>
                </c:pt>
                <c:pt idx="220">
                  <c:v>44317</c:v>
                </c:pt>
                <c:pt idx="221">
                  <c:v>44348</c:v>
                </c:pt>
                <c:pt idx="222">
                  <c:v>44378</c:v>
                </c:pt>
                <c:pt idx="223">
                  <c:v>44409</c:v>
                </c:pt>
                <c:pt idx="224">
                  <c:v>44440</c:v>
                </c:pt>
                <c:pt idx="225">
                  <c:v>44470</c:v>
                </c:pt>
                <c:pt idx="226">
                  <c:v>44501</c:v>
                </c:pt>
                <c:pt idx="227">
                  <c:v>44531</c:v>
                </c:pt>
                <c:pt idx="228">
                  <c:v>44562</c:v>
                </c:pt>
                <c:pt idx="229">
                  <c:v>44593</c:v>
                </c:pt>
                <c:pt idx="230">
                  <c:v>44621</c:v>
                </c:pt>
                <c:pt idx="231">
                  <c:v>44652</c:v>
                </c:pt>
                <c:pt idx="232">
                  <c:v>44682</c:v>
                </c:pt>
                <c:pt idx="233">
                  <c:v>44713</c:v>
                </c:pt>
                <c:pt idx="234">
                  <c:v>44743</c:v>
                </c:pt>
                <c:pt idx="235">
                  <c:v>44774</c:v>
                </c:pt>
                <c:pt idx="236">
                  <c:v>44805</c:v>
                </c:pt>
                <c:pt idx="237">
                  <c:v>44835</c:v>
                </c:pt>
                <c:pt idx="238">
                  <c:v>44866</c:v>
                </c:pt>
                <c:pt idx="239">
                  <c:v>44896</c:v>
                </c:pt>
                <c:pt idx="240">
                  <c:v>44927</c:v>
                </c:pt>
                <c:pt idx="241">
                  <c:v>44958</c:v>
                </c:pt>
                <c:pt idx="242">
                  <c:v>44986</c:v>
                </c:pt>
                <c:pt idx="243">
                  <c:v>45017</c:v>
                </c:pt>
                <c:pt idx="244">
                  <c:v>45047</c:v>
                </c:pt>
                <c:pt idx="245">
                  <c:v>45078</c:v>
                </c:pt>
                <c:pt idx="246">
                  <c:v>45108</c:v>
                </c:pt>
                <c:pt idx="247">
                  <c:v>45139</c:v>
                </c:pt>
                <c:pt idx="248">
                  <c:v>45170</c:v>
                </c:pt>
                <c:pt idx="249">
                  <c:v>45200</c:v>
                </c:pt>
                <c:pt idx="250">
                  <c:v>45231</c:v>
                </c:pt>
                <c:pt idx="251">
                  <c:v>45261</c:v>
                </c:pt>
                <c:pt idx="252">
                  <c:v>45292</c:v>
                </c:pt>
                <c:pt idx="253">
                  <c:v>45323</c:v>
                </c:pt>
                <c:pt idx="254">
                  <c:v>45352</c:v>
                </c:pt>
                <c:pt idx="255">
                  <c:v>45383</c:v>
                </c:pt>
                <c:pt idx="256">
                  <c:v>45413</c:v>
                </c:pt>
                <c:pt idx="257">
                  <c:v>45444</c:v>
                </c:pt>
                <c:pt idx="258">
                  <c:v>45474</c:v>
                </c:pt>
                <c:pt idx="259">
                  <c:v>45505</c:v>
                </c:pt>
                <c:pt idx="260">
                  <c:v>45536</c:v>
                </c:pt>
                <c:pt idx="261">
                  <c:v>45566</c:v>
                </c:pt>
                <c:pt idx="262">
                  <c:v>45597</c:v>
                </c:pt>
                <c:pt idx="263">
                  <c:v>45627</c:v>
                </c:pt>
                <c:pt idx="264">
                  <c:v>45658</c:v>
                </c:pt>
                <c:pt idx="265">
                  <c:v>45689</c:v>
                </c:pt>
                <c:pt idx="266">
                  <c:v>45717</c:v>
                </c:pt>
                <c:pt idx="267">
                  <c:v>45748</c:v>
                </c:pt>
                <c:pt idx="268">
                  <c:v>45778</c:v>
                </c:pt>
                <c:pt idx="269">
                  <c:v>45809</c:v>
                </c:pt>
              </c:numCache>
            </c:numRef>
          </c:cat>
          <c:val>
            <c:numRef>
              <c:f>Sheet2!$E$4:$E$273</c:f>
              <c:numCache>
                <c:formatCode>General</c:formatCode>
                <c:ptCount val="270"/>
                <c:pt idx="0">
                  <c:v>368.15</c:v>
                </c:pt>
                <c:pt idx="1">
                  <c:v>349.95</c:v>
                </c:pt>
                <c:pt idx="2">
                  <c:v>337.45</c:v>
                </c:pt>
                <c:pt idx="3">
                  <c:v>338.55</c:v>
                </c:pt>
                <c:pt idx="4">
                  <c:v>364.45</c:v>
                </c:pt>
                <c:pt idx="5">
                  <c:v>346.4</c:v>
                </c:pt>
                <c:pt idx="6">
                  <c:v>354.35</c:v>
                </c:pt>
                <c:pt idx="7">
                  <c:v>375.55</c:v>
                </c:pt>
                <c:pt idx="8">
                  <c:v>385.35</c:v>
                </c:pt>
                <c:pt idx="9">
                  <c:v>384.25</c:v>
                </c:pt>
                <c:pt idx="10">
                  <c:v>398.15</c:v>
                </c:pt>
                <c:pt idx="11">
                  <c:v>415.45</c:v>
                </c:pt>
                <c:pt idx="12">
                  <c:v>402.45</c:v>
                </c:pt>
                <c:pt idx="13">
                  <c:v>396.15</c:v>
                </c:pt>
                <c:pt idx="14">
                  <c:v>426.45</c:v>
                </c:pt>
                <c:pt idx="15">
                  <c:v>386.75</c:v>
                </c:pt>
                <c:pt idx="16">
                  <c:v>395.55</c:v>
                </c:pt>
                <c:pt idx="17">
                  <c:v>394.25</c:v>
                </c:pt>
                <c:pt idx="18">
                  <c:v>391.05</c:v>
                </c:pt>
                <c:pt idx="19">
                  <c:v>409.85</c:v>
                </c:pt>
                <c:pt idx="20">
                  <c:v>418.25</c:v>
                </c:pt>
                <c:pt idx="21">
                  <c:v>428.55</c:v>
                </c:pt>
                <c:pt idx="22">
                  <c:v>450.95</c:v>
                </c:pt>
                <c:pt idx="23">
                  <c:v>438.45</c:v>
                </c:pt>
                <c:pt idx="24">
                  <c:v>422.6</c:v>
                </c:pt>
                <c:pt idx="25">
                  <c:v>435.65</c:v>
                </c:pt>
                <c:pt idx="26">
                  <c:v>428.35</c:v>
                </c:pt>
                <c:pt idx="27">
                  <c:v>434.4</c:v>
                </c:pt>
                <c:pt idx="28">
                  <c:v>417.25</c:v>
                </c:pt>
                <c:pt idx="29">
                  <c:v>435.5</c:v>
                </c:pt>
                <c:pt idx="30">
                  <c:v>429.8</c:v>
                </c:pt>
                <c:pt idx="31">
                  <c:v>435.2</c:v>
                </c:pt>
                <c:pt idx="32">
                  <c:v>469.3</c:v>
                </c:pt>
                <c:pt idx="33">
                  <c:v>465.19</c:v>
                </c:pt>
                <c:pt idx="34">
                  <c:v>493.08</c:v>
                </c:pt>
                <c:pt idx="35">
                  <c:v>517</c:v>
                </c:pt>
                <c:pt idx="36">
                  <c:v>568.9</c:v>
                </c:pt>
                <c:pt idx="37">
                  <c:v>561.54999999999995</c:v>
                </c:pt>
                <c:pt idx="38">
                  <c:v>583.65</c:v>
                </c:pt>
                <c:pt idx="39">
                  <c:v>654.42999999999995</c:v>
                </c:pt>
                <c:pt idx="40">
                  <c:v>645.20000000000005</c:v>
                </c:pt>
                <c:pt idx="41">
                  <c:v>615.85</c:v>
                </c:pt>
                <c:pt idx="42">
                  <c:v>636.75</c:v>
                </c:pt>
                <c:pt idx="43">
                  <c:v>627.29999999999995</c:v>
                </c:pt>
                <c:pt idx="44">
                  <c:v>598.29999999999995</c:v>
                </c:pt>
                <c:pt idx="45">
                  <c:v>606.6</c:v>
                </c:pt>
                <c:pt idx="46">
                  <c:v>648</c:v>
                </c:pt>
                <c:pt idx="47">
                  <c:v>636.70000000000005</c:v>
                </c:pt>
                <c:pt idx="48">
                  <c:v>653.20000000000005</c:v>
                </c:pt>
                <c:pt idx="49">
                  <c:v>669.35</c:v>
                </c:pt>
                <c:pt idx="50">
                  <c:v>663.8</c:v>
                </c:pt>
                <c:pt idx="51">
                  <c:v>678.45</c:v>
                </c:pt>
                <c:pt idx="52">
                  <c:v>660.5</c:v>
                </c:pt>
                <c:pt idx="53">
                  <c:v>649.65</c:v>
                </c:pt>
                <c:pt idx="54">
                  <c:v>664.3</c:v>
                </c:pt>
                <c:pt idx="55">
                  <c:v>673.3</c:v>
                </c:pt>
                <c:pt idx="56">
                  <c:v>743.6</c:v>
                </c:pt>
                <c:pt idx="57">
                  <c:v>796.8</c:v>
                </c:pt>
                <c:pt idx="58">
                  <c:v>783.55</c:v>
                </c:pt>
                <c:pt idx="59">
                  <c:v>833.7</c:v>
                </c:pt>
                <c:pt idx="60">
                  <c:v>926.1</c:v>
                </c:pt>
                <c:pt idx="61">
                  <c:v>973.9</c:v>
                </c:pt>
                <c:pt idx="62">
                  <c:v>916.9</c:v>
                </c:pt>
                <c:pt idx="63">
                  <c:v>877.55</c:v>
                </c:pt>
                <c:pt idx="64">
                  <c:v>886.5</c:v>
                </c:pt>
                <c:pt idx="65">
                  <c:v>925.4</c:v>
                </c:pt>
                <c:pt idx="66">
                  <c:v>914.1</c:v>
                </c:pt>
                <c:pt idx="67">
                  <c:v>831.15</c:v>
                </c:pt>
                <c:pt idx="68">
                  <c:v>870.95</c:v>
                </c:pt>
                <c:pt idx="69">
                  <c:v>723.85</c:v>
                </c:pt>
                <c:pt idx="70">
                  <c:v>818.05</c:v>
                </c:pt>
                <c:pt idx="71">
                  <c:v>882.05</c:v>
                </c:pt>
                <c:pt idx="72">
                  <c:v>927.85</c:v>
                </c:pt>
                <c:pt idx="73">
                  <c:v>942.32</c:v>
                </c:pt>
                <c:pt idx="74">
                  <c:v>919.35</c:v>
                </c:pt>
                <c:pt idx="75">
                  <c:v>888.2</c:v>
                </c:pt>
                <c:pt idx="76">
                  <c:v>979.18</c:v>
                </c:pt>
                <c:pt idx="77">
                  <c:v>926.5</c:v>
                </c:pt>
                <c:pt idx="78">
                  <c:v>954</c:v>
                </c:pt>
                <c:pt idx="79">
                  <c:v>951.19</c:v>
                </c:pt>
                <c:pt idx="80">
                  <c:v>1007.7</c:v>
                </c:pt>
                <c:pt idx="81">
                  <c:v>1045.45</c:v>
                </c:pt>
                <c:pt idx="82">
                  <c:v>1179.6300000000001</c:v>
                </c:pt>
                <c:pt idx="83">
                  <c:v>1096.98</c:v>
                </c:pt>
                <c:pt idx="84">
                  <c:v>1081.2</c:v>
                </c:pt>
                <c:pt idx="85">
                  <c:v>1117.5899999999999</c:v>
                </c:pt>
                <c:pt idx="86">
                  <c:v>1113.25</c:v>
                </c:pt>
                <c:pt idx="87">
                  <c:v>1179.03</c:v>
                </c:pt>
                <c:pt idx="88">
                  <c:v>1216.3</c:v>
                </c:pt>
                <c:pt idx="89">
                  <c:v>1242.3800000000001</c:v>
                </c:pt>
                <c:pt idx="90">
                  <c:v>1181</c:v>
                </c:pt>
                <c:pt idx="91">
                  <c:v>1247.4000000000001</c:v>
                </c:pt>
                <c:pt idx="92">
                  <c:v>1308.54</c:v>
                </c:pt>
                <c:pt idx="93">
                  <c:v>1359.4</c:v>
                </c:pt>
                <c:pt idx="94">
                  <c:v>1386.23</c:v>
                </c:pt>
                <c:pt idx="95">
                  <c:v>1421.4</c:v>
                </c:pt>
                <c:pt idx="96">
                  <c:v>1332.68</c:v>
                </c:pt>
                <c:pt idx="97">
                  <c:v>1411.33</c:v>
                </c:pt>
                <c:pt idx="98">
                  <c:v>1432.2</c:v>
                </c:pt>
                <c:pt idx="99">
                  <c:v>1563.7</c:v>
                </c:pt>
                <c:pt idx="100">
                  <c:v>1535.73</c:v>
                </c:pt>
                <c:pt idx="101">
                  <c:v>1500.18</c:v>
                </c:pt>
                <c:pt idx="102">
                  <c:v>1627.05</c:v>
                </c:pt>
                <c:pt idx="103">
                  <c:v>1825.55</c:v>
                </c:pt>
                <c:pt idx="104">
                  <c:v>1623.79</c:v>
                </c:pt>
                <c:pt idx="105">
                  <c:v>1714.7</c:v>
                </c:pt>
                <c:pt idx="106">
                  <c:v>1746.35</c:v>
                </c:pt>
                <c:pt idx="107">
                  <c:v>1564.91</c:v>
                </c:pt>
                <c:pt idx="108">
                  <c:v>1737.76</c:v>
                </c:pt>
                <c:pt idx="109">
                  <c:v>1696.76</c:v>
                </c:pt>
                <c:pt idx="110">
                  <c:v>1668.15</c:v>
                </c:pt>
                <c:pt idx="111">
                  <c:v>1664.75</c:v>
                </c:pt>
                <c:pt idx="112">
                  <c:v>1560.51</c:v>
                </c:pt>
                <c:pt idx="113">
                  <c:v>1597.45</c:v>
                </c:pt>
                <c:pt idx="114">
                  <c:v>1614.58</c:v>
                </c:pt>
                <c:pt idx="115">
                  <c:v>1691.85</c:v>
                </c:pt>
                <c:pt idx="116">
                  <c:v>1772.25</c:v>
                </c:pt>
                <c:pt idx="117">
                  <c:v>1720.65</c:v>
                </c:pt>
                <c:pt idx="118">
                  <c:v>1714.98</c:v>
                </c:pt>
                <c:pt idx="119">
                  <c:v>1675.35</c:v>
                </c:pt>
                <c:pt idx="120">
                  <c:v>1663.7</c:v>
                </c:pt>
                <c:pt idx="121">
                  <c:v>1579.61</c:v>
                </c:pt>
                <c:pt idx="122">
                  <c:v>1597.5</c:v>
                </c:pt>
                <c:pt idx="123">
                  <c:v>1476.71</c:v>
                </c:pt>
                <c:pt idx="124">
                  <c:v>1387.8</c:v>
                </c:pt>
                <c:pt idx="125">
                  <c:v>1234.53</c:v>
                </c:pt>
                <c:pt idx="126">
                  <c:v>1325.07</c:v>
                </c:pt>
                <c:pt idx="127">
                  <c:v>1395.27</c:v>
                </c:pt>
                <c:pt idx="128">
                  <c:v>1329.03</c:v>
                </c:pt>
                <c:pt idx="129">
                  <c:v>1323.06</c:v>
                </c:pt>
                <c:pt idx="130">
                  <c:v>1253.3499999999999</c:v>
                </c:pt>
                <c:pt idx="131">
                  <c:v>1201.6400000000001</c:v>
                </c:pt>
                <c:pt idx="132">
                  <c:v>1244.55</c:v>
                </c:pt>
                <c:pt idx="133">
                  <c:v>1326.39</c:v>
                </c:pt>
                <c:pt idx="134">
                  <c:v>1284.01</c:v>
                </c:pt>
                <c:pt idx="135">
                  <c:v>1291.5999999999999</c:v>
                </c:pt>
                <c:pt idx="136">
                  <c:v>1249.68</c:v>
                </c:pt>
                <c:pt idx="137">
                  <c:v>1327.33</c:v>
                </c:pt>
                <c:pt idx="138">
                  <c:v>1282.5899999999999</c:v>
                </c:pt>
                <c:pt idx="139">
                  <c:v>1287.32</c:v>
                </c:pt>
                <c:pt idx="140">
                  <c:v>1208.1500000000001</c:v>
                </c:pt>
                <c:pt idx="141">
                  <c:v>1172.94</c:v>
                </c:pt>
                <c:pt idx="142">
                  <c:v>1167.3800000000001</c:v>
                </c:pt>
                <c:pt idx="143">
                  <c:v>1184.3699999999999</c:v>
                </c:pt>
                <c:pt idx="144">
                  <c:v>1283.79</c:v>
                </c:pt>
                <c:pt idx="145">
                  <c:v>1213.18</c:v>
                </c:pt>
                <c:pt idx="146">
                  <c:v>1183.57</c:v>
                </c:pt>
                <c:pt idx="147">
                  <c:v>1184.3699999999999</c:v>
                </c:pt>
                <c:pt idx="148">
                  <c:v>1190.58</c:v>
                </c:pt>
                <c:pt idx="149">
                  <c:v>1172.3499999999999</c:v>
                </c:pt>
                <c:pt idx="150">
                  <c:v>1095.8</c:v>
                </c:pt>
                <c:pt idx="151">
                  <c:v>1134.93</c:v>
                </c:pt>
                <c:pt idx="152">
                  <c:v>1115.0899999999999</c:v>
                </c:pt>
                <c:pt idx="153">
                  <c:v>1142.1099999999999</c:v>
                </c:pt>
                <c:pt idx="154">
                  <c:v>1064.77</c:v>
                </c:pt>
                <c:pt idx="155">
                  <c:v>1061.0999999999999</c:v>
                </c:pt>
                <c:pt idx="156">
                  <c:v>1118.21</c:v>
                </c:pt>
                <c:pt idx="157">
                  <c:v>1238.67</c:v>
                </c:pt>
                <c:pt idx="158">
                  <c:v>1232.75</c:v>
                </c:pt>
                <c:pt idx="159">
                  <c:v>1293.53</c:v>
                </c:pt>
                <c:pt idx="160">
                  <c:v>1215.32</c:v>
                </c:pt>
                <c:pt idx="161">
                  <c:v>1321.9</c:v>
                </c:pt>
                <c:pt idx="162">
                  <c:v>1351.28</c:v>
                </c:pt>
                <c:pt idx="163">
                  <c:v>1308.97</c:v>
                </c:pt>
                <c:pt idx="164">
                  <c:v>1315.87</c:v>
                </c:pt>
                <c:pt idx="165">
                  <c:v>1277.21</c:v>
                </c:pt>
                <c:pt idx="166">
                  <c:v>1173.2</c:v>
                </c:pt>
                <c:pt idx="167">
                  <c:v>1147.5</c:v>
                </c:pt>
                <c:pt idx="168">
                  <c:v>1210.72</c:v>
                </c:pt>
                <c:pt idx="169">
                  <c:v>1248.44</c:v>
                </c:pt>
                <c:pt idx="170">
                  <c:v>1249.2</c:v>
                </c:pt>
                <c:pt idx="171">
                  <c:v>1268.28</c:v>
                </c:pt>
                <c:pt idx="172">
                  <c:v>1268.92</c:v>
                </c:pt>
                <c:pt idx="173">
                  <c:v>1241.6099999999999</c:v>
                </c:pt>
                <c:pt idx="174">
                  <c:v>1269.44</c:v>
                </c:pt>
                <c:pt idx="175">
                  <c:v>1321.43</c:v>
                </c:pt>
                <c:pt idx="176">
                  <c:v>1279.75</c:v>
                </c:pt>
                <c:pt idx="177">
                  <c:v>1271.45</c:v>
                </c:pt>
                <c:pt idx="178">
                  <c:v>1275.01</c:v>
                </c:pt>
                <c:pt idx="179">
                  <c:v>1302.8</c:v>
                </c:pt>
                <c:pt idx="180">
                  <c:v>1345.14</c:v>
                </c:pt>
                <c:pt idx="181">
                  <c:v>1318.31</c:v>
                </c:pt>
                <c:pt idx="182">
                  <c:v>1325.48</c:v>
                </c:pt>
                <c:pt idx="183">
                  <c:v>1315.39</c:v>
                </c:pt>
                <c:pt idx="184">
                  <c:v>1298.51</c:v>
                </c:pt>
                <c:pt idx="185">
                  <c:v>1252.5999999999999</c:v>
                </c:pt>
                <c:pt idx="186">
                  <c:v>1224.1500000000001</c:v>
                </c:pt>
                <c:pt idx="187">
                  <c:v>1201.1500000000001</c:v>
                </c:pt>
                <c:pt idx="188">
                  <c:v>1190.8800000000001</c:v>
                </c:pt>
                <c:pt idx="189">
                  <c:v>1214.76</c:v>
                </c:pt>
                <c:pt idx="190">
                  <c:v>1220.52</c:v>
                </c:pt>
                <c:pt idx="191">
                  <c:v>1282.49</c:v>
                </c:pt>
                <c:pt idx="192">
                  <c:v>1321.25</c:v>
                </c:pt>
                <c:pt idx="193">
                  <c:v>1313.32</c:v>
                </c:pt>
                <c:pt idx="194">
                  <c:v>1292.3800000000001</c:v>
                </c:pt>
                <c:pt idx="195">
                  <c:v>1283.53</c:v>
                </c:pt>
                <c:pt idx="196">
                  <c:v>1305.58</c:v>
                </c:pt>
                <c:pt idx="197">
                  <c:v>1409.55</c:v>
                </c:pt>
                <c:pt idx="198">
                  <c:v>1413.78</c:v>
                </c:pt>
                <c:pt idx="199">
                  <c:v>1520.38</c:v>
                </c:pt>
                <c:pt idx="200">
                  <c:v>1472.49</c:v>
                </c:pt>
                <c:pt idx="201">
                  <c:v>1512.99</c:v>
                </c:pt>
                <c:pt idx="202">
                  <c:v>1463.98</c:v>
                </c:pt>
                <c:pt idx="203">
                  <c:v>1517.27</c:v>
                </c:pt>
                <c:pt idx="204">
                  <c:v>1589.16</c:v>
                </c:pt>
                <c:pt idx="205">
                  <c:v>1585.69</c:v>
                </c:pt>
                <c:pt idx="206">
                  <c:v>1577.18</c:v>
                </c:pt>
                <c:pt idx="207">
                  <c:v>1686.5</c:v>
                </c:pt>
                <c:pt idx="208">
                  <c:v>1730.27</c:v>
                </c:pt>
                <c:pt idx="209">
                  <c:v>1780.96</c:v>
                </c:pt>
                <c:pt idx="210">
                  <c:v>1975.86</c:v>
                </c:pt>
                <c:pt idx="211">
                  <c:v>1967.8</c:v>
                </c:pt>
                <c:pt idx="212">
                  <c:v>1885.82</c:v>
                </c:pt>
                <c:pt idx="213">
                  <c:v>1878.81</c:v>
                </c:pt>
                <c:pt idx="214">
                  <c:v>1776.95</c:v>
                </c:pt>
                <c:pt idx="215">
                  <c:v>1898.36</c:v>
                </c:pt>
                <c:pt idx="216">
                  <c:v>1847.65</c:v>
                </c:pt>
                <c:pt idx="217">
                  <c:v>1734.04</c:v>
                </c:pt>
                <c:pt idx="218">
                  <c:v>1707.71</c:v>
                </c:pt>
                <c:pt idx="219">
                  <c:v>1769.13</c:v>
                </c:pt>
                <c:pt idx="220">
                  <c:v>1906.87</c:v>
                </c:pt>
                <c:pt idx="221">
                  <c:v>1770.11</c:v>
                </c:pt>
                <c:pt idx="222">
                  <c:v>1814.19</c:v>
                </c:pt>
                <c:pt idx="223">
                  <c:v>1813.62</c:v>
                </c:pt>
                <c:pt idx="224">
                  <c:v>1756.95</c:v>
                </c:pt>
                <c:pt idx="225">
                  <c:v>1783.38</c:v>
                </c:pt>
                <c:pt idx="226">
                  <c:v>1774.52</c:v>
                </c:pt>
                <c:pt idx="227">
                  <c:v>1829.2</c:v>
                </c:pt>
                <c:pt idx="228">
                  <c:v>1797.17</c:v>
                </c:pt>
                <c:pt idx="229">
                  <c:v>1908.99</c:v>
                </c:pt>
                <c:pt idx="230">
                  <c:v>1937.44</c:v>
                </c:pt>
                <c:pt idx="231">
                  <c:v>1896.93</c:v>
                </c:pt>
                <c:pt idx="232">
                  <c:v>1837.35</c:v>
                </c:pt>
                <c:pt idx="233">
                  <c:v>1807.27</c:v>
                </c:pt>
                <c:pt idx="234">
                  <c:v>1765.94</c:v>
                </c:pt>
                <c:pt idx="235">
                  <c:v>1711.04</c:v>
                </c:pt>
                <c:pt idx="236">
                  <c:v>1660.61</c:v>
                </c:pt>
                <c:pt idx="237">
                  <c:v>1633.56</c:v>
                </c:pt>
                <c:pt idx="238">
                  <c:v>1768.52</c:v>
                </c:pt>
                <c:pt idx="239">
                  <c:v>1824.02</c:v>
                </c:pt>
                <c:pt idx="240">
                  <c:v>1928.36</c:v>
                </c:pt>
                <c:pt idx="241">
                  <c:v>1826.92</c:v>
                </c:pt>
                <c:pt idx="242">
                  <c:v>1969.28</c:v>
                </c:pt>
                <c:pt idx="243">
                  <c:v>1990</c:v>
                </c:pt>
                <c:pt idx="244">
                  <c:v>1962.73</c:v>
                </c:pt>
                <c:pt idx="245">
                  <c:v>1919.35</c:v>
                </c:pt>
                <c:pt idx="246">
                  <c:v>1965.09</c:v>
                </c:pt>
                <c:pt idx="247">
                  <c:v>1940.19</c:v>
                </c:pt>
                <c:pt idx="248">
                  <c:v>1848.63</c:v>
                </c:pt>
                <c:pt idx="249">
                  <c:v>1983.88</c:v>
                </c:pt>
                <c:pt idx="250">
                  <c:v>2036.41</c:v>
                </c:pt>
                <c:pt idx="251">
                  <c:v>2062.98</c:v>
                </c:pt>
                <c:pt idx="252">
                  <c:v>2039.52</c:v>
                </c:pt>
                <c:pt idx="253">
                  <c:v>2044.3</c:v>
                </c:pt>
                <c:pt idx="254">
                  <c:v>2229.87</c:v>
                </c:pt>
                <c:pt idx="255">
                  <c:v>2286.25</c:v>
                </c:pt>
                <c:pt idx="256">
                  <c:v>2327.33</c:v>
                </c:pt>
                <c:pt idx="257">
                  <c:v>2326.75</c:v>
                </c:pt>
                <c:pt idx="258">
                  <c:v>2447.6</c:v>
                </c:pt>
                <c:pt idx="259">
                  <c:v>2503.39</c:v>
                </c:pt>
                <c:pt idx="260">
                  <c:v>2634.58</c:v>
                </c:pt>
                <c:pt idx="261">
                  <c:v>2743.97</c:v>
                </c:pt>
                <c:pt idx="262">
                  <c:v>2643.15</c:v>
                </c:pt>
                <c:pt idx="263">
                  <c:v>2624.5</c:v>
                </c:pt>
                <c:pt idx="264">
                  <c:v>2798.41</c:v>
                </c:pt>
                <c:pt idx="265">
                  <c:v>2857.83</c:v>
                </c:pt>
                <c:pt idx="266">
                  <c:v>3123.57</c:v>
                </c:pt>
                <c:pt idx="267">
                  <c:v>3288.71</c:v>
                </c:pt>
                <c:pt idx="268">
                  <c:v>3289.25</c:v>
                </c:pt>
                <c:pt idx="269">
                  <c:v>3303.14</c:v>
                </c:pt>
              </c:numCache>
            </c:numRef>
          </c:val>
          <c:smooth val="0"/>
          <c:extLst>
            <c:ext xmlns:c16="http://schemas.microsoft.com/office/drawing/2014/chart" uri="{C3380CC4-5D6E-409C-BE32-E72D297353CC}">
              <c16:uniqueId val="{00000000-F5CB-4180-A3E2-DF0383204227}"/>
            </c:ext>
          </c:extLst>
        </c:ser>
        <c:dLbls>
          <c:showLegendKey val="0"/>
          <c:showVal val="0"/>
          <c:showCatName val="0"/>
          <c:showSerName val="0"/>
          <c:showPercent val="0"/>
          <c:showBubbleSize val="0"/>
        </c:dLbls>
        <c:marker val="1"/>
        <c:smooth val="0"/>
        <c:axId val="680936016"/>
        <c:axId val="680937680"/>
      </c:lineChart>
      <c:lineChart>
        <c:grouping val="standard"/>
        <c:varyColors val="0"/>
        <c:ser>
          <c:idx val="0"/>
          <c:order val="0"/>
          <c:tx>
            <c:strRef>
              <c:f>Sheet2!$D$3</c:f>
              <c:strCache>
                <c:ptCount val="1"/>
                <c:pt idx="0">
                  <c:v>Real yield (rhs)</c:v>
                </c:pt>
              </c:strCache>
            </c:strRef>
          </c:tx>
          <c:spPr>
            <a:ln w="28575" cap="rnd">
              <a:solidFill>
                <a:schemeClr val="accent1"/>
              </a:solidFill>
              <a:round/>
            </a:ln>
            <a:effectLst/>
          </c:spPr>
          <c:marker>
            <c:symbol val="none"/>
          </c:marker>
          <c:cat>
            <c:numRef>
              <c:f>Sheet2!$C$4:$C$273</c:f>
              <c:numCache>
                <c:formatCode>yyyy\-mm\-dd</c:formatCode>
                <c:ptCount val="270"/>
                <c:pt idx="0">
                  <c:v>37622</c:v>
                </c:pt>
                <c:pt idx="1">
                  <c:v>37653</c:v>
                </c:pt>
                <c:pt idx="2">
                  <c:v>37681</c:v>
                </c:pt>
                <c:pt idx="3">
                  <c:v>37712</c:v>
                </c:pt>
                <c:pt idx="4">
                  <c:v>37742</c:v>
                </c:pt>
                <c:pt idx="5">
                  <c:v>37773</c:v>
                </c:pt>
                <c:pt idx="6">
                  <c:v>37803</c:v>
                </c:pt>
                <c:pt idx="7">
                  <c:v>37834</c:v>
                </c:pt>
                <c:pt idx="8">
                  <c:v>37865</c:v>
                </c:pt>
                <c:pt idx="9">
                  <c:v>37895</c:v>
                </c:pt>
                <c:pt idx="10">
                  <c:v>37926</c:v>
                </c:pt>
                <c:pt idx="11">
                  <c:v>37956</c:v>
                </c:pt>
                <c:pt idx="12">
                  <c:v>37987</c:v>
                </c:pt>
                <c:pt idx="13">
                  <c:v>38018</c:v>
                </c:pt>
                <c:pt idx="14">
                  <c:v>38047</c:v>
                </c:pt>
                <c:pt idx="15">
                  <c:v>38078</c:v>
                </c:pt>
                <c:pt idx="16">
                  <c:v>38108</c:v>
                </c:pt>
                <c:pt idx="17">
                  <c:v>38139</c:v>
                </c:pt>
                <c:pt idx="18">
                  <c:v>38169</c:v>
                </c:pt>
                <c:pt idx="19">
                  <c:v>38200</c:v>
                </c:pt>
                <c:pt idx="20">
                  <c:v>38231</c:v>
                </c:pt>
                <c:pt idx="21">
                  <c:v>38261</c:v>
                </c:pt>
                <c:pt idx="22">
                  <c:v>38292</c:v>
                </c:pt>
                <c:pt idx="23">
                  <c:v>38322</c:v>
                </c:pt>
                <c:pt idx="24">
                  <c:v>38353</c:v>
                </c:pt>
                <c:pt idx="25">
                  <c:v>38384</c:v>
                </c:pt>
                <c:pt idx="26">
                  <c:v>38412</c:v>
                </c:pt>
                <c:pt idx="27">
                  <c:v>38443</c:v>
                </c:pt>
                <c:pt idx="28">
                  <c:v>38473</c:v>
                </c:pt>
                <c:pt idx="29">
                  <c:v>38504</c:v>
                </c:pt>
                <c:pt idx="30">
                  <c:v>38534</c:v>
                </c:pt>
                <c:pt idx="31">
                  <c:v>38565</c:v>
                </c:pt>
                <c:pt idx="32">
                  <c:v>38596</c:v>
                </c:pt>
                <c:pt idx="33">
                  <c:v>38626</c:v>
                </c:pt>
                <c:pt idx="34">
                  <c:v>38657</c:v>
                </c:pt>
                <c:pt idx="35">
                  <c:v>38687</c:v>
                </c:pt>
                <c:pt idx="36">
                  <c:v>38718</c:v>
                </c:pt>
                <c:pt idx="37">
                  <c:v>38749</c:v>
                </c:pt>
                <c:pt idx="38">
                  <c:v>38777</c:v>
                </c:pt>
                <c:pt idx="39">
                  <c:v>38808</c:v>
                </c:pt>
                <c:pt idx="40">
                  <c:v>38838</c:v>
                </c:pt>
                <c:pt idx="41">
                  <c:v>38869</c:v>
                </c:pt>
                <c:pt idx="42">
                  <c:v>38899</c:v>
                </c:pt>
                <c:pt idx="43">
                  <c:v>38930</c:v>
                </c:pt>
                <c:pt idx="44">
                  <c:v>38961</c:v>
                </c:pt>
                <c:pt idx="45">
                  <c:v>38991</c:v>
                </c:pt>
                <c:pt idx="46">
                  <c:v>39022</c:v>
                </c:pt>
                <c:pt idx="47">
                  <c:v>39052</c:v>
                </c:pt>
                <c:pt idx="48">
                  <c:v>39083</c:v>
                </c:pt>
                <c:pt idx="49">
                  <c:v>39114</c:v>
                </c:pt>
                <c:pt idx="50">
                  <c:v>39142</c:v>
                </c:pt>
                <c:pt idx="51">
                  <c:v>39173</c:v>
                </c:pt>
                <c:pt idx="52">
                  <c:v>39203</c:v>
                </c:pt>
                <c:pt idx="53">
                  <c:v>39234</c:v>
                </c:pt>
                <c:pt idx="54">
                  <c:v>39264</c:v>
                </c:pt>
                <c:pt idx="55">
                  <c:v>39295</c:v>
                </c:pt>
                <c:pt idx="56">
                  <c:v>39326</c:v>
                </c:pt>
                <c:pt idx="57">
                  <c:v>39356</c:v>
                </c:pt>
                <c:pt idx="58">
                  <c:v>39387</c:v>
                </c:pt>
                <c:pt idx="59">
                  <c:v>39417</c:v>
                </c:pt>
                <c:pt idx="60">
                  <c:v>39448</c:v>
                </c:pt>
                <c:pt idx="61">
                  <c:v>39479</c:v>
                </c:pt>
                <c:pt idx="62">
                  <c:v>39508</c:v>
                </c:pt>
                <c:pt idx="63">
                  <c:v>39539</c:v>
                </c:pt>
                <c:pt idx="64">
                  <c:v>39569</c:v>
                </c:pt>
                <c:pt idx="65">
                  <c:v>39600</c:v>
                </c:pt>
                <c:pt idx="66">
                  <c:v>39630</c:v>
                </c:pt>
                <c:pt idx="67">
                  <c:v>39661</c:v>
                </c:pt>
                <c:pt idx="68">
                  <c:v>39692</c:v>
                </c:pt>
                <c:pt idx="69">
                  <c:v>39722</c:v>
                </c:pt>
                <c:pt idx="70">
                  <c:v>39753</c:v>
                </c:pt>
                <c:pt idx="71">
                  <c:v>39783</c:v>
                </c:pt>
                <c:pt idx="72">
                  <c:v>39814</c:v>
                </c:pt>
                <c:pt idx="73">
                  <c:v>39845</c:v>
                </c:pt>
                <c:pt idx="74">
                  <c:v>39873</c:v>
                </c:pt>
                <c:pt idx="75">
                  <c:v>39904</c:v>
                </c:pt>
                <c:pt idx="76">
                  <c:v>39934</c:v>
                </c:pt>
                <c:pt idx="77">
                  <c:v>39965</c:v>
                </c:pt>
                <c:pt idx="78">
                  <c:v>39995</c:v>
                </c:pt>
                <c:pt idx="79">
                  <c:v>40026</c:v>
                </c:pt>
                <c:pt idx="80">
                  <c:v>40057</c:v>
                </c:pt>
                <c:pt idx="81">
                  <c:v>40087</c:v>
                </c:pt>
                <c:pt idx="82">
                  <c:v>40118</c:v>
                </c:pt>
                <c:pt idx="83">
                  <c:v>40148</c:v>
                </c:pt>
                <c:pt idx="84">
                  <c:v>40179</c:v>
                </c:pt>
                <c:pt idx="85">
                  <c:v>40210</c:v>
                </c:pt>
                <c:pt idx="86">
                  <c:v>40238</c:v>
                </c:pt>
                <c:pt idx="87">
                  <c:v>40269</c:v>
                </c:pt>
                <c:pt idx="88">
                  <c:v>40299</c:v>
                </c:pt>
                <c:pt idx="89">
                  <c:v>40330</c:v>
                </c:pt>
                <c:pt idx="90">
                  <c:v>40360</c:v>
                </c:pt>
                <c:pt idx="91">
                  <c:v>40391</c:v>
                </c:pt>
                <c:pt idx="92">
                  <c:v>40422</c:v>
                </c:pt>
                <c:pt idx="93">
                  <c:v>40452</c:v>
                </c:pt>
                <c:pt idx="94">
                  <c:v>40483</c:v>
                </c:pt>
                <c:pt idx="95">
                  <c:v>40513</c:v>
                </c:pt>
                <c:pt idx="96">
                  <c:v>40544</c:v>
                </c:pt>
                <c:pt idx="97">
                  <c:v>40575</c:v>
                </c:pt>
                <c:pt idx="98">
                  <c:v>40603</c:v>
                </c:pt>
                <c:pt idx="99">
                  <c:v>40634</c:v>
                </c:pt>
                <c:pt idx="100">
                  <c:v>40664</c:v>
                </c:pt>
                <c:pt idx="101">
                  <c:v>40695</c:v>
                </c:pt>
                <c:pt idx="102">
                  <c:v>40725</c:v>
                </c:pt>
                <c:pt idx="103">
                  <c:v>40756</c:v>
                </c:pt>
                <c:pt idx="104">
                  <c:v>40787</c:v>
                </c:pt>
                <c:pt idx="105">
                  <c:v>40817</c:v>
                </c:pt>
                <c:pt idx="106">
                  <c:v>40848</c:v>
                </c:pt>
                <c:pt idx="107">
                  <c:v>40878</c:v>
                </c:pt>
                <c:pt idx="108">
                  <c:v>40909</c:v>
                </c:pt>
                <c:pt idx="109">
                  <c:v>40940</c:v>
                </c:pt>
                <c:pt idx="110">
                  <c:v>40969</c:v>
                </c:pt>
                <c:pt idx="111">
                  <c:v>41000</c:v>
                </c:pt>
                <c:pt idx="112">
                  <c:v>41030</c:v>
                </c:pt>
                <c:pt idx="113">
                  <c:v>41061</c:v>
                </c:pt>
                <c:pt idx="114">
                  <c:v>41091</c:v>
                </c:pt>
                <c:pt idx="115">
                  <c:v>41122</c:v>
                </c:pt>
                <c:pt idx="116">
                  <c:v>41153</c:v>
                </c:pt>
                <c:pt idx="117">
                  <c:v>41183</c:v>
                </c:pt>
                <c:pt idx="118">
                  <c:v>41214</c:v>
                </c:pt>
                <c:pt idx="119">
                  <c:v>41244</c:v>
                </c:pt>
                <c:pt idx="120">
                  <c:v>41275</c:v>
                </c:pt>
                <c:pt idx="121">
                  <c:v>41306</c:v>
                </c:pt>
                <c:pt idx="122">
                  <c:v>41334</c:v>
                </c:pt>
                <c:pt idx="123">
                  <c:v>41365</c:v>
                </c:pt>
                <c:pt idx="124">
                  <c:v>41395</c:v>
                </c:pt>
                <c:pt idx="125">
                  <c:v>41426</c:v>
                </c:pt>
                <c:pt idx="126">
                  <c:v>41456</c:v>
                </c:pt>
                <c:pt idx="127">
                  <c:v>41487</c:v>
                </c:pt>
                <c:pt idx="128">
                  <c:v>41518</c:v>
                </c:pt>
                <c:pt idx="129">
                  <c:v>41548</c:v>
                </c:pt>
                <c:pt idx="130">
                  <c:v>41579</c:v>
                </c:pt>
                <c:pt idx="131">
                  <c:v>41609</c:v>
                </c:pt>
                <c:pt idx="132">
                  <c:v>41640</c:v>
                </c:pt>
                <c:pt idx="133">
                  <c:v>41671</c:v>
                </c:pt>
                <c:pt idx="134">
                  <c:v>41699</c:v>
                </c:pt>
                <c:pt idx="135">
                  <c:v>41730</c:v>
                </c:pt>
                <c:pt idx="136">
                  <c:v>41760</c:v>
                </c:pt>
                <c:pt idx="137">
                  <c:v>41791</c:v>
                </c:pt>
                <c:pt idx="138">
                  <c:v>41821</c:v>
                </c:pt>
                <c:pt idx="139">
                  <c:v>41852</c:v>
                </c:pt>
                <c:pt idx="140">
                  <c:v>41883</c:v>
                </c:pt>
                <c:pt idx="141">
                  <c:v>41913</c:v>
                </c:pt>
                <c:pt idx="142">
                  <c:v>41944</c:v>
                </c:pt>
                <c:pt idx="143">
                  <c:v>41974</c:v>
                </c:pt>
                <c:pt idx="144">
                  <c:v>42005</c:v>
                </c:pt>
                <c:pt idx="145">
                  <c:v>42036</c:v>
                </c:pt>
                <c:pt idx="146">
                  <c:v>42064</c:v>
                </c:pt>
                <c:pt idx="147">
                  <c:v>42095</c:v>
                </c:pt>
                <c:pt idx="148">
                  <c:v>42125</c:v>
                </c:pt>
                <c:pt idx="149">
                  <c:v>42156</c:v>
                </c:pt>
                <c:pt idx="150">
                  <c:v>42186</c:v>
                </c:pt>
                <c:pt idx="151">
                  <c:v>42217</c:v>
                </c:pt>
                <c:pt idx="152">
                  <c:v>42248</c:v>
                </c:pt>
                <c:pt idx="153">
                  <c:v>42278</c:v>
                </c:pt>
                <c:pt idx="154">
                  <c:v>42309</c:v>
                </c:pt>
                <c:pt idx="155">
                  <c:v>42339</c:v>
                </c:pt>
                <c:pt idx="156">
                  <c:v>42370</c:v>
                </c:pt>
                <c:pt idx="157">
                  <c:v>42401</c:v>
                </c:pt>
                <c:pt idx="158">
                  <c:v>42430</c:v>
                </c:pt>
                <c:pt idx="159">
                  <c:v>42461</c:v>
                </c:pt>
                <c:pt idx="160">
                  <c:v>42491</c:v>
                </c:pt>
                <c:pt idx="161">
                  <c:v>42522</c:v>
                </c:pt>
                <c:pt idx="162">
                  <c:v>42552</c:v>
                </c:pt>
                <c:pt idx="163">
                  <c:v>42583</c:v>
                </c:pt>
                <c:pt idx="164">
                  <c:v>42614</c:v>
                </c:pt>
                <c:pt idx="165">
                  <c:v>42644</c:v>
                </c:pt>
                <c:pt idx="166">
                  <c:v>42675</c:v>
                </c:pt>
                <c:pt idx="167">
                  <c:v>42705</c:v>
                </c:pt>
                <c:pt idx="168">
                  <c:v>42736</c:v>
                </c:pt>
                <c:pt idx="169">
                  <c:v>42767</c:v>
                </c:pt>
                <c:pt idx="170">
                  <c:v>42795</c:v>
                </c:pt>
                <c:pt idx="171">
                  <c:v>42826</c:v>
                </c:pt>
                <c:pt idx="172">
                  <c:v>42856</c:v>
                </c:pt>
                <c:pt idx="173">
                  <c:v>42887</c:v>
                </c:pt>
                <c:pt idx="174">
                  <c:v>42917</c:v>
                </c:pt>
                <c:pt idx="175">
                  <c:v>42948</c:v>
                </c:pt>
                <c:pt idx="176">
                  <c:v>42979</c:v>
                </c:pt>
                <c:pt idx="177">
                  <c:v>43009</c:v>
                </c:pt>
                <c:pt idx="178">
                  <c:v>43040</c:v>
                </c:pt>
                <c:pt idx="179">
                  <c:v>43070</c:v>
                </c:pt>
                <c:pt idx="180">
                  <c:v>43101</c:v>
                </c:pt>
                <c:pt idx="181">
                  <c:v>43132</c:v>
                </c:pt>
                <c:pt idx="182">
                  <c:v>43160</c:v>
                </c:pt>
                <c:pt idx="183">
                  <c:v>43191</c:v>
                </c:pt>
                <c:pt idx="184">
                  <c:v>43221</c:v>
                </c:pt>
                <c:pt idx="185">
                  <c:v>43252</c:v>
                </c:pt>
                <c:pt idx="186">
                  <c:v>43282</c:v>
                </c:pt>
                <c:pt idx="187">
                  <c:v>43313</c:v>
                </c:pt>
                <c:pt idx="188">
                  <c:v>43344</c:v>
                </c:pt>
                <c:pt idx="189">
                  <c:v>43374</c:v>
                </c:pt>
                <c:pt idx="190">
                  <c:v>43405</c:v>
                </c:pt>
                <c:pt idx="191">
                  <c:v>43435</c:v>
                </c:pt>
                <c:pt idx="192">
                  <c:v>43466</c:v>
                </c:pt>
                <c:pt idx="193">
                  <c:v>43497</c:v>
                </c:pt>
                <c:pt idx="194">
                  <c:v>43525</c:v>
                </c:pt>
                <c:pt idx="195">
                  <c:v>43556</c:v>
                </c:pt>
                <c:pt idx="196">
                  <c:v>43586</c:v>
                </c:pt>
                <c:pt idx="197">
                  <c:v>43617</c:v>
                </c:pt>
                <c:pt idx="198">
                  <c:v>43647</c:v>
                </c:pt>
                <c:pt idx="199">
                  <c:v>43678</c:v>
                </c:pt>
                <c:pt idx="200">
                  <c:v>43709</c:v>
                </c:pt>
                <c:pt idx="201">
                  <c:v>43739</c:v>
                </c:pt>
                <c:pt idx="202">
                  <c:v>43770</c:v>
                </c:pt>
                <c:pt idx="203">
                  <c:v>43800</c:v>
                </c:pt>
                <c:pt idx="204">
                  <c:v>43831</c:v>
                </c:pt>
                <c:pt idx="205">
                  <c:v>43862</c:v>
                </c:pt>
                <c:pt idx="206">
                  <c:v>43891</c:v>
                </c:pt>
                <c:pt idx="207">
                  <c:v>43922</c:v>
                </c:pt>
                <c:pt idx="208">
                  <c:v>43952</c:v>
                </c:pt>
                <c:pt idx="209">
                  <c:v>43983</c:v>
                </c:pt>
                <c:pt idx="210">
                  <c:v>44013</c:v>
                </c:pt>
                <c:pt idx="211">
                  <c:v>44044</c:v>
                </c:pt>
                <c:pt idx="212">
                  <c:v>44075</c:v>
                </c:pt>
                <c:pt idx="213">
                  <c:v>44105</c:v>
                </c:pt>
                <c:pt idx="214">
                  <c:v>44136</c:v>
                </c:pt>
                <c:pt idx="215">
                  <c:v>44166</c:v>
                </c:pt>
                <c:pt idx="216">
                  <c:v>44197</c:v>
                </c:pt>
                <c:pt idx="217">
                  <c:v>44228</c:v>
                </c:pt>
                <c:pt idx="218">
                  <c:v>44256</c:v>
                </c:pt>
                <c:pt idx="219">
                  <c:v>44287</c:v>
                </c:pt>
                <c:pt idx="220">
                  <c:v>44317</c:v>
                </c:pt>
                <c:pt idx="221">
                  <c:v>44348</c:v>
                </c:pt>
                <c:pt idx="222">
                  <c:v>44378</c:v>
                </c:pt>
                <c:pt idx="223">
                  <c:v>44409</c:v>
                </c:pt>
                <c:pt idx="224">
                  <c:v>44440</c:v>
                </c:pt>
                <c:pt idx="225">
                  <c:v>44470</c:v>
                </c:pt>
                <c:pt idx="226">
                  <c:v>44501</c:v>
                </c:pt>
                <c:pt idx="227">
                  <c:v>44531</c:v>
                </c:pt>
                <c:pt idx="228">
                  <c:v>44562</c:v>
                </c:pt>
                <c:pt idx="229">
                  <c:v>44593</c:v>
                </c:pt>
                <c:pt idx="230">
                  <c:v>44621</c:v>
                </c:pt>
                <c:pt idx="231">
                  <c:v>44652</c:v>
                </c:pt>
                <c:pt idx="232">
                  <c:v>44682</c:v>
                </c:pt>
                <c:pt idx="233">
                  <c:v>44713</c:v>
                </c:pt>
                <c:pt idx="234">
                  <c:v>44743</c:v>
                </c:pt>
                <c:pt idx="235">
                  <c:v>44774</c:v>
                </c:pt>
                <c:pt idx="236">
                  <c:v>44805</c:v>
                </c:pt>
                <c:pt idx="237">
                  <c:v>44835</c:v>
                </c:pt>
                <c:pt idx="238">
                  <c:v>44866</c:v>
                </c:pt>
                <c:pt idx="239">
                  <c:v>44896</c:v>
                </c:pt>
                <c:pt idx="240">
                  <c:v>44927</c:v>
                </c:pt>
                <c:pt idx="241">
                  <c:v>44958</c:v>
                </c:pt>
                <c:pt idx="242">
                  <c:v>44986</c:v>
                </c:pt>
                <c:pt idx="243">
                  <c:v>45017</c:v>
                </c:pt>
                <c:pt idx="244">
                  <c:v>45047</c:v>
                </c:pt>
                <c:pt idx="245">
                  <c:v>45078</c:v>
                </c:pt>
                <c:pt idx="246">
                  <c:v>45108</c:v>
                </c:pt>
                <c:pt idx="247">
                  <c:v>45139</c:v>
                </c:pt>
                <c:pt idx="248">
                  <c:v>45170</c:v>
                </c:pt>
                <c:pt idx="249">
                  <c:v>45200</c:v>
                </c:pt>
                <c:pt idx="250">
                  <c:v>45231</c:v>
                </c:pt>
                <c:pt idx="251">
                  <c:v>45261</c:v>
                </c:pt>
                <c:pt idx="252">
                  <c:v>45292</c:v>
                </c:pt>
                <c:pt idx="253">
                  <c:v>45323</c:v>
                </c:pt>
                <c:pt idx="254">
                  <c:v>45352</c:v>
                </c:pt>
                <c:pt idx="255">
                  <c:v>45383</c:v>
                </c:pt>
                <c:pt idx="256">
                  <c:v>45413</c:v>
                </c:pt>
                <c:pt idx="257">
                  <c:v>45444</c:v>
                </c:pt>
                <c:pt idx="258">
                  <c:v>45474</c:v>
                </c:pt>
                <c:pt idx="259">
                  <c:v>45505</c:v>
                </c:pt>
                <c:pt idx="260">
                  <c:v>45536</c:v>
                </c:pt>
                <c:pt idx="261">
                  <c:v>45566</c:v>
                </c:pt>
                <c:pt idx="262">
                  <c:v>45597</c:v>
                </c:pt>
                <c:pt idx="263">
                  <c:v>45627</c:v>
                </c:pt>
                <c:pt idx="264">
                  <c:v>45658</c:v>
                </c:pt>
                <c:pt idx="265">
                  <c:v>45689</c:v>
                </c:pt>
                <c:pt idx="266">
                  <c:v>45717</c:v>
                </c:pt>
                <c:pt idx="267">
                  <c:v>45748</c:v>
                </c:pt>
                <c:pt idx="268">
                  <c:v>45778</c:v>
                </c:pt>
                <c:pt idx="269">
                  <c:v>45809</c:v>
                </c:pt>
              </c:numCache>
            </c:numRef>
          </c:cat>
          <c:val>
            <c:numRef>
              <c:f>Sheet2!$D$4:$D$273</c:f>
              <c:numCache>
                <c:formatCode>0.00</c:formatCode>
                <c:ptCount val="270"/>
                <c:pt idx="0">
                  <c:v>2.29</c:v>
                </c:pt>
                <c:pt idx="1">
                  <c:v>1.99</c:v>
                </c:pt>
                <c:pt idx="2">
                  <c:v>1.94</c:v>
                </c:pt>
                <c:pt idx="3">
                  <c:v>2.1800000000000002</c:v>
                </c:pt>
                <c:pt idx="4">
                  <c:v>1.91</c:v>
                </c:pt>
                <c:pt idx="5">
                  <c:v>1.72</c:v>
                </c:pt>
                <c:pt idx="6">
                  <c:v>2.11</c:v>
                </c:pt>
                <c:pt idx="7">
                  <c:v>2.3199999999999998</c:v>
                </c:pt>
                <c:pt idx="8">
                  <c:v>2.19</c:v>
                </c:pt>
                <c:pt idx="9">
                  <c:v>2.08</c:v>
                </c:pt>
                <c:pt idx="10">
                  <c:v>1.96</c:v>
                </c:pt>
                <c:pt idx="11">
                  <c:v>1.98</c:v>
                </c:pt>
                <c:pt idx="12">
                  <c:v>1.89</c:v>
                </c:pt>
                <c:pt idx="13">
                  <c:v>1.76</c:v>
                </c:pt>
                <c:pt idx="14">
                  <c:v>1.47</c:v>
                </c:pt>
                <c:pt idx="15">
                  <c:v>1.9</c:v>
                </c:pt>
                <c:pt idx="16">
                  <c:v>2.09</c:v>
                </c:pt>
                <c:pt idx="17">
                  <c:v>2.15</c:v>
                </c:pt>
                <c:pt idx="18">
                  <c:v>2.02</c:v>
                </c:pt>
                <c:pt idx="19">
                  <c:v>1.86</c:v>
                </c:pt>
                <c:pt idx="20">
                  <c:v>1.8</c:v>
                </c:pt>
                <c:pt idx="21">
                  <c:v>1.73</c:v>
                </c:pt>
                <c:pt idx="22">
                  <c:v>1.68</c:v>
                </c:pt>
                <c:pt idx="23">
                  <c:v>1.67</c:v>
                </c:pt>
                <c:pt idx="24">
                  <c:v>1.72</c:v>
                </c:pt>
                <c:pt idx="25">
                  <c:v>1.63</c:v>
                </c:pt>
                <c:pt idx="26">
                  <c:v>1.79</c:v>
                </c:pt>
                <c:pt idx="27">
                  <c:v>1.71</c:v>
                </c:pt>
                <c:pt idx="28">
                  <c:v>1.65</c:v>
                </c:pt>
                <c:pt idx="29">
                  <c:v>1.67</c:v>
                </c:pt>
                <c:pt idx="30">
                  <c:v>1.88</c:v>
                </c:pt>
                <c:pt idx="31">
                  <c:v>1.89</c:v>
                </c:pt>
                <c:pt idx="32">
                  <c:v>1.7</c:v>
                </c:pt>
                <c:pt idx="33">
                  <c:v>1.94</c:v>
                </c:pt>
                <c:pt idx="34">
                  <c:v>2.06</c:v>
                </c:pt>
                <c:pt idx="35">
                  <c:v>2.12</c:v>
                </c:pt>
                <c:pt idx="36">
                  <c:v>2.0099999999999998</c:v>
                </c:pt>
                <c:pt idx="37">
                  <c:v>2.0499999999999998</c:v>
                </c:pt>
                <c:pt idx="38">
                  <c:v>2.2000000000000002</c:v>
                </c:pt>
                <c:pt idx="39">
                  <c:v>2.41</c:v>
                </c:pt>
                <c:pt idx="40">
                  <c:v>2.4500000000000002</c:v>
                </c:pt>
                <c:pt idx="41">
                  <c:v>2.5299999999999998</c:v>
                </c:pt>
                <c:pt idx="42">
                  <c:v>2.5099999999999998</c:v>
                </c:pt>
                <c:pt idx="43">
                  <c:v>2.29</c:v>
                </c:pt>
                <c:pt idx="44">
                  <c:v>2.3199999999999998</c:v>
                </c:pt>
                <c:pt idx="45">
                  <c:v>2.41</c:v>
                </c:pt>
                <c:pt idx="46">
                  <c:v>2.29</c:v>
                </c:pt>
                <c:pt idx="47">
                  <c:v>2.25</c:v>
                </c:pt>
                <c:pt idx="48">
                  <c:v>2.44</c:v>
                </c:pt>
                <c:pt idx="49">
                  <c:v>2.36</c:v>
                </c:pt>
                <c:pt idx="50">
                  <c:v>2.1800000000000002</c:v>
                </c:pt>
                <c:pt idx="51">
                  <c:v>2.2599999999999998</c:v>
                </c:pt>
                <c:pt idx="52">
                  <c:v>2.37</c:v>
                </c:pt>
                <c:pt idx="53">
                  <c:v>2.69</c:v>
                </c:pt>
                <c:pt idx="54">
                  <c:v>2.64</c:v>
                </c:pt>
                <c:pt idx="55">
                  <c:v>2.44</c:v>
                </c:pt>
                <c:pt idx="56">
                  <c:v>2.2599999999999998</c:v>
                </c:pt>
                <c:pt idx="57">
                  <c:v>2.2000000000000002</c:v>
                </c:pt>
                <c:pt idx="58">
                  <c:v>1.77</c:v>
                </c:pt>
                <c:pt idx="59">
                  <c:v>1.79</c:v>
                </c:pt>
                <c:pt idx="60">
                  <c:v>1.47</c:v>
                </c:pt>
                <c:pt idx="61">
                  <c:v>1.41</c:v>
                </c:pt>
                <c:pt idx="62">
                  <c:v>1.0900000000000001</c:v>
                </c:pt>
                <c:pt idx="63">
                  <c:v>1.36</c:v>
                </c:pt>
                <c:pt idx="64">
                  <c:v>1.46</c:v>
                </c:pt>
                <c:pt idx="65">
                  <c:v>1.63</c:v>
                </c:pt>
                <c:pt idx="66">
                  <c:v>1.57</c:v>
                </c:pt>
                <c:pt idx="67">
                  <c:v>1.68</c:v>
                </c:pt>
                <c:pt idx="68">
                  <c:v>1.85</c:v>
                </c:pt>
                <c:pt idx="69">
                  <c:v>2.75</c:v>
                </c:pt>
                <c:pt idx="70">
                  <c:v>2.89</c:v>
                </c:pt>
                <c:pt idx="71">
                  <c:v>2.17</c:v>
                </c:pt>
                <c:pt idx="72">
                  <c:v>1.91</c:v>
                </c:pt>
                <c:pt idx="73">
                  <c:v>1.75</c:v>
                </c:pt>
                <c:pt idx="74">
                  <c:v>1.71</c:v>
                </c:pt>
                <c:pt idx="75">
                  <c:v>1.57</c:v>
                </c:pt>
                <c:pt idx="76">
                  <c:v>1.72</c:v>
                </c:pt>
                <c:pt idx="77">
                  <c:v>1.86</c:v>
                </c:pt>
                <c:pt idx="78">
                  <c:v>1.82</c:v>
                </c:pt>
                <c:pt idx="79">
                  <c:v>1.77</c:v>
                </c:pt>
                <c:pt idx="80">
                  <c:v>1.64</c:v>
                </c:pt>
                <c:pt idx="81">
                  <c:v>1.48</c:v>
                </c:pt>
                <c:pt idx="82">
                  <c:v>1.28</c:v>
                </c:pt>
                <c:pt idx="83">
                  <c:v>1.36</c:v>
                </c:pt>
                <c:pt idx="84">
                  <c:v>1.37</c:v>
                </c:pt>
                <c:pt idx="85">
                  <c:v>1.42</c:v>
                </c:pt>
                <c:pt idx="86">
                  <c:v>1.51</c:v>
                </c:pt>
                <c:pt idx="87">
                  <c:v>1.5</c:v>
                </c:pt>
                <c:pt idx="88">
                  <c:v>1.31</c:v>
                </c:pt>
                <c:pt idx="89">
                  <c:v>1.26</c:v>
                </c:pt>
                <c:pt idx="90">
                  <c:v>1.24</c:v>
                </c:pt>
                <c:pt idx="91">
                  <c:v>1.02</c:v>
                </c:pt>
                <c:pt idx="92">
                  <c:v>0.91</c:v>
                </c:pt>
                <c:pt idx="93">
                  <c:v>0.53</c:v>
                </c:pt>
                <c:pt idx="94">
                  <c:v>0.67</c:v>
                </c:pt>
                <c:pt idx="95">
                  <c:v>1.04</c:v>
                </c:pt>
                <c:pt idx="96">
                  <c:v>1.06</c:v>
                </c:pt>
                <c:pt idx="97">
                  <c:v>1.24</c:v>
                </c:pt>
                <c:pt idx="98">
                  <c:v>0.96</c:v>
                </c:pt>
                <c:pt idx="99">
                  <c:v>0.86</c:v>
                </c:pt>
                <c:pt idx="100">
                  <c:v>0.78</c:v>
                </c:pt>
                <c:pt idx="101">
                  <c:v>0.76</c:v>
                </c:pt>
                <c:pt idx="102">
                  <c:v>0.62</c:v>
                </c:pt>
                <c:pt idx="103">
                  <c:v>0.14000000000000001</c:v>
                </c:pt>
                <c:pt idx="104">
                  <c:v>0.08</c:v>
                </c:pt>
                <c:pt idx="105">
                  <c:v>0.19</c:v>
                </c:pt>
                <c:pt idx="106">
                  <c:v>0</c:v>
                </c:pt>
                <c:pt idx="107">
                  <c:v>-0.03</c:v>
                </c:pt>
                <c:pt idx="108">
                  <c:v>-0.11</c:v>
                </c:pt>
                <c:pt idx="109">
                  <c:v>-0.25</c:v>
                </c:pt>
                <c:pt idx="110">
                  <c:v>-0.14000000000000001</c:v>
                </c:pt>
                <c:pt idx="111">
                  <c:v>-0.21</c:v>
                </c:pt>
                <c:pt idx="112">
                  <c:v>-0.34</c:v>
                </c:pt>
                <c:pt idx="113">
                  <c:v>-0.5</c:v>
                </c:pt>
                <c:pt idx="114">
                  <c:v>-0.6</c:v>
                </c:pt>
                <c:pt idx="115">
                  <c:v>-0.59</c:v>
                </c:pt>
                <c:pt idx="116">
                  <c:v>-0.71</c:v>
                </c:pt>
                <c:pt idx="117">
                  <c:v>-0.75</c:v>
                </c:pt>
                <c:pt idx="118">
                  <c:v>-0.77</c:v>
                </c:pt>
                <c:pt idx="119">
                  <c:v>-0.76</c:v>
                </c:pt>
                <c:pt idx="120">
                  <c:v>-0.61</c:v>
                </c:pt>
                <c:pt idx="121">
                  <c:v>-0.56999999999999995</c:v>
                </c:pt>
                <c:pt idx="122">
                  <c:v>-0.59</c:v>
                </c:pt>
                <c:pt idx="123">
                  <c:v>-0.65</c:v>
                </c:pt>
                <c:pt idx="124">
                  <c:v>-0.36</c:v>
                </c:pt>
                <c:pt idx="125">
                  <c:v>0.25</c:v>
                </c:pt>
                <c:pt idx="126">
                  <c:v>0.46</c:v>
                </c:pt>
                <c:pt idx="127">
                  <c:v>0.55000000000000004</c:v>
                </c:pt>
                <c:pt idx="128">
                  <c:v>0.66</c:v>
                </c:pt>
                <c:pt idx="129">
                  <c:v>0.43</c:v>
                </c:pt>
                <c:pt idx="130">
                  <c:v>0.55000000000000004</c:v>
                </c:pt>
                <c:pt idx="131">
                  <c:v>0.74</c:v>
                </c:pt>
                <c:pt idx="132">
                  <c:v>0.63</c:v>
                </c:pt>
                <c:pt idx="133">
                  <c:v>0.55000000000000004</c:v>
                </c:pt>
                <c:pt idx="134">
                  <c:v>0.56000000000000005</c:v>
                </c:pt>
                <c:pt idx="135">
                  <c:v>0.54</c:v>
                </c:pt>
                <c:pt idx="136">
                  <c:v>0.37</c:v>
                </c:pt>
                <c:pt idx="137">
                  <c:v>0.37</c:v>
                </c:pt>
                <c:pt idx="138">
                  <c:v>0.28000000000000003</c:v>
                </c:pt>
                <c:pt idx="139">
                  <c:v>0.22</c:v>
                </c:pt>
                <c:pt idx="140">
                  <c:v>0.46</c:v>
                </c:pt>
                <c:pt idx="141">
                  <c:v>0.38</c:v>
                </c:pt>
                <c:pt idx="142">
                  <c:v>0.45</c:v>
                </c:pt>
                <c:pt idx="143">
                  <c:v>0.51</c:v>
                </c:pt>
                <c:pt idx="144">
                  <c:v>0.27</c:v>
                </c:pt>
                <c:pt idx="145">
                  <c:v>0.26</c:v>
                </c:pt>
                <c:pt idx="146">
                  <c:v>0.28000000000000003</c:v>
                </c:pt>
                <c:pt idx="147">
                  <c:v>0.08</c:v>
                </c:pt>
                <c:pt idx="148">
                  <c:v>0.33</c:v>
                </c:pt>
                <c:pt idx="149">
                  <c:v>0.5</c:v>
                </c:pt>
                <c:pt idx="150">
                  <c:v>0.5</c:v>
                </c:pt>
                <c:pt idx="151">
                  <c:v>0.56000000000000005</c:v>
                </c:pt>
                <c:pt idx="152">
                  <c:v>0.65</c:v>
                </c:pt>
                <c:pt idx="153">
                  <c:v>0.56999999999999995</c:v>
                </c:pt>
                <c:pt idx="154">
                  <c:v>0.69</c:v>
                </c:pt>
                <c:pt idx="155">
                  <c:v>0.73</c:v>
                </c:pt>
                <c:pt idx="156">
                  <c:v>0.67</c:v>
                </c:pt>
                <c:pt idx="157">
                  <c:v>0.47</c:v>
                </c:pt>
                <c:pt idx="158">
                  <c:v>0.34</c:v>
                </c:pt>
                <c:pt idx="159">
                  <c:v>0.19</c:v>
                </c:pt>
                <c:pt idx="160">
                  <c:v>0.21</c:v>
                </c:pt>
                <c:pt idx="161">
                  <c:v>0.17</c:v>
                </c:pt>
                <c:pt idx="162">
                  <c:v>0.04</c:v>
                </c:pt>
                <c:pt idx="163">
                  <c:v>0.09</c:v>
                </c:pt>
                <c:pt idx="164">
                  <c:v>0.12</c:v>
                </c:pt>
                <c:pt idx="165">
                  <c:v>0.1</c:v>
                </c:pt>
                <c:pt idx="166">
                  <c:v>0.32</c:v>
                </c:pt>
                <c:pt idx="167">
                  <c:v>0.56000000000000005</c:v>
                </c:pt>
                <c:pt idx="168">
                  <c:v>0.42</c:v>
                </c:pt>
                <c:pt idx="169">
                  <c:v>0.4</c:v>
                </c:pt>
                <c:pt idx="170">
                  <c:v>0.49</c:v>
                </c:pt>
                <c:pt idx="171">
                  <c:v>0.39</c:v>
                </c:pt>
                <c:pt idx="172">
                  <c:v>0.47</c:v>
                </c:pt>
                <c:pt idx="173">
                  <c:v>0.46</c:v>
                </c:pt>
                <c:pt idx="174">
                  <c:v>0.55000000000000004</c:v>
                </c:pt>
                <c:pt idx="175">
                  <c:v>0.43</c:v>
                </c:pt>
                <c:pt idx="176">
                  <c:v>0.37</c:v>
                </c:pt>
                <c:pt idx="177">
                  <c:v>0.5</c:v>
                </c:pt>
                <c:pt idx="178">
                  <c:v>0.5</c:v>
                </c:pt>
                <c:pt idx="179">
                  <c:v>0.5</c:v>
                </c:pt>
                <c:pt idx="180">
                  <c:v>0.54</c:v>
                </c:pt>
                <c:pt idx="181">
                  <c:v>0.76</c:v>
                </c:pt>
                <c:pt idx="182">
                  <c:v>0.75</c:v>
                </c:pt>
                <c:pt idx="183">
                  <c:v>0.74</c:v>
                </c:pt>
                <c:pt idx="184">
                  <c:v>0.84</c:v>
                </c:pt>
                <c:pt idx="185">
                  <c:v>0.79</c:v>
                </c:pt>
                <c:pt idx="186">
                  <c:v>0.77</c:v>
                </c:pt>
                <c:pt idx="187">
                  <c:v>0.79</c:v>
                </c:pt>
                <c:pt idx="188">
                  <c:v>0.88</c:v>
                </c:pt>
                <c:pt idx="189">
                  <c:v>1.04</c:v>
                </c:pt>
                <c:pt idx="190">
                  <c:v>1.1100000000000001</c:v>
                </c:pt>
                <c:pt idx="191">
                  <c:v>1.02</c:v>
                </c:pt>
                <c:pt idx="192">
                  <c:v>0.92</c:v>
                </c:pt>
                <c:pt idx="193">
                  <c:v>0.8</c:v>
                </c:pt>
                <c:pt idx="194">
                  <c:v>0.66</c:v>
                </c:pt>
                <c:pt idx="195">
                  <c:v>0.6</c:v>
                </c:pt>
                <c:pt idx="196">
                  <c:v>0.56999999999999995</c:v>
                </c:pt>
                <c:pt idx="197">
                  <c:v>0.37</c:v>
                </c:pt>
                <c:pt idx="198">
                  <c:v>0.31</c:v>
                </c:pt>
                <c:pt idx="199">
                  <c:v>0.04</c:v>
                </c:pt>
                <c:pt idx="200">
                  <c:v>0.11</c:v>
                </c:pt>
                <c:pt idx="201">
                  <c:v>0.15</c:v>
                </c:pt>
                <c:pt idx="202">
                  <c:v>0.17</c:v>
                </c:pt>
                <c:pt idx="203">
                  <c:v>0.14000000000000001</c:v>
                </c:pt>
                <c:pt idx="204">
                  <c:v>0.04</c:v>
                </c:pt>
                <c:pt idx="205">
                  <c:v>-0.11</c:v>
                </c:pt>
                <c:pt idx="206">
                  <c:v>-0.12</c:v>
                </c:pt>
                <c:pt idx="207">
                  <c:v>-0.45</c:v>
                </c:pt>
                <c:pt idx="208">
                  <c:v>-0.44</c:v>
                </c:pt>
                <c:pt idx="209">
                  <c:v>-0.54</c:v>
                </c:pt>
                <c:pt idx="210">
                  <c:v>-0.83</c:v>
                </c:pt>
                <c:pt idx="211">
                  <c:v>-1.01</c:v>
                </c:pt>
                <c:pt idx="212">
                  <c:v>-0.98</c:v>
                </c:pt>
                <c:pt idx="213">
                  <c:v>-0.92</c:v>
                </c:pt>
                <c:pt idx="214">
                  <c:v>-0.84</c:v>
                </c:pt>
                <c:pt idx="215">
                  <c:v>-0.98</c:v>
                </c:pt>
                <c:pt idx="216">
                  <c:v>-1</c:v>
                </c:pt>
                <c:pt idx="217">
                  <c:v>-0.92</c:v>
                </c:pt>
                <c:pt idx="218">
                  <c:v>-0.66</c:v>
                </c:pt>
                <c:pt idx="219">
                  <c:v>-0.71</c:v>
                </c:pt>
                <c:pt idx="220">
                  <c:v>-0.85</c:v>
                </c:pt>
                <c:pt idx="221">
                  <c:v>-0.82</c:v>
                </c:pt>
                <c:pt idx="222">
                  <c:v>-1.01</c:v>
                </c:pt>
                <c:pt idx="223">
                  <c:v>-1.07</c:v>
                </c:pt>
                <c:pt idx="224">
                  <c:v>-0.97</c:v>
                </c:pt>
                <c:pt idx="225">
                  <c:v>-0.95</c:v>
                </c:pt>
                <c:pt idx="226">
                  <c:v>-1.06</c:v>
                </c:pt>
                <c:pt idx="227">
                  <c:v>-0.99</c:v>
                </c:pt>
                <c:pt idx="228">
                  <c:v>-0.69</c:v>
                </c:pt>
                <c:pt idx="229">
                  <c:v>-0.52</c:v>
                </c:pt>
                <c:pt idx="230">
                  <c:v>-0.72</c:v>
                </c:pt>
                <c:pt idx="231">
                  <c:v>-0.14000000000000001</c:v>
                </c:pt>
                <c:pt idx="232">
                  <c:v>0.21</c:v>
                </c:pt>
                <c:pt idx="233">
                  <c:v>0.53</c:v>
                </c:pt>
                <c:pt idx="234">
                  <c:v>0.53</c:v>
                </c:pt>
                <c:pt idx="235">
                  <c:v>0.39</c:v>
                </c:pt>
                <c:pt idx="236">
                  <c:v>1.1399999999999999</c:v>
                </c:pt>
                <c:pt idx="237">
                  <c:v>1.59</c:v>
                </c:pt>
                <c:pt idx="238">
                  <c:v>1.52</c:v>
                </c:pt>
                <c:pt idx="239">
                  <c:v>1.36</c:v>
                </c:pt>
                <c:pt idx="240">
                  <c:v>1.29</c:v>
                </c:pt>
                <c:pt idx="241">
                  <c:v>1.41</c:v>
                </c:pt>
                <c:pt idx="242">
                  <c:v>1.36</c:v>
                </c:pt>
                <c:pt idx="243">
                  <c:v>1.19</c:v>
                </c:pt>
                <c:pt idx="244">
                  <c:v>1.36</c:v>
                </c:pt>
                <c:pt idx="245">
                  <c:v>1.55</c:v>
                </c:pt>
                <c:pt idx="246">
                  <c:v>1.6</c:v>
                </c:pt>
                <c:pt idx="247">
                  <c:v>1.83</c:v>
                </c:pt>
                <c:pt idx="248">
                  <c:v>2.04</c:v>
                </c:pt>
                <c:pt idx="249">
                  <c:v>2.41</c:v>
                </c:pt>
                <c:pt idx="250">
                  <c:v>2.2000000000000002</c:v>
                </c:pt>
                <c:pt idx="251">
                  <c:v>1.84</c:v>
                </c:pt>
                <c:pt idx="252">
                  <c:v>1.79</c:v>
                </c:pt>
                <c:pt idx="253">
                  <c:v>1.93</c:v>
                </c:pt>
                <c:pt idx="254">
                  <c:v>1.9</c:v>
                </c:pt>
                <c:pt idx="255">
                  <c:v>2.15</c:v>
                </c:pt>
                <c:pt idx="256">
                  <c:v>2.15</c:v>
                </c:pt>
                <c:pt idx="257">
                  <c:v>2.0499999999999998</c:v>
                </c:pt>
                <c:pt idx="258">
                  <c:v>1.97</c:v>
                </c:pt>
                <c:pt idx="259">
                  <c:v>1.76</c:v>
                </c:pt>
                <c:pt idx="260">
                  <c:v>1.62</c:v>
                </c:pt>
                <c:pt idx="261">
                  <c:v>1.81</c:v>
                </c:pt>
                <c:pt idx="262">
                  <c:v>2.0299999999999998</c:v>
                </c:pt>
                <c:pt idx="263">
                  <c:v>2.09</c:v>
                </c:pt>
                <c:pt idx="264">
                  <c:v>2.23</c:v>
                </c:pt>
                <c:pt idx="265">
                  <c:v>2.0299999999999998</c:v>
                </c:pt>
                <c:pt idx="266">
                  <c:v>1.95</c:v>
                </c:pt>
                <c:pt idx="267">
                  <c:v>2.04</c:v>
                </c:pt>
                <c:pt idx="268">
                  <c:v>2.11</c:v>
                </c:pt>
                <c:pt idx="269">
                  <c:v>2.09</c:v>
                </c:pt>
              </c:numCache>
            </c:numRef>
          </c:val>
          <c:smooth val="0"/>
          <c:extLst>
            <c:ext xmlns:c16="http://schemas.microsoft.com/office/drawing/2014/chart" uri="{C3380CC4-5D6E-409C-BE32-E72D297353CC}">
              <c16:uniqueId val="{00000001-F5CB-4180-A3E2-DF0383204227}"/>
            </c:ext>
          </c:extLst>
        </c:ser>
        <c:dLbls>
          <c:showLegendKey val="0"/>
          <c:showVal val="0"/>
          <c:showCatName val="0"/>
          <c:showSerName val="0"/>
          <c:showPercent val="0"/>
          <c:showBubbleSize val="0"/>
        </c:dLbls>
        <c:marker val="1"/>
        <c:smooth val="0"/>
        <c:axId val="837532256"/>
        <c:axId val="837531840"/>
      </c:lineChart>
      <c:dateAx>
        <c:axId val="680936016"/>
        <c:scaling>
          <c:orientation val="minMax"/>
        </c:scaling>
        <c:delete val="0"/>
        <c:axPos val="b"/>
        <c:numFmt formatCode="yy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80937680"/>
        <c:crosses val="autoZero"/>
        <c:auto val="1"/>
        <c:lblOffset val="100"/>
        <c:baseTimeUnit val="months"/>
        <c:majorUnit val="3"/>
        <c:majorTimeUnit val="years"/>
      </c:dateAx>
      <c:valAx>
        <c:axId val="680937680"/>
        <c:scaling>
          <c:orientation val="minMax"/>
        </c:scaling>
        <c:delete val="0"/>
        <c:axPos val="l"/>
        <c:numFmt formatCode="&quot;$&quot;#,##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80936016"/>
        <c:crosses val="autoZero"/>
        <c:crossBetween val="between"/>
      </c:valAx>
      <c:valAx>
        <c:axId val="837531840"/>
        <c:scaling>
          <c:orientation val="minMax"/>
        </c:scaling>
        <c:delete val="0"/>
        <c:axPos val="r"/>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837532256"/>
        <c:crosses val="max"/>
        <c:crossBetween val="between"/>
      </c:valAx>
      <c:dateAx>
        <c:axId val="837532256"/>
        <c:scaling>
          <c:orientation val="minMax"/>
        </c:scaling>
        <c:delete val="1"/>
        <c:axPos val="b"/>
        <c:numFmt formatCode="yyyy\-mm\-dd" sourceLinked="1"/>
        <c:majorTickMark val="out"/>
        <c:minorTickMark val="none"/>
        <c:tickLblPos val="nextTo"/>
        <c:crossAx val="837531840"/>
        <c:crosses val="autoZero"/>
        <c:auto val="1"/>
        <c:lblOffset val="100"/>
        <c:baseTimeUnit val="months"/>
        <c:majorUnit val="1"/>
        <c:minorUnit val="1"/>
      </c:date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'1y'!$C$2</c:f>
              <c:strCache>
                <c:ptCount val="1"/>
                <c:pt idx="0">
                  <c:v>AEM</c:v>
                </c:pt>
              </c:strCache>
            </c:strRef>
          </c:tx>
          <c:spPr>
            <a:ln w="28575" cap="rnd">
              <a:solidFill>
                <a:schemeClr val="accent2"/>
              </a:solidFill>
              <a:round/>
            </a:ln>
            <a:effectLst/>
          </c:spPr>
          <c:marker>
            <c:symbol val="none"/>
          </c:marker>
          <c:cat>
            <c:numRef>
              <c:f>'1y'!$B$3:$B$247</c:f>
              <c:numCache>
                <c:formatCode>General</c:formatCode>
                <c:ptCount val="245"/>
                <c:pt idx="2" formatCode="mmm\ yyyy">
                  <c:v>45856</c:v>
                </c:pt>
                <c:pt idx="3" formatCode="mmm\ yyyy">
                  <c:v>45855</c:v>
                </c:pt>
                <c:pt idx="4" formatCode="mmm\ yyyy">
                  <c:v>45854</c:v>
                </c:pt>
                <c:pt idx="5" formatCode="mmm\ yyyy">
                  <c:v>45853</c:v>
                </c:pt>
                <c:pt idx="6" formatCode="mmm\ yyyy">
                  <c:v>45852</c:v>
                </c:pt>
                <c:pt idx="7" formatCode="mmm\ yyyy">
                  <c:v>45849</c:v>
                </c:pt>
                <c:pt idx="8" formatCode="mmm\ yyyy">
                  <c:v>45848</c:v>
                </c:pt>
                <c:pt idx="9" formatCode="mmm\ yyyy">
                  <c:v>45847</c:v>
                </c:pt>
                <c:pt idx="10" formatCode="mmm\ yyyy">
                  <c:v>45846</c:v>
                </c:pt>
                <c:pt idx="11" formatCode="mmm\ yyyy">
                  <c:v>45845</c:v>
                </c:pt>
                <c:pt idx="12" formatCode="mmm\ yyyy">
                  <c:v>45842</c:v>
                </c:pt>
                <c:pt idx="13" formatCode="mmm\ yyyy">
                  <c:v>45841</c:v>
                </c:pt>
                <c:pt idx="14" formatCode="mmm\ yyyy">
                  <c:v>45840</c:v>
                </c:pt>
                <c:pt idx="15" formatCode="mmm\ yyyy">
                  <c:v>45838</c:v>
                </c:pt>
                <c:pt idx="16" formatCode="mmm\ yyyy">
                  <c:v>45835</c:v>
                </c:pt>
                <c:pt idx="17" formatCode="mmm\ yyyy">
                  <c:v>45834</c:v>
                </c:pt>
                <c:pt idx="18" formatCode="mmm\ yyyy">
                  <c:v>45833</c:v>
                </c:pt>
                <c:pt idx="19" formatCode="mmm\ yyyy">
                  <c:v>45832</c:v>
                </c:pt>
                <c:pt idx="20" formatCode="mmm\ yyyy">
                  <c:v>45831</c:v>
                </c:pt>
                <c:pt idx="21" formatCode="mmm\ yyyy">
                  <c:v>45828</c:v>
                </c:pt>
                <c:pt idx="22" formatCode="mmm\ yyyy">
                  <c:v>45827</c:v>
                </c:pt>
                <c:pt idx="23" formatCode="mmm\ yyyy">
                  <c:v>45826</c:v>
                </c:pt>
                <c:pt idx="24" formatCode="mmm\ yyyy">
                  <c:v>45825</c:v>
                </c:pt>
                <c:pt idx="25" formatCode="mmm\ yyyy">
                  <c:v>45824</c:v>
                </c:pt>
                <c:pt idx="26" formatCode="mmm\ yyyy">
                  <c:v>45821</c:v>
                </c:pt>
                <c:pt idx="27" formatCode="mmm\ yyyy">
                  <c:v>45820</c:v>
                </c:pt>
                <c:pt idx="28" formatCode="mmm\ yyyy">
                  <c:v>45819</c:v>
                </c:pt>
                <c:pt idx="29" formatCode="mmm\ yyyy">
                  <c:v>45818</c:v>
                </c:pt>
                <c:pt idx="30" formatCode="mmm\ yyyy">
                  <c:v>45817</c:v>
                </c:pt>
                <c:pt idx="31" formatCode="mmm\ yyyy">
                  <c:v>45814</c:v>
                </c:pt>
                <c:pt idx="32" formatCode="mmm\ yyyy">
                  <c:v>45813</c:v>
                </c:pt>
                <c:pt idx="33" formatCode="mmm\ yyyy">
                  <c:v>45812</c:v>
                </c:pt>
                <c:pt idx="34" formatCode="mmm\ yyyy">
                  <c:v>45811</c:v>
                </c:pt>
                <c:pt idx="35" formatCode="mmm\ yyyy">
                  <c:v>45810</c:v>
                </c:pt>
                <c:pt idx="36" formatCode="mmm\ yyyy">
                  <c:v>45807</c:v>
                </c:pt>
                <c:pt idx="37" formatCode="mmm\ yyyy">
                  <c:v>45806</c:v>
                </c:pt>
                <c:pt idx="38" formatCode="mmm\ yyyy">
                  <c:v>45805</c:v>
                </c:pt>
                <c:pt idx="39" formatCode="mmm\ yyyy">
                  <c:v>45804</c:v>
                </c:pt>
                <c:pt idx="40" formatCode="mmm\ yyyy">
                  <c:v>45803</c:v>
                </c:pt>
                <c:pt idx="41" formatCode="mmm\ yyyy">
                  <c:v>45800</c:v>
                </c:pt>
                <c:pt idx="42" formatCode="mmm\ yyyy">
                  <c:v>45799</c:v>
                </c:pt>
                <c:pt idx="43" formatCode="mmm\ yyyy">
                  <c:v>45798</c:v>
                </c:pt>
                <c:pt idx="44" formatCode="mmm\ yyyy">
                  <c:v>45797</c:v>
                </c:pt>
                <c:pt idx="45" formatCode="mmm\ yyyy">
                  <c:v>45793</c:v>
                </c:pt>
                <c:pt idx="46" formatCode="mmm\ yyyy">
                  <c:v>45792</c:v>
                </c:pt>
                <c:pt idx="47" formatCode="mmm\ yyyy">
                  <c:v>45791</c:v>
                </c:pt>
                <c:pt idx="48" formatCode="mmm\ yyyy">
                  <c:v>45790</c:v>
                </c:pt>
                <c:pt idx="49" formatCode="mmm\ yyyy">
                  <c:v>45789</c:v>
                </c:pt>
                <c:pt idx="50" formatCode="mmm\ yyyy">
                  <c:v>45786</c:v>
                </c:pt>
                <c:pt idx="51" formatCode="mmm\ yyyy">
                  <c:v>45785</c:v>
                </c:pt>
                <c:pt idx="52" formatCode="mmm\ yyyy">
                  <c:v>45784</c:v>
                </c:pt>
                <c:pt idx="53" formatCode="mmm\ yyyy">
                  <c:v>45783</c:v>
                </c:pt>
                <c:pt idx="54" formatCode="mmm\ yyyy">
                  <c:v>45782</c:v>
                </c:pt>
                <c:pt idx="55" formatCode="mmm\ yyyy">
                  <c:v>45779</c:v>
                </c:pt>
                <c:pt idx="56" formatCode="mmm\ yyyy">
                  <c:v>45778</c:v>
                </c:pt>
                <c:pt idx="57" formatCode="mmm\ yyyy">
                  <c:v>45777</c:v>
                </c:pt>
                <c:pt idx="58" formatCode="mmm\ yyyy">
                  <c:v>45776</c:v>
                </c:pt>
                <c:pt idx="59" formatCode="mmm\ yyyy">
                  <c:v>45775</c:v>
                </c:pt>
                <c:pt idx="60" formatCode="mmm\ yyyy">
                  <c:v>45772</c:v>
                </c:pt>
                <c:pt idx="61" formatCode="mmm\ yyyy">
                  <c:v>45771</c:v>
                </c:pt>
                <c:pt idx="62" formatCode="mmm\ yyyy">
                  <c:v>45770</c:v>
                </c:pt>
                <c:pt idx="63" formatCode="mmm\ yyyy">
                  <c:v>45769</c:v>
                </c:pt>
                <c:pt idx="64" formatCode="mmm\ yyyy">
                  <c:v>45768</c:v>
                </c:pt>
                <c:pt idx="65" formatCode="mmm\ yyyy">
                  <c:v>45764</c:v>
                </c:pt>
                <c:pt idx="66" formatCode="mmm\ yyyy">
                  <c:v>45763</c:v>
                </c:pt>
                <c:pt idx="67" formatCode="mmm\ yyyy">
                  <c:v>45762</c:v>
                </c:pt>
                <c:pt idx="68" formatCode="mmm\ yyyy">
                  <c:v>45761</c:v>
                </c:pt>
                <c:pt idx="69" formatCode="mmm\ yyyy">
                  <c:v>45758</c:v>
                </c:pt>
                <c:pt idx="70" formatCode="mmm\ yyyy">
                  <c:v>45757</c:v>
                </c:pt>
                <c:pt idx="71" formatCode="mmm\ yyyy">
                  <c:v>45756</c:v>
                </c:pt>
                <c:pt idx="72" formatCode="mmm\ yyyy">
                  <c:v>45755</c:v>
                </c:pt>
                <c:pt idx="73" formatCode="mmm\ yyyy">
                  <c:v>45754</c:v>
                </c:pt>
                <c:pt idx="74" formatCode="mmm\ yyyy">
                  <c:v>45751</c:v>
                </c:pt>
                <c:pt idx="75" formatCode="mmm\ yyyy">
                  <c:v>45750</c:v>
                </c:pt>
                <c:pt idx="76" formatCode="mmm\ yyyy">
                  <c:v>45749</c:v>
                </c:pt>
                <c:pt idx="77" formatCode="mmm\ yyyy">
                  <c:v>45748</c:v>
                </c:pt>
                <c:pt idx="78" formatCode="mmm\ yyyy">
                  <c:v>45747</c:v>
                </c:pt>
                <c:pt idx="79" formatCode="mmm\ yyyy">
                  <c:v>45744</c:v>
                </c:pt>
                <c:pt idx="80" formatCode="mmm\ yyyy">
                  <c:v>45743</c:v>
                </c:pt>
                <c:pt idx="81" formatCode="mmm\ yyyy">
                  <c:v>45742</c:v>
                </c:pt>
                <c:pt idx="82" formatCode="mmm\ yyyy">
                  <c:v>45741</c:v>
                </c:pt>
                <c:pt idx="83" formatCode="mmm\ yyyy">
                  <c:v>45740</c:v>
                </c:pt>
                <c:pt idx="84" formatCode="mmm\ yyyy">
                  <c:v>45737</c:v>
                </c:pt>
                <c:pt idx="85" formatCode="mmm\ yyyy">
                  <c:v>45736</c:v>
                </c:pt>
                <c:pt idx="86" formatCode="mmm\ yyyy">
                  <c:v>45735</c:v>
                </c:pt>
                <c:pt idx="87" formatCode="mmm\ yyyy">
                  <c:v>45734</c:v>
                </c:pt>
                <c:pt idx="88" formatCode="mmm\ yyyy">
                  <c:v>45733</c:v>
                </c:pt>
                <c:pt idx="89" formatCode="mmm\ yyyy">
                  <c:v>45730</c:v>
                </c:pt>
                <c:pt idx="90" formatCode="mmm\ yyyy">
                  <c:v>45729</c:v>
                </c:pt>
                <c:pt idx="91" formatCode="mmm\ yyyy">
                  <c:v>45728</c:v>
                </c:pt>
                <c:pt idx="92" formatCode="mmm\ yyyy">
                  <c:v>45727</c:v>
                </c:pt>
                <c:pt idx="93" formatCode="mmm\ yyyy">
                  <c:v>45726</c:v>
                </c:pt>
                <c:pt idx="94" formatCode="mmm\ yyyy">
                  <c:v>45723</c:v>
                </c:pt>
                <c:pt idx="95" formatCode="mmm\ yyyy">
                  <c:v>45722</c:v>
                </c:pt>
                <c:pt idx="96" formatCode="mmm\ yyyy">
                  <c:v>45721</c:v>
                </c:pt>
                <c:pt idx="97" formatCode="mmm\ yyyy">
                  <c:v>45720</c:v>
                </c:pt>
                <c:pt idx="98" formatCode="mmm\ yyyy">
                  <c:v>45719</c:v>
                </c:pt>
                <c:pt idx="99" formatCode="mmm\ yyyy">
                  <c:v>45716</c:v>
                </c:pt>
                <c:pt idx="100" formatCode="mmm\ yyyy">
                  <c:v>45715</c:v>
                </c:pt>
                <c:pt idx="101" formatCode="mmm\ yyyy">
                  <c:v>45714</c:v>
                </c:pt>
                <c:pt idx="102" formatCode="mmm\ yyyy">
                  <c:v>45713</c:v>
                </c:pt>
                <c:pt idx="103" formatCode="mmm\ yyyy">
                  <c:v>45712</c:v>
                </c:pt>
                <c:pt idx="104" formatCode="mmm\ yyyy">
                  <c:v>45709</c:v>
                </c:pt>
                <c:pt idx="105" formatCode="mmm\ yyyy">
                  <c:v>45708</c:v>
                </c:pt>
                <c:pt idx="106" formatCode="mmm\ yyyy">
                  <c:v>45707</c:v>
                </c:pt>
                <c:pt idx="107" formatCode="mmm\ yyyy">
                  <c:v>45706</c:v>
                </c:pt>
                <c:pt idx="108" formatCode="mmm\ yyyy">
                  <c:v>45702</c:v>
                </c:pt>
                <c:pt idx="109" formatCode="mmm\ yyyy">
                  <c:v>45701</c:v>
                </c:pt>
                <c:pt idx="110" formatCode="mmm\ yyyy">
                  <c:v>45700</c:v>
                </c:pt>
                <c:pt idx="111" formatCode="mmm\ yyyy">
                  <c:v>45699</c:v>
                </c:pt>
                <c:pt idx="112" formatCode="mmm\ yyyy">
                  <c:v>45698</c:v>
                </c:pt>
                <c:pt idx="113" formatCode="mmm\ yyyy">
                  <c:v>45695</c:v>
                </c:pt>
                <c:pt idx="114" formatCode="mmm\ yyyy">
                  <c:v>45694</c:v>
                </c:pt>
                <c:pt idx="115" formatCode="mmm\ yyyy">
                  <c:v>45693</c:v>
                </c:pt>
                <c:pt idx="116" formatCode="mmm\ yyyy">
                  <c:v>45692</c:v>
                </c:pt>
                <c:pt idx="117" formatCode="mmm\ yyyy">
                  <c:v>45691</c:v>
                </c:pt>
                <c:pt idx="118" formatCode="mmm\ yyyy">
                  <c:v>45688</c:v>
                </c:pt>
                <c:pt idx="119" formatCode="mmm\ yyyy">
                  <c:v>45687</c:v>
                </c:pt>
                <c:pt idx="120" formatCode="mmm\ yyyy">
                  <c:v>45686</c:v>
                </c:pt>
                <c:pt idx="121" formatCode="mmm\ yyyy">
                  <c:v>45685</c:v>
                </c:pt>
                <c:pt idx="122" formatCode="mmm\ yyyy">
                  <c:v>45684</c:v>
                </c:pt>
                <c:pt idx="123" formatCode="mmm\ yyyy">
                  <c:v>45681</c:v>
                </c:pt>
                <c:pt idx="124" formatCode="mmm\ yyyy">
                  <c:v>45680</c:v>
                </c:pt>
                <c:pt idx="125" formatCode="mmm\ yyyy">
                  <c:v>45679</c:v>
                </c:pt>
                <c:pt idx="126" formatCode="mmm\ yyyy">
                  <c:v>45678</c:v>
                </c:pt>
                <c:pt idx="127" formatCode="mmm\ yyyy">
                  <c:v>45677</c:v>
                </c:pt>
                <c:pt idx="128" formatCode="mmm\ yyyy">
                  <c:v>45674</c:v>
                </c:pt>
                <c:pt idx="129" formatCode="mmm\ yyyy">
                  <c:v>45673</c:v>
                </c:pt>
                <c:pt idx="130" formatCode="mmm\ yyyy">
                  <c:v>45672</c:v>
                </c:pt>
                <c:pt idx="131" formatCode="mmm\ yyyy">
                  <c:v>45671</c:v>
                </c:pt>
                <c:pt idx="132" formatCode="mmm\ yyyy">
                  <c:v>45670</c:v>
                </c:pt>
                <c:pt idx="133" formatCode="mmm\ yyyy">
                  <c:v>45667</c:v>
                </c:pt>
                <c:pt idx="134" formatCode="mmm\ yyyy">
                  <c:v>45666</c:v>
                </c:pt>
                <c:pt idx="135" formatCode="mmm\ yyyy">
                  <c:v>45665</c:v>
                </c:pt>
                <c:pt idx="136" formatCode="mmm\ yyyy">
                  <c:v>45664</c:v>
                </c:pt>
                <c:pt idx="137" formatCode="mmm\ yyyy">
                  <c:v>45663</c:v>
                </c:pt>
                <c:pt idx="138" formatCode="mmm\ yyyy">
                  <c:v>45660</c:v>
                </c:pt>
                <c:pt idx="139" formatCode="mmm\ yyyy">
                  <c:v>45659</c:v>
                </c:pt>
                <c:pt idx="140" formatCode="mmm\ yyyy">
                  <c:v>45657</c:v>
                </c:pt>
                <c:pt idx="141" formatCode="mmm\ yyyy">
                  <c:v>45656</c:v>
                </c:pt>
                <c:pt idx="142" formatCode="mmm\ yyyy">
                  <c:v>45653</c:v>
                </c:pt>
                <c:pt idx="143" formatCode="mmm\ yyyy">
                  <c:v>45650</c:v>
                </c:pt>
                <c:pt idx="144" formatCode="mmm\ yyyy">
                  <c:v>45649</c:v>
                </c:pt>
                <c:pt idx="145" formatCode="mmm\ yyyy">
                  <c:v>45646</c:v>
                </c:pt>
                <c:pt idx="146" formatCode="mmm\ yyyy">
                  <c:v>45645</c:v>
                </c:pt>
                <c:pt idx="147" formatCode="mmm\ yyyy">
                  <c:v>45644</c:v>
                </c:pt>
                <c:pt idx="148" formatCode="mmm\ yyyy">
                  <c:v>45643</c:v>
                </c:pt>
                <c:pt idx="149" formatCode="mmm\ yyyy">
                  <c:v>45642</c:v>
                </c:pt>
                <c:pt idx="150" formatCode="mmm\ yyyy">
                  <c:v>45639</c:v>
                </c:pt>
                <c:pt idx="151" formatCode="mmm\ yyyy">
                  <c:v>45638</c:v>
                </c:pt>
                <c:pt idx="152" formatCode="mmm\ yyyy">
                  <c:v>45637</c:v>
                </c:pt>
                <c:pt idx="153" formatCode="mmm\ yyyy">
                  <c:v>45636</c:v>
                </c:pt>
                <c:pt idx="154" formatCode="mmm\ yyyy">
                  <c:v>45635</c:v>
                </c:pt>
                <c:pt idx="155" formatCode="mmm\ yyyy">
                  <c:v>45632</c:v>
                </c:pt>
                <c:pt idx="156" formatCode="mmm\ yyyy">
                  <c:v>45631</c:v>
                </c:pt>
                <c:pt idx="157" formatCode="mmm\ yyyy">
                  <c:v>45630</c:v>
                </c:pt>
                <c:pt idx="158" formatCode="mmm\ yyyy">
                  <c:v>45629</c:v>
                </c:pt>
                <c:pt idx="159" formatCode="mmm\ yyyy">
                  <c:v>45628</c:v>
                </c:pt>
                <c:pt idx="160" formatCode="mmm\ yyyy">
                  <c:v>45625</c:v>
                </c:pt>
                <c:pt idx="161" formatCode="mmm\ yyyy">
                  <c:v>45624</c:v>
                </c:pt>
                <c:pt idx="162" formatCode="mmm\ yyyy">
                  <c:v>45623</c:v>
                </c:pt>
                <c:pt idx="163" formatCode="mmm\ yyyy">
                  <c:v>45622</c:v>
                </c:pt>
                <c:pt idx="164" formatCode="mmm\ yyyy">
                  <c:v>45621</c:v>
                </c:pt>
                <c:pt idx="165" formatCode="mmm\ yyyy">
                  <c:v>45618</c:v>
                </c:pt>
                <c:pt idx="166" formatCode="mmm\ yyyy">
                  <c:v>45617</c:v>
                </c:pt>
                <c:pt idx="167" formatCode="mmm\ yyyy">
                  <c:v>45616</c:v>
                </c:pt>
                <c:pt idx="168" formatCode="mmm\ yyyy">
                  <c:v>45615</c:v>
                </c:pt>
                <c:pt idx="169" formatCode="mmm\ yyyy">
                  <c:v>45614</c:v>
                </c:pt>
                <c:pt idx="170" formatCode="mmm\ yyyy">
                  <c:v>45611</c:v>
                </c:pt>
                <c:pt idx="171" formatCode="mmm\ yyyy">
                  <c:v>45610</c:v>
                </c:pt>
                <c:pt idx="172" formatCode="mmm\ yyyy">
                  <c:v>45609</c:v>
                </c:pt>
                <c:pt idx="173" formatCode="mmm\ yyyy">
                  <c:v>45608</c:v>
                </c:pt>
                <c:pt idx="174" formatCode="mmm\ yyyy">
                  <c:v>45607</c:v>
                </c:pt>
                <c:pt idx="175" formatCode="mmm\ yyyy">
                  <c:v>45604</c:v>
                </c:pt>
                <c:pt idx="176" formatCode="mmm\ yyyy">
                  <c:v>45603</c:v>
                </c:pt>
                <c:pt idx="177" formatCode="mmm\ yyyy">
                  <c:v>45602</c:v>
                </c:pt>
                <c:pt idx="178" formatCode="mmm\ yyyy">
                  <c:v>45601</c:v>
                </c:pt>
                <c:pt idx="179" formatCode="mmm\ yyyy">
                  <c:v>45600</c:v>
                </c:pt>
                <c:pt idx="180" formatCode="mmm\ yyyy">
                  <c:v>45597</c:v>
                </c:pt>
                <c:pt idx="181" formatCode="mmm\ yyyy">
                  <c:v>45596</c:v>
                </c:pt>
                <c:pt idx="182" formatCode="mmm\ yyyy">
                  <c:v>45595</c:v>
                </c:pt>
                <c:pt idx="183" formatCode="mmm\ yyyy">
                  <c:v>45594</c:v>
                </c:pt>
                <c:pt idx="184" formatCode="mmm\ yyyy">
                  <c:v>45593</c:v>
                </c:pt>
                <c:pt idx="185" formatCode="mmm\ yyyy">
                  <c:v>45590</c:v>
                </c:pt>
                <c:pt idx="186" formatCode="mmm\ yyyy">
                  <c:v>45589</c:v>
                </c:pt>
                <c:pt idx="187" formatCode="mmm\ yyyy">
                  <c:v>45588</c:v>
                </c:pt>
                <c:pt idx="188" formatCode="mmm\ yyyy">
                  <c:v>45587</c:v>
                </c:pt>
                <c:pt idx="189" formatCode="mmm\ yyyy">
                  <c:v>45586</c:v>
                </c:pt>
                <c:pt idx="190" formatCode="mmm\ yyyy">
                  <c:v>45583</c:v>
                </c:pt>
                <c:pt idx="191" formatCode="mmm\ yyyy">
                  <c:v>45582</c:v>
                </c:pt>
                <c:pt idx="192" formatCode="mmm\ yyyy">
                  <c:v>45581</c:v>
                </c:pt>
                <c:pt idx="193" formatCode="mmm\ yyyy">
                  <c:v>45580</c:v>
                </c:pt>
                <c:pt idx="194" formatCode="mmm\ yyyy">
                  <c:v>45579</c:v>
                </c:pt>
                <c:pt idx="195" formatCode="mmm\ yyyy">
                  <c:v>45576</c:v>
                </c:pt>
                <c:pt idx="196" formatCode="mmm\ yyyy">
                  <c:v>45575</c:v>
                </c:pt>
                <c:pt idx="197" formatCode="mmm\ yyyy">
                  <c:v>45574</c:v>
                </c:pt>
                <c:pt idx="198" formatCode="mmm\ yyyy">
                  <c:v>45573</c:v>
                </c:pt>
                <c:pt idx="199" formatCode="mmm\ yyyy">
                  <c:v>45572</c:v>
                </c:pt>
                <c:pt idx="200" formatCode="mmm\ yyyy">
                  <c:v>45569</c:v>
                </c:pt>
                <c:pt idx="201" formatCode="mmm\ yyyy">
                  <c:v>45568</c:v>
                </c:pt>
                <c:pt idx="202" formatCode="mmm\ yyyy">
                  <c:v>45567</c:v>
                </c:pt>
                <c:pt idx="203" formatCode="mmm\ yyyy">
                  <c:v>45566</c:v>
                </c:pt>
                <c:pt idx="204" formatCode="mmm\ yyyy">
                  <c:v>45565</c:v>
                </c:pt>
                <c:pt idx="205" formatCode="mmm\ yyyy">
                  <c:v>45562</c:v>
                </c:pt>
                <c:pt idx="206" formatCode="mmm\ yyyy">
                  <c:v>45561</c:v>
                </c:pt>
                <c:pt idx="207" formatCode="mmm\ yyyy">
                  <c:v>45560</c:v>
                </c:pt>
                <c:pt idx="208" formatCode="mmm\ yyyy">
                  <c:v>45559</c:v>
                </c:pt>
                <c:pt idx="209" formatCode="mmm\ yyyy">
                  <c:v>45558</c:v>
                </c:pt>
                <c:pt idx="210" formatCode="mmm\ yyyy">
                  <c:v>45555</c:v>
                </c:pt>
                <c:pt idx="211" formatCode="mmm\ yyyy">
                  <c:v>45554</c:v>
                </c:pt>
                <c:pt idx="212" formatCode="mmm\ yyyy">
                  <c:v>45553</c:v>
                </c:pt>
                <c:pt idx="213" formatCode="mmm\ yyyy">
                  <c:v>45552</c:v>
                </c:pt>
                <c:pt idx="214" formatCode="mmm\ yyyy">
                  <c:v>45551</c:v>
                </c:pt>
                <c:pt idx="215" formatCode="mmm\ yyyy">
                  <c:v>45548</c:v>
                </c:pt>
                <c:pt idx="216" formatCode="mmm\ yyyy">
                  <c:v>45547</c:v>
                </c:pt>
                <c:pt idx="217" formatCode="mmm\ yyyy">
                  <c:v>45546</c:v>
                </c:pt>
                <c:pt idx="218" formatCode="mmm\ yyyy">
                  <c:v>45545</c:v>
                </c:pt>
                <c:pt idx="219" formatCode="mmm\ yyyy">
                  <c:v>45544</c:v>
                </c:pt>
                <c:pt idx="220" formatCode="mmm\ yyyy">
                  <c:v>45541</c:v>
                </c:pt>
                <c:pt idx="221" formatCode="mmm\ yyyy">
                  <c:v>45540</c:v>
                </c:pt>
                <c:pt idx="222" formatCode="mmm\ yyyy">
                  <c:v>45539</c:v>
                </c:pt>
                <c:pt idx="223" formatCode="mmm\ yyyy">
                  <c:v>45538</c:v>
                </c:pt>
                <c:pt idx="224" formatCode="mmm\ yyyy">
                  <c:v>45534</c:v>
                </c:pt>
                <c:pt idx="225" formatCode="mmm\ yyyy">
                  <c:v>45533</c:v>
                </c:pt>
                <c:pt idx="226" formatCode="mmm\ yyyy">
                  <c:v>45532</c:v>
                </c:pt>
                <c:pt idx="227" formatCode="mmm\ yyyy">
                  <c:v>45531</c:v>
                </c:pt>
                <c:pt idx="228" formatCode="mmm\ yyyy">
                  <c:v>45530</c:v>
                </c:pt>
                <c:pt idx="229" formatCode="mmm\ yyyy">
                  <c:v>45527</c:v>
                </c:pt>
                <c:pt idx="230" formatCode="mmm\ yyyy">
                  <c:v>45526</c:v>
                </c:pt>
                <c:pt idx="231" formatCode="mmm\ yyyy">
                  <c:v>45525</c:v>
                </c:pt>
                <c:pt idx="232" formatCode="mmm\ yyyy">
                  <c:v>45524</c:v>
                </c:pt>
                <c:pt idx="233" formatCode="mmm\ yyyy">
                  <c:v>45523</c:v>
                </c:pt>
                <c:pt idx="234" formatCode="mmm\ yyyy">
                  <c:v>45520</c:v>
                </c:pt>
                <c:pt idx="235" formatCode="mmm\ yyyy">
                  <c:v>45519</c:v>
                </c:pt>
                <c:pt idx="236" formatCode="mmm\ yyyy">
                  <c:v>45518</c:v>
                </c:pt>
                <c:pt idx="237" formatCode="mmm\ yyyy">
                  <c:v>45517</c:v>
                </c:pt>
                <c:pt idx="238" formatCode="mmm\ yyyy">
                  <c:v>45516</c:v>
                </c:pt>
                <c:pt idx="239" formatCode="mmm\ yyyy">
                  <c:v>45513</c:v>
                </c:pt>
                <c:pt idx="240" formatCode="mmm\ yyyy">
                  <c:v>45512</c:v>
                </c:pt>
                <c:pt idx="241" formatCode="mmm\ yyyy">
                  <c:v>45511</c:v>
                </c:pt>
                <c:pt idx="242" formatCode="mmm\ yyyy">
                  <c:v>45510</c:v>
                </c:pt>
                <c:pt idx="243" formatCode="mmm\ yyyy">
                  <c:v>45506</c:v>
                </c:pt>
                <c:pt idx="244" formatCode="mmm\ yyyy">
                  <c:v>45505</c:v>
                </c:pt>
              </c:numCache>
            </c:numRef>
          </c:cat>
          <c:val>
            <c:numRef>
              <c:f>'1y'!$C$3:$C$247</c:f>
              <c:numCache>
                <c:formatCode>General</c:formatCode>
                <c:ptCount val="245"/>
                <c:pt idx="2" formatCode="0%">
                  <c:v>0.58705700000000005</c:v>
                </c:pt>
                <c:pt idx="3" formatCode="0%">
                  <c:v>0.60090299999999996</c:v>
                </c:pt>
                <c:pt idx="4" formatCode="0%">
                  <c:v>0.60846500000000003</c:v>
                </c:pt>
                <c:pt idx="5" formatCode="0%">
                  <c:v>0.60414400000000001</c:v>
                </c:pt>
                <c:pt idx="6" formatCode="0%">
                  <c:v>0.60807200000000006</c:v>
                </c:pt>
                <c:pt idx="7" formatCode="0%">
                  <c:v>0.610429</c:v>
                </c:pt>
                <c:pt idx="8" formatCode="0%">
                  <c:v>0.58479799999999993</c:v>
                </c:pt>
                <c:pt idx="9" formatCode="0%">
                  <c:v>0.58165599999999995</c:v>
                </c:pt>
                <c:pt idx="10" formatCode="0%">
                  <c:v>0.56113100000000005</c:v>
                </c:pt>
                <c:pt idx="11" formatCode="0%">
                  <c:v>0.63871200000000006</c:v>
                </c:pt>
                <c:pt idx="12" formatCode="0%">
                  <c:v>0.60424199999999995</c:v>
                </c:pt>
                <c:pt idx="13" formatCode="0%">
                  <c:v>0.60208200000000001</c:v>
                </c:pt>
                <c:pt idx="14" formatCode="0%">
                  <c:v>0.5847</c:v>
                </c:pt>
                <c:pt idx="15" formatCode="0%">
                  <c:v>0.59324399999999999</c:v>
                </c:pt>
                <c:pt idx="16" formatCode="0%">
                  <c:v>0.56064000000000003</c:v>
                </c:pt>
                <c:pt idx="17" formatCode="0%">
                  <c:v>0.64705900000000005</c:v>
                </c:pt>
                <c:pt idx="18" formatCode="0%">
                  <c:v>0.613375</c:v>
                </c:pt>
                <c:pt idx="19" formatCode="0%">
                  <c:v>0.62329400000000001</c:v>
                </c:pt>
                <c:pt idx="20" formatCode="0%">
                  <c:v>0.65069199999999994</c:v>
                </c:pt>
                <c:pt idx="21" formatCode="0%">
                  <c:v>0.63301600000000002</c:v>
                </c:pt>
                <c:pt idx="22" formatCode="0%">
                  <c:v>0.63763100000000006</c:v>
                </c:pt>
                <c:pt idx="23" formatCode="0%">
                  <c:v>0.64961200000000008</c:v>
                </c:pt>
                <c:pt idx="24" formatCode="0%">
                  <c:v>0.66051300000000002</c:v>
                </c:pt>
                <c:pt idx="25" formatCode="0%">
                  <c:v>0.65412899999999996</c:v>
                </c:pt>
                <c:pt idx="26" formatCode="0%">
                  <c:v>0.66090500000000008</c:v>
                </c:pt>
                <c:pt idx="27" formatCode="0%">
                  <c:v>0.63134599999999996</c:v>
                </c:pt>
                <c:pt idx="28" formatCode="0%">
                  <c:v>0.59560099999999994</c:v>
                </c:pt>
                <c:pt idx="29" formatCode="0%">
                  <c:v>0.57193399999999994</c:v>
                </c:pt>
                <c:pt idx="30" formatCode="0%">
                  <c:v>0.59275299999999997</c:v>
                </c:pt>
                <c:pt idx="31" formatCode="0%">
                  <c:v>0.58695900000000001</c:v>
                </c:pt>
                <c:pt idx="32" formatCode="0%">
                  <c:v>0.63812199999999997</c:v>
                </c:pt>
                <c:pt idx="33" formatCode="0%">
                  <c:v>0.66218199999999994</c:v>
                </c:pt>
                <c:pt idx="34" formatCode="0%">
                  <c:v>0.65088899999999994</c:v>
                </c:pt>
                <c:pt idx="35" formatCode="0%">
                  <c:v>0.67867999999999995</c:v>
                </c:pt>
                <c:pt idx="36" formatCode="0%">
                  <c:v>0.58862800000000004</c:v>
                </c:pt>
                <c:pt idx="37" formatCode="0%">
                  <c:v>0.60247499999999998</c:v>
                </c:pt>
                <c:pt idx="38" formatCode="0%">
                  <c:v>0.60178699999999996</c:v>
                </c:pt>
                <c:pt idx="39" formatCode="0%">
                  <c:v>0.57900399999999996</c:v>
                </c:pt>
                <c:pt idx="40" formatCode="0%">
                  <c:v>0.58833400000000002</c:v>
                </c:pt>
                <c:pt idx="41" formatCode="0%">
                  <c:v>0.58725300000000002</c:v>
                </c:pt>
                <c:pt idx="42" formatCode="0%">
                  <c:v>0.56093499999999996</c:v>
                </c:pt>
                <c:pt idx="43" formatCode="0%">
                  <c:v>0.57428999999999997</c:v>
                </c:pt>
                <c:pt idx="44" formatCode="0%">
                  <c:v>0.53932999999999998</c:v>
                </c:pt>
                <c:pt idx="45" formatCode="0%">
                  <c:v>0.46135700000000002</c:v>
                </c:pt>
                <c:pt idx="46" formatCode="0%">
                  <c:v>0.46027700000000005</c:v>
                </c:pt>
                <c:pt idx="47" formatCode="0%">
                  <c:v>0.43739600000000001</c:v>
                </c:pt>
                <c:pt idx="48" formatCode="0%">
                  <c:v>0.46371400000000002</c:v>
                </c:pt>
                <c:pt idx="49" formatCode="0%">
                  <c:v>0.45978600000000003</c:v>
                </c:pt>
                <c:pt idx="50" formatCode="0%">
                  <c:v>0.60561700000000007</c:v>
                </c:pt>
                <c:pt idx="51" formatCode="0%">
                  <c:v>0.56722000000000006</c:v>
                </c:pt>
                <c:pt idx="52" formatCode="0%">
                  <c:v>0.59432399999999996</c:v>
                </c:pt>
                <c:pt idx="53" formatCode="0%">
                  <c:v>0.61160800000000004</c:v>
                </c:pt>
                <c:pt idx="54" formatCode="0%">
                  <c:v>0.55052500000000004</c:v>
                </c:pt>
                <c:pt idx="55" formatCode="0%">
                  <c:v>0.50751299999999999</c:v>
                </c:pt>
                <c:pt idx="56" formatCode="0%">
                  <c:v>0.52960799999999997</c:v>
                </c:pt>
                <c:pt idx="57" formatCode="0%">
                  <c:v>0.59118099999999996</c:v>
                </c:pt>
                <c:pt idx="58" formatCode="0%">
                  <c:v>0.58155800000000002</c:v>
                </c:pt>
                <c:pt idx="59" formatCode="0%">
                  <c:v>0.61543799999999993</c:v>
                </c:pt>
                <c:pt idx="60" formatCode="0%">
                  <c:v>0.615143</c:v>
                </c:pt>
                <c:pt idx="61" formatCode="0%">
                  <c:v>0.63154299999999997</c:v>
                </c:pt>
                <c:pt idx="62" formatCode="0%">
                  <c:v>0.61308099999999999</c:v>
                </c:pt>
                <c:pt idx="63" formatCode="0%">
                  <c:v>0.64480000000000004</c:v>
                </c:pt>
                <c:pt idx="64" formatCode="0%">
                  <c:v>0.67779600000000007</c:v>
                </c:pt>
                <c:pt idx="65" formatCode="0%">
                  <c:v>0.65118300000000007</c:v>
                </c:pt>
                <c:pt idx="66" formatCode="0%">
                  <c:v>0.66993999999999998</c:v>
                </c:pt>
                <c:pt idx="67" formatCode="0%">
                  <c:v>0.65354000000000001</c:v>
                </c:pt>
                <c:pt idx="68" formatCode="0%">
                  <c:v>0.61308099999999999</c:v>
                </c:pt>
                <c:pt idx="69" formatCode="0%">
                  <c:v>0.60483199999999993</c:v>
                </c:pt>
                <c:pt idx="70" formatCode="0%">
                  <c:v>0.53225999999999996</c:v>
                </c:pt>
                <c:pt idx="71" formatCode="0%">
                  <c:v>0.46607100000000001</c:v>
                </c:pt>
                <c:pt idx="72" formatCode="0%">
                  <c:v>0.40135500000000002</c:v>
                </c:pt>
                <c:pt idx="73" formatCode="0%">
                  <c:v>0.39359699999999997</c:v>
                </c:pt>
                <c:pt idx="74" formatCode="0%">
                  <c:v>0.38917800000000002</c:v>
                </c:pt>
                <c:pt idx="75" formatCode="0%">
                  <c:v>0.50063800000000003</c:v>
                </c:pt>
                <c:pt idx="76" formatCode="0%">
                  <c:v>0.51222599999999996</c:v>
                </c:pt>
                <c:pt idx="77" formatCode="0%">
                  <c:v>0.52076999999999996</c:v>
                </c:pt>
                <c:pt idx="78" formatCode="0%">
                  <c:v>0.53108100000000003</c:v>
                </c:pt>
                <c:pt idx="79" formatCode="0%">
                  <c:v>0.51026199999999999</c:v>
                </c:pt>
                <c:pt idx="80" formatCode="0%">
                  <c:v>0.51566299999999998</c:v>
                </c:pt>
                <c:pt idx="81" formatCode="0%">
                  <c:v>0.46891899999999997</c:v>
                </c:pt>
                <c:pt idx="82" formatCode="0%">
                  <c:v>0.47942599999999996</c:v>
                </c:pt>
                <c:pt idx="83" formatCode="0%">
                  <c:v>0.46508899999999997</c:v>
                </c:pt>
                <c:pt idx="84" formatCode="0%">
                  <c:v>0.46970399999999995</c:v>
                </c:pt>
                <c:pt idx="85" formatCode="0%">
                  <c:v>0.48168500000000003</c:v>
                </c:pt>
                <c:pt idx="86" formatCode="0%">
                  <c:v>0.48414000000000001</c:v>
                </c:pt>
                <c:pt idx="87" formatCode="0%">
                  <c:v>0.48610399999999998</c:v>
                </c:pt>
                <c:pt idx="88" formatCode="0%">
                  <c:v>0.47814999999999996</c:v>
                </c:pt>
                <c:pt idx="89" formatCode="0%">
                  <c:v>0.46214300000000003</c:v>
                </c:pt>
                <c:pt idx="90" formatCode="0%">
                  <c:v>0.45536700000000002</c:v>
                </c:pt>
                <c:pt idx="91" formatCode="0%">
                  <c:v>0.42610199999999998</c:v>
                </c:pt>
                <c:pt idx="92" formatCode="0%">
                  <c:v>0.42374499999999998</c:v>
                </c:pt>
                <c:pt idx="93" formatCode="0%">
                  <c:v>0.37631300000000001</c:v>
                </c:pt>
                <c:pt idx="94" formatCode="0%">
                  <c:v>0.39457900000000001</c:v>
                </c:pt>
                <c:pt idx="95" formatCode="0%">
                  <c:v>0.37474200000000002</c:v>
                </c:pt>
                <c:pt idx="96" formatCode="0%">
                  <c:v>0.40223900000000001</c:v>
                </c:pt>
                <c:pt idx="97" formatCode="0%">
                  <c:v>0.36226999999999998</c:v>
                </c:pt>
                <c:pt idx="98" formatCode="0%">
                  <c:v>0.36560899999999996</c:v>
                </c:pt>
                <c:pt idx="99" formatCode="0%">
                  <c:v>0.36865400000000004</c:v>
                </c:pt>
                <c:pt idx="100" formatCode="0%">
                  <c:v>0.34773600000000005</c:v>
                </c:pt>
                <c:pt idx="101" formatCode="0%">
                  <c:v>0.38524999999999998</c:v>
                </c:pt>
                <c:pt idx="102" formatCode="0%">
                  <c:v>0.33359499999999997</c:v>
                </c:pt>
                <c:pt idx="103" formatCode="0%">
                  <c:v>0.36462699999999998</c:v>
                </c:pt>
                <c:pt idx="104" formatCode="0%">
                  <c:v>0.34312100000000001</c:v>
                </c:pt>
                <c:pt idx="105" formatCode="0%">
                  <c:v>0.368392</c:v>
                </c:pt>
                <c:pt idx="106" formatCode="0%">
                  <c:v>0.36924300000000004</c:v>
                </c:pt>
                <c:pt idx="107" formatCode="0%">
                  <c:v>0.35559299999999999</c:v>
                </c:pt>
                <c:pt idx="108" formatCode="0%">
                  <c:v>0.33182800000000001</c:v>
                </c:pt>
                <c:pt idx="109" formatCode="0%">
                  <c:v>0.40459600000000001</c:v>
                </c:pt>
                <c:pt idx="110" formatCode="0%">
                  <c:v>0.39673999999999998</c:v>
                </c:pt>
                <c:pt idx="111" formatCode="0%">
                  <c:v>0.38122400000000001</c:v>
                </c:pt>
                <c:pt idx="112" formatCode="0%">
                  <c:v>0.41196100000000002</c:v>
                </c:pt>
                <c:pt idx="113" formatCode="0%">
                  <c:v>0.37955399999999995</c:v>
                </c:pt>
                <c:pt idx="114" formatCode="0%">
                  <c:v>0.39074900000000001</c:v>
                </c:pt>
                <c:pt idx="115" formatCode="0%">
                  <c:v>0.38603599999999999</c:v>
                </c:pt>
                <c:pt idx="116" formatCode="0%">
                  <c:v>0.34361199999999997</c:v>
                </c:pt>
                <c:pt idx="117" formatCode="0%">
                  <c:v>0.35686899999999999</c:v>
                </c:pt>
                <c:pt idx="118" formatCode="0%">
                  <c:v>0.32652500000000001</c:v>
                </c:pt>
                <c:pt idx="119" formatCode="0%">
                  <c:v>0.34272799999999998</c:v>
                </c:pt>
                <c:pt idx="120" formatCode="0%">
                  <c:v>0.27644099999999999</c:v>
                </c:pt>
                <c:pt idx="121" formatCode="0%">
                  <c:v>0.271727</c:v>
                </c:pt>
                <c:pt idx="122" formatCode="0%">
                  <c:v>0.262104</c:v>
                </c:pt>
                <c:pt idx="123" formatCode="0%">
                  <c:v>0.26652300000000001</c:v>
                </c:pt>
                <c:pt idx="124" formatCode="0%">
                  <c:v>0.25189</c:v>
                </c:pt>
                <c:pt idx="125" formatCode="0%">
                  <c:v>0.26072899999999999</c:v>
                </c:pt>
                <c:pt idx="126" formatCode="0%">
                  <c:v>0.24815899999999999</c:v>
                </c:pt>
                <c:pt idx="127" formatCode="0%">
                  <c:v>0.21781400000000001</c:v>
                </c:pt>
                <c:pt idx="128" formatCode="0%">
                  <c:v>0.20877899999999999</c:v>
                </c:pt>
                <c:pt idx="129" formatCode="0%">
                  <c:v>0.19031700000000001</c:v>
                </c:pt>
                <c:pt idx="130" formatCode="0%">
                  <c:v>0.186585</c:v>
                </c:pt>
                <c:pt idx="131" formatCode="0%">
                  <c:v>0.183639</c:v>
                </c:pt>
                <c:pt idx="132" formatCode="0%">
                  <c:v>0.16478400000000001</c:v>
                </c:pt>
                <c:pt idx="133" formatCode="0%">
                  <c:v>0.19503100000000001</c:v>
                </c:pt>
                <c:pt idx="134" formatCode="0%">
                  <c:v>0.19562000000000002</c:v>
                </c:pt>
                <c:pt idx="135" formatCode="0%">
                  <c:v>0.17833599999999999</c:v>
                </c:pt>
                <c:pt idx="136" formatCode="0%">
                  <c:v>0.14494699999999999</c:v>
                </c:pt>
                <c:pt idx="137" formatCode="0%">
                  <c:v>0.120986</c:v>
                </c:pt>
                <c:pt idx="138" formatCode="0%">
                  <c:v>0.15034900000000001</c:v>
                </c:pt>
                <c:pt idx="139" formatCode="0%">
                  <c:v>0.159383</c:v>
                </c:pt>
                <c:pt idx="140" formatCode="0%">
                  <c:v>0.10439</c:v>
                </c:pt>
                <c:pt idx="141" formatCode="0%">
                  <c:v>9.7810000000000008E-2</c:v>
                </c:pt>
                <c:pt idx="142" formatCode="0%">
                  <c:v>0.113719</c:v>
                </c:pt>
                <c:pt idx="143" formatCode="0%">
                  <c:v>0.110969</c:v>
                </c:pt>
                <c:pt idx="144" formatCode="0%">
                  <c:v>0.11293300000000001</c:v>
                </c:pt>
                <c:pt idx="145" formatCode="0%">
                  <c:v>0.10389900000000001</c:v>
                </c:pt>
                <c:pt idx="146" formatCode="0%">
                  <c:v>9.3391000000000002E-2</c:v>
                </c:pt>
                <c:pt idx="147" formatCode="0%">
                  <c:v>0.10213100000000001</c:v>
                </c:pt>
                <c:pt idx="148" formatCode="0%">
                  <c:v>0.148974</c:v>
                </c:pt>
                <c:pt idx="149" formatCode="0%">
                  <c:v>0.156634</c:v>
                </c:pt>
                <c:pt idx="150" formatCode="0%">
                  <c:v>0.17077500000000001</c:v>
                </c:pt>
                <c:pt idx="151" formatCode="0%">
                  <c:v>0.19120100000000001</c:v>
                </c:pt>
                <c:pt idx="152" formatCode="0%">
                  <c:v>0.21535900000000002</c:v>
                </c:pt>
                <c:pt idx="153" formatCode="0%">
                  <c:v>0.17391699999999999</c:v>
                </c:pt>
                <c:pt idx="154" formatCode="0%">
                  <c:v>0.17696200000000001</c:v>
                </c:pt>
                <c:pt idx="155" formatCode="0%">
                  <c:v>0.16056200000000001</c:v>
                </c:pt>
                <c:pt idx="156" formatCode="0%">
                  <c:v>0.17097100000000001</c:v>
                </c:pt>
                <c:pt idx="157" formatCode="0%">
                  <c:v>0.181086</c:v>
                </c:pt>
                <c:pt idx="158" formatCode="0%">
                  <c:v>0.18835299999999999</c:v>
                </c:pt>
                <c:pt idx="159" formatCode="0%">
                  <c:v>0.142983</c:v>
                </c:pt>
                <c:pt idx="160" formatCode="0%">
                  <c:v>0.159383</c:v>
                </c:pt>
                <c:pt idx="161" formatCode="0%">
                  <c:v>0.153589</c:v>
                </c:pt>
                <c:pt idx="162" formatCode="0%">
                  <c:v>0.15034900000000001</c:v>
                </c:pt>
                <c:pt idx="163" formatCode="0%">
                  <c:v>0.161937</c:v>
                </c:pt>
                <c:pt idx="164" formatCode="0%">
                  <c:v>0.12206599999999999</c:v>
                </c:pt>
                <c:pt idx="165" formatCode="0%">
                  <c:v>0.15800800000000001</c:v>
                </c:pt>
                <c:pt idx="166" formatCode="0%">
                  <c:v>0.146617</c:v>
                </c:pt>
                <c:pt idx="167" formatCode="0%">
                  <c:v>0.13709099999999999</c:v>
                </c:pt>
                <c:pt idx="168" formatCode="0%">
                  <c:v>0.13119899999999998</c:v>
                </c:pt>
                <c:pt idx="169" formatCode="0%">
                  <c:v>0.101247</c:v>
                </c:pt>
                <c:pt idx="170" formatCode="0%">
                  <c:v>6.2064000000000001E-2</c:v>
                </c:pt>
                <c:pt idx="171" formatCode="0%">
                  <c:v>7.2767999999999999E-2</c:v>
                </c:pt>
                <c:pt idx="172" formatCode="0%">
                  <c:v>4.5172999999999998E-2</c:v>
                </c:pt>
                <c:pt idx="173" formatCode="0%">
                  <c:v>5.6073999999999999E-2</c:v>
                </c:pt>
                <c:pt idx="174" formatCode="0%">
                  <c:v>6.8446999999999994E-2</c:v>
                </c:pt>
                <c:pt idx="175" formatCode="0%">
                  <c:v>0.145733</c:v>
                </c:pt>
                <c:pt idx="176" formatCode="0%">
                  <c:v>0.16458800000000001</c:v>
                </c:pt>
                <c:pt idx="177" formatCode="0%">
                  <c:v>0.13984099999999999</c:v>
                </c:pt>
                <c:pt idx="178" formatCode="0%">
                  <c:v>0.16606100000000001</c:v>
                </c:pt>
                <c:pt idx="179" formatCode="0%">
                  <c:v>0.172542</c:v>
                </c:pt>
                <c:pt idx="180" formatCode="0%">
                  <c:v>0.17598</c:v>
                </c:pt>
                <c:pt idx="181" formatCode="0%">
                  <c:v>0.180202</c:v>
                </c:pt>
                <c:pt idx="182" formatCode="0%">
                  <c:v>0.20485100000000001</c:v>
                </c:pt>
                <c:pt idx="183" formatCode="0%">
                  <c:v>0.21516300000000002</c:v>
                </c:pt>
                <c:pt idx="184" formatCode="0%">
                  <c:v>0.18354099999999998</c:v>
                </c:pt>
                <c:pt idx="185" formatCode="0%">
                  <c:v>0.186193</c:v>
                </c:pt>
                <c:pt idx="186" formatCode="0%">
                  <c:v>0.19444199999999998</c:v>
                </c:pt>
                <c:pt idx="187" formatCode="0%">
                  <c:v>0.20239599999999999</c:v>
                </c:pt>
                <c:pt idx="188" formatCode="0%">
                  <c:v>0.19434399999999999</c:v>
                </c:pt>
                <c:pt idx="189" formatCode="0%">
                  <c:v>0.177256</c:v>
                </c:pt>
                <c:pt idx="190" formatCode="0%">
                  <c:v>0.168713</c:v>
                </c:pt>
                <c:pt idx="191" formatCode="0%">
                  <c:v>0.11411199999999999</c:v>
                </c:pt>
                <c:pt idx="192" formatCode="0%">
                  <c:v>0.11038000000000001</c:v>
                </c:pt>
                <c:pt idx="193" formatCode="0%">
                  <c:v>0.11185299999999999</c:v>
                </c:pt>
                <c:pt idx="194" formatCode="0%">
                  <c:v>0</c:v>
                </c:pt>
                <c:pt idx="195" formatCode="0%">
                  <c:v>7.3651999999999995E-2</c:v>
                </c:pt>
                <c:pt idx="196" formatCode="0%">
                  <c:v>7.2571999999999998E-2</c:v>
                </c:pt>
                <c:pt idx="197" formatCode="0%">
                  <c:v>5.2637000000000003E-2</c:v>
                </c:pt>
                <c:pt idx="198" formatCode="0%">
                  <c:v>4.7923E-2</c:v>
                </c:pt>
                <c:pt idx="199" formatCode="0%">
                  <c:v>4.6449999999999998E-2</c:v>
                </c:pt>
                <c:pt idx="200" formatCode="0%">
                  <c:v>5.0476E-2</c:v>
                </c:pt>
                <c:pt idx="201" formatCode="0%">
                  <c:v>6.4519000000000007E-2</c:v>
                </c:pt>
                <c:pt idx="202" formatCode="0%">
                  <c:v>8.1998999999999989E-2</c:v>
                </c:pt>
                <c:pt idx="203" formatCode="0%">
                  <c:v>8.5044000000000008E-2</c:v>
                </c:pt>
                <c:pt idx="204" formatCode="0%">
                  <c:v>6.9919999999999996E-2</c:v>
                </c:pt>
                <c:pt idx="205" formatCode="0%">
                  <c:v>8.6418999999999996E-2</c:v>
                </c:pt>
                <c:pt idx="206" formatCode="0%">
                  <c:v>0.112737</c:v>
                </c:pt>
                <c:pt idx="207" formatCode="0%">
                  <c:v>0.116272</c:v>
                </c:pt>
                <c:pt idx="208" formatCode="0%">
                  <c:v>0.108514</c:v>
                </c:pt>
                <c:pt idx="209" formatCode="0%">
                  <c:v>9.6336999999999992E-2</c:v>
                </c:pt>
                <c:pt idx="210" formatCode="0%">
                  <c:v>0.106943</c:v>
                </c:pt>
                <c:pt idx="211" formatCode="0%">
                  <c:v>8.9463000000000015E-2</c:v>
                </c:pt>
                <c:pt idx="212" formatCode="0%">
                  <c:v>8.7891999999999998E-2</c:v>
                </c:pt>
                <c:pt idx="213" formatCode="0%">
                  <c:v>9.8988999999999994E-2</c:v>
                </c:pt>
                <c:pt idx="214" formatCode="0%">
                  <c:v>0.101738</c:v>
                </c:pt>
                <c:pt idx="215" formatCode="0%">
                  <c:v>0.11038000000000001</c:v>
                </c:pt>
                <c:pt idx="216" formatCode="0%">
                  <c:v>9.2409000000000005E-2</c:v>
                </c:pt>
                <c:pt idx="217" formatCode="0%">
                  <c:v>5.4306E-2</c:v>
                </c:pt>
                <c:pt idx="218" formatCode="0%">
                  <c:v>5.3815000000000002E-2</c:v>
                </c:pt>
                <c:pt idx="219" formatCode="0%">
                  <c:v>3.5647999999999999E-2</c:v>
                </c:pt>
                <c:pt idx="220" formatCode="0%">
                  <c:v>2.3077999999999998E-2</c:v>
                </c:pt>
                <c:pt idx="221" formatCode="0%">
                  <c:v>4.4583999999999999E-2</c:v>
                </c:pt>
                <c:pt idx="222" formatCode="0%">
                  <c:v>3.8987000000000001E-2</c:v>
                </c:pt>
                <c:pt idx="223" formatCode="0%">
                  <c:v>5.0868999999999998E-2</c:v>
                </c:pt>
                <c:pt idx="224" formatCode="0%">
                  <c:v>7.8268000000000004E-2</c:v>
                </c:pt>
                <c:pt idx="225" formatCode="0%">
                  <c:v>8.7597000000000008E-2</c:v>
                </c:pt>
                <c:pt idx="226" formatCode="0%">
                  <c:v>7.4928999999999996E-2</c:v>
                </c:pt>
                <c:pt idx="227" formatCode="0%">
                  <c:v>8.6026000000000005E-2</c:v>
                </c:pt>
                <c:pt idx="228" formatCode="0%">
                  <c:v>9.0640999999999999E-2</c:v>
                </c:pt>
                <c:pt idx="229" formatCode="0%">
                  <c:v>9.8300999999999999E-2</c:v>
                </c:pt>
                <c:pt idx="230" formatCode="0%">
                  <c:v>8.8873999999999995E-2</c:v>
                </c:pt>
                <c:pt idx="231" formatCode="0%">
                  <c:v>0.10419299999999999</c:v>
                </c:pt>
                <c:pt idx="232" formatCode="0%">
                  <c:v>9.7712000000000007E-2</c:v>
                </c:pt>
                <c:pt idx="233" formatCode="0%">
                  <c:v>8.2784999999999997E-2</c:v>
                </c:pt>
                <c:pt idx="234" formatCode="0%">
                  <c:v>7.5714000000000004E-2</c:v>
                </c:pt>
                <c:pt idx="235" formatCode="0%">
                  <c:v>5.3128000000000002E-2</c:v>
                </c:pt>
                <c:pt idx="236" formatCode="0%">
                  <c:v>4.5860999999999999E-2</c:v>
                </c:pt>
                <c:pt idx="237" formatCode="0%">
                  <c:v>4.3013000000000003E-2</c:v>
                </c:pt>
                <c:pt idx="238" formatCode="0%">
                  <c:v>3.5548999999999997E-2</c:v>
                </c:pt>
                <c:pt idx="239" formatCode="0%">
                  <c:v>6.87E-4</c:v>
                </c:pt>
                <c:pt idx="240" formatCode="0%">
                  <c:v>-8.0529999999999994E-3</c:v>
                </c:pt>
                <c:pt idx="241" formatCode="0%">
                  <c:v>-2.4452999999999999E-2</c:v>
                </c:pt>
                <c:pt idx="242" formatCode="0%">
                  <c:v>1.3945000000000001E-2</c:v>
                </c:pt>
                <c:pt idx="243" formatCode="0%">
                  <c:v>2.2685E-2</c:v>
                </c:pt>
                <c:pt idx="244" formatCode="0%">
                  <c:v>3.6923999999999998E-2</c:v>
                </c:pt>
              </c:numCache>
            </c:numRef>
          </c:val>
          <c:smooth val="0"/>
          <c:extLst>
            <c:ext xmlns:c16="http://schemas.microsoft.com/office/drawing/2014/chart" uri="{C3380CC4-5D6E-409C-BE32-E72D297353CC}">
              <c16:uniqueId val="{00000000-E528-4E2C-A0E4-9579CDF97DBB}"/>
            </c:ext>
          </c:extLst>
        </c:ser>
        <c:ser>
          <c:idx val="3"/>
          <c:order val="1"/>
          <c:tx>
            <c:strRef>
              <c:f>'1y'!$F$2</c:f>
              <c:strCache>
                <c:ptCount val="1"/>
                <c:pt idx="0">
                  <c:v>S&amp;P/TSX</c:v>
                </c:pt>
              </c:strCache>
            </c:strRef>
          </c:tx>
          <c:spPr>
            <a:ln w="28575" cap="rnd">
              <a:solidFill>
                <a:schemeClr val="tx1"/>
              </a:solidFill>
              <a:round/>
            </a:ln>
            <a:effectLst/>
          </c:spPr>
          <c:marker>
            <c:symbol val="none"/>
          </c:marker>
          <c:cat>
            <c:numRef>
              <c:f>'1y'!$B$3:$B$247</c:f>
              <c:numCache>
                <c:formatCode>General</c:formatCode>
                <c:ptCount val="245"/>
                <c:pt idx="2" formatCode="mmm\ yyyy">
                  <c:v>45856</c:v>
                </c:pt>
                <c:pt idx="3" formatCode="mmm\ yyyy">
                  <c:v>45855</c:v>
                </c:pt>
                <c:pt idx="4" formatCode="mmm\ yyyy">
                  <c:v>45854</c:v>
                </c:pt>
                <c:pt idx="5" formatCode="mmm\ yyyy">
                  <c:v>45853</c:v>
                </c:pt>
                <c:pt idx="6" formatCode="mmm\ yyyy">
                  <c:v>45852</c:v>
                </c:pt>
                <c:pt idx="7" formatCode="mmm\ yyyy">
                  <c:v>45849</c:v>
                </c:pt>
                <c:pt idx="8" formatCode="mmm\ yyyy">
                  <c:v>45848</c:v>
                </c:pt>
                <c:pt idx="9" formatCode="mmm\ yyyy">
                  <c:v>45847</c:v>
                </c:pt>
                <c:pt idx="10" formatCode="mmm\ yyyy">
                  <c:v>45846</c:v>
                </c:pt>
                <c:pt idx="11" formatCode="mmm\ yyyy">
                  <c:v>45845</c:v>
                </c:pt>
                <c:pt idx="12" formatCode="mmm\ yyyy">
                  <c:v>45842</c:v>
                </c:pt>
                <c:pt idx="13" formatCode="mmm\ yyyy">
                  <c:v>45841</c:v>
                </c:pt>
                <c:pt idx="14" formatCode="mmm\ yyyy">
                  <c:v>45840</c:v>
                </c:pt>
                <c:pt idx="15" formatCode="mmm\ yyyy">
                  <c:v>45838</c:v>
                </c:pt>
                <c:pt idx="16" formatCode="mmm\ yyyy">
                  <c:v>45835</c:v>
                </c:pt>
                <c:pt idx="17" formatCode="mmm\ yyyy">
                  <c:v>45834</c:v>
                </c:pt>
                <c:pt idx="18" formatCode="mmm\ yyyy">
                  <c:v>45833</c:v>
                </c:pt>
                <c:pt idx="19" formatCode="mmm\ yyyy">
                  <c:v>45832</c:v>
                </c:pt>
                <c:pt idx="20" formatCode="mmm\ yyyy">
                  <c:v>45831</c:v>
                </c:pt>
                <c:pt idx="21" formatCode="mmm\ yyyy">
                  <c:v>45828</c:v>
                </c:pt>
                <c:pt idx="22" formatCode="mmm\ yyyy">
                  <c:v>45827</c:v>
                </c:pt>
                <c:pt idx="23" formatCode="mmm\ yyyy">
                  <c:v>45826</c:v>
                </c:pt>
                <c:pt idx="24" formatCode="mmm\ yyyy">
                  <c:v>45825</c:v>
                </c:pt>
                <c:pt idx="25" formatCode="mmm\ yyyy">
                  <c:v>45824</c:v>
                </c:pt>
                <c:pt idx="26" formatCode="mmm\ yyyy">
                  <c:v>45821</c:v>
                </c:pt>
                <c:pt idx="27" formatCode="mmm\ yyyy">
                  <c:v>45820</c:v>
                </c:pt>
                <c:pt idx="28" formatCode="mmm\ yyyy">
                  <c:v>45819</c:v>
                </c:pt>
                <c:pt idx="29" formatCode="mmm\ yyyy">
                  <c:v>45818</c:v>
                </c:pt>
                <c:pt idx="30" formatCode="mmm\ yyyy">
                  <c:v>45817</c:v>
                </c:pt>
                <c:pt idx="31" formatCode="mmm\ yyyy">
                  <c:v>45814</c:v>
                </c:pt>
                <c:pt idx="32" formatCode="mmm\ yyyy">
                  <c:v>45813</c:v>
                </c:pt>
                <c:pt idx="33" formatCode="mmm\ yyyy">
                  <c:v>45812</c:v>
                </c:pt>
                <c:pt idx="34" formatCode="mmm\ yyyy">
                  <c:v>45811</c:v>
                </c:pt>
                <c:pt idx="35" formatCode="mmm\ yyyy">
                  <c:v>45810</c:v>
                </c:pt>
                <c:pt idx="36" formatCode="mmm\ yyyy">
                  <c:v>45807</c:v>
                </c:pt>
                <c:pt idx="37" formatCode="mmm\ yyyy">
                  <c:v>45806</c:v>
                </c:pt>
                <c:pt idx="38" formatCode="mmm\ yyyy">
                  <c:v>45805</c:v>
                </c:pt>
                <c:pt idx="39" formatCode="mmm\ yyyy">
                  <c:v>45804</c:v>
                </c:pt>
                <c:pt idx="40" formatCode="mmm\ yyyy">
                  <c:v>45803</c:v>
                </c:pt>
                <c:pt idx="41" formatCode="mmm\ yyyy">
                  <c:v>45800</c:v>
                </c:pt>
                <c:pt idx="42" formatCode="mmm\ yyyy">
                  <c:v>45799</c:v>
                </c:pt>
                <c:pt idx="43" formatCode="mmm\ yyyy">
                  <c:v>45798</c:v>
                </c:pt>
                <c:pt idx="44" formatCode="mmm\ yyyy">
                  <c:v>45797</c:v>
                </c:pt>
                <c:pt idx="45" formatCode="mmm\ yyyy">
                  <c:v>45793</c:v>
                </c:pt>
                <c:pt idx="46" formatCode="mmm\ yyyy">
                  <c:v>45792</c:v>
                </c:pt>
                <c:pt idx="47" formatCode="mmm\ yyyy">
                  <c:v>45791</c:v>
                </c:pt>
                <c:pt idx="48" formatCode="mmm\ yyyy">
                  <c:v>45790</c:v>
                </c:pt>
                <c:pt idx="49" formatCode="mmm\ yyyy">
                  <c:v>45789</c:v>
                </c:pt>
                <c:pt idx="50" formatCode="mmm\ yyyy">
                  <c:v>45786</c:v>
                </c:pt>
                <c:pt idx="51" formatCode="mmm\ yyyy">
                  <c:v>45785</c:v>
                </c:pt>
                <c:pt idx="52" formatCode="mmm\ yyyy">
                  <c:v>45784</c:v>
                </c:pt>
                <c:pt idx="53" formatCode="mmm\ yyyy">
                  <c:v>45783</c:v>
                </c:pt>
                <c:pt idx="54" formatCode="mmm\ yyyy">
                  <c:v>45782</c:v>
                </c:pt>
                <c:pt idx="55" formatCode="mmm\ yyyy">
                  <c:v>45779</c:v>
                </c:pt>
                <c:pt idx="56" formatCode="mmm\ yyyy">
                  <c:v>45778</c:v>
                </c:pt>
                <c:pt idx="57" formatCode="mmm\ yyyy">
                  <c:v>45777</c:v>
                </c:pt>
                <c:pt idx="58" formatCode="mmm\ yyyy">
                  <c:v>45776</c:v>
                </c:pt>
                <c:pt idx="59" formatCode="mmm\ yyyy">
                  <c:v>45775</c:v>
                </c:pt>
                <c:pt idx="60" formatCode="mmm\ yyyy">
                  <c:v>45772</c:v>
                </c:pt>
                <c:pt idx="61" formatCode="mmm\ yyyy">
                  <c:v>45771</c:v>
                </c:pt>
                <c:pt idx="62" formatCode="mmm\ yyyy">
                  <c:v>45770</c:v>
                </c:pt>
                <c:pt idx="63" formatCode="mmm\ yyyy">
                  <c:v>45769</c:v>
                </c:pt>
                <c:pt idx="64" formatCode="mmm\ yyyy">
                  <c:v>45768</c:v>
                </c:pt>
                <c:pt idx="65" formatCode="mmm\ yyyy">
                  <c:v>45764</c:v>
                </c:pt>
                <c:pt idx="66" formatCode="mmm\ yyyy">
                  <c:v>45763</c:v>
                </c:pt>
                <c:pt idx="67" formatCode="mmm\ yyyy">
                  <c:v>45762</c:v>
                </c:pt>
                <c:pt idx="68" formatCode="mmm\ yyyy">
                  <c:v>45761</c:v>
                </c:pt>
                <c:pt idx="69" formatCode="mmm\ yyyy">
                  <c:v>45758</c:v>
                </c:pt>
                <c:pt idx="70" formatCode="mmm\ yyyy">
                  <c:v>45757</c:v>
                </c:pt>
                <c:pt idx="71" formatCode="mmm\ yyyy">
                  <c:v>45756</c:v>
                </c:pt>
                <c:pt idx="72" formatCode="mmm\ yyyy">
                  <c:v>45755</c:v>
                </c:pt>
                <c:pt idx="73" formatCode="mmm\ yyyy">
                  <c:v>45754</c:v>
                </c:pt>
                <c:pt idx="74" formatCode="mmm\ yyyy">
                  <c:v>45751</c:v>
                </c:pt>
                <c:pt idx="75" formatCode="mmm\ yyyy">
                  <c:v>45750</c:v>
                </c:pt>
                <c:pt idx="76" formatCode="mmm\ yyyy">
                  <c:v>45749</c:v>
                </c:pt>
                <c:pt idx="77" formatCode="mmm\ yyyy">
                  <c:v>45748</c:v>
                </c:pt>
                <c:pt idx="78" formatCode="mmm\ yyyy">
                  <c:v>45747</c:v>
                </c:pt>
                <c:pt idx="79" formatCode="mmm\ yyyy">
                  <c:v>45744</c:v>
                </c:pt>
                <c:pt idx="80" formatCode="mmm\ yyyy">
                  <c:v>45743</c:v>
                </c:pt>
                <c:pt idx="81" formatCode="mmm\ yyyy">
                  <c:v>45742</c:v>
                </c:pt>
                <c:pt idx="82" formatCode="mmm\ yyyy">
                  <c:v>45741</c:v>
                </c:pt>
                <c:pt idx="83" formatCode="mmm\ yyyy">
                  <c:v>45740</c:v>
                </c:pt>
                <c:pt idx="84" formatCode="mmm\ yyyy">
                  <c:v>45737</c:v>
                </c:pt>
                <c:pt idx="85" formatCode="mmm\ yyyy">
                  <c:v>45736</c:v>
                </c:pt>
                <c:pt idx="86" formatCode="mmm\ yyyy">
                  <c:v>45735</c:v>
                </c:pt>
                <c:pt idx="87" formatCode="mmm\ yyyy">
                  <c:v>45734</c:v>
                </c:pt>
                <c:pt idx="88" formatCode="mmm\ yyyy">
                  <c:v>45733</c:v>
                </c:pt>
                <c:pt idx="89" formatCode="mmm\ yyyy">
                  <c:v>45730</c:v>
                </c:pt>
                <c:pt idx="90" formatCode="mmm\ yyyy">
                  <c:v>45729</c:v>
                </c:pt>
                <c:pt idx="91" formatCode="mmm\ yyyy">
                  <c:v>45728</c:v>
                </c:pt>
                <c:pt idx="92" formatCode="mmm\ yyyy">
                  <c:v>45727</c:v>
                </c:pt>
                <c:pt idx="93" formatCode="mmm\ yyyy">
                  <c:v>45726</c:v>
                </c:pt>
                <c:pt idx="94" formatCode="mmm\ yyyy">
                  <c:v>45723</c:v>
                </c:pt>
                <c:pt idx="95" formatCode="mmm\ yyyy">
                  <c:v>45722</c:v>
                </c:pt>
                <c:pt idx="96" formatCode="mmm\ yyyy">
                  <c:v>45721</c:v>
                </c:pt>
                <c:pt idx="97" formatCode="mmm\ yyyy">
                  <c:v>45720</c:v>
                </c:pt>
                <c:pt idx="98" formatCode="mmm\ yyyy">
                  <c:v>45719</c:v>
                </c:pt>
                <c:pt idx="99" formatCode="mmm\ yyyy">
                  <c:v>45716</c:v>
                </c:pt>
                <c:pt idx="100" formatCode="mmm\ yyyy">
                  <c:v>45715</c:v>
                </c:pt>
                <c:pt idx="101" formatCode="mmm\ yyyy">
                  <c:v>45714</c:v>
                </c:pt>
                <c:pt idx="102" formatCode="mmm\ yyyy">
                  <c:v>45713</c:v>
                </c:pt>
                <c:pt idx="103" formatCode="mmm\ yyyy">
                  <c:v>45712</c:v>
                </c:pt>
                <c:pt idx="104" formatCode="mmm\ yyyy">
                  <c:v>45709</c:v>
                </c:pt>
                <c:pt idx="105" formatCode="mmm\ yyyy">
                  <c:v>45708</c:v>
                </c:pt>
                <c:pt idx="106" formatCode="mmm\ yyyy">
                  <c:v>45707</c:v>
                </c:pt>
                <c:pt idx="107" formatCode="mmm\ yyyy">
                  <c:v>45706</c:v>
                </c:pt>
                <c:pt idx="108" formatCode="mmm\ yyyy">
                  <c:v>45702</c:v>
                </c:pt>
                <c:pt idx="109" formatCode="mmm\ yyyy">
                  <c:v>45701</c:v>
                </c:pt>
                <c:pt idx="110" formatCode="mmm\ yyyy">
                  <c:v>45700</c:v>
                </c:pt>
                <c:pt idx="111" formatCode="mmm\ yyyy">
                  <c:v>45699</c:v>
                </c:pt>
                <c:pt idx="112" formatCode="mmm\ yyyy">
                  <c:v>45698</c:v>
                </c:pt>
                <c:pt idx="113" formatCode="mmm\ yyyy">
                  <c:v>45695</c:v>
                </c:pt>
                <c:pt idx="114" formatCode="mmm\ yyyy">
                  <c:v>45694</c:v>
                </c:pt>
                <c:pt idx="115" formatCode="mmm\ yyyy">
                  <c:v>45693</c:v>
                </c:pt>
                <c:pt idx="116" formatCode="mmm\ yyyy">
                  <c:v>45692</c:v>
                </c:pt>
                <c:pt idx="117" formatCode="mmm\ yyyy">
                  <c:v>45691</c:v>
                </c:pt>
                <c:pt idx="118" formatCode="mmm\ yyyy">
                  <c:v>45688</c:v>
                </c:pt>
                <c:pt idx="119" formatCode="mmm\ yyyy">
                  <c:v>45687</c:v>
                </c:pt>
                <c:pt idx="120" formatCode="mmm\ yyyy">
                  <c:v>45686</c:v>
                </c:pt>
                <c:pt idx="121" formatCode="mmm\ yyyy">
                  <c:v>45685</c:v>
                </c:pt>
                <c:pt idx="122" formatCode="mmm\ yyyy">
                  <c:v>45684</c:v>
                </c:pt>
                <c:pt idx="123" formatCode="mmm\ yyyy">
                  <c:v>45681</c:v>
                </c:pt>
                <c:pt idx="124" formatCode="mmm\ yyyy">
                  <c:v>45680</c:v>
                </c:pt>
                <c:pt idx="125" formatCode="mmm\ yyyy">
                  <c:v>45679</c:v>
                </c:pt>
                <c:pt idx="126" formatCode="mmm\ yyyy">
                  <c:v>45678</c:v>
                </c:pt>
                <c:pt idx="127" formatCode="mmm\ yyyy">
                  <c:v>45677</c:v>
                </c:pt>
                <c:pt idx="128" formatCode="mmm\ yyyy">
                  <c:v>45674</c:v>
                </c:pt>
                <c:pt idx="129" formatCode="mmm\ yyyy">
                  <c:v>45673</c:v>
                </c:pt>
                <c:pt idx="130" formatCode="mmm\ yyyy">
                  <c:v>45672</c:v>
                </c:pt>
                <c:pt idx="131" formatCode="mmm\ yyyy">
                  <c:v>45671</c:v>
                </c:pt>
                <c:pt idx="132" formatCode="mmm\ yyyy">
                  <c:v>45670</c:v>
                </c:pt>
                <c:pt idx="133" formatCode="mmm\ yyyy">
                  <c:v>45667</c:v>
                </c:pt>
                <c:pt idx="134" formatCode="mmm\ yyyy">
                  <c:v>45666</c:v>
                </c:pt>
                <c:pt idx="135" formatCode="mmm\ yyyy">
                  <c:v>45665</c:v>
                </c:pt>
                <c:pt idx="136" formatCode="mmm\ yyyy">
                  <c:v>45664</c:v>
                </c:pt>
                <c:pt idx="137" formatCode="mmm\ yyyy">
                  <c:v>45663</c:v>
                </c:pt>
                <c:pt idx="138" formatCode="mmm\ yyyy">
                  <c:v>45660</c:v>
                </c:pt>
                <c:pt idx="139" formatCode="mmm\ yyyy">
                  <c:v>45659</c:v>
                </c:pt>
                <c:pt idx="140" formatCode="mmm\ yyyy">
                  <c:v>45657</c:v>
                </c:pt>
                <c:pt idx="141" formatCode="mmm\ yyyy">
                  <c:v>45656</c:v>
                </c:pt>
                <c:pt idx="142" formatCode="mmm\ yyyy">
                  <c:v>45653</c:v>
                </c:pt>
                <c:pt idx="143" formatCode="mmm\ yyyy">
                  <c:v>45650</c:v>
                </c:pt>
                <c:pt idx="144" formatCode="mmm\ yyyy">
                  <c:v>45649</c:v>
                </c:pt>
                <c:pt idx="145" formatCode="mmm\ yyyy">
                  <c:v>45646</c:v>
                </c:pt>
                <c:pt idx="146" formatCode="mmm\ yyyy">
                  <c:v>45645</c:v>
                </c:pt>
                <c:pt idx="147" formatCode="mmm\ yyyy">
                  <c:v>45644</c:v>
                </c:pt>
                <c:pt idx="148" formatCode="mmm\ yyyy">
                  <c:v>45643</c:v>
                </c:pt>
                <c:pt idx="149" formatCode="mmm\ yyyy">
                  <c:v>45642</c:v>
                </c:pt>
                <c:pt idx="150" formatCode="mmm\ yyyy">
                  <c:v>45639</c:v>
                </c:pt>
                <c:pt idx="151" formatCode="mmm\ yyyy">
                  <c:v>45638</c:v>
                </c:pt>
                <c:pt idx="152" formatCode="mmm\ yyyy">
                  <c:v>45637</c:v>
                </c:pt>
                <c:pt idx="153" formatCode="mmm\ yyyy">
                  <c:v>45636</c:v>
                </c:pt>
                <c:pt idx="154" formatCode="mmm\ yyyy">
                  <c:v>45635</c:v>
                </c:pt>
                <c:pt idx="155" formatCode="mmm\ yyyy">
                  <c:v>45632</c:v>
                </c:pt>
                <c:pt idx="156" formatCode="mmm\ yyyy">
                  <c:v>45631</c:v>
                </c:pt>
                <c:pt idx="157" formatCode="mmm\ yyyy">
                  <c:v>45630</c:v>
                </c:pt>
                <c:pt idx="158" formatCode="mmm\ yyyy">
                  <c:v>45629</c:v>
                </c:pt>
                <c:pt idx="159" formatCode="mmm\ yyyy">
                  <c:v>45628</c:v>
                </c:pt>
                <c:pt idx="160" formatCode="mmm\ yyyy">
                  <c:v>45625</c:v>
                </c:pt>
                <c:pt idx="161" formatCode="mmm\ yyyy">
                  <c:v>45624</c:v>
                </c:pt>
                <c:pt idx="162" formatCode="mmm\ yyyy">
                  <c:v>45623</c:v>
                </c:pt>
                <c:pt idx="163" formatCode="mmm\ yyyy">
                  <c:v>45622</c:v>
                </c:pt>
                <c:pt idx="164" formatCode="mmm\ yyyy">
                  <c:v>45621</c:v>
                </c:pt>
                <c:pt idx="165" formatCode="mmm\ yyyy">
                  <c:v>45618</c:v>
                </c:pt>
                <c:pt idx="166" formatCode="mmm\ yyyy">
                  <c:v>45617</c:v>
                </c:pt>
                <c:pt idx="167" formatCode="mmm\ yyyy">
                  <c:v>45616</c:v>
                </c:pt>
                <c:pt idx="168" formatCode="mmm\ yyyy">
                  <c:v>45615</c:v>
                </c:pt>
                <c:pt idx="169" formatCode="mmm\ yyyy">
                  <c:v>45614</c:v>
                </c:pt>
                <c:pt idx="170" formatCode="mmm\ yyyy">
                  <c:v>45611</c:v>
                </c:pt>
                <c:pt idx="171" formatCode="mmm\ yyyy">
                  <c:v>45610</c:v>
                </c:pt>
                <c:pt idx="172" formatCode="mmm\ yyyy">
                  <c:v>45609</c:v>
                </c:pt>
                <c:pt idx="173" formatCode="mmm\ yyyy">
                  <c:v>45608</c:v>
                </c:pt>
                <c:pt idx="174" formatCode="mmm\ yyyy">
                  <c:v>45607</c:v>
                </c:pt>
                <c:pt idx="175" formatCode="mmm\ yyyy">
                  <c:v>45604</c:v>
                </c:pt>
                <c:pt idx="176" formatCode="mmm\ yyyy">
                  <c:v>45603</c:v>
                </c:pt>
                <c:pt idx="177" formatCode="mmm\ yyyy">
                  <c:v>45602</c:v>
                </c:pt>
                <c:pt idx="178" formatCode="mmm\ yyyy">
                  <c:v>45601</c:v>
                </c:pt>
                <c:pt idx="179" formatCode="mmm\ yyyy">
                  <c:v>45600</c:v>
                </c:pt>
                <c:pt idx="180" formatCode="mmm\ yyyy">
                  <c:v>45597</c:v>
                </c:pt>
                <c:pt idx="181" formatCode="mmm\ yyyy">
                  <c:v>45596</c:v>
                </c:pt>
                <c:pt idx="182" formatCode="mmm\ yyyy">
                  <c:v>45595</c:v>
                </c:pt>
                <c:pt idx="183" formatCode="mmm\ yyyy">
                  <c:v>45594</c:v>
                </c:pt>
                <c:pt idx="184" formatCode="mmm\ yyyy">
                  <c:v>45593</c:v>
                </c:pt>
                <c:pt idx="185" formatCode="mmm\ yyyy">
                  <c:v>45590</c:v>
                </c:pt>
                <c:pt idx="186" formatCode="mmm\ yyyy">
                  <c:v>45589</c:v>
                </c:pt>
                <c:pt idx="187" formatCode="mmm\ yyyy">
                  <c:v>45588</c:v>
                </c:pt>
                <c:pt idx="188" formatCode="mmm\ yyyy">
                  <c:v>45587</c:v>
                </c:pt>
                <c:pt idx="189" formatCode="mmm\ yyyy">
                  <c:v>45586</c:v>
                </c:pt>
                <c:pt idx="190" formatCode="mmm\ yyyy">
                  <c:v>45583</c:v>
                </c:pt>
                <c:pt idx="191" formatCode="mmm\ yyyy">
                  <c:v>45582</c:v>
                </c:pt>
                <c:pt idx="192" formatCode="mmm\ yyyy">
                  <c:v>45581</c:v>
                </c:pt>
                <c:pt idx="193" formatCode="mmm\ yyyy">
                  <c:v>45580</c:v>
                </c:pt>
                <c:pt idx="194" formatCode="mmm\ yyyy">
                  <c:v>45579</c:v>
                </c:pt>
                <c:pt idx="195" formatCode="mmm\ yyyy">
                  <c:v>45576</c:v>
                </c:pt>
                <c:pt idx="196" formatCode="mmm\ yyyy">
                  <c:v>45575</c:v>
                </c:pt>
                <c:pt idx="197" formatCode="mmm\ yyyy">
                  <c:v>45574</c:v>
                </c:pt>
                <c:pt idx="198" formatCode="mmm\ yyyy">
                  <c:v>45573</c:v>
                </c:pt>
                <c:pt idx="199" formatCode="mmm\ yyyy">
                  <c:v>45572</c:v>
                </c:pt>
                <c:pt idx="200" formatCode="mmm\ yyyy">
                  <c:v>45569</c:v>
                </c:pt>
                <c:pt idx="201" formatCode="mmm\ yyyy">
                  <c:v>45568</c:v>
                </c:pt>
                <c:pt idx="202" formatCode="mmm\ yyyy">
                  <c:v>45567</c:v>
                </c:pt>
                <c:pt idx="203" formatCode="mmm\ yyyy">
                  <c:v>45566</c:v>
                </c:pt>
                <c:pt idx="204" formatCode="mmm\ yyyy">
                  <c:v>45565</c:v>
                </c:pt>
                <c:pt idx="205" formatCode="mmm\ yyyy">
                  <c:v>45562</c:v>
                </c:pt>
                <c:pt idx="206" formatCode="mmm\ yyyy">
                  <c:v>45561</c:v>
                </c:pt>
                <c:pt idx="207" formatCode="mmm\ yyyy">
                  <c:v>45560</c:v>
                </c:pt>
                <c:pt idx="208" formatCode="mmm\ yyyy">
                  <c:v>45559</c:v>
                </c:pt>
                <c:pt idx="209" formatCode="mmm\ yyyy">
                  <c:v>45558</c:v>
                </c:pt>
                <c:pt idx="210" formatCode="mmm\ yyyy">
                  <c:v>45555</c:v>
                </c:pt>
                <c:pt idx="211" formatCode="mmm\ yyyy">
                  <c:v>45554</c:v>
                </c:pt>
                <c:pt idx="212" formatCode="mmm\ yyyy">
                  <c:v>45553</c:v>
                </c:pt>
                <c:pt idx="213" formatCode="mmm\ yyyy">
                  <c:v>45552</c:v>
                </c:pt>
                <c:pt idx="214" formatCode="mmm\ yyyy">
                  <c:v>45551</c:v>
                </c:pt>
                <c:pt idx="215" formatCode="mmm\ yyyy">
                  <c:v>45548</c:v>
                </c:pt>
                <c:pt idx="216" formatCode="mmm\ yyyy">
                  <c:v>45547</c:v>
                </c:pt>
                <c:pt idx="217" formatCode="mmm\ yyyy">
                  <c:v>45546</c:v>
                </c:pt>
                <c:pt idx="218" formatCode="mmm\ yyyy">
                  <c:v>45545</c:v>
                </c:pt>
                <c:pt idx="219" formatCode="mmm\ yyyy">
                  <c:v>45544</c:v>
                </c:pt>
                <c:pt idx="220" formatCode="mmm\ yyyy">
                  <c:v>45541</c:v>
                </c:pt>
                <c:pt idx="221" formatCode="mmm\ yyyy">
                  <c:v>45540</c:v>
                </c:pt>
                <c:pt idx="222" formatCode="mmm\ yyyy">
                  <c:v>45539</c:v>
                </c:pt>
                <c:pt idx="223" formatCode="mmm\ yyyy">
                  <c:v>45538</c:v>
                </c:pt>
                <c:pt idx="224" formatCode="mmm\ yyyy">
                  <c:v>45534</c:v>
                </c:pt>
                <c:pt idx="225" formatCode="mmm\ yyyy">
                  <c:v>45533</c:v>
                </c:pt>
                <c:pt idx="226" formatCode="mmm\ yyyy">
                  <c:v>45532</c:v>
                </c:pt>
                <c:pt idx="227" formatCode="mmm\ yyyy">
                  <c:v>45531</c:v>
                </c:pt>
                <c:pt idx="228" formatCode="mmm\ yyyy">
                  <c:v>45530</c:v>
                </c:pt>
                <c:pt idx="229" formatCode="mmm\ yyyy">
                  <c:v>45527</c:v>
                </c:pt>
                <c:pt idx="230" formatCode="mmm\ yyyy">
                  <c:v>45526</c:v>
                </c:pt>
                <c:pt idx="231" formatCode="mmm\ yyyy">
                  <c:v>45525</c:v>
                </c:pt>
                <c:pt idx="232" formatCode="mmm\ yyyy">
                  <c:v>45524</c:v>
                </c:pt>
                <c:pt idx="233" formatCode="mmm\ yyyy">
                  <c:v>45523</c:v>
                </c:pt>
                <c:pt idx="234" formatCode="mmm\ yyyy">
                  <c:v>45520</c:v>
                </c:pt>
                <c:pt idx="235" formatCode="mmm\ yyyy">
                  <c:v>45519</c:v>
                </c:pt>
                <c:pt idx="236" formatCode="mmm\ yyyy">
                  <c:v>45518</c:v>
                </c:pt>
                <c:pt idx="237" formatCode="mmm\ yyyy">
                  <c:v>45517</c:v>
                </c:pt>
                <c:pt idx="238" formatCode="mmm\ yyyy">
                  <c:v>45516</c:v>
                </c:pt>
                <c:pt idx="239" formatCode="mmm\ yyyy">
                  <c:v>45513</c:v>
                </c:pt>
                <c:pt idx="240" formatCode="mmm\ yyyy">
                  <c:v>45512</c:v>
                </c:pt>
                <c:pt idx="241" formatCode="mmm\ yyyy">
                  <c:v>45511</c:v>
                </c:pt>
                <c:pt idx="242" formatCode="mmm\ yyyy">
                  <c:v>45510</c:v>
                </c:pt>
                <c:pt idx="243" formatCode="mmm\ yyyy">
                  <c:v>45506</c:v>
                </c:pt>
                <c:pt idx="244" formatCode="mmm\ yyyy">
                  <c:v>45505</c:v>
                </c:pt>
              </c:numCache>
            </c:numRef>
          </c:cat>
          <c:val>
            <c:numRef>
              <c:f>'1y'!$F$3:$F$247</c:f>
              <c:numCache>
                <c:formatCode>General</c:formatCode>
                <c:ptCount val="245"/>
                <c:pt idx="2" formatCode="0%">
                  <c:v>0.20376999999999998</c:v>
                </c:pt>
                <c:pt idx="3" formatCode="0%">
                  <c:v>0.206984</c:v>
                </c:pt>
                <c:pt idx="4" formatCode="0%">
                  <c:v>0.19667300000000001</c:v>
                </c:pt>
                <c:pt idx="5" formatCode="0%">
                  <c:v>0.19231699999999999</c:v>
                </c:pt>
                <c:pt idx="6" formatCode="0%">
                  <c:v>0.19869499999999998</c:v>
                </c:pt>
                <c:pt idx="7" formatCode="0%">
                  <c:v>0.19095600000000001</c:v>
                </c:pt>
                <c:pt idx="8" formatCode="0%">
                  <c:v>0.19355799999999998</c:v>
                </c:pt>
                <c:pt idx="9" formatCode="0%">
                  <c:v>0.18871099999999999</c:v>
                </c:pt>
                <c:pt idx="10" formatCode="0%">
                  <c:v>0.18568100000000001</c:v>
                </c:pt>
                <c:pt idx="11" formatCode="0%">
                  <c:v>0.19082499999999999</c:v>
                </c:pt>
                <c:pt idx="12" formatCode="0%">
                  <c:v>0.191525</c:v>
                </c:pt>
                <c:pt idx="13" formatCode="0%">
                  <c:v>0.19144100000000003</c:v>
                </c:pt>
                <c:pt idx="14" formatCode="0%">
                  <c:v>0.18418700000000002</c:v>
                </c:pt>
                <c:pt idx="15" formatCode="0%">
                  <c:v>0.18363399999999999</c:v>
                </c:pt>
                <c:pt idx="16" formatCode="0%">
                  <c:v>0.176371</c:v>
                </c:pt>
                <c:pt idx="17" formatCode="0%">
                  <c:v>0.17899899999999999</c:v>
                </c:pt>
                <c:pt idx="18" formatCode="0%">
                  <c:v>0.17081800000000003</c:v>
                </c:pt>
                <c:pt idx="19" formatCode="0%">
                  <c:v>0.17752999999999999</c:v>
                </c:pt>
                <c:pt idx="20" formatCode="0%">
                  <c:v>0.17271500000000001</c:v>
                </c:pt>
                <c:pt idx="21" formatCode="0%">
                  <c:v>0.16778799999999999</c:v>
                </c:pt>
                <c:pt idx="22" formatCode="0%">
                  <c:v>0.16815999999999998</c:v>
                </c:pt>
                <c:pt idx="23" formatCode="0%">
                  <c:v>0.17053299999999999</c:v>
                </c:pt>
                <c:pt idx="24" formatCode="0%">
                  <c:v>0.16971900000000001</c:v>
                </c:pt>
                <c:pt idx="25" formatCode="0%">
                  <c:v>0.17091899999999999</c:v>
                </c:pt>
                <c:pt idx="26" formatCode="0%">
                  <c:v>0.16808700000000001</c:v>
                </c:pt>
                <c:pt idx="27" formatCode="0%">
                  <c:v>0.17299700000000001</c:v>
                </c:pt>
                <c:pt idx="28" formatCode="0%">
                  <c:v>0.16896</c:v>
                </c:pt>
                <c:pt idx="29" formatCode="0%">
                  <c:v>0.16464800000000002</c:v>
                </c:pt>
                <c:pt idx="30" formatCode="0%">
                  <c:v>0.16242200000000001</c:v>
                </c:pt>
                <c:pt idx="31" formatCode="0%">
                  <c:v>0.164772</c:v>
                </c:pt>
                <c:pt idx="32" formatCode="0%">
                  <c:v>0.160945</c:v>
                </c:pt>
                <c:pt idx="33" formatCode="0%">
                  <c:v>0.16035900000000003</c:v>
                </c:pt>
                <c:pt idx="34" formatCode="0%">
                  <c:v>0.164662</c:v>
                </c:pt>
                <c:pt idx="35" formatCode="0%">
                  <c:v>0.16300200000000001</c:v>
                </c:pt>
                <c:pt idx="36" formatCode="0%">
                  <c:v>0.15357399999999999</c:v>
                </c:pt>
                <c:pt idx="37" formatCode="0%">
                  <c:v>0.155139</c:v>
                </c:pt>
                <c:pt idx="38" formatCode="0%">
                  <c:v>0.15835199999999999</c:v>
                </c:pt>
                <c:pt idx="39" formatCode="0%">
                  <c:v>0.15771399999999999</c:v>
                </c:pt>
                <c:pt idx="40" formatCode="0%">
                  <c:v>0.14908200000000002</c:v>
                </c:pt>
                <c:pt idx="41" formatCode="0%">
                  <c:v>0.140569</c:v>
                </c:pt>
                <c:pt idx="42" formatCode="0%">
                  <c:v>0.13942599999999999</c:v>
                </c:pt>
                <c:pt idx="43" formatCode="0%">
                  <c:v>0.13877200000000001</c:v>
                </c:pt>
                <c:pt idx="44" formatCode="0%">
                  <c:v>0.148311</c:v>
                </c:pt>
                <c:pt idx="45" formatCode="0%">
                  <c:v>0.144622</c:v>
                </c:pt>
                <c:pt idx="46" formatCode="0%">
                  <c:v>0.14134099999999999</c:v>
                </c:pt>
                <c:pt idx="47" formatCode="0%">
                  <c:v>0.13230500000000001</c:v>
                </c:pt>
                <c:pt idx="48" formatCode="0%">
                  <c:v>0.12897400000000001</c:v>
                </c:pt>
                <c:pt idx="49" formatCode="0%">
                  <c:v>0.12524199999999999</c:v>
                </c:pt>
                <c:pt idx="50" formatCode="0%">
                  <c:v>0.11755399999999999</c:v>
                </c:pt>
                <c:pt idx="51" formatCode="0%">
                  <c:v>0.112985</c:v>
                </c:pt>
                <c:pt idx="52" formatCode="0%">
                  <c:v>0.10889099999999999</c:v>
                </c:pt>
                <c:pt idx="53" formatCode="0%">
                  <c:v>0.10067399999999999</c:v>
                </c:pt>
                <c:pt idx="54" formatCode="0%">
                  <c:v>9.9739999999999995E-2</c:v>
                </c:pt>
                <c:pt idx="55" formatCode="0%">
                  <c:v>0.103177</c:v>
                </c:pt>
                <c:pt idx="56" formatCode="0%">
                  <c:v>9.2777999999999985E-2</c:v>
                </c:pt>
                <c:pt idx="57" formatCode="0%">
                  <c:v>9.4810999999999993E-2</c:v>
                </c:pt>
                <c:pt idx="58" formatCode="0%">
                  <c:v>9.6256000000000008E-2</c:v>
                </c:pt>
                <c:pt idx="59" formatCode="0%">
                  <c:v>9.2911999999999995E-2</c:v>
                </c:pt>
                <c:pt idx="60" formatCode="0%">
                  <c:v>8.9029999999999998E-2</c:v>
                </c:pt>
                <c:pt idx="61" formatCode="0%">
                  <c:v>8.9779999999999999E-2</c:v>
                </c:pt>
                <c:pt idx="62" formatCode="0%">
                  <c:v>7.8548000000000007E-2</c:v>
                </c:pt>
                <c:pt idx="63" formatCode="0%">
                  <c:v>7.1202000000000001E-2</c:v>
                </c:pt>
                <c:pt idx="64" formatCode="0%">
                  <c:v>5.8106999999999999E-2</c:v>
                </c:pt>
                <c:pt idx="65" formatCode="0%">
                  <c:v>6.6214000000000009E-2</c:v>
                </c:pt>
                <c:pt idx="66" formatCode="0%">
                  <c:v>6.2422999999999999E-2</c:v>
                </c:pt>
                <c:pt idx="67" formatCode="0%">
                  <c:v>6.071E-2</c:v>
                </c:pt>
                <c:pt idx="68" formatCode="0%">
                  <c:v>5.1833999999999998E-2</c:v>
                </c:pt>
                <c:pt idx="69" formatCode="0%">
                  <c:v>3.9550000000000002E-2</c:v>
                </c:pt>
                <c:pt idx="70" formatCode="0%">
                  <c:v>1.43E-2</c:v>
                </c:pt>
                <c:pt idx="71" formatCode="0%">
                  <c:v>4.5685999999999997E-2</c:v>
                </c:pt>
                <c:pt idx="72" formatCode="0%">
                  <c:v>-8.0870000000000004E-3</c:v>
                </c:pt>
                <c:pt idx="73" formatCode="0%">
                  <c:v>7.4510000000000002E-3</c:v>
                </c:pt>
                <c:pt idx="74" formatCode="0%">
                  <c:v>2.2171E-2</c:v>
                </c:pt>
                <c:pt idx="75" formatCode="0%">
                  <c:v>7.2514000000000009E-2</c:v>
                </c:pt>
                <c:pt idx="76" formatCode="0%">
                  <c:v>0.115326</c:v>
                </c:pt>
                <c:pt idx="77" formatCode="0%">
                  <c:v>0.103255</c:v>
                </c:pt>
                <c:pt idx="78" formatCode="0%">
                  <c:v>9.8152000000000003E-2</c:v>
                </c:pt>
                <c:pt idx="79" formatCode="0%">
                  <c:v>9.1173000000000004E-2</c:v>
                </c:pt>
                <c:pt idx="80" formatCode="0%">
                  <c:v>0.108886</c:v>
                </c:pt>
                <c:pt idx="81" formatCode="0%">
                  <c:v>0.108886</c:v>
                </c:pt>
                <c:pt idx="82" formatCode="0%">
                  <c:v>0.11675100000000001</c:v>
                </c:pt>
                <c:pt idx="83" formatCode="0%">
                  <c:v>0.115191</c:v>
                </c:pt>
                <c:pt idx="84" formatCode="0%">
                  <c:v>0.10039899999999999</c:v>
                </c:pt>
                <c:pt idx="85" formatCode="0%">
                  <c:v>0.10444300000000001</c:v>
                </c:pt>
                <c:pt idx="86" formatCode="0%">
                  <c:v>0.104838</c:v>
                </c:pt>
                <c:pt idx="87" formatCode="0%">
                  <c:v>8.8833999999999996E-2</c:v>
                </c:pt>
                <c:pt idx="88" formatCode="0%">
                  <c:v>9.2316999999999996E-2</c:v>
                </c:pt>
                <c:pt idx="89" formatCode="0%">
                  <c:v>8.2105999999999998E-2</c:v>
                </c:pt>
                <c:pt idx="90" formatCode="0%">
                  <c:v>6.6672999999999996E-2</c:v>
                </c:pt>
                <c:pt idx="91" formatCode="0%">
                  <c:v>7.6373999999999997E-2</c:v>
                </c:pt>
                <c:pt idx="92" formatCode="0%">
                  <c:v>6.8654999999999994E-2</c:v>
                </c:pt>
                <c:pt idx="93" formatCode="0%">
                  <c:v>7.4494999999999992E-2</c:v>
                </c:pt>
                <c:pt idx="94" formatCode="0%">
                  <c:v>9.1156000000000001E-2</c:v>
                </c:pt>
                <c:pt idx="95" formatCode="0%">
                  <c:v>8.3455999999999989E-2</c:v>
                </c:pt>
                <c:pt idx="96" formatCode="0%">
                  <c:v>9.6095E-2</c:v>
                </c:pt>
                <c:pt idx="97" formatCode="0%">
                  <c:v>8.2924999999999999E-2</c:v>
                </c:pt>
                <c:pt idx="98" formatCode="0%">
                  <c:v>0.101857</c:v>
                </c:pt>
                <c:pt idx="99" formatCode="0%">
                  <c:v>0.11912800000000001</c:v>
                </c:pt>
                <c:pt idx="100" formatCode="0%">
                  <c:v>0.10743999999999999</c:v>
                </c:pt>
                <c:pt idx="101" formatCode="0%">
                  <c:v>0.11625999999999999</c:v>
                </c:pt>
                <c:pt idx="102" formatCode="0%">
                  <c:v>0.110778</c:v>
                </c:pt>
                <c:pt idx="103" formatCode="0%">
                  <c:v>0.10845399999999999</c:v>
                </c:pt>
                <c:pt idx="104" formatCode="0%">
                  <c:v>0.108268</c:v>
                </c:pt>
                <c:pt idx="105" formatCode="0%">
                  <c:v>0.124444</c:v>
                </c:pt>
                <c:pt idx="106" formatCode="0%">
                  <c:v>0.129384</c:v>
                </c:pt>
                <c:pt idx="107" formatCode="0%">
                  <c:v>0.130383</c:v>
                </c:pt>
                <c:pt idx="108" formatCode="0%">
                  <c:v>0.12308400000000001</c:v>
                </c:pt>
                <c:pt idx="109" formatCode="0%">
                  <c:v>0.132572</c:v>
                </c:pt>
                <c:pt idx="110" formatCode="0%">
                  <c:v>0.126605</c:v>
                </c:pt>
                <c:pt idx="111" formatCode="0%">
                  <c:v>0.129634</c:v>
                </c:pt>
                <c:pt idx="112" formatCode="0%">
                  <c:v>0.130825</c:v>
                </c:pt>
                <c:pt idx="113" formatCode="0%">
                  <c:v>0.12130800000000001</c:v>
                </c:pt>
                <c:pt idx="114" formatCode="0%">
                  <c:v>0.12534400000000001</c:v>
                </c:pt>
                <c:pt idx="115" formatCode="0%">
                  <c:v>0.12690200000000001</c:v>
                </c:pt>
                <c:pt idx="116" formatCode="0%">
                  <c:v>0.11409900000000001</c:v>
                </c:pt>
                <c:pt idx="117" formatCode="0%">
                  <c:v>0.11244300000000002</c:v>
                </c:pt>
                <c:pt idx="118" formatCode="0%">
                  <c:v>0.12528300000000001</c:v>
                </c:pt>
                <c:pt idx="119" formatCode="0%">
                  <c:v>0.137409</c:v>
                </c:pt>
                <c:pt idx="120" formatCode="0%">
                  <c:v>0.12264699999999999</c:v>
                </c:pt>
                <c:pt idx="121" formatCode="0%">
                  <c:v>0.12027400000000001</c:v>
                </c:pt>
                <c:pt idx="122" formatCode="0%">
                  <c:v>0.11453099999999999</c:v>
                </c:pt>
                <c:pt idx="123" formatCode="0%">
                  <c:v>0.12243499999999999</c:v>
                </c:pt>
                <c:pt idx="124" formatCode="0%">
                  <c:v>0.12091900000000001</c:v>
                </c:pt>
                <c:pt idx="125" formatCode="0%">
                  <c:v>0.11551600000000001</c:v>
                </c:pt>
                <c:pt idx="126" formatCode="0%">
                  <c:v>0.1142</c:v>
                </c:pt>
                <c:pt idx="127" formatCode="0%">
                  <c:v>0.10935</c:v>
                </c:pt>
                <c:pt idx="128" formatCode="0%">
                  <c:v>0.104781</c:v>
                </c:pt>
                <c:pt idx="129" formatCode="0%">
                  <c:v>9.5009999999999997E-2</c:v>
                </c:pt>
                <c:pt idx="130" formatCode="0%">
                  <c:v>9.2502000000000001E-2</c:v>
                </c:pt>
                <c:pt idx="131" formatCode="0%">
                  <c:v>8.3656000000000008E-2</c:v>
                </c:pt>
                <c:pt idx="132" formatCode="0%">
                  <c:v>8.1353000000000009E-2</c:v>
                </c:pt>
                <c:pt idx="133" formatCode="0%">
                  <c:v>9.1552000000000008E-2</c:v>
                </c:pt>
                <c:pt idx="134" formatCode="0%">
                  <c:v>0.105021</c:v>
                </c:pt>
                <c:pt idx="135" formatCode="0%">
                  <c:v>0.10406599999999999</c:v>
                </c:pt>
                <c:pt idx="136" formatCode="0%">
                  <c:v>9.8697999999999994E-2</c:v>
                </c:pt>
                <c:pt idx="137" formatCode="0%">
                  <c:v>0.10177899999999999</c:v>
                </c:pt>
                <c:pt idx="138" formatCode="0%">
                  <c:v>0.105029</c:v>
                </c:pt>
                <c:pt idx="139" formatCode="0%">
                  <c:v>9.7294000000000005E-2</c:v>
                </c:pt>
                <c:pt idx="140" formatCode="0%">
                  <c:v>8.9797999999999989E-2</c:v>
                </c:pt>
                <c:pt idx="141" formatCode="0%">
                  <c:v>8.5067000000000004E-2</c:v>
                </c:pt>
                <c:pt idx="142" formatCode="0%">
                  <c:v>9.2814999999999995E-2</c:v>
                </c:pt>
                <c:pt idx="143" formatCode="0%">
                  <c:v>9.5036999999999996E-2</c:v>
                </c:pt>
                <c:pt idx="144" formatCode="0%">
                  <c:v>9.0725E-2</c:v>
                </c:pt>
                <c:pt idx="145" formatCode="0%">
                  <c:v>8.4136000000000002E-2</c:v>
                </c:pt>
                <c:pt idx="146" formatCode="0%">
                  <c:v>7.5958999999999999E-2</c:v>
                </c:pt>
                <c:pt idx="147" formatCode="0%">
                  <c:v>8.2264000000000004E-2</c:v>
                </c:pt>
                <c:pt idx="148" formatCode="0%">
                  <c:v>0.10706400000000001</c:v>
                </c:pt>
                <c:pt idx="149" formatCode="0%">
                  <c:v>0.108276</c:v>
                </c:pt>
                <c:pt idx="150" formatCode="0%">
                  <c:v>0.113876</c:v>
                </c:pt>
                <c:pt idx="151" formatCode="0%">
                  <c:v>0.119889</c:v>
                </c:pt>
                <c:pt idx="152" formatCode="0%">
                  <c:v>0.130774</c:v>
                </c:pt>
                <c:pt idx="153" formatCode="0%">
                  <c:v>0.124015</c:v>
                </c:pt>
                <c:pt idx="154" formatCode="0%">
                  <c:v>0.12935099999999999</c:v>
                </c:pt>
                <c:pt idx="155" formatCode="0%">
                  <c:v>0.13227700000000001</c:v>
                </c:pt>
                <c:pt idx="156" formatCode="0%">
                  <c:v>0.13175800000000001</c:v>
                </c:pt>
                <c:pt idx="157" formatCode="0%">
                  <c:v>0.13004599999999999</c:v>
                </c:pt>
                <c:pt idx="158" formatCode="0%">
                  <c:v>0.129806</c:v>
                </c:pt>
                <c:pt idx="159" formatCode="0%">
                  <c:v>0.127805</c:v>
                </c:pt>
                <c:pt idx="160" formatCode="0%">
                  <c:v>0.13034599999999999</c:v>
                </c:pt>
                <c:pt idx="161" formatCode="0%">
                  <c:v>0.12574199999999999</c:v>
                </c:pt>
                <c:pt idx="162" formatCode="0%">
                  <c:v>0.123308</c:v>
                </c:pt>
                <c:pt idx="163" formatCode="0%">
                  <c:v>0.119643</c:v>
                </c:pt>
                <c:pt idx="164" formatCode="0%">
                  <c:v>0.11987299999999999</c:v>
                </c:pt>
                <c:pt idx="165" formatCode="0%">
                  <c:v>0.12136799999999999</c:v>
                </c:pt>
                <c:pt idx="166" formatCode="0%">
                  <c:v>0.119006</c:v>
                </c:pt>
                <c:pt idx="167" formatCode="0%">
                  <c:v>0.10339499999999999</c:v>
                </c:pt>
                <c:pt idx="168" formatCode="0%">
                  <c:v>0.10226300000000001</c:v>
                </c:pt>
                <c:pt idx="169" formatCode="0%">
                  <c:v>0.100772</c:v>
                </c:pt>
                <c:pt idx="170" formatCode="0%">
                  <c:v>9.6969999999999987E-2</c:v>
                </c:pt>
                <c:pt idx="171" formatCode="0%">
                  <c:v>0.103977</c:v>
                </c:pt>
                <c:pt idx="172" formatCode="0%">
                  <c:v>0.10130400000000001</c:v>
                </c:pt>
                <c:pt idx="173" formatCode="0%">
                  <c:v>9.8394999999999996E-2</c:v>
                </c:pt>
                <c:pt idx="174" formatCode="0%">
                  <c:v>9.2501E-2</c:v>
                </c:pt>
                <c:pt idx="175" formatCode="0%">
                  <c:v>9.1183999999999987E-2</c:v>
                </c:pt>
                <c:pt idx="176" formatCode="0%">
                  <c:v>9.4997999999999999E-2</c:v>
                </c:pt>
                <c:pt idx="177" formatCode="0%">
                  <c:v>8.5809999999999997E-2</c:v>
                </c:pt>
                <c:pt idx="178" formatCode="0%">
                  <c:v>7.4812000000000003E-2</c:v>
                </c:pt>
                <c:pt idx="179" formatCode="0%">
                  <c:v>6.9001000000000007E-2</c:v>
                </c:pt>
                <c:pt idx="180" formatCode="0%">
                  <c:v>6.8962000000000009E-2</c:v>
                </c:pt>
                <c:pt idx="181" formatCode="0%">
                  <c:v>6.4630000000000007E-2</c:v>
                </c:pt>
                <c:pt idx="182" formatCode="0%">
                  <c:v>8.0096000000000001E-2</c:v>
                </c:pt>
                <c:pt idx="183" formatCode="0%">
                  <c:v>8.2508999999999999E-2</c:v>
                </c:pt>
                <c:pt idx="184" formatCode="0%">
                  <c:v>8.2645999999999997E-2</c:v>
                </c:pt>
                <c:pt idx="185" formatCode="0%">
                  <c:v>7.8150999999999998E-2</c:v>
                </c:pt>
                <c:pt idx="186" formatCode="0%">
                  <c:v>8.2024000000000014E-2</c:v>
                </c:pt>
                <c:pt idx="187" formatCode="0%">
                  <c:v>8.2997000000000001E-2</c:v>
                </c:pt>
                <c:pt idx="188" formatCode="0%">
                  <c:v>8.9303000000000007E-2</c:v>
                </c:pt>
                <c:pt idx="189" formatCode="0%">
                  <c:v>8.9595000000000008E-2</c:v>
                </c:pt>
                <c:pt idx="190" formatCode="0%">
                  <c:v>9.3966999999999995E-2</c:v>
                </c:pt>
                <c:pt idx="191" formatCode="0%">
                  <c:v>8.8147000000000003E-2</c:v>
                </c:pt>
                <c:pt idx="192" formatCode="0%">
                  <c:v>8.2448999999999995E-2</c:v>
                </c:pt>
                <c:pt idx="193" formatCode="0%">
                  <c:v>7.7066999999999997E-2</c:v>
                </c:pt>
                <c:pt idx="194" formatCode="0%">
                  <c:v>0</c:v>
                </c:pt>
                <c:pt idx="195" formatCode="0%">
                  <c:v>7.8481999999999996E-2</c:v>
                </c:pt>
                <c:pt idx="196" formatCode="0%">
                  <c:v>7.103799999999999E-2</c:v>
                </c:pt>
                <c:pt idx="197" formatCode="0%">
                  <c:v>6.7628000000000008E-2</c:v>
                </c:pt>
                <c:pt idx="198" formatCode="0%">
                  <c:v>6.0911999999999994E-2</c:v>
                </c:pt>
                <c:pt idx="199" formatCode="0%">
                  <c:v>6.2243000000000007E-2</c:v>
                </c:pt>
                <c:pt idx="200" formatCode="0%">
                  <c:v>6.4893000000000006E-2</c:v>
                </c:pt>
                <c:pt idx="201" formatCode="0%">
                  <c:v>5.6327999999999996E-2</c:v>
                </c:pt>
                <c:pt idx="202" formatCode="0%">
                  <c:v>5.7785000000000003E-2</c:v>
                </c:pt>
                <c:pt idx="203" formatCode="0%">
                  <c:v>5.9214000000000003E-2</c:v>
                </c:pt>
                <c:pt idx="204" formatCode="0%">
                  <c:v>5.7733E-2</c:v>
                </c:pt>
                <c:pt idx="205" formatCode="0%">
                  <c:v>5.5812999999999995E-2</c:v>
                </c:pt>
                <c:pt idx="206" formatCode="0%">
                  <c:v>5.9207000000000003E-2</c:v>
                </c:pt>
                <c:pt idx="207" formatCode="0%">
                  <c:v>5.3567999999999998E-2</c:v>
                </c:pt>
                <c:pt idx="208" formatCode="0%">
                  <c:v>5.5610999999999994E-2</c:v>
                </c:pt>
                <c:pt idx="209" formatCode="0%">
                  <c:v>5.3075999999999998E-2</c:v>
                </c:pt>
                <c:pt idx="210" formatCode="0%">
                  <c:v>5.1871E-2</c:v>
                </c:pt>
                <c:pt idx="211" formatCode="0%">
                  <c:v>5.1822999999999994E-2</c:v>
                </c:pt>
                <c:pt idx="212" formatCode="0%">
                  <c:v>3.9761999999999999E-2</c:v>
                </c:pt>
                <c:pt idx="213" formatCode="0%">
                  <c:v>4.3513000000000003E-2</c:v>
                </c:pt>
                <c:pt idx="214" formatCode="0%">
                  <c:v>4.4585999999999994E-2</c:v>
                </c:pt>
                <c:pt idx="215" formatCode="0%">
                  <c:v>3.8705999999999997E-2</c:v>
                </c:pt>
                <c:pt idx="216" formatCode="0%">
                  <c:v>3.4584999999999998E-2</c:v>
                </c:pt>
                <c:pt idx="217" formatCode="0%">
                  <c:v>2.2952E-2</c:v>
                </c:pt>
                <c:pt idx="218" formatCode="0%">
                  <c:v>1.3781000000000002E-2</c:v>
                </c:pt>
                <c:pt idx="219" formatCode="0%">
                  <c:v>1.4841999999999999E-2</c:v>
                </c:pt>
                <c:pt idx="220" formatCode="0%">
                  <c:v>4.0119999999999999E-3</c:v>
                </c:pt>
                <c:pt idx="221" formatCode="0%">
                  <c:v>1.3127999999999999E-2</c:v>
                </c:pt>
                <c:pt idx="222" formatCode="0%">
                  <c:v>1.5441E-2</c:v>
                </c:pt>
                <c:pt idx="223" formatCode="0%">
                  <c:v>1.5516E-2</c:v>
                </c:pt>
                <c:pt idx="224" formatCode="0%">
                  <c:v>2.8902000000000001E-2</c:v>
                </c:pt>
                <c:pt idx="225" formatCode="0%">
                  <c:v>2.3671000000000001E-2</c:v>
                </c:pt>
                <c:pt idx="226" formatCode="0%">
                  <c:v>1.9240999999999998E-2</c:v>
                </c:pt>
                <c:pt idx="227" formatCode="0%">
                  <c:v>2.5102000000000003E-2</c:v>
                </c:pt>
                <c:pt idx="228" formatCode="0%">
                  <c:v>2.9024999999999999E-2</c:v>
                </c:pt>
                <c:pt idx="229" formatCode="0%">
                  <c:v>2.6253000000000002E-2</c:v>
                </c:pt>
                <c:pt idx="230" formatCode="0%">
                  <c:v>1.5296000000000001E-2</c:v>
                </c:pt>
                <c:pt idx="231" formatCode="0%">
                  <c:v>1.9009999999999999E-2</c:v>
                </c:pt>
                <c:pt idx="232" formatCode="0%">
                  <c:v>1.5295000000000001E-2</c:v>
                </c:pt>
                <c:pt idx="233" formatCode="0%">
                  <c:v>1.8773999999999999E-2</c:v>
                </c:pt>
                <c:pt idx="234" formatCode="0%">
                  <c:v>1.6052E-2</c:v>
                </c:pt>
                <c:pt idx="235" formatCode="0%">
                  <c:v>1.5087E-2</c:v>
                </c:pt>
                <c:pt idx="236" formatCode="0%">
                  <c:v>3.068E-3</c:v>
                </c:pt>
                <c:pt idx="237" formatCode="0%">
                  <c:v>-3.1819999999999999E-3</c:v>
                </c:pt>
                <c:pt idx="238" formatCode="0%">
                  <c:v>-1.2845000000000001E-2</c:v>
                </c:pt>
                <c:pt idx="239" formatCode="0%">
                  <c:v>-1.6707E-2</c:v>
                </c:pt>
                <c:pt idx="240" formatCode="0%">
                  <c:v>-2.0482999999999998E-2</c:v>
                </c:pt>
                <c:pt idx="241" formatCode="0%">
                  <c:v>-3.5672999999999996E-2</c:v>
                </c:pt>
                <c:pt idx="242" formatCode="0%">
                  <c:v>-3.1336000000000003E-2</c:v>
                </c:pt>
                <c:pt idx="243" formatCode="0%">
                  <c:v>-2.0395E-2</c:v>
                </c:pt>
                <c:pt idx="244" formatCode="0%">
                  <c:v>1.446E-3</c:v>
                </c:pt>
              </c:numCache>
            </c:numRef>
          </c:val>
          <c:smooth val="0"/>
          <c:extLst>
            <c:ext xmlns:c16="http://schemas.microsoft.com/office/drawing/2014/chart" uri="{C3380CC4-5D6E-409C-BE32-E72D297353CC}">
              <c16:uniqueId val="{00000003-E528-4E2C-A0E4-9579CDF97DBB}"/>
            </c:ext>
          </c:extLst>
        </c:ser>
        <c:ser>
          <c:idx val="4"/>
          <c:order val="2"/>
          <c:tx>
            <c:strRef>
              <c:f>'1y'!$G$2</c:f>
              <c:strCache>
                <c:ptCount val="1"/>
                <c:pt idx="0">
                  <c:v>Gold</c:v>
                </c:pt>
              </c:strCache>
            </c:strRef>
          </c:tx>
          <c:spPr>
            <a:ln w="28575" cap="rnd">
              <a:solidFill>
                <a:srgbClr val="FFC000"/>
              </a:solidFill>
              <a:round/>
            </a:ln>
            <a:effectLst/>
          </c:spPr>
          <c:marker>
            <c:symbol val="none"/>
          </c:marker>
          <c:cat>
            <c:numRef>
              <c:f>'1y'!$B$3:$B$247</c:f>
              <c:numCache>
                <c:formatCode>General</c:formatCode>
                <c:ptCount val="245"/>
                <c:pt idx="2" formatCode="mmm\ yyyy">
                  <c:v>45856</c:v>
                </c:pt>
                <c:pt idx="3" formatCode="mmm\ yyyy">
                  <c:v>45855</c:v>
                </c:pt>
                <c:pt idx="4" formatCode="mmm\ yyyy">
                  <c:v>45854</c:v>
                </c:pt>
                <c:pt idx="5" formatCode="mmm\ yyyy">
                  <c:v>45853</c:v>
                </c:pt>
                <c:pt idx="6" formatCode="mmm\ yyyy">
                  <c:v>45852</c:v>
                </c:pt>
                <c:pt idx="7" formatCode="mmm\ yyyy">
                  <c:v>45849</c:v>
                </c:pt>
                <c:pt idx="8" formatCode="mmm\ yyyy">
                  <c:v>45848</c:v>
                </c:pt>
                <c:pt idx="9" formatCode="mmm\ yyyy">
                  <c:v>45847</c:v>
                </c:pt>
                <c:pt idx="10" formatCode="mmm\ yyyy">
                  <c:v>45846</c:v>
                </c:pt>
                <c:pt idx="11" formatCode="mmm\ yyyy">
                  <c:v>45845</c:v>
                </c:pt>
                <c:pt idx="12" formatCode="mmm\ yyyy">
                  <c:v>45842</c:v>
                </c:pt>
                <c:pt idx="13" formatCode="mmm\ yyyy">
                  <c:v>45841</c:v>
                </c:pt>
                <c:pt idx="14" formatCode="mmm\ yyyy">
                  <c:v>45840</c:v>
                </c:pt>
                <c:pt idx="15" formatCode="mmm\ yyyy">
                  <c:v>45838</c:v>
                </c:pt>
                <c:pt idx="16" formatCode="mmm\ yyyy">
                  <c:v>45835</c:v>
                </c:pt>
                <c:pt idx="17" formatCode="mmm\ yyyy">
                  <c:v>45834</c:v>
                </c:pt>
                <c:pt idx="18" formatCode="mmm\ yyyy">
                  <c:v>45833</c:v>
                </c:pt>
                <c:pt idx="19" formatCode="mmm\ yyyy">
                  <c:v>45832</c:v>
                </c:pt>
                <c:pt idx="20" formatCode="mmm\ yyyy">
                  <c:v>45831</c:v>
                </c:pt>
                <c:pt idx="21" formatCode="mmm\ yyyy">
                  <c:v>45828</c:v>
                </c:pt>
                <c:pt idx="22" formatCode="mmm\ yyyy">
                  <c:v>45827</c:v>
                </c:pt>
                <c:pt idx="23" formatCode="mmm\ yyyy">
                  <c:v>45826</c:v>
                </c:pt>
                <c:pt idx="24" formatCode="mmm\ yyyy">
                  <c:v>45825</c:v>
                </c:pt>
                <c:pt idx="25" formatCode="mmm\ yyyy">
                  <c:v>45824</c:v>
                </c:pt>
                <c:pt idx="26" formatCode="mmm\ yyyy">
                  <c:v>45821</c:v>
                </c:pt>
                <c:pt idx="27" formatCode="mmm\ yyyy">
                  <c:v>45820</c:v>
                </c:pt>
                <c:pt idx="28" formatCode="mmm\ yyyy">
                  <c:v>45819</c:v>
                </c:pt>
                <c:pt idx="29" formatCode="mmm\ yyyy">
                  <c:v>45818</c:v>
                </c:pt>
                <c:pt idx="30" formatCode="mmm\ yyyy">
                  <c:v>45817</c:v>
                </c:pt>
                <c:pt idx="31" formatCode="mmm\ yyyy">
                  <c:v>45814</c:v>
                </c:pt>
                <c:pt idx="32" formatCode="mmm\ yyyy">
                  <c:v>45813</c:v>
                </c:pt>
                <c:pt idx="33" formatCode="mmm\ yyyy">
                  <c:v>45812</c:v>
                </c:pt>
                <c:pt idx="34" formatCode="mmm\ yyyy">
                  <c:v>45811</c:v>
                </c:pt>
                <c:pt idx="35" formatCode="mmm\ yyyy">
                  <c:v>45810</c:v>
                </c:pt>
                <c:pt idx="36" formatCode="mmm\ yyyy">
                  <c:v>45807</c:v>
                </c:pt>
                <c:pt idx="37" formatCode="mmm\ yyyy">
                  <c:v>45806</c:v>
                </c:pt>
                <c:pt idx="38" formatCode="mmm\ yyyy">
                  <c:v>45805</c:v>
                </c:pt>
                <c:pt idx="39" formatCode="mmm\ yyyy">
                  <c:v>45804</c:v>
                </c:pt>
                <c:pt idx="40" formatCode="mmm\ yyyy">
                  <c:v>45803</c:v>
                </c:pt>
                <c:pt idx="41" formatCode="mmm\ yyyy">
                  <c:v>45800</c:v>
                </c:pt>
                <c:pt idx="42" formatCode="mmm\ yyyy">
                  <c:v>45799</c:v>
                </c:pt>
                <c:pt idx="43" formatCode="mmm\ yyyy">
                  <c:v>45798</c:v>
                </c:pt>
                <c:pt idx="44" formatCode="mmm\ yyyy">
                  <c:v>45797</c:v>
                </c:pt>
                <c:pt idx="45" formatCode="mmm\ yyyy">
                  <c:v>45793</c:v>
                </c:pt>
                <c:pt idx="46" formatCode="mmm\ yyyy">
                  <c:v>45792</c:v>
                </c:pt>
                <c:pt idx="47" formatCode="mmm\ yyyy">
                  <c:v>45791</c:v>
                </c:pt>
                <c:pt idx="48" formatCode="mmm\ yyyy">
                  <c:v>45790</c:v>
                </c:pt>
                <c:pt idx="49" formatCode="mmm\ yyyy">
                  <c:v>45789</c:v>
                </c:pt>
                <c:pt idx="50" formatCode="mmm\ yyyy">
                  <c:v>45786</c:v>
                </c:pt>
                <c:pt idx="51" formatCode="mmm\ yyyy">
                  <c:v>45785</c:v>
                </c:pt>
                <c:pt idx="52" formatCode="mmm\ yyyy">
                  <c:v>45784</c:v>
                </c:pt>
                <c:pt idx="53" formatCode="mmm\ yyyy">
                  <c:v>45783</c:v>
                </c:pt>
                <c:pt idx="54" formatCode="mmm\ yyyy">
                  <c:v>45782</c:v>
                </c:pt>
                <c:pt idx="55" formatCode="mmm\ yyyy">
                  <c:v>45779</c:v>
                </c:pt>
                <c:pt idx="56" formatCode="mmm\ yyyy">
                  <c:v>45778</c:v>
                </c:pt>
                <c:pt idx="57" formatCode="mmm\ yyyy">
                  <c:v>45777</c:v>
                </c:pt>
                <c:pt idx="58" formatCode="mmm\ yyyy">
                  <c:v>45776</c:v>
                </c:pt>
                <c:pt idx="59" formatCode="mmm\ yyyy">
                  <c:v>45775</c:v>
                </c:pt>
                <c:pt idx="60" formatCode="mmm\ yyyy">
                  <c:v>45772</c:v>
                </c:pt>
                <c:pt idx="61" formatCode="mmm\ yyyy">
                  <c:v>45771</c:v>
                </c:pt>
                <c:pt idx="62" formatCode="mmm\ yyyy">
                  <c:v>45770</c:v>
                </c:pt>
                <c:pt idx="63" formatCode="mmm\ yyyy">
                  <c:v>45769</c:v>
                </c:pt>
                <c:pt idx="64" formatCode="mmm\ yyyy">
                  <c:v>45768</c:v>
                </c:pt>
                <c:pt idx="65" formatCode="mmm\ yyyy">
                  <c:v>45764</c:v>
                </c:pt>
                <c:pt idx="66" formatCode="mmm\ yyyy">
                  <c:v>45763</c:v>
                </c:pt>
                <c:pt idx="67" formatCode="mmm\ yyyy">
                  <c:v>45762</c:v>
                </c:pt>
                <c:pt idx="68" formatCode="mmm\ yyyy">
                  <c:v>45761</c:v>
                </c:pt>
                <c:pt idx="69" formatCode="mmm\ yyyy">
                  <c:v>45758</c:v>
                </c:pt>
                <c:pt idx="70" formatCode="mmm\ yyyy">
                  <c:v>45757</c:v>
                </c:pt>
                <c:pt idx="71" formatCode="mmm\ yyyy">
                  <c:v>45756</c:v>
                </c:pt>
                <c:pt idx="72" formatCode="mmm\ yyyy">
                  <c:v>45755</c:v>
                </c:pt>
                <c:pt idx="73" formatCode="mmm\ yyyy">
                  <c:v>45754</c:v>
                </c:pt>
                <c:pt idx="74" formatCode="mmm\ yyyy">
                  <c:v>45751</c:v>
                </c:pt>
                <c:pt idx="75" formatCode="mmm\ yyyy">
                  <c:v>45750</c:v>
                </c:pt>
                <c:pt idx="76" formatCode="mmm\ yyyy">
                  <c:v>45749</c:v>
                </c:pt>
                <c:pt idx="77" formatCode="mmm\ yyyy">
                  <c:v>45748</c:v>
                </c:pt>
                <c:pt idx="78" formatCode="mmm\ yyyy">
                  <c:v>45747</c:v>
                </c:pt>
                <c:pt idx="79" formatCode="mmm\ yyyy">
                  <c:v>45744</c:v>
                </c:pt>
                <c:pt idx="80" formatCode="mmm\ yyyy">
                  <c:v>45743</c:v>
                </c:pt>
                <c:pt idx="81" formatCode="mmm\ yyyy">
                  <c:v>45742</c:v>
                </c:pt>
                <c:pt idx="82" formatCode="mmm\ yyyy">
                  <c:v>45741</c:v>
                </c:pt>
                <c:pt idx="83" formatCode="mmm\ yyyy">
                  <c:v>45740</c:v>
                </c:pt>
                <c:pt idx="84" formatCode="mmm\ yyyy">
                  <c:v>45737</c:v>
                </c:pt>
                <c:pt idx="85" formatCode="mmm\ yyyy">
                  <c:v>45736</c:v>
                </c:pt>
                <c:pt idx="86" formatCode="mmm\ yyyy">
                  <c:v>45735</c:v>
                </c:pt>
                <c:pt idx="87" formatCode="mmm\ yyyy">
                  <c:v>45734</c:v>
                </c:pt>
                <c:pt idx="88" formatCode="mmm\ yyyy">
                  <c:v>45733</c:v>
                </c:pt>
                <c:pt idx="89" formatCode="mmm\ yyyy">
                  <c:v>45730</c:v>
                </c:pt>
                <c:pt idx="90" formatCode="mmm\ yyyy">
                  <c:v>45729</c:v>
                </c:pt>
                <c:pt idx="91" formatCode="mmm\ yyyy">
                  <c:v>45728</c:v>
                </c:pt>
                <c:pt idx="92" formatCode="mmm\ yyyy">
                  <c:v>45727</c:v>
                </c:pt>
                <c:pt idx="93" formatCode="mmm\ yyyy">
                  <c:v>45726</c:v>
                </c:pt>
                <c:pt idx="94" formatCode="mmm\ yyyy">
                  <c:v>45723</c:v>
                </c:pt>
                <c:pt idx="95" formatCode="mmm\ yyyy">
                  <c:v>45722</c:v>
                </c:pt>
                <c:pt idx="96" formatCode="mmm\ yyyy">
                  <c:v>45721</c:v>
                </c:pt>
                <c:pt idx="97" formatCode="mmm\ yyyy">
                  <c:v>45720</c:v>
                </c:pt>
                <c:pt idx="98" formatCode="mmm\ yyyy">
                  <c:v>45719</c:v>
                </c:pt>
                <c:pt idx="99" formatCode="mmm\ yyyy">
                  <c:v>45716</c:v>
                </c:pt>
                <c:pt idx="100" formatCode="mmm\ yyyy">
                  <c:v>45715</c:v>
                </c:pt>
                <c:pt idx="101" formatCode="mmm\ yyyy">
                  <c:v>45714</c:v>
                </c:pt>
                <c:pt idx="102" formatCode="mmm\ yyyy">
                  <c:v>45713</c:v>
                </c:pt>
                <c:pt idx="103" formatCode="mmm\ yyyy">
                  <c:v>45712</c:v>
                </c:pt>
                <c:pt idx="104" formatCode="mmm\ yyyy">
                  <c:v>45709</c:v>
                </c:pt>
                <c:pt idx="105" formatCode="mmm\ yyyy">
                  <c:v>45708</c:v>
                </c:pt>
                <c:pt idx="106" formatCode="mmm\ yyyy">
                  <c:v>45707</c:v>
                </c:pt>
                <c:pt idx="107" formatCode="mmm\ yyyy">
                  <c:v>45706</c:v>
                </c:pt>
                <c:pt idx="108" formatCode="mmm\ yyyy">
                  <c:v>45702</c:v>
                </c:pt>
                <c:pt idx="109" formatCode="mmm\ yyyy">
                  <c:v>45701</c:v>
                </c:pt>
                <c:pt idx="110" formatCode="mmm\ yyyy">
                  <c:v>45700</c:v>
                </c:pt>
                <c:pt idx="111" formatCode="mmm\ yyyy">
                  <c:v>45699</c:v>
                </c:pt>
                <c:pt idx="112" formatCode="mmm\ yyyy">
                  <c:v>45698</c:v>
                </c:pt>
                <c:pt idx="113" formatCode="mmm\ yyyy">
                  <c:v>45695</c:v>
                </c:pt>
                <c:pt idx="114" formatCode="mmm\ yyyy">
                  <c:v>45694</c:v>
                </c:pt>
                <c:pt idx="115" formatCode="mmm\ yyyy">
                  <c:v>45693</c:v>
                </c:pt>
                <c:pt idx="116" formatCode="mmm\ yyyy">
                  <c:v>45692</c:v>
                </c:pt>
                <c:pt idx="117" formatCode="mmm\ yyyy">
                  <c:v>45691</c:v>
                </c:pt>
                <c:pt idx="118" formatCode="mmm\ yyyy">
                  <c:v>45688</c:v>
                </c:pt>
                <c:pt idx="119" formatCode="mmm\ yyyy">
                  <c:v>45687</c:v>
                </c:pt>
                <c:pt idx="120" formatCode="mmm\ yyyy">
                  <c:v>45686</c:v>
                </c:pt>
                <c:pt idx="121" formatCode="mmm\ yyyy">
                  <c:v>45685</c:v>
                </c:pt>
                <c:pt idx="122" formatCode="mmm\ yyyy">
                  <c:v>45684</c:v>
                </c:pt>
                <c:pt idx="123" formatCode="mmm\ yyyy">
                  <c:v>45681</c:v>
                </c:pt>
                <c:pt idx="124" formatCode="mmm\ yyyy">
                  <c:v>45680</c:v>
                </c:pt>
                <c:pt idx="125" formatCode="mmm\ yyyy">
                  <c:v>45679</c:v>
                </c:pt>
                <c:pt idx="126" formatCode="mmm\ yyyy">
                  <c:v>45678</c:v>
                </c:pt>
                <c:pt idx="127" formatCode="mmm\ yyyy">
                  <c:v>45677</c:v>
                </c:pt>
                <c:pt idx="128" formatCode="mmm\ yyyy">
                  <c:v>45674</c:v>
                </c:pt>
                <c:pt idx="129" formatCode="mmm\ yyyy">
                  <c:v>45673</c:v>
                </c:pt>
                <c:pt idx="130" formatCode="mmm\ yyyy">
                  <c:v>45672</c:v>
                </c:pt>
                <c:pt idx="131" formatCode="mmm\ yyyy">
                  <c:v>45671</c:v>
                </c:pt>
                <c:pt idx="132" formatCode="mmm\ yyyy">
                  <c:v>45670</c:v>
                </c:pt>
                <c:pt idx="133" formatCode="mmm\ yyyy">
                  <c:v>45667</c:v>
                </c:pt>
                <c:pt idx="134" formatCode="mmm\ yyyy">
                  <c:v>45666</c:v>
                </c:pt>
                <c:pt idx="135" formatCode="mmm\ yyyy">
                  <c:v>45665</c:v>
                </c:pt>
                <c:pt idx="136" formatCode="mmm\ yyyy">
                  <c:v>45664</c:v>
                </c:pt>
                <c:pt idx="137" formatCode="mmm\ yyyy">
                  <c:v>45663</c:v>
                </c:pt>
                <c:pt idx="138" formatCode="mmm\ yyyy">
                  <c:v>45660</c:v>
                </c:pt>
                <c:pt idx="139" formatCode="mmm\ yyyy">
                  <c:v>45659</c:v>
                </c:pt>
                <c:pt idx="140" formatCode="mmm\ yyyy">
                  <c:v>45657</c:v>
                </c:pt>
                <c:pt idx="141" formatCode="mmm\ yyyy">
                  <c:v>45656</c:v>
                </c:pt>
                <c:pt idx="142" formatCode="mmm\ yyyy">
                  <c:v>45653</c:v>
                </c:pt>
                <c:pt idx="143" formatCode="mmm\ yyyy">
                  <c:v>45650</c:v>
                </c:pt>
                <c:pt idx="144" formatCode="mmm\ yyyy">
                  <c:v>45649</c:v>
                </c:pt>
                <c:pt idx="145" formatCode="mmm\ yyyy">
                  <c:v>45646</c:v>
                </c:pt>
                <c:pt idx="146" formatCode="mmm\ yyyy">
                  <c:v>45645</c:v>
                </c:pt>
                <c:pt idx="147" formatCode="mmm\ yyyy">
                  <c:v>45644</c:v>
                </c:pt>
                <c:pt idx="148" formatCode="mmm\ yyyy">
                  <c:v>45643</c:v>
                </c:pt>
                <c:pt idx="149" formatCode="mmm\ yyyy">
                  <c:v>45642</c:v>
                </c:pt>
                <c:pt idx="150" formatCode="mmm\ yyyy">
                  <c:v>45639</c:v>
                </c:pt>
                <c:pt idx="151" formatCode="mmm\ yyyy">
                  <c:v>45638</c:v>
                </c:pt>
                <c:pt idx="152" formatCode="mmm\ yyyy">
                  <c:v>45637</c:v>
                </c:pt>
                <c:pt idx="153" formatCode="mmm\ yyyy">
                  <c:v>45636</c:v>
                </c:pt>
                <c:pt idx="154" formatCode="mmm\ yyyy">
                  <c:v>45635</c:v>
                </c:pt>
                <c:pt idx="155" formatCode="mmm\ yyyy">
                  <c:v>45632</c:v>
                </c:pt>
                <c:pt idx="156" formatCode="mmm\ yyyy">
                  <c:v>45631</c:v>
                </c:pt>
                <c:pt idx="157" formatCode="mmm\ yyyy">
                  <c:v>45630</c:v>
                </c:pt>
                <c:pt idx="158" formatCode="mmm\ yyyy">
                  <c:v>45629</c:v>
                </c:pt>
                <c:pt idx="159" formatCode="mmm\ yyyy">
                  <c:v>45628</c:v>
                </c:pt>
                <c:pt idx="160" formatCode="mmm\ yyyy">
                  <c:v>45625</c:v>
                </c:pt>
                <c:pt idx="161" formatCode="mmm\ yyyy">
                  <c:v>45624</c:v>
                </c:pt>
                <c:pt idx="162" formatCode="mmm\ yyyy">
                  <c:v>45623</c:v>
                </c:pt>
                <c:pt idx="163" formatCode="mmm\ yyyy">
                  <c:v>45622</c:v>
                </c:pt>
                <c:pt idx="164" formatCode="mmm\ yyyy">
                  <c:v>45621</c:v>
                </c:pt>
                <c:pt idx="165" formatCode="mmm\ yyyy">
                  <c:v>45618</c:v>
                </c:pt>
                <c:pt idx="166" formatCode="mmm\ yyyy">
                  <c:v>45617</c:v>
                </c:pt>
                <c:pt idx="167" formatCode="mmm\ yyyy">
                  <c:v>45616</c:v>
                </c:pt>
                <c:pt idx="168" formatCode="mmm\ yyyy">
                  <c:v>45615</c:v>
                </c:pt>
                <c:pt idx="169" formatCode="mmm\ yyyy">
                  <c:v>45614</c:v>
                </c:pt>
                <c:pt idx="170" formatCode="mmm\ yyyy">
                  <c:v>45611</c:v>
                </c:pt>
                <c:pt idx="171" formatCode="mmm\ yyyy">
                  <c:v>45610</c:v>
                </c:pt>
                <c:pt idx="172" formatCode="mmm\ yyyy">
                  <c:v>45609</c:v>
                </c:pt>
                <c:pt idx="173" formatCode="mmm\ yyyy">
                  <c:v>45608</c:v>
                </c:pt>
                <c:pt idx="174" formatCode="mmm\ yyyy">
                  <c:v>45607</c:v>
                </c:pt>
                <c:pt idx="175" formatCode="mmm\ yyyy">
                  <c:v>45604</c:v>
                </c:pt>
                <c:pt idx="176" formatCode="mmm\ yyyy">
                  <c:v>45603</c:v>
                </c:pt>
                <c:pt idx="177" formatCode="mmm\ yyyy">
                  <c:v>45602</c:v>
                </c:pt>
                <c:pt idx="178" formatCode="mmm\ yyyy">
                  <c:v>45601</c:v>
                </c:pt>
                <c:pt idx="179" formatCode="mmm\ yyyy">
                  <c:v>45600</c:v>
                </c:pt>
                <c:pt idx="180" formatCode="mmm\ yyyy">
                  <c:v>45597</c:v>
                </c:pt>
                <c:pt idx="181" formatCode="mmm\ yyyy">
                  <c:v>45596</c:v>
                </c:pt>
                <c:pt idx="182" formatCode="mmm\ yyyy">
                  <c:v>45595</c:v>
                </c:pt>
                <c:pt idx="183" formatCode="mmm\ yyyy">
                  <c:v>45594</c:v>
                </c:pt>
                <c:pt idx="184" formatCode="mmm\ yyyy">
                  <c:v>45593</c:v>
                </c:pt>
                <c:pt idx="185" formatCode="mmm\ yyyy">
                  <c:v>45590</c:v>
                </c:pt>
                <c:pt idx="186" formatCode="mmm\ yyyy">
                  <c:v>45589</c:v>
                </c:pt>
                <c:pt idx="187" formatCode="mmm\ yyyy">
                  <c:v>45588</c:v>
                </c:pt>
                <c:pt idx="188" formatCode="mmm\ yyyy">
                  <c:v>45587</c:v>
                </c:pt>
                <c:pt idx="189" formatCode="mmm\ yyyy">
                  <c:v>45586</c:v>
                </c:pt>
                <c:pt idx="190" formatCode="mmm\ yyyy">
                  <c:v>45583</c:v>
                </c:pt>
                <c:pt idx="191" formatCode="mmm\ yyyy">
                  <c:v>45582</c:v>
                </c:pt>
                <c:pt idx="192" formatCode="mmm\ yyyy">
                  <c:v>45581</c:v>
                </c:pt>
                <c:pt idx="193" formatCode="mmm\ yyyy">
                  <c:v>45580</c:v>
                </c:pt>
                <c:pt idx="194" formatCode="mmm\ yyyy">
                  <c:v>45579</c:v>
                </c:pt>
                <c:pt idx="195" formatCode="mmm\ yyyy">
                  <c:v>45576</c:v>
                </c:pt>
                <c:pt idx="196" formatCode="mmm\ yyyy">
                  <c:v>45575</c:v>
                </c:pt>
                <c:pt idx="197" formatCode="mmm\ yyyy">
                  <c:v>45574</c:v>
                </c:pt>
                <c:pt idx="198" formatCode="mmm\ yyyy">
                  <c:v>45573</c:v>
                </c:pt>
                <c:pt idx="199" formatCode="mmm\ yyyy">
                  <c:v>45572</c:v>
                </c:pt>
                <c:pt idx="200" formatCode="mmm\ yyyy">
                  <c:v>45569</c:v>
                </c:pt>
                <c:pt idx="201" formatCode="mmm\ yyyy">
                  <c:v>45568</c:v>
                </c:pt>
                <c:pt idx="202" formatCode="mmm\ yyyy">
                  <c:v>45567</c:v>
                </c:pt>
                <c:pt idx="203" formatCode="mmm\ yyyy">
                  <c:v>45566</c:v>
                </c:pt>
                <c:pt idx="204" formatCode="mmm\ yyyy">
                  <c:v>45565</c:v>
                </c:pt>
                <c:pt idx="205" formatCode="mmm\ yyyy">
                  <c:v>45562</c:v>
                </c:pt>
                <c:pt idx="206" formatCode="mmm\ yyyy">
                  <c:v>45561</c:v>
                </c:pt>
                <c:pt idx="207" formatCode="mmm\ yyyy">
                  <c:v>45560</c:v>
                </c:pt>
                <c:pt idx="208" formatCode="mmm\ yyyy">
                  <c:v>45559</c:v>
                </c:pt>
                <c:pt idx="209" formatCode="mmm\ yyyy">
                  <c:v>45558</c:v>
                </c:pt>
                <c:pt idx="210" formatCode="mmm\ yyyy">
                  <c:v>45555</c:v>
                </c:pt>
                <c:pt idx="211" formatCode="mmm\ yyyy">
                  <c:v>45554</c:v>
                </c:pt>
                <c:pt idx="212" formatCode="mmm\ yyyy">
                  <c:v>45553</c:v>
                </c:pt>
                <c:pt idx="213" formatCode="mmm\ yyyy">
                  <c:v>45552</c:v>
                </c:pt>
                <c:pt idx="214" formatCode="mmm\ yyyy">
                  <c:v>45551</c:v>
                </c:pt>
                <c:pt idx="215" formatCode="mmm\ yyyy">
                  <c:v>45548</c:v>
                </c:pt>
                <c:pt idx="216" formatCode="mmm\ yyyy">
                  <c:v>45547</c:v>
                </c:pt>
                <c:pt idx="217" formatCode="mmm\ yyyy">
                  <c:v>45546</c:v>
                </c:pt>
                <c:pt idx="218" formatCode="mmm\ yyyy">
                  <c:v>45545</c:v>
                </c:pt>
                <c:pt idx="219" formatCode="mmm\ yyyy">
                  <c:v>45544</c:v>
                </c:pt>
                <c:pt idx="220" formatCode="mmm\ yyyy">
                  <c:v>45541</c:v>
                </c:pt>
                <c:pt idx="221" formatCode="mmm\ yyyy">
                  <c:v>45540</c:v>
                </c:pt>
                <c:pt idx="222" formatCode="mmm\ yyyy">
                  <c:v>45539</c:v>
                </c:pt>
                <c:pt idx="223" formatCode="mmm\ yyyy">
                  <c:v>45538</c:v>
                </c:pt>
                <c:pt idx="224" formatCode="mmm\ yyyy">
                  <c:v>45534</c:v>
                </c:pt>
                <c:pt idx="225" formatCode="mmm\ yyyy">
                  <c:v>45533</c:v>
                </c:pt>
                <c:pt idx="226" formatCode="mmm\ yyyy">
                  <c:v>45532</c:v>
                </c:pt>
                <c:pt idx="227" formatCode="mmm\ yyyy">
                  <c:v>45531</c:v>
                </c:pt>
                <c:pt idx="228" formatCode="mmm\ yyyy">
                  <c:v>45530</c:v>
                </c:pt>
                <c:pt idx="229" formatCode="mmm\ yyyy">
                  <c:v>45527</c:v>
                </c:pt>
                <c:pt idx="230" formatCode="mmm\ yyyy">
                  <c:v>45526</c:v>
                </c:pt>
                <c:pt idx="231" formatCode="mmm\ yyyy">
                  <c:v>45525</c:v>
                </c:pt>
                <c:pt idx="232" formatCode="mmm\ yyyy">
                  <c:v>45524</c:v>
                </c:pt>
                <c:pt idx="233" formatCode="mmm\ yyyy">
                  <c:v>45523</c:v>
                </c:pt>
                <c:pt idx="234" formatCode="mmm\ yyyy">
                  <c:v>45520</c:v>
                </c:pt>
                <c:pt idx="235" formatCode="mmm\ yyyy">
                  <c:v>45519</c:v>
                </c:pt>
                <c:pt idx="236" formatCode="mmm\ yyyy">
                  <c:v>45518</c:v>
                </c:pt>
                <c:pt idx="237" formatCode="mmm\ yyyy">
                  <c:v>45517</c:v>
                </c:pt>
                <c:pt idx="238" formatCode="mmm\ yyyy">
                  <c:v>45516</c:v>
                </c:pt>
                <c:pt idx="239" formatCode="mmm\ yyyy">
                  <c:v>45513</c:v>
                </c:pt>
                <c:pt idx="240" formatCode="mmm\ yyyy">
                  <c:v>45512</c:v>
                </c:pt>
                <c:pt idx="241" formatCode="mmm\ yyyy">
                  <c:v>45511</c:v>
                </c:pt>
                <c:pt idx="242" formatCode="mmm\ yyyy">
                  <c:v>45510</c:v>
                </c:pt>
                <c:pt idx="243" formatCode="mmm\ yyyy">
                  <c:v>45506</c:v>
                </c:pt>
                <c:pt idx="244" formatCode="mmm\ yyyy">
                  <c:v>45505</c:v>
                </c:pt>
              </c:numCache>
            </c:numRef>
          </c:cat>
          <c:val>
            <c:numRef>
              <c:f>'1y'!$G$3:$G$247</c:f>
              <c:numCache>
                <c:formatCode>General</c:formatCode>
                <c:ptCount val="245"/>
                <c:pt idx="2" formatCode="0%">
                  <c:v>0.39532600000000001</c:v>
                </c:pt>
                <c:pt idx="3" formatCode="0%">
                  <c:v>0.39075699999999997</c:v>
                </c:pt>
                <c:pt idx="4" formatCode="0%">
                  <c:v>0.39415500000000003</c:v>
                </c:pt>
                <c:pt idx="5" formatCode="0%">
                  <c:v>0.38475000000000004</c:v>
                </c:pt>
                <c:pt idx="6" formatCode="0%">
                  <c:v>0.392648</c:v>
                </c:pt>
                <c:pt idx="7" formatCode="0%">
                  <c:v>0.39767899999999995</c:v>
                </c:pt>
                <c:pt idx="8" formatCode="0%">
                  <c:v>0.38454199999999999</c:v>
                </c:pt>
                <c:pt idx="9" formatCode="0%">
                  <c:v>0.380214</c:v>
                </c:pt>
                <c:pt idx="10" formatCode="0%">
                  <c:v>0.37532400000000005</c:v>
                </c:pt>
                <c:pt idx="11" formatCode="0%">
                  <c:v>0.38972800000000002</c:v>
                </c:pt>
                <c:pt idx="12" formatCode="0%">
                  <c:v>0.38999800000000001</c:v>
                </c:pt>
                <c:pt idx="13" formatCode="0%">
                  <c:v>0.38540399999999997</c:v>
                </c:pt>
                <c:pt idx="14" formatCode="0%">
                  <c:v>0.39845399999999997</c:v>
                </c:pt>
                <c:pt idx="15" formatCode="0%">
                  <c:v>0.37583300000000003</c:v>
                </c:pt>
                <c:pt idx="16" formatCode="0%">
                  <c:v>0.36383299999999996</c:v>
                </c:pt>
                <c:pt idx="17" formatCode="0%">
                  <c:v>0.386154</c:v>
                </c:pt>
                <c:pt idx="18" formatCode="0%">
                  <c:v>0.38799100000000003</c:v>
                </c:pt>
                <c:pt idx="19" formatCode="0%">
                  <c:v>0.384384</c:v>
                </c:pt>
                <c:pt idx="20" formatCode="0%">
                  <c:v>0.40304800000000002</c:v>
                </c:pt>
                <c:pt idx="21" formatCode="0%">
                  <c:v>0.40301100000000001</c:v>
                </c:pt>
                <c:pt idx="22" formatCode="0%">
                  <c:v>0.40405599999999997</c:v>
                </c:pt>
                <c:pt idx="23" formatCode="0%">
                  <c:v>0.40342300000000003</c:v>
                </c:pt>
                <c:pt idx="24" formatCode="0%">
                  <c:v>0.41122399999999998</c:v>
                </c:pt>
                <c:pt idx="25" formatCode="0%">
                  <c:v>0.41002499999999997</c:v>
                </c:pt>
                <c:pt idx="26" formatCode="0%">
                  <c:v>0.429647</c:v>
                </c:pt>
                <c:pt idx="27" formatCode="0%">
                  <c:v>0.41031200000000001</c:v>
                </c:pt>
                <c:pt idx="28" formatCode="0%">
                  <c:v>0.39748300000000003</c:v>
                </c:pt>
                <c:pt idx="29" formatCode="0%">
                  <c:v>0.38439200000000001</c:v>
                </c:pt>
                <c:pt idx="30" formatCode="0%">
                  <c:v>0.38543300000000003</c:v>
                </c:pt>
                <c:pt idx="31" formatCode="0%">
                  <c:v>0.37886500000000001</c:v>
                </c:pt>
                <c:pt idx="32" formatCode="0%">
                  <c:v>0.396455</c:v>
                </c:pt>
                <c:pt idx="33" formatCode="0%">
                  <c:v>0.40481400000000001</c:v>
                </c:pt>
                <c:pt idx="34" formatCode="0%">
                  <c:v>0.39677899999999999</c:v>
                </c:pt>
                <c:pt idx="35" formatCode="0%">
                  <c:v>0.40850900000000001</c:v>
                </c:pt>
                <c:pt idx="36" formatCode="0%">
                  <c:v>0.37004700000000001</c:v>
                </c:pt>
                <c:pt idx="37" formatCode="0%">
                  <c:v>0.38199699999999998</c:v>
                </c:pt>
                <c:pt idx="38" formatCode="0%">
                  <c:v>0.36930999999999997</c:v>
                </c:pt>
                <c:pt idx="39" formatCode="0%">
                  <c:v>0.37488700000000003</c:v>
                </c:pt>
                <c:pt idx="40" formatCode="0%">
                  <c:v>0.392785</c:v>
                </c:pt>
                <c:pt idx="41" formatCode="0%">
                  <c:v>0.39847900000000003</c:v>
                </c:pt>
                <c:pt idx="42" formatCode="0%">
                  <c:v>0.37224200000000002</c:v>
                </c:pt>
                <c:pt idx="43" formatCode="0%">
                  <c:v>0.38075600000000004</c:v>
                </c:pt>
                <c:pt idx="44" formatCode="0%">
                  <c:v>0.37041400000000002</c:v>
                </c:pt>
                <c:pt idx="45" formatCode="0%">
                  <c:v>0.33439300000000005</c:v>
                </c:pt>
                <c:pt idx="46" formatCode="0%">
                  <c:v>0.34957500000000002</c:v>
                </c:pt>
                <c:pt idx="47" formatCode="0%">
                  <c:v>0.32339599999999996</c:v>
                </c:pt>
                <c:pt idx="48" formatCode="0%">
                  <c:v>0.35382800000000003</c:v>
                </c:pt>
                <c:pt idx="49" formatCode="0%">
                  <c:v>0.34802999999999995</c:v>
                </c:pt>
                <c:pt idx="50" formatCode="0%">
                  <c:v>0.38492899999999997</c:v>
                </c:pt>
                <c:pt idx="51" formatCode="0%">
                  <c:v>0.37690699999999999</c:v>
                </c:pt>
                <c:pt idx="52" formatCode="0%">
                  <c:v>0.40139000000000002</c:v>
                </c:pt>
                <c:pt idx="53" formatCode="0%">
                  <c:v>0.42941000000000001</c:v>
                </c:pt>
                <c:pt idx="54" formatCode="0%">
                  <c:v>0.38873600000000003</c:v>
                </c:pt>
                <c:pt idx="55" formatCode="0%">
                  <c:v>0.34973700000000002</c:v>
                </c:pt>
                <c:pt idx="56" formatCode="0%">
                  <c:v>0.34920000000000001</c:v>
                </c:pt>
                <c:pt idx="57" formatCode="0%">
                  <c:v>0.36982199999999998</c:v>
                </c:pt>
                <c:pt idx="58" formatCode="0%">
                  <c:v>0.381776</c:v>
                </c:pt>
                <c:pt idx="59" formatCode="0%">
                  <c:v>0.392843</c:v>
                </c:pt>
                <c:pt idx="60" formatCode="0%">
                  <c:v>0.38273800000000002</c:v>
                </c:pt>
                <c:pt idx="61" formatCode="0%">
                  <c:v>0.39511299999999999</c:v>
                </c:pt>
                <c:pt idx="62" formatCode="0%">
                  <c:v>0.369668</c:v>
                </c:pt>
                <c:pt idx="63" formatCode="0%">
                  <c:v>0.40810899999999994</c:v>
                </c:pt>
                <c:pt idx="64" formatCode="0%">
                  <c:v>0.42616500000000002</c:v>
                </c:pt>
                <c:pt idx="65" formatCode="0%">
                  <c:v>0.385708</c:v>
                </c:pt>
                <c:pt idx="66" formatCode="0%">
                  <c:v>0.39248499999999997</c:v>
                </c:pt>
                <c:pt idx="67" formatCode="0%">
                  <c:v>0.34566800000000003</c:v>
                </c:pt>
                <c:pt idx="68" formatCode="0%">
                  <c:v>0.33742499999999997</c:v>
                </c:pt>
                <c:pt idx="69" formatCode="0%">
                  <c:v>0.34853800000000001</c:v>
                </c:pt>
                <c:pt idx="70" formatCode="0%">
                  <c:v>0.32297199999999998</c:v>
                </c:pt>
                <c:pt idx="71" formatCode="0%">
                  <c:v>0.28401399999999999</c:v>
                </c:pt>
                <c:pt idx="72" formatCode="0%">
                  <c:v>0.24259899999999998</c:v>
                </c:pt>
                <c:pt idx="73" formatCode="0%">
                  <c:v>0.24260400000000001</c:v>
                </c:pt>
                <c:pt idx="74" formatCode="0%">
                  <c:v>0.26549600000000001</c:v>
                </c:pt>
                <c:pt idx="75" formatCode="0%">
                  <c:v>0.29760999999999999</c:v>
                </c:pt>
                <c:pt idx="76" formatCode="0%">
                  <c:v>0.30545300000000003</c:v>
                </c:pt>
                <c:pt idx="77" formatCode="0%">
                  <c:v>0.29679300000000003</c:v>
                </c:pt>
                <c:pt idx="78" formatCode="0%">
                  <c:v>0.30103799999999997</c:v>
                </c:pt>
                <c:pt idx="79" formatCode="0%">
                  <c:v>0.285022</c:v>
                </c:pt>
                <c:pt idx="80" formatCode="0%">
                  <c:v>0.27343000000000001</c:v>
                </c:pt>
                <c:pt idx="81" formatCode="0%">
                  <c:v>0.25763999999999998</c:v>
                </c:pt>
                <c:pt idx="82" formatCode="0%">
                  <c:v>0.257936</c:v>
                </c:pt>
                <c:pt idx="83" formatCode="0%">
                  <c:v>0.254166</c:v>
                </c:pt>
                <c:pt idx="84" formatCode="0%">
                  <c:v>0.25879400000000002</c:v>
                </c:pt>
                <c:pt idx="85" formatCode="0%">
                  <c:v>0.26827000000000001</c:v>
                </c:pt>
                <c:pt idx="86" formatCode="0%">
                  <c:v>0.26947299999999996</c:v>
                </c:pt>
                <c:pt idx="87" formatCode="0%">
                  <c:v>0.26403399999999999</c:v>
                </c:pt>
                <c:pt idx="88" formatCode="0%">
                  <c:v>0.24981799999999998</c:v>
                </c:pt>
                <c:pt idx="89" formatCode="0%">
                  <c:v>0.24297000000000002</c:v>
                </c:pt>
                <c:pt idx="90" formatCode="0%">
                  <c:v>0.245061</c:v>
                </c:pt>
                <c:pt idx="91" formatCode="0%">
                  <c:v>0.22239799999999998</c:v>
                </c:pt>
                <c:pt idx="92" formatCode="0%">
                  <c:v>0.21453800000000001</c:v>
                </c:pt>
                <c:pt idx="93" formatCode="0%">
                  <c:v>0.203213</c:v>
                </c:pt>
                <c:pt idx="94" formatCode="0%">
                  <c:v>0.21170600000000001</c:v>
                </c:pt>
                <c:pt idx="95" formatCode="0%">
                  <c:v>0.21283100000000002</c:v>
                </c:pt>
                <c:pt idx="96" formatCode="0%">
                  <c:v>0.21599199999999999</c:v>
                </c:pt>
                <c:pt idx="97" formatCode="0%">
                  <c:v>0.215367</c:v>
                </c:pt>
                <c:pt idx="98" formatCode="0%">
                  <c:v>0.20488700000000001</c:v>
                </c:pt>
                <c:pt idx="99" formatCode="0%">
                  <c:v>0.19035099999999999</c:v>
                </c:pt>
                <c:pt idx="100" formatCode="0%">
                  <c:v>0.19855200000000001</c:v>
                </c:pt>
                <c:pt idx="101" formatCode="0%">
                  <c:v>0.21474199999999999</c:v>
                </c:pt>
                <c:pt idx="102" formatCode="0%">
                  <c:v>0.21415500000000001</c:v>
                </c:pt>
                <c:pt idx="103" formatCode="0%">
                  <c:v>0.229462</c:v>
                </c:pt>
                <c:pt idx="104" formatCode="0%">
                  <c:v>0.22293099999999999</c:v>
                </c:pt>
                <c:pt idx="105" formatCode="0%">
                  <c:v>0.22415199999999999</c:v>
                </c:pt>
                <c:pt idx="106" formatCode="0%">
                  <c:v>0.22182300000000002</c:v>
                </c:pt>
                <c:pt idx="107" formatCode="0%">
                  <c:v>0.22291899999999998</c:v>
                </c:pt>
                <c:pt idx="108" formatCode="0%">
                  <c:v>0.20063900000000001</c:v>
                </c:pt>
                <c:pt idx="109" formatCode="0%">
                  <c:v>0.219666</c:v>
                </c:pt>
                <c:pt idx="110" formatCode="0%">
                  <c:v>0.20959800000000001</c:v>
                </c:pt>
                <c:pt idx="111" formatCode="0%">
                  <c:v>0.20704500000000001</c:v>
                </c:pt>
                <c:pt idx="112" formatCode="0%">
                  <c:v>0.21135599999999999</c:v>
                </c:pt>
                <c:pt idx="113" formatCode="0%">
                  <c:v>0.19170000000000001</c:v>
                </c:pt>
                <c:pt idx="114" formatCode="0%">
                  <c:v>0.18970500000000001</c:v>
                </c:pt>
                <c:pt idx="115" formatCode="0%">
                  <c:v>0.19427</c:v>
                </c:pt>
                <c:pt idx="116" formatCode="0%">
                  <c:v>0.18405299999999999</c:v>
                </c:pt>
                <c:pt idx="117" formatCode="0%">
                  <c:v>0.17259899999999997</c:v>
                </c:pt>
                <c:pt idx="118" formatCode="0%">
                  <c:v>0.165601</c:v>
                </c:pt>
                <c:pt idx="119" formatCode="0%">
                  <c:v>0.16400999999999999</c:v>
                </c:pt>
                <c:pt idx="120" formatCode="0%">
                  <c:v>0.149336</c:v>
                </c:pt>
                <c:pt idx="121" formatCode="0%">
                  <c:v>0.151064</c:v>
                </c:pt>
                <c:pt idx="122" formatCode="0%">
                  <c:v>0.14160899999999998</c:v>
                </c:pt>
                <c:pt idx="123" formatCode="0%">
                  <c:v>0.15400900000000001</c:v>
                </c:pt>
                <c:pt idx="124" formatCode="0%">
                  <c:v>0.14746600000000001</c:v>
                </c:pt>
                <c:pt idx="125" formatCode="0%">
                  <c:v>0.14813599999999999</c:v>
                </c:pt>
                <c:pt idx="126" formatCode="0%">
                  <c:v>0.14327500000000001</c:v>
                </c:pt>
                <c:pt idx="127" formatCode="0%">
                  <c:v>0.12803100000000001</c:v>
                </c:pt>
                <c:pt idx="128" formatCode="0%">
                  <c:v>0.12596499999999999</c:v>
                </c:pt>
                <c:pt idx="129" formatCode="0%">
                  <c:v>0.13057199999999999</c:v>
                </c:pt>
                <c:pt idx="130" formatCode="0%">
                  <c:v>0.12307800000000001</c:v>
                </c:pt>
                <c:pt idx="131" formatCode="0%">
                  <c:v>0.11522299999999999</c:v>
                </c:pt>
                <c:pt idx="132" formatCode="0%">
                  <c:v>0.109266</c:v>
                </c:pt>
                <c:pt idx="133" formatCode="0%">
                  <c:v>0.12034599999999999</c:v>
                </c:pt>
                <c:pt idx="134" formatCode="0%">
                  <c:v>0.11097</c:v>
                </c:pt>
                <c:pt idx="135" formatCode="0%">
                  <c:v>0.10875799999999999</c:v>
                </c:pt>
                <c:pt idx="136" formatCode="0%">
                  <c:v>0.10319800000000001</c:v>
                </c:pt>
                <c:pt idx="137" formatCode="0%">
                  <c:v>9.8149E-2</c:v>
                </c:pt>
                <c:pt idx="138" formatCode="0%">
                  <c:v>9.9710999999999994E-2</c:v>
                </c:pt>
                <c:pt idx="139" formatCode="0%">
                  <c:v>0.10707499999999999</c:v>
                </c:pt>
                <c:pt idx="140" formatCode="0%">
                  <c:v>9.3163999999999997E-2</c:v>
                </c:pt>
                <c:pt idx="141" formatCode="0%">
                  <c:v>8.5665999999999992E-2</c:v>
                </c:pt>
                <c:pt idx="142" formatCode="0%">
                  <c:v>9.1872000000000009E-2</c:v>
                </c:pt>
                <c:pt idx="143" formatCode="0%">
                  <c:v>8.9985999999999997E-2</c:v>
                </c:pt>
                <c:pt idx="144" formatCode="0%">
                  <c:v>8.8190000000000004E-2</c:v>
                </c:pt>
                <c:pt idx="145" formatCode="0%">
                  <c:v>9.2501E-2</c:v>
                </c:pt>
                <c:pt idx="146" formatCode="0%">
                  <c:v>8.0464000000000008E-2</c:v>
                </c:pt>
                <c:pt idx="147" formatCode="0%">
                  <c:v>7.6856999999999995E-2</c:v>
                </c:pt>
                <c:pt idx="148" formatCode="0%">
                  <c:v>0.10246499999999999</c:v>
                </c:pt>
                <c:pt idx="149" formatCode="0%">
                  <c:v>0.104918</c:v>
                </c:pt>
                <c:pt idx="150" formatCode="0%">
                  <c:v>0.103048</c:v>
                </c:pt>
                <c:pt idx="151" formatCode="0%">
                  <c:v>0.11658499999999999</c:v>
                </c:pt>
                <c:pt idx="152" formatCode="0%">
                  <c:v>0.13220399999999999</c:v>
                </c:pt>
                <c:pt idx="153" formatCode="0%">
                  <c:v>0.12221600000000001</c:v>
                </c:pt>
                <c:pt idx="154" formatCode="0%">
                  <c:v>0.10807499999999999</c:v>
                </c:pt>
                <c:pt idx="155" formatCode="0%">
                  <c:v>9.6858E-2</c:v>
                </c:pt>
                <c:pt idx="156" formatCode="0%">
                  <c:v>9.6149999999999999E-2</c:v>
                </c:pt>
                <c:pt idx="157" formatCode="0%">
                  <c:v>0.103743</c:v>
                </c:pt>
                <c:pt idx="158" formatCode="0%">
                  <c:v>0.10107300000000001</c:v>
                </c:pt>
                <c:pt idx="159" formatCode="0%">
                  <c:v>9.9257000000000012E-2</c:v>
                </c:pt>
                <c:pt idx="160" formatCode="0%">
                  <c:v>0.10093199999999999</c:v>
                </c:pt>
                <c:pt idx="161" formatCode="0%">
                  <c:v>9.8752999999999994E-2</c:v>
                </c:pt>
                <c:pt idx="162" formatCode="0%">
                  <c:v>9.7962000000000007E-2</c:v>
                </c:pt>
                <c:pt idx="163" formatCode="0%">
                  <c:v>9.6767000000000006E-2</c:v>
                </c:pt>
                <c:pt idx="164" formatCode="0%">
                  <c:v>9.3376000000000001E-2</c:v>
                </c:pt>
                <c:pt idx="165" formatCode="0%">
                  <c:v>0.131355</c:v>
                </c:pt>
                <c:pt idx="166" formatCode="0%">
                  <c:v>0.111999</c:v>
                </c:pt>
                <c:pt idx="167" formatCode="0%">
                  <c:v>0.10403499999999999</c:v>
                </c:pt>
                <c:pt idx="168" formatCode="0%">
                  <c:v>9.632099999999999E-2</c:v>
                </c:pt>
                <c:pt idx="169" formatCode="0%">
                  <c:v>8.7886000000000006E-2</c:v>
                </c:pt>
                <c:pt idx="170" formatCode="0%">
                  <c:v>6.7652000000000004E-2</c:v>
                </c:pt>
                <c:pt idx="171" formatCode="0%">
                  <c:v>6.8318000000000004E-2</c:v>
                </c:pt>
                <c:pt idx="172" formatCode="0%">
                  <c:v>7.1704000000000004E-2</c:v>
                </c:pt>
                <c:pt idx="173" formatCode="0%">
                  <c:v>8.2288E-2</c:v>
                </c:pt>
                <c:pt idx="174" formatCode="0%">
                  <c:v>9.0798000000000004E-2</c:v>
                </c:pt>
                <c:pt idx="175" formatCode="0%">
                  <c:v>0.11826700000000001</c:v>
                </c:pt>
                <c:pt idx="176" formatCode="0%">
                  <c:v>0.12740600000000002</c:v>
                </c:pt>
                <c:pt idx="177" formatCode="0%">
                  <c:v>0.107559</c:v>
                </c:pt>
                <c:pt idx="178" formatCode="0%">
                  <c:v>0.14293400000000001</c:v>
                </c:pt>
                <c:pt idx="179" formatCode="0%">
                  <c:v>0.139931</c:v>
                </c:pt>
                <c:pt idx="180" formatCode="0%">
                  <c:v>0.13982700000000001</c:v>
                </c:pt>
                <c:pt idx="181" formatCode="0%">
                  <c:v>0.142926</c:v>
                </c:pt>
                <c:pt idx="182" formatCode="0%">
                  <c:v>0.161103</c:v>
                </c:pt>
                <c:pt idx="183" formatCode="0%">
                  <c:v>0.15574199999999999</c:v>
                </c:pt>
                <c:pt idx="184" formatCode="0%">
                  <c:v>0.14229700000000001</c:v>
                </c:pt>
                <c:pt idx="185" formatCode="0%">
                  <c:v>0.14442099999999999</c:v>
                </c:pt>
                <c:pt idx="186" formatCode="0%">
                  <c:v>0.139677</c:v>
                </c:pt>
                <c:pt idx="187" formatCode="0%">
                  <c:v>0.13108800000000001</c:v>
                </c:pt>
                <c:pt idx="188" formatCode="0%">
                  <c:v>0.14502499999999999</c:v>
                </c:pt>
                <c:pt idx="189" formatCode="0%">
                  <c:v>0.132879</c:v>
                </c:pt>
                <c:pt idx="190" formatCode="0%">
                  <c:v>0.13355</c:v>
                </c:pt>
                <c:pt idx="191" formatCode="0%">
                  <c:v>0.121575</c:v>
                </c:pt>
                <c:pt idx="192" formatCode="0%">
                  <c:v>0.11371100000000001</c:v>
                </c:pt>
                <c:pt idx="193" formatCode="0%">
                  <c:v>0.109025</c:v>
                </c:pt>
                <c:pt idx="194" formatCode="0%">
                  <c:v>0.103177</c:v>
                </c:pt>
                <c:pt idx="195" formatCode="0%">
                  <c:v>0.10653</c:v>
                </c:pt>
                <c:pt idx="196" formatCode="0%">
                  <c:v>9.5345999999999986E-2</c:v>
                </c:pt>
                <c:pt idx="197" formatCode="0%">
                  <c:v>8.6195000000000008E-2</c:v>
                </c:pt>
                <c:pt idx="198" formatCode="0%">
                  <c:v>9.2050999999999994E-2</c:v>
                </c:pt>
                <c:pt idx="199" formatCode="0%">
                  <c:v>0.10069900000000001</c:v>
                </c:pt>
                <c:pt idx="200" formatCode="0%">
                  <c:v>0.10528399999999999</c:v>
                </c:pt>
                <c:pt idx="201" formatCode="0%">
                  <c:v>0.106238</c:v>
                </c:pt>
                <c:pt idx="202" formatCode="0%">
                  <c:v>0.10740500000000001</c:v>
                </c:pt>
                <c:pt idx="203" formatCode="0%">
                  <c:v>0.109296</c:v>
                </c:pt>
                <c:pt idx="204" formatCode="0%">
                  <c:v>9.7362000000000004E-2</c:v>
                </c:pt>
                <c:pt idx="205" formatCode="0%">
                  <c:v>0.10721700000000001</c:v>
                </c:pt>
                <c:pt idx="206" formatCode="0%">
                  <c:v>0.11310700000000001</c:v>
                </c:pt>
                <c:pt idx="207" formatCode="0%">
                  <c:v>0.106655</c:v>
                </c:pt>
                <c:pt idx="208" formatCode="0%">
                  <c:v>0.106742</c:v>
                </c:pt>
                <c:pt idx="209" formatCode="0%">
                  <c:v>9.4921000000000005E-2</c:v>
                </c:pt>
                <c:pt idx="210" formatCode="0%">
                  <c:v>9.2072000000000001E-2</c:v>
                </c:pt>
                <c:pt idx="211" formatCode="0%">
                  <c:v>7.7436000000000005E-2</c:v>
                </c:pt>
                <c:pt idx="212" formatCode="0%">
                  <c:v>6.5844E-2</c:v>
                </c:pt>
                <c:pt idx="213" formatCode="0%">
                  <c:v>7.0254999999999998E-2</c:v>
                </c:pt>
                <c:pt idx="214" formatCode="0%">
                  <c:v>7.5648999999999994E-2</c:v>
                </c:pt>
                <c:pt idx="215" formatCode="0%">
                  <c:v>7.3669999999999999E-2</c:v>
                </c:pt>
                <c:pt idx="216" formatCode="0%">
                  <c:v>6.5422999999999995E-2</c:v>
                </c:pt>
                <c:pt idx="217" formatCode="0%">
                  <c:v>4.6204999999999996E-2</c:v>
                </c:pt>
                <c:pt idx="218" formatCode="0%">
                  <c:v>4.8274999999999998E-2</c:v>
                </c:pt>
                <c:pt idx="219" formatCode="0%">
                  <c:v>4.3963999999999996E-2</c:v>
                </c:pt>
                <c:pt idx="220" formatCode="0%">
                  <c:v>4.0228E-2</c:v>
                </c:pt>
                <c:pt idx="221" formatCode="0%">
                  <c:v>4.8287000000000004E-2</c:v>
                </c:pt>
                <c:pt idx="222" formatCode="0%">
                  <c:v>3.9523999999999997E-2</c:v>
                </c:pt>
                <c:pt idx="223" formatCode="0%">
                  <c:v>3.8352999999999998E-2</c:v>
                </c:pt>
                <c:pt idx="224" formatCode="0%">
                  <c:v>4.2718999999999993E-2</c:v>
                </c:pt>
                <c:pt idx="225" formatCode="0%">
                  <c:v>5.0220000000000001E-2</c:v>
                </c:pt>
                <c:pt idx="226" formatCode="0%">
                  <c:v>4.3227000000000002E-2</c:v>
                </c:pt>
                <c:pt idx="227" formatCode="0%">
                  <c:v>5.1569999999999998E-2</c:v>
                </c:pt>
                <c:pt idx="228" formatCode="0%">
                  <c:v>4.8815999999999998E-2</c:v>
                </c:pt>
                <c:pt idx="229" formatCode="0%">
                  <c:v>4.6551000000000002E-2</c:v>
                </c:pt>
                <c:pt idx="230" formatCode="0%">
                  <c:v>3.4955E-2</c:v>
                </c:pt>
                <c:pt idx="231" formatCode="0%">
                  <c:v>4.6538000000000003E-2</c:v>
                </c:pt>
                <c:pt idx="232" formatCode="0%">
                  <c:v>4.7134000000000002E-2</c:v>
                </c:pt>
                <c:pt idx="233" formatCode="0%">
                  <c:v>4.3089000000000002E-2</c:v>
                </c:pt>
                <c:pt idx="234" formatCode="0%">
                  <c:v>4.4642999999999995E-2</c:v>
                </c:pt>
                <c:pt idx="235" formatCode="0%">
                  <c:v>2.3309000000000003E-2</c:v>
                </c:pt>
                <c:pt idx="236" formatCode="0%">
                  <c:v>1.9584999999999998E-2</c:v>
                </c:pt>
                <c:pt idx="237" formatCode="0%">
                  <c:v>2.6794999999999999E-2</c:v>
                </c:pt>
                <c:pt idx="238" formatCode="0%">
                  <c:v>3.0019000000000001E-2</c:v>
                </c:pt>
                <c:pt idx="239" formatCode="0%">
                  <c:v>1.2699999999999999E-2</c:v>
                </c:pt>
                <c:pt idx="240" formatCode="0%">
                  <c:v>1.1121000000000001E-2</c:v>
                </c:pt>
                <c:pt idx="241" formatCode="0%">
                  <c:v>-7.4599999999999996E-3</c:v>
                </c:pt>
                <c:pt idx="242" formatCode="0%">
                  <c:v>-4.169E-3</c:v>
                </c:pt>
                <c:pt idx="243" formatCode="0%">
                  <c:v>1.7665E-2</c:v>
                </c:pt>
                <c:pt idx="244" formatCode="0%">
                  <c:v>1.8923000000000002E-2</c:v>
                </c:pt>
              </c:numCache>
            </c:numRef>
          </c:val>
          <c:smooth val="0"/>
          <c:extLst>
            <c:ext xmlns:c16="http://schemas.microsoft.com/office/drawing/2014/chart" uri="{C3380CC4-5D6E-409C-BE32-E72D297353CC}">
              <c16:uniqueId val="{00000004-E528-4E2C-A0E4-9579CDF97DBB}"/>
            </c:ext>
          </c:extLst>
        </c:ser>
        <c:dLbls>
          <c:showLegendKey val="0"/>
          <c:showVal val="0"/>
          <c:showCatName val="0"/>
          <c:showSerName val="0"/>
          <c:showPercent val="0"/>
          <c:showBubbleSize val="0"/>
        </c:dLbls>
        <c:smooth val="0"/>
        <c:axId val="1080253568"/>
        <c:axId val="1080272704"/>
      </c:lineChart>
      <c:dateAx>
        <c:axId val="1080253568"/>
        <c:scaling>
          <c:orientation val="minMax"/>
        </c:scaling>
        <c:delete val="0"/>
        <c:axPos val="b"/>
        <c:numFmt formatCode="mmm\ 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72704"/>
        <c:crosses val="autoZero"/>
        <c:auto val="1"/>
        <c:lblOffset val="100"/>
        <c:baseTimeUnit val="days"/>
        <c:majorUnit val="58"/>
        <c:majorTimeUnit val="days"/>
      </c:dateAx>
      <c:valAx>
        <c:axId val="1080272704"/>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5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'1y'!$C$2</c:f>
              <c:strCache>
                <c:ptCount val="1"/>
                <c:pt idx="0">
                  <c:v>AEM</c:v>
                </c:pt>
              </c:strCache>
            </c:strRef>
          </c:tx>
          <c:spPr>
            <a:ln w="28575" cap="rnd">
              <a:solidFill>
                <a:schemeClr val="accent2"/>
              </a:solidFill>
              <a:round/>
            </a:ln>
            <a:effectLst/>
          </c:spPr>
          <c:marker>
            <c:symbol val="none"/>
          </c:marker>
          <c:cat>
            <c:numRef>
              <c:f>'1y'!$B$3:$B$247</c:f>
              <c:numCache>
                <c:formatCode>General</c:formatCode>
                <c:ptCount val="245"/>
                <c:pt idx="2" formatCode="mmm\ yyyy">
                  <c:v>45856</c:v>
                </c:pt>
                <c:pt idx="3" formatCode="mmm\ yyyy">
                  <c:v>45855</c:v>
                </c:pt>
                <c:pt idx="4" formatCode="mmm\ yyyy">
                  <c:v>45854</c:v>
                </c:pt>
                <c:pt idx="5" formatCode="mmm\ yyyy">
                  <c:v>45853</c:v>
                </c:pt>
                <c:pt idx="6" formatCode="mmm\ yyyy">
                  <c:v>45852</c:v>
                </c:pt>
                <c:pt idx="7" formatCode="mmm\ yyyy">
                  <c:v>45849</c:v>
                </c:pt>
                <c:pt idx="8" formatCode="mmm\ yyyy">
                  <c:v>45848</c:v>
                </c:pt>
                <c:pt idx="9" formatCode="mmm\ yyyy">
                  <c:v>45847</c:v>
                </c:pt>
                <c:pt idx="10" formatCode="mmm\ yyyy">
                  <c:v>45846</c:v>
                </c:pt>
                <c:pt idx="11" formatCode="mmm\ yyyy">
                  <c:v>45845</c:v>
                </c:pt>
                <c:pt idx="12" formatCode="mmm\ yyyy">
                  <c:v>45842</c:v>
                </c:pt>
                <c:pt idx="13" formatCode="mmm\ yyyy">
                  <c:v>45841</c:v>
                </c:pt>
                <c:pt idx="14" formatCode="mmm\ yyyy">
                  <c:v>45840</c:v>
                </c:pt>
                <c:pt idx="15" formatCode="mmm\ yyyy">
                  <c:v>45838</c:v>
                </c:pt>
                <c:pt idx="16" formatCode="mmm\ yyyy">
                  <c:v>45835</c:v>
                </c:pt>
                <c:pt idx="17" formatCode="mmm\ yyyy">
                  <c:v>45834</c:v>
                </c:pt>
                <c:pt idx="18" formatCode="mmm\ yyyy">
                  <c:v>45833</c:v>
                </c:pt>
                <c:pt idx="19" formatCode="mmm\ yyyy">
                  <c:v>45832</c:v>
                </c:pt>
                <c:pt idx="20" formatCode="mmm\ yyyy">
                  <c:v>45831</c:v>
                </c:pt>
                <c:pt idx="21" formatCode="mmm\ yyyy">
                  <c:v>45828</c:v>
                </c:pt>
                <c:pt idx="22" formatCode="mmm\ yyyy">
                  <c:v>45827</c:v>
                </c:pt>
                <c:pt idx="23" formatCode="mmm\ yyyy">
                  <c:v>45826</c:v>
                </c:pt>
                <c:pt idx="24" formatCode="mmm\ yyyy">
                  <c:v>45825</c:v>
                </c:pt>
                <c:pt idx="25" formatCode="mmm\ yyyy">
                  <c:v>45824</c:v>
                </c:pt>
                <c:pt idx="26" formatCode="mmm\ yyyy">
                  <c:v>45821</c:v>
                </c:pt>
                <c:pt idx="27" formatCode="mmm\ yyyy">
                  <c:v>45820</c:v>
                </c:pt>
                <c:pt idx="28" formatCode="mmm\ yyyy">
                  <c:v>45819</c:v>
                </c:pt>
                <c:pt idx="29" formatCode="mmm\ yyyy">
                  <c:v>45818</c:v>
                </c:pt>
                <c:pt idx="30" formatCode="mmm\ yyyy">
                  <c:v>45817</c:v>
                </c:pt>
                <c:pt idx="31" formatCode="mmm\ yyyy">
                  <c:v>45814</c:v>
                </c:pt>
                <c:pt idx="32" formatCode="mmm\ yyyy">
                  <c:v>45813</c:v>
                </c:pt>
                <c:pt idx="33" formatCode="mmm\ yyyy">
                  <c:v>45812</c:v>
                </c:pt>
                <c:pt idx="34" formatCode="mmm\ yyyy">
                  <c:v>45811</c:v>
                </c:pt>
                <c:pt idx="35" formatCode="mmm\ yyyy">
                  <c:v>45810</c:v>
                </c:pt>
                <c:pt idx="36" formatCode="mmm\ yyyy">
                  <c:v>45807</c:v>
                </c:pt>
                <c:pt idx="37" formatCode="mmm\ yyyy">
                  <c:v>45806</c:v>
                </c:pt>
                <c:pt idx="38" formatCode="mmm\ yyyy">
                  <c:v>45805</c:v>
                </c:pt>
                <c:pt idx="39" formatCode="mmm\ yyyy">
                  <c:v>45804</c:v>
                </c:pt>
                <c:pt idx="40" formatCode="mmm\ yyyy">
                  <c:v>45803</c:v>
                </c:pt>
                <c:pt idx="41" formatCode="mmm\ yyyy">
                  <c:v>45800</c:v>
                </c:pt>
                <c:pt idx="42" formatCode="mmm\ yyyy">
                  <c:v>45799</c:v>
                </c:pt>
                <c:pt idx="43" formatCode="mmm\ yyyy">
                  <c:v>45798</c:v>
                </c:pt>
                <c:pt idx="44" formatCode="mmm\ yyyy">
                  <c:v>45797</c:v>
                </c:pt>
                <c:pt idx="45" formatCode="mmm\ yyyy">
                  <c:v>45793</c:v>
                </c:pt>
                <c:pt idx="46" formatCode="mmm\ yyyy">
                  <c:v>45792</c:v>
                </c:pt>
                <c:pt idx="47" formatCode="mmm\ yyyy">
                  <c:v>45791</c:v>
                </c:pt>
                <c:pt idx="48" formatCode="mmm\ yyyy">
                  <c:v>45790</c:v>
                </c:pt>
                <c:pt idx="49" formatCode="mmm\ yyyy">
                  <c:v>45789</c:v>
                </c:pt>
                <c:pt idx="50" formatCode="mmm\ yyyy">
                  <c:v>45786</c:v>
                </c:pt>
                <c:pt idx="51" formatCode="mmm\ yyyy">
                  <c:v>45785</c:v>
                </c:pt>
                <c:pt idx="52" formatCode="mmm\ yyyy">
                  <c:v>45784</c:v>
                </c:pt>
                <c:pt idx="53" formatCode="mmm\ yyyy">
                  <c:v>45783</c:v>
                </c:pt>
                <c:pt idx="54" formatCode="mmm\ yyyy">
                  <c:v>45782</c:v>
                </c:pt>
                <c:pt idx="55" formatCode="mmm\ yyyy">
                  <c:v>45779</c:v>
                </c:pt>
                <c:pt idx="56" formatCode="mmm\ yyyy">
                  <c:v>45778</c:v>
                </c:pt>
                <c:pt idx="57" formatCode="mmm\ yyyy">
                  <c:v>45777</c:v>
                </c:pt>
                <c:pt idx="58" formatCode="mmm\ yyyy">
                  <c:v>45776</c:v>
                </c:pt>
                <c:pt idx="59" formatCode="mmm\ yyyy">
                  <c:v>45775</c:v>
                </c:pt>
                <c:pt idx="60" formatCode="mmm\ yyyy">
                  <c:v>45772</c:v>
                </c:pt>
                <c:pt idx="61" formatCode="mmm\ yyyy">
                  <c:v>45771</c:v>
                </c:pt>
                <c:pt idx="62" formatCode="mmm\ yyyy">
                  <c:v>45770</c:v>
                </c:pt>
                <c:pt idx="63" formatCode="mmm\ yyyy">
                  <c:v>45769</c:v>
                </c:pt>
                <c:pt idx="64" formatCode="mmm\ yyyy">
                  <c:v>45768</c:v>
                </c:pt>
                <c:pt idx="65" formatCode="mmm\ yyyy">
                  <c:v>45764</c:v>
                </c:pt>
                <c:pt idx="66" formatCode="mmm\ yyyy">
                  <c:v>45763</c:v>
                </c:pt>
                <c:pt idx="67" formatCode="mmm\ yyyy">
                  <c:v>45762</c:v>
                </c:pt>
                <c:pt idx="68" formatCode="mmm\ yyyy">
                  <c:v>45761</c:v>
                </c:pt>
                <c:pt idx="69" formatCode="mmm\ yyyy">
                  <c:v>45758</c:v>
                </c:pt>
                <c:pt idx="70" formatCode="mmm\ yyyy">
                  <c:v>45757</c:v>
                </c:pt>
                <c:pt idx="71" formatCode="mmm\ yyyy">
                  <c:v>45756</c:v>
                </c:pt>
                <c:pt idx="72" formatCode="mmm\ yyyy">
                  <c:v>45755</c:v>
                </c:pt>
                <c:pt idx="73" formatCode="mmm\ yyyy">
                  <c:v>45754</c:v>
                </c:pt>
                <c:pt idx="74" formatCode="mmm\ yyyy">
                  <c:v>45751</c:v>
                </c:pt>
                <c:pt idx="75" formatCode="mmm\ yyyy">
                  <c:v>45750</c:v>
                </c:pt>
                <c:pt idx="76" formatCode="mmm\ yyyy">
                  <c:v>45749</c:v>
                </c:pt>
                <c:pt idx="77" formatCode="mmm\ yyyy">
                  <c:v>45748</c:v>
                </c:pt>
                <c:pt idx="78" formatCode="mmm\ yyyy">
                  <c:v>45747</c:v>
                </c:pt>
                <c:pt idx="79" formatCode="mmm\ yyyy">
                  <c:v>45744</c:v>
                </c:pt>
                <c:pt idx="80" formatCode="mmm\ yyyy">
                  <c:v>45743</c:v>
                </c:pt>
                <c:pt idx="81" formatCode="mmm\ yyyy">
                  <c:v>45742</c:v>
                </c:pt>
                <c:pt idx="82" formatCode="mmm\ yyyy">
                  <c:v>45741</c:v>
                </c:pt>
                <c:pt idx="83" formatCode="mmm\ yyyy">
                  <c:v>45740</c:v>
                </c:pt>
                <c:pt idx="84" formatCode="mmm\ yyyy">
                  <c:v>45737</c:v>
                </c:pt>
                <c:pt idx="85" formatCode="mmm\ yyyy">
                  <c:v>45736</c:v>
                </c:pt>
                <c:pt idx="86" formatCode="mmm\ yyyy">
                  <c:v>45735</c:v>
                </c:pt>
                <c:pt idx="87" formatCode="mmm\ yyyy">
                  <c:v>45734</c:v>
                </c:pt>
                <c:pt idx="88" formatCode="mmm\ yyyy">
                  <c:v>45733</c:v>
                </c:pt>
                <c:pt idx="89" formatCode="mmm\ yyyy">
                  <c:v>45730</c:v>
                </c:pt>
                <c:pt idx="90" formatCode="mmm\ yyyy">
                  <c:v>45729</c:v>
                </c:pt>
                <c:pt idx="91" formatCode="mmm\ yyyy">
                  <c:v>45728</c:v>
                </c:pt>
                <c:pt idx="92" formatCode="mmm\ yyyy">
                  <c:v>45727</c:v>
                </c:pt>
                <c:pt idx="93" formatCode="mmm\ yyyy">
                  <c:v>45726</c:v>
                </c:pt>
                <c:pt idx="94" formatCode="mmm\ yyyy">
                  <c:v>45723</c:v>
                </c:pt>
                <c:pt idx="95" formatCode="mmm\ yyyy">
                  <c:v>45722</c:v>
                </c:pt>
                <c:pt idx="96" formatCode="mmm\ yyyy">
                  <c:v>45721</c:v>
                </c:pt>
                <c:pt idx="97" formatCode="mmm\ yyyy">
                  <c:v>45720</c:v>
                </c:pt>
                <c:pt idx="98" formatCode="mmm\ yyyy">
                  <c:v>45719</c:v>
                </c:pt>
                <c:pt idx="99" formatCode="mmm\ yyyy">
                  <c:v>45716</c:v>
                </c:pt>
                <c:pt idx="100" formatCode="mmm\ yyyy">
                  <c:v>45715</c:v>
                </c:pt>
                <c:pt idx="101" formatCode="mmm\ yyyy">
                  <c:v>45714</c:v>
                </c:pt>
                <c:pt idx="102" formatCode="mmm\ yyyy">
                  <c:v>45713</c:v>
                </c:pt>
                <c:pt idx="103" formatCode="mmm\ yyyy">
                  <c:v>45712</c:v>
                </c:pt>
                <c:pt idx="104" formatCode="mmm\ yyyy">
                  <c:v>45709</c:v>
                </c:pt>
                <c:pt idx="105" formatCode="mmm\ yyyy">
                  <c:v>45708</c:v>
                </c:pt>
                <c:pt idx="106" formatCode="mmm\ yyyy">
                  <c:v>45707</c:v>
                </c:pt>
                <c:pt idx="107" formatCode="mmm\ yyyy">
                  <c:v>45706</c:v>
                </c:pt>
                <c:pt idx="108" formatCode="mmm\ yyyy">
                  <c:v>45702</c:v>
                </c:pt>
                <c:pt idx="109" formatCode="mmm\ yyyy">
                  <c:v>45701</c:v>
                </c:pt>
                <c:pt idx="110" formatCode="mmm\ yyyy">
                  <c:v>45700</c:v>
                </c:pt>
                <c:pt idx="111" formatCode="mmm\ yyyy">
                  <c:v>45699</c:v>
                </c:pt>
                <c:pt idx="112" formatCode="mmm\ yyyy">
                  <c:v>45698</c:v>
                </c:pt>
                <c:pt idx="113" formatCode="mmm\ yyyy">
                  <c:v>45695</c:v>
                </c:pt>
                <c:pt idx="114" formatCode="mmm\ yyyy">
                  <c:v>45694</c:v>
                </c:pt>
                <c:pt idx="115" formatCode="mmm\ yyyy">
                  <c:v>45693</c:v>
                </c:pt>
                <c:pt idx="116" formatCode="mmm\ yyyy">
                  <c:v>45692</c:v>
                </c:pt>
                <c:pt idx="117" formatCode="mmm\ yyyy">
                  <c:v>45691</c:v>
                </c:pt>
                <c:pt idx="118" formatCode="mmm\ yyyy">
                  <c:v>45688</c:v>
                </c:pt>
                <c:pt idx="119" formatCode="mmm\ yyyy">
                  <c:v>45687</c:v>
                </c:pt>
                <c:pt idx="120" formatCode="mmm\ yyyy">
                  <c:v>45686</c:v>
                </c:pt>
                <c:pt idx="121" formatCode="mmm\ yyyy">
                  <c:v>45685</c:v>
                </c:pt>
                <c:pt idx="122" formatCode="mmm\ yyyy">
                  <c:v>45684</c:v>
                </c:pt>
                <c:pt idx="123" formatCode="mmm\ yyyy">
                  <c:v>45681</c:v>
                </c:pt>
                <c:pt idx="124" formatCode="mmm\ yyyy">
                  <c:v>45680</c:v>
                </c:pt>
                <c:pt idx="125" formatCode="mmm\ yyyy">
                  <c:v>45679</c:v>
                </c:pt>
                <c:pt idx="126" formatCode="mmm\ yyyy">
                  <c:v>45678</c:v>
                </c:pt>
                <c:pt idx="127" formatCode="mmm\ yyyy">
                  <c:v>45677</c:v>
                </c:pt>
                <c:pt idx="128" formatCode="mmm\ yyyy">
                  <c:v>45674</c:v>
                </c:pt>
                <c:pt idx="129" formatCode="mmm\ yyyy">
                  <c:v>45673</c:v>
                </c:pt>
                <c:pt idx="130" formatCode="mmm\ yyyy">
                  <c:v>45672</c:v>
                </c:pt>
                <c:pt idx="131" formatCode="mmm\ yyyy">
                  <c:v>45671</c:v>
                </c:pt>
                <c:pt idx="132" formatCode="mmm\ yyyy">
                  <c:v>45670</c:v>
                </c:pt>
                <c:pt idx="133" formatCode="mmm\ yyyy">
                  <c:v>45667</c:v>
                </c:pt>
                <c:pt idx="134" formatCode="mmm\ yyyy">
                  <c:v>45666</c:v>
                </c:pt>
                <c:pt idx="135" formatCode="mmm\ yyyy">
                  <c:v>45665</c:v>
                </c:pt>
                <c:pt idx="136" formatCode="mmm\ yyyy">
                  <c:v>45664</c:v>
                </c:pt>
                <c:pt idx="137" formatCode="mmm\ yyyy">
                  <c:v>45663</c:v>
                </c:pt>
                <c:pt idx="138" formatCode="mmm\ yyyy">
                  <c:v>45660</c:v>
                </c:pt>
                <c:pt idx="139" formatCode="mmm\ yyyy">
                  <c:v>45659</c:v>
                </c:pt>
                <c:pt idx="140" formatCode="mmm\ yyyy">
                  <c:v>45657</c:v>
                </c:pt>
                <c:pt idx="141" formatCode="mmm\ yyyy">
                  <c:v>45656</c:v>
                </c:pt>
                <c:pt idx="142" formatCode="mmm\ yyyy">
                  <c:v>45653</c:v>
                </c:pt>
                <c:pt idx="143" formatCode="mmm\ yyyy">
                  <c:v>45650</c:v>
                </c:pt>
                <c:pt idx="144" formatCode="mmm\ yyyy">
                  <c:v>45649</c:v>
                </c:pt>
                <c:pt idx="145" formatCode="mmm\ yyyy">
                  <c:v>45646</c:v>
                </c:pt>
                <c:pt idx="146" formatCode="mmm\ yyyy">
                  <c:v>45645</c:v>
                </c:pt>
                <c:pt idx="147" formatCode="mmm\ yyyy">
                  <c:v>45644</c:v>
                </c:pt>
                <c:pt idx="148" formatCode="mmm\ yyyy">
                  <c:v>45643</c:v>
                </c:pt>
                <c:pt idx="149" formatCode="mmm\ yyyy">
                  <c:v>45642</c:v>
                </c:pt>
                <c:pt idx="150" formatCode="mmm\ yyyy">
                  <c:v>45639</c:v>
                </c:pt>
                <c:pt idx="151" formatCode="mmm\ yyyy">
                  <c:v>45638</c:v>
                </c:pt>
                <c:pt idx="152" formatCode="mmm\ yyyy">
                  <c:v>45637</c:v>
                </c:pt>
                <c:pt idx="153" formatCode="mmm\ yyyy">
                  <c:v>45636</c:v>
                </c:pt>
                <c:pt idx="154" formatCode="mmm\ yyyy">
                  <c:v>45635</c:v>
                </c:pt>
                <c:pt idx="155" formatCode="mmm\ yyyy">
                  <c:v>45632</c:v>
                </c:pt>
                <c:pt idx="156" formatCode="mmm\ yyyy">
                  <c:v>45631</c:v>
                </c:pt>
                <c:pt idx="157" formatCode="mmm\ yyyy">
                  <c:v>45630</c:v>
                </c:pt>
                <c:pt idx="158" formatCode="mmm\ yyyy">
                  <c:v>45629</c:v>
                </c:pt>
                <c:pt idx="159" formatCode="mmm\ yyyy">
                  <c:v>45628</c:v>
                </c:pt>
                <c:pt idx="160" formatCode="mmm\ yyyy">
                  <c:v>45625</c:v>
                </c:pt>
                <c:pt idx="161" formatCode="mmm\ yyyy">
                  <c:v>45624</c:v>
                </c:pt>
                <c:pt idx="162" formatCode="mmm\ yyyy">
                  <c:v>45623</c:v>
                </c:pt>
                <c:pt idx="163" formatCode="mmm\ yyyy">
                  <c:v>45622</c:v>
                </c:pt>
                <c:pt idx="164" formatCode="mmm\ yyyy">
                  <c:v>45621</c:v>
                </c:pt>
                <c:pt idx="165" formatCode="mmm\ yyyy">
                  <c:v>45618</c:v>
                </c:pt>
                <c:pt idx="166" formatCode="mmm\ yyyy">
                  <c:v>45617</c:v>
                </c:pt>
                <c:pt idx="167" formatCode="mmm\ yyyy">
                  <c:v>45616</c:v>
                </c:pt>
                <c:pt idx="168" formatCode="mmm\ yyyy">
                  <c:v>45615</c:v>
                </c:pt>
                <c:pt idx="169" formatCode="mmm\ yyyy">
                  <c:v>45614</c:v>
                </c:pt>
                <c:pt idx="170" formatCode="mmm\ yyyy">
                  <c:v>45611</c:v>
                </c:pt>
                <c:pt idx="171" formatCode="mmm\ yyyy">
                  <c:v>45610</c:v>
                </c:pt>
                <c:pt idx="172" formatCode="mmm\ yyyy">
                  <c:v>45609</c:v>
                </c:pt>
                <c:pt idx="173" formatCode="mmm\ yyyy">
                  <c:v>45608</c:v>
                </c:pt>
                <c:pt idx="174" formatCode="mmm\ yyyy">
                  <c:v>45607</c:v>
                </c:pt>
                <c:pt idx="175" formatCode="mmm\ yyyy">
                  <c:v>45604</c:v>
                </c:pt>
                <c:pt idx="176" formatCode="mmm\ yyyy">
                  <c:v>45603</c:v>
                </c:pt>
                <c:pt idx="177" formatCode="mmm\ yyyy">
                  <c:v>45602</c:v>
                </c:pt>
                <c:pt idx="178" formatCode="mmm\ yyyy">
                  <c:v>45601</c:v>
                </c:pt>
                <c:pt idx="179" formatCode="mmm\ yyyy">
                  <c:v>45600</c:v>
                </c:pt>
                <c:pt idx="180" formatCode="mmm\ yyyy">
                  <c:v>45597</c:v>
                </c:pt>
                <c:pt idx="181" formatCode="mmm\ yyyy">
                  <c:v>45596</c:v>
                </c:pt>
                <c:pt idx="182" formatCode="mmm\ yyyy">
                  <c:v>45595</c:v>
                </c:pt>
                <c:pt idx="183" formatCode="mmm\ yyyy">
                  <c:v>45594</c:v>
                </c:pt>
                <c:pt idx="184" formatCode="mmm\ yyyy">
                  <c:v>45593</c:v>
                </c:pt>
                <c:pt idx="185" formatCode="mmm\ yyyy">
                  <c:v>45590</c:v>
                </c:pt>
                <c:pt idx="186" formatCode="mmm\ yyyy">
                  <c:v>45589</c:v>
                </c:pt>
                <c:pt idx="187" formatCode="mmm\ yyyy">
                  <c:v>45588</c:v>
                </c:pt>
                <c:pt idx="188" formatCode="mmm\ yyyy">
                  <c:v>45587</c:v>
                </c:pt>
                <c:pt idx="189" formatCode="mmm\ yyyy">
                  <c:v>45586</c:v>
                </c:pt>
                <c:pt idx="190" formatCode="mmm\ yyyy">
                  <c:v>45583</c:v>
                </c:pt>
                <c:pt idx="191" formatCode="mmm\ yyyy">
                  <c:v>45582</c:v>
                </c:pt>
                <c:pt idx="192" formatCode="mmm\ yyyy">
                  <c:v>45581</c:v>
                </c:pt>
                <c:pt idx="193" formatCode="mmm\ yyyy">
                  <c:v>45580</c:v>
                </c:pt>
                <c:pt idx="194" formatCode="mmm\ yyyy">
                  <c:v>45579</c:v>
                </c:pt>
                <c:pt idx="195" formatCode="mmm\ yyyy">
                  <c:v>45576</c:v>
                </c:pt>
                <c:pt idx="196" formatCode="mmm\ yyyy">
                  <c:v>45575</c:v>
                </c:pt>
                <c:pt idx="197" formatCode="mmm\ yyyy">
                  <c:v>45574</c:v>
                </c:pt>
                <c:pt idx="198" formatCode="mmm\ yyyy">
                  <c:v>45573</c:v>
                </c:pt>
                <c:pt idx="199" formatCode="mmm\ yyyy">
                  <c:v>45572</c:v>
                </c:pt>
                <c:pt idx="200" formatCode="mmm\ yyyy">
                  <c:v>45569</c:v>
                </c:pt>
                <c:pt idx="201" formatCode="mmm\ yyyy">
                  <c:v>45568</c:v>
                </c:pt>
                <c:pt idx="202" formatCode="mmm\ yyyy">
                  <c:v>45567</c:v>
                </c:pt>
                <c:pt idx="203" formatCode="mmm\ yyyy">
                  <c:v>45566</c:v>
                </c:pt>
                <c:pt idx="204" formatCode="mmm\ yyyy">
                  <c:v>45565</c:v>
                </c:pt>
                <c:pt idx="205" formatCode="mmm\ yyyy">
                  <c:v>45562</c:v>
                </c:pt>
                <c:pt idx="206" formatCode="mmm\ yyyy">
                  <c:v>45561</c:v>
                </c:pt>
                <c:pt idx="207" formatCode="mmm\ yyyy">
                  <c:v>45560</c:v>
                </c:pt>
                <c:pt idx="208" formatCode="mmm\ yyyy">
                  <c:v>45559</c:v>
                </c:pt>
                <c:pt idx="209" formatCode="mmm\ yyyy">
                  <c:v>45558</c:v>
                </c:pt>
                <c:pt idx="210" formatCode="mmm\ yyyy">
                  <c:v>45555</c:v>
                </c:pt>
                <c:pt idx="211" formatCode="mmm\ yyyy">
                  <c:v>45554</c:v>
                </c:pt>
                <c:pt idx="212" formatCode="mmm\ yyyy">
                  <c:v>45553</c:v>
                </c:pt>
                <c:pt idx="213" formatCode="mmm\ yyyy">
                  <c:v>45552</c:v>
                </c:pt>
                <c:pt idx="214" formatCode="mmm\ yyyy">
                  <c:v>45551</c:v>
                </c:pt>
                <c:pt idx="215" formatCode="mmm\ yyyy">
                  <c:v>45548</c:v>
                </c:pt>
                <c:pt idx="216" formatCode="mmm\ yyyy">
                  <c:v>45547</c:v>
                </c:pt>
                <c:pt idx="217" formatCode="mmm\ yyyy">
                  <c:v>45546</c:v>
                </c:pt>
                <c:pt idx="218" formatCode="mmm\ yyyy">
                  <c:v>45545</c:v>
                </c:pt>
                <c:pt idx="219" formatCode="mmm\ yyyy">
                  <c:v>45544</c:v>
                </c:pt>
                <c:pt idx="220" formatCode="mmm\ yyyy">
                  <c:v>45541</c:v>
                </c:pt>
                <c:pt idx="221" formatCode="mmm\ yyyy">
                  <c:v>45540</c:v>
                </c:pt>
                <c:pt idx="222" formatCode="mmm\ yyyy">
                  <c:v>45539</c:v>
                </c:pt>
                <c:pt idx="223" formatCode="mmm\ yyyy">
                  <c:v>45538</c:v>
                </c:pt>
                <c:pt idx="224" formatCode="mmm\ yyyy">
                  <c:v>45534</c:v>
                </c:pt>
                <c:pt idx="225" formatCode="mmm\ yyyy">
                  <c:v>45533</c:v>
                </c:pt>
                <c:pt idx="226" formatCode="mmm\ yyyy">
                  <c:v>45532</c:v>
                </c:pt>
                <c:pt idx="227" formatCode="mmm\ yyyy">
                  <c:v>45531</c:v>
                </c:pt>
                <c:pt idx="228" formatCode="mmm\ yyyy">
                  <c:v>45530</c:v>
                </c:pt>
                <c:pt idx="229" formatCode="mmm\ yyyy">
                  <c:v>45527</c:v>
                </c:pt>
                <c:pt idx="230" formatCode="mmm\ yyyy">
                  <c:v>45526</c:v>
                </c:pt>
                <c:pt idx="231" formatCode="mmm\ yyyy">
                  <c:v>45525</c:v>
                </c:pt>
                <c:pt idx="232" formatCode="mmm\ yyyy">
                  <c:v>45524</c:v>
                </c:pt>
                <c:pt idx="233" formatCode="mmm\ yyyy">
                  <c:v>45523</c:v>
                </c:pt>
                <c:pt idx="234" formatCode="mmm\ yyyy">
                  <c:v>45520</c:v>
                </c:pt>
                <c:pt idx="235" formatCode="mmm\ yyyy">
                  <c:v>45519</c:v>
                </c:pt>
                <c:pt idx="236" formatCode="mmm\ yyyy">
                  <c:v>45518</c:v>
                </c:pt>
                <c:pt idx="237" formatCode="mmm\ yyyy">
                  <c:v>45517</c:v>
                </c:pt>
                <c:pt idx="238" formatCode="mmm\ yyyy">
                  <c:v>45516</c:v>
                </c:pt>
                <c:pt idx="239" formatCode="mmm\ yyyy">
                  <c:v>45513</c:v>
                </c:pt>
                <c:pt idx="240" formatCode="mmm\ yyyy">
                  <c:v>45512</c:v>
                </c:pt>
                <c:pt idx="241" formatCode="mmm\ yyyy">
                  <c:v>45511</c:v>
                </c:pt>
                <c:pt idx="242" formatCode="mmm\ yyyy">
                  <c:v>45510</c:v>
                </c:pt>
                <c:pt idx="243" formatCode="mmm\ yyyy">
                  <c:v>45506</c:v>
                </c:pt>
                <c:pt idx="244" formatCode="mmm\ yyyy">
                  <c:v>45505</c:v>
                </c:pt>
              </c:numCache>
            </c:numRef>
          </c:cat>
          <c:val>
            <c:numRef>
              <c:f>'1y'!$C$3:$C$247</c:f>
              <c:numCache>
                <c:formatCode>General</c:formatCode>
                <c:ptCount val="245"/>
                <c:pt idx="2" formatCode="0%">
                  <c:v>0.58705700000000005</c:v>
                </c:pt>
                <c:pt idx="3" formatCode="0%">
                  <c:v>0.60090299999999996</c:v>
                </c:pt>
                <c:pt idx="4" formatCode="0%">
                  <c:v>0.60846500000000003</c:v>
                </c:pt>
                <c:pt idx="5" formatCode="0%">
                  <c:v>0.60414400000000001</c:v>
                </c:pt>
                <c:pt idx="6" formatCode="0%">
                  <c:v>0.60807200000000006</c:v>
                </c:pt>
                <c:pt idx="7" formatCode="0%">
                  <c:v>0.610429</c:v>
                </c:pt>
                <c:pt idx="8" formatCode="0%">
                  <c:v>0.58479799999999993</c:v>
                </c:pt>
                <c:pt idx="9" formatCode="0%">
                  <c:v>0.58165599999999995</c:v>
                </c:pt>
                <c:pt idx="10" formatCode="0%">
                  <c:v>0.56113100000000005</c:v>
                </c:pt>
                <c:pt idx="11" formatCode="0%">
                  <c:v>0.63871200000000006</c:v>
                </c:pt>
                <c:pt idx="12" formatCode="0%">
                  <c:v>0.60424199999999995</c:v>
                </c:pt>
                <c:pt idx="13" formatCode="0%">
                  <c:v>0.60208200000000001</c:v>
                </c:pt>
                <c:pt idx="14" formatCode="0%">
                  <c:v>0.5847</c:v>
                </c:pt>
                <c:pt idx="15" formatCode="0%">
                  <c:v>0.59324399999999999</c:v>
                </c:pt>
                <c:pt idx="16" formatCode="0%">
                  <c:v>0.56064000000000003</c:v>
                </c:pt>
                <c:pt idx="17" formatCode="0%">
                  <c:v>0.64705900000000005</c:v>
                </c:pt>
                <c:pt idx="18" formatCode="0%">
                  <c:v>0.613375</c:v>
                </c:pt>
                <c:pt idx="19" formatCode="0%">
                  <c:v>0.62329400000000001</c:v>
                </c:pt>
                <c:pt idx="20" formatCode="0%">
                  <c:v>0.65069199999999994</c:v>
                </c:pt>
                <c:pt idx="21" formatCode="0%">
                  <c:v>0.63301600000000002</c:v>
                </c:pt>
                <c:pt idx="22" formatCode="0%">
                  <c:v>0.63763100000000006</c:v>
                </c:pt>
                <c:pt idx="23" formatCode="0%">
                  <c:v>0.64961200000000008</c:v>
                </c:pt>
                <c:pt idx="24" formatCode="0%">
                  <c:v>0.66051300000000002</c:v>
                </c:pt>
                <c:pt idx="25" formatCode="0%">
                  <c:v>0.65412899999999996</c:v>
                </c:pt>
                <c:pt idx="26" formatCode="0%">
                  <c:v>0.66090500000000008</c:v>
                </c:pt>
                <c:pt idx="27" formatCode="0%">
                  <c:v>0.63134599999999996</c:v>
                </c:pt>
                <c:pt idx="28" formatCode="0%">
                  <c:v>0.59560099999999994</c:v>
                </c:pt>
                <c:pt idx="29" formatCode="0%">
                  <c:v>0.57193399999999994</c:v>
                </c:pt>
                <c:pt idx="30" formatCode="0%">
                  <c:v>0.59275299999999997</c:v>
                </c:pt>
                <c:pt idx="31" formatCode="0%">
                  <c:v>0.58695900000000001</c:v>
                </c:pt>
                <c:pt idx="32" formatCode="0%">
                  <c:v>0.63812199999999997</c:v>
                </c:pt>
                <c:pt idx="33" formatCode="0%">
                  <c:v>0.66218199999999994</c:v>
                </c:pt>
                <c:pt idx="34" formatCode="0%">
                  <c:v>0.65088899999999994</c:v>
                </c:pt>
                <c:pt idx="35" formatCode="0%">
                  <c:v>0.67867999999999995</c:v>
                </c:pt>
                <c:pt idx="36" formatCode="0%">
                  <c:v>0.58862800000000004</c:v>
                </c:pt>
                <c:pt idx="37" formatCode="0%">
                  <c:v>0.60247499999999998</c:v>
                </c:pt>
                <c:pt idx="38" formatCode="0%">
                  <c:v>0.60178699999999996</c:v>
                </c:pt>
                <c:pt idx="39" formatCode="0%">
                  <c:v>0.57900399999999996</c:v>
                </c:pt>
                <c:pt idx="40" formatCode="0%">
                  <c:v>0.58833400000000002</c:v>
                </c:pt>
                <c:pt idx="41" formatCode="0%">
                  <c:v>0.58725300000000002</c:v>
                </c:pt>
                <c:pt idx="42" formatCode="0%">
                  <c:v>0.56093499999999996</c:v>
                </c:pt>
                <c:pt idx="43" formatCode="0%">
                  <c:v>0.57428999999999997</c:v>
                </c:pt>
                <c:pt idx="44" formatCode="0%">
                  <c:v>0.53932999999999998</c:v>
                </c:pt>
                <c:pt idx="45" formatCode="0%">
                  <c:v>0.46135700000000002</c:v>
                </c:pt>
                <c:pt idx="46" formatCode="0%">
                  <c:v>0.46027700000000005</c:v>
                </c:pt>
                <c:pt idx="47" formatCode="0%">
                  <c:v>0.43739600000000001</c:v>
                </c:pt>
                <c:pt idx="48" formatCode="0%">
                  <c:v>0.46371400000000002</c:v>
                </c:pt>
                <c:pt idx="49" formatCode="0%">
                  <c:v>0.45978600000000003</c:v>
                </c:pt>
                <c:pt idx="50" formatCode="0%">
                  <c:v>0.60561700000000007</c:v>
                </c:pt>
                <c:pt idx="51" formatCode="0%">
                  <c:v>0.56722000000000006</c:v>
                </c:pt>
                <c:pt idx="52" formatCode="0%">
                  <c:v>0.59432399999999996</c:v>
                </c:pt>
                <c:pt idx="53" formatCode="0%">
                  <c:v>0.61160800000000004</c:v>
                </c:pt>
                <c:pt idx="54" formatCode="0%">
                  <c:v>0.55052500000000004</c:v>
                </c:pt>
                <c:pt idx="55" formatCode="0%">
                  <c:v>0.50751299999999999</c:v>
                </c:pt>
                <c:pt idx="56" formatCode="0%">
                  <c:v>0.52960799999999997</c:v>
                </c:pt>
                <c:pt idx="57" formatCode="0%">
                  <c:v>0.59118099999999996</c:v>
                </c:pt>
                <c:pt idx="58" formatCode="0%">
                  <c:v>0.58155800000000002</c:v>
                </c:pt>
                <c:pt idx="59" formatCode="0%">
                  <c:v>0.61543799999999993</c:v>
                </c:pt>
                <c:pt idx="60" formatCode="0%">
                  <c:v>0.615143</c:v>
                </c:pt>
                <c:pt idx="61" formatCode="0%">
                  <c:v>0.63154299999999997</c:v>
                </c:pt>
                <c:pt idx="62" formatCode="0%">
                  <c:v>0.61308099999999999</c:v>
                </c:pt>
                <c:pt idx="63" formatCode="0%">
                  <c:v>0.64480000000000004</c:v>
                </c:pt>
                <c:pt idx="64" formatCode="0%">
                  <c:v>0.67779600000000007</c:v>
                </c:pt>
                <c:pt idx="65" formatCode="0%">
                  <c:v>0.65118300000000007</c:v>
                </c:pt>
                <c:pt idx="66" formatCode="0%">
                  <c:v>0.66993999999999998</c:v>
                </c:pt>
                <c:pt idx="67" formatCode="0%">
                  <c:v>0.65354000000000001</c:v>
                </c:pt>
                <c:pt idx="68" formatCode="0%">
                  <c:v>0.61308099999999999</c:v>
                </c:pt>
                <c:pt idx="69" formatCode="0%">
                  <c:v>0.60483199999999993</c:v>
                </c:pt>
                <c:pt idx="70" formatCode="0%">
                  <c:v>0.53225999999999996</c:v>
                </c:pt>
                <c:pt idx="71" formatCode="0%">
                  <c:v>0.46607100000000001</c:v>
                </c:pt>
                <c:pt idx="72" formatCode="0%">
                  <c:v>0.40135500000000002</c:v>
                </c:pt>
                <c:pt idx="73" formatCode="0%">
                  <c:v>0.39359699999999997</c:v>
                </c:pt>
                <c:pt idx="74" formatCode="0%">
                  <c:v>0.38917800000000002</c:v>
                </c:pt>
                <c:pt idx="75" formatCode="0%">
                  <c:v>0.50063800000000003</c:v>
                </c:pt>
                <c:pt idx="76" formatCode="0%">
                  <c:v>0.51222599999999996</c:v>
                </c:pt>
                <c:pt idx="77" formatCode="0%">
                  <c:v>0.52076999999999996</c:v>
                </c:pt>
                <c:pt idx="78" formatCode="0%">
                  <c:v>0.53108100000000003</c:v>
                </c:pt>
                <c:pt idx="79" formatCode="0%">
                  <c:v>0.51026199999999999</c:v>
                </c:pt>
                <c:pt idx="80" formatCode="0%">
                  <c:v>0.51566299999999998</c:v>
                </c:pt>
                <c:pt idx="81" formatCode="0%">
                  <c:v>0.46891899999999997</c:v>
                </c:pt>
                <c:pt idx="82" formatCode="0%">
                  <c:v>0.47942599999999996</c:v>
                </c:pt>
                <c:pt idx="83" formatCode="0%">
                  <c:v>0.46508899999999997</c:v>
                </c:pt>
                <c:pt idx="84" formatCode="0%">
                  <c:v>0.46970399999999995</c:v>
                </c:pt>
                <c:pt idx="85" formatCode="0%">
                  <c:v>0.48168500000000003</c:v>
                </c:pt>
                <c:pt idx="86" formatCode="0%">
                  <c:v>0.48414000000000001</c:v>
                </c:pt>
                <c:pt idx="87" formatCode="0%">
                  <c:v>0.48610399999999998</c:v>
                </c:pt>
                <c:pt idx="88" formatCode="0%">
                  <c:v>0.47814999999999996</c:v>
                </c:pt>
                <c:pt idx="89" formatCode="0%">
                  <c:v>0.46214300000000003</c:v>
                </c:pt>
                <c:pt idx="90" formatCode="0%">
                  <c:v>0.45536700000000002</c:v>
                </c:pt>
                <c:pt idx="91" formatCode="0%">
                  <c:v>0.42610199999999998</c:v>
                </c:pt>
                <c:pt idx="92" formatCode="0%">
                  <c:v>0.42374499999999998</c:v>
                </c:pt>
                <c:pt idx="93" formatCode="0%">
                  <c:v>0.37631300000000001</c:v>
                </c:pt>
                <c:pt idx="94" formatCode="0%">
                  <c:v>0.39457900000000001</c:v>
                </c:pt>
                <c:pt idx="95" formatCode="0%">
                  <c:v>0.37474200000000002</c:v>
                </c:pt>
                <c:pt idx="96" formatCode="0%">
                  <c:v>0.40223900000000001</c:v>
                </c:pt>
                <c:pt idx="97" formatCode="0%">
                  <c:v>0.36226999999999998</c:v>
                </c:pt>
                <c:pt idx="98" formatCode="0%">
                  <c:v>0.36560899999999996</c:v>
                </c:pt>
                <c:pt idx="99" formatCode="0%">
                  <c:v>0.36865400000000004</c:v>
                </c:pt>
                <c:pt idx="100" formatCode="0%">
                  <c:v>0.34773600000000005</c:v>
                </c:pt>
                <c:pt idx="101" formatCode="0%">
                  <c:v>0.38524999999999998</c:v>
                </c:pt>
                <c:pt idx="102" formatCode="0%">
                  <c:v>0.33359499999999997</c:v>
                </c:pt>
                <c:pt idx="103" formatCode="0%">
                  <c:v>0.36462699999999998</c:v>
                </c:pt>
                <c:pt idx="104" formatCode="0%">
                  <c:v>0.34312100000000001</c:v>
                </c:pt>
                <c:pt idx="105" formatCode="0%">
                  <c:v>0.368392</c:v>
                </c:pt>
                <c:pt idx="106" formatCode="0%">
                  <c:v>0.36924300000000004</c:v>
                </c:pt>
                <c:pt idx="107" formatCode="0%">
                  <c:v>0.35559299999999999</c:v>
                </c:pt>
                <c:pt idx="108" formatCode="0%">
                  <c:v>0.33182800000000001</c:v>
                </c:pt>
                <c:pt idx="109" formatCode="0%">
                  <c:v>0.40459600000000001</c:v>
                </c:pt>
                <c:pt idx="110" formatCode="0%">
                  <c:v>0.39673999999999998</c:v>
                </c:pt>
                <c:pt idx="111" formatCode="0%">
                  <c:v>0.38122400000000001</c:v>
                </c:pt>
                <c:pt idx="112" formatCode="0%">
                  <c:v>0.41196100000000002</c:v>
                </c:pt>
                <c:pt idx="113" formatCode="0%">
                  <c:v>0.37955399999999995</c:v>
                </c:pt>
                <c:pt idx="114" formatCode="0%">
                  <c:v>0.39074900000000001</c:v>
                </c:pt>
                <c:pt idx="115" formatCode="0%">
                  <c:v>0.38603599999999999</c:v>
                </c:pt>
                <c:pt idx="116" formatCode="0%">
                  <c:v>0.34361199999999997</c:v>
                </c:pt>
                <c:pt idx="117" formatCode="0%">
                  <c:v>0.35686899999999999</c:v>
                </c:pt>
                <c:pt idx="118" formatCode="0%">
                  <c:v>0.32652500000000001</c:v>
                </c:pt>
                <c:pt idx="119" formatCode="0%">
                  <c:v>0.34272799999999998</c:v>
                </c:pt>
                <c:pt idx="120" formatCode="0%">
                  <c:v>0.27644099999999999</c:v>
                </c:pt>
                <c:pt idx="121" formatCode="0%">
                  <c:v>0.271727</c:v>
                </c:pt>
                <c:pt idx="122" formatCode="0%">
                  <c:v>0.262104</c:v>
                </c:pt>
                <c:pt idx="123" formatCode="0%">
                  <c:v>0.26652300000000001</c:v>
                </c:pt>
                <c:pt idx="124" formatCode="0%">
                  <c:v>0.25189</c:v>
                </c:pt>
                <c:pt idx="125" formatCode="0%">
                  <c:v>0.26072899999999999</c:v>
                </c:pt>
                <c:pt idx="126" formatCode="0%">
                  <c:v>0.24815899999999999</c:v>
                </c:pt>
                <c:pt idx="127" formatCode="0%">
                  <c:v>0.21781400000000001</c:v>
                </c:pt>
                <c:pt idx="128" formatCode="0%">
                  <c:v>0.20877899999999999</c:v>
                </c:pt>
                <c:pt idx="129" formatCode="0%">
                  <c:v>0.19031700000000001</c:v>
                </c:pt>
                <c:pt idx="130" formatCode="0%">
                  <c:v>0.186585</c:v>
                </c:pt>
                <c:pt idx="131" formatCode="0%">
                  <c:v>0.183639</c:v>
                </c:pt>
                <c:pt idx="132" formatCode="0%">
                  <c:v>0.16478400000000001</c:v>
                </c:pt>
                <c:pt idx="133" formatCode="0%">
                  <c:v>0.19503100000000001</c:v>
                </c:pt>
                <c:pt idx="134" formatCode="0%">
                  <c:v>0.19562000000000002</c:v>
                </c:pt>
                <c:pt idx="135" formatCode="0%">
                  <c:v>0.17833599999999999</c:v>
                </c:pt>
                <c:pt idx="136" formatCode="0%">
                  <c:v>0.14494699999999999</c:v>
                </c:pt>
                <c:pt idx="137" formatCode="0%">
                  <c:v>0.120986</c:v>
                </c:pt>
                <c:pt idx="138" formatCode="0%">
                  <c:v>0.15034900000000001</c:v>
                </c:pt>
                <c:pt idx="139" formatCode="0%">
                  <c:v>0.159383</c:v>
                </c:pt>
                <c:pt idx="140" formatCode="0%">
                  <c:v>0.10439</c:v>
                </c:pt>
                <c:pt idx="141" formatCode="0%">
                  <c:v>9.7810000000000008E-2</c:v>
                </c:pt>
                <c:pt idx="142" formatCode="0%">
                  <c:v>0.113719</c:v>
                </c:pt>
                <c:pt idx="143" formatCode="0%">
                  <c:v>0.110969</c:v>
                </c:pt>
                <c:pt idx="144" formatCode="0%">
                  <c:v>0.11293300000000001</c:v>
                </c:pt>
                <c:pt idx="145" formatCode="0%">
                  <c:v>0.10389900000000001</c:v>
                </c:pt>
                <c:pt idx="146" formatCode="0%">
                  <c:v>9.3391000000000002E-2</c:v>
                </c:pt>
                <c:pt idx="147" formatCode="0%">
                  <c:v>0.10213100000000001</c:v>
                </c:pt>
                <c:pt idx="148" formatCode="0%">
                  <c:v>0.148974</c:v>
                </c:pt>
                <c:pt idx="149" formatCode="0%">
                  <c:v>0.156634</c:v>
                </c:pt>
                <c:pt idx="150" formatCode="0%">
                  <c:v>0.17077500000000001</c:v>
                </c:pt>
                <c:pt idx="151" formatCode="0%">
                  <c:v>0.19120100000000001</c:v>
                </c:pt>
                <c:pt idx="152" formatCode="0%">
                  <c:v>0.21535900000000002</c:v>
                </c:pt>
                <c:pt idx="153" formatCode="0%">
                  <c:v>0.17391699999999999</c:v>
                </c:pt>
                <c:pt idx="154" formatCode="0%">
                  <c:v>0.17696200000000001</c:v>
                </c:pt>
                <c:pt idx="155" formatCode="0%">
                  <c:v>0.16056200000000001</c:v>
                </c:pt>
                <c:pt idx="156" formatCode="0%">
                  <c:v>0.17097100000000001</c:v>
                </c:pt>
                <c:pt idx="157" formatCode="0%">
                  <c:v>0.181086</c:v>
                </c:pt>
                <c:pt idx="158" formatCode="0%">
                  <c:v>0.18835299999999999</c:v>
                </c:pt>
                <c:pt idx="159" formatCode="0%">
                  <c:v>0.142983</c:v>
                </c:pt>
                <c:pt idx="160" formatCode="0%">
                  <c:v>0.159383</c:v>
                </c:pt>
                <c:pt idx="161" formatCode="0%">
                  <c:v>0.153589</c:v>
                </c:pt>
                <c:pt idx="162" formatCode="0%">
                  <c:v>0.15034900000000001</c:v>
                </c:pt>
                <c:pt idx="163" formatCode="0%">
                  <c:v>0.161937</c:v>
                </c:pt>
                <c:pt idx="164" formatCode="0%">
                  <c:v>0.12206599999999999</c:v>
                </c:pt>
                <c:pt idx="165" formatCode="0%">
                  <c:v>0.15800800000000001</c:v>
                </c:pt>
                <c:pt idx="166" formatCode="0%">
                  <c:v>0.146617</c:v>
                </c:pt>
                <c:pt idx="167" formatCode="0%">
                  <c:v>0.13709099999999999</c:v>
                </c:pt>
                <c:pt idx="168" formatCode="0%">
                  <c:v>0.13119899999999998</c:v>
                </c:pt>
                <c:pt idx="169" formatCode="0%">
                  <c:v>0.101247</c:v>
                </c:pt>
                <c:pt idx="170" formatCode="0%">
                  <c:v>6.2064000000000001E-2</c:v>
                </c:pt>
                <c:pt idx="171" formatCode="0%">
                  <c:v>7.2767999999999999E-2</c:v>
                </c:pt>
                <c:pt idx="172" formatCode="0%">
                  <c:v>4.5172999999999998E-2</c:v>
                </c:pt>
                <c:pt idx="173" formatCode="0%">
                  <c:v>5.6073999999999999E-2</c:v>
                </c:pt>
                <c:pt idx="174" formatCode="0%">
                  <c:v>6.8446999999999994E-2</c:v>
                </c:pt>
                <c:pt idx="175" formatCode="0%">
                  <c:v>0.145733</c:v>
                </c:pt>
                <c:pt idx="176" formatCode="0%">
                  <c:v>0.16458800000000001</c:v>
                </c:pt>
                <c:pt idx="177" formatCode="0%">
                  <c:v>0.13984099999999999</c:v>
                </c:pt>
                <c:pt idx="178" formatCode="0%">
                  <c:v>0.16606100000000001</c:v>
                </c:pt>
                <c:pt idx="179" formatCode="0%">
                  <c:v>0.172542</c:v>
                </c:pt>
                <c:pt idx="180" formatCode="0%">
                  <c:v>0.17598</c:v>
                </c:pt>
                <c:pt idx="181" formatCode="0%">
                  <c:v>0.180202</c:v>
                </c:pt>
                <c:pt idx="182" formatCode="0%">
                  <c:v>0.20485100000000001</c:v>
                </c:pt>
                <c:pt idx="183" formatCode="0%">
                  <c:v>0.21516300000000002</c:v>
                </c:pt>
                <c:pt idx="184" formatCode="0%">
                  <c:v>0.18354099999999998</c:v>
                </c:pt>
                <c:pt idx="185" formatCode="0%">
                  <c:v>0.186193</c:v>
                </c:pt>
                <c:pt idx="186" formatCode="0%">
                  <c:v>0.19444199999999998</c:v>
                </c:pt>
                <c:pt idx="187" formatCode="0%">
                  <c:v>0.20239599999999999</c:v>
                </c:pt>
                <c:pt idx="188" formatCode="0%">
                  <c:v>0.19434399999999999</c:v>
                </c:pt>
                <c:pt idx="189" formatCode="0%">
                  <c:v>0.177256</c:v>
                </c:pt>
                <c:pt idx="190" formatCode="0%">
                  <c:v>0.168713</c:v>
                </c:pt>
                <c:pt idx="191" formatCode="0%">
                  <c:v>0.11411199999999999</c:v>
                </c:pt>
                <c:pt idx="192" formatCode="0%">
                  <c:v>0.11038000000000001</c:v>
                </c:pt>
                <c:pt idx="193" formatCode="0%">
                  <c:v>0.11185299999999999</c:v>
                </c:pt>
                <c:pt idx="194" formatCode="0%">
                  <c:v>0</c:v>
                </c:pt>
                <c:pt idx="195" formatCode="0%">
                  <c:v>7.3651999999999995E-2</c:v>
                </c:pt>
                <c:pt idx="196" formatCode="0%">
                  <c:v>7.2571999999999998E-2</c:v>
                </c:pt>
                <c:pt idx="197" formatCode="0%">
                  <c:v>5.2637000000000003E-2</c:v>
                </c:pt>
                <c:pt idx="198" formatCode="0%">
                  <c:v>4.7923E-2</c:v>
                </c:pt>
                <c:pt idx="199" formatCode="0%">
                  <c:v>4.6449999999999998E-2</c:v>
                </c:pt>
                <c:pt idx="200" formatCode="0%">
                  <c:v>5.0476E-2</c:v>
                </c:pt>
                <c:pt idx="201" formatCode="0%">
                  <c:v>6.4519000000000007E-2</c:v>
                </c:pt>
                <c:pt idx="202" formatCode="0%">
                  <c:v>8.1998999999999989E-2</c:v>
                </c:pt>
                <c:pt idx="203" formatCode="0%">
                  <c:v>8.5044000000000008E-2</c:v>
                </c:pt>
                <c:pt idx="204" formatCode="0%">
                  <c:v>6.9919999999999996E-2</c:v>
                </c:pt>
                <c:pt idx="205" formatCode="0%">
                  <c:v>8.6418999999999996E-2</c:v>
                </c:pt>
                <c:pt idx="206" formatCode="0%">
                  <c:v>0.112737</c:v>
                </c:pt>
                <c:pt idx="207" formatCode="0%">
                  <c:v>0.116272</c:v>
                </c:pt>
                <c:pt idx="208" formatCode="0%">
                  <c:v>0.108514</c:v>
                </c:pt>
                <c:pt idx="209" formatCode="0%">
                  <c:v>9.6336999999999992E-2</c:v>
                </c:pt>
                <c:pt idx="210" formatCode="0%">
                  <c:v>0.106943</c:v>
                </c:pt>
                <c:pt idx="211" formatCode="0%">
                  <c:v>8.9463000000000015E-2</c:v>
                </c:pt>
                <c:pt idx="212" formatCode="0%">
                  <c:v>8.7891999999999998E-2</c:v>
                </c:pt>
                <c:pt idx="213" formatCode="0%">
                  <c:v>9.8988999999999994E-2</c:v>
                </c:pt>
                <c:pt idx="214" formatCode="0%">
                  <c:v>0.101738</c:v>
                </c:pt>
                <c:pt idx="215" formatCode="0%">
                  <c:v>0.11038000000000001</c:v>
                </c:pt>
                <c:pt idx="216" formatCode="0%">
                  <c:v>9.2409000000000005E-2</c:v>
                </c:pt>
                <c:pt idx="217" formatCode="0%">
                  <c:v>5.4306E-2</c:v>
                </c:pt>
                <c:pt idx="218" formatCode="0%">
                  <c:v>5.3815000000000002E-2</c:v>
                </c:pt>
                <c:pt idx="219" formatCode="0%">
                  <c:v>3.5647999999999999E-2</c:v>
                </c:pt>
                <c:pt idx="220" formatCode="0%">
                  <c:v>2.3077999999999998E-2</c:v>
                </c:pt>
                <c:pt idx="221" formatCode="0%">
                  <c:v>4.4583999999999999E-2</c:v>
                </c:pt>
                <c:pt idx="222" formatCode="0%">
                  <c:v>3.8987000000000001E-2</c:v>
                </c:pt>
                <c:pt idx="223" formatCode="0%">
                  <c:v>5.0868999999999998E-2</c:v>
                </c:pt>
                <c:pt idx="224" formatCode="0%">
                  <c:v>7.8268000000000004E-2</c:v>
                </c:pt>
                <c:pt idx="225" formatCode="0%">
                  <c:v>8.7597000000000008E-2</c:v>
                </c:pt>
                <c:pt idx="226" formatCode="0%">
                  <c:v>7.4928999999999996E-2</c:v>
                </c:pt>
                <c:pt idx="227" formatCode="0%">
                  <c:v>8.6026000000000005E-2</c:v>
                </c:pt>
                <c:pt idx="228" formatCode="0%">
                  <c:v>9.0640999999999999E-2</c:v>
                </c:pt>
                <c:pt idx="229" formatCode="0%">
                  <c:v>9.8300999999999999E-2</c:v>
                </c:pt>
                <c:pt idx="230" formatCode="0%">
                  <c:v>8.8873999999999995E-2</c:v>
                </c:pt>
                <c:pt idx="231" formatCode="0%">
                  <c:v>0.10419299999999999</c:v>
                </c:pt>
                <c:pt idx="232" formatCode="0%">
                  <c:v>9.7712000000000007E-2</c:v>
                </c:pt>
                <c:pt idx="233" formatCode="0%">
                  <c:v>8.2784999999999997E-2</c:v>
                </c:pt>
                <c:pt idx="234" formatCode="0%">
                  <c:v>7.5714000000000004E-2</c:v>
                </c:pt>
                <c:pt idx="235" formatCode="0%">
                  <c:v>5.3128000000000002E-2</c:v>
                </c:pt>
                <c:pt idx="236" formatCode="0%">
                  <c:v>4.5860999999999999E-2</c:v>
                </c:pt>
                <c:pt idx="237" formatCode="0%">
                  <c:v>4.3013000000000003E-2</c:v>
                </c:pt>
                <c:pt idx="238" formatCode="0%">
                  <c:v>3.5548999999999997E-2</c:v>
                </c:pt>
                <c:pt idx="239" formatCode="0%">
                  <c:v>6.87E-4</c:v>
                </c:pt>
                <c:pt idx="240" formatCode="0%">
                  <c:v>-8.0529999999999994E-3</c:v>
                </c:pt>
                <c:pt idx="241" formatCode="0%">
                  <c:v>-2.4452999999999999E-2</c:v>
                </c:pt>
                <c:pt idx="242" formatCode="0%">
                  <c:v>1.3945000000000001E-2</c:v>
                </c:pt>
                <c:pt idx="243" formatCode="0%">
                  <c:v>2.2685E-2</c:v>
                </c:pt>
                <c:pt idx="244" formatCode="0%">
                  <c:v>3.6923999999999998E-2</c:v>
                </c:pt>
              </c:numCache>
            </c:numRef>
          </c:val>
          <c:smooth val="0"/>
          <c:extLst>
            <c:ext xmlns:c16="http://schemas.microsoft.com/office/drawing/2014/chart" uri="{C3380CC4-5D6E-409C-BE32-E72D297353CC}">
              <c16:uniqueId val="{00000000-692B-4F0F-B1B7-FD10878A2A58}"/>
            </c:ext>
          </c:extLst>
        </c:ser>
        <c:ser>
          <c:idx val="1"/>
          <c:order val="1"/>
          <c:tx>
            <c:strRef>
              <c:f>'1y'!$D$2</c:f>
              <c:strCache>
                <c:ptCount val="1"/>
                <c:pt idx="0">
                  <c:v>ABX</c:v>
                </c:pt>
              </c:strCache>
            </c:strRef>
          </c:tx>
          <c:spPr>
            <a:ln w="28575" cap="rnd">
              <a:solidFill>
                <a:schemeClr val="bg1">
                  <a:lumMod val="65000"/>
                </a:schemeClr>
              </a:solidFill>
              <a:round/>
            </a:ln>
            <a:effectLst/>
          </c:spPr>
          <c:marker>
            <c:symbol val="none"/>
          </c:marker>
          <c:cat>
            <c:numRef>
              <c:f>'1y'!$B$3:$B$247</c:f>
              <c:numCache>
                <c:formatCode>General</c:formatCode>
                <c:ptCount val="245"/>
                <c:pt idx="2" formatCode="mmm\ yyyy">
                  <c:v>45856</c:v>
                </c:pt>
                <c:pt idx="3" formatCode="mmm\ yyyy">
                  <c:v>45855</c:v>
                </c:pt>
                <c:pt idx="4" formatCode="mmm\ yyyy">
                  <c:v>45854</c:v>
                </c:pt>
                <c:pt idx="5" formatCode="mmm\ yyyy">
                  <c:v>45853</c:v>
                </c:pt>
                <c:pt idx="6" formatCode="mmm\ yyyy">
                  <c:v>45852</c:v>
                </c:pt>
                <c:pt idx="7" formatCode="mmm\ yyyy">
                  <c:v>45849</c:v>
                </c:pt>
                <c:pt idx="8" formatCode="mmm\ yyyy">
                  <c:v>45848</c:v>
                </c:pt>
                <c:pt idx="9" formatCode="mmm\ yyyy">
                  <c:v>45847</c:v>
                </c:pt>
                <c:pt idx="10" formatCode="mmm\ yyyy">
                  <c:v>45846</c:v>
                </c:pt>
                <c:pt idx="11" formatCode="mmm\ yyyy">
                  <c:v>45845</c:v>
                </c:pt>
                <c:pt idx="12" formatCode="mmm\ yyyy">
                  <c:v>45842</c:v>
                </c:pt>
                <c:pt idx="13" formatCode="mmm\ yyyy">
                  <c:v>45841</c:v>
                </c:pt>
                <c:pt idx="14" formatCode="mmm\ yyyy">
                  <c:v>45840</c:v>
                </c:pt>
                <c:pt idx="15" formatCode="mmm\ yyyy">
                  <c:v>45838</c:v>
                </c:pt>
                <c:pt idx="16" formatCode="mmm\ yyyy">
                  <c:v>45835</c:v>
                </c:pt>
                <c:pt idx="17" formatCode="mmm\ yyyy">
                  <c:v>45834</c:v>
                </c:pt>
                <c:pt idx="18" formatCode="mmm\ yyyy">
                  <c:v>45833</c:v>
                </c:pt>
                <c:pt idx="19" formatCode="mmm\ yyyy">
                  <c:v>45832</c:v>
                </c:pt>
                <c:pt idx="20" formatCode="mmm\ yyyy">
                  <c:v>45831</c:v>
                </c:pt>
                <c:pt idx="21" formatCode="mmm\ yyyy">
                  <c:v>45828</c:v>
                </c:pt>
                <c:pt idx="22" formatCode="mmm\ yyyy">
                  <c:v>45827</c:v>
                </c:pt>
                <c:pt idx="23" formatCode="mmm\ yyyy">
                  <c:v>45826</c:v>
                </c:pt>
                <c:pt idx="24" formatCode="mmm\ yyyy">
                  <c:v>45825</c:v>
                </c:pt>
                <c:pt idx="25" formatCode="mmm\ yyyy">
                  <c:v>45824</c:v>
                </c:pt>
                <c:pt idx="26" formatCode="mmm\ yyyy">
                  <c:v>45821</c:v>
                </c:pt>
                <c:pt idx="27" formatCode="mmm\ yyyy">
                  <c:v>45820</c:v>
                </c:pt>
                <c:pt idx="28" formatCode="mmm\ yyyy">
                  <c:v>45819</c:v>
                </c:pt>
                <c:pt idx="29" formatCode="mmm\ yyyy">
                  <c:v>45818</c:v>
                </c:pt>
                <c:pt idx="30" formatCode="mmm\ yyyy">
                  <c:v>45817</c:v>
                </c:pt>
                <c:pt idx="31" formatCode="mmm\ yyyy">
                  <c:v>45814</c:v>
                </c:pt>
                <c:pt idx="32" formatCode="mmm\ yyyy">
                  <c:v>45813</c:v>
                </c:pt>
                <c:pt idx="33" formatCode="mmm\ yyyy">
                  <c:v>45812</c:v>
                </c:pt>
                <c:pt idx="34" formatCode="mmm\ yyyy">
                  <c:v>45811</c:v>
                </c:pt>
                <c:pt idx="35" formatCode="mmm\ yyyy">
                  <c:v>45810</c:v>
                </c:pt>
                <c:pt idx="36" formatCode="mmm\ yyyy">
                  <c:v>45807</c:v>
                </c:pt>
                <c:pt idx="37" formatCode="mmm\ yyyy">
                  <c:v>45806</c:v>
                </c:pt>
                <c:pt idx="38" formatCode="mmm\ yyyy">
                  <c:v>45805</c:v>
                </c:pt>
                <c:pt idx="39" formatCode="mmm\ yyyy">
                  <c:v>45804</c:v>
                </c:pt>
                <c:pt idx="40" formatCode="mmm\ yyyy">
                  <c:v>45803</c:v>
                </c:pt>
                <c:pt idx="41" formatCode="mmm\ yyyy">
                  <c:v>45800</c:v>
                </c:pt>
                <c:pt idx="42" formatCode="mmm\ yyyy">
                  <c:v>45799</c:v>
                </c:pt>
                <c:pt idx="43" formatCode="mmm\ yyyy">
                  <c:v>45798</c:v>
                </c:pt>
                <c:pt idx="44" formatCode="mmm\ yyyy">
                  <c:v>45797</c:v>
                </c:pt>
                <c:pt idx="45" formatCode="mmm\ yyyy">
                  <c:v>45793</c:v>
                </c:pt>
                <c:pt idx="46" formatCode="mmm\ yyyy">
                  <c:v>45792</c:v>
                </c:pt>
                <c:pt idx="47" formatCode="mmm\ yyyy">
                  <c:v>45791</c:v>
                </c:pt>
                <c:pt idx="48" formatCode="mmm\ yyyy">
                  <c:v>45790</c:v>
                </c:pt>
                <c:pt idx="49" formatCode="mmm\ yyyy">
                  <c:v>45789</c:v>
                </c:pt>
                <c:pt idx="50" formatCode="mmm\ yyyy">
                  <c:v>45786</c:v>
                </c:pt>
                <c:pt idx="51" formatCode="mmm\ yyyy">
                  <c:v>45785</c:v>
                </c:pt>
                <c:pt idx="52" formatCode="mmm\ yyyy">
                  <c:v>45784</c:v>
                </c:pt>
                <c:pt idx="53" formatCode="mmm\ yyyy">
                  <c:v>45783</c:v>
                </c:pt>
                <c:pt idx="54" formatCode="mmm\ yyyy">
                  <c:v>45782</c:v>
                </c:pt>
                <c:pt idx="55" formatCode="mmm\ yyyy">
                  <c:v>45779</c:v>
                </c:pt>
                <c:pt idx="56" formatCode="mmm\ yyyy">
                  <c:v>45778</c:v>
                </c:pt>
                <c:pt idx="57" formatCode="mmm\ yyyy">
                  <c:v>45777</c:v>
                </c:pt>
                <c:pt idx="58" formatCode="mmm\ yyyy">
                  <c:v>45776</c:v>
                </c:pt>
                <c:pt idx="59" formatCode="mmm\ yyyy">
                  <c:v>45775</c:v>
                </c:pt>
                <c:pt idx="60" formatCode="mmm\ yyyy">
                  <c:v>45772</c:v>
                </c:pt>
                <c:pt idx="61" formatCode="mmm\ yyyy">
                  <c:v>45771</c:v>
                </c:pt>
                <c:pt idx="62" formatCode="mmm\ yyyy">
                  <c:v>45770</c:v>
                </c:pt>
                <c:pt idx="63" formatCode="mmm\ yyyy">
                  <c:v>45769</c:v>
                </c:pt>
                <c:pt idx="64" formatCode="mmm\ yyyy">
                  <c:v>45768</c:v>
                </c:pt>
                <c:pt idx="65" formatCode="mmm\ yyyy">
                  <c:v>45764</c:v>
                </c:pt>
                <c:pt idx="66" formatCode="mmm\ yyyy">
                  <c:v>45763</c:v>
                </c:pt>
                <c:pt idx="67" formatCode="mmm\ yyyy">
                  <c:v>45762</c:v>
                </c:pt>
                <c:pt idx="68" formatCode="mmm\ yyyy">
                  <c:v>45761</c:v>
                </c:pt>
                <c:pt idx="69" formatCode="mmm\ yyyy">
                  <c:v>45758</c:v>
                </c:pt>
                <c:pt idx="70" formatCode="mmm\ yyyy">
                  <c:v>45757</c:v>
                </c:pt>
                <c:pt idx="71" formatCode="mmm\ yyyy">
                  <c:v>45756</c:v>
                </c:pt>
                <c:pt idx="72" formatCode="mmm\ yyyy">
                  <c:v>45755</c:v>
                </c:pt>
                <c:pt idx="73" formatCode="mmm\ yyyy">
                  <c:v>45754</c:v>
                </c:pt>
                <c:pt idx="74" formatCode="mmm\ yyyy">
                  <c:v>45751</c:v>
                </c:pt>
                <c:pt idx="75" formatCode="mmm\ yyyy">
                  <c:v>45750</c:v>
                </c:pt>
                <c:pt idx="76" formatCode="mmm\ yyyy">
                  <c:v>45749</c:v>
                </c:pt>
                <c:pt idx="77" formatCode="mmm\ yyyy">
                  <c:v>45748</c:v>
                </c:pt>
                <c:pt idx="78" formatCode="mmm\ yyyy">
                  <c:v>45747</c:v>
                </c:pt>
                <c:pt idx="79" formatCode="mmm\ yyyy">
                  <c:v>45744</c:v>
                </c:pt>
                <c:pt idx="80" formatCode="mmm\ yyyy">
                  <c:v>45743</c:v>
                </c:pt>
                <c:pt idx="81" formatCode="mmm\ yyyy">
                  <c:v>45742</c:v>
                </c:pt>
                <c:pt idx="82" formatCode="mmm\ yyyy">
                  <c:v>45741</c:v>
                </c:pt>
                <c:pt idx="83" formatCode="mmm\ yyyy">
                  <c:v>45740</c:v>
                </c:pt>
                <c:pt idx="84" formatCode="mmm\ yyyy">
                  <c:v>45737</c:v>
                </c:pt>
                <c:pt idx="85" formatCode="mmm\ yyyy">
                  <c:v>45736</c:v>
                </c:pt>
                <c:pt idx="86" formatCode="mmm\ yyyy">
                  <c:v>45735</c:v>
                </c:pt>
                <c:pt idx="87" formatCode="mmm\ yyyy">
                  <c:v>45734</c:v>
                </c:pt>
                <c:pt idx="88" formatCode="mmm\ yyyy">
                  <c:v>45733</c:v>
                </c:pt>
                <c:pt idx="89" formatCode="mmm\ yyyy">
                  <c:v>45730</c:v>
                </c:pt>
                <c:pt idx="90" formatCode="mmm\ yyyy">
                  <c:v>45729</c:v>
                </c:pt>
                <c:pt idx="91" formatCode="mmm\ yyyy">
                  <c:v>45728</c:v>
                </c:pt>
                <c:pt idx="92" formatCode="mmm\ yyyy">
                  <c:v>45727</c:v>
                </c:pt>
                <c:pt idx="93" formatCode="mmm\ yyyy">
                  <c:v>45726</c:v>
                </c:pt>
                <c:pt idx="94" formatCode="mmm\ yyyy">
                  <c:v>45723</c:v>
                </c:pt>
                <c:pt idx="95" formatCode="mmm\ yyyy">
                  <c:v>45722</c:v>
                </c:pt>
                <c:pt idx="96" formatCode="mmm\ yyyy">
                  <c:v>45721</c:v>
                </c:pt>
                <c:pt idx="97" formatCode="mmm\ yyyy">
                  <c:v>45720</c:v>
                </c:pt>
                <c:pt idx="98" formatCode="mmm\ yyyy">
                  <c:v>45719</c:v>
                </c:pt>
                <c:pt idx="99" formatCode="mmm\ yyyy">
                  <c:v>45716</c:v>
                </c:pt>
                <c:pt idx="100" formatCode="mmm\ yyyy">
                  <c:v>45715</c:v>
                </c:pt>
                <c:pt idx="101" formatCode="mmm\ yyyy">
                  <c:v>45714</c:v>
                </c:pt>
                <c:pt idx="102" formatCode="mmm\ yyyy">
                  <c:v>45713</c:v>
                </c:pt>
                <c:pt idx="103" formatCode="mmm\ yyyy">
                  <c:v>45712</c:v>
                </c:pt>
                <c:pt idx="104" formatCode="mmm\ yyyy">
                  <c:v>45709</c:v>
                </c:pt>
                <c:pt idx="105" formatCode="mmm\ yyyy">
                  <c:v>45708</c:v>
                </c:pt>
                <c:pt idx="106" formatCode="mmm\ yyyy">
                  <c:v>45707</c:v>
                </c:pt>
                <c:pt idx="107" formatCode="mmm\ yyyy">
                  <c:v>45706</c:v>
                </c:pt>
                <c:pt idx="108" formatCode="mmm\ yyyy">
                  <c:v>45702</c:v>
                </c:pt>
                <c:pt idx="109" formatCode="mmm\ yyyy">
                  <c:v>45701</c:v>
                </c:pt>
                <c:pt idx="110" formatCode="mmm\ yyyy">
                  <c:v>45700</c:v>
                </c:pt>
                <c:pt idx="111" formatCode="mmm\ yyyy">
                  <c:v>45699</c:v>
                </c:pt>
                <c:pt idx="112" formatCode="mmm\ yyyy">
                  <c:v>45698</c:v>
                </c:pt>
                <c:pt idx="113" formatCode="mmm\ yyyy">
                  <c:v>45695</c:v>
                </c:pt>
                <c:pt idx="114" formatCode="mmm\ yyyy">
                  <c:v>45694</c:v>
                </c:pt>
                <c:pt idx="115" formatCode="mmm\ yyyy">
                  <c:v>45693</c:v>
                </c:pt>
                <c:pt idx="116" formatCode="mmm\ yyyy">
                  <c:v>45692</c:v>
                </c:pt>
                <c:pt idx="117" formatCode="mmm\ yyyy">
                  <c:v>45691</c:v>
                </c:pt>
                <c:pt idx="118" formatCode="mmm\ yyyy">
                  <c:v>45688</c:v>
                </c:pt>
                <c:pt idx="119" formatCode="mmm\ yyyy">
                  <c:v>45687</c:v>
                </c:pt>
                <c:pt idx="120" formatCode="mmm\ yyyy">
                  <c:v>45686</c:v>
                </c:pt>
                <c:pt idx="121" formatCode="mmm\ yyyy">
                  <c:v>45685</c:v>
                </c:pt>
                <c:pt idx="122" formatCode="mmm\ yyyy">
                  <c:v>45684</c:v>
                </c:pt>
                <c:pt idx="123" formatCode="mmm\ yyyy">
                  <c:v>45681</c:v>
                </c:pt>
                <c:pt idx="124" formatCode="mmm\ yyyy">
                  <c:v>45680</c:v>
                </c:pt>
                <c:pt idx="125" formatCode="mmm\ yyyy">
                  <c:v>45679</c:v>
                </c:pt>
                <c:pt idx="126" formatCode="mmm\ yyyy">
                  <c:v>45678</c:v>
                </c:pt>
                <c:pt idx="127" formatCode="mmm\ yyyy">
                  <c:v>45677</c:v>
                </c:pt>
                <c:pt idx="128" formatCode="mmm\ yyyy">
                  <c:v>45674</c:v>
                </c:pt>
                <c:pt idx="129" formatCode="mmm\ yyyy">
                  <c:v>45673</c:v>
                </c:pt>
                <c:pt idx="130" formatCode="mmm\ yyyy">
                  <c:v>45672</c:v>
                </c:pt>
                <c:pt idx="131" formatCode="mmm\ yyyy">
                  <c:v>45671</c:v>
                </c:pt>
                <c:pt idx="132" formatCode="mmm\ yyyy">
                  <c:v>45670</c:v>
                </c:pt>
                <c:pt idx="133" formatCode="mmm\ yyyy">
                  <c:v>45667</c:v>
                </c:pt>
                <c:pt idx="134" formatCode="mmm\ yyyy">
                  <c:v>45666</c:v>
                </c:pt>
                <c:pt idx="135" formatCode="mmm\ yyyy">
                  <c:v>45665</c:v>
                </c:pt>
                <c:pt idx="136" formatCode="mmm\ yyyy">
                  <c:v>45664</c:v>
                </c:pt>
                <c:pt idx="137" formatCode="mmm\ yyyy">
                  <c:v>45663</c:v>
                </c:pt>
                <c:pt idx="138" formatCode="mmm\ yyyy">
                  <c:v>45660</c:v>
                </c:pt>
                <c:pt idx="139" formatCode="mmm\ yyyy">
                  <c:v>45659</c:v>
                </c:pt>
                <c:pt idx="140" formatCode="mmm\ yyyy">
                  <c:v>45657</c:v>
                </c:pt>
                <c:pt idx="141" formatCode="mmm\ yyyy">
                  <c:v>45656</c:v>
                </c:pt>
                <c:pt idx="142" formatCode="mmm\ yyyy">
                  <c:v>45653</c:v>
                </c:pt>
                <c:pt idx="143" formatCode="mmm\ yyyy">
                  <c:v>45650</c:v>
                </c:pt>
                <c:pt idx="144" formatCode="mmm\ yyyy">
                  <c:v>45649</c:v>
                </c:pt>
                <c:pt idx="145" formatCode="mmm\ yyyy">
                  <c:v>45646</c:v>
                </c:pt>
                <c:pt idx="146" formatCode="mmm\ yyyy">
                  <c:v>45645</c:v>
                </c:pt>
                <c:pt idx="147" formatCode="mmm\ yyyy">
                  <c:v>45644</c:v>
                </c:pt>
                <c:pt idx="148" formatCode="mmm\ yyyy">
                  <c:v>45643</c:v>
                </c:pt>
                <c:pt idx="149" formatCode="mmm\ yyyy">
                  <c:v>45642</c:v>
                </c:pt>
                <c:pt idx="150" formatCode="mmm\ yyyy">
                  <c:v>45639</c:v>
                </c:pt>
                <c:pt idx="151" formatCode="mmm\ yyyy">
                  <c:v>45638</c:v>
                </c:pt>
                <c:pt idx="152" formatCode="mmm\ yyyy">
                  <c:v>45637</c:v>
                </c:pt>
                <c:pt idx="153" formatCode="mmm\ yyyy">
                  <c:v>45636</c:v>
                </c:pt>
                <c:pt idx="154" formatCode="mmm\ yyyy">
                  <c:v>45635</c:v>
                </c:pt>
                <c:pt idx="155" formatCode="mmm\ yyyy">
                  <c:v>45632</c:v>
                </c:pt>
                <c:pt idx="156" formatCode="mmm\ yyyy">
                  <c:v>45631</c:v>
                </c:pt>
                <c:pt idx="157" formatCode="mmm\ yyyy">
                  <c:v>45630</c:v>
                </c:pt>
                <c:pt idx="158" formatCode="mmm\ yyyy">
                  <c:v>45629</c:v>
                </c:pt>
                <c:pt idx="159" formatCode="mmm\ yyyy">
                  <c:v>45628</c:v>
                </c:pt>
                <c:pt idx="160" formatCode="mmm\ yyyy">
                  <c:v>45625</c:v>
                </c:pt>
                <c:pt idx="161" formatCode="mmm\ yyyy">
                  <c:v>45624</c:v>
                </c:pt>
                <c:pt idx="162" formatCode="mmm\ yyyy">
                  <c:v>45623</c:v>
                </c:pt>
                <c:pt idx="163" formatCode="mmm\ yyyy">
                  <c:v>45622</c:v>
                </c:pt>
                <c:pt idx="164" formatCode="mmm\ yyyy">
                  <c:v>45621</c:v>
                </c:pt>
                <c:pt idx="165" formatCode="mmm\ yyyy">
                  <c:v>45618</c:v>
                </c:pt>
                <c:pt idx="166" formatCode="mmm\ yyyy">
                  <c:v>45617</c:v>
                </c:pt>
                <c:pt idx="167" formatCode="mmm\ yyyy">
                  <c:v>45616</c:v>
                </c:pt>
                <c:pt idx="168" formatCode="mmm\ yyyy">
                  <c:v>45615</c:v>
                </c:pt>
                <c:pt idx="169" formatCode="mmm\ yyyy">
                  <c:v>45614</c:v>
                </c:pt>
                <c:pt idx="170" formatCode="mmm\ yyyy">
                  <c:v>45611</c:v>
                </c:pt>
                <c:pt idx="171" formatCode="mmm\ yyyy">
                  <c:v>45610</c:v>
                </c:pt>
                <c:pt idx="172" formatCode="mmm\ yyyy">
                  <c:v>45609</c:v>
                </c:pt>
                <c:pt idx="173" formatCode="mmm\ yyyy">
                  <c:v>45608</c:v>
                </c:pt>
                <c:pt idx="174" formatCode="mmm\ yyyy">
                  <c:v>45607</c:v>
                </c:pt>
                <c:pt idx="175" formatCode="mmm\ yyyy">
                  <c:v>45604</c:v>
                </c:pt>
                <c:pt idx="176" formatCode="mmm\ yyyy">
                  <c:v>45603</c:v>
                </c:pt>
                <c:pt idx="177" formatCode="mmm\ yyyy">
                  <c:v>45602</c:v>
                </c:pt>
                <c:pt idx="178" formatCode="mmm\ yyyy">
                  <c:v>45601</c:v>
                </c:pt>
                <c:pt idx="179" formatCode="mmm\ yyyy">
                  <c:v>45600</c:v>
                </c:pt>
                <c:pt idx="180" formatCode="mmm\ yyyy">
                  <c:v>45597</c:v>
                </c:pt>
                <c:pt idx="181" formatCode="mmm\ yyyy">
                  <c:v>45596</c:v>
                </c:pt>
                <c:pt idx="182" formatCode="mmm\ yyyy">
                  <c:v>45595</c:v>
                </c:pt>
                <c:pt idx="183" formatCode="mmm\ yyyy">
                  <c:v>45594</c:v>
                </c:pt>
                <c:pt idx="184" formatCode="mmm\ yyyy">
                  <c:v>45593</c:v>
                </c:pt>
                <c:pt idx="185" formatCode="mmm\ yyyy">
                  <c:v>45590</c:v>
                </c:pt>
                <c:pt idx="186" formatCode="mmm\ yyyy">
                  <c:v>45589</c:v>
                </c:pt>
                <c:pt idx="187" formatCode="mmm\ yyyy">
                  <c:v>45588</c:v>
                </c:pt>
                <c:pt idx="188" formatCode="mmm\ yyyy">
                  <c:v>45587</c:v>
                </c:pt>
                <c:pt idx="189" formatCode="mmm\ yyyy">
                  <c:v>45586</c:v>
                </c:pt>
                <c:pt idx="190" formatCode="mmm\ yyyy">
                  <c:v>45583</c:v>
                </c:pt>
                <c:pt idx="191" formatCode="mmm\ yyyy">
                  <c:v>45582</c:v>
                </c:pt>
                <c:pt idx="192" formatCode="mmm\ yyyy">
                  <c:v>45581</c:v>
                </c:pt>
                <c:pt idx="193" formatCode="mmm\ yyyy">
                  <c:v>45580</c:v>
                </c:pt>
                <c:pt idx="194" formatCode="mmm\ yyyy">
                  <c:v>45579</c:v>
                </c:pt>
                <c:pt idx="195" formatCode="mmm\ yyyy">
                  <c:v>45576</c:v>
                </c:pt>
                <c:pt idx="196" formatCode="mmm\ yyyy">
                  <c:v>45575</c:v>
                </c:pt>
                <c:pt idx="197" formatCode="mmm\ yyyy">
                  <c:v>45574</c:v>
                </c:pt>
                <c:pt idx="198" formatCode="mmm\ yyyy">
                  <c:v>45573</c:v>
                </c:pt>
                <c:pt idx="199" formatCode="mmm\ yyyy">
                  <c:v>45572</c:v>
                </c:pt>
                <c:pt idx="200" formatCode="mmm\ yyyy">
                  <c:v>45569</c:v>
                </c:pt>
                <c:pt idx="201" formatCode="mmm\ yyyy">
                  <c:v>45568</c:v>
                </c:pt>
                <c:pt idx="202" formatCode="mmm\ yyyy">
                  <c:v>45567</c:v>
                </c:pt>
                <c:pt idx="203" formatCode="mmm\ yyyy">
                  <c:v>45566</c:v>
                </c:pt>
                <c:pt idx="204" formatCode="mmm\ yyyy">
                  <c:v>45565</c:v>
                </c:pt>
                <c:pt idx="205" formatCode="mmm\ yyyy">
                  <c:v>45562</c:v>
                </c:pt>
                <c:pt idx="206" formatCode="mmm\ yyyy">
                  <c:v>45561</c:v>
                </c:pt>
                <c:pt idx="207" formatCode="mmm\ yyyy">
                  <c:v>45560</c:v>
                </c:pt>
                <c:pt idx="208" formatCode="mmm\ yyyy">
                  <c:v>45559</c:v>
                </c:pt>
                <c:pt idx="209" formatCode="mmm\ yyyy">
                  <c:v>45558</c:v>
                </c:pt>
                <c:pt idx="210" formatCode="mmm\ yyyy">
                  <c:v>45555</c:v>
                </c:pt>
                <c:pt idx="211" formatCode="mmm\ yyyy">
                  <c:v>45554</c:v>
                </c:pt>
                <c:pt idx="212" formatCode="mmm\ yyyy">
                  <c:v>45553</c:v>
                </c:pt>
                <c:pt idx="213" formatCode="mmm\ yyyy">
                  <c:v>45552</c:v>
                </c:pt>
                <c:pt idx="214" formatCode="mmm\ yyyy">
                  <c:v>45551</c:v>
                </c:pt>
                <c:pt idx="215" formatCode="mmm\ yyyy">
                  <c:v>45548</c:v>
                </c:pt>
                <c:pt idx="216" formatCode="mmm\ yyyy">
                  <c:v>45547</c:v>
                </c:pt>
                <c:pt idx="217" formatCode="mmm\ yyyy">
                  <c:v>45546</c:v>
                </c:pt>
                <c:pt idx="218" formatCode="mmm\ yyyy">
                  <c:v>45545</c:v>
                </c:pt>
                <c:pt idx="219" formatCode="mmm\ yyyy">
                  <c:v>45544</c:v>
                </c:pt>
                <c:pt idx="220" formatCode="mmm\ yyyy">
                  <c:v>45541</c:v>
                </c:pt>
                <c:pt idx="221" formatCode="mmm\ yyyy">
                  <c:v>45540</c:v>
                </c:pt>
                <c:pt idx="222" formatCode="mmm\ yyyy">
                  <c:v>45539</c:v>
                </c:pt>
                <c:pt idx="223" formatCode="mmm\ yyyy">
                  <c:v>45538</c:v>
                </c:pt>
                <c:pt idx="224" formatCode="mmm\ yyyy">
                  <c:v>45534</c:v>
                </c:pt>
                <c:pt idx="225" formatCode="mmm\ yyyy">
                  <c:v>45533</c:v>
                </c:pt>
                <c:pt idx="226" formatCode="mmm\ yyyy">
                  <c:v>45532</c:v>
                </c:pt>
                <c:pt idx="227" formatCode="mmm\ yyyy">
                  <c:v>45531</c:v>
                </c:pt>
                <c:pt idx="228" formatCode="mmm\ yyyy">
                  <c:v>45530</c:v>
                </c:pt>
                <c:pt idx="229" formatCode="mmm\ yyyy">
                  <c:v>45527</c:v>
                </c:pt>
                <c:pt idx="230" formatCode="mmm\ yyyy">
                  <c:v>45526</c:v>
                </c:pt>
                <c:pt idx="231" formatCode="mmm\ yyyy">
                  <c:v>45525</c:v>
                </c:pt>
                <c:pt idx="232" formatCode="mmm\ yyyy">
                  <c:v>45524</c:v>
                </c:pt>
                <c:pt idx="233" formatCode="mmm\ yyyy">
                  <c:v>45523</c:v>
                </c:pt>
                <c:pt idx="234" formatCode="mmm\ yyyy">
                  <c:v>45520</c:v>
                </c:pt>
                <c:pt idx="235" formatCode="mmm\ yyyy">
                  <c:v>45519</c:v>
                </c:pt>
                <c:pt idx="236" formatCode="mmm\ yyyy">
                  <c:v>45518</c:v>
                </c:pt>
                <c:pt idx="237" formatCode="mmm\ yyyy">
                  <c:v>45517</c:v>
                </c:pt>
                <c:pt idx="238" formatCode="mmm\ yyyy">
                  <c:v>45516</c:v>
                </c:pt>
                <c:pt idx="239" formatCode="mmm\ yyyy">
                  <c:v>45513</c:v>
                </c:pt>
                <c:pt idx="240" formatCode="mmm\ yyyy">
                  <c:v>45512</c:v>
                </c:pt>
                <c:pt idx="241" formatCode="mmm\ yyyy">
                  <c:v>45511</c:v>
                </c:pt>
                <c:pt idx="242" formatCode="mmm\ yyyy">
                  <c:v>45510</c:v>
                </c:pt>
                <c:pt idx="243" formatCode="mmm\ yyyy">
                  <c:v>45506</c:v>
                </c:pt>
                <c:pt idx="244" formatCode="mmm\ yyyy">
                  <c:v>45505</c:v>
                </c:pt>
              </c:numCache>
            </c:numRef>
          </c:cat>
          <c:val>
            <c:numRef>
              <c:f>'1y'!$D$3:$D$247</c:f>
              <c:numCache>
                <c:formatCode>General</c:formatCode>
                <c:ptCount val="245"/>
                <c:pt idx="2" formatCode="0%">
                  <c:v>0.12623699999999999</c:v>
                </c:pt>
                <c:pt idx="3" formatCode="0%">
                  <c:v>0.131381</c:v>
                </c:pt>
                <c:pt idx="4" formatCode="0%">
                  <c:v>0.14879300000000001</c:v>
                </c:pt>
                <c:pt idx="5" formatCode="0%">
                  <c:v>0.140879</c:v>
                </c:pt>
                <c:pt idx="6" formatCode="0%">
                  <c:v>0.151167</c:v>
                </c:pt>
                <c:pt idx="7" formatCode="0%">
                  <c:v>0.14918900000000002</c:v>
                </c:pt>
                <c:pt idx="8" formatCode="0%">
                  <c:v>0.13850400000000002</c:v>
                </c:pt>
                <c:pt idx="9" formatCode="0%">
                  <c:v>0.130194</c:v>
                </c:pt>
                <c:pt idx="10" formatCode="0%">
                  <c:v>0.12188399999999999</c:v>
                </c:pt>
                <c:pt idx="11" formatCode="0%">
                  <c:v>0.168184</c:v>
                </c:pt>
                <c:pt idx="12" formatCode="0%">
                  <c:v>0.15472900000000001</c:v>
                </c:pt>
                <c:pt idx="13" formatCode="0%">
                  <c:v>0.153146</c:v>
                </c:pt>
                <c:pt idx="14" formatCode="0%">
                  <c:v>0.140879</c:v>
                </c:pt>
                <c:pt idx="15" formatCode="0%">
                  <c:v>0.12188399999999999</c:v>
                </c:pt>
                <c:pt idx="16" formatCode="0%">
                  <c:v>0.10882500000000001</c:v>
                </c:pt>
                <c:pt idx="17" formatCode="0%">
                  <c:v>0.14325299999999999</c:v>
                </c:pt>
                <c:pt idx="18" formatCode="0%">
                  <c:v>0.13256799999999999</c:v>
                </c:pt>
                <c:pt idx="19" formatCode="0%">
                  <c:v>0.12188399999999999</c:v>
                </c:pt>
                <c:pt idx="20" formatCode="0%">
                  <c:v>0.15077199999999999</c:v>
                </c:pt>
                <c:pt idx="21" formatCode="0%">
                  <c:v>0.139296</c:v>
                </c:pt>
                <c:pt idx="22" formatCode="0%">
                  <c:v>0.13850400000000002</c:v>
                </c:pt>
                <c:pt idx="23" formatCode="0%">
                  <c:v>0.14404400000000001</c:v>
                </c:pt>
                <c:pt idx="24" formatCode="0%">
                  <c:v>0.153146</c:v>
                </c:pt>
                <c:pt idx="25" formatCode="0%">
                  <c:v>0.151563</c:v>
                </c:pt>
                <c:pt idx="26" formatCode="0%">
                  <c:v>0.16026900000000002</c:v>
                </c:pt>
                <c:pt idx="27" formatCode="0%">
                  <c:v>0.127028</c:v>
                </c:pt>
                <c:pt idx="28" formatCode="0%">
                  <c:v>9.4974000000000003E-2</c:v>
                </c:pt>
                <c:pt idx="29" formatCode="0%">
                  <c:v>8.468500000000001E-2</c:v>
                </c:pt>
                <c:pt idx="30" formatCode="0%">
                  <c:v>9.9723000000000006E-2</c:v>
                </c:pt>
                <c:pt idx="31" formatCode="0%">
                  <c:v>7.4397000000000005E-2</c:v>
                </c:pt>
                <c:pt idx="32" formatCode="0%">
                  <c:v>8.2310999999999995E-2</c:v>
                </c:pt>
                <c:pt idx="33" formatCode="0%">
                  <c:v>9.1016999999999987E-2</c:v>
                </c:pt>
                <c:pt idx="34" formatCode="0%">
                  <c:v>9.1016999999999987E-2</c:v>
                </c:pt>
                <c:pt idx="35" formatCode="0%">
                  <c:v>0.101702</c:v>
                </c:pt>
                <c:pt idx="36" formatCode="0%">
                  <c:v>4.1550999999999998E-2</c:v>
                </c:pt>
                <c:pt idx="37" formatCode="0%">
                  <c:v>3.7593999999999995E-2</c:v>
                </c:pt>
                <c:pt idx="38" formatCode="0%">
                  <c:v>4.1550999999999998E-2</c:v>
                </c:pt>
                <c:pt idx="39" formatCode="0%">
                  <c:v>3.4032E-2</c:v>
                </c:pt>
                <c:pt idx="40" formatCode="0%">
                  <c:v>3.245E-2</c:v>
                </c:pt>
                <c:pt idx="41" formatCode="0%">
                  <c:v>3.6011000000000001E-2</c:v>
                </c:pt>
                <c:pt idx="42" formatCode="0%">
                  <c:v>2.4535000000000001E-2</c:v>
                </c:pt>
                <c:pt idx="43" formatCode="0%">
                  <c:v>3.3637E-2</c:v>
                </c:pt>
                <c:pt idx="44" formatCode="0%">
                  <c:v>2.8887999999999997E-2</c:v>
                </c:pt>
                <c:pt idx="45" formatCode="0%">
                  <c:v>-1.3059000000000001E-2</c:v>
                </c:pt>
                <c:pt idx="46" formatCode="0%">
                  <c:v>-8.7060000000000002E-3</c:v>
                </c:pt>
                <c:pt idx="47" formatCode="0%">
                  <c:v>-2.5326000000000001E-2</c:v>
                </c:pt>
                <c:pt idx="48" formatCode="0%">
                  <c:v>0</c:v>
                </c:pt>
                <c:pt idx="49" formatCode="0%">
                  <c:v>7.5190000000000005E-3</c:v>
                </c:pt>
                <c:pt idx="50" formatCode="0%">
                  <c:v>7.3605000000000004E-2</c:v>
                </c:pt>
                <c:pt idx="51" formatCode="0%">
                  <c:v>3.9967999999999997E-2</c:v>
                </c:pt>
                <c:pt idx="52" formatCode="0%">
                  <c:v>6.2524999999999997E-2</c:v>
                </c:pt>
                <c:pt idx="53" formatCode="0%">
                  <c:v>4.9861000000000003E-2</c:v>
                </c:pt>
                <c:pt idx="54" formatCode="0%">
                  <c:v>1.9391000000000002E-2</c:v>
                </c:pt>
                <c:pt idx="55" formatCode="0%">
                  <c:v>5.9360000000000003E-3</c:v>
                </c:pt>
                <c:pt idx="56" formatCode="0%">
                  <c:v>6.7269999999999995E-3</c:v>
                </c:pt>
                <c:pt idx="57" formatCode="0%">
                  <c:v>4.0364000000000004E-2</c:v>
                </c:pt>
                <c:pt idx="58" formatCode="0%">
                  <c:v>3.4428E-2</c:v>
                </c:pt>
                <c:pt idx="59" formatCode="0%">
                  <c:v>5.5006000000000006E-2</c:v>
                </c:pt>
                <c:pt idx="60" formatCode="0%">
                  <c:v>4.5113E-2</c:v>
                </c:pt>
                <c:pt idx="61" formatCode="0%">
                  <c:v>6.4503000000000005E-2</c:v>
                </c:pt>
                <c:pt idx="62" formatCode="0%">
                  <c:v>4.7487000000000001E-2</c:v>
                </c:pt>
                <c:pt idx="63" formatCode="0%">
                  <c:v>9.2995999999999995E-2</c:v>
                </c:pt>
                <c:pt idx="64" formatCode="0%">
                  <c:v>0.120696</c:v>
                </c:pt>
                <c:pt idx="65" formatCode="0%">
                  <c:v>0.10644999999999999</c:v>
                </c:pt>
                <c:pt idx="66" formatCode="0%">
                  <c:v>0.13336000000000001</c:v>
                </c:pt>
                <c:pt idx="67" formatCode="0%">
                  <c:v>0.12425800000000001</c:v>
                </c:pt>
                <c:pt idx="68" formatCode="0%">
                  <c:v>0.121488</c:v>
                </c:pt>
                <c:pt idx="69" formatCode="0%">
                  <c:v>0.13613</c:v>
                </c:pt>
                <c:pt idx="70" formatCode="0%">
                  <c:v>6.4107999999999998E-2</c:v>
                </c:pt>
                <c:pt idx="71" formatCode="0%">
                  <c:v>4.9861000000000003E-2</c:v>
                </c:pt>
                <c:pt idx="72" formatCode="0%">
                  <c:v>-1.1476E-2</c:v>
                </c:pt>
                <c:pt idx="73" formatCode="0%">
                  <c:v>-4.3530000000000001E-3</c:v>
                </c:pt>
                <c:pt idx="74" formatCode="0%">
                  <c:v>-6.332E-3</c:v>
                </c:pt>
                <c:pt idx="75" formatCode="0%">
                  <c:v>8.0332000000000015E-2</c:v>
                </c:pt>
                <c:pt idx="76" formatCode="0%">
                  <c:v>9.9326999999999999E-2</c:v>
                </c:pt>
                <c:pt idx="77" formatCode="0%">
                  <c:v>0.11357300000000001</c:v>
                </c:pt>
                <c:pt idx="78" formatCode="0%">
                  <c:v>0.10565899999999999</c:v>
                </c:pt>
                <c:pt idx="79" formatCode="0%">
                  <c:v>8.3498000000000003E-2</c:v>
                </c:pt>
                <c:pt idx="80" formatCode="0%">
                  <c:v>0.108429</c:v>
                </c:pt>
                <c:pt idx="81" formatCode="0%">
                  <c:v>9.1808000000000001E-2</c:v>
                </c:pt>
                <c:pt idx="82" formatCode="0%">
                  <c:v>9.3787000000000009E-2</c:v>
                </c:pt>
                <c:pt idx="83" formatCode="0%">
                  <c:v>7.1626000000000009E-2</c:v>
                </c:pt>
                <c:pt idx="84" formatCode="0%">
                  <c:v>7.0439000000000002E-2</c:v>
                </c:pt>
                <c:pt idx="85" formatCode="0%">
                  <c:v>9.1808000000000001E-2</c:v>
                </c:pt>
                <c:pt idx="86" formatCode="0%">
                  <c:v>0.10051399999999999</c:v>
                </c:pt>
                <c:pt idx="87" formatCode="0%">
                  <c:v>9.4183000000000003E-2</c:v>
                </c:pt>
                <c:pt idx="88" formatCode="0%">
                  <c:v>8.5873000000000005E-2</c:v>
                </c:pt>
                <c:pt idx="89" formatCode="0%">
                  <c:v>6.8460999999999994E-2</c:v>
                </c:pt>
                <c:pt idx="90" formatCode="0%">
                  <c:v>7.0439000000000002E-2</c:v>
                </c:pt>
                <c:pt idx="91" formatCode="0%">
                  <c:v>4.4717E-2</c:v>
                </c:pt>
                <c:pt idx="92" formatCode="0%">
                  <c:v>5.3422999999999998E-2</c:v>
                </c:pt>
                <c:pt idx="93" formatCode="0%">
                  <c:v>3.9176999999999997E-2</c:v>
                </c:pt>
                <c:pt idx="94" formatCode="0%">
                  <c:v>5.7380000000000007E-2</c:v>
                </c:pt>
                <c:pt idx="95" formatCode="0%">
                  <c:v>4.4320999999999999E-2</c:v>
                </c:pt>
                <c:pt idx="96" formatCode="0%">
                  <c:v>4.7882999999999995E-2</c:v>
                </c:pt>
                <c:pt idx="97" formatCode="0%">
                  <c:v>1.4641999999999999E-2</c:v>
                </c:pt>
                <c:pt idx="98" formatCode="0%">
                  <c:v>1.5038000000000001E-2</c:v>
                </c:pt>
                <c:pt idx="99" formatCode="0%">
                  <c:v>1.5432999999999999E-2</c:v>
                </c:pt>
                <c:pt idx="100" formatCode="0%">
                  <c:v>1.5828999999999999E-2</c:v>
                </c:pt>
                <c:pt idx="101" formatCode="0%">
                  <c:v>4.7487000000000001E-2</c:v>
                </c:pt>
                <c:pt idx="102" formatCode="0%">
                  <c:v>2.4931000000000002E-2</c:v>
                </c:pt>
                <c:pt idx="103" formatCode="0%">
                  <c:v>3.0470999999999998E-2</c:v>
                </c:pt>
                <c:pt idx="104" formatCode="0%">
                  <c:v>3.0866999999999999E-2</c:v>
                </c:pt>
                <c:pt idx="105" formatCode="0%">
                  <c:v>5.6589E-2</c:v>
                </c:pt>
                <c:pt idx="106" formatCode="0%">
                  <c:v>5.7380000000000007E-2</c:v>
                </c:pt>
                <c:pt idx="107" formatCode="0%">
                  <c:v>3.1261999999999998E-2</c:v>
                </c:pt>
                <c:pt idx="108" formatCode="0%">
                  <c:v>5.5400000000000007E-3</c:v>
                </c:pt>
                <c:pt idx="109" formatCode="0%">
                  <c:v>3.6406999999999995E-2</c:v>
                </c:pt>
                <c:pt idx="110" formatCode="0%">
                  <c:v>2.7700999999999996E-2</c:v>
                </c:pt>
                <c:pt idx="111" formatCode="0%">
                  <c:v>-3.5220000000000001E-2</c:v>
                </c:pt>
                <c:pt idx="112" formatCode="0%">
                  <c:v>-1.3455E-2</c:v>
                </c:pt>
                <c:pt idx="113" formatCode="0%">
                  <c:v>-3.7198000000000002E-2</c:v>
                </c:pt>
                <c:pt idx="114" formatCode="0%">
                  <c:v>-2.6118000000000002E-2</c:v>
                </c:pt>
                <c:pt idx="115" formatCode="0%">
                  <c:v>-2.8492000000000003E-2</c:v>
                </c:pt>
                <c:pt idx="116" formatCode="0%">
                  <c:v>-5.4610000000000006E-2</c:v>
                </c:pt>
                <c:pt idx="117" formatCode="0%">
                  <c:v>-4.4717E-2</c:v>
                </c:pt>
                <c:pt idx="118" formatCode="0%">
                  <c:v>-5.9755000000000003E-2</c:v>
                </c:pt>
                <c:pt idx="119" formatCode="0%">
                  <c:v>-5.1444000000000004E-2</c:v>
                </c:pt>
                <c:pt idx="120" formatCode="0%">
                  <c:v>-8.9038000000000006E-2</c:v>
                </c:pt>
                <c:pt idx="121" formatCode="0%">
                  <c:v>-9.0620999999999993E-2</c:v>
                </c:pt>
                <c:pt idx="122" formatCode="0%">
                  <c:v>-8.6267999999999997E-2</c:v>
                </c:pt>
                <c:pt idx="123" formatCode="0%">
                  <c:v>-8.3893999999999996E-2</c:v>
                </c:pt>
                <c:pt idx="124" formatCode="0%">
                  <c:v>-0.10209699999999999</c:v>
                </c:pt>
                <c:pt idx="125" formatCode="0%">
                  <c:v>-0.10209699999999999</c:v>
                </c:pt>
                <c:pt idx="126" formatCode="0%">
                  <c:v>-9.3787000000000009E-2</c:v>
                </c:pt>
                <c:pt idx="127" formatCode="0%">
                  <c:v>-8.1519999999999995E-2</c:v>
                </c:pt>
                <c:pt idx="128" formatCode="0%">
                  <c:v>-8.4290000000000004E-2</c:v>
                </c:pt>
                <c:pt idx="129" formatCode="0%">
                  <c:v>-0.104076</c:v>
                </c:pt>
                <c:pt idx="130" formatCode="0%">
                  <c:v>-0.10209699999999999</c:v>
                </c:pt>
                <c:pt idx="131" formatCode="0%">
                  <c:v>-0.11515599999999999</c:v>
                </c:pt>
                <c:pt idx="132" formatCode="0%">
                  <c:v>-0.119509</c:v>
                </c:pt>
                <c:pt idx="133" formatCode="0%">
                  <c:v>-0.101702</c:v>
                </c:pt>
                <c:pt idx="134" formatCode="0%">
                  <c:v>-8.468500000000001E-2</c:v>
                </c:pt>
                <c:pt idx="135" formatCode="0%">
                  <c:v>-9.6952999999999998E-2</c:v>
                </c:pt>
                <c:pt idx="136" formatCode="0%">
                  <c:v>-0.116343</c:v>
                </c:pt>
                <c:pt idx="137" formatCode="0%">
                  <c:v>-0.119509</c:v>
                </c:pt>
                <c:pt idx="138" formatCode="0%">
                  <c:v>-9.3787000000000009E-2</c:v>
                </c:pt>
                <c:pt idx="139" formatCode="0%">
                  <c:v>-9.0620999999999993E-2</c:v>
                </c:pt>
                <c:pt idx="140" formatCode="0%">
                  <c:v>-0.117926</c:v>
                </c:pt>
                <c:pt idx="141" formatCode="0%">
                  <c:v>-0.12188399999999999</c:v>
                </c:pt>
                <c:pt idx="142" formatCode="0%">
                  <c:v>-0.10565899999999999</c:v>
                </c:pt>
                <c:pt idx="143" formatCode="0%">
                  <c:v>-0.107638</c:v>
                </c:pt>
                <c:pt idx="144" formatCode="0%">
                  <c:v>-0.113969</c:v>
                </c:pt>
                <c:pt idx="145" formatCode="0%">
                  <c:v>-0.120696</c:v>
                </c:pt>
                <c:pt idx="146" formatCode="0%">
                  <c:v>-0.132964</c:v>
                </c:pt>
                <c:pt idx="147" formatCode="0%">
                  <c:v>-0.11436500000000001</c:v>
                </c:pt>
                <c:pt idx="148" formatCode="0%">
                  <c:v>-7.9936999999999994E-2</c:v>
                </c:pt>
                <c:pt idx="149" formatCode="0%">
                  <c:v>-7.7166999999999999E-2</c:v>
                </c:pt>
                <c:pt idx="150" formatCode="0%">
                  <c:v>-5.3026999999999998E-2</c:v>
                </c:pt>
                <c:pt idx="151" formatCode="0%">
                  <c:v>-3.2844999999999999E-2</c:v>
                </c:pt>
                <c:pt idx="152" formatCode="0%">
                  <c:v>-1.1080000000000001E-2</c:v>
                </c:pt>
                <c:pt idx="153" formatCode="0%">
                  <c:v>-3.7989999999999996E-2</c:v>
                </c:pt>
                <c:pt idx="154" formatCode="0%">
                  <c:v>-4.1155999999999998E-2</c:v>
                </c:pt>
                <c:pt idx="155" formatCode="0%">
                  <c:v>-5.8963000000000002E-2</c:v>
                </c:pt>
                <c:pt idx="156" formatCode="0%">
                  <c:v>-5.8567000000000001E-2</c:v>
                </c:pt>
                <c:pt idx="157" formatCode="0%">
                  <c:v>-3.245E-2</c:v>
                </c:pt>
                <c:pt idx="158" formatCode="0%">
                  <c:v>-1.8994999999999998E-2</c:v>
                </c:pt>
                <c:pt idx="159" formatCode="0%">
                  <c:v>-4.1155999999999998E-2</c:v>
                </c:pt>
                <c:pt idx="160" formatCode="0%">
                  <c:v>-2.9679000000000001E-2</c:v>
                </c:pt>
                <c:pt idx="161" formatCode="0%">
                  <c:v>-2.3348000000000001E-2</c:v>
                </c:pt>
                <c:pt idx="162" formatCode="0%">
                  <c:v>-2.4535000000000001E-2</c:v>
                </c:pt>
                <c:pt idx="163" formatCode="0%">
                  <c:v>-2.2952E-2</c:v>
                </c:pt>
                <c:pt idx="164" formatCode="0%">
                  <c:v>-2.1368999999999999E-2</c:v>
                </c:pt>
                <c:pt idx="165" formatCode="0%">
                  <c:v>8.7060000000000002E-3</c:v>
                </c:pt>
                <c:pt idx="166" formatCode="0%">
                  <c:v>1.583E-3</c:v>
                </c:pt>
                <c:pt idx="167" formatCode="0%">
                  <c:v>-9.4970000000000002E-3</c:v>
                </c:pt>
                <c:pt idx="168" formatCode="0%">
                  <c:v>-2.0182000000000002E-2</c:v>
                </c:pt>
                <c:pt idx="169" formatCode="0%">
                  <c:v>-4.6300000000000001E-2</c:v>
                </c:pt>
                <c:pt idx="170" formatCode="0%">
                  <c:v>-7.1626000000000009E-2</c:v>
                </c:pt>
                <c:pt idx="171" formatCode="0%">
                  <c:v>-6.2524999999999997E-2</c:v>
                </c:pt>
                <c:pt idx="172" formatCode="0%">
                  <c:v>-6.8856000000000001E-2</c:v>
                </c:pt>
                <c:pt idx="173" formatCode="0%">
                  <c:v>-6.0941999999999996E-2</c:v>
                </c:pt>
                <c:pt idx="174" formatCode="0%">
                  <c:v>-4.1155999999999998E-2</c:v>
                </c:pt>
                <c:pt idx="175" formatCode="0%">
                  <c:v>1.3849999999999999E-2</c:v>
                </c:pt>
                <c:pt idx="176" formatCode="0%">
                  <c:v>1.4246000000000002E-2</c:v>
                </c:pt>
                <c:pt idx="177" formatCode="0%">
                  <c:v>1.7808000000000001E-2</c:v>
                </c:pt>
                <c:pt idx="178" formatCode="0%">
                  <c:v>3.1657999999999999E-2</c:v>
                </c:pt>
                <c:pt idx="179" formatCode="0%">
                  <c:v>3.9572999999999997E-2</c:v>
                </c:pt>
                <c:pt idx="180" formatCode="0%">
                  <c:v>5.2632000000000005E-2</c:v>
                </c:pt>
                <c:pt idx="181" formatCode="0%">
                  <c:v>6.4898999999999998E-2</c:v>
                </c:pt>
                <c:pt idx="182" formatCode="0%">
                  <c:v>0.103285</c:v>
                </c:pt>
                <c:pt idx="183" formatCode="0%">
                  <c:v>0.117135</c:v>
                </c:pt>
                <c:pt idx="184" formatCode="0%">
                  <c:v>9.8140000000000005E-2</c:v>
                </c:pt>
                <c:pt idx="185" formatCode="0%">
                  <c:v>7.6374999999999998E-2</c:v>
                </c:pt>
                <c:pt idx="186" formatCode="0%">
                  <c:v>0.11515599999999999</c:v>
                </c:pt>
                <c:pt idx="187" formatCode="0%">
                  <c:v>0.13850400000000002</c:v>
                </c:pt>
                <c:pt idx="188" formatCode="0%">
                  <c:v>0.15868599999999999</c:v>
                </c:pt>
                <c:pt idx="189" formatCode="0%">
                  <c:v>0.14325299999999999</c:v>
                </c:pt>
                <c:pt idx="190" formatCode="0%">
                  <c:v>0.14285700000000001</c:v>
                </c:pt>
                <c:pt idx="191" formatCode="0%">
                  <c:v>0.10961600000000001</c:v>
                </c:pt>
                <c:pt idx="192" formatCode="0%">
                  <c:v>8.5081000000000004E-2</c:v>
                </c:pt>
                <c:pt idx="193" formatCode="0%">
                  <c:v>0.10368000000000001</c:v>
                </c:pt>
                <c:pt idx="194" formatCode="0%">
                  <c:v>0</c:v>
                </c:pt>
                <c:pt idx="195" formatCode="0%">
                  <c:v>8.7850999999999999E-2</c:v>
                </c:pt>
                <c:pt idx="196" formatCode="0%">
                  <c:v>9.2600000000000002E-2</c:v>
                </c:pt>
                <c:pt idx="197" formatCode="0%">
                  <c:v>6.6878000000000007E-2</c:v>
                </c:pt>
                <c:pt idx="198" formatCode="0%">
                  <c:v>6.1733000000000003E-2</c:v>
                </c:pt>
                <c:pt idx="199" formatCode="0%">
                  <c:v>7.281399999999999E-2</c:v>
                </c:pt>
                <c:pt idx="200" formatCode="0%">
                  <c:v>7.9145000000000007E-2</c:v>
                </c:pt>
                <c:pt idx="201" formatCode="0%">
                  <c:v>6.4107999999999998E-2</c:v>
                </c:pt>
                <c:pt idx="202" formatCode="0%">
                  <c:v>7.8750000000000001E-2</c:v>
                </c:pt>
                <c:pt idx="203" formatCode="0%">
                  <c:v>8.468500000000001E-2</c:v>
                </c:pt>
                <c:pt idx="204" formatCode="0%">
                  <c:v>6.4107999999999998E-2</c:v>
                </c:pt>
                <c:pt idx="205" formatCode="0%">
                  <c:v>8.2707000000000003E-2</c:v>
                </c:pt>
                <c:pt idx="206" formatCode="0%">
                  <c:v>0.120696</c:v>
                </c:pt>
                <c:pt idx="207" formatCode="0%">
                  <c:v>0.10526300000000001</c:v>
                </c:pt>
                <c:pt idx="208" formatCode="0%">
                  <c:v>8.7455000000000005E-2</c:v>
                </c:pt>
                <c:pt idx="209" formatCode="0%">
                  <c:v>8.0332000000000015E-2</c:v>
                </c:pt>
                <c:pt idx="210" formatCode="0%">
                  <c:v>9.2995999999999995E-2</c:v>
                </c:pt>
                <c:pt idx="211" formatCode="0%">
                  <c:v>8.5873000000000005E-2</c:v>
                </c:pt>
                <c:pt idx="212" formatCode="0%">
                  <c:v>8.2707000000000003E-2</c:v>
                </c:pt>
                <c:pt idx="213" formatCode="0%">
                  <c:v>0.10209699999999999</c:v>
                </c:pt>
                <c:pt idx="214" formatCode="0%">
                  <c:v>0.103285</c:v>
                </c:pt>
                <c:pt idx="215" formatCode="0%">
                  <c:v>0.12030099999999999</c:v>
                </c:pt>
                <c:pt idx="216" formatCode="0%">
                  <c:v>0.107638</c:v>
                </c:pt>
                <c:pt idx="217" formatCode="0%">
                  <c:v>6.2524999999999997E-2</c:v>
                </c:pt>
                <c:pt idx="218" formatCode="0%">
                  <c:v>5.5796999999999999E-2</c:v>
                </c:pt>
                <c:pt idx="219" formatCode="0%">
                  <c:v>3.4824000000000001E-2</c:v>
                </c:pt>
                <c:pt idx="220" formatCode="0%">
                  <c:v>2.0577999999999999E-2</c:v>
                </c:pt>
                <c:pt idx="221" formatCode="0%">
                  <c:v>4.0759999999999998E-2</c:v>
                </c:pt>
                <c:pt idx="222" formatCode="0%">
                  <c:v>3.4032E-2</c:v>
                </c:pt>
                <c:pt idx="223" formatCode="0%">
                  <c:v>5.1444000000000004E-2</c:v>
                </c:pt>
                <c:pt idx="224" formatCode="0%">
                  <c:v>7.6771000000000006E-2</c:v>
                </c:pt>
                <c:pt idx="225" formatCode="0%">
                  <c:v>8.5477000000000011E-2</c:v>
                </c:pt>
                <c:pt idx="226" formatCode="0%">
                  <c:v>6.4107999999999998E-2</c:v>
                </c:pt>
                <c:pt idx="227" formatCode="0%">
                  <c:v>8.7850999999999999E-2</c:v>
                </c:pt>
                <c:pt idx="228" formatCode="0%">
                  <c:v>9.3391000000000002E-2</c:v>
                </c:pt>
                <c:pt idx="229" formatCode="0%">
                  <c:v>9.6160999999999996E-2</c:v>
                </c:pt>
                <c:pt idx="230" formatCode="0%">
                  <c:v>9.0620999999999993E-2</c:v>
                </c:pt>
                <c:pt idx="231" formatCode="0%">
                  <c:v>0.10961600000000001</c:v>
                </c:pt>
                <c:pt idx="232" formatCode="0%">
                  <c:v>0.10011900000000001</c:v>
                </c:pt>
                <c:pt idx="233" formatCode="0%">
                  <c:v>9.0226000000000001E-2</c:v>
                </c:pt>
                <c:pt idx="234" formatCode="0%">
                  <c:v>6.8065000000000001E-2</c:v>
                </c:pt>
                <c:pt idx="235" formatCode="0%">
                  <c:v>3.6406999999999995E-2</c:v>
                </c:pt>
                <c:pt idx="236" formatCode="0%">
                  <c:v>3.9572999999999997E-2</c:v>
                </c:pt>
                <c:pt idx="237" formatCode="0%">
                  <c:v>3.8384999999999996E-2</c:v>
                </c:pt>
                <c:pt idx="238" formatCode="0%">
                  <c:v>3.4824000000000001E-2</c:v>
                </c:pt>
                <c:pt idx="239" formatCode="0%">
                  <c:v>-5.3818999999999999E-2</c:v>
                </c:pt>
                <c:pt idx="240" formatCode="0%">
                  <c:v>-5.7775999999999994E-2</c:v>
                </c:pt>
                <c:pt idx="241" formatCode="0%">
                  <c:v>-8.5081000000000004E-2</c:v>
                </c:pt>
                <c:pt idx="242" formatCode="0%">
                  <c:v>-5.1840000000000004E-2</c:v>
                </c:pt>
                <c:pt idx="243" formatCode="0%">
                  <c:v>-1.7808000000000001E-2</c:v>
                </c:pt>
                <c:pt idx="244" formatCode="0%">
                  <c:v>1.1869999999999999E-3</c:v>
                </c:pt>
              </c:numCache>
            </c:numRef>
          </c:val>
          <c:smooth val="0"/>
          <c:extLst>
            <c:ext xmlns:c16="http://schemas.microsoft.com/office/drawing/2014/chart" uri="{C3380CC4-5D6E-409C-BE32-E72D297353CC}">
              <c16:uniqueId val="{00000001-692B-4F0F-B1B7-FD10878A2A58}"/>
            </c:ext>
          </c:extLst>
        </c:ser>
        <c:ser>
          <c:idx val="2"/>
          <c:order val="2"/>
          <c:tx>
            <c:strRef>
              <c:f>'1y'!$E$2</c:f>
              <c:strCache>
                <c:ptCount val="1"/>
                <c:pt idx="0">
                  <c:v>K</c:v>
                </c:pt>
              </c:strCache>
            </c:strRef>
          </c:tx>
          <c:spPr>
            <a:ln w="28575" cap="rnd">
              <a:solidFill>
                <a:srgbClr val="54585A"/>
              </a:solidFill>
              <a:round/>
            </a:ln>
            <a:effectLst/>
          </c:spPr>
          <c:marker>
            <c:symbol val="none"/>
          </c:marker>
          <c:cat>
            <c:numRef>
              <c:f>'1y'!$B$3:$B$247</c:f>
              <c:numCache>
                <c:formatCode>General</c:formatCode>
                <c:ptCount val="245"/>
                <c:pt idx="2" formatCode="mmm\ yyyy">
                  <c:v>45856</c:v>
                </c:pt>
                <c:pt idx="3" formatCode="mmm\ yyyy">
                  <c:v>45855</c:v>
                </c:pt>
                <c:pt idx="4" formatCode="mmm\ yyyy">
                  <c:v>45854</c:v>
                </c:pt>
                <c:pt idx="5" formatCode="mmm\ yyyy">
                  <c:v>45853</c:v>
                </c:pt>
                <c:pt idx="6" formatCode="mmm\ yyyy">
                  <c:v>45852</c:v>
                </c:pt>
                <c:pt idx="7" formatCode="mmm\ yyyy">
                  <c:v>45849</c:v>
                </c:pt>
                <c:pt idx="8" formatCode="mmm\ yyyy">
                  <c:v>45848</c:v>
                </c:pt>
                <c:pt idx="9" formatCode="mmm\ yyyy">
                  <c:v>45847</c:v>
                </c:pt>
                <c:pt idx="10" formatCode="mmm\ yyyy">
                  <c:v>45846</c:v>
                </c:pt>
                <c:pt idx="11" formatCode="mmm\ yyyy">
                  <c:v>45845</c:v>
                </c:pt>
                <c:pt idx="12" formatCode="mmm\ yyyy">
                  <c:v>45842</c:v>
                </c:pt>
                <c:pt idx="13" formatCode="mmm\ yyyy">
                  <c:v>45841</c:v>
                </c:pt>
                <c:pt idx="14" formatCode="mmm\ yyyy">
                  <c:v>45840</c:v>
                </c:pt>
                <c:pt idx="15" formatCode="mmm\ yyyy">
                  <c:v>45838</c:v>
                </c:pt>
                <c:pt idx="16" formatCode="mmm\ yyyy">
                  <c:v>45835</c:v>
                </c:pt>
                <c:pt idx="17" formatCode="mmm\ yyyy">
                  <c:v>45834</c:v>
                </c:pt>
                <c:pt idx="18" formatCode="mmm\ yyyy">
                  <c:v>45833</c:v>
                </c:pt>
                <c:pt idx="19" formatCode="mmm\ yyyy">
                  <c:v>45832</c:v>
                </c:pt>
                <c:pt idx="20" formatCode="mmm\ yyyy">
                  <c:v>45831</c:v>
                </c:pt>
                <c:pt idx="21" formatCode="mmm\ yyyy">
                  <c:v>45828</c:v>
                </c:pt>
                <c:pt idx="22" formatCode="mmm\ yyyy">
                  <c:v>45827</c:v>
                </c:pt>
                <c:pt idx="23" formatCode="mmm\ yyyy">
                  <c:v>45826</c:v>
                </c:pt>
                <c:pt idx="24" formatCode="mmm\ yyyy">
                  <c:v>45825</c:v>
                </c:pt>
                <c:pt idx="25" formatCode="mmm\ yyyy">
                  <c:v>45824</c:v>
                </c:pt>
                <c:pt idx="26" formatCode="mmm\ yyyy">
                  <c:v>45821</c:v>
                </c:pt>
                <c:pt idx="27" formatCode="mmm\ yyyy">
                  <c:v>45820</c:v>
                </c:pt>
                <c:pt idx="28" formatCode="mmm\ yyyy">
                  <c:v>45819</c:v>
                </c:pt>
                <c:pt idx="29" formatCode="mmm\ yyyy">
                  <c:v>45818</c:v>
                </c:pt>
                <c:pt idx="30" formatCode="mmm\ yyyy">
                  <c:v>45817</c:v>
                </c:pt>
                <c:pt idx="31" formatCode="mmm\ yyyy">
                  <c:v>45814</c:v>
                </c:pt>
                <c:pt idx="32" formatCode="mmm\ yyyy">
                  <c:v>45813</c:v>
                </c:pt>
                <c:pt idx="33" formatCode="mmm\ yyyy">
                  <c:v>45812</c:v>
                </c:pt>
                <c:pt idx="34" formatCode="mmm\ yyyy">
                  <c:v>45811</c:v>
                </c:pt>
                <c:pt idx="35" formatCode="mmm\ yyyy">
                  <c:v>45810</c:v>
                </c:pt>
                <c:pt idx="36" formatCode="mmm\ yyyy">
                  <c:v>45807</c:v>
                </c:pt>
                <c:pt idx="37" formatCode="mmm\ yyyy">
                  <c:v>45806</c:v>
                </c:pt>
                <c:pt idx="38" formatCode="mmm\ yyyy">
                  <c:v>45805</c:v>
                </c:pt>
                <c:pt idx="39" formatCode="mmm\ yyyy">
                  <c:v>45804</c:v>
                </c:pt>
                <c:pt idx="40" formatCode="mmm\ yyyy">
                  <c:v>45803</c:v>
                </c:pt>
                <c:pt idx="41" formatCode="mmm\ yyyy">
                  <c:v>45800</c:v>
                </c:pt>
                <c:pt idx="42" formatCode="mmm\ yyyy">
                  <c:v>45799</c:v>
                </c:pt>
                <c:pt idx="43" formatCode="mmm\ yyyy">
                  <c:v>45798</c:v>
                </c:pt>
                <c:pt idx="44" formatCode="mmm\ yyyy">
                  <c:v>45797</c:v>
                </c:pt>
                <c:pt idx="45" formatCode="mmm\ yyyy">
                  <c:v>45793</c:v>
                </c:pt>
                <c:pt idx="46" formatCode="mmm\ yyyy">
                  <c:v>45792</c:v>
                </c:pt>
                <c:pt idx="47" formatCode="mmm\ yyyy">
                  <c:v>45791</c:v>
                </c:pt>
                <c:pt idx="48" formatCode="mmm\ yyyy">
                  <c:v>45790</c:v>
                </c:pt>
                <c:pt idx="49" formatCode="mmm\ yyyy">
                  <c:v>45789</c:v>
                </c:pt>
                <c:pt idx="50" formatCode="mmm\ yyyy">
                  <c:v>45786</c:v>
                </c:pt>
                <c:pt idx="51" formatCode="mmm\ yyyy">
                  <c:v>45785</c:v>
                </c:pt>
                <c:pt idx="52" formatCode="mmm\ yyyy">
                  <c:v>45784</c:v>
                </c:pt>
                <c:pt idx="53" formatCode="mmm\ yyyy">
                  <c:v>45783</c:v>
                </c:pt>
                <c:pt idx="54" formatCode="mmm\ yyyy">
                  <c:v>45782</c:v>
                </c:pt>
                <c:pt idx="55" formatCode="mmm\ yyyy">
                  <c:v>45779</c:v>
                </c:pt>
                <c:pt idx="56" formatCode="mmm\ yyyy">
                  <c:v>45778</c:v>
                </c:pt>
                <c:pt idx="57" formatCode="mmm\ yyyy">
                  <c:v>45777</c:v>
                </c:pt>
                <c:pt idx="58" formatCode="mmm\ yyyy">
                  <c:v>45776</c:v>
                </c:pt>
                <c:pt idx="59" formatCode="mmm\ yyyy">
                  <c:v>45775</c:v>
                </c:pt>
                <c:pt idx="60" formatCode="mmm\ yyyy">
                  <c:v>45772</c:v>
                </c:pt>
                <c:pt idx="61" formatCode="mmm\ yyyy">
                  <c:v>45771</c:v>
                </c:pt>
                <c:pt idx="62" formatCode="mmm\ yyyy">
                  <c:v>45770</c:v>
                </c:pt>
                <c:pt idx="63" formatCode="mmm\ yyyy">
                  <c:v>45769</c:v>
                </c:pt>
                <c:pt idx="64" formatCode="mmm\ yyyy">
                  <c:v>45768</c:v>
                </c:pt>
                <c:pt idx="65" formatCode="mmm\ yyyy">
                  <c:v>45764</c:v>
                </c:pt>
                <c:pt idx="66" formatCode="mmm\ yyyy">
                  <c:v>45763</c:v>
                </c:pt>
                <c:pt idx="67" formatCode="mmm\ yyyy">
                  <c:v>45762</c:v>
                </c:pt>
                <c:pt idx="68" formatCode="mmm\ yyyy">
                  <c:v>45761</c:v>
                </c:pt>
                <c:pt idx="69" formatCode="mmm\ yyyy">
                  <c:v>45758</c:v>
                </c:pt>
                <c:pt idx="70" formatCode="mmm\ yyyy">
                  <c:v>45757</c:v>
                </c:pt>
                <c:pt idx="71" formatCode="mmm\ yyyy">
                  <c:v>45756</c:v>
                </c:pt>
                <c:pt idx="72" formatCode="mmm\ yyyy">
                  <c:v>45755</c:v>
                </c:pt>
                <c:pt idx="73" formatCode="mmm\ yyyy">
                  <c:v>45754</c:v>
                </c:pt>
                <c:pt idx="74" formatCode="mmm\ yyyy">
                  <c:v>45751</c:v>
                </c:pt>
                <c:pt idx="75" formatCode="mmm\ yyyy">
                  <c:v>45750</c:v>
                </c:pt>
                <c:pt idx="76" formatCode="mmm\ yyyy">
                  <c:v>45749</c:v>
                </c:pt>
                <c:pt idx="77" formatCode="mmm\ yyyy">
                  <c:v>45748</c:v>
                </c:pt>
                <c:pt idx="78" formatCode="mmm\ yyyy">
                  <c:v>45747</c:v>
                </c:pt>
                <c:pt idx="79" formatCode="mmm\ yyyy">
                  <c:v>45744</c:v>
                </c:pt>
                <c:pt idx="80" formatCode="mmm\ yyyy">
                  <c:v>45743</c:v>
                </c:pt>
                <c:pt idx="81" formatCode="mmm\ yyyy">
                  <c:v>45742</c:v>
                </c:pt>
                <c:pt idx="82" formatCode="mmm\ yyyy">
                  <c:v>45741</c:v>
                </c:pt>
                <c:pt idx="83" formatCode="mmm\ yyyy">
                  <c:v>45740</c:v>
                </c:pt>
                <c:pt idx="84" formatCode="mmm\ yyyy">
                  <c:v>45737</c:v>
                </c:pt>
                <c:pt idx="85" formatCode="mmm\ yyyy">
                  <c:v>45736</c:v>
                </c:pt>
                <c:pt idx="86" formatCode="mmm\ yyyy">
                  <c:v>45735</c:v>
                </c:pt>
                <c:pt idx="87" formatCode="mmm\ yyyy">
                  <c:v>45734</c:v>
                </c:pt>
                <c:pt idx="88" formatCode="mmm\ yyyy">
                  <c:v>45733</c:v>
                </c:pt>
                <c:pt idx="89" formatCode="mmm\ yyyy">
                  <c:v>45730</c:v>
                </c:pt>
                <c:pt idx="90" formatCode="mmm\ yyyy">
                  <c:v>45729</c:v>
                </c:pt>
                <c:pt idx="91" formatCode="mmm\ yyyy">
                  <c:v>45728</c:v>
                </c:pt>
                <c:pt idx="92" formatCode="mmm\ yyyy">
                  <c:v>45727</c:v>
                </c:pt>
                <c:pt idx="93" formatCode="mmm\ yyyy">
                  <c:v>45726</c:v>
                </c:pt>
                <c:pt idx="94" formatCode="mmm\ yyyy">
                  <c:v>45723</c:v>
                </c:pt>
                <c:pt idx="95" formatCode="mmm\ yyyy">
                  <c:v>45722</c:v>
                </c:pt>
                <c:pt idx="96" formatCode="mmm\ yyyy">
                  <c:v>45721</c:v>
                </c:pt>
                <c:pt idx="97" formatCode="mmm\ yyyy">
                  <c:v>45720</c:v>
                </c:pt>
                <c:pt idx="98" formatCode="mmm\ yyyy">
                  <c:v>45719</c:v>
                </c:pt>
                <c:pt idx="99" formatCode="mmm\ yyyy">
                  <c:v>45716</c:v>
                </c:pt>
                <c:pt idx="100" formatCode="mmm\ yyyy">
                  <c:v>45715</c:v>
                </c:pt>
                <c:pt idx="101" formatCode="mmm\ yyyy">
                  <c:v>45714</c:v>
                </c:pt>
                <c:pt idx="102" formatCode="mmm\ yyyy">
                  <c:v>45713</c:v>
                </c:pt>
                <c:pt idx="103" formatCode="mmm\ yyyy">
                  <c:v>45712</c:v>
                </c:pt>
                <c:pt idx="104" formatCode="mmm\ yyyy">
                  <c:v>45709</c:v>
                </c:pt>
                <c:pt idx="105" formatCode="mmm\ yyyy">
                  <c:v>45708</c:v>
                </c:pt>
                <c:pt idx="106" formatCode="mmm\ yyyy">
                  <c:v>45707</c:v>
                </c:pt>
                <c:pt idx="107" formatCode="mmm\ yyyy">
                  <c:v>45706</c:v>
                </c:pt>
                <c:pt idx="108" formatCode="mmm\ yyyy">
                  <c:v>45702</c:v>
                </c:pt>
                <c:pt idx="109" formatCode="mmm\ yyyy">
                  <c:v>45701</c:v>
                </c:pt>
                <c:pt idx="110" formatCode="mmm\ yyyy">
                  <c:v>45700</c:v>
                </c:pt>
                <c:pt idx="111" formatCode="mmm\ yyyy">
                  <c:v>45699</c:v>
                </c:pt>
                <c:pt idx="112" formatCode="mmm\ yyyy">
                  <c:v>45698</c:v>
                </c:pt>
                <c:pt idx="113" formatCode="mmm\ yyyy">
                  <c:v>45695</c:v>
                </c:pt>
                <c:pt idx="114" formatCode="mmm\ yyyy">
                  <c:v>45694</c:v>
                </c:pt>
                <c:pt idx="115" formatCode="mmm\ yyyy">
                  <c:v>45693</c:v>
                </c:pt>
                <c:pt idx="116" formatCode="mmm\ yyyy">
                  <c:v>45692</c:v>
                </c:pt>
                <c:pt idx="117" formatCode="mmm\ yyyy">
                  <c:v>45691</c:v>
                </c:pt>
                <c:pt idx="118" formatCode="mmm\ yyyy">
                  <c:v>45688</c:v>
                </c:pt>
                <c:pt idx="119" formatCode="mmm\ yyyy">
                  <c:v>45687</c:v>
                </c:pt>
                <c:pt idx="120" formatCode="mmm\ yyyy">
                  <c:v>45686</c:v>
                </c:pt>
                <c:pt idx="121" formatCode="mmm\ yyyy">
                  <c:v>45685</c:v>
                </c:pt>
                <c:pt idx="122" formatCode="mmm\ yyyy">
                  <c:v>45684</c:v>
                </c:pt>
                <c:pt idx="123" formatCode="mmm\ yyyy">
                  <c:v>45681</c:v>
                </c:pt>
                <c:pt idx="124" formatCode="mmm\ yyyy">
                  <c:v>45680</c:v>
                </c:pt>
                <c:pt idx="125" formatCode="mmm\ yyyy">
                  <c:v>45679</c:v>
                </c:pt>
                <c:pt idx="126" formatCode="mmm\ yyyy">
                  <c:v>45678</c:v>
                </c:pt>
                <c:pt idx="127" formatCode="mmm\ yyyy">
                  <c:v>45677</c:v>
                </c:pt>
                <c:pt idx="128" formatCode="mmm\ yyyy">
                  <c:v>45674</c:v>
                </c:pt>
                <c:pt idx="129" formatCode="mmm\ yyyy">
                  <c:v>45673</c:v>
                </c:pt>
                <c:pt idx="130" formatCode="mmm\ yyyy">
                  <c:v>45672</c:v>
                </c:pt>
                <c:pt idx="131" formatCode="mmm\ yyyy">
                  <c:v>45671</c:v>
                </c:pt>
                <c:pt idx="132" formatCode="mmm\ yyyy">
                  <c:v>45670</c:v>
                </c:pt>
                <c:pt idx="133" formatCode="mmm\ yyyy">
                  <c:v>45667</c:v>
                </c:pt>
                <c:pt idx="134" formatCode="mmm\ yyyy">
                  <c:v>45666</c:v>
                </c:pt>
                <c:pt idx="135" formatCode="mmm\ yyyy">
                  <c:v>45665</c:v>
                </c:pt>
                <c:pt idx="136" formatCode="mmm\ yyyy">
                  <c:v>45664</c:v>
                </c:pt>
                <c:pt idx="137" formatCode="mmm\ yyyy">
                  <c:v>45663</c:v>
                </c:pt>
                <c:pt idx="138" formatCode="mmm\ yyyy">
                  <c:v>45660</c:v>
                </c:pt>
                <c:pt idx="139" formatCode="mmm\ yyyy">
                  <c:v>45659</c:v>
                </c:pt>
                <c:pt idx="140" formatCode="mmm\ yyyy">
                  <c:v>45657</c:v>
                </c:pt>
                <c:pt idx="141" formatCode="mmm\ yyyy">
                  <c:v>45656</c:v>
                </c:pt>
                <c:pt idx="142" formatCode="mmm\ yyyy">
                  <c:v>45653</c:v>
                </c:pt>
                <c:pt idx="143" formatCode="mmm\ yyyy">
                  <c:v>45650</c:v>
                </c:pt>
                <c:pt idx="144" formatCode="mmm\ yyyy">
                  <c:v>45649</c:v>
                </c:pt>
                <c:pt idx="145" formatCode="mmm\ yyyy">
                  <c:v>45646</c:v>
                </c:pt>
                <c:pt idx="146" formatCode="mmm\ yyyy">
                  <c:v>45645</c:v>
                </c:pt>
                <c:pt idx="147" formatCode="mmm\ yyyy">
                  <c:v>45644</c:v>
                </c:pt>
                <c:pt idx="148" formatCode="mmm\ yyyy">
                  <c:v>45643</c:v>
                </c:pt>
                <c:pt idx="149" formatCode="mmm\ yyyy">
                  <c:v>45642</c:v>
                </c:pt>
                <c:pt idx="150" formatCode="mmm\ yyyy">
                  <c:v>45639</c:v>
                </c:pt>
                <c:pt idx="151" formatCode="mmm\ yyyy">
                  <c:v>45638</c:v>
                </c:pt>
                <c:pt idx="152" formatCode="mmm\ yyyy">
                  <c:v>45637</c:v>
                </c:pt>
                <c:pt idx="153" formatCode="mmm\ yyyy">
                  <c:v>45636</c:v>
                </c:pt>
                <c:pt idx="154" formatCode="mmm\ yyyy">
                  <c:v>45635</c:v>
                </c:pt>
                <c:pt idx="155" formatCode="mmm\ yyyy">
                  <c:v>45632</c:v>
                </c:pt>
                <c:pt idx="156" formatCode="mmm\ yyyy">
                  <c:v>45631</c:v>
                </c:pt>
                <c:pt idx="157" formatCode="mmm\ yyyy">
                  <c:v>45630</c:v>
                </c:pt>
                <c:pt idx="158" formatCode="mmm\ yyyy">
                  <c:v>45629</c:v>
                </c:pt>
                <c:pt idx="159" formatCode="mmm\ yyyy">
                  <c:v>45628</c:v>
                </c:pt>
                <c:pt idx="160" formatCode="mmm\ yyyy">
                  <c:v>45625</c:v>
                </c:pt>
                <c:pt idx="161" formatCode="mmm\ yyyy">
                  <c:v>45624</c:v>
                </c:pt>
                <c:pt idx="162" formatCode="mmm\ yyyy">
                  <c:v>45623</c:v>
                </c:pt>
                <c:pt idx="163" formatCode="mmm\ yyyy">
                  <c:v>45622</c:v>
                </c:pt>
                <c:pt idx="164" formatCode="mmm\ yyyy">
                  <c:v>45621</c:v>
                </c:pt>
                <c:pt idx="165" formatCode="mmm\ yyyy">
                  <c:v>45618</c:v>
                </c:pt>
                <c:pt idx="166" formatCode="mmm\ yyyy">
                  <c:v>45617</c:v>
                </c:pt>
                <c:pt idx="167" formatCode="mmm\ yyyy">
                  <c:v>45616</c:v>
                </c:pt>
                <c:pt idx="168" formatCode="mmm\ yyyy">
                  <c:v>45615</c:v>
                </c:pt>
                <c:pt idx="169" formatCode="mmm\ yyyy">
                  <c:v>45614</c:v>
                </c:pt>
                <c:pt idx="170" formatCode="mmm\ yyyy">
                  <c:v>45611</c:v>
                </c:pt>
                <c:pt idx="171" formatCode="mmm\ yyyy">
                  <c:v>45610</c:v>
                </c:pt>
                <c:pt idx="172" formatCode="mmm\ yyyy">
                  <c:v>45609</c:v>
                </c:pt>
                <c:pt idx="173" formatCode="mmm\ yyyy">
                  <c:v>45608</c:v>
                </c:pt>
                <c:pt idx="174" formatCode="mmm\ yyyy">
                  <c:v>45607</c:v>
                </c:pt>
                <c:pt idx="175" formatCode="mmm\ yyyy">
                  <c:v>45604</c:v>
                </c:pt>
                <c:pt idx="176" formatCode="mmm\ yyyy">
                  <c:v>45603</c:v>
                </c:pt>
                <c:pt idx="177" formatCode="mmm\ yyyy">
                  <c:v>45602</c:v>
                </c:pt>
                <c:pt idx="178" formatCode="mmm\ yyyy">
                  <c:v>45601</c:v>
                </c:pt>
                <c:pt idx="179" formatCode="mmm\ yyyy">
                  <c:v>45600</c:v>
                </c:pt>
                <c:pt idx="180" formatCode="mmm\ yyyy">
                  <c:v>45597</c:v>
                </c:pt>
                <c:pt idx="181" formatCode="mmm\ yyyy">
                  <c:v>45596</c:v>
                </c:pt>
                <c:pt idx="182" formatCode="mmm\ yyyy">
                  <c:v>45595</c:v>
                </c:pt>
                <c:pt idx="183" formatCode="mmm\ yyyy">
                  <c:v>45594</c:v>
                </c:pt>
                <c:pt idx="184" formatCode="mmm\ yyyy">
                  <c:v>45593</c:v>
                </c:pt>
                <c:pt idx="185" formatCode="mmm\ yyyy">
                  <c:v>45590</c:v>
                </c:pt>
                <c:pt idx="186" formatCode="mmm\ yyyy">
                  <c:v>45589</c:v>
                </c:pt>
                <c:pt idx="187" formatCode="mmm\ yyyy">
                  <c:v>45588</c:v>
                </c:pt>
                <c:pt idx="188" formatCode="mmm\ yyyy">
                  <c:v>45587</c:v>
                </c:pt>
                <c:pt idx="189" formatCode="mmm\ yyyy">
                  <c:v>45586</c:v>
                </c:pt>
                <c:pt idx="190" formatCode="mmm\ yyyy">
                  <c:v>45583</c:v>
                </c:pt>
                <c:pt idx="191" formatCode="mmm\ yyyy">
                  <c:v>45582</c:v>
                </c:pt>
                <c:pt idx="192" formatCode="mmm\ yyyy">
                  <c:v>45581</c:v>
                </c:pt>
                <c:pt idx="193" formatCode="mmm\ yyyy">
                  <c:v>45580</c:v>
                </c:pt>
                <c:pt idx="194" formatCode="mmm\ yyyy">
                  <c:v>45579</c:v>
                </c:pt>
                <c:pt idx="195" formatCode="mmm\ yyyy">
                  <c:v>45576</c:v>
                </c:pt>
                <c:pt idx="196" formatCode="mmm\ yyyy">
                  <c:v>45575</c:v>
                </c:pt>
                <c:pt idx="197" formatCode="mmm\ yyyy">
                  <c:v>45574</c:v>
                </c:pt>
                <c:pt idx="198" formatCode="mmm\ yyyy">
                  <c:v>45573</c:v>
                </c:pt>
                <c:pt idx="199" formatCode="mmm\ yyyy">
                  <c:v>45572</c:v>
                </c:pt>
                <c:pt idx="200" formatCode="mmm\ yyyy">
                  <c:v>45569</c:v>
                </c:pt>
                <c:pt idx="201" formatCode="mmm\ yyyy">
                  <c:v>45568</c:v>
                </c:pt>
                <c:pt idx="202" formatCode="mmm\ yyyy">
                  <c:v>45567</c:v>
                </c:pt>
                <c:pt idx="203" formatCode="mmm\ yyyy">
                  <c:v>45566</c:v>
                </c:pt>
                <c:pt idx="204" formatCode="mmm\ yyyy">
                  <c:v>45565</c:v>
                </c:pt>
                <c:pt idx="205" formatCode="mmm\ yyyy">
                  <c:v>45562</c:v>
                </c:pt>
                <c:pt idx="206" formatCode="mmm\ yyyy">
                  <c:v>45561</c:v>
                </c:pt>
                <c:pt idx="207" formatCode="mmm\ yyyy">
                  <c:v>45560</c:v>
                </c:pt>
                <c:pt idx="208" formatCode="mmm\ yyyy">
                  <c:v>45559</c:v>
                </c:pt>
                <c:pt idx="209" formatCode="mmm\ yyyy">
                  <c:v>45558</c:v>
                </c:pt>
                <c:pt idx="210" formatCode="mmm\ yyyy">
                  <c:v>45555</c:v>
                </c:pt>
                <c:pt idx="211" formatCode="mmm\ yyyy">
                  <c:v>45554</c:v>
                </c:pt>
                <c:pt idx="212" formatCode="mmm\ yyyy">
                  <c:v>45553</c:v>
                </c:pt>
                <c:pt idx="213" formatCode="mmm\ yyyy">
                  <c:v>45552</c:v>
                </c:pt>
                <c:pt idx="214" formatCode="mmm\ yyyy">
                  <c:v>45551</c:v>
                </c:pt>
                <c:pt idx="215" formatCode="mmm\ yyyy">
                  <c:v>45548</c:v>
                </c:pt>
                <c:pt idx="216" formatCode="mmm\ yyyy">
                  <c:v>45547</c:v>
                </c:pt>
                <c:pt idx="217" formatCode="mmm\ yyyy">
                  <c:v>45546</c:v>
                </c:pt>
                <c:pt idx="218" formatCode="mmm\ yyyy">
                  <c:v>45545</c:v>
                </c:pt>
                <c:pt idx="219" formatCode="mmm\ yyyy">
                  <c:v>45544</c:v>
                </c:pt>
                <c:pt idx="220" formatCode="mmm\ yyyy">
                  <c:v>45541</c:v>
                </c:pt>
                <c:pt idx="221" formatCode="mmm\ yyyy">
                  <c:v>45540</c:v>
                </c:pt>
                <c:pt idx="222" formatCode="mmm\ yyyy">
                  <c:v>45539</c:v>
                </c:pt>
                <c:pt idx="223" formatCode="mmm\ yyyy">
                  <c:v>45538</c:v>
                </c:pt>
                <c:pt idx="224" formatCode="mmm\ yyyy">
                  <c:v>45534</c:v>
                </c:pt>
                <c:pt idx="225" formatCode="mmm\ yyyy">
                  <c:v>45533</c:v>
                </c:pt>
                <c:pt idx="226" formatCode="mmm\ yyyy">
                  <c:v>45532</c:v>
                </c:pt>
                <c:pt idx="227" formatCode="mmm\ yyyy">
                  <c:v>45531</c:v>
                </c:pt>
                <c:pt idx="228" formatCode="mmm\ yyyy">
                  <c:v>45530</c:v>
                </c:pt>
                <c:pt idx="229" formatCode="mmm\ yyyy">
                  <c:v>45527</c:v>
                </c:pt>
                <c:pt idx="230" formatCode="mmm\ yyyy">
                  <c:v>45526</c:v>
                </c:pt>
                <c:pt idx="231" formatCode="mmm\ yyyy">
                  <c:v>45525</c:v>
                </c:pt>
                <c:pt idx="232" formatCode="mmm\ yyyy">
                  <c:v>45524</c:v>
                </c:pt>
                <c:pt idx="233" formatCode="mmm\ yyyy">
                  <c:v>45523</c:v>
                </c:pt>
                <c:pt idx="234" formatCode="mmm\ yyyy">
                  <c:v>45520</c:v>
                </c:pt>
                <c:pt idx="235" formatCode="mmm\ yyyy">
                  <c:v>45519</c:v>
                </c:pt>
                <c:pt idx="236" formatCode="mmm\ yyyy">
                  <c:v>45518</c:v>
                </c:pt>
                <c:pt idx="237" formatCode="mmm\ yyyy">
                  <c:v>45517</c:v>
                </c:pt>
                <c:pt idx="238" formatCode="mmm\ yyyy">
                  <c:v>45516</c:v>
                </c:pt>
                <c:pt idx="239" formatCode="mmm\ yyyy">
                  <c:v>45513</c:v>
                </c:pt>
                <c:pt idx="240" formatCode="mmm\ yyyy">
                  <c:v>45512</c:v>
                </c:pt>
                <c:pt idx="241" formatCode="mmm\ yyyy">
                  <c:v>45511</c:v>
                </c:pt>
                <c:pt idx="242" formatCode="mmm\ yyyy">
                  <c:v>45510</c:v>
                </c:pt>
                <c:pt idx="243" formatCode="mmm\ yyyy">
                  <c:v>45506</c:v>
                </c:pt>
                <c:pt idx="244" formatCode="mmm\ yyyy">
                  <c:v>45505</c:v>
                </c:pt>
              </c:numCache>
            </c:numRef>
          </c:cat>
          <c:val>
            <c:numRef>
              <c:f>'1y'!$E$3:$E$247</c:f>
              <c:numCache>
                <c:formatCode>General</c:formatCode>
                <c:ptCount val="245"/>
                <c:pt idx="2" formatCode="0%">
                  <c:v>0.73206900000000008</c:v>
                </c:pt>
                <c:pt idx="3" formatCode="0%">
                  <c:v>0.74690799999999991</c:v>
                </c:pt>
                <c:pt idx="4" formatCode="0%">
                  <c:v>0.75515299999999996</c:v>
                </c:pt>
                <c:pt idx="5" formatCode="0%">
                  <c:v>0.74278599999999995</c:v>
                </c:pt>
                <c:pt idx="6" formatCode="0%">
                  <c:v>0.76472399999999996</c:v>
                </c:pt>
                <c:pt idx="7" formatCode="0%">
                  <c:v>0.754328</c:v>
                </c:pt>
                <c:pt idx="8" formatCode="0%">
                  <c:v>0.72794700000000001</c:v>
                </c:pt>
                <c:pt idx="9" formatCode="0%">
                  <c:v>0.72959599999999991</c:v>
                </c:pt>
                <c:pt idx="10" formatCode="0%">
                  <c:v>0.71475700000000009</c:v>
                </c:pt>
                <c:pt idx="11" formatCode="0%">
                  <c:v>0.81038700000000008</c:v>
                </c:pt>
                <c:pt idx="12" formatCode="0%">
                  <c:v>0.77576299999999998</c:v>
                </c:pt>
                <c:pt idx="13" formatCode="0%">
                  <c:v>0.77658699999999992</c:v>
                </c:pt>
                <c:pt idx="14" formatCode="0%">
                  <c:v>0.74278599999999995</c:v>
                </c:pt>
                <c:pt idx="15" formatCode="0%">
                  <c:v>0.75267899999999999</c:v>
                </c:pt>
                <c:pt idx="16" formatCode="0%">
                  <c:v>0.67930699999999999</c:v>
                </c:pt>
                <c:pt idx="17" formatCode="0%">
                  <c:v>0.78153300000000003</c:v>
                </c:pt>
                <c:pt idx="18" formatCode="0%">
                  <c:v>0.73124499999999992</c:v>
                </c:pt>
                <c:pt idx="19" formatCode="0%">
                  <c:v>0.72959599999999991</c:v>
                </c:pt>
                <c:pt idx="20" formatCode="0%">
                  <c:v>0.77823600000000004</c:v>
                </c:pt>
                <c:pt idx="21" formatCode="0%">
                  <c:v>0.751031</c:v>
                </c:pt>
                <c:pt idx="22" formatCode="0%">
                  <c:v>0.73124499999999992</c:v>
                </c:pt>
                <c:pt idx="23" formatCode="0%">
                  <c:v>0.754328</c:v>
                </c:pt>
                <c:pt idx="24" formatCode="0%">
                  <c:v>0.75680099999999995</c:v>
                </c:pt>
                <c:pt idx="25" formatCode="0%">
                  <c:v>0.74361099999999991</c:v>
                </c:pt>
                <c:pt idx="26" formatCode="0%">
                  <c:v>0.76916700000000005</c:v>
                </c:pt>
                <c:pt idx="27" formatCode="0%">
                  <c:v>0.74443499999999996</c:v>
                </c:pt>
                <c:pt idx="28" formatCode="0%">
                  <c:v>0.72052800000000006</c:v>
                </c:pt>
                <c:pt idx="29" formatCode="0%">
                  <c:v>0.67353700000000005</c:v>
                </c:pt>
                <c:pt idx="30" formatCode="0%">
                  <c:v>0.70321500000000003</c:v>
                </c:pt>
                <c:pt idx="31" formatCode="0%">
                  <c:v>0.70486400000000005</c:v>
                </c:pt>
                <c:pt idx="32" formatCode="0%">
                  <c:v>0.74278599999999995</c:v>
                </c:pt>
                <c:pt idx="33" formatCode="0%">
                  <c:v>0.74773300000000009</c:v>
                </c:pt>
                <c:pt idx="34" formatCode="0%">
                  <c:v>0.75927499999999992</c:v>
                </c:pt>
                <c:pt idx="35" formatCode="0%">
                  <c:v>0.7749379999999999</c:v>
                </c:pt>
                <c:pt idx="36" formatCode="0%">
                  <c:v>0.67023900000000003</c:v>
                </c:pt>
                <c:pt idx="37" formatCode="0%">
                  <c:v>0.66858999999999991</c:v>
                </c:pt>
                <c:pt idx="38" formatCode="0%">
                  <c:v>0.68837599999999999</c:v>
                </c:pt>
                <c:pt idx="39" formatCode="0%">
                  <c:v>0.65704899999999999</c:v>
                </c:pt>
                <c:pt idx="40" formatCode="0%">
                  <c:v>0.68672700000000009</c:v>
                </c:pt>
                <c:pt idx="41" formatCode="0%">
                  <c:v>0.66694100000000001</c:v>
                </c:pt>
                <c:pt idx="42" formatCode="0%">
                  <c:v>0.65787300000000004</c:v>
                </c:pt>
                <c:pt idx="43" formatCode="0%">
                  <c:v>0.67436099999999999</c:v>
                </c:pt>
                <c:pt idx="44" formatCode="0%">
                  <c:v>0.64880499999999997</c:v>
                </c:pt>
                <c:pt idx="45" formatCode="0%">
                  <c:v>0.58202799999999999</c:v>
                </c:pt>
                <c:pt idx="46" formatCode="0%">
                  <c:v>0.58202799999999999</c:v>
                </c:pt>
                <c:pt idx="47" formatCode="0%">
                  <c:v>0.55399799999999999</c:v>
                </c:pt>
                <c:pt idx="48" formatCode="0%">
                  <c:v>0.58120399999999994</c:v>
                </c:pt>
                <c:pt idx="49" formatCode="0%">
                  <c:v>0.58202799999999999</c:v>
                </c:pt>
                <c:pt idx="50" formatCode="0%">
                  <c:v>0.73042000000000007</c:v>
                </c:pt>
                <c:pt idx="51" formatCode="0%">
                  <c:v>0.69497100000000001</c:v>
                </c:pt>
                <c:pt idx="52" formatCode="0%">
                  <c:v>0.782358</c:v>
                </c:pt>
                <c:pt idx="53" formatCode="0%">
                  <c:v>0.73124499999999992</c:v>
                </c:pt>
                <c:pt idx="54" formatCode="0%">
                  <c:v>0.65210199999999996</c:v>
                </c:pt>
                <c:pt idx="55" formatCode="0%">
                  <c:v>0.60181399999999996</c:v>
                </c:pt>
                <c:pt idx="56" formatCode="0%">
                  <c:v>0.62242400000000009</c:v>
                </c:pt>
                <c:pt idx="57" formatCode="0%">
                  <c:v>0.67765900000000001</c:v>
                </c:pt>
                <c:pt idx="58" formatCode="0%">
                  <c:v>0.661995</c:v>
                </c:pt>
                <c:pt idx="59" formatCode="0%">
                  <c:v>0.68260499999999991</c:v>
                </c:pt>
                <c:pt idx="60" formatCode="0%">
                  <c:v>0.65540000000000009</c:v>
                </c:pt>
                <c:pt idx="61" formatCode="0%">
                  <c:v>0.67436099999999999</c:v>
                </c:pt>
                <c:pt idx="62" formatCode="0%">
                  <c:v>0.64056100000000005</c:v>
                </c:pt>
                <c:pt idx="63" formatCode="0%">
                  <c:v>0.67601</c:v>
                </c:pt>
                <c:pt idx="64" formatCode="0%">
                  <c:v>0.70404</c:v>
                </c:pt>
                <c:pt idx="65" formatCode="0%">
                  <c:v>0.690025</c:v>
                </c:pt>
                <c:pt idx="66" formatCode="0%">
                  <c:v>0.71805400000000008</c:v>
                </c:pt>
                <c:pt idx="67" formatCode="0%">
                  <c:v>0.68590300000000004</c:v>
                </c:pt>
                <c:pt idx="68" formatCode="0%">
                  <c:v>0.65952200000000005</c:v>
                </c:pt>
                <c:pt idx="69" formatCode="0%">
                  <c:v>0.64550700000000005</c:v>
                </c:pt>
                <c:pt idx="70" formatCode="0%">
                  <c:v>0.57790600000000003</c:v>
                </c:pt>
                <c:pt idx="71" formatCode="0%">
                  <c:v>0.51442699999999997</c:v>
                </c:pt>
                <c:pt idx="72" formatCode="0%">
                  <c:v>0.40395699999999995</c:v>
                </c:pt>
                <c:pt idx="73" formatCode="0%">
                  <c:v>0.40478200000000003</c:v>
                </c:pt>
                <c:pt idx="74" formatCode="0%">
                  <c:v>0.38087400000000005</c:v>
                </c:pt>
                <c:pt idx="75" formatCode="0%">
                  <c:v>0.472383</c:v>
                </c:pt>
                <c:pt idx="76" formatCode="0%">
                  <c:v>0.51360300000000003</c:v>
                </c:pt>
                <c:pt idx="77" formatCode="0%">
                  <c:v>0.48474899999999999</c:v>
                </c:pt>
                <c:pt idx="78" formatCode="0%">
                  <c:v>0.494641</c:v>
                </c:pt>
                <c:pt idx="79" formatCode="0%">
                  <c:v>0.47403100000000004</c:v>
                </c:pt>
                <c:pt idx="80" formatCode="0%">
                  <c:v>0.47403100000000004</c:v>
                </c:pt>
                <c:pt idx="81" formatCode="0%">
                  <c:v>0.43610900000000002</c:v>
                </c:pt>
                <c:pt idx="82" formatCode="0%">
                  <c:v>0.446826</c:v>
                </c:pt>
                <c:pt idx="83" formatCode="0%">
                  <c:v>0.43835099999999999</c:v>
                </c:pt>
                <c:pt idx="84" formatCode="0%">
                  <c:v>0.43940600000000002</c:v>
                </c:pt>
                <c:pt idx="85" formatCode="0%">
                  <c:v>0.45424599999999998</c:v>
                </c:pt>
                <c:pt idx="86" formatCode="0%">
                  <c:v>0.44105499999999997</c:v>
                </c:pt>
                <c:pt idx="87" formatCode="0%">
                  <c:v>0.41549900000000001</c:v>
                </c:pt>
                <c:pt idx="88" formatCode="0%">
                  <c:v>0.41549900000000001</c:v>
                </c:pt>
                <c:pt idx="89" formatCode="0%">
                  <c:v>0.37675199999999998</c:v>
                </c:pt>
                <c:pt idx="90" formatCode="0%">
                  <c:v>0.35779099999999997</c:v>
                </c:pt>
                <c:pt idx="91" formatCode="0%">
                  <c:v>0.31821899999999997</c:v>
                </c:pt>
                <c:pt idx="92" formatCode="0%">
                  <c:v>0.32646299999999995</c:v>
                </c:pt>
                <c:pt idx="93" formatCode="0%">
                  <c:v>0.257214</c:v>
                </c:pt>
                <c:pt idx="94" formatCode="0%">
                  <c:v>0.32399</c:v>
                </c:pt>
                <c:pt idx="95" formatCode="0%">
                  <c:v>0.31409700000000002</c:v>
                </c:pt>
                <c:pt idx="96" formatCode="0%">
                  <c:v>0.35366900000000001</c:v>
                </c:pt>
                <c:pt idx="97" formatCode="0%">
                  <c:v>0.32646299999999995</c:v>
                </c:pt>
                <c:pt idx="98" formatCode="0%">
                  <c:v>0.28606799999999999</c:v>
                </c:pt>
                <c:pt idx="99" formatCode="0%">
                  <c:v>0.27782400000000002</c:v>
                </c:pt>
                <c:pt idx="100" formatCode="0%">
                  <c:v>0.262984</c:v>
                </c:pt>
                <c:pt idx="101" formatCode="0%">
                  <c:v>0.30915100000000001</c:v>
                </c:pt>
                <c:pt idx="102" formatCode="0%">
                  <c:v>0.27287700000000004</c:v>
                </c:pt>
                <c:pt idx="103" formatCode="0%">
                  <c:v>0.29925799999999997</c:v>
                </c:pt>
                <c:pt idx="104" formatCode="0%">
                  <c:v>0.28524300000000002</c:v>
                </c:pt>
                <c:pt idx="105" formatCode="0%">
                  <c:v>0.34954700000000005</c:v>
                </c:pt>
                <c:pt idx="106" formatCode="0%">
                  <c:v>0.33058500000000002</c:v>
                </c:pt>
                <c:pt idx="107" formatCode="0%">
                  <c:v>0.321517</c:v>
                </c:pt>
                <c:pt idx="108" formatCode="0%">
                  <c:v>0.31821899999999997</c:v>
                </c:pt>
                <c:pt idx="109" formatCode="0%">
                  <c:v>0.33635599999999999</c:v>
                </c:pt>
                <c:pt idx="110" formatCode="0%">
                  <c:v>0.435284</c:v>
                </c:pt>
                <c:pt idx="111" formatCode="0%">
                  <c:v>0.42044500000000001</c:v>
                </c:pt>
                <c:pt idx="112" formatCode="0%">
                  <c:v>0.42786499999999994</c:v>
                </c:pt>
                <c:pt idx="113" formatCode="0%">
                  <c:v>0.399011</c:v>
                </c:pt>
                <c:pt idx="114" formatCode="0%">
                  <c:v>0.40560600000000002</c:v>
                </c:pt>
                <c:pt idx="115" formatCode="0%">
                  <c:v>0.402308</c:v>
                </c:pt>
                <c:pt idx="116" formatCode="0%">
                  <c:v>0.35531699999999999</c:v>
                </c:pt>
                <c:pt idx="117" formatCode="0%">
                  <c:v>0.37427900000000003</c:v>
                </c:pt>
                <c:pt idx="118" formatCode="0%">
                  <c:v>0.34954700000000005</c:v>
                </c:pt>
                <c:pt idx="119" formatCode="0%">
                  <c:v>0.36933199999999999</c:v>
                </c:pt>
                <c:pt idx="120" formatCode="0%">
                  <c:v>0.32316600000000001</c:v>
                </c:pt>
                <c:pt idx="121" formatCode="0%">
                  <c:v>0.29266300000000001</c:v>
                </c:pt>
                <c:pt idx="122" formatCode="0%">
                  <c:v>0.26051099999999999</c:v>
                </c:pt>
                <c:pt idx="123" formatCode="0%">
                  <c:v>0.26380900000000002</c:v>
                </c:pt>
                <c:pt idx="124" formatCode="0%">
                  <c:v>0.24649599999999999</c:v>
                </c:pt>
                <c:pt idx="125" formatCode="0%">
                  <c:v>0.26133600000000001</c:v>
                </c:pt>
                <c:pt idx="126" formatCode="0%">
                  <c:v>0.257214</c:v>
                </c:pt>
                <c:pt idx="127" formatCode="0%">
                  <c:v>0.24484700000000001</c:v>
                </c:pt>
                <c:pt idx="128" formatCode="0%">
                  <c:v>0.22918399999999997</c:v>
                </c:pt>
                <c:pt idx="129" formatCode="0%">
                  <c:v>0.21599299999999999</c:v>
                </c:pt>
                <c:pt idx="130" formatCode="0%">
                  <c:v>0.259687</c:v>
                </c:pt>
                <c:pt idx="131" formatCode="0%">
                  <c:v>0.25309199999999998</c:v>
                </c:pt>
                <c:pt idx="132" formatCode="0%">
                  <c:v>0.195383</c:v>
                </c:pt>
                <c:pt idx="133" formatCode="0%">
                  <c:v>0.243199</c:v>
                </c:pt>
                <c:pt idx="134" formatCode="0%">
                  <c:v>0.26545799999999997</c:v>
                </c:pt>
                <c:pt idx="135" formatCode="0%">
                  <c:v>0.23248100000000002</c:v>
                </c:pt>
                <c:pt idx="136" formatCode="0%">
                  <c:v>0.16900200000000001</c:v>
                </c:pt>
                <c:pt idx="137" formatCode="0%">
                  <c:v>0.14427000000000001</c:v>
                </c:pt>
                <c:pt idx="138" formatCode="0%">
                  <c:v>0.16488</c:v>
                </c:pt>
                <c:pt idx="139" formatCode="0%">
                  <c:v>0.17477299999999998</c:v>
                </c:pt>
                <c:pt idx="140" formatCode="0%">
                  <c:v>0.100577</c:v>
                </c:pt>
                <c:pt idx="141" formatCode="0%">
                  <c:v>8.5738000000000009E-2</c:v>
                </c:pt>
                <c:pt idx="142" formatCode="0%">
                  <c:v>0.107997</c:v>
                </c:pt>
                <c:pt idx="143" formatCode="0%">
                  <c:v>0.116241</c:v>
                </c:pt>
                <c:pt idx="144" formatCode="0%">
                  <c:v>0.10552300000000001</c:v>
                </c:pt>
                <c:pt idx="145" formatCode="0%">
                  <c:v>9.4806000000000001E-2</c:v>
                </c:pt>
                <c:pt idx="146" formatCode="0%">
                  <c:v>7.6669000000000001E-2</c:v>
                </c:pt>
                <c:pt idx="147" formatCode="0%">
                  <c:v>7.4195999999999998E-2</c:v>
                </c:pt>
                <c:pt idx="148" formatCode="0%">
                  <c:v>0.12943099999999999</c:v>
                </c:pt>
                <c:pt idx="149" formatCode="0%">
                  <c:v>0.14591900000000002</c:v>
                </c:pt>
                <c:pt idx="150" formatCode="0%">
                  <c:v>0.14591900000000002</c:v>
                </c:pt>
                <c:pt idx="151" formatCode="0%">
                  <c:v>0.17889500000000003</c:v>
                </c:pt>
                <c:pt idx="152" formatCode="0%">
                  <c:v>0.23248100000000002</c:v>
                </c:pt>
                <c:pt idx="153" formatCode="0%">
                  <c:v>0.17807099999999998</c:v>
                </c:pt>
                <c:pt idx="154" formatCode="0%">
                  <c:v>0.15993399999999999</c:v>
                </c:pt>
                <c:pt idx="155" formatCode="0%">
                  <c:v>0.139324</c:v>
                </c:pt>
                <c:pt idx="156" formatCode="0%">
                  <c:v>0.147568</c:v>
                </c:pt>
                <c:pt idx="157" formatCode="0%">
                  <c:v>0.153339</c:v>
                </c:pt>
                <c:pt idx="158" formatCode="0%">
                  <c:v>0.153339</c:v>
                </c:pt>
                <c:pt idx="159" formatCode="0%">
                  <c:v>0.10469900000000001</c:v>
                </c:pt>
                <c:pt idx="160" formatCode="0%">
                  <c:v>0.12695800000000002</c:v>
                </c:pt>
                <c:pt idx="161" formatCode="0%">
                  <c:v>0.142622</c:v>
                </c:pt>
                <c:pt idx="162" formatCode="0%">
                  <c:v>0.13272899999999999</c:v>
                </c:pt>
                <c:pt idx="163" formatCode="0%">
                  <c:v>0.153339</c:v>
                </c:pt>
                <c:pt idx="164" formatCode="0%">
                  <c:v>0.12943099999999999</c:v>
                </c:pt>
                <c:pt idx="165" formatCode="0%">
                  <c:v>0.176422</c:v>
                </c:pt>
                <c:pt idx="166" formatCode="0%">
                  <c:v>0.15993399999999999</c:v>
                </c:pt>
                <c:pt idx="167" formatCode="0%">
                  <c:v>0.150866</c:v>
                </c:pt>
                <c:pt idx="168" formatCode="0%">
                  <c:v>0.14921699999999999</c:v>
                </c:pt>
                <c:pt idx="169" formatCode="0%">
                  <c:v>0.125309</c:v>
                </c:pt>
                <c:pt idx="170" formatCode="0%">
                  <c:v>7.5021000000000004E-2</c:v>
                </c:pt>
                <c:pt idx="171" formatCode="0%">
                  <c:v>8.8210999999999998E-2</c:v>
                </c:pt>
                <c:pt idx="172" formatCode="0%">
                  <c:v>7.2547E-2</c:v>
                </c:pt>
                <c:pt idx="173" formatCode="0%">
                  <c:v>9.2332999999999998E-2</c:v>
                </c:pt>
                <c:pt idx="174" formatCode="0%">
                  <c:v>8.4088999999999997E-2</c:v>
                </c:pt>
                <c:pt idx="175" formatCode="0%">
                  <c:v>0.19950500000000002</c:v>
                </c:pt>
                <c:pt idx="176" formatCode="0%">
                  <c:v>0.22258900000000001</c:v>
                </c:pt>
                <c:pt idx="177" formatCode="0%">
                  <c:v>0.134378</c:v>
                </c:pt>
                <c:pt idx="178" formatCode="0%">
                  <c:v>0.14591900000000002</c:v>
                </c:pt>
                <c:pt idx="179" formatCode="0%">
                  <c:v>0.14344599999999999</c:v>
                </c:pt>
                <c:pt idx="180" formatCode="0%">
                  <c:v>0.148392</c:v>
                </c:pt>
                <c:pt idx="181" formatCode="0%">
                  <c:v>0.15828500000000001</c:v>
                </c:pt>
                <c:pt idx="182" formatCode="0%">
                  <c:v>0.20197900000000002</c:v>
                </c:pt>
                <c:pt idx="183" formatCode="0%">
                  <c:v>0.22753499999999999</c:v>
                </c:pt>
                <c:pt idx="184" formatCode="0%">
                  <c:v>0.19620799999999999</c:v>
                </c:pt>
                <c:pt idx="185" formatCode="0%">
                  <c:v>0.20527599999999999</c:v>
                </c:pt>
                <c:pt idx="186" formatCode="0%">
                  <c:v>0.22835899999999998</c:v>
                </c:pt>
                <c:pt idx="187" formatCode="0%">
                  <c:v>0.22176400000000002</c:v>
                </c:pt>
                <c:pt idx="188" formatCode="0%">
                  <c:v>0.22011500000000001</c:v>
                </c:pt>
                <c:pt idx="189" formatCode="0%">
                  <c:v>0.20445199999999999</c:v>
                </c:pt>
                <c:pt idx="190" formatCode="0%">
                  <c:v>0.206925</c:v>
                </c:pt>
                <c:pt idx="191" formatCode="0%">
                  <c:v>0.15581200000000001</c:v>
                </c:pt>
                <c:pt idx="192" formatCode="0%">
                  <c:v>0.13602600000000001</c:v>
                </c:pt>
                <c:pt idx="193" formatCode="0%">
                  <c:v>0.12943099999999999</c:v>
                </c:pt>
                <c:pt idx="194" formatCode="0%">
                  <c:v>0</c:v>
                </c:pt>
                <c:pt idx="195" formatCode="0%">
                  <c:v>0.11459199999999999</c:v>
                </c:pt>
                <c:pt idx="196" formatCode="0%">
                  <c:v>0.11788999999999999</c:v>
                </c:pt>
                <c:pt idx="197" formatCode="0%">
                  <c:v>6.6777000000000003E-2</c:v>
                </c:pt>
                <c:pt idx="198" formatCode="0%">
                  <c:v>6.1829999999999996E-2</c:v>
                </c:pt>
                <c:pt idx="199" formatCode="0%">
                  <c:v>4.8639999999999996E-2</c:v>
                </c:pt>
                <c:pt idx="200" formatCode="0%">
                  <c:v>5.3586000000000002E-2</c:v>
                </c:pt>
                <c:pt idx="201" formatCode="0%">
                  <c:v>6.5128000000000005E-2</c:v>
                </c:pt>
                <c:pt idx="202" formatCode="0%">
                  <c:v>8.4913000000000002E-2</c:v>
                </c:pt>
                <c:pt idx="203" formatCode="0%">
                  <c:v>6.0180999999999998E-2</c:v>
                </c:pt>
                <c:pt idx="204" formatCode="0%">
                  <c:v>4.4518000000000002E-2</c:v>
                </c:pt>
                <c:pt idx="205" formatCode="0%">
                  <c:v>5.4410999999999994E-2</c:v>
                </c:pt>
                <c:pt idx="206" formatCode="0%">
                  <c:v>8.9034999999999989E-2</c:v>
                </c:pt>
                <c:pt idx="207" formatCode="0%">
                  <c:v>8.4088999999999997E-2</c:v>
                </c:pt>
                <c:pt idx="208" formatCode="0%">
                  <c:v>8.1615999999999994E-2</c:v>
                </c:pt>
                <c:pt idx="209" formatCode="0%">
                  <c:v>7.1722999999999995E-2</c:v>
                </c:pt>
                <c:pt idx="210" formatCode="0%">
                  <c:v>6.9249999999999992E-2</c:v>
                </c:pt>
                <c:pt idx="211" formatCode="0%">
                  <c:v>4.3693000000000003E-2</c:v>
                </c:pt>
                <c:pt idx="212" formatCode="0%">
                  <c:v>3.5449000000000001E-2</c:v>
                </c:pt>
                <c:pt idx="213" formatCode="0%">
                  <c:v>5.2762000000000003E-2</c:v>
                </c:pt>
                <c:pt idx="214" formatCode="0%">
                  <c:v>6.0180999999999998E-2</c:v>
                </c:pt>
                <c:pt idx="215" formatCode="0%">
                  <c:v>0.10140100000000001</c:v>
                </c:pt>
                <c:pt idx="216" formatCode="0%">
                  <c:v>9.4806000000000001E-2</c:v>
                </c:pt>
                <c:pt idx="217" formatCode="0%">
                  <c:v>2.3082999999999999E-2</c:v>
                </c:pt>
                <c:pt idx="218" formatCode="0%">
                  <c:v>1.2365999999999999E-2</c:v>
                </c:pt>
                <c:pt idx="219" formatCode="0%">
                  <c:v>-4.6990999999999998E-2</c:v>
                </c:pt>
                <c:pt idx="220" formatCode="0%">
                  <c:v>-6.8425E-2</c:v>
                </c:pt>
                <c:pt idx="221" formatCode="0%">
                  <c:v>-3.2152E-2</c:v>
                </c:pt>
                <c:pt idx="222" formatCode="0%">
                  <c:v>-4.3693000000000003E-2</c:v>
                </c:pt>
                <c:pt idx="223" formatCode="0%">
                  <c:v>-3.8746999999999997E-2</c:v>
                </c:pt>
                <c:pt idx="224" formatCode="0%">
                  <c:v>4.1219999999999998E-3</c:v>
                </c:pt>
                <c:pt idx="225" formatCode="0%">
                  <c:v>1.6489999999999999E-3</c:v>
                </c:pt>
                <c:pt idx="226" formatCode="0%">
                  <c:v>-2.3082999999999999E-2</c:v>
                </c:pt>
                <c:pt idx="227" formatCode="0%">
                  <c:v>-7.4199999999999995E-3</c:v>
                </c:pt>
                <c:pt idx="228" formatCode="0%">
                  <c:v>6.5950000000000002E-3</c:v>
                </c:pt>
                <c:pt idx="229" formatCode="0%">
                  <c:v>1.9785999999999998E-2</c:v>
                </c:pt>
                <c:pt idx="230" formatCode="0%">
                  <c:v>1.4015E-2</c:v>
                </c:pt>
                <c:pt idx="231" formatCode="0%">
                  <c:v>4.3693000000000003E-2</c:v>
                </c:pt>
                <c:pt idx="232" formatCode="0%">
                  <c:v>5.5235000000000006E-2</c:v>
                </c:pt>
                <c:pt idx="233" formatCode="0%">
                  <c:v>5.3586000000000002E-2</c:v>
                </c:pt>
                <c:pt idx="234" formatCode="0%">
                  <c:v>3.5449000000000001E-2</c:v>
                </c:pt>
                <c:pt idx="235" formatCode="0%">
                  <c:v>1.1541999999999998E-2</c:v>
                </c:pt>
                <c:pt idx="236" formatCode="0%">
                  <c:v>1.8137E-2</c:v>
                </c:pt>
                <c:pt idx="237" formatCode="0%">
                  <c:v>1.7312000000000001E-2</c:v>
                </c:pt>
                <c:pt idx="238" formatCode="0%">
                  <c:v>9.892999999999999E-3</c:v>
                </c:pt>
                <c:pt idx="239" formatCode="0%">
                  <c:v>-3.9571000000000002E-2</c:v>
                </c:pt>
                <c:pt idx="240" formatCode="0%">
                  <c:v>-4.5342E-2</c:v>
                </c:pt>
                <c:pt idx="241" formatCode="0%">
                  <c:v>-7.9143000000000005E-2</c:v>
                </c:pt>
                <c:pt idx="242" formatCode="0%">
                  <c:v>-2.5556000000000002E-2</c:v>
                </c:pt>
                <c:pt idx="243" formatCode="0%">
                  <c:v>8.2399999999999997E-4</c:v>
                </c:pt>
                <c:pt idx="244" formatCode="0%">
                  <c:v>4.7815000000000003E-2</c:v>
                </c:pt>
              </c:numCache>
            </c:numRef>
          </c:val>
          <c:smooth val="0"/>
          <c:extLst>
            <c:ext xmlns:c16="http://schemas.microsoft.com/office/drawing/2014/chart" uri="{C3380CC4-5D6E-409C-BE32-E72D297353CC}">
              <c16:uniqueId val="{00000002-692B-4F0F-B1B7-FD10878A2A58}"/>
            </c:ext>
          </c:extLst>
        </c:ser>
        <c:dLbls>
          <c:showLegendKey val="0"/>
          <c:showVal val="0"/>
          <c:showCatName val="0"/>
          <c:showSerName val="0"/>
          <c:showPercent val="0"/>
          <c:showBubbleSize val="0"/>
        </c:dLbls>
        <c:smooth val="0"/>
        <c:axId val="1080253568"/>
        <c:axId val="1080272704"/>
      </c:lineChart>
      <c:dateAx>
        <c:axId val="1080253568"/>
        <c:scaling>
          <c:orientation val="minMax"/>
        </c:scaling>
        <c:delete val="0"/>
        <c:axPos val="b"/>
        <c:numFmt formatCode="mmm\ 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72704"/>
        <c:crosses val="autoZero"/>
        <c:auto val="1"/>
        <c:lblOffset val="100"/>
        <c:baseTimeUnit val="days"/>
        <c:majorUnit val="58"/>
        <c:majorTimeUnit val="days"/>
      </c:dateAx>
      <c:valAx>
        <c:axId val="1080272704"/>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5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'5y'!$C$2</c:f>
              <c:strCache>
                <c:ptCount val="1"/>
                <c:pt idx="0">
                  <c:v>AEM</c:v>
                </c:pt>
              </c:strCache>
            </c:strRef>
          </c:tx>
          <c:spPr>
            <a:ln w="28575" cap="rnd">
              <a:solidFill>
                <a:schemeClr val="accent2"/>
              </a:solidFill>
              <a:round/>
            </a:ln>
            <a:effectLst/>
          </c:spPr>
          <c:marker>
            <c:symbol val="none"/>
          </c:marker>
          <c:cat>
            <c:numRef>
              <c:f>'5y'!$B$3:$B$1297</c:f>
              <c:numCache>
                <c:formatCode>m/d/yyyy</c:formatCode>
                <c:ptCount val="1295"/>
                <c:pt idx="0">
                  <c:v>44032</c:v>
                </c:pt>
                <c:pt idx="1">
                  <c:v>44033</c:v>
                </c:pt>
                <c:pt idx="2">
                  <c:v>44034</c:v>
                </c:pt>
                <c:pt idx="3">
                  <c:v>44035</c:v>
                </c:pt>
                <c:pt idx="4">
                  <c:v>44036</c:v>
                </c:pt>
                <c:pt idx="5">
                  <c:v>44039</c:v>
                </c:pt>
                <c:pt idx="6">
                  <c:v>44040</c:v>
                </c:pt>
                <c:pt idx="7">
                  <c:v>44041</c:v>
                </c:pt>
                <c:pt idx="8">
                  <c:v>44042</c:v>
                </c:pt>
                <c:pt idx="9">
                  <c:v>44043</c:v>
                </c:pt>
                <c:pt idx="10">
                  <c:v>44046</c:v>
                </c:pt>
                <c:pt idx="11">
                  <c:v>44047</c:v>
                </c:pt>
                <c:pt idx="12">
                  <c:v>44048</c:v>
                </c:pt>
                <c:pt idx="13">
                  <c:v>44049</c:v>
                </c:pt>
                <c:pt idx="14">
                  <c:v>44050</c:v>
                </c:pt>
                <c:pt idx="15">
                  <c:v>44053</c:v>
                </c:pt>
                <c:pt idx="16">
                  <c:v>44054</c:v>
                </c:pt>
                <c:pt idx="17">
                  <c:v>44055</c:v>
                </c:pt>
                <c:pt idx="18">
                  <c:v>44056</c:v>
                </c:pt>
                <c:pt idx="19">
                  <c:v>44057</c:v>
                </c:pt>
                <c:pt idx="20">
                  <c:v>44060</c:v>
                </c:pt>
                <c:pt idx="21">
                  <c:v>44061</c:v>
                </c:pt>
                <c:pt idx="22">
                  <c:v>44062</c:v>
                </c:pt>
                <c:pt idx="23">
                  <c:v>44063</c:v>
                </c:pt>
                <c:pt idx="24">
                  <c:v>44064</c:v>
                </c:pt>
                <c:pt idx="25">
                  <c:v>44067</c:v>
                </c:pt>
                <c:pt idx="26">
                  <c:v>44068</c:v>
                </c:pt>
                <c:pt idx="27">
                  <c:v>44069</c:v>
                </c:pt>
                <c:pt idx="28">
                  <c:v>44070</c:v>
                </c:pt>
                <c:pt idx="29">
                  <c:v>44071</c:v>
                </c:pt>
                <c:pt idx="30">
                  <c:v>44074</c:v>
                </c:pt>
                <c:pt idx="31">
                  <c:v>44075</c:v>
                </c:pt>
                <c:pt idx="32">
                  <c:v>44076</c:v>
                </c:pt>
                <c:pt idx="33">
                  <c:v>44077</c:v>
                </c:pt>
                <c:pt idx="34">
                  <c:v>44078</c:v>
                </c:pt>
                <c:pt idx="35">
                  <c:v>44081</c:v>
                </c:pt>
                <c:pt idx="36">
                  <c:v>44082</c:v>
                </c:pt>
                <c:pt idx="37">
                  <c:v>44083</c:v>
                </c:pt>
                <c:pt idx="38">
                  <c:v>44084</c:v>
                </c:pt>
                <c:pt idx="39">
                  <c:v>44085</c:v>
                </c:pt>
                <c:pt idx="40">
                  <c:v>44088</c:v>
                </c:pt>
                <c:pt idx="41">
                  <c:v>44089</c:v>
                </c:pt>
                <c:pt idx="42">
                  <c:v>44090</c:v>
                </c:pt>
                <c:pt idx="43">
                  <c:v>44091</c:v>
                </c:pt>
                <c:pt idx="44">
                  <c:v>44092</c:v>
                </c:pt>
                <c:pt idx="45">
                  <c:v>44095</c:v>
                </c:pt>
                <c:pt idx="46">
                  <c:v>44096</c:v>
                </c:pt>
                <c:pt idx="47">
                  <c:v>44097</c:v>
                </c:pt>
                <c:pt idx="48">
                  <c:v>44098</c:v>
                </c:pt>
                <c:pt idx="49">
                  <c:v>44099</c:v>
                </c:pt>
                <c:pt idx="50">
                  <c:v>44102</c:v>
                </c:pt>
                <c:pt idx="51">
                  <c:v>44103</c:v>
                </c:pt>
                <c:pt idx="52">
                  <c:v>44104</c:v>
                </c:pt>
                <c:pt idx="53">
                  <c:v>44105</c:v>
                </c:pt>
                <c:pt idx="54">
                  <c:v>44106</c:v>
                </c:pt>
                <c:pt idx="55">
                  <c:v>44109</c:v>
                </c:pt>
                <c:pt idx="56">
                  <c:v>44110</c:v>
                </c:pt>
                <c:pt idx="57">
                  <c:v>44111</c:v>
                </c:pt>
                <c:pt idx="58">
                  <c:v>44112</c:v>
                </c:pt>
                <c:pt idx="59">
                  <c:v>44113</c:v>
                </c:pt>
                <c:pt idx="60">
                  <c:v>44116</c:v>
                </c:pt>
                <c:pt idx="61">
                  <c:v>44117</c:v>
                </c:pt>
                <c:pt idx="62">
                  <c:v>44118</c:v>
                </c:pt>
                <c:pt idx="63">
                  <c:v>44119</c:v>
                </c:pt>
                <c:pt idx="64">
                  <c:v>44120</c:v>
                </c:pt>
                <c:pt idx="65">
                  <c:v>44123</c:v>
                </c:pt>
                <c:pt idx="66">
                  <c:v>44124</c:v>
                </c:pt>
                <c:pt idx="67">
                  <c:v>44125</c:v>
                </c:pt>
                <c:pt idx="68">
                  <c:v>44126</c:v>
                </c:pt>
                <c:pt idx="69">
                  <c:v>44127</c:v>
                </c:pt>
                <c:pt idx="70">
                  <c:v>44130</c:v>
                </c:pt>
                <c:pt idx="71">
                  <c:v>44131</c:v>
                </c:pt>
                <c:pt idx="72">
                  <c:v>44132</c:v>
                </c:pt>
                <c:pt idx="73">
                  <c:v>44133</c:v>
                </c:pt>
                <c:pt idx="74">
                  <c:v>44134</c:v>
                </c:pt>
                <c:pt idx="75">
                  <c:v>44137</c:v>
                </c:pt>
                <c:pt idx="76">
                  <c:v>44138</c:v>
                </c:pt>
                <c:pt idx="77">
                  <c:v>44139</c:v>
                </c:pt>
                <c:pt idx="78">
                  <c:v>44140</c:v>
                </c:pt>
                <c:pt idx="79">
                  <c:v>44141</c:v>
                </c:pt>
                <c:pt idx="80">
                  <c:v>44144</c:v>
                </c:pt>
                <c:pt idx="81">
                  <c:v>44145</c:v>
                </c:pt>
                <c:pt idx="82">
                  <c:v>44146</c:v>
                </c:pt>
                <c:pt idx="83">
                  <c:v>44147</c:v>
                </c:pt>
                <c:pt idx="84">
                  <c:v>44148</c:v>
                </c:pt>
                <c:pt idx="85">
                  <c:v>44151</c:v>
                </c:pt>
                <c:pt idx="86">
                  <c:v>44152</c:v>
                </c:pt>
                <c:pt idx="87">
                  <c:v>44153</c:v>
                </c:pt>
                <c:pt idx="88">
                  <c:v>44154</c:v>
                </c:pt>
                <c:pt idx="89">
                  <c:v>44155</c:v>
                </c:pt>
                <c:pt idx="90">
                  <c:v>44158</c:v>
                </c:pt>
                <c:pt idx="91">
                  <c:v>44159</c:v>
                </c:pt>
                <c:pt idx="92">
                  <c:v>44160</c:v>
                </c:pt>
                <c:pt idx="93">
                  <c:v>44161</c:v>
                </c:pt>
                <c:pt idx="94">
                  <c:v>44162</c:v>
                </c:pt>
                <c:pt idx="95">
                  <c:v>44165</c:v>
                </c:pt>
                <c:pt idx="96">
                  <c:v>44166</c:v>
                </c:pt>
                <c:pt idx="97">
                  <c:v>44167</c:v>
                </c:pt>
                <c:pt idx="98">
                  <c:v>44168</c:v>
                </c:pt>
                <c:pt idx="99">
                  <c:v>44169</c:v>
                </c:pt>
                <c:pt idx="100">
                  <c:v>44172</c:v>
                </c:pt>
                <c:pt idx="101">
                  <c:v>44173</c:v>
                </c:pt>
                <c:pt idx="102">
                  <c:v>44174</c:v>
                </c:pt>
                <c:pt idx="103">
                  <c:v>44175</c:v>
                </c:pt>
                <c:pt idx="104">
                  <c:v>44176</c:v>
                </c:pt>
                <c:pt idx="105">
                  <c:v>44179</c:v>
                </c:pt>
                <c:pt idx="106">
                  <c:v>44180</c:v>
                </c:pt>
                <c:pt idx="107">
                  <c:v>44181</c:v>
                </c:pt>
                <c:pt idx="108">
                  <c:v>44182</c:v>
                </c:pt>
                <c:pt idx="109">
                  <c:v>44183</c:v>
                </c:pt>
                <c:pt idx="110">
                  <c:v>44186</c:v>
                </c:pt>
                <c:pt idx="111">
                  <c:v>44187</c:v>
                </c:pt>
                <c:pt idx="112">
                  <c:v>44188</c:v>
                </c:pt>
                <c:pt idx="113">
                  <c:v>44189</c:v>
                </c:pt>
                <c:pt idx="114">
                  <c:v>44193</c:v>
                </c:pt>
                <c:pt idx="115">
                  <c:v>44194</c:v>
                </c:pt>
                <c:pt idx="116">
                  <c:v>44195</c:v>
                </c:pt>
                <c:pt idx="117">
                  <c:v>44196</c:v>
                </c:pt>
                <c:pt idx="118">
                  <c:v>44197</c:v>
                </c:pt>
                <c:pt idx="119">
                  <c:v>44200</c:v>
                </c:pt>
                <c:pt idx="120">
                  <c:v>44201</c:v>
                </c:pt>
                <c:pt idx="121">
                  <c:v>44202</c:v>
                </c:pt>
                <c:pt idx="122">
                  <c:v>44203</c:v>
                </c:pt>
                <c:pt idx="123">
                  <c:v>44204</c:v>
                </c:pt>
                <c:pt idx="124">
                  <c:v>44207</c:v>
                </c:pt>
                <c:pt idx="125">
                  <c:v>44208</c:v>
                </c:pt>
                <c:pt idx="126">
                  <c:v>44209</c:v>
                </c:pt>
                <c:pt idx="127">
                  <c:v>44210</c:v>
                </c:pt>
                <c:pt idx="128">
                  <c:v>44211</c:v>
                </c:pt>
                <c:pt idx="129">
                  <c:v>44214</c:v>
                </c:pt>
                <c:pt idx="130">
                  <c:v>44215</c:v>
                </c:pt>
                <c:pt idx="131">
                  <c:v>44216</c:v>
                </c:pt>
                <c:pt idx="132">
                  <c:v>44217</c:v>
                </c:pt>
                <c:pt idx="133">
                  <c:v>44218</c:v>
                </c:pt>
                <c:pt idx="134">
                  <c:v>44221</c:v>
                </c:pt>
                <c:pt idx="135">
                  <c:v>44222</c:v>
                </c:pt>
                <c:pt idx="136">
                  <c:v>44223</c:v>
                </c:pt>
                <c:pt idx="137">
                  <c:v>44224</c:v>
                </c:pt>
                <c:pt idx="138">
                  <c:v>44225</c:v>
                </c:pt>
                <c:pt idx="139">
                  <c:v>44228</c:v>
                </c:pt>
                <c:pt idx="140">
                  <c:v>44229</c:v>
                </c:pt>
                <c:pt idx="141">
                  <c:v>44230</c:v>
                </c:pt>
                <c:pt idx="142">
                  <c:v>44231</c:v>
                </c:pt>
                <c:pt idx="143">
                  <c:v>44232</c:v>
                </c:pt>
                <c:pt idx="144">
                  <c:v>44235</c:v>
                </c:pt>
                <c:pt idx="145">
                  <c:v>44236</c:v>
                </c:pt>
                <c:pt idx="146">
                  <c:v>44237</c:v>
                </c:pt>
                <c:pt idx="147">
                  <c:v>44238</c:v>
                </c:pt>
                <c:pt idx="148">
                  <c:v>44239</c:v>
                </c:pt>
                <c:pt idx="149">
                  <c:v>44242</c:v>
                </c:pt>
                <c:pt idx="150">
                  <c:v>44243</c:v>
                </c:pt>
                <c:pt idx="151">
                  <c:v>44244</c:v>
                </c:pt>
                <c:pt idx="152">
                  <c:v>44245</c:v>
                </c:pt>
                <c:pt idx="153">
                  <c:v>44246</c:v>
                </c:pt>
                <c:pt idx="154">
                  <c:v>44249</c:v>
                </c:pt>
                <c:pt idx="155">
                  <c:v>44250</c:v>
                </c:pt>
                <c:pt idx="156">
                  <c:v>44251</c:v>
                </c:pt>
                <c:pt idx="157">
                  <c:v>44252</c:v>
                </c:pt>
                <c:pt idx="158">
                  <c:v>44253</c:v>
                </c:pt>
                <c:pt idx="159">
                  <c:v>44256</c:v>
                </c:pt>
                <c:pt idx="160">
                  <c:v>44257</c:v>
                </c:pt>
                <c:pt idx="161">
                  <c:v>44258</c:v>
                </c:pt>
                <c:pt idx="162">
                  <c:v>44259</c:v>
                </c:pt>
                <c:pt idx="163">
                  <c:v>44260</c:v>
                </c:pt>
                <c:pt idx="164">
                  <c:v>44263</c:v>
                </c:pt>
                <c:pt idx="165">
                  <c:v>44264</c:v>
                </c:pt>
                <c:pt idx="166">
                  <c:v>44265</c:v>
                </c:pt>
                <c:pt idx="167">
                  <c:v>44266</c:v>
                </c:pt>
                <c:pt idx="168">
                  <c:v>44267</c:v>
                </c:pt>
                <c:pt idx="169">
                  <c:v>44270</c:v>
                </c:pt>
                <c:pt idx="170">
                  <c:v>44271</c:v>
                </c:pt>
                <c:pt idx="171">
                  <c:v>44272</c:v>
                </c:pt>
                <c:pt idx="172">
                  <c:v>44273</c:v>
                </c:pt>
                <c:pt idx="173">
                  <c:v>44274</c:v>
                </c:pt>
                <c:pt idx="174">
                  <c:v>44277</c:v>
                </c:pt>
                <c:pt idx="175">
                  <c:v>44278</c:v>
                </c:pt>
                <c:pt idx="176">
                  <c:v>44279</c:v>
                </c:pt>
                <c:pt idx="177">
                  <c:v>44280</c:v>
                </c:pt>
                <c:pt idx="178">
                  <c:v>44281</c:v>
                </c:pt>
                <c:pt idx="179">
                  <c:v>44284</c:v>
                </c:pt>
                <c:pt idx="180">
                  <c:v>44285</c:v>
                </c:pt>
                <c:pt idx="181">
                  <c:v>44286</c:v>
                </c:pt>
                <c:pt idx="182">
                  <c:v>44287</c:v>
                </c:pt>
                <c:pt idx="183">
                  <c:v>44288</c:v>
                </c:pt>
                <c:pt idx="184">
                  <c:v>44291</c:v>
                </c:pt>
                <c:pt idx="185">
                  <c:v>44292</c:v>
                </c:pt>
                <c:pt idx="186">
                  <c:v>44293</c:v>
                </c:pt>
                <c:pt idx="187">
                  <c:v>44294</c:v>
                </c:pt>
                <c:pt idx="188">
                  <c:v>44295</c:v>
                </c:pt>
                <c:pt idx="189">
                  <c:v>44298</c:v>
                </c:pt>
                <c:pt idx="190">
                  <c:v>44299</c:v>
                </c:pt>
                <c:pt idx="191">
                  <c:v>44300</c:v>
                </c:pt>
                <c:pt idx="192">
                  <c:v>44301</c:v>
                </c:pt>
                <c:pt idx="193">
                  <c:v>44302</c:v>
                </c:pt>
                <c:pt idx="194">
                  <c:v>44305</c:v>
                </c:pt>
                <c:pt idx="195">
                  <c:v>44306</c:v>
                </c:pt>
                <c:pt idx="196">
                  <c:v>44307</c:v>
                </c:pt>
                <c:pt idx="197">
                  <c:v>44308</c:v>
                </c:pt>
                <c:pt idx="198">
                  <c:v>44309</c:v>
                </c:pt>
                <c:pt idx="199">
                  <c:v>44312</c:v>
                </c:pt>
                <c:pt idx="200">
                  <c:v>44313</c:v>
                </c:pt>
                <c:pt idx="201">
                  <c:v>44314</c:v>
                </c:pt>
                <c:pt idx="202">
                  <c:v>44315</c:v>
                </c:pt>
                <c:pt idx="203">
                  <c:v>44316</c:v>
                </c:pt>
                <c:pt idx="204">
                  <c:v>44319</c:v>
                </c:pt>
                <c:pt idx="205">
                  <c:v>44320</c:v>
                </c:pt>
                <c:pt idx="206">
                  <c:v>44321</c:v>
                </c:pt>
                <c:pt idx="207">
                  <c:v>44322</c:v>
                </c:pt>
                <c:pt idx="208">
                  <c:v>44323</c:v>
                </c:pt>
                <c:pt idx="209">
                  <c:v>44326</c:v>
                </c:pt>
                <c:pt idx="210">
                  <c:v>44327</c:v>
                </c:pt>
                <c:pt idx="211">
                  <c:v>44328</c:v>
                </c:pt>
                <c:pt idx="212">
                  <c:v>44329</c:v>
                </c:pt>
                <c:pt idx="213">
                  <c:v>44330</c:v>
                </c:pt>
                <c:pt idx="214">
                  <c:v>44333</c:v>
                </c:pt>
                <c:pt idx="215">
                  <c:v>44334</c:v>
                </c:pt>
                <c:pt idx="216">
                  <c:v>44335</c:v>
                </c:pt>
                <c:pt idx="217">
                  <c:v>44336</c:v>
                </c:pt>
                <c:pt idx="218">
                  <c:v>44337</c:v>
                </c:pt>
                <c:pt idx="219">
                  <c:v>44340</c:v>
                </c:pt>
                <c:pt idx="220">
                  <c:v>44341</c:v>
                </c:pt>
                <c:pt idx="221">
                  <c:v>44342</c:v>
                </c:pt>
                <c:pt idx="222">
                  <c:v>44343</c:v>
                </c:pt>
                <c:pt idx="223">
                  <c:v>44344</c:v>
                </c:pt>
                <c:pt idx="224">
                  <c:v>44347</c:v>
                </c:pt>
                <c:pt idx="225">
                  <c:v>44348</c:v>
                </c:pt>
                <c:pt idx="226">
                  <c:v>44349</c:v>
                </c:pt>
                <c:pt idx="227">
                  <c:v>44350</c:v>
                </c:pt>
                <c:pt idx="228">
                  <c:v>44351</c:v>
                </c:pt>
                <c:pt idx="229">
                  <c:v>44354</c:v>
                </c:pt>
                <c:pt idx="230">
                  <c:v>44355</c:v>
                </c:pt>
                <c:pt idx="231">
                  <c:v>44356</c:v>
                </c:pt>
                <c:pt idx="232">
                  <c:v>44357</c:v>
                </c:pt>
                <c:pt idx="233">
                  <c:v>44358</c:v>
                </c:pt>
                <c:pt idx="234">
                  <c:v>44361</c:v>
                </c:pt>
                <c:pt idx="235">
                  <c:v>44362</c:v>
                </c:pt>
                <c:pt idx="236">
                  <c:v>44363</c:v>
                </c:pt>
                <c:pt idx="237">
                  <c:v>44364</c:v>
                </c:pt>
                <c:pt idx="238">
                  <c:v>44365</c:v>
                </c:pt>
                <c:pt idx="239">
                  <c:v>44368</c:v>
                </c:pt>
                <c:pt idx="240">
                  <c:v>44369</c:v>
                </c:pt>
                <c:pt idx="241">
                  <c:v>44370</c:v>
                </c:pt>
                <c:pt idx="242">
                  <c:v>44371</c:v>
                </c:pt>
                <c:pt idx="243">
                  <c:v>44372</c:v>
                </c:pt>
                <c:pt idx="244">
                  <c:v>44375</c:v>
                </c:pt>
                <c:pt idx="245">
                  <c:v>44376</c:v>
                </c:pt>
                <c:pt idx="246">
                  <c:v>44377</c:v>
                </c:pt>
                <c:pt idx="247">
                  <c:v>44378</c:v>
                </c:pt>
                <c:pt idx="248">
                  <c:v>44379</c:v>
                </c:pt>
                <c:pt idx="249">
                  <c:v>44382</c:v>
                </c:pt>
                <c:pt idx="250">
                  <c:v>44383</c:v>
                </c:pt>
                <c:pt idx="251">
                  <c:v>44384</c:v>
                </c:pt>
                <c:pt idx="252">
                  <c:v>44385</c:v>
                </c:pt>
                <c:pt idx="253">
                  <c:v>44386</c:v>
                </c:pt>
                <c:pt idx="254">
                  <c:v>44389</c:v>
                </c:pt>
                <c:pt idx="255">
                  <c:v>44390</c:v>
                </c:pt>
                <c:pt idx="256">
                  <c:v>44391</c:v>
                </c:pt>
                <c:pt idx="257">
                  <c:v>44392</c:v>
                </c:pt>
                <c:pt idx="258">
                  <c:v>44393</c:v>
                </c:pt>
                <c:pt idx="259">
                  <c:v>44396</c:v>
                </c:pt>
                <c:pt idx="260">
                  <c:v>44397</c:v>
                </c:pt>
                <c:pt idx="261">
                  <c:v>44398</c:v>
                </c:pt>
                <c:pt idx="262">
                  <c:v>44399</c:v>
                </c:pt>
                <c:pt idx="263">
                  <c:v>44400</c:v>
                </c:pt>
                <c:pt idx="264">
                  <c:v>44403</c:v>
                </c:pt>
                <c:pt idx="265">
                  <c:v>44404</c:v>
                </c:pt>
                <c:pt idx="266">
                  <c:v>44405</c:v>
                </c:pt>
                <c:pt idx="267">
                  <c:v>44406</c:v>
                </c:pt>
                <c:pt idx="268">
                  <c:v>44407</c:v>
                </c:pt>
                <c:pt idx="269">
                  <c:v>44410</c:v>
                </c:pt>
                <c:pt idx="270">
                  <c:v>44411</c:v>
                </c:pt>
                <c:pt idx="271">
                  <c:v>44412</c:v>
                </c:pt>
                <c:pt idx="272">
                  <c:v>44413</c:v>
                </c:pt>
                <c:pt idx="273">
                  <c:v>44414</c:v>
                </c:pt>
                <c:pt idx="274">
                  <c:v>44417</c:v>
                </c:pt>
                <c:pt idx="275">
                  <c:v>44418</c:v>
                </c:pt>
                <c:pt idx="276">
                  <c:v>44419</c:v>
                </c:pt>
                <c:pt idx="277">
                  <c:v>44420</c:v>
                </c:pt>
                <c:pt idx="278">
                  <c:v>44421</c:v>
                </c:pt>
                <c:pt idx="279">
                  <c:v>44424</c:v>
                </c:pt>
                <c:pt idx="280">
                  <c:v>44425</c:v>
                </c:pt>
                <c:pt idx="281">
                  <c:v>44426</c:v>
                </c:pt>
                <c:pt idx="282">
                  <c:v>44427</c:v>
                </c:pt>
                <c:pt idx="283">
                  <c:v>44428</c:v>
                </c:pt>
                <c:pt idx="284">
                  <c:v>44431</c:v>
                </c:pt>
                <c:pt idx="285">
                  <c:v>44432</c:v>
                </c:pt>
                <c:pt idx="286">
                  <c:v>44433</c:v>
                </c:pt>
                <c:pt idx="287">
                  <c:v>44434</c:v>
                </c:pt>
                <c:pt idx="288">
                  <c:v>44435</c:v>
                </c:pt>
                <c:pt idx="289">
                  <c:v>44438</c:v>
                </c:pt>
                <c:pt idx="290">
                  <c:v>44439</c:v>
                </c:pt>
                <c:pt idx="291">
                  <c:v>44440</c:v>
                </c:pt>
                <c:pt idx="292">
                  <c:v>44441</c:v>
                </c:pt>
                <c:pt idx="293">
                  <c:v>44442</c:v>
                </c:pt>
                <c:pt idx="294">
                  <c:v>44445</c:v>
                </c:pt>
                <c:pt idx="295">
                  <c:v>44446</c:v>
                </c:pt>
                <c:pt idx="296">
                  <c:v>44447</c:v>
                </c:pt>
                <c:pt idx="297">
                  <c:v>44448</c:v>
                </c:pt>
                <c:pt idx="298">
                  <c:v>44449</c:v>
                </c:pt>
                <c:pt idx="299">
                  <c:v>44452</c:v>
                </c:pt>
                <c:pt idx="300">
                  <c:v>44453</c:v>
                </c:pt>
                <c:pt idx="301">
                  <c:v>44454</c:v>
                </c:pt>
                <c:pt idx="302">
                  <c:v>44455</c:v>
                </c:pt>
                <c:pt idx="303">
                  <c:v>44456</c:v>
                </c:pt>
                <c:pt idx="304">
                  <c:v>44459</c:v>
                </c:pt>
                <c:pt idx="305">
                  <c:v>44460</c:v>
                </c:pt>
                <c:pt idx="306">
                  <c:v>44461</c:v>
                </c:pt>
                <c:pt idx="307">
                  <c:v>44462</c:v>
                </c:pt>
                <c:pt idx="308">
                  <c:v>44463</c:v>
                </c:pt>
                <c:pt idx="309">
                  <c:v>44466</c:v>
                </c:pt>
                <c:pt idx="310">
                  <c:v>44467</c:v>
                </c:pt>
                <c:pt idx="311">
                  <c:v>44468</c:v>
                </c:pt>
                <c:pt idx="312">
                  <c:v>44469</c:v>
                </c:pt>
                <c:pt idx="313">
                  <c:v>44470</c:v>
                </c:pt>
                <c:pt idx="314">
                  <c:v>44473</c:v>
                </c:pt>
                <c:pt idx="315">
                  <c:v>44474</c:v>
                </c:pt>
                <c:pt idx="316">
                  <c:v>44475</c:v>
                </c:pt>
                <c:pt idx="317">
                  <c:v>44476</c:v>
                </c:pt>
                <c:pt idx="318">
                  <c:v>44477</c:v>
                </c:pt>
                <c:pt idx="319">
                  <c:v>44480</c:v>
                </c:pt>
                <c:pt idx="320">
                  <c:v>44481</c:v>
                </c:pt>
                <c:pt idx="321">
                  <c:v>44482</c:v>
                </c:pt>
                <c:pt idx="322">
                  <c:v>44483</c:v>
                </c:pt>
                <c:pt idx="323">
                  <c:v>44484</c:v>
                </c:pt>
                <c:pt idx="324">
                  <c:v>44487</c:v>
                </c:pt>
                <c:pt idx="325">
                  <c:v>44488</c:v>
                </c:pt>
                <c:pt idx="326">
                  <c:v>44489</c:v>
                </c:pt>
                <c:pt idx="327">
                  <c:v>44490</c:v>
                </c:pt>
                <c:pt idx="328">
                  <c:v>44491</c:v>
                </c:pt>
                <c:pt idx="329">
                  <c:v>44494</c:v>
                </c:pt>
                <c:pt idx="330">
                  <c:v>44495</c:v>
                </c:pt>
                <c:pt idx="331">
                  <c:v>44496</c:v>
                </c:pt>
                <c:pt idx="332">
                  <c:v>44497</c:v>
                </c:pt>
                <c:pt idx="333">
                  <c:v>44498</c:v>
                </c:pt>
                <c:pt idx="334">
                  <c:v>44501</c:v>
                </c:pt>
                <c:pt idx="335">
                  <c:v>44502</c:v>
                </c:pt>
                <c:pt idx="336">
                  <c:v>44503</c:v>
                </c:pt>
                <c:pt idx="337">
                  <c:v>44504</c:v>
                </c:pt>
                <c:pt idx="338">
                  <c:v>44505</c:v>
                </c:pt>
                <c:pt idx="339">
                  <c:v>44508</c:v>
                </c:pt>
                <c:pt idx="340">
                  <c:v>44509</c:v>
                </c:pt>
                <c:pt idx="341">
                  <c:v>44510</c:v>
                </c:pt>
                <c:pt idx="342">
                  <c:v>44511</c:v>
                </c:pt>
                <c:pt idx="343">
                  <c:v>44512</c:v>
                </c:pt>
                <c:pt idx="344">
                  <c:v>44515</c:v>
                </c:pt>
                <c:pt idx="345">
                  <c:v>44516</c:v>
                </c:pt>
                <c:pt idx="346">
                  <c:v>44517</c:v>
                </c:pt>
                <c:pt idx="347">
                  <c:v>44518</c:v>
                </c:pt>
                <c:pt idx="348">
                  <c:v>44519</c:v>
                </c:pt>
                <c:pt idx="349">
                  <c:v>44522</c:v>
                </c:pt>
                <c:pt idx="350">
                  <c:v>44523</c:v>
                </c:pt>
                <c:pt idx="351">
                  <c:v>44524</c:v>
                </c:pt>
                <c:pt idx="352">
                  <c:v>44525</c:v>
                </c:pt>
                <c:pt idx="353">
                  <c:v>44526</c:v>
                </c:pt>
                <c:pt idx="354">
                  <c:v>44529</c:v>
                </c:pt>
                <c:pt idx="355">
                  <c:v>44530</c:v>
                </c:pt>
                <c:pt idx="356">
                  <c:v>44531</c:v>
                </c:pt>
                <c:pt idx="357">
                  <c:v>44532</c:v>
                </c:pt>
                <c:pt idx="358">
                  <c:v>44533</c:v>
                </c:pt>
                <c:pt idx="359">
                  <c:v>44536</c:v>
                </c:pt>
                <c:pt idx="360">
                  <c:v>44537</c:v>
                </c:pt>
                <c:pt idx="361">
                  <c:v>44538</c:v>
                </c:pt>
                <c:pt idx="362">
                  <c:v>44539</c:v>
                </c:pt>
                <c:pt idx="363">
                  <c:v>44540</c:v>
                </c:pt>
                <c:pt idx="364">
                  <c:v>44543</c:v>
                </c:pt>
                <c:pt idx="365">
                  <c:v>44544</c:v>
                </c:pt>
                <c:pt idx="366">
                  <c:v>44545</c:v>
                </c:pt>
                <c:pt idx="367">
                  <c:v>44546</c:v>
                </c:pt>
                <c:pt idx="368">
                  <c:v>44547</c:v>
                </c:pt>
                <c:pt idx="369">
                  <c:v>44550</c:v>
                </c:pt>
                <c:pt idx="370">
                  <c:v>44551</c:v>
                </c:pt>
                <c:pt idx="371">
                  <c:v>44552</c:v>
                </c:pt>
                <c:pt idx="372">
                  <c:v>44553</c:v>
                </c:pt>
                <c:pt idx="373">
                  <c:v>44554</c:v>
                </c:pt>
                <c:pt idx="374">
                  <c:v>44557</c:v>
                </c:pt>
                <c:pt idx="375">
                  <c:v>44558</c:v>
                </c:pt>
                <c:pt idx="376">
                  <c:v>44559</c:v>
                </c:pt>
                <c:pt idx="377">
                  <c:v>44560</c:v>
                </c:pt>
                <c:pt idx="378">
                  <c:v>44561</c:v>
                </c:pt>
                <c:pt idx="379">
                  <c:v>44564</c:v>
                </c:pt>
                <c:pt idx="380">
                  <c:v>44565</c:v>
                </c:pt>
                <c:pt idx="381">
                  <c:v>44566</c:v>
                </c:pt>
                <c:pt idx="382">
                  <c:v>44567</c:v>
                </c:pt>
                <c:pt idx="383">
                  <c:v>44568</c:v>
                </c:pt>
                <c:pt idx="384">
                  <c:v>44571</c:v>
                </c:pt>
                <c:pt idx="385">
                  <c:v>44572</c:v>
                </c:pt>
                <c:pt idx="386">
                  <c:v>44573</c:v>
                </c:pt>
                <c:pt idx="387">
                  <c:v>44574</c:v>
                </c:pt>
                <c:pt idx="388">
                  <c:v>44575</c:v>
                </c:pt>
                <c:pt idx="389">
                  <c:v>44578</c:v>
                </c:pt>
                <c:pt idx="390">
                  <c:v>44579</c:v>
                </c:pt>
                <c:pt idx="391">
                  <c:v>44580</c:v>
                </c:pt>
                <c:pt idx="392">
                  <c:v>44581</c:v>
                </c:pt>
                <c:pt idx="393">
                  <c:v>44582</c:v>
                </c:pt>
                <c:pt idx="394">
                  <c:v>44585</c:v>
                </c:pt>
                <c:pt idx="395">
                  <c:v>44586</c:v>
                </c:pt>
                <c:pt idx="396">
                  <c:v>44587</c:v>
                </c:pt>
                <c:pt idx="397">
                  <c:v>44588</c:v>
                </c:pt>
                <c:pt idx="398">
                  <c:v>44589</c:v>
                </c:pt>
                <c:pt idx="399">
                  <c:v>44592</c:v>
                </c:pt>
                <c:pt idx="400">
                  <c:v>44593</c:v>
                </c:pt>
                <c:pt idx="401">
                  <c:v>44594</c:v>
                </c:pt>
                <c:pt idx="402">
                  <c:v>44595</c:v>
                </c:pt>
                <c:pt idx="403">
                  <c:v>44596</c:v>
                </c:pt>
                <c:pt idx="404">
                  <c:v>44599</c:v>
                </c:pt>
                <c:pt idx="405">
                  <c:v>44600</c:v>
                </c:pt>
                <c:pt idx="406">
                  <c:v>44601</c:v>
                </c:pt>
                <c:pt idx="407">
                  <c:v>44602</c:v>
                </c:pt>
                <c:pt idx="408">
                  <c:v>44603</c:v>
                </c:pt>
                <c:pt idx="409">
                  <c:v>44606</c:v>
                </c:pt>
                <c:pt idx="410">
                  <c:v>44607</c:v>
                </c:pt>
                <c:pt idx="411">
                  <c:v>44608</c:v>
                </c:pt>
                <c:pt idx="412">
                  <c:v>44609</c:v>
                </c:pt>
                <c:pt idx="413">
                  <c:v>44610</c:v>
                </c:pt>
                <c:pt idx="414">
                  <c:v>44613</c:v>
                </c:pt>
                <c:pt idx="415">
                  <c:v>44614</c:v>
                </c:pt>
                <c:pt idx="416">
                  <c:v>44615</c:v>
                </c:pt>
                <c:pt idx="417">
                  <c:v>44616</c:v>
                </c:pt>
                <c:pt idx="418">
                  <c:v>44617</c:v>
                </c:pt>
                <c:pt idx="419">
                  <c:v>44620</c:v>
                </c:pt>
                <c:pt idx="420">
                  <c:v>44621</c:v>
                </c:pt>
                <c:pt idx="421">
                  <c:v>44622</c:v>
                </c:pt>
                <c:pt idx="422">
                  <c:v>44623</c:v>
                </c:pt>
                <c:pt idx="423">
                  <c:v>44624</c:v>
                </c:pt>
                <c:pt idx="424">
                  <c:v>44627</c:v>
                </c:pt>
                <c:pt idx="425">
                  <c:v>44628</c:v>
                </c:pt>
                <c:pt idx="426">
                  <c:v>44629</c:v>
                </c:pt>
                <c:pt idx="427">
                  <c:v>44630</c:v>
                </c:pt>
                <c:pt idx="428">
                  <c:v>44631</c:v>
                </c:pt>
                <c:pt idx="429">
                  <c:v>44634</c:v>
                </c:pt>
                <c:pt idx="430">
                  <c:v>44635</c:v>
                </c:pt>
                <c:pt idx="431">
                  <c:v>44636</c:v>
                </c:pt>
                <c:pt idx="432">
                  <c:v>44637</c:v>
                </c:pt>
                <c:pt idx="433">
                  <c:v>44638</c:v>
                </c:pt>
                <c:pt idx="434">
                  <c:v>44641</c:v>
                </c:pt>
                <c:pt idx="435">
                  <c:v>44642</c:v>
                </c:pt>
                <c:pt idx="436">
                  <c:v>44643</c:v>
                </c:pt>
                <c:pt idx="437">
                  <c:v>44644</c:v>
                </c:pt>
                <c:pt idx="438">
                  <c:v>44645</c:v>
                </c:pt>
                <c:pt idx="439">
                  <c:v>44648</c:v>
                </c:pt>
                <c:pt idx="440">
                  <c:v>44649</c:v>
                </c:pt>
                <c:pt idx="441">
                  <c:v>44650</c:v>
                </c:pt>
                <c:pt idx="442">
                  <c:v>44651</c:v>
                </c:pt>
                <c:pt idx="443">
                  <c:v>44652</c:v>
                </c:pt>
                <c:pt idx="444">
                  <c:v>44655</c:v>
                </c:pt>
                <c:pt idx="445">
                  <c:v>44656</c:v>
                </c:pt>
                <c:pt idx="446">
                  <c:v>44657</c:v>
                </c:pt>
                <c:pt idx="447">
                  <c:v>44658</c:v>
                </c:pt>
                <c:pt idx="448">
                  <c:v>44659</c:v>
                </c:pt>
                <c:pt idx="449">
                  <c:v>44662</c:v>
                </c:pt>
                <c:pt idx="450">
                  <c:v>44663</c:v>
                </c:pt>
                <c:pt idx="451">
                  <c:v>44664</c:v>
                </c:pt>
                <c:pt idx="452">
                  <c:v>44665</c:v>
                </c:pt>
                <c:pt idx="453">
                  <c:v>44666</c:v>
                </c:pt>
                <c:pt idx="454">
                  <c:v>44669</c:v>
                </c:pt>
                <c:pt idx="455">
                  <c:v>44670</c:v>
                </c:pt>
                <c:pt idx="456">
                  <c:v>44671</c:v>
                </c:pt>
                <c:pt idx="457">
                  <c:v>44672</c:v>
                </c:pt>
                <c:pt idx="458">
                  <c:v>44673</c:v>
                </c:pt>
                <c:pt idx="459">
                  <c:v>44676</c:v>
                </c:pt>
                <c:pt idx="460">
                  <c:v>44677</c:v>
                </c:pt>
                <c:pt idx="461">
                  <c:v>44678</c:v>
                </c:pt>
                <c:pt idx="462">
                  <c:v>44679</c:v>
                </c:pt>
                <c:pt idx="463">
                  <c:v>44680</c:v>
                </c:pt>
                <c:pt idx="464">
                  <c:v>44683</c:v>
                </c:pt>
                <c:pt idx="465">
                  <c:v>44684</c:v>
                </c:pt>
                <c:pt idx="466">
                  <c:v>44685</c:v>
                </c:pt>
                <c:pt idx="467">
                  <c:v>44686</c:v>
                </c:pt>
                <c:pt idx="468">
                  <c:v>44687</c:v>
                </c:pt>
                <c:pt idx="469">
                  <c:v>44690</c:v>
                </c:pt>
                <c:pt idx="470">
                  <c:v>44691</c:v>
                </c:pt>
                <c:pt idx="471">
                  <c:v>44692</c:v>
                </c:pt>
                <c:pt idx="472">
                  <c:v>44693</c:v>
                </c:pt>
                <c:pt idx="473">
                  <c:v>44694</c:v>
                </c:pt>
                <c:pt idx="474">
                  <c:v>44697</c:v>
                </c:pt>
                <c:pt idx="475">
                  <c:v>44698</c:v>
                </c:pt>
                <c:pt idx="476">
                  <c:v>44699</c:v>
                </c:pt>
                <c:pt idx="477">
                  <c:v>44700</c:v>
                </c:pt>
                <c:pt idx="478">
                  <c:v>44701</c:v>
                </c:pt>
                <c:pt idx="479">
                  <c:v>44704</c:v>
                </c:pt>
                <c:pt idx="480">
                  <c:v>44705</c:v>
                </c:pt>
                <c:pt idx="481">
                  <c:v>44706</c:v>
                </c:pt>
                <c:pt idx="482">
                  <c:v>44707</c:v>
                </c:pt>
                <c:pt idx="483">
                  <c:v>44708</c:v>
                </c:pt>
                <c:pt idx="484">
                  <c:v>44711</c:v>
                </c:pt>
                <c:pt idx="485">
                  <c:v>44712</c:v>
                </c:pt>
                <c:pt idx="486">
                  <c:v>44713</c:v>
                </c:pt>
                <c:pt idx="487">
                  <c:v>44714</c:v>
                </c:pt>
                <c:pt idx="488">
                  <c:v>44715</c:v>
                </c:pt>
                <c:pt idx="489">
                  <c:v>44718</c:v>
                </c:pt>
                <c:pt idx="490">
                  <c:v>44719</c:v>
                </c:pt>
                <c:pt idx="491">
                  <c:v>44720</c:v>
                </c:pt>
                <c:pt idx="492">
                  <c:v>44721</c:v>
                </c:pt>
                <c:pt idx="493">
                  <c:v>44722</c:v>
                </c:pt>
                <c:pt idx="494">
                  <c:v>44725</c:v>
                </c:pt>
                <c:pt idx="495">
                  <c:v>44726</c:v>
                </c:pt>
                <c:pt idx="496">
                  <c:v>44727</c:v>
                </c:pt>
                <c:pt idx="497">
                  <c:v>44728</c:v>
                </c:pt>
                <c:pt idx="498">
                  <c:v>44729</c:v>
                </c:pt>
                <c:pt idx="499">
                  <c:v>44732</c:v>
                </c:pt>
                <c:pt idx="500">
                  <c:v>44733</c:v>
                </c:pt>
                <c:pt idx="501">
                  <c:v>44734</c:v>
                </c:pt>
                <c:pt idx="502">
                  <c:v>44735</c:v>
                </c:pt>
                <c:pt idx="503">
                  <c:v>44736</c:v>
                </c:pt>
                <c:pt idx="504">
                  <c:v>44739</c:v>
                </c:pt>
                <c:pt idx="505">
                  <c:v>44740</c:v>
                </c:pt>
                <c:pt idx="506">
                  <c:v>44741</c:v>
                </c:pt>
                <c:pt idx="507">
                  <c:v>44742</c:v>
                </c:pt>
                <c:pt idx="508">
                  <c:v>44743</c:v>
                </c:pt>
                <c:pt idx="509">
                  <c:v>44746</c:v>
                </c:pt>
                <c:pt idx="510">
                  <c:v>44747</c:v>
                </c:pt>
                <c:pt idx="511">
                  <c:v>44748</c:v>
                </c:pt>
                <c:pt idx="512">
                  <c:v>44749</c:v>
                </c:pt>
                <c:pt idx="513">
                  <c:v>44750</c:v>
                </c:pt>
                <c:pt idx="514">
                  <c:v>44753</c:v>
                </c:pt>
                <c:pt idx="515">
                  <c:v>44754</c:v>
                </c:pt>
                <c:pt idx="516">
                  <c:v>44755</c:v>
                </c:pt>
                <c:pt idx="517">
                  <c:v>44756</c:v>
                </c:pt>
                <c:pt idx="518">
                  <c:v>44757</c:v>
                </c:pt>
                <c:pt idx="519">
                  <c:v>44760</c:v>
                </c:pt>
                <c:pt idx="520">
                  <c:v>44761</c:v>
                </c:pt>
                <c:pt idx="521">
                  <c:v>44762</c:v>
                </c:pt>
                <c:pt idx="522">
                  <c:v>44763</c:v>
                </c:pt>
                <c:pt idx="523">
                  <c:v>44764</c:v>
                </c:pt>
                <c:pt idx="524">
                  <c:v>44767</c:v>
                </c:pt>
                <c:pt idx="525">
                  <c:v>44768</c:v>
                </c:pt>
                <c:pt idx="526">
                  <c:v>44769</c:v>
                </c:pt>
                <c:pt idx="527">
                  <c:v>44770</c:v>
                </c:pt>
                <c:pt idx="528">
                  <c:v>44771</c:v>
                </c:pt>
                <c:pt idx="529">
                  <c:v>44774</c:v>
                </c:pt>
                <c:pt idx="530">
                  <c:v>44775</c:v>
                </c:pt>
                <c:pt idx="531">
                  <c:v>44776</c:v>
                </c:pt>
                <c:pt idx="532">
                  <c:v>44777</c:v>
                </c:pt>
                <c:pt idx="533">
                  <c:v>44778</c:v>
                </c:pt>
                <c:pt idx="534">
                  <c:v>44781</c:v>
                </c:pt>
                <c:pt idx="535">
                  <c:v>44782</c:v>
                </c:pt>
                <c:pt idx="536">
                  <c:v>44783</c:v>
                </c:pt>
                <c:pt idx="537">
                  <c:v>44784</c:v>
                </c:pt>
                <c:pt idx="538">
                  <c:v>44785</c:v>
                </c:pt>
                <c:pt idx="539">
                  <c:v>44788</c:v>
                </c:pt>
                <c:pt idx="540">
                  <c:v>44789</c:v>
                </c:pt>
                <c:pt idx="541">
                  <c:v>44790</c:v>
                </c:pt>
                <c:pt idx="542">
                  <c:v>44791</c:v>
                </c:pt>
                <c:pt idx="543">
                  <c:v>44792</c:v>
                </c:pt>
                <c:pt idx="544">
                  <c:v>44795</c:v>
                </c:pt>
                <c:pt idx="545">
                  <c:v>44796</c:v>
                </c:pt>
                <c:pt idx="546">
                  <c:v>44797</c:v>
                </c:pt>
                <c:pt idx="547">
                  <c:v>44798</c:v>
                </c:pt>
                <c:pt idx="548">
                  <c:v>44799</c:v>
                </c:pt>
                <c:pt idx="549">
                  <c:v>44802</c:v>
                </c:pt>
                <c:pt idx="550">
                  <c:v>44803</c:v>
                </c:pt>
                <c:pt idx="551">
                  <c:v>44804</c:v>
                </c:pt>
                <c:pt idx="552">
                  <c:v>44805</c:v>
                </c:pt>
                <c:pt idx="553">
                  <c:v>44806</c:v>
                </c:pt>
                <c:pt idx="554">
                  <c:v>44809</c:v>
                </c:pt>
                <c:pt idx="555">
                  <c:v>44810</c:v>
                </c:pt>
                <c:pt idx="556">
                  <c:v>44811</c:v>
                </c:pt>
                <c:pt idx="557">
                  <c:v>44812</c:v>
                </c:pt>
                <c:pt idx="558">
                  <c:v>44813</c:v>
                </c:pt>
                <c:pt idx="559">
                  <c:v>44816</c:v>
                </c:pt>
                <c:pt idx="560">
                  <c:v>44817</c:v>
                </c:pt>
                <c:pt idx="561">
                  <c:v>44818</c:v>
                </c:pt>
                <c:pt idx="562">
                  <c:v>44819</c:v>
                </c:pt>
                <c:pt idx="563">
                  <c:v>44820</c:v>
                </c:pt>
                <c:pt idx="564">
                  <c:v>44823</c:v>
                </c:pt>
                <c:pt idx="565">
                  <c:v>44824</c:v>
                </c:pt>
                <c:pt idx="566">
                  <c:v>44825</c:v>
                </c:pt>
                <c:pt idx="567">
                  <c:v>44826</c:v>
                </c:pt>
                <c:pt idx="568">
                  <c:v>44827</c:v>
                </c:pt>
                <c:pt idx="569">
                  <c:v>44830</c:v>
                </c:pt>
                <c:pt idx="570">
                  <c:v>44831</c:v>
                </c:pt>
                <c:pt idx="571">
                  <c:v>44832</c:v>
                </c:pt>
                <c:pt idx="572">
                  <c:v>44833</c:v>
                </c:pt>
                <c:pt idx="573">
                  <c:v>44834</c:v>
                </c:pt>
                <c:pt idx="574">
                  <c:v>44837</c:v>
                </c:pt>
                <c:pt idx="575">
                  <c:v>44838</c:v>
                </c:pt>
                <c:pt idx="576">
                  <c:v>44839</c:v>
                </c:pt>
                <c:pt idx="577">
                  <c:v>44840</c:v>
                </c:pt>
                <c:pt idx="578">
                  <c:v>44841</c:v>
                </c:pt>
                <c:pt idx="579">
                  <c:v>44844</c:v>
                </c:pt>
                <c:pt idx="580">
                  <c:v>44845</c:v>
                </c:pt>
                <c:pt idx="581">
                  <c:v>44846</c:v>
                </c:pt>
                <c:pt idx="582">
                  <c:v>44847</c:v>
                </c:pt>
                <c:pt idx="583">
                  <c:v>44848</c:v>
                </c:pt>
                <c:pt idx="584">
                  <c:v>44851</c:v>
                </c:pt>
                <c:pt idx="585">
                  <c:v>44852</c:v>
                </c:pt>
                <c:pt idx="586">
                  <c:v>44853</c:v>
                </c:pt>
                <c:pt idx="587">
                  <c:v>44854</c:v>
                </c:pt>
                <c:pt idx="588">
                  <c:v>44855</c:v>
                </c:pt>
                <c:pt idx="589">
                  <c:v>44858</c:v>
                </c:pt>
                <c:pt idx="590">
                  <c:v>44859</c:v>
                </c:pt>
                <c:pt idx="591">
                  <c:v>44860</c:v>
                </c:pt>
                <c:pt idx="592">
                  <c:v>44861</c:v>
                </c:pt>
                <c:pt idx="593">
                  <c:v>44862</c:v>
                </c:pt>
                <c:pt idx="594">
                  <c:v>44865</c:v>
                </c:pt>
                <c:pt idx="595">
                  <c:v>44866</c:v>
                </c:pt>
                <c:pt idx="596">
                  <c:v>44867</c:v>
                </c:pt>
                <c:pt idx="597">
                  <c:v>44868</c:v>
                </c:pt>
                <c:pt idx="598">
                  <c:v>44869</c:v>
                </c:pt>
                <c:pt idx="599">
                  <c:v>44872</c:v>
                </c:pt>
                <c:pt idx="600">
                  <c:v>44873</c:v>
                </c:pt>
                <c:pt idx="601">
                  <c:v>44874</c:v>
                </c:pt>
                <c:pt idx="602">
                  <c:v>44875</c:v>
                </c:pt>
                <c:pt idx="603">
                  <c:v>44876</c:v>
                </c:pt>
                <c:pt idx="604">
                  <c:v>44879</c:v>
                </c:pt>
                <c:pt idx="605">
                  <c:v>44880</c:v>
                </c:pt>
                <c:pt idx="606">
                  <c:v>44881</c:v>
                </c:pt>
                <c:pt idx="607">
                  <c:v>44882</c:v>
                </c:pt>
                <c:pt idx="608">
                  <c:v>44883</c:v>
                </c:pt>
                <c:pt idx="609">
                  <c:v>44886</c:v>
                </c:pt>
                <c:pt idx="610">
                  <c:v>44887</c:v>
                </c:pt>
                <c:pt idx="611">
                  <c:v>44888</c:v>
                </c:pt>
                <c:pt idx="612">
                  <c:v>44889</c:v>
                </c:pt>
                <c:pt idx="613">
                  <c:v>44890</c:v>
                </c:pt>
                <c:pt idx="614">
                  <c:v>44893</c:v>
                </c:pt>
                <c:pt idx="615">
                  <c:v>44894</c:v>
                </c:pt>
                <c:pt idx="616">
                  <c:v>44895</c:v>
                </c:pt>
                <c:pt idx="617">
                  <c:v>44896</c:v>
                </c:pt>
                <c:pt idx="618">
                  <c:v>44897</c:v>
                </c:pt>
                <c:pt idx="619">
                  <c:v>44900</c:v>
                </c:pt>
                <c:pt idx="620">
                  <c:v>44901</c:v>
                </c:pt>
                <c:pt idx="621">
                  <c:v>44902</c:v>
                </c:pt>
                <c:pt idx="622">
                  <c:v>44903</c:v>
                </c:pt>
                <c:pt idx="623">
                  <c:v>44904</c:v>
                </c:pt>
                <c:pt idx="624">
                  <c:v>44907</c:v>
                </c:pt>
                <c:pt idx="625">
                  <c:v>44908</c:v>
                </c:pt>
                <c:pt idx="626">
                  <c:v>44909</c:v>
                </c:pt>
                <c:pt idx="627">
                  <c:v>44910</c:v>
                </c:pt>
                <c:pt idx="628">
                  <c:v>44911</c:v>
                </c:pt>
                <c:pt idx="629">
                  <c:v>44914</c:v>
                </c:pt>
                <c:pt idx="630">
                  <c:v>44915</c:v>
                </c:pt>
                <c:pt idx="631">
                  <c:v>44916</c:v>
                </c:pt>
                <c:pt idx="632">
                  <c:v>44917</c:v>
                </c:pt>
                <c:pt idx="633">
                  <c:v>44918</c:v>
                </c:pt>
                <c:pt idx="634">
                  <c:v>44922</c:v>
                </c:pt>
                <c:pt idx="635">
                  <c:v>44923</c:v>
                </c:pt>
                <c:pt idx="636">
                  <c:v>44924</c:v>
                </c:pt>
                <c:pt idx="637">
                  <c:v>44925</c:v>
                </c:pt>
                <c:pt idx="638">
                  <c:v>44929</c:v>
                </c:pt>
                <c:pt idx="639">
                  <c:v>44930</c:v>
                </c:pt>
                <c:pt idx="640">
                  <c:v>44931</c:v>
                </c:pt>
                <c:pt idx="641">
                  <c:v>44932</c:v>
                </c:pt>
                <c:pt idx="642">
                  <c:v>44935</c:v>
                </c:pt>
                <c:pt idx="643">
                  <c:v>44936</c:v>
                </c:pt>
                <c:pt idx="644">
                  <c:v>44937</c:v>
                </c:pt>
                <c:pt idx="645">
                  <c:v>44938</c:v>
                </c:pt>
                <c:pt idx="646">
                  <c:v>44939</c:v>
                </c:pt>
                <c:pt idx="647">
                  <c:v>44942</c:v>
                </c:pt>
                <c:pt idx="648">
                  <c:v>44943</c:v>
                </c:pt>
                <c:pt idx="649">
                  <c:v>44944</c:v>
                </c:pt>
                <c:pt idx="650">
                  <c:v>44945</c:v>
                </c:pt>
                <c:pt idx="651">
                  <c:v>44946</c:v>
                </c:pt>
                <c:pt idx="652">
                  <c:v>44949</c:v>
                </c:pt>
                <c:pt idx="653">
                  <c:v>44950</c:v>
                </c:pt>
                <c:pt idx="654">
                  <c:v>44951</c:v>
                </c:pt>
                <c:pt idx="655">
                  <c:v>44952</c:v>
                </c:pt>
                <c:pt idx="656">
                  <c:v>44953</c:v>
                </c:pt>
                <c:pt idx="657">
                  <c:v>44956</c:v>
                </c:pt>
                <c:pt idx="658">
                  <c:v>44957</c:v>
                </c:pt>
                <c:pt idx="659">
                  <c:v>44958</c:v>
                </c:pt>
                <c:pt idx="660">
                  <c:v>44959</c:v>
                </c:pt>
                <c:pt idx="661">
                  <c:v>44960</c:v>
                </c:pt>
                <c:pt idx="662">
                  <c:v>44963</c:v>
                </c:pt>
                <c:pt idx="663">
                  <c:v>44964</c:v>
                </c:pt>
                <c:pt idx="664">
                  <c:v>44965</c:v>
                </c:pt>
                <c:pt idx="665">
                  <c:v>44966</c:v>
                </c:pt>
                <c:pt idx="666">
                  <c:v>44967</c:v>
                </c:pt>
                <c:pt idx="667">
                  <c:v>44970</c:v>
                </c:pt>
                <c:pt idx="668">
                  <c:v>44971</c:v>
                </c:pt>
                <c:pt idx="669">
                  <c:v>44972</c:v>
                </c:pt>
                <c:pt idx="670">
                  <c:v>44973</c:v>
                </c:pt>
                <c:pt idx="671">
                  <c:v>44974</c:v>
                </c:pt>
                <c:pt idx="672">
                  <c:v>44977</c:v>
                </c:pt>
                <c:pt idx="673">
                  <c:v>44978</c:v>
                </c:pt>
                <c:pt idx="674">
                  <c:v>44979</c:v>
                </c:pt>
                <c:pt idx="675">
                  <c:v>44980</c:v>
                </c:pt>
                <c:pt idx="676">
                  <c:v>44981</c:v>
                </c:pt>
                <c:pt idx="677">
                  <c:v>44984</c:v>
                </c:pt>
                <c:pt idx="678">
                  <c:v>44985</c:v>
                </c:pt>
                <c:pt idx="679">
                  <c:v>44986</c:v>
                </c:pt>
                <c:pt idx="680">
                  <c:v>44987</c:v>
                </c:pt>
                <c:pt idx="681">
                  <c:v>44988</c:v>
                </c:pt>
                <c:pt idx="682">
                  <c:v>44991</c:v>
                </c:pt>
                <c:pt idx="683">
                  <c:v>44992</c:v>
                </c:pt>
                <c:pt idx="684">
                  <c:v>44993</c:v>
                </c:pt>
                <c:pt idx="685">
                  <c:v>44994</c:v>
                </c:pt>
                <c:pt idx="686">
                  <c:v>44995</c:v>
                </c:pt>
                <c:pt idx="687">
                  <c:v>44998</c:v>
                </c:pt>
                <c:pt idx="688">
                  <c:v>44999</c:v>
                </c:pt>
                <c:pt idx="689">
                  <c:v>45000</c:v>
                </c:pt>
                <c:pt idx="690">
                  <c:v>45001</c:v>
                </c:pt>
                <c:pt idx="691">
                  <c:v>45002</c:v>
                </c:pt>
                <c:pt idx="692">
                  <c:v>45005</c:v>
                </c:pt>
                <c:pt idx="693">
                  <c:v>45006</c:v>
                </c:pt>
                <c:pt idx="694">
                  <c:v>45007</c:v>
                </c:pt>
                <c:pt idx="695">
                  <c:v>45008</c:v>
                </c:pt>
                <c:pt idx="696">
                  <c:v>45009</c:v>
                </c:pt>
                <c:pt idx="697">
                  <c:v>45012</c:v>
                </c:pt>
                <c:pt idx="698">
                  <c:v>45013</c:v>
                </c:pt>
                <c:pt idx="699">
                  <c:v>45014</c:v>
                </c:pt>
                <c:pt idx="700">
                  <c:v>45015</c:v>
                </c:pt>
                <c:pt idx="701">
                  <c:v>45016</c:v>
                </c:pt>
                <c:pt idx="702">
                  <c:v>45019</c:v>
                </c:pt>
                <c:pt idx="703">
                  <c:v>45020</c:v>
                </c:pt>
                <c:pt idx="704">
                  <c:v>45021</c:v>
                </c:pt>
                <c:pt idx="705">
                  <c:v>45022</c:v>
                </c:pt>
                <c:pt idx="706">
                  <c:v>45026</c:v>
                </c:pt>
                <c:pt idx="707">
                  <c:v>45027</c:v>
                </c:pt>
                <c:pt idx="708">
                  <c:v>45028</c:v>
                </c:pt>
                <c:pt idx="709">
                  <c:v>45029</c:v>
                </c:pt>
                <c:pt idx="710">
                  <c:v>45030</c:v>
                </c:pt>
                <c:pt idx="711">
                  <c:v>45033</c:v>
                </c:pt>
                <c:pt idx="712">
                  <c:v>45034</c:v>
                </c:pt>
                <c:pt idx="713">
                  <c:v>45035</c:v>
                </c:pt>
                <c:pt idx="714">
                  <c:v>45036</c:v>
                </c:pt>
                <c:pt idx="715">
                  <c:v>45037</c:v>
                </c:pt>
                <c:pt idx="716">
                  <c:v>45040</c:v>
                </c:pt>
                <c:pt idx="717">
                  <c:v>45041</c:v>
                </c:pt>
                <c:pt idx="718">
                  <c:v>45042</c:v>
                </c:pt>
                <c:pt idx="719">
                  <c:v>45043</c:v>
                </c:pt>
                <c:pt idx="720">
                  <c:v>45044</c:v>
                </c:pt>
                <c:pt idx="721">
                  <c:v>45047</c:v>
                </c:pt>
                <c:pt idx="722">
                  <c:v>45048</c:v>
                </c:pt>
                <c:pt idx="723">
                  <c:v>45049</c:v>
                </c:pt>
                <c:pt idx="724">
                  <c:v>45050</c:v>
                </c:pt>
                <c:pt idx="725">
                  <c:v>45051</c:v>
                </c:pt>
                <c:pt idx="726">
                  <c:v>45054</c:v>
                </c:pt>
                <c:pt idx="727">
                  <c:v>45055</c:v>
                </c:pt>
                <c:pt idx="728">
                  <c:v>45056</c:v>
                </c:pt>
                <c:pt idx="729">
                  <c:v>45057</c:v>
                </c:pt>
                <c:pt idx="730">
                  <c:v>45058</c:v>
                </c:pt>
                <c:pt idx="731">
                  <c:v>45061</c:v>
                </c:pt>
                <c:pt idx="732">
                  <c:v>45062</c:v>
                </c:pt>
                <c:pt idx="733">
                  <c:v>45063</c:v>
                </c:pt>
                <c:pt idx="734">
                  <c:v>45064</c:v>
                </c:pt>
                <c:pt idx="735">
                  <c:v>45065</c:v>
                </c:pt>
                <c:pt idx="736">
                  <c:v>45068</c:v>
                </c:pt>
                <c:pt idx="737">
                  <c:v>45069</c:v>
                </c:pt>
                <c:pt idx="738">
                  <c:v>45070</c:v>
                </c:pt>
                <c:pt idx="739">
                  <c:v>45071</c:v>
                </c:pt>
                <c:pt idx="740">
                  <c:v>45072</c:v>
                </c:pt>
                <c:pt idx="741">
                  <c:v>45075</c:v>
                </c:pt>
                <c:pt idx="742">
                  <c:v>45076</c:v>
                </c:pt>
                <c:pt idx="743">
                  <c:v>45077</c:v>
                </c:pt>
                <c:pt idx="744">
                  <c:v>45078</c:v>
                </c:pt>
                <c:pt idx="745">
                  <c:v>45079</c:v>
                </c:pt>
                <c:pt idx="746">
                  <c:v>45082</c:v>
                </c:pt>
                <c:pt idx="747">
                  <c:v>45083</c:v>
                </c:pt>
                <c:pt idx="748">
                  <c:v>45084</c:v>
                </c:pt>
                <c:pt idx="749">
                  <c:v>45085</c:v>
                </c:pt>
                <c:pt idx="750">
                  <c:v>45086</c:v>
                </c:pt>
                <c:pt idx="751">
                  <c:v>45089</c:v>
                </c:pt>
                <c:pt idx="752">
                  <c:v>45090</c:v>
                </c:pt>
                <c:pt idx="753">
                  <c:v>45091</c:v>
                </c:pt>
                <c:pt idx="754">
                  <c:v>45092</c:v>
                </c:pt>
                <c:pt idx="755">
                  <c:v>45093</c:v>
                </c:pt>
                <c:pt idx="756">
                  <c:v>45096</c:v>
                </c:pt>
                <c:pt idx="757">
                  <c:v>45097</c:v>
                </c:pt>
                <c:pt idx="758">
                  <c:v>45098</c:v>
                </c:pt>
                <c:pt idx="759">
                  <c:v>45099</c:v>
                </c:pt>
                <c:pt idx="760">
                  <c:v>45100</c:v>
                </c:pt>
                <c:pt idx="761">
                  <c:v>45103</c:v>
                </c:pt>
                <c:pt idx="762">
                  <c:v>45104</c:v>
                </c:pt>
                <c:pt idx="763">
                  <c:v>45105</c:v>
                </c:pt>
                <c:pt idx="764">
                  <c:v>45106</c:v>
                </c:pt>
                <c:pt idx="765">
                  <c:v>45107</c:v>
                </c:pt>
                <c:pt idx="766">
                  <c:v>45110</c:v>
                </c:pt>
                <c:pt idx="767">
                  <c:v>45111</c:v>
                </c:pt>
                <c:pt idx="768">
                  <c:v>45112</c:v>
                </c:pt>
                <c:pt idx="769">
                  <c:v>45113</c:v>
                </c:pt>
                <c:pt idx="770">
                  <c:v>45114</c:v>
                </c:pt>
                <c:pt idx="771">
                  <c:v>45117</c:v>
                </c:pt>
                <c:pt idx="772">
                  <c:v>45118</c:v>
                </c:pt>
                <c:pt idx="773">
                  <c:v>45119</c:v>
                </c:pt>
                <c:pt idx="774">
                  <c:v>45120</c:v>
                </c:pt>
                <c:pt idx="775">
                  <c:v>45121</c:v>
                </c:pt>
                <c:pt idx="776">
                  <c:v>45124</c:v>
                </c:pt>
                <c:pt idx="777">
                  <c:v>45125</c:v>
                </c:pt>
                <c:pt idx="778">
                  <c:v>45126</c:v>
                </c:pt>
                <c:pt idx="779">
                  <c:v>45127</c:v>
                </c:pt>
                <c:pt idx="780">
                  <c:v>45128</c:v>
                </c:pt>
                <c:pt idx="781">
                  <c:v>45131</c:v>
                </c:pt>
                <c:pt idx="782">
                  <c:v>45132</c:v>
                </c:pt>
                <c:pt idx="783">
                  <c:v>45133</c:v>
                </c:pt>
                <c:pt idx="784">
                  <c:v>45134</c:v>
                </c:pt>
                <c:pt idx="785">
                  <c:v>45135</c:v>
                </c:pt>
                <c:pt idx="786">
                  <c:v>45138</c:v>
                </c:pt>
                <c:pt idx="787">
                  <c:v>45139</c:v>
                </c:pt>
                <c:pt idx="788">
                  <c:v>45140</c:v>
                </c:pt>
                <c:pt idx="789">
                  <c:v>45141</c:v>
                </c:pt>
                <c:pt idx="790">
                  <c:v>45142</c:v>
                </c:pt>
                <c:pt idx="791">
                  <c:v>45145</c:v>
                </c:pt>
                <c:pt idx="792">
                  <c:v>45146</c:v>
                </c:pt>
                <c:pt idx="793">
                  <c:v>45147</c:v>
                </c:pt>
                <c:pt idx="794">
                  <c:v>45148</c:v>
                </c:pt>
                <c:pt idx="795">
                  <c:v>45149</c:v>
                </c:pt>
                <c:pt idx="796">
                  <c:v>45152</c:v>
                </c:pt>
                <c:pt idx="797">
                  <c:v>45153</c:v>
                </c:pt>
                <c:pt idx="798">
                  <c:v>45154</c:v>
                </c:pt>
                <c:pt idx="799">
                  <c:v>45155</c:v>
                </c:pt>
                <c:pt idx="800">
                  <c:v>45156</c:v>
                </c:pt>
                <c:pt idx="801">
                  <c:v>45159</c:v>
                </c:pt>
                <c:pt idx="802">
                  <c:v>45160</c:v>
                </c:pt>
                <c:pt idx="803">
                  <c:v>45161</c:v>
                </c:pt>
                <c:pt idx="804">
                  <c:v>45162</c:v>
                </c:pt>
                <c:pt idx="805">
                  <c:v>45163</c:v>
                </c:pt>
                <c:pt idx="806">
                  <c:v>45166</c:v>
                </c:pt>
                <c:pt idx="807">
                  <c:v>45167</c:v>
                </c:pt>
                <c:pt idx="808">
                  <c:v>45168</c:v>
                </c:pt>
                <c:pt idx="809">
                  <c:v>45169</c:v>
                </c:pt>
                <c:pt idx="810">
                  <c:v>45170</c:v>
                </c:pt>
                <c:pt idx="811">
                  <c:v>45173</c:v>
                </c:pt>
                <c:pt idx="812">
                  <c:v>45174</c:v>
                </c:pt>
                <c:pt idx="813">
                  <c:v>45175</c:v>
                </c:pt>
                <c:pt idx="814">
                  <c:v>45176</c:v>
                </c:pt>
                <c:pt idx="815">
                  <c:v>45177</c:v>
                </c:pt>
                <c:pt idx="816">
                  <c:v>45180</c:v>
                </c:pt>
                <c:pt idx="817">
                  <c:v>45181</c:v>
                </c:pt>
                <c:pt idx="818">
                  <c:v>45182</c:v>
                </c:pt>
                <c:pt idx="819">
                  <c:v>45183</c:v>
                </c:pt>
                <c:pt idx="820">
                  <c:v>45184</c:v>
                </c:pt>
                <c:pt idx="821">
                  <c:v>45187</c:v>
                </c:pt>
                <c:pt idx="822">
                  <c:v>45188</c:v>
                </c:pt>
                <c:pt idx="823">
                  <c:v>45189</c:v>
                </c:pt>
                <c:pt idx="824">
                  <c:v>45190</c:v>
                </c:pt>
                <c:pt idx="825">
                  <c:v>45191</c:v>
                </c:pt>
                <c:pt idx="826">
                  <c:v>45194</c:v>
                </c:pt>
                <c:pt idx="827">
                  <c:v>45195</c:v>
                </c:pt>
                <c:pt idx="828">
                  <c:v>45196</c:v>
                </c:pt>
                <c:pt idx="829">
                  <c:v>45197</c:v>
                </c:pt>
                <c:pt idx="830">
                  <c:v>45198</c:v>
                </c:pt>
                <c:pt idx="831">
                  <c:v>45201</c:v>
                </c:pt>
                <c:pt idx="832">
                  <c:v>45202</c:v>
                </c:pt>
                <c:pt idx="833">
                  <c:v>45203</c:v>
                </c:pt>
                <c:pt idx="834">
                  <c:v>45204</c:v>
                </c:pt>
                <c:pt idx="835">
                  <c:v>45205</c:v>
                </c:pt>
                <c:pt idx="836">
                  <c:v>45208</c:v>
                </c:pt>
                <c:pt idx="837">
                  <c:v>45209</c:v>
                </c:pt>
                <c:pt idx="838">
                  <c:v>45210</c:v>
                </c:pt>
                <c:pt idx="839">
                  <c:v>45211</c:v>
                </c:pt>
                <c:pt idx="840">
                  <c:v>45212</c:v>
                </c:pt>
                <c:pt idx="841">
                  <c:v>45215</c:v>
                </c:pt>
                <c:pt idx="842">
                  <c:v>45216</c:v>
                </c:pt>
                <c:pt idx="843">
                  <c:v>45217</c:v>
                </c:pt>
                <c:pt idx="844">
                  <c:v>45218</c:v>
                </c:pt>
                <c:pt idx="845">
                  <c:v>45219</c:v>
                </c:pt>
                <c:pt idx="846">
                  <c:v>45222</c:v>
                </c:pt>
                <c:pt idx="847">
                  <c:v>45223</c:v>
                </c:pt>
                <c:pt idx="848">
                  <c:v>45224</c:v>
                </c:pt>
                <c:pt idx="849">
                  <c:v>45225</c:v>
                </c:pt>
                <c:pt idx="850">
                  <c:v>45226</c:v>
                </c:pt>
                <c:pt idx="851">
                  <c:v>45229</c:v>
                </c:pt>
                <c:pt idx="852">
                  <c:v>45230</c:v>
                </c:pt>
                <c:pt idx="853">
                  <c:v>45231</c:v>
                </c:pt>
                <c:pt idx="854">
                  <c:v>45232</c:v>
                </c:pt>
                <c:pt idx="855">
                  <c:v>45233</c:v>
                </c:pt>
                <c:pt idx="856">
                  <c:v>45236</c:v>
                </c:pt>
                <c:pt idx="857">
                  <c:v>45237</c:v>
                </c:pt>
                <c:pt idx="858">
                  <c:v>45238</c:v>
                </c:pt>
                <c:pt idx="859">
                  <c:v>45239</c:v>
                </c:pt>
                <c:pt idx="860">
                  <c:v>45240</c:v>
                </c:pt>
                <c:pt idx="861">
                  <c:v>45243</c:v>
                </c:pt>
                <c:pt idx="862">
                  <c:v>45244</c:v>
                </c:pt>
                <c:pt idx="863">
                  <c:v>45245</c:v>
                </c:pt>
                <c:pt idx="864">
                  <c:v>45246</c:v>
                </c:pt>
                <c:pt idx="865">
                  <c:v>45247</c:v>
                </c:pt>
                <c:pt idx="866">
                  <c:v>45250</c:v>
                </c:pt>
                <c:pt idx="867">
                  <c:v>45251</c:v>
                </c:pt>
                <c:pt idx="868">
                  <c:v>45252</c:v>
                </c:pt>
                <c:pt idx="869">
                  <c:v>45253</c:v>
                </c:pt>
                <c:pt idx="870">
                  <c:v>45254</c:v>
                </c:pt>
                <c:pt idx="871">
                  <c:v>45257</c:v>
                </c:pt>
                <c:pt idx="872">
                  <c:v>45258</c:v>
                </c:pt>
                <c:pt idx="873">
                  <c:v>45259</c:v>
                </c:pt>
                <c:pt idx="874">
                  <c:v>45260</c:v>
                </c:pt>
                <c:pt idx="875">
                  <c:v>45261</c:v>
                </c:pt>
                <c:pt idx="876">
                  <c:v>45264</c:v>
                </c:pt>
                <c:pt idx="877">
                  <c:v>45265</c:v>
                </c:pt>
                <c:pt idx="878">
                  <c:v>45266</c:v>
                </c:pt>
                <c:pt idx="879">
                  <c:v>45267</c:v>
                </c:pt>
                <c:pt idx="880">
                  <c:v>45268</c:v>
                </c:pt>
                <c:pt idx="881">
                  <c:v>45271</c:v>
                </c:pt>
                <c:pt idx="882">
                  <c:v>45272</c:v>
                </c:pt>
                <c:pt idx="883">
                  <c:v>45273</c:v>
                </c:pt>
                <c:pt idx="884">
                  <c:v>45274</c:v>
                </c:pt>
                <c:pt idx="885">
                  <c:v>45275</c:v>
                </c:pt>
                <c:pt idx="886">
                  <c:v>45278</c:v>
                </c:pt>
                <c:pt idx="887">
                  <c:v>45279</c:v>
                </c:pt>
                <c:pt idx="888">
                  <c:v>45280</c:v>
                </c:pt>
                <c:pt idx="889">
                  <c:v>45281</c:v>
                </c:pt>
                <c:pt idx="890">
                  <c:v>45282</c:v>
                </c:pt>
                <c:pt idx="891">
                  <c:v>45286</c:v>
                </c:pt>
                <c:pt idx="892">
                  <c:v>45287</c:v>
                </c:pt>
                <c:pt idx="893">
                  <c:v>45288</c:v>
                </c:pt>
                <c:pt idx="894">
                  <c:v>45289</c:v>
                </c:pt>
                <c:pt idx="895">
                  <c:v>45293</c:v>
                </c:pt>
                <c:pt idx="896">
                  <c:v>45294</c:v>
                </c:pt>
                <c:pt idx="897">
                  <c:v>45295</c:v>
                </c:pt>
                <c:pt idx="898">
                  <c:v>45296</c:v>
                </c:pt>
                <c:pt idx="899">
                  <c:v>45299</c:v>
                </c:pt>
                <c:pt idx="900">
                  <c:v>45300</c:v>
                </c:pt>
                <c:pt idx="901">
                  <c:v>45301</c:v>
                </c:pt>
                <c:pt idx="902">
                  <c:v>45302</c:v>
                </c:pt>
                <c:pt idx="903">
                  <c:v>45303</c:v>
                </c:pt>
                <c:pt idx="904">
                  <c:v>45306</c:v>
                </c:pt>
                <c:pt idx="905">
                  <c:v>45307</c:v>
                </c:pt>
                <c:pt idx="906">
                  <c:v>45308</c:v>
                </c:pt>
                <c:pt idx="907">
                  <c:v>45309</c:v>
                </c:pt>
                <c:pt idx="908">
                  <c:v>45310</c:v>
                </c:pt>
                <c:pt idx="909">
                  <c:v>45313</c:v>
                </c:pt>
                <c:pt idx="910">
                  <c:v>45314</c:v>
                </c:pt>
                <c:pt idx="911">
                  <c:v>45315</c:v>
                </c:pt>
                <c:pt idx="912">
                  <c:v>45316</c:v>
                </c:pt>
                <c:pt idx="913">
                  <c:v>45317</c:v>
                </c:pt>
                <c:pt idx="914">
                  <c:v>45320</c:v>
                </c:pt>
                <c:pt idx="915">
                  <c:v>45321</c:v>
                </c:pt>
                <c:pt idx="916">
                  <c:v>45322</c:v>
                </c:pt>
                <c:pt idx="917">
                  <c:v>45323</c:v>
                </c:pt>
                <c:pt idx="918">
                  <c:v>45324</c:v>
                </c:pt>
                <c:pt idx="919">
                  <c:v>45327</c:v>
                </c:pt>
                <c:pt idx="920">
                  <c:v>45328</c:v>
                </c:pt>
                <c:pt idx="921">
                  <c:v>45329</c:v>
                </c:pt>
                <c:pt idx="922">
                  <c:v>45330</c:v>
                </c:pt>
                <c:pt idx="923">
                  <c:v>45331</c:v>
                </c:pt>
                <c:pt idx="924">
                  <c:v>45334</c:v>
                </c:pt>
                <c:pt idx="925">
                  <c:v>45335</c:v>
                </c:pt>
                <c:pt idx="926">
                  <c:v>45336</c:v>
                </c:pt>
                <c:pt idx="927">
                  <c:v>45337</c:v>
                </c:pt>
                <c:pt idx="928">
                  <c:v>45338</c:v>
                </c:pt>
                <c:pt idx="929">
                  <c:v>45341</c:v>
                </c:pt>
                <c:pt idx="930">
                  <c:v>45342</c:v>
                </c:pt>
                <c:pt idx="931">
                  <c:v>45343</c:v>
                </c:pt>
                <c:pt idx="932">
                  <c:v>45344</c:v>
                </c:pt>
                <c:pt idx="933">
                  <c:v>45345</c:v>
                </c:pt>
                <c:pt idx="934">
                  <c:v>45348</c:v>
                </c:pt>
                <c:pt idx="935">
                  <c:v>45349</c:v>
                </c:pt>
                <c:pt idx="936">
                  <c:v>45350</c:v>
                </c:pt>
                <c:pt idx="937">
                  <c:v>45351</c:v>
                </c:pt>
                <c:pt idx="938">
                  <c:v>45352</c:v>
                </c:pt>
                <c:pt idx="939">
                  <c:v>45355</c:v>
                </c:pt>
                <c:pt idx="940">
                  <c:v>45356</c:v>
                </c:pt>
                <c:pt idx="941">
                  <c:v>45357</c:v>
                </c:pt>
                <c:pt idx="942">
                  <c:v>45358</c:v>
                </c:pt>
                <c:pt idx="943">
                  <c:v>45359</c:v>
                </c:pt>
                <c:pt idx="944">
                  <c:v>45362</c:v>
                </c:pt>
                <c:pt idx="945">
                  <c:v>45363</c:v>
                </c:pt>
                <c:pt idx="946">
                  <c:v>45364</c:v>
                </c:pt>
                <c:pt idx="947">
                  <c:v>45365</c:v>
                </c:pt>
                <c:pt idx="948">
                  <c:v>45366</c:v>
                </c:pt>
                <c:pt idx="949">
                  <c:v>45369</c:v>
                </c:pt>
                <c:pt idx="950">
                  <c:v>45370</c:v>
                </c:pt>
                <c:pt idx="951">
                  <c:v>45371</c:v>
                </c:pt>
                <c:pt idx="952">
                  <c:v>45372</c:v>
                </c:pt>
                <c:pt idx="953">
                  <c:v>45373</c:v>
                </c:pt>
                <c:pt idx="954">
                  <c:v>45376</c:v>
                </c:pt>
                <c:pt idx="955">
                  <c:v>45377</c:v>
                </c:pt>
                <c:pt idx="956">
                  <c:v>45378</c:v>
                </c:pt>
                <c:pt idx="957">
                  <c:v>45379</c:v>
                </c:pt>
                <c:pt idx="958">
                  <c:v>45383</c:v>
                </c:pt>
                <c:pt idx="959">
                  <c:v>45384</c:v>
                </c:pt>
                <c:pt idx="960">
                  <c:v>45385</c:v>
                </c:pt>
                <c:pt idx="961">
                  <c:v>45386</c:v>
                </c:pt>
                <c:pt idx="962">
                  <c:v>45387</c:v>
                </c:pt>
                <c:pt idx="963">
                  <c:v>45390</c:v>
                </c:pt>
                <c:pt idx="964">
                  <c:v>45391</c:v>
                </c:pt>
                <c:pt idx="965">
                  <c:v>45392</c:v>
                </c:pt>
                <c:pt idx="966">
                  <c:v>45393</c:v>
                </c:pt>
                <c:pt idx="967">
                  <c:v>45394</c:v>
                </c:pt>
                <c:pt idx="968">
                  <c:v>45397</c:v>
                </c:pt>
                <c:pt idx="969">
                  <c:v>45398</c:v>
                </c:pt>
                <c:pt idx="970">
                  <c:v>45399</c:v>
                </c:pt>
                <c:pt idx="971">
                  <c:v>45400</c:v>
                </c:pt>
                <c:pt idx="972">
                  <c:v>45401</c:v>
                </c:pt>
                <c:pt idx="973">
                  <c:v>45404</c:v>
                </c:pt>
                <c:pt idx="974">
                  <c:v>45405</c:v>
                </c:pt>
                <c:pt idx="975">
                  <c:v>45406</c:v>
                </c:pt>
                <c:pt idx="976">
                  <c:v>45407</c:v>
                </c:pt>
                <c:pt idx="977">
                  <c:v>45408</c:v>
                </c:pt>
                <c:pt idx="978">
                  <c:v>45411</c:v>
                </c:pt>
                <c:pt idx="979">
                  <c:v>45412</c:v>
                </c:pt>
                <c:pt idx="980">
                  <c:v>45413</c:v>
                </c:pt>
                <c:pt idx="981">
                  <c:v>45414</c:v>
                </c:pt>
                <c:pt idx="982">
                  <c:v>45415</c:v>
                </c:pt>
                <c:pt idx="983">
                  <c:v>45418</c:v>
                </c:pt>
                <c:pt idx="984">
                  <c:v>45419</c:v>
                </c:pt>
                <c:pt idx="985">
                  <c:v>45420</c:v>
                </c:pt>
                <c:pt idx="986">
                  <c:v>45421</c:v>
                </c:pt>
                <c:pt idx="987">
                  <c:v>45422</c:v>
                </c:pt>
                <c:pt idx="988">
                  <c:v>45425</c:v>
                </c:pt>
                <c:pt idx="989">
                  <c:v>45426</c:v>
                </c:pt>
                <c:pt idx="990">
                  <c:v>45427</c:v>
                </c:pt>
                <c:pt idx="991">
                  <c:v>45428</c:v>
                </c:pt>
                <c:pt idx="992">
                  <c:v>45429</c:v>
                </c:pt>
                <c:pt idx="993">
                  <c:v>45432</c:v>
                </c:pt>
                <c:pt idx="994">
                  <c:v>45433</c:v>
                </c:pt>
                <c:pt idx="995">
                  <c:v>45434</c:v>
                </c:pt>
                <c:pt idx="996">
                  <c:v>45435</c:v>
                </c:pt>
                <c:pt idx="997">
                  <c:v>45436</c:v>
                </c:pt>
                <c:pt idx="998">
                  <c:v>45439</c:v>
                </c:pt>
                <c:pt idx="999">
                  <c:v>45440</c:v>
                </c:pt>
                <c:pt idx="1000">
                  <c:v>45441</c:v>
                </c:pt>
                <c:pt idx="1001">
                  <c:v>45442</c:v>
                </c:pt>
                <c:pt idx="1002">
                  <c:v>45443</c:v>
                </c:pt>
                <c:pt idx="1003">
                  <c:v>45446</c:v>
                </c:pt>
                <c:pt idx="1004">
                  <c:v>45447</c:v>
                </c:pt>
                <c:pt idx="1005">
                  <c:v>45448</c:v>
                </c:pt>
                <c:pt idx="1006">
                  <c:v>45449</c:v>
                </c:pt>
                <c:pt idx="1007">
                  <c:v>45450</c:v>
                </c:pt>
                <c:pt idx="1008">
                  <c:v>45453</c:v>
                </c:pt>
                <c:pt idx="1009">
                  <c:v>45454</c:v>
                </c:pt>
                <c:pt idx="1010">
                  <c:v>45455</c:v>
                </c:pt>
                <c:pt idx="1011">
                  <c:v>45456</c:v>
                </c:pt>
                <c:pt idx="1012">
                  <c:v>45457</c:v>
                </c:pt>
                <c:pt idx="1013">
                  <c:v>45460</c:v>
                </c:pt>
                <c:pt idx="1014">
                  <c:v>45461</c:v>
                </c:pt>
                <c:pt idx="1015">
                  <c:v>45462</c:v>
                </c:pt>
                <c:pt idx="1016">
                  <c:v>45463</c:v>
                </c:pt>
                <c:pt idx="1017">
                  <c:v>45464</c:v>
                </c:pt>
                <c:pt idx="1018">
                  <c:v>45467</c:v>
                </c:pt>
                <c:pt idx="1019">
                  <c:v>45468</c:v>
                </c:pt>
                <c:pt idx="1020">
                  <c:v>45469</c:v>
                </c:pt>
                <c:pt idx="1021">
                  <c:v>45470</c:v>
                </c:pt>
                <c:pt idx="1022">
                  <c:v>45471</c:v>
                </c:pt>
                <c:pt idx="1023">
                  <c:v>45474</c:v>
                </c:pt>
                <c:pt idx="1024">
                  <c:v>45475</c:v>
                </c:pt>
                <c:pt idx="1025">
                  <c:v>45476</c:v>
                </c:pt>
                <c:pt idx="1026">
                  <c:v>45477</c:v>
                </c:pt>
                <c:pt idx="1027">
                  <c:v>45478</c:v>
                </c:pt>
                <c:pt idx="1028">
                  <c:v>45481</c:v>
                </c:pt>
                <c:pt idx="1029">
                  <c:v>45482</c:v>
                </c:pt>
                <c:pt idx="1030">
                  <c:v>45483</c:v>
                </c:pt>
                <c:pt idx="1031">
                  <c:v>45484</c:v>
                </c:pt>
                <c:pt idx="1032">
                  <c:v>45485</c:v>
                </c:pt>
                <c:pt idx="1033">
                  <c:v>45488</c:v>
                </c:pt>
                <c:pt idx="1034">
                  <c:v>45489</c:v>
                </c:pt>
                <c:pt idx="1035">
                  <c:v>45490</c:v>
                </c:pt>
                <c:pt idx="1036">
                  <c:v>45491</c:v>
                </c:pt>
                <c:pt idx="1037">
                  <c:v>45492</c:v>
                </c:pt>
                <c:pt idx="1038">
                  <c:v>45495</c:v>
                </c:pt>
                <c:pt idx="1039">
                  <c:v>45496</c:v>
                </c:pt>
                <c:pt idx="1040">
                  <c:v>45497</c:v>
                </c:pt>
                <c:pt idx="1041">
                  <c:v>45498</c:v>
                </c:pt>
                <c:pt idx="1042">
                  <c:v>45499</c:v>
                </c:pt>
                <c:pt idx="1043">
                  <c:v>45502</c:v>
                </c:pt>
                <c:pt idx="1044">
                  <c:v>45503</c:v>
                </c:pt>
                <c:pt idx="1045">
                  <c:v>45504</c:v>
                </c:pt>
                <c:pt idx="1046">
                  <c:v>45505</c:v>
                </c:pt>
                <c:pt idx="1047">
                  <c:v>45506</c:v>
                </c:pt>
                <c:pt idx="1048">
                  <c:v>45509</c:v>
                </c:pt>
                <c:pt idx="1049">
                  <c:v>45510</c:v>
                </c:pt>
                <c:pt idx="1050">
                  <c:v>45511</c:v>
                </c:pt>
                <c:pt idx="1051">
                  <c:v>45512</c:v>
                </c:pt>
                <c:pt idx="1052">
                  <c:v>45513</c:v>
                </c:pt>
                <c:pt idx="1053">
                  <c:v>45516</c:v>
                </c:pt>
                <c:pt idx="1054">
                  <c:v>45517</c:v>
                </c:pt>
                <c:pt idx="1055">
                  <c:v>45518</c:v>
                </c:pt>
                <c:pt idx="1056">
                  <c:v>45519</c:v>
                </c:pt>
                <c:pt idx="1057">
                  <c:v>45520</c:v>
                </c:pt>
                <c:pt idx="1058">
                  <c:v>45523</c:v>
                </c:pt>
                <c:pt idx="1059">
                  <c:v>45524</c:v>
                </c:pt>
                <c:pt idx="1060">
                  <c:v>45525</c:v>
                </c:pt>
                <c:pt idx="1061">
                  <c:v>45526</c:v>
                </c:pt>
                <c:pt idx="1062">
                  <c:v>45527</c:v>
                </c:pt>
                <c:pt idx="1063">
                  <c:v>45530</c:v>
                </c:pt>
                <c:pt idx="1064">
                  <c:v>45531</c:v>
                </c:pt>
                <c:pt idx="1065">
                  <c:v>45532</c:v>
                </c:pt>
                <c:pt idx="1066">
                  <c:v>45533</c:v>
                </c:pt>
                <c:pt idx="1067">
                  <c:v>45534</c:v>
                </c:pt>
                <c:pt idx="1068">
                  <c:v>45537</c:v>
                </c:pt>
                <c:pt idx="1069">
                  <c:v>45538</c:v>
                </c:pt>
                <c:pt idx="1070">
                  <c:v>45539</c:v>
                </c:pt>
                <c:pt idx="1071">
                  <c:v>45540</c:v>
                </c:pt>
                <c:pt idx="1072">
                  <c:v>45541</c:v>
                </c:pt>
                <c:pt idx="1073">
                  <c:v>45544</c:v>
                </c:pt>
                <c:pt idx="1074">
                  <c:v>45545</c:v>
                </c:pt>
                <c:pt idx="1075">
                  <c:v>45546</c:v>
                </c:pt>
                <c:pt idx="1076">
                  <c:v>45547</c:v>
                </c:pt>
                <c:pt idx="1077">
                  <c:v>45548</c:v>
                </c:pt>
                <c:pt idx="1078">
                  <c:v>45551</c:v>
                </c:pt>
                <c:pt idx="1079">
                  <c:v>45552</c:v>
                </c:pt>
                <c:pt idx="1080">
                  <c:v>45553</c:v>
                </c:pt>
                <c:pt idx="1081">
                  <c:v>45554</c:v>
                </c:pt>
                <c:pt idx="1082">
                  <c:v>45555</c:v>
                </c:pt>
                <c:pt idx="1083">
                  <c:v>45558</c:v>
                </c:pt>
                <c:pt idx="1084">
                  <c:v>45559</c:v>
                </c:pt>
                <c:pt idx="1085">
                  <c:v>45560</c:v>
                </c:pt>
                <c:pt idx="1086">
                  <c:v>45561</c:v>
                </c:pt>
                <c:pt idx="1087">
                  <c:v>45562</c:v>
                </c:pt>
                <c:pt idx="1088">
                  <c:v>45565</c:v>
                </c:pt>
                <c:pt idx="1089">
                  <c:v>45566</c:v>
                </c:pt>
                <c:pt idx="1090">
                  <c:v>45567</c:v>
                </c:pt>
                <c:pt idx="1091">
                  <c:v>45568</c:v>
                </c:pt>
                <c:pt idx="1092">
                  <c:v>45569</c:v>
                </c:pt>
                <c:pt idx="1093">
                  <c:v>45572</c:v>
                </c:pt>
                <c:pt idx="1094">
                  <c:v>45573</c:v>
                </c:pt>
                <c:pt idx="1095">
                  <c:v>45574</c:v>
                </c:pt>
                <c:pt idx="1096">
                  <c:v>45575</c:v>
                </c:pt>
                <c:pt idx="1097">
                  <c:v>45576</c:v>
                </c:pt>
                <c:pt idx="1098">
                  <c:v>45579</c:v>
                </c:pt>
                <c:pt idx="1099">
                  <c:v>45580</c:v>
                </c:pt>
                <c:pt idx="1100">
                  <c:v>45581</c:v>
                </c:pt>
                <c:pt idx="1101">
                  <c:v>45582</c:v>
                </c:pt>
                <c:pt idx="1102">
                  <c:v>45583</c:v>
                </c:pt>
                <c:pt idx="1103">
                  <c:v>45586</c:v>
                </c:pt>
                <c:pt idx="1104">
                  <c:v>45587</c:v>
                </c:pt>
                <c:pt idx="1105">
                  <c:v>45588</c:v>
                </c:pt>
                <c:pt idx="1106">
                  <c:v>45589</c:v>
                </c:pt>
                <c:pt idx="1107">
                  <c:v>45590</c:v>
                </c:pt>
                <c:pt idx="1108">
                  <c:v>45593</c:v>
                </c:pt>
                <c:pt idx="1109">
                  <c:v>45594</c:v>
                </c:pt>
                <c:pt idx="1110">
                  <c:v>45595</c:v>
                </c:pt>
                <c:pt idx="1111">
                  <c:v>45596</c:v>
                </c:pt>
                <c:pt idx="1112">
                  <c:v>45597</c:v>
                </c:pt>
                <c:pt idx="1113">
                  <c:v>45600</c:v>
                </c:pt>
                <c:pt idx="1114">
                  <c:v>45601</c:v>
                </c:pt>
                <c:pt idx="1115">
                  <c:v>45602</c:v>
                </c:pt>
                <c:pt idx="1116">
                  <c:v>45603</c:v>
                </c:pt>
                <c:pt idx="1117">
                  <c:v>45604</c:v>
                </c:pt>
                <c:pt idx="1118">
                  <c:v>45607</c:v>
                </c:pt>
                <c:pt idx="1119">
                  <c:v>45608</c:v>
                </c:pt>
                <c:pt idx="1120">
                  <c:v>45609</c:v>
                </c:pt>
                <c:pt idx="1121">
                  <c:v>45610</c:v>
                </c:pt>
                <c:pt idx="1122">
                  <c:v>45611</c:v>
                </c:pt>
                <c:pt idx="1123">
                  <c:v>45614</c:v>
                </c:pt>
                <c:pt idx="1124">
                  <c:v>45615</c:v>
                </c:pt>
                <c:pt idx="1125">
                  <c:v>45616</c:v>
                </c:pt>
                <c:pt idx="1126">
                  <c:v>45617</c:v>
                </c:pt>
                <c:pt idx="1127">
                  <c:v>45618</c:v>
                </c:pt>
                <c:pt idx="1128">
                  <c:v>45621</c:v>
                </c:pt>
                <c:pt idx="1129">
                  <c:v>45622</c:v>
                </c:pt>
                <c:pt idx="1130">
                  <c:v>45623</c:v>
                </c:pt>
                <c:pt idx="1131">
                  <c:v>45624</c:v>
                </c:pt>
                <c:pt idx="1132">
                  <c:v>45625</c:v>
                </c:pt>
                <c:pt idx="1133">
                  <c:v>45628</c:v>
                </c:pt>
                <c:pt idx="1134">
                  <c:v>45629</c:v>
                </c:pt>
                <c:pt idx="1135">
                  <c:v>45630</c:v>
                </c:pt>
                <c:pt idx="1136">
                  <c:v>45631</c:v>
                </c:pt>
                <c:pt idx="1137">
                  <c:v>45632</c:v>
                </c:pt>
                <c:pt idx="1138">
                  <c:v>45635</c:v>
                </c:pt>
                <c:pt idx="1139">
                  <c:v>45636</c:v>
                </c:pt>
                <c:pt idx="1140">
                  <c:v>45637</c:v>
                </c:pt>
                <c:pt idx="1141">
                  <c:v>45638</c:v>
                </c:pt>
                <c:pt idx="1142">
                  <c:v>45639</c:v>
                </c:pt>
                <c:pt idx="1143">
                  <c:v>45642</c:v>
                </c:pt>
                <c:pt idx="1144">
                  <c:v>45643</c:v>
                </c:pt>
                <c:pt idx="1145">
                  <c:v>45644</c:v>
                </c:pt>
                <c:pt idx="1146">
                  <c:v>45645</c:v>
                </c:pt>
                <c:pt idx="1147">
                  <c:v>45646</c:v>
                </c:pt>
                <c:pt idx="1148">
                  <c:v>45649</c:v>
                </c:pt>
                <c:pt idx="1149">
                  <c:v>45650</c:v>
                </c:pt>
                <c:pt idx="1150">
                  <c:v>45652</c:v>
                </c:pt>
                <c:pt idx="1151">
                  <c:v>45653</c:v>
                </c:pt>
                <c:pt idx="1152">
                  <c:v>45656</c:v>
                </c:pt>
                <c:pt idx="1153">
                  <c:v>45657</c:v>
                </c:pt>
                <c:pt idx="1154">
                  <c:v>45659</c:v>
                </c:pt>
                <c:pt idx="1155">
                  <c:v>45660</c:v>
                </c:pt>
                <c:pt idx="1156">
                  <c:v>45663</c:v>
                </c:pt>
                <c:pt idx="1157">
                  <c:v>45664</c:v>
                </c:pt>
                <c:pt idx="1158">
                  <c:v>45665</c:v>
                </c:pt>
                <c:pt idx="1159">
                  <c:v>45666</c:v>
                </c:pt>
                <c:pt idx="1160">
                  <c:v>45667</c:v>
                </c:pt>
                <c:pt idx="1161">
                  <c:v>45670</c:v>
                </c:pt>
                <c:pt idx="1162">
                  <c:v>45671</c:v>
                </c:pt>
                <c:pt idx="1163">
                  <c:v>45672</c:v>
                </c:pt>
                <c:pt idx="1164">
                  <c:v>45673</c:v>
                </c:pt>
                <c:pt idx="1165">
                  <c:v>45674</c:v>
                </c:pt>
                <c:pt idx="1166">
                  <c:v>45677</c:v>
                </c:pt>
                <c:pt idx="1167">
                  <c:v>45678</c:v>
                </c:pt>
                <c:pt idx="1168">
                  <c:v>45679</c:v>
                </c:pt>
                <c:pt idx="1169">
                  <c:v>45680</c:v>
                </c:pt>
                <c:pt idx="1170">
                  <c:v>45681</c:v>
                </c:pt>
                <c:pt idx="1171">
                  <c:v>45684</c:v>
                </c:pt>
                <c:pt idx="1172">
                  <c:v>45685</c:v>
                </c:pt>
                <c:pt idx="1173">
                  <c:v>45686</c:v>
                </c:pt>
                <c:pt idx="1174">
                  <c:v>45687</c:v>
                </c:pt>
                <c:pt idx="1175">
                  <c:v>45688</c:v>
                </c:pt>
                <c:pt idx="1176">
                  <c:v>45691</c:v>
                </c:pt>
                <c:pt idx="1177">
                  <c:v>45692</c:v>
                </c:pt>
                <c:pt idx="1178">
                  <c:v>45693</c:v>
                </c:pt>
                <c:pt idx="1179">
                  <c:v>45694</c:v>
                </c:pt>
                <c:pt idx="1180">
                  <c:v>45695</c:v>
                </c:pt>
                <c:pt idx="1181">
                  <c:v>45698</c:v>
                </c:pt>
                <c:pt idx="1182">
                  <c:v>45699</c:v>
                </c:pt>
                <c:pt idx="1183">
                  <c:v>45700</c:v>
                </c:pt>
                <c:pt idx="1184">
                  <c:v>45701</c:v>
                </c:pt>
                <c:pt idx="1185">
                  <c:v>45702</c:v>
                </c:pt>
                <c:pt idx="1186">
                  <c:v>45705</c:v>
                </c:pt>
                <c:pt idx="1187">
                  <c:v>45706</c:v>
                </c:pt>
                <c:pt idx="1188">
                  <c:v>45707</c:v>
                </c:pt>
                <c:pt idx="1189">
                  <c:v>45708</c:v>
                </c:pt>
                <c:pt idx="1190">
                  <c:v>45709</c:v>
                </c:pt>
                <c:pt idx="1191">
                  <c:v>45712</c:v>
                </c:pt>
                <c:pt idx="1192">
                  <c:v>45713</c:v>
                </c:pt>
                <c:pt idx="1193">
                  <c:v>45714</c:v>
                </c:pt>
                <c:pt idx="1194">
                  <c:v>45715</c:v>
                </c:pt>
                <c:pt idx="1195">
                  <c:v>45716</c:v>
                </c:pt>
                <c:pt idx="1196">
                  <c:v>45719</c:v>
                </c:pt>
                <c:pt idx="1197">
                  <c:v>45720</c:v>
                </c:pt>
                <c:pt idx="1198">
                  <c:v>45721</c:v>
                </c:pt>
                <c:pt idx="1199">
                  <c:v>45722</c:v>
                </c:pt>
                <c:pt idx="1200">
                  <c:v>45723</c:v>
                </c:pt>
                <c:pt idx="1201">
                  <c:v>45726</c:v>
                </c:pt>
                <c:pt idx="1202">
                  <c:v>45727</c:v>
                </c:pt>
                <c:pt idx="1203">
                  <c:v>45728</c:v>
                </c:pt>
                <c:pt idx="1204">
                  <c:v>45729</c:v>
                </c:pt>
                <c:pt idx="1205">
                  <c:v>45730</c:v>
                </c:pt>
                <c:pt idx="1206">
                  <c:v>45733</c:v>
                </c:pt>
                <c:pt idx="1207">
                  <c:v>45734</c:v>
                </c:pt>
                <c:pt idx="1208">
                  <c:v>45735</c:v>
                </c:pt>
                <c:pt idx="1209">
                  <c:v>45736</c:v>
                </c:pt>
                <c:pt idx="1210">
                  <c:v>45737</c:v>
                </c:pt>
                <c:pt idx="1211">
                  <c:v>45740</c:v>
                </c:pt>
                <c:pt idx="1212">
                  <c:v>45741</c:v>
                </c:pt>
                <c:pt idx="1213">
                  <c:v>45742</c:v>
                </c:pt>
                <c:pt idx="1214">
                  <c:v>45743</c:v>
                </c:pt>
                <c:pt idx="1215">
                  <c:v>45744</c:v>
                </c:pt>
                <c:pt idx="1216">
                  <c:v>45747</c:v>
                </c:pt>
                <c:pt idx="1217">
                  <c:v>45748</c:v>
                </c:pt>
                <c:pt idx="1218">
                  <c:v>45749</c:v>
                </c:pt>
                <c:pt idx="1219">
                  <c:v>45750</c:v>
                </c:pt>
                <c:pt idx="1220">
                  <c:v>45751</c:v>
                </c:pt>
                <c:pt idx="1221">
                  <c:v>45754</c:v>
                </c:pt>
                <c:pt idx="1222">
                  <c:v>45755</c:v>
                </c:pt>
                <c:pt idx="1223">
                  <c:v>45756</c:v>
                </c:pt>
                <c:pt idx="1224">
                  <c:v>45757</c:v>
                </c:pt>
                <c:pt idx="1225">
                  <c:v>45758</c:v>
                </c:pt>
                <c:pt idx="1226">
                  <c:v>45761</c:v>
                </c:pt>
                <c:pt idx="1227">
                  <c:v>45762</c:v>
                </c:pt>
                <c:pt idx="1228">
                  <c:v>45763</c:v>
                </c:pt>
                <c:pt idx="1229">
                  <c:v>45764</c:v>
                </c:pt>
                <c:pt idx="1230">
                  <c:v>45768</c:v>
                </c:pt>
                <c:pt idx="1231">
                  <c:v>45769</c:v>
                </c:pt>
                <c:pt idx="1232">
                  <c:v>45770</c:v>
                </c:pt>
                <c:pt idx="1233">
                  <c:v>45771</c:v>
                </c:pt>
                <c:pt idx="1234">
                  <c:v>45772</c:v>
                </c:pt>
                <c:pt idx="1235">
                  <c:v>45775</c:v>
                </c:pt>
                <c:pt idx="1236">
                  <c:v>45776</c:v>
                </c:pt>
                <c:pt idx="1237">
                  <c:v>45777</c:v>
                </c:pt>
                <c:pt idx="1238">
                  <c:v>45778</c:v>
                </c:pt>
                <c:pt idx="1239">
                  <c:v>45779</c:v>
                </c:pt>
                <c:pt idx="1240">
                  <c:v>45782</c:v>
                </c:pt>
                <c:pt idx="1241">
                  <c:v>45783</c:v>
                </c:pt>
                <c:pt idx="1242">
                  <c:v>45784</c:v>
                </c:pt>
                <c:pt idx="1243">
                  <c:v>45785</c:v>
                </c:pt>
                <c:pt idx="1244">
                  <c:v>45786</c:v>
                </c:pt>
                <c:pt idx="1245">
                  <c:v>45789</c:v>
                </c:pt>
                <c:pt idx="1246">
                  <c:v>45790</c:v>
                </c:pt>
                <c:pt idx="1247">
                  <c:v>45791</c:v>
                </c:pt>
                <c:pt idx="1248">
                  <c:v>45792</c:v>
                </c:pt>
                <c:pt idx="1249">
                  <c:v>45793</c:v>
                </c:pt>
                <c:pt idx="1250">
                  <c:v>45796</c:v>
                </c:pt>
                <c:pt idx="1251">
                  <c:v>45797</c:v>
                </c:pt>
                <c:pt idx="1252">
                  <c:v>45798</c:v>
                </c:pt>
                <c:pt idx="1253">
                  <c:v>45799</c:v>
                </c:pt>
                <c:pt idx="1254">
                  <c:v>45800</c:v>
                </c:pt>
                <c:pt idx="1255">
                  <c:v>45803</c:v>
                </c:pt>
                <c:pt idx="1256">
                  <c:v>45804</c:v>
                </c:pt>
                <c:pt idx="1257">
                  <c:v>45805</c:v>
                </c:pt>
                <c:pt idx="1258">
                  <c:v>45806</c:v>
                </c:pt>
                <c:pt idx="1259">
                  <c:v>45807</c:v>
                </c:pt>
                <c:pt idx="1260">
                  <c:v>45810</c:v>
                </c:pt>
                <c:pt idx="1261">
                  <c:v>45811</c:v>
                </c:pt>
                <c:pt idx="1262">
                  <c:v>45812</c:v>
                </c:pt>
                <c:pt idx="1263">
                  <c:v>45813</c:v>
                </c:pt>
                <c:pt idx="1264">
                  <c:v>45814</c:v>
                </c:pt>
                <c:pt idx="1265">
                  <c:v>45817</c:v>
                </c:pt>
                <c:pt idx="1266">
                  <c:v>45818</c:v>
                </c:pt>
                <c:pt idx="1267">
                  <c:v>45819</c:v>
                </c:pt>
                <c:pt idx="1268">
                  <c:v>45820</c:v>
                </c:pt>
                <c:pt idx="1269">
                  <c:v>45821</c:v>
                </c:pt>
                <c:pt idx="1270">
                  <c:v>45824</c:v>
                </c:pt>
                <c:pt idx="1271">
                  <c:v>45825</c:v>
                </c:pt>
                <c:pt idx="1272">
                  <c:v>45826</c:v>
                </c:pt>
                <c:pt idx="1273">
                  <c:v>45827</c:v>
                </c:pt>
                <c:pt idx="1274">
                  <c:v>45828</c:v>
                </c:pt>
                <c:pt idx="1275">
                  <c:v>45831</c:v>
                </c:pt>
                <c:pt idx="1276">
                  <c:v>45832</c:v>
                </c:pt>
                <c:pt idx="1277">
                  <c:v>45833</c:v>
                </c:pt>
                <c:pt idx="1278">
                  <c:v>45834</c:v>
                </c:pt>
                <c:pt idx="1279">
                  <c:v>45835</c:v>
                </c:pt>
                <c:pt idx="1280">
                  <c:v>45838</c:v>
                </c:pt>
                <c:pt idx="1281">
                  <c:v>45839</c:v>
                </c:pt>
                <c:pt idx="1282">
                  <c:v>45840</c:v>
                </c:pt>
                <c:pt idx="1283">
                  <c:v>45841</c:v>
                </c:pt>
                <c:pt idx="1284">
                  <c:v>45842</c:v>
                </c:pt>
                <c:pt idx="1285">
                  <c:v>45845</c:v>
                </c:pt>
                <c:pt idx="1286">
                  <c:v>45846</c:v>
                </c:pt>
                <c:pt idx="1287">
                  <c:v>45847</c:v>
                </c:pt>
                <c:pt idx="1288">
                  <c:v>45848</c:v>
                </c:pt>
                <c:pt idx="1289">
                  <c:v>45849</c:v>
                </c:pt>
                <c:pt idx="1290">
                  <c:v>45852</c:v>
                </c:pt>
                <c:pt idx="1291">
                  <c:v>45853</c:v>
                </c:pt>
                <c:pt idx="1292">
                  <c:v>45854</c:v>
                </c:pt>
                <c:pt idx="1293">
                  <c:v>45855</c:v>
                </c:pt>
                <c:pt idx="1294">
                  <c:v>45856</c:v>
                </c:pt>
              </c:numCache>
            </c:numRef>
          </c:cat>
          <c:val>
            <c:numRef>
              <c:f>'5y'!$C$3:$C$1297</c:f>
              <c:numCache>
                <c:formatCode>0%</c:formatCode>
                <c:ptCount val="1295"/>
                <c:pt idx="0">
                  <c:v>0</c:v>
                </c:pt>
                <c:pt idx="1">
                  <c:v>-2.366E-3</c:v>
                </c:pt>
                <c:pt idx="2">
                  <c:v>9.7850000000000003E-3</c:v>
                </c:pt>
                <c:pt idx="3">
                  <c:v>-3.656E-3</c:v>
                </c:pt>
                <c:pt idx="4">
                  <c:v>3.6666999999999998E-2</c:v>
                </c:pt>
                <c:pt idx="5">
                  <c:v>6.5054000000000001E-2</c:v>
                </c:pt>
                <c:pt idx="6">
                  <c:v>8.0214999999999995E-2</c:v>
                </c:pt>
                <c:pt idx="7">
                  <c:v>5.0644999999999996E-2</c:v>
                </c:pt>
                <c:pt idx="8">
                  <c:v>9.0967999999999993E-2</c:v>
                </c:pt>
                <c:pt idx="9">
                  <c:v>0.143763</c:v>
                </c:pt>
                <c:pt idx="11">
                  <c:v>0.167957</c:v>
                </c:pt>
                <c:pt idx="12">
                  <c:v>0.19172</c:v>
                </c:pt>
                <c:pt idx="13">
                  <c:v>0.20322600000000002</c:v>
                </c:pt>
                <c:pt idx="14">
                  <c:v>0.18387100000000001</c:v>
                </c:pt>
                <c:pt idx="15">
                  <c:v>0.17612900000000001</c:v>
                </c:pt>
                <c:pt idx="16">
                  <c:v>0.105269</c:v>
                </c:pt>
                <c:pt idx="17">
                  <c:v>0.10247299999999999</c:v>
                </c:pt>
                <c:pt idx="18">
                  <c:v>0.12483900000000001</c:v>
                </c:pt>
                <c:pt idx="19">
                  <c:v>0.126667</c:v>
                </c:pt>
                <c:pt idx="20">
                  <c:v>0.17096800000000001</c:v>
                </c:pt>
                <c:pt idx="21">
                  <c:v>0.164409</c:v>
                </c:pt>
                <c:pt idx="22">
                  <c:v>0.14397799999999999</c:v>
                </c:pt>
                <c:pt idx="23">
                  <c:v>0.14709700000000001</c:v>
                </c:pt>
                <c:pt idx="24">
                  <c:v>0.127527</c:v>
                </c:pt>
                <c:pt idx="25">
                  <c:v>0.11828</c:v>
                </c:pt>
                <c:pt idx="26">
                  <c:v>0.11322599999999999</c:v>
                </c:pt>
                <c:pt idx="27">
                  <c:v>0.14193500000000001</c:v>
                </c:pt>
                <c:pt idx="28">
                  <c:v>0.11967700000000001</c:v>
                </c:pt>
                <c:pt idx="29">
                  <c:v>0.15526899999999999</c:v>
                </c:pt>
                <c:pt idx="30">
                  <c:v>0.15634399999999998</c:v>
                </c:pt>
                <c:pt idx="31">
                  <c:v>0.14064500000000002</c:v>
                </c:pt>
                <c:pt idx="32">
                  <c:v>0.150645</c:v>
                </c:pt>
                <c:pt idx="33">
                  <c:v>0.13086</c:v>
                </c:pt>
                <c:pt idx="34">
                  <c:v>0.106129</c:v>
                </c:pt>
                <c:pt idx="36">
                  <c:v>0.13172</c:v>
                </c:pt>
                <c:pt idx="37">
                  <c:v>0.17698899999999998</c:v>
                </c:pt>
                <c:pt idx="38">
                  <c:v>0.16505400000000001</c:v>
                </c:pt>
                <c:pt idx="39">
                  <c:v>0.164516</c:v>
                </c:pt>
                <c:pt idx="40">
                  <c:v>0.22580600000000001</c:v>
                </c:pt>
                <c:pt idx="41">
                  <c:v>0.218387</c:v>
                </c:pt>
                <c:pt idx="42">
                  <c:v>0.211398</c:v>
                </c:pt>
                <c:pt idx="43">
                  <c:v>0.19075299999999998</c:v>
                </c:pt>
                <c:pt idx="44">
                  <c:v>0.14075300000000002</c:v>
                </c:pt>
                <c:pt idx="45">
                  <c:v>0.123656</c:v>
                </c:pt>
                <c:pt idx="46">
                  <c:v>0.12978500000000001</c:v>
                </c:pt>
                <c:pt idx="47">
                  <c:v>7.5483999999999996E-2</c:v>
                </c:pt>
                <c:pt idx="48">
                  <c:v>0.12462400000000001</c:v>
                </c:pt>
                <c:pt idx="49">
                  <c:v>0.125054</c:v>
                </c:pt>
                <c:pt idx="50">
                  <c:v>0.12548400000000001</c:v>
                </c:pt>
                <c:pt idx="51">
                  <c:v>0.14849500000000002</c:v>
                </c:pt>
                <c:pt idx="52">
                  <c:v>0.13763400000000001</c:v>
                </c:pt>
                <c:pt idx="53">
                  <c:v>0.157527</c:v>
                </c:pt>
                <c:pt idx="54">
                  <c:v>0.139677</c:v>
                </c:pt>
                <c:pt idx="55">
                  <c:v>0.15387100000000001</c:v>
                </c:pt>
                <c:pt idx="56">
                  <c:v>0.11559100000000001</c:v>
                </c:pt>
                <c:pt idx="57">
                  <c:v>0.10677400000000001</c:v>
                </c:pt>
                <c:pt idx="58">
                  <c:v>0.11580600000000001</c:v>
                </c:pt>
                <c:pt idx="59">
                  <c:v>0.16731200000000002</c:v>
                </c:pt>
                <c:pt idx="61">
                  <c:v>0.17580600000000002</c:v>
                </c:pt>
                <c:pt idx="62">
                  <c:v>0.18924700000000003</c:v>
                </c:pt>
                <c:pt idx="63">
                  <c:v>0.17827999999999999</c:v>
                </c:pt>
                <c:pt idx="64">
                  <c:v>0.154194</c:v>
                </c:pt>
                <c:pt idx="65">
                  <c:v>0.12806499999999998</c:v>
                </c:pt>
                <c:pt idx="66">
                  <c:v>0.126667</c:v>
                </c:pt>
                <c:pt idx="67">
                  <c:v>0.154946</c:v>
                </c:pt>
                <c:pt idx="68">
                  <c:v>0.12451599999999999</c:v>
                </c:pt>
                <c:pt idx="69">
                  <c:v>0.11935499999999999</c:v>
                </c:pt>
                <c:pt idx="70">
                  <c:v>0.12569900000000001</c:v>
                </c:pt>
                <c:pt idx="71">
                  <c:v>0.142043</c:v>
                </c:pt>
                <c:pt idx="72">
                  <c:v>8.8817000000000007E-2</c:v>
                </c:pt>
                <c:pt idx="73">
                  <c:v>0.126774</c:v>
                </c:pt>
                <c:pt idx="74">
                  <c:v>0.13408600000000001</c:v>
                </c:pt>
                <c:pt idx="75">
                  <c:v>0.15193500000000001</c:v>
                </c:pt>
                <c:pt idx="76">
                  <c:v>0.16580600000000001</c:v>
                </c:pt>
                <c:pt idx="77">
                  <c:v>0.12569900000000001</c:v>
                </c:pt>
                <c:pt idx="78">
                  <c:v>0.16591400000000001</c:v>
                </c:pt>
                <c:pt idx="79">
                  <c:v>0.18</c:v>
                </c:pt>
                <c:pt idx="80">
                  <c:v>6.3117999999999994E-2</c:v>
                </c:pt>
                <c:pt idx="81">
                  <c:v>2.6773999999999999E-2</c:v>
                </c:pt>
                <c:pt idx="82">
                  <c:v>2.6237E-2</c:v>
                </c:pt>
                <c:pt idx="83">
                  <c:v>5.1075000000000002E-2</c:v>
                </c:pt>
                <c:pt idx="84">
                  <c:v>4.8925000000000003E-2</c:v>
                </c:pt>
                <c:pt idx="85">
                  <c:v>2.8172000000000003E-2</c:v>
                </c:pt>
                <c:pt idx="86">
                  <c:v>8.8170000000000002E-3</c:v>
                </c:pt>
                <c:pt idx="87">
                  <c:v>-3.2150999999999999E-2</c:v>
                </c:pt>
                <c:pt idx="88">
                  <c:v>-5.1612999999999999E-2</c:v>
                </c:pt>
                <c:pt idx="89">
                  <c:v>-4.8601999999999999E-2</c:v>
                </c:pt>
                <c:pt idx="90">
                  <c:v>-8.9785000000000004E-2</c:v>
                </c:pt>
                <c:pt idx="91">
                  <c:v>-0.12053800000000001</c:v>
                </c:pt>
                <c:pt idx="92">
                  <c:v>-0.10849500000000001</c:v>
                </c:pt>
                <c:pt idx="93">
                  <c:v>-9.5375999999999989E-2</c:v>
                </c:pt>
                <c:pt idx="94">
                  <c:v>-9.473100000000001E-2</c:v>
                </c:pt>
                <c:pt idx="95">
                  <c:v>-8.4838999999999998E-2</c:v>
                </c:pt>
                <c:pt idx="96">
                  <c:v>-4.2687999999999997E-2</c:v>
                </c:pt>
                <c:pt idx="97">
                  <c:v>-4.0107999999999998E-2</c:v>
                </c:pt>
                <c:pt idx="98">
                  <c:v>-4.4839000000000004E-2</c:v>
                </c:pt>
                <c:pt idx="99">
                  <c:v>-5.1935000000000002E-2</c:v>
                </c:pt>
                <c:pt idx="100">
                  <c:v>-6.5590000000000006E-3</c:v>
                </c:pt>
                <c:pt idx="101">
                  <c:v>6.1289999999999999E-3</c:v>
                </c:pt>
                <c:pt idx="102">
                  <c:v>-2.5375999999999999E-2</c:v>
                </c:pt>
                <c:pt idx="103">
                  <c:v>-2.828E-2</c:v>
                </c:pt>
                <c:pt idx="104">
                  <c:v>-3.6451999999999998E-2</c:v>
                </c:pt>
                <c:pt idx="105">
                  <c:v>-5.7419000000000005E-2</c:v>
                </c:pt>
                <c:pt idx="106">
                  <c:v>-4.086E-2</c:v>
                </c:pt>
                <c:pt idx="107">
                  <c:v>-2.1398E-2</c:v>
                </c:pt>
                <c:pt idx="108">
                  <c:v>-4.2999999999999999E-4</c:v>
                </c:pt>
                <c:pt idx="109">
                  <c:v>-1.5161000000000001E-2</c:v>
                </c:pt>
                <c:pt idx="110">
                  <c:v>-1.0107999999999999E-2</c:v>
                </c:pt>
                <c:pt idx="111">
                  <c:v>-2.5590999999999999E-2</c:v>
                </c:pt>
                <c:pt idx="112">
                  <c:v>-1.8172000000000001E-2</c:v>
                </c:pt>
                <c:pt idx="113">
                  <c:v>-1.4624E-2</c:v>
                </c:pt>
                <c:pt idx="115">
                  <c:v>-1.8817E-2</c:v>
                </c:pt>
                <c:pt idx="116">
                  <c:v>-9.7850000000000003E-3</c:v>
                </c:pt>
                <c:pt idx="117">
                  <c:v>-3.6666999999999998E-2</c:v>
                </c:pt>
                <c:pt idx="119">
                  <c:v>3.4515999999999998E-2</c:v>
                </c:pt>
                <c:pt idx="120">
                  <c:v>1.1505000000000001E-2</c:v>
                </c:pt>
                <c:pt idx="121">
                  <c:v>0.03</c:v>
                </c:pt>
                <c:pt idx="122">
                  <c:v>3.9570000000000001E-2</c:v>
                </c:pt>
                <c:pt idx="123">
                  <c:v>-1.4839E-2</c:v>
                </c:pt>
                <c:pt idx="124">
                  <c:v>-4.6882E-2</c:v>
                </c:pt>
                <c:pt idx="125">
                  <c:v>-3.8601999999999997E-2</c:v>
                </c:pt>
                <c:pt idx="126">
                  <c:v>-4.3656E-2</c:v>
                </c:pt>
                <c:pt idx="127">
                  <c:v>-0.05</c:v>
                </c:pt>
                <c:pt idx="128">
                  <c:v>-6.0323000000000002E-2</c:v>
                </c:pt>
                <c:pt idx="129">
                  <c:v>-6.3010999999999998E-2</c:v>
                </c:pt>
                <c:pt idx="130">
                  <c:v>-6.2043000000000001E-2</c:v>
                </c:pt>
                <c:pt idx="131">
                  <c:v>-3.0752999999999999E-2</c:v>
                </c:pt>
                <c:pt idx="132">
                  <c:v>-3.7311999999999998E-2</c:v>
                </c:pt>
                <c:pt idx="133">
                  <c:v>-3.2902999999999995E-2</c:v>
                </c:pt>
                <c:pt idx="134">
                  <c:v>-2.5484E-2</c:v>
                </c:pt>
                <c:pt idx="135">
                  <c:v>-3.1827999999999995E-2</c:v>
                </c:pt>
                <c:pt idx="136">
                  <c:v>-6.4946000000000004E-2</c:v>
                </c:pt>
                <c:pt idx="137">
                  <c:v>-4.4623999999999997E-2</c:v>
                </c:pt>
                <c:pt idx="138">
                  <c:v>-4.0107999999999998E-2</c:v>
                </c:pt>
                <c:pt idx="139">
                  <c:v>-2.1398E-2</c:v>
                </c:pt>
                <c:pt idx="140">
                  <c:v>-4.6022E-2</c:v>
                </c:pt>
                <c:pt idx="141">
                  <c:v>-4.7419000000000003E-2</c:v>
                </c:pt>
                <c:pt idx="142">
                  <c:v>-5.5913999999999998E-2</c:v>
                </c:pt>
                <c:pt idx="143">
                  <c:v>-2.6882000000000003E-2</c:v>
                </c:pt>
                <c:pt idx="144">
                  <c:v>-6.5590000000000006E-3</c:v>
                </c:pt>
                <c:pt idx="145">
                  <c:v>-1.1183E-2</c:v>
                </c:pt>
                <c:pt idx="146">
                  <c:v>-2.6879999999999999E-3</c:v>
                </c:pt>
                <c:pt idx="147">
                  <c:v>-2.8816999999999999E-2</c:v>
                </c:pt>
                <c:pt idx="148">
                  <c:v>-8.9246999999999993E-2</c:v>
                </c:pt>
                <c:pt idx="150">
                  <c:v>-0.12914</c:v>
                </c:pt>
                <c:pt idx="151">
                  <c:v>-0.15828</c:v>
                </c:pt>
                <c:pt idx="152">
                  <c:v>-0.167849</c:v>
                </c:pt>
                <c:pt idx="153">
                  <c:v>-0.188495</c:v>
                </c:pt>
                <c:pt idx="154">
                  <c:v>-0.154946</c:v>
                </c:pt>
                <c:pt idx="155">
                  <c:v>-0.177957</c:v>
                </c:pt>
                <c:pt idx="156">
                  <c:v>-0.170538</c:v>
                </c:pt>
                <c:pt idx="157">
                  <c:v>-0.20430099999999998</c:v>
                </c:pt>
                <c:pt idx="158">
                  <c:v>-0.23612900000000001</c:v>
                </c:pt>
                <c:pt idx="159">
                  <c:v>-0.246667</c:v>
                </c:pt>
                <c:pt idx="160">
                  <c:v>-0.225054</c:v>
                </c:pt>
                <c:pt idx="161">
                  <c:v>-0.237957</c:v>
                </c:pt>
                <c:pt idx="162">
                  <c:v>-0.23333300000000001</c:v>
                </c:pt>
                <c:pt idx="163">
                  <c:v>-0.22172</c:v>
                </c:pt>
                <c:pt idx="164">
                  <c:v>-0.226989</c:v>
                </c:pt>
                <c:pt idx="165">
                  <c:v>-0.21720400000000001</c:v>
                </c:pt>
                <c:pt idx="166">
                  <c:v>-0.214194</c:v>
                </c:pt>
                <c:pt idx="167">
                  <c:v>-0.20526900000000001</c:v>
                </c:pt>
                <c:pt idx="168">
                  <c:v>-0.20731200000000002</c:v>
                </c:pt>
                <c:pt idx="169">
                  <c:v>-0.19957</c:v>
                </c:pt>
                <c:pt idx="170">
                  <c:v>-0.20763400000000001</c:v>
                </c:pt>
                <c:pt idx="171">
                  <c:v>-0.180645</c:v>
                </c:pt>
                <c:pt idx="172">
                  <c:v>-0.19107500000000002</c:v>
                </c:pt>
                <c:pt idx="173">
                  <c:v>-0.18483899999999998</c:v>
                </c:pt>
                <c:pt idx="174">
                  <c:v>-0.18634399999999998</c:v>
                </c:pt>
                <c:pt idx="175">
                  <c:v>-0.19795699999999999</c:v>
                </c:pt>
                <c:pt idx="176">
                  <c:v>-0.20591400000000001</c:v>
                </c:pt>
                <c:pt idx="177">
                  <c:v>-0.21344100000000002</c:v>
                </c:pt>
                <c:pt idx="178">
                  <c:v>-0.20440899999999998</c:v>
                </c:pt>
                <c:pt idx="179">
                  <c:v>-0.20129000000000002</c:v>
                </c:pt>
                <c:pt idx="180">
                  <c:v>-0.229355</c:v>
                </c:pt>
                <c:pt idx="181">
                  <c:v>-0.21881699999999998</c:v>
                </c:pt>
                <c:pt idx="182">
                  <c:v>-0.19505400000000001</c:v>
                </c:pt>
                <c:pt idx="184">
                  <c:v>-0.19161300000000001</c:v>
                </c:pt>
                <c:pt idx="185">
                  <c:v>-0.18085999999999999</c:v>
                </c:pt>
                <c:pt idx="186">
                  <c:v>-0.18483899999999998</c:v>
                </c:pt>
                <c:pt idx="187">
                  <c:v>-0.178065</c:v>
                </c:pt>
                <c:pt idx="188">
                  <c:v>-0.181398</c:v>
                </c:pt>
                <c:pt idx="189">
                  <c:v>-0.18817200000000001</c:v>
                </c:pt>
                <c:pt idx="190">
                  <c:v>-0.174731</c:v>
                </c:pt>
                <c:pt idx="191">
                  <c:v>-0.181398</c:v>
                </c:pt>
                <c:pt idx="192">
                  <c:v>-0.14677400000000002</c:v>
                </c:pt>
                <c:pt idx="193">
                  <c:v>-0.131828</c:v>
                </c:pt>
                <c:pt idx="194">
                  <c:v>-0.115054</c:v>
                </c:pt>
                <c:pt idx="195">
                  <c:v>-9.9892000000000009E-2</c:v>
                </c:pt>
                <c:pt idx="196">
                  <c:v>-9.6773999999999999E-2</c:v>
                </c:pt>
                <c:pt idx="197">
                  <c:v>-0.11064500000000001</c:v>
                </c:pt>
                <c:pt idx="198">
                  <c:v>-0.11322599999999999</c:v>
                </c:pt>
                <c:pt idx="199">
                  <c:v>-0.122473</c:v>
                </c:pt>
                <c:pt idx="200">
                  <c:v>-0.13913999999999999</c:v>
                </c:pt>
                <c:pt idx="201">
                  <c:v>-0.13731199999999999</c:v>
                </c:pt>
                <c:pt idx="202">
                  <c:v>-0.16053799999999999</c:v>
                </c:pt>
                <c:pt idx="203">
                  <c:v>-0.17397899999999999</c:v>
                </c:pt>
                <c:pt idx="204">
                  <c:v>-0.11634399999999999</c:v>
                </c:pt>
                <c:pt idx="205">
                  <c:v>-0.121935</c:v>
                </c:pt>
                <c:pt idx="206">
                  <c:v>-0.120323</c:v>
                </c:pt>
                <c:pt idx="207">
                  <c:v>-0.107097</c:v>
                </c:pt>
                <c:pt idx="208">
                  <c:v>-9.7203999999999999E-2</c:v>
                </c:pt>
                <c:pt idx="209">
                  <c:v>-0.10978500000000001</c:v>
                </c:pt>
                <c:pt idx="210">
                  <c:v>-0.100968</c:v>
                </c:pt>
                <c:pt idx="211">
                  <c:v>-0.105699</c:v>
                </c:pt>
                <c:pt idx="212">
                  <c:v>-9.8924999999999999E-2</c:v>
                </c:pt>
                <c:pt idx="213">
                  <c:v>-8.7957000000000007E-2</c:v>
                </c:pt>
                <c:pt idx="214">
                  <c:v>-5.0108E-2</c:v>
                </c:pt>
                <c:pt idx="215">
                  <c:v>-5.3762999999999998E-2</c:v>
                </c:pt>
                <c:pt idx="216">
                  <c:v>-5.9677000000000001E-2</c:v>
                </c:pt>
                <c:pt idx="217">
                  <c:v>-4.5914000000000003E-2</c:v>
                </c:pt>
                <c:pt idx="218">
                  <c:v>-6.4730999999999997E-2</c:v>
                </c:pt>
                <c:pt idx="220">
                  <c:v>-6.2473000000000001E-2</c:v>
                </c:pt>
                <c:pt idx="221">
                  <c:v>-5.1612999999999999E-2</c:v>
                </c:pt>
                <c:pt idx="222">
                  <c:v>-7.0215E-2</c:v>
                </c:pt>
                <c:pt idx="223">
                  <c:v>-6.4730999999999997E-2</c:v>
                </c:pt>
                <c:pt idx="224">
                  <c:v>-8.0538000000000012E-2</c:v>
                </c:pt>
                <c:pt idx="225">
                  <c:v>-6.9785E-2</c:v>
                </c:pt>
                <c:pt idx="226">
                  <c:v>-6.7957000000000004E-2</c:v>
                </c:pt>
                <c:pt idx="227">
                  <c:v>-8.9785000000000004E-2</c:v>
                </c:pt>
                <c:pt idx="228">
                  <c:v>-8.2043000000000005E-2</c:v>
                </c:pt>
                <c:pt idx="229">
                  <c:v>-8.3871000000000001E-2</c:v>
                </c:pt>
                <c:pt idx="230">
                  <c:v>-8.6236999999999994E-2</c:v>
                </c:pt>
                <c:pt idx="231">
                  <c:v>-7.8816999999999998E-2</c:v>
                </c:pt>
                <c:pt idx="232">
                  <c:v>-5.8064999999999999E-2</c:v>
                </c:pt>
                <c:pt idx="233">
                  <c:v>-6.8171999999999996E-2</c:v>
                </c:pt>
                <c:pt idx="234">
                  <c:v>-7.3655999999999999E-2</c:v>
                </c:pt>
                <c:pt idx="235">
                  <c:v>-8.784900000000001E-2</c:v>
                </c:pt>
                <c:pt idx="236">
                  <c:v>-9.8602000000000009E-2</c:v>
                </c:pt>
                <c:pt idx="237">
                  <c:v>-0.143871</c:v>
                </c:pt>
                <c:pt idx="238">
                  <c:v>-0.16311800000000001</c:v>
                </c:pt>
                <c:pt idx="239">
                  <c:v>-0.14838699999999999</c:v>
                </c:pt>
                <c:pt idx="240">
                  <c:v>-0.16150500000000001</c:v>
                </c:pt>
                <c:pt idx="241">
                  <c:v>-0.17290299999999997</c:v>
                </c:pt>
                <c:pt idx="242">
                  <c:v>-0.17075299999999999</c:v>
                </c:pt>
                <c:pt idx="243">
                  <c:v>-0.17612900000000001</c:v>
                </c:pt>
                <c:pt idx="244">
                  <c:v>-0.18978500000000001</c:v>
                </c:pt>
                <c:pt idx="245">
                  <c:v>-0.19172</c:v>
                </c:pt>
                <c:pt idx="246">
                  <c:v>-0.19397900000000001</c:v>
                </c:pt>
                <c:pt idx="248">
                  <c:v>-0.182258</c:v>
                </c:pt>
                <c:pt idx="249">
                  <c:v>-0.18279599999999999</c:v>
                </c:pt>
                <c:pt idx="250">
                  <c:v>-0.17236599999999999</c:v>
                </c:pt>
                <c:pt idx="251">
                  <c:v>-0.16967699999999999</c:v>
                </c:pt>
                <c:pt idx="252">
                  <c:v>-0.18387100000000001</c:v>
                </c:pt>
                <c:pt idx="253">
                  <c:v>-0.17720400000000003</c:v>
                </c:pt>
                <c:pt idx="254">
                  <c:v>-0.19</c:v>
                </c:pt>
                <c:pt idx="255">
                  <c:v>-0.16914000000000001</c:v>
                </c:pt>
                <c:pt idx="256">
                  <c:v>-0.16322600000000001</c:v>
                </c:pt>
                <c:pt idx="257">
                  <c:v>-0.15182799999999999</c:v>
                </c:pt>
                <c:pt idx="258">
                  <c:v>-0.17</c:v>
                </c:pt>
                <c:pt idx="259">
                  <c:v>-0.167849</c:v>
                </c:pt>
                <c:pt idx="260">
                  <c:v>-0.16957</c:v>
                </c:pt>
                <c:pt idx="261">
                  <c:v>-0.17419399999999999</c:v>
                </c:pt>
                <c:pt idx="262">
                  <c:v>-0.184086</c:v>
                </c:pt>
                <c:pt idx="263">
                  <c:v>-0.18967700000000001</c:v>
                </c:pt>
                <c:pt idx="264">
                  <c:v>-0.17591400000000001</c:v>
                </c:pt>
                <c:pt idx="265">
                  <c:v>-0.171935</c:v>
                </c:pt>
                <c:pt idx="266">
                  <c:v>-0.16806499999999999</c:v>
                </c:pt>
                <c:pt idx="267">
                  <c:v>-0.13333300000000001</c:v>
                </c:pt>
                <c:pt idx="268">
                  <c:v>-0.13215099999999999</c:v>
                </c:pt>
                <c:pt idx="270">
                  <c:v>-0.136989</c:v>
                </c:pt>
                <c:pt idx="271">
                  <c:v>-0.145699</c:v>
                </c:pt>
                <c:pt idx="272">
                  <c:v>-0.16871</c:v>
                </c:pt>
                <c:pt idx="273">
                  <c:v>-0.18279599999999999</c:v>
                </c:pt>
                <c:pt idx="274">
                  <c:v>-0.20301100000000002</c:v>
                </c:pt>
                <c:pt idx="275">
                  <c:v>-0.22042999999999999</c:v>
                </c:pt>
                <c:pt idx="276">
                  <c:v>-0.21096800000000002</c:v>
                </c:pt>
                <c:pt idx="277">
                  <c:v>-0.21957000000000002</c:v>
                </c:pt>
                <c:pt idx="278">
                  <c:v>-0.203763</c:v>
                </c:pt>
                <c:pt idx="279">
                  <c:v>-0.20247299999999999</c:v>
                </c:pt>
                <c:pt idx="280">
                  <c:v>-0.20860199999999998</c:v>
                </c:pt>
                <c:pt idx="281">
                  <c:v>-0.23010800000000001</c:v>
                </c:pt>
                <c:pt idx="282">
                  <c:v>-0.22827999999999998</c:v>
                </c:pt>
                <c:pt idx="283">
                  <c:v>-0.22569900000000001</c:v>
                </c:pt>
                <c:pt idx="284">
                  <c:v>-0.20731200000000002</c:v>
                </c:pt>
                <c:pt idx="285">
                  <c:v>-0.210753</c:v>
                </c:pt>
                <c:pt idx="286">
                  <c:v>-0.22548400000000002</c:v>
                </c:pt>
                <c:pt idx="287">
                  <c:v>-0.22914000000000001</c:v>
                </c:pt>
                <c:pt idx="288">
                  <c:v>-0.20516100000000001</c:v>
                </c:pt>
                <c:pt idx="289">
                  <c:v>-0.22322600000000001</c:v>
                </c:pt>
                <c:pt idx="290">
                  <c:v>-0.21935500000000002</c:v>
                </c:pt>
                <c:pt idx="291">
                  <c:v>-0.22548400000000002</c:v>
                </c:pt>
                <c:pt idx="292">
                  <c:v>-0.222581</c:v>
                </c:pt>
                <c:pt idx="293">
                  <c:v>-0.20731200000000002</c:v>
                </c:pt>
                <c:pt idx="295">
                  <c:v>-0.22387100000000001</c:v>
                </c:pt>
                <c:pt idx="296">
                  <c:v>-0.22279599999999999</c:v>
                </c:pt>
                <c:pt idx="297">
                  <c:v>-0.22871</c:v>
                </c:pt>
                <c:pt idx="298">
                  <c:v>-0.24784900000000001</c:v>
                </c:pt>
                <c:pt idx="299">
                  <c:v>-0.24462399999999998</c:v>
                </c:pt>
                <c:pt idx="300">
                  <c:v>-0.23946200000000001</c:v>
                </c:pt>
                <c:pt idx="301">
                  <c:v>-0.24021499999999998</c:v>
                </c:pt>
                <c:pt idx="302">
                  <c:v>-0.266129</c:v>
                </c:pt>
                <c:pt idx="303">
                  <c:v>-0.27075299999999997</c:v>
                </c:pt>
                <c:pt idx="304">
                  <c:v>-0.269677</c:v>
                </c:pt>
                <c:pt idx="305">
                  <c:v>-0.27204299999999998</c:v>
                </c:pt>
                <c:pt idx="306">
                  <c:v>-0.27946199999999999</c:v>
                </c:pt>
                <c:pt idx="307">
                  <c:v>-0.303871</c:v>
                </c:pt>
                <c:pt idx="308">
                  <c:v>-0.31085999999999997</c:v>
                </c:pt>
                <c:pt idx="309">
                  <c:v>-0.31387100000000001</c:v>
                </c:pt>
                <c:pt idx="310">
                  <c:v>-0.32225799999999999</c:v>
                </c:pt>
                <c:pt idx="311">
                  <c:v>-0.29870999999999998</c:v>
                </c:pt>
                <c:pt idx="312">
                  <c:v>-0.29344100000000001</c:v>
                </c:pt>
                <c:pt idx="313">
                  <c:v>-0.30688199999999999</c:v>
                </c:pt>
                <c:pt idx="314">
                  <c:v>-0.29559099999999999</c:v>
                </c:pt>
                <c:pt idx="315">
                  <c:v>-0.28870999999999997</c:v>
                </c:pt>
                <c:pt idx="316">
                  <c:v>-0.27892499999999998</c:v>
                </c:pt>
                <c:pt idx="317">
                  <c:v>-0.27526899999999999</c:v>
                </c:pt>
                <c:pt idx="318">
                  <c:v>-0.27645199999999998</c:v>
                </c:pt>
                <c:pt idx="320">
                  <c:v>-0.26182800000000001</c:v>
                </c:pt>
                <c:pt idx="321">
                  <c:v>-0.236452</c:v>
                </c:pt>
                <c:pt idx="322">
                  <c:v>-0.22795699999999999</c:v>
                </c:pt>
                <c:pt idx="323">
                  <c:v>-0.23559099999999999</c:v>
                </c:pt>
                <c:pt idx="324">
                  <c:v>-0.245806</c:v>
                </c:pt>
                <c:pt idx="325">
                  <c:v>-0.245591</c:v>
                </c:pt>
                <c:pt idx="326">
                  <c:v>-0.240645</c:v>
                </c:pt>
                <c:pt idx="327">
                  <c:v>-0.23989199999999999</c:v>
                </c:pt>
                <c:pt idx="328">
                  <c:v>-0.24010799999999999</c:v>
                </c:pt>
                <c:pt idx="329">
                  <c:v>-0.229462</c:v>
                </c:pt>
                <c:pt idx="330">
                  <c:v>-0.237097</c:v>
                </c:pt>
                <c:pt idx="331">
                  <c:v>-0.24612899999999999</c:v>
                </c:pt>
                <c:pt idx="332">
                  <c:v>-0.26516100000000004</c:v>
                </c:pt>
                <c:pt idx="333">
                  <c:v>-0.29365600000000003</c:v>
                </c:pt>
                <c:pt idx="334">
                  <c:v>-0.29301100000000002</c:v>
                </c:pt>
                <c:pt idx="335">
                  <c:v>-0.30354799999999998</c:v>
                </c:pt>
                <c:pt idx="336">
                  <c:v>-0.29903199999999996</c:v>
                </c:pt>
                <c:pt idx="337">
                  <c:v>-0.30075299999999999</c:v>
                </c:pt>
                <c:pt idx="338">
                  <c:v>-0.28290299999999996</c:v>
                </c:pt>
                <c:pt idx="339">
                  <c:v>-0.28268799999999999</c:v>
                </c:pt>
                <c:pt idx="340">
                  <c:v>-0.25741900000000001</c:v>
                </c:pt>
                <c:pt idx="341">
                  <c:v>-0.23172000000000001</c:v>
                </c:pt>
                <c:pt idx="342">
                  <c:v>-0.22914000000000001</c:v>
                </c:pt>
                <c:pt idx="343">
                  <c:v>-0.230215</c:v>
                </c:pt>
                <c:pt idx="344">
                  <c:v>-0.227849</c:v>
                </c:pt>
                <c:pt idx="345">
                  <c:v>-0.23881699999999997</c:v>
                </c:pt>
                <c:pt idx="346">
                  <c:v>-0.22655899999999998</c:v>
                </c:pt>
                <c:pt idx="347">
                  <c:v>-0.24430099999999999</c:v>
                </c:pt>
                <c:pt idx="348">
                  <c:v>-0.26064500000000002</c:v>
                </c:pt>
                <c:pt idx="349">
                  <c:v>-0.277312</c:v>
                </c:pt>
                <c:pt idx="350">
                  <c:v>-0.29118300000000003</c:v>
                </c:pt>
                <c:pt idx="351">
                  <c:v>-0.29655900000000002</c:v>
                </c:pt>
                <c:pt idx="352">
                  <c:v>-0.29741899999999999</c:v>
                </c:pt>
                <c:pt idx="353">
                  <c:v>-0.29623699999999997</c:v>
                </c:pt>
                <c:pt idx="354">
                  <c:v>-0.30537600000000004</c:v>
                </c:pt>
                <c:pt idx="355">
                  <c:v>-0.31526900000000002</c:v>
                </c:pt>
                <c:pt idx="356">
                  <c:v>-0.33763399999999999</c:v>
                </c:pt>
                <c:pt idx="357">
                  <c:v>-0.34128999999999998</c:v>
                </c:pt>
                <c:pt idx="358">
                  <c:v>-0.33150499999999999</c:v>
                </c:pt>
                <c:pt idx="359">
                  <c:v>-0.32462400000000002</c:v>
                </c:pt>
                <c:pt idx="360">
                  <c:v>-0.32591399999999998</c:v>
                </c:pt>
                <c:pt idx="361">
                  <c:v>-0.322903</c:v>
                </c:pt>
                <c:pt idx="362">
                  <c:v>-0.33967700000000001</c:v>
                </c:pt>
                <c:pt idx="363">
                  <c:v>-0.34784900000000002</c:v>
                </c:pt>
                <c:pt idx="364">
                  <c:v>-0.327849</c:v>
                </c:pt>
                <c:pt idx="365">
                  <c:v>-0.318602</c:v>
                </c:pt>
                <c:pt idx="366">
                  <c:v>-0.32569899999999996</c:v>
                </c:pt>
                <c:pt idx="367">
                  <c:v>-0.29688199999999998</c:v>
                </c:pt>
                <c:pt idx="368">
                  <c:v>-0.30096800000000001</c:v>
                </c:pt>
                <c:pt idx="369">
                  <c:v>-0.28387099999999998</c:v>
                </c:pt>
                <c:pt idx="370">
                  <c:v>-0.27602100000000002</c:v>
                </c:pt>
                <c:pt idx="371">
                  <c:v>-0.27763399999999999</c:v>
                </c:pt>
                <c:pt idx="372">
                  <c:v>-0.28978500000000001</c:v>
                </c:pt>
                <c:pt idx="373">
                  <c:v>-0.28548400000000002</c:v>
                </c:pt>
                <c:pt idx="376">
                  <c:v>-0.29580600000000001</c:v>
                </c:pt>
                <c:pt idx="377">
                  <c:v>-0.27935500000000002</c:v>
                </c:pt>
                <c:pt idx="378">
                  <c:v>-0.27752700000000002</c:v>
                </c:pt>
                <c:pt idx="380">
                  <c:v>-0.27892499999999998</c:v>
                </c:pt>
                <c:pt idx="381">
                  <c:v>-0.285914</c:v>
                </c:pt>
                <c:pt idx="382">
                  <c:v>-0.31580600000000003</c:v>
                </c:pt>
                <c:pt idx="383">
                  <c:v>-0.31849499999999997</c:v>
                </c:pt>
                <c:pt idx="384">
                  <c:v>-0.297097</c:v>
                </c:pt>
                <c:pt idx="385">
                  <c:v>-0.29924700000000004</c:v>
                </c:pt>
                <c:pt idx="386">
                  <c:v>-0.29322599999999999</c:v>
                </c:pt>
                <c:pt idx="387">
                  <c:v>-0.30333300000000002</c:v>
                </c:pt>
                <c:pt idx="388">
                  <c:v>-0.30634400000000001</c:v>
                </c:pt>
                <c:pt idx="389">
                  <c:v>-0.30677399999999999</c:v>
                </c:pt>
                <c:pt idx="390">
                  <c:v>-0.32279600000000003</c:v>
                </c:pt>
                <c:pt idx="391">
                  <c:v>-0.270538</c:v>
                </c:pt>
                <c:pt idx="392">
                  <c:v>-0.295269</c:v>
                </c:pt>
                <c:pt idx="393">
                  <c:v>-0.31182799999999999</c:v>
                </c:pt>
                <c:pt idx="394">
                  <c:v>-0.31655899999999998</c:v>
                </c:pt>
                <c:pt idx="395">
                  <c:v>-0.31645200000000001</c:v>
                </c:pt>
                <c:pt idx="396">
                  <c:v>-0.33860200000000001</c:v>
                </c:pt>
                <c:pt idx="397">
                  <c:v>-0.360323</c:v>
                </c:pt>
                <c:pt idx="398">
                  <c:v>-0.36516100000000001</c:v>
                </c:pt>
                <c:pt idx="399">
                  <c:v>-0.34720399999999996</c:v>
                </c:pt>
                <c:pt idx="400">
                  <c:v>-0.34688200000000002</c:v>
                </c:pt>
                <c:pt idx="401">
                  <c:v>-0.33774199999999999</c:v>
                </c:pt>
                <c:pt idx="402">
                  <c:v>-0.34290300000000001</c:v>
                </c:pt>
                <c:pt idx="403">
                  <c:v>-0.33914</c:v>
                </c:pt>
                <c:pt idx="404">
                  <c:v>-0.32946199999999998</c:v>
                </c:pt>
                <c:pt idx="405">
                  <c:v>-0.33376300000000003</c:v>
                </c:pt>
                <c:pt idx="406">
                  <c:v>-0.32634399999999997</c:v>
                </c:pt>
                <c:pt idx="407">
                  <c:v>-0.354516</c:v>
                </c:pt>
                <c:pt idx="408">
                  <c:v>-0.31763400000000003</c:v>
                </c:pt>
                <c:pt idx="409">
                  <c:v>-0.28204299999999999</c:v>
                </c:pt>
                <c:pt idx="410">
                  <c:v>-0.29247299999999998</c:v>
                </c:pt>
                <c:pt idx="411">
                  <c:v>-0.28698899999999999</c:v>
                </c:pt>
                <c:pt idx="412">
                  <c:v>-0.23279599999999998</c:v>
                </c:pt>
                <c:pt idx="413">
                  <c:v>-0.24634400000000001</c:v>
                </c:pt>
                <c:pt idx="415">
                  <c:v>-0.263656</c:v>
                </c:pt>
                <c:pt idx="416">
                  <c:v>-0.24914000000000003</c:v>
                </c:pt>
                <c:pt idx="417">
                  <c:v>-0.284194</c:v>
                </c:pt>
                <c:pt idx="418">
                  <c:v>-0.301398</c:v>
                </c:pt>
                <c:pt idx="419">
                  <c:v>-0.30924699999999999</c:v>
                </c:pt>
                <c:pt idx="420">
                  <c:v>-0.27526899999999999</c:v>
                </c:pt>
                <c:pt idx="421">
                  <c:v>-0.28494599999999998</c:v>
                </c:pt>
                <c:pt idx="422">
                  <c:v>-0.28064499999999998</c:v>
                </c:pt>
                <c:pt idx="423">
                  <c:v>-0.226989</c:v>
                </c:pt>
                <c:pt idx="424">
                  <c:v>-0.19677399999999998</c:v>
                </c:pt>
                <c:pt idx="425">
                  <c:v>-0.15462400000000001</c:v>
                </c:pt>
                <c:pt idx="426">
                  <c:v>-0.15365600000000001</c:v>
                </c:pt>
                <c:pt idx="427">
                  <c:v>-0.14774200000000001</c:v>
                </c:pt>
                <c:pt idx="428">
                  <c:v>-0.15892500000000001</c:v>
                </c:pt>
                <c:pt idx="429">
                  <c:v>-0.17957000000000001</c:v>
                </c:pt>
                <c:pt idx="430">
                  <c:v>-0.181505</c:v>
                </c:pt>
                <c:pt idx="431">
                  <c:v>-0.185806</c:v>
                </c:pt>
                <c:pt idx="432">
                  <c:v>-0.17075299999999999</c:v>
                </c:pt>
                <c:pt idx="433">
                  <c:v>-0.182366</c:v>
                </c:pt>
                <c:pt idx="434">
                  <c:v>-0.15451599999999999</c:v>
                </c:pt>
                <c:pt idx="435">
                  <c:v>-0.172043</c:v>
                </c:pt>
                <c:pt idx="436">
                  <c:v>-0.154086</c:v>
                </c:pt>
                <c:pt idx="437">
                  <c:v>-0.16236599999999998</c:v>
                </c:pt>
                <c:pt idx="438">
                  <c:v>-0.16881699999999999</c:v>
                </c:pt>
                <c:pt idx="439">
                  <c:v>-0.186667</c:v>
                </c:pt>
                <c:pt idx="440">
                  <c:v>-0.18559100000000001</c:v>
                </c:pt>
                <c:pt idx="441">
                  <c:v>-0.17182800000000001</c:v>
                </c:pt>
                <c:pt idx="442">
                  <c:v>-0.17741900000000002</c:v>
                </c:pt>
                <c:pt idx="443">
                  <c:v>-0.149032</c:v>
                </c:pt>
                <c:pt idx="444">
                  <c:v>-0.14913999999999999</c:v>
                </c:pt>
                <c:pt idx="445">
                  <c:v>-0.15698899999999999</c:v>
                </c:pt>
                <c:pt idx="446">
                  <c:v>-0.15440899999999999</c:v>
                </c:pt>
                <c:pt idx="447">
                  <c:v>-0.14763400000000002</c:v>
                </c:pt>
                <c:pt idx="448">
                  <c:v>-0.119892</c:v>
                </c:pt>
                <c:pt idx="449">
                  <c:v>-0.132688</c:v>
                </c:pt>
                <c:pt idx="450">
                  <c:v>-0.118065</c:v>
                </c:pt>
                <c:pt idx="451">
                  <c:v>-0.113118</c:v>
                </c:pt>
                <c:pt idx="452">
                  <c:v>-0.10741899999999999</c:v>
                </c:pt>
                <c:pt idx="454">
                  <c:v>-0.10806499999999999</c:v>
                </c:pt>
                <c:pt idx="455">
                  <c:v>-0.12989200000000001</c:v>
                </c:pt>
                <c:pt idx="456">
                  <c:v>-0.12795699999999999</c:v>
                </c:pt>
                <c:pt idx="457">
                  <c:v>-0.16505400000000001</c:v>
                </c:pt>
                <c:pt idx="458">
                  <c:v>-0.18430099999999999</c:v>
                </c:pt>
                <c:pt idx="459">
                  <c:v>-0.21354800000000002</c:v>
                </c:pt>
                <c:pt idx="460">
                  <c:v>-0.22817199999999999</c:v>
                </c:pt>
                <c:pt idx="461">
                  <c:v>-0.23957000000000001</c:v>
                </c:pt>
                <c:pt idx="462">
                  <c:v>-0.23096800000000001</c:v>
                </c:pt>
                <c:pt idx="463">
                  <c:v>-0.195914</c:v>
                </c:pt>
                <c:pt idx="464">
                  <c:v>-0.20397899999999999</c:v>
                </c:pt>
                <c:pt idx="465">
                  <c:v>-0.202151</c:v>
                </c:pt>
                <c:pt idx="466">
                  <c:v>-0.18182799999999999</c:v>
                </c:pt>
                <c:pt idx="467">
                  <c:v>-0.19914000000000001</c:v>
                </c:pt>
                <c:pt idx="468">
                  <c:v>-0.20526900000000001</c:v>
                </c:pt>
                <c:pt idx="469">
                  <c:v>-0.24376300000000001</c:v>
                </c:pt>
                <c:pt idx="470">
                  <c:v>-0.25085999999999997</c:v>
                </c:pt>
                <c:pt idx="471">
                  <c:v>-0.258602</c:v>
                </c:pt>
                <c:pt idx="472">
                  <c:v>-0.29053799999999996</c:v>
                </c:pt>
                <c:pt idx="473">
                  <c:v>-0.296344</c:v>
                </c:pt>
                <c:pt idx="474">
                  <c:v>-0.28602100000000003</c:v>
                </c:pt>
                <c:pt idx="475">
                  <c:v>-0.28236600000000001</c:v>
                </c:pt>
                <c:pt idx="476">
                  <c:v>-0.29473099999999997</c:v>
                </c:pt>
                <c:pt idx="477">
                  <c:v>-0.25548399999999999</c:v>
                </c:pt>
                <c:pt idx="478">
                  <c:v>-0.25655899999999998</c:v>
                </c:pt>
                <c:pt idx="480">
                  <c:v>-0.24193500000000001</c:v>
                </c:pt>
                <c:pt idx="481">
                  <c:v>-0.24505400000000002</c:v>
                </c:pt>
                <c:pt idx="482">
                  <c:v>-0.26311800000000002</c:v>
                </c:pt>
                <c:pt idx="483">
                  <c:v>-0.26075300000000001</c:v>
                </c:pt>
                <c:pt idx="484">
                  <c:v>-0.256129</c:v>
                </c:pt>
                <c:pt idx="485">
                  <c:v>-0.27914</c:v>
                </c:pt>
                <c:pt idx="486">
                  <c:v>-0.276559</c:v>
                </c:pt>
                <c:pt idx="487">
                  <c:v>-0.250108</c:v>
                </c:pt>
                <c:pt idx="488">
                  <c:v>-0.266129</c:v>
                </c:pt>
                <c:pt idx="489">
                  <c:v>-0.27806500000000001</c:v>
                </c:pt>
                <c:pt idx="490">
                  <c:v>-0.27935500000000002</c:v>
                </c:pt>
                <c:pt idx="491">
                  <c:v>-0.28354800000000002</c:v>
                </c:pt>
                <c:pt idx="492">
                  <c:v>-0.29903199999999996</c:v>
                </c:pt>
                <c:pt idx="493">
                  <c:v>-0.25828000000000001</c:v>
                </c:pt>
                <c:pt idx="494">
                  <c:v>-0.29924700000000004</c:v>
                </c:pt>
                <c:pt idx="495">
                  <c:v>-0.32376300000000002</c:v>
                </c:pt>
                <c:pt idx="496">
                  <c:v>-0.31774200000000002</c:v>
                </c:pt>
                <c:pt idx="497">
                  <c:v>-0.284194</c:v>
                </c:pt>
                <c:pt idx="498">
                  <c:v>-0.28935500000000003</c:v>
                </c:pt>
                <c:pt idx="499">
                  <c:v>-0.29612899999999998</c:v>
                </c:pt>
                <c:pt idx="500">
                  <c:v>-0.28548400000000002</c:v>
                </c:pt>
                <c:pt idx="501">
                  <c:v>-0.297097</c:v>
                </c:pt>
                <c:pt idx="502">
                  <c:v>-0.32731199999999999</c:v>
                </c:pt>
                <c:pt idx="503">
                  <c:v>-0.31784899999999999</c:v>
                </c:pt>
                <c:pt idx="504">
                  <c:v>-0.306452</c:v>
                </c:pt>
                <c:pt idx="505">
                  <c:v>-0.32763399999999998</c:v>
                </c:pt>
                <c:pt idx="506">
                  <c:v>-0.337312</c:v>
                </c:pt>
                <c:pt idx="507">
                  <c:v>-0.366452</c:v>
                </c:pt>
                <c:pt idx="509">
                  <c:v>-0.33709699999999998</c:v>
                </c:pt>
                <c:pt idx="510">
                  <c:v>-0.36171999999999999</c:v>
                </c:pt>
                <c:pt idx="511">
                  <c:v>-0.36580599999999996</c:v>
                </c:pt>
                <c:pt idx="512">
                  <c:v>-0.36806399999999995</c:v>
                </c:pt>
                <c:pt idx="513">
                  <c:v>-0.37</c:v>
                </c:pt>
                <c:pt idx="514">
                  <c:v>-0.37193600000000004</c:v>
                </c:pt>
                <c:pt idx="515">
                  <c:v>-0.385376</c:v>
                </c:pt>
                <c:pt idx="516">
                  <c:v>-0.37569899999999995</c:v>
                </c:pt>
                <c:pt idx="517">
                  <c:v>-0.39408599999999999</c:v>
                </c:pt>
                <c:pt idx="518">
                  <c:v>-0.40290300000000001</c:v>
                </c:pt>
                <c:pt idx="519">
                  <c:v>-0.40397899999999998</c:v>
                </c:pt>
                <c:pt idx="520">
                  <c:v>-0.40537599999999996</c:v>
                </c:pt>
                <c:pt idx="521">
                  <c:v>-0.43161299999999997</c:v>
                </c:pt>
                <c:pt idx="522">
                  <c:v>-0.42741899999999999</c:v>
                </c:pt>
                <c:pt idx="523">
                  <c:v>-0.44085999999999997</c:v>
                </c:pt>
                <c:pt idx="524">
                  <c:v>-0.46967700000000001</c:v>
                </c:pt>
                <c:pt idx="525">
                  <c:v>-0.452903</c:v>
                </c:pt>
                <c:pt idx="526">
                  <c:v>-0.45526899999999998</c:v>
                </c:pt>
                <c:pt idx="527">
                  <c:v>-0.42021500000000001</c:v>
                </c:pt>
                <c:pt idx="528">
                  <c:v>-0.40795699999999996</c:v>
                </c:pt>
                <c:pt idx="530">
                  <c:v>-0.41537599999999997</c:v>
                </c:pt>
                <c:pt idx="531">
                  <c:v>-0.41171999999999997</c:v>
                </c:pt>
                <c:pt idx="532">
                  <c:v>-0.394839</c:v>
                </c:pt>
                <c:pt idx="533">
                  <c:v>-0.39559100000000003</c:v>
                </c:pt>
                <c:pt idx="534">
                  <c:v>-0.377419</c:v>
                </c:pt>
                <c:pt idx="535">
                  <c:v>-0.37763399999999997</c:v>
                </c:pt>
                <c:pt idx="536">
                  <c:v>-0.36903199999999997</c:v>
                </c:pt>
                <c:pt idx="537">
                  <c:v>-0.38333300000000003</c:v>
                </c:pt>
                <c:pt idx="538">
                  <c:v>-0.36430100000000004</c:v>
                </c:pt>
                <c:pt idx="539">
                  <c:v>-0.36935499999999999</c:v>
                </c:pt>
                <c:pt idx="540">
                  <c:v>-0.37182799999999999</c:v>
                </c:pt>
                <c:pt idx="541">
                  <c:v>-0.394731</c:v>
                </c:pt>
                <c:pt idx="542">
                  <c:v>-0.38569899999999996</c:v>
                </c:pt>
                <c:pt idx="543">
                  <c:v>-0.38903199999999999</c:v>
                </c:pt>
                <c:pt idx="544">
                  <c:v>-0.37849499999999997</c:v>
                </c:pt>
                <c:pt idx="545">
                  <c:v>-0.37419400000000003</c:v>
                </c:pt>
                <c:pt idx="546">
                  <c:v>-0.36247300000000005</c:v>
                </c:pt>
                <c:pt idx="547">
                  <c:v>-0.36677399999999999</c:v>
                </c:pt>
                <c:pt idx="548">
                  <c:v>-0.38903199999999999</c:v>
                </c:pt>
                <c:pt idx="549">
                  <c:v>-0.39085999999999999</c:v>
                </c:pt>
                <c:pt idx="550">
                  <c:v>-0.40430100000000002</c:v>
                </c:pt>
                <c:pt idx="551">
                  <c:v>-0.41763399999999995</c:v>
                </c:pt>
                <c:pt idx="552">
                  <c:v>-0.43247300000000005</c:v>
                </c:pt>
                <c:pt idx="553">
                  <c:v>-0.41247300000000003</c:v>
                </c:pt>
                <c:pt idx="555">
                  <c:v>-0.42</c:v>
                </c:pt>
                <c:pt idx="556">
                  <c:v>-0.40193600000000002</c:v>
                </c:pt>
                <c:pt idx="557">
                  <c:v>-0.39526899999999998</c:v>
                </c:pt>
                <c:pt idx="558">
                  <c:v>-0.38268799999999997</c:v>
                </c:pt>
                <c:pt idx="559">
                  <c:v>-0.37397900000000001</c:v>
                </c:pt>
                <c:pt idx="560">
                  <c:v>-0.39387099999999997</c:v>
                </c:pt>
                <c:pt idx="561">
                  <c:v>-0.39096800000000004</c:v>
                </c:pt>
                <c:pt idx="562">
                  <c:v>-0.41591400000000001</c:v>
                </c:pt>
                <c:pt idx="563">
                  <c:v>-0.40505400000000003</c:v>
                </c:pt>
                <c:pt idx="564">
                  <c:v>-0.402366</c:v>
                </c:pt>
                <c:pt idx="565">
                  <c:v>-0.40892499999999998</c:v>
                </c:pt>
                <c:pt idx="566">
                  <c:v>-0.40526899999999999</c:v>
                </c:pt>
                <c:pt idx="567">
                  <c:v>-0.40397899999999998</c:v>
                </c:pt>
                <c:pt idx="568">
                  <c:v>-0.42914000000000002</c:v>
                </c:pt>
                <c:pt idx="569">
                  <c:v>-0.44591399999999998</c:v>
                </c:pt>
                <c:pt idx="570">
                  <c:v>-0.44430100000000006</c:v>
                </c:pt>
                <c:pt idx="571">
                  <c:v>-0.403333</c:v>
                </c:pt>
                <c:pt idx="572">
                  <c:v>-0.38978499999999999</c:v>
                </c:pt>
                <c:pt idx="573">
                  <c:v>-0.37247300000000005</c:v>
                </c:pt>
                <c:pt idx="574">
                  <c:v>-0.35430100000000003</c:v>
                </c:pt>
                <c:pt idx="575">
                  <c:v>-0.33989199999999997</c:v>
                </c:pt>
                <c:pt idx="576">
                  <c:v>-0.34967700000000002</c:v>
                </c:pt>
                <c:pt idx="577">
                  <c:v>-0.332258</c:v>
                </c:pt>
                <c:pt idx="578">
                  <c:v>-0.37021500000000002</c:v>
                </c:pt>
                <c:pt idx="580">
                  <c:v>-0.38419400000000004</c:v>
                </c:pt>
                <c:pt idx="581">
                  <c:v>-0.37612900000000005</c:v>
                </c:pt>
                <c:pt idx="582">
                  <c:v>-0.38128999999999996</c:v>
                </c:pt>
                <c:pt idx="583">
                  <c:v>-0.40085999999999999</c:v>
                </c:pt>
                <c:pt idx="584">
                  <c:v>-0.38914000000000004</c:v>
                </c:pt>
                <c:pt idx="585">
                  <c:v>-0.38268799999999997</c:v>
                </c:pt>
                <c:pt idx="586">
                  <c:v>-0.40193600000000002</c:v>
                </c:pt>
                <c:pt idx="587">
                  <c:v>-0.393011</c:v>
                </c:pt>
                <c:pt idx="588">
                  <c:v>-0.36828000000000005</c:v>
                </c:pt>
                <c:pt idx="589">
                  <c:v>-0.37602099999999999</c:v>
                </c:pt>
                <c:pt idx="590">
                  <c:v>-0.37118299999999999</c:v>
                </c:pt>
                <c:pt idx="591">
                  <c:v>-0.34387099999999998</c:v>
                </c:pt>
                <c:pt idx="592">
                  <c:v>-0.34494599999999997</c:v>
                </c:pt>
                <c:pt idx="593">
                  <c:v>-0.33935499999999996</c:v>
                </c:pt>
                <c:pt idx="594">
                  <c:v>-0.35559099999999999</c:v>
                </c:pt>
                <c:pt idx="595">
                  <c:v>-0.329677</c:v>
                </c:pt>
                <c:pt idx="596">
                  <c:v>-0.37731200000000004</c:v>
                </c:pt>
                <c:pt idx="597">
                  <c:v>-0.39279600000000003</c:v>
                </c:pt>
                <c:pt idx="598">
                  <c:v>-0.37085999999999997</c:v>
                </c:pt>
                <c:pt idx="599">
                  <c:v>-0.375054</c:v>
                </c:pt>
                <c:pt idx="600">
                  <c:v>-0.34086</c:v>
                </c:pt>
                <c:pt idx="601">
                  <c:v>-0.35741899999999999</c:v>
                </c:pt>
                <c:pt idx="602">
                  <c:v>-0.31795699999999999</c:v>
                </c:pt>
                <c:pt idx="603">
                  <c:v>-0.30537600000000004</c:v>
                </c:pt>
                <c:pt idx="604">
                  <c:v>-0.303979</c:v>
                </c:pt>
                <c:pt idx="605">
                  <c:v>-0.31290299999999999</c:v>
                </c:pt>
                <c:pt idx="606">
                  <c:v>-0.31526900000000002</c:v>
                </c:pt>
                <c:pt idx="607">
                  <c:v>-0.32354799999999995</c:v>
                </c:pt>
                <c:pt idx="608">
                  <c:v>-0.31225799999999998</c:v>
                </c:pt>
                <c:pt idx="609">
                  <c:v>-0.31516100000000002</c:v>
                </c:pt>
                <c:pt idx="610">
                  <c:v>-0.29365600000000003</c:v>
                </c:pt>
                <c:pt idx="611">
                  <c:v>-0.28526899999999999</c:v>
                </c:pt>
                <c:pt idx="612">
                  <c:v>-0.274731</c:v>
                </c:pt>
                <c:pt idx="613">
                  <c:v>-0.28623700000000002</c:v>
                </c:pt>
                <c:pt idx="614">
                  <c:v>-0.29688199999999998</c:v>
                </c:pt>
                <c:pt idx="615">
                  <c:v>-0.27139800000000003</c:v>
                </c:pt>
                <c:pt idx="616">
                  <c:v>-0.271505</c:v>
                </c:pt>
                <c:pt idx="617">
                  <c:v>-0.246559</c:v>
                </c:pt>
                <c:pt idx="618">
                  <c:v>-0.25042999999999999</c:v>
                </c:pt>
                <c:pt idx="619">
                  <c:v>-0.26376300000000003</c:v>
                </c:pt>
                <c:pt idx="620">
                  <c:v>-0.25473099999999999</c:v>
                </c:pt>
                <c:pt idx="621">
                  <c:v>-0.23817199999999999</c:v>
                </c:pt>
                <c:pt idx="622">
                  <c:v>-0.24430099999999999</c:v>
                </c:pt>
                <c:pt idx="623">
                  <c:v>-0.25365599999999999</c:v>
                </c:pt>
                <c:pt idx="624">
                  <c:v>-0.24924700000000002</c:v>
                </c:pt>
                <c:pt idx="625">
                  <c:v>-0.22914000000000001</c:v>
                </c:pt>
                <c:pt idx="626">
                  <c:v>-0.23333300000000001</c:v>
                </c:pt>
                <c:pt idx="627">
                  <c:v>-0.25849499999999997</c:v>
                </c:pt>
                <c:pt idx="628">
                  <c:v>-0.24784900000000001</c:v>
                </c:pt>
                <c:pt idx="629">
                  <c:v>-0.26193500000000003</c:v>
                </c:pt>
                <c:pt idx="630">
                  <c:v>-0.238065</c:v>
                </c:pt>
                <c:pt idx="631">
                  <c:v>-0.23494599999999999</c:v>
                </c:pt>
                <c:pt idx="632">
                  <c:v>-0.23989199999999999</c:v>
                </c:pt>
                <c:pt idx="633">
                  <c:v>-0.23118300000000003</c:v>
                </c:pt>
                <c:pt idx="635">
                  <c:v>-0.23849499999999998</c:v>
                </c:pt>
                <c:pt idx="636">
                  <c:v>-0.24075299999999999</c:v>
                </c:pt>
                <c:pt idx="637">
                  <c:v>-0.24344100000000002</c:v>
                </c:pt>
                <c:pt idx="638">
                  <c:v>-0.21290299999999998</c:v>
                </c:pt>
                <c:pt idx="639">
                  <c:v>-0.19559100000000001</c:v>
                </c:pt>
                <c:pt idx="640">
                  <c:v>-0.203763</c:v>
                </c:pt>
                <c:pt idx="641">
                  <c:v>-0.20085999999999998</c:v>
                </c:pt>
                <c:pt idx="642">
                  <c:v>-0.212473</c:v>
                </c:pt>
                <c:pt idx="643">
                  <c:v>-0.20247299999999999</c:v>
                </c:pt>
                <c:pt idx="644">
                  <c:v>-0.212258</c:v>
                </c:pt>
                <c:pt idx="645">
                  <c:v>-0.206237</c:v>
                </c:pt>
                <c:pt idx="646">
                  <c:v>-0.193548</c:v>
                </c:pt>
                <c:pt idx="647">
                  <c:v>-0.19473099999999999</c:v>
                </c:pt>
                <c:pt idx="648">
                  <c:v>-0.21440899999999999</c:v>
                </c:pt>
                <c:pt idx="649">
                  <c:v>-0.210753</c:v>
                </c:pt>
                <c:pt idx="650">
                  <c:v>-0.196129</c:v>
                </c:pt>
                <c:pt idx="651">
                  <c:v>-0.19085999999999997</c:v>
                </c:pt>
                <c:pt idx="652">
                  <c:v>-0.18903199999999998</c:v>
                </c:pt>
                <c:pt idx="653">
                  <c:v>-0.17569899999999999</c:v>
                </c:pt>
                <c:pt idx="654">
                  <c:v>-0.16645199999999999</c:v>
                </c:pt>
                <c:pt idx="655">
                  <c:v>-0.18182799999999999</c:v>
                </c:pt>
                <c:pt idx="656">
                  <c:v>-0.185806</c:v>
                </c:pt>
                <c:pt idx="657">
                  <c:v>-0.19397900000000001</c:v>
                </c:pt>
                <c:pt idx="658">
                  <c:v>-0.19204299999999999</c:v>
                </c:pt>
                <c:pt idx="659">
                  <c:v>-0.18279599999999999</c:v>
                </c:pt>
                <c:pt idx="660">
                  <c:v>-0.21301100000000001</c:v>
                </c:pt>
                <c:pt idx="661">
                  <c:v>-0.24419399999999999</c:v>
                </c:pt>
                <c:pt idx="662">
                  <c:v>-0.242366</c:v>
                </c:pt>
                <c:pt idx="663">
                  <c:v>-0.23924700000000002</c:v>
                </c:pt>
                <c:pt idx="664">
                  <c:v>-0.23817199999999999</c:v>
                </c:pt>
                <c:pt idx="665">
                  <c:v>-0.25387100000000001</c:v>
                </c:pt>
                <c:pt idx="666">
                  <c:v>-0.26494599999999996</c:v>
                </c:pt>
                <c:pt idx="667">
                  <c:v>-0.26451599999999997</c:v>
                </c:pt>
                <c:pt idx="668">
                  <c:v>-0.26731199999999999</c:v>
                </c:pt>
                <c:pt idx="669">
                  <c:v>-0.29247299999999998</c:v>
                </c:pt>
                <c:pt idx="670">
                  <c:v>-0.28655900000000001</c:v>
                </c:pt>
                <c:pt idx="671">
                  <c:v>-0.33</c:v>
                </c:pt>
                <c:pt idx="673">
                  <c:v>-0.32301099999999999</c:v>
                </c:pt>
                <c:pt idx="674">
                  <c:v>-0.33838700000000005</c:v>
                </c:pt>
                <c:pt idx="675">
                  <c:v>-0.339032</c:v>
                </c:pt>
                <c:pt idx="676">
                  <c:v>-0.33516100000000004</c:v>
                </c:pt>
                <c:pt idx="677">
                  <c:v>-0.32957000000000003</c:v>
                </c:pt>
                <c:pt idx="678">
                  <c:v>-0.32451599999999997</c:v>
                </c:pt>
                <c:pt idx="679">
                  <c:v>-0.31451600000000002</c:v>
                </c:pt>
                <c:pt idx="680">
                  <c:v>-0.31150500000000003</c:v>
                </c:pt>
                <c:pt idx="681">
                  <c:v>-0.30279600000000001</c:v>
                </c:pt>
                <c:pt idx="682">
                  <c:v>-0.30720400000000003</c:v>
                </c:pt>
                <c:pt idx="683">
                  <c:v>-0.32763399999999998</c:v>
                </c:pt>
                <c:pt idx="684">
                  <c:v>-0.33559100000000003</c:v>
                </c:pt>
                <c:pt idx="685">
                  <c:v>-0.33150499999999999</c:v>
                </c:pt>
                <c:pt idx="686">
                  <c:v>-0.324409</c:v>
                </c:pt>
                <c:pt idx="687">
                  <c:v>-0.29483899999999996</c:v>
                </c:pt>
                <c:pt idx="688">
                  <c:v>-0.29612899999999998</c:v>
                </c:pt>
                <c:pt idx="689">
                  <c:v>-0.28720400000000001</c:v>
                </c:pt>
                <c:pt idx="690">
                  <c:v>-0.28967700000000002</c:v>
                </c:pt>
                <c:pt idx="691">
                  <c:v>-0.24935500000000002</c:v>
                </c:pt>
                <c:pt idx="692">
                  <c:v>-0.25290299999999999</c:v>
                </c:pt>
                <c:pt idx="693">
                  <c:v>-0.27010800000000001</c:v>
                </c:pt>
                <c:pt idx="694">
                  <c:v>-0.25817200000000001</c:v>
                </c:pt>
                <c:pt idx="695">
                  <c:v>-0.24591399999999999</c:v>
                </c:pt>
                <c:pt idx="696">
                  <c:v>-0.23698899999999998</c:v>
                </c:pt>
                <c:pt idx="697">
                  <c:v>-0.24344100000000002</c:v>
                </c:pt>
                <c:pt idx="698">
                  <c:v>-0.23612900000000001</c:v>
                </c:pt>
                <c:pt idx="699">
                  <c:v>-0.245806</c:v>
                </c:pt>
                <c:pt idx="700">
                  <c:v>-0.252581</c:v>
                </c:pt>
                <c:pt idx="701">
                  <c:v>-0.25967699999999999</c:v>
                </c:pt>
                <c:pt idx="702">
                  <c:v>-0.241505</c:v>
                </c:pt>
                <c:pt idx="703">
                  <c:v>-0.19924700000000001</c:v>
                </c:pt>
                <c:pt idx="704">
                  <c:v>-0.19032299999999999</c:v>
                </c:pt>
                <c:pt idx="705">
                  <c:v>-0.179892</c:v>
                </c:pt>
                <c:pt idx="706">
                  <c:v>-0.18354800000000002</c:v>
                </c:pt>
                <c:pt idx="707">
                  <c:v>-0.17720400000000003</c:v>
                </c:pt>
                <c:pt idx="708">
                  <c:v>-0.16569900000000001</c:v>
                </c:pt>
                <c:pt idx="709">
                  <c:v>-0.149892</c:v>
                </c:pt>
                <c:pt idx="710">
                  <c:v>-0.16118300000000002</c:v>
                </c:pt>
                <c:pt idx="711">
                  <c:v>-0.172043</c:v>
                </c:pt>
                <c:pt idx="712">
                  <c:v>-0.17516100000000001</c:v>
                </c:pt>
                <c:pt idx="713">
                  <c:v>-0.18516100000000002</c:v>
                </c:pt>
                <c:pt idx="714">
                  <c:v>-0.17763400000000001</c:v>
                </c:pt>
                <c:pt idx="715">
                  <c:v>-0.18096800000000002</c:v>
                </c:pt>
                <c:pt idx="716">
                  <c:v>-0.18258099999999999</c:v>
                </c:pt>
                <c:pt idx="717">
                  <c:v>-0.17419399999999999</c:v>
                </c:pt>
                <c:pt idx="718">
                  <c:v>-0.179785</c:v>
                </c:pt>
                <c:pt idx="719">
                  <c:v>-0.17290299999999997</c:v>
                </c:pt>
                <c:pt idx="720">
                  <c:v>-0.17354800000000001</c:v>
                </c:pt>
                <c:pt idx="721">
                  <c:v>-0.18537600000000001</c:v>
                </c:pt>
                <c:pt idx="722">
                  <c:v>-0.14828</c:v>
                </c:pt>
                <c:pt idx="723">
                  <c:v>-0.14957000000000001</c:v>
                </c:pt>
                <c:pt idx="724">
                  <c:v>-0.12096800000000001</c:v>
                </c:pt>
                <c:pt idx="725">
                  <c:v>-0.13935500000000001</c:v>
                </c:pt>
                <c:pt idx="726">
                  <c:v>-0.14591399999999999</c:v>
                </c:pt>
                <c:pt idx="727">
                  <c:v>-0.13666700000000001</c:v>
                </c:pt>
                <c:pt idx="728">
                  <c:v>-0.14763400000000002</c:v>
                </c:pt>
                <c:pt idx="729">
                  <c:v>-0.17612900000000001</c:v>
                </c:pt>
                <c:pt idx="730">
                  <c:v>-0.17247299999999999</c:v>
                </c:pt>
                <c:pt idx="731">
                  <c:v>-0.16935500000000001</c:v>
                </c:pt>
                <c:pt idx="732">
                  <c:v>-0.190215</c:v>
                </c:pt>
                <c:pt idx="733">
                  <c:v>-0.20311800000000002</c:v>
                </c:pt>
                <c:pt idx="734">
                  <c:v>-0.21967700000000001</c:v>
                </c:pt>
                <c:pt idx="735">
                  <c:v>-0.21430099999999999</c:v>
                </c:pt>
                <c:pt idx="737">
                  <c:v>-0.223333</c:v>
                </c:pt>
                <c:pt idx="738">
                  <c:v>-0.23957000000000001</c:v>
                </c:pt>
                <c:pt idx="739">
                  <c:v>-0.25085999999999997</c:v>
                </c:pt>
                <c:pt idx="740">
                  <c:v>-0.25322600000000001</c:v>
                </c:pt>
                <c:pt idx="741">
                  <c:v>-0.25784899999999999</c:v>
                </c:pt>
                <c:pt idx="742">
                  <c:v>-0.265484</c:v>
                </c:pt>
                <c:pt idx="743">
                  <c:v>-0.25720399999999999</c:v>
                </c:pt>
                <c:pt idx="744">
                  <c:v>-0.24333300000000002</c:v>
                </c:pt>
                <c:pt idx="745">
                  <c:v>-0.250108</c:v>
                </c:pt>
                <c:pt idx="746">
                  <c:v>-0.247419</c:v>
                </c:pt>
                <c:pt idx="747">
                  <c:v>-0.25021500000000002</c:v>
                </c:pt>
                <c:pt idx="748">
                  <c:v>-0.27032299999999998</c:v>
                </c:pt>
                <c:pt idx="749">
                  <c:v>-0.26010800000000001</c:v>
                </c:pt>
                <c:pt idx="750">
                  <c:v>-0.26849499999999998</c:v>
                </c:pt>
                <c:pt idx="751">
                  <c:v>-0.26871</c:v>
                </c:pt>
                <c:pt idx="752">
                  <c:v>-0.28354800000000002</c:v>
                </c:pt>
                <c:pt idx="753">
                  <c:v>-0.280968</c:v>
                </c:pt>
                <c:pt idx="754">
                  <c:v>-0.28354800000000002</c:v>
                </c:pt>
                <c:pt idx="755">
                  <c:v>-0.27634399999999998</c:v>
                </c:pt>
                <c:pt idx="756">
                  <c:v>-0.28526899999999999</c:v>
                </c:pt>
                <c:pt idx="757">
                  <c:v>-0.306452</c:v>
                </c:pt>
                <c:pt idx="758">
                  <c:v>-0.30462400000000001</c:v>
                </c:pt>
                <c:pt idx="759">
                  <c:v>-0.30602099999999999</c:v>
                </c:pt>
                <c:pt idx="760">
                  <c:v>-0.30333300000000002</c:v>
                </c:pt>
                <c:pt idx="761">
                  <c:v>-0.30440899999999999</c:v>
                </c:pt>
                <c:pt idx="762">
                  <c:v>-0.305591</c:v>
                </c:pt>
                <c:pt idx="763">
                  <c:v>-0.30935499999999999</c:v>
                </c:pt>
                <c:pt idx="764">
                  <c:v>-0.29903199999999996</c:v>
                </c:pt>
                <c:pt idx="765">
                  <c:v>-0.28870999999999997</c:v>
                </c:pt>
                <c:pt idx="767">
                  <c:v>-0.29010799999999998</c:v>
                </c:pt>
                <c:pt idx="768">
                  <c:v>-0.29591400000000001</c:v>
                </c:pt>
                <c:pt idx="769">
                  <c:v>-0.30709700000000001</c:v>
                </c:pt>
                <c:pt idx="770">
                  <c:v>-0.30903199999999997</c:v>
                </c:pt>
                <c:pt idx="771">
                  <c:v>-0.29408600000000001</c:v>
                </c:pt>
                <c:pt idx="772">
                  <c:v>-0.28967700000000002</c:v>
                </c:pt>
                <c:pt idx="773">
                  <c:v>-0.25333300000000003</c:v>
                </c:pt>
                <c:pt idx="774">
                  <c:v>-0.25365599999999999</c:v>
                </c:pt>
                <c:pt idx="775">
                  <c:v>-0.25204300000000002</c:v>
                </c:pt>
                <c:pt idx="776">
                  <c:v>-0.25376300000000002</c:v>
                </c:pt>
                <c:pt idx="777">
                  <c:v>-0.237957</c:v>
                </c:pt>
                <c:pt idx="778">
                  <c:v>-0.24204300000000001</c:v>
                </c:pt>
                <c:pt idx="779">
                  <c:v>-0.26462399999999997</c:v>
                </c:pt>
                <c:pt idx="780">
                  <c:v>-0.25957000000000002</c:v>
                </c:pt>
                <c:pt idx="781">
                  <c:v>-0.26602100000000001</c:v>
                </c:pt>
                <c:pt idx="782">
                  <c:v>-0.25903199999999998</c:v>
                </c:pt>
                <c:pt idx="783">
                  <c:v>-0.25924700000000001</c:v>
                </c:pt>
                <c:pt idx="784">
                  <c:v>-0.28021499999999999</c:v>
                </c:pt>
                <c:pt idx="785">
                  <c:v>-0.26957000000000003</c:v>
                </c:pt>
                <c:pt idx="786">
                  <c:v>-0.25666699999999998</c:v>
                </c:pt>
                <c:pt idx="787">
                  <c:v>-0.27677399999999996</c:v>
                </c:pt>
                <c:pt idx="788">
                  <c:v>-0.30150500000000002</c:v>
                </c:pt>
                <c:pt idx="789">
                  <c:v>-0.305699</c:v>
                </c:pt>
                <c:pt idx="790">
                  <c:v>-0.30118300000000003</c:v>
                </c:pt>
                <c:pt idx="792">
                  <c:v>-0.30483899999999997</c:v>
                </c:pt>
                <c:pt idx="793">
                  <c:v>-0.30107500000000004</c:v>
                </c:pt>
                <c:pt idx="794">
                  <c:v>-0.30021500000000001</c:v>
                </c:pt>
                <c:pt idx="795">
                  <c:v>-0.29042999999999997</c:v>
                </c:pt>
                <c:pt idx="796">
                  <c:v>-0.303226</c:v>
                </c:pt>
                <c:pt idx="797">
                  <c:v>-0.31946200000000002</c:v>
                </c:pt>
                <c:pt idx="798">
                  <c:v>-0.33150499999999999</c:v>
                </c:pt>
                <c:pt idx="799">
                  <c:v>-0.323656</c:v>
                </c:pt>
                <c:pt idx="800">
                  <c:v>-0.32666699999999999</c:v>
                </c:pt>
                <c:pt idx="801">
                  <c:v>-0.32161299999999998</c:v>
                </c:pt>
                <c:pt idx="802">
                  <c:v>-0.317527</c:v>
                </c:pt>
                <c:pt idx="803">
                  <c:v>-0.303118</c:v>
                </c:pt>
                <c:pt idx="804">
                  <c:v>-0.30150500000000002</c:v>
                </c:pt>
                <c:pt idx="805">
                  <c:v>-0.30784899999999998</c:v>
                </c:pt>
                <c:pt idx="806">
                  <c:v>-0.29258099999999998</c:v>
                </c:pt>
                <c:pt idx="807">
                  <c:v>-0.28473100000000001</c:v>
                </c:pt>
                <c:pt idx="808">
                  <c:v>-0.28494599999999998</c:v>
                </c:pt>
                <c:pt idx="809">
                  <c:v>-0.294516</c:v>
                </c:pt>
                <c:pt idx="810">
                  <c:v>-0.29612899999999998</c:v>
                </c:pt>
                <c:pt idx="812">
                  <c:v>-0.30677399999999999</c:v>
                </c:pt>
                <c:pt idx="813">
                  <c:v>-0.309892</c:v>
                </c:pt>
                <c:pt idx="814">
                  <c:v>-0.306452</c:v>
                </c:pt>
                <c:pt idx="815">
                  <c:v>-0.30516100000000002</c:v>
                </c:pt>
                <c:pt idx="816">
                  <c:v>-0.29849500000000001</c:v>
                </c:pt>
                <c:pt idx="817">
                  <c:v>-0.30118300000000003</c:v>
                </c:pt>
                <c:pt idx="818">
                  <c:v>-0.31010799999999999</c:v>
                </c:pt>
                <c:pt idx="819">
                  <c:v>-0.30096800000000001</c:v>
                </c:pt>
                <c:pt idx="820">
                  <c:v>-0.285914</c:v>
                </c:pt>
                <c:pt idx="821">
                  <c:v>-0.27795700000000001</c:v>
                </c:pt>
                <c:pt idx="822">
                  <c:v>-0.28806500000000002</c:v>
                </c:pt>
                <c:pt idx="823">
                  <c:v>-0.272258</c:v>
                </c:pt>
                <c:pt idx="824">
                  <c:v>-0.28817199999999998</c:v>
                </c:pt>
                <c:pt idx="825">
                  <c:v>-0.288495</c:v>
                </c:pt>
                <c:pt idx="826">
                  <c:v>-0.29677399999999998</c:v>
                </c:pt>
                <c:pt idx="827">
                  <c:v>-0.31666699999999998</c:v>
                </c:pt>
                <c:pt idx="828">
                  <c:v>-0.34376299999999999</c:v>
                </c:pt>
                <c:pt idx="829">
                  <c:v>-0.33849499999999999</c:v>
                </c:pt>
                <c:pt idx="830">
                  <c:v>-0.33634399999999998</c:v>
                </c:pt>
                <c:pt idx="831">
                  <c:v>-0.35634399999999999</c:v>
                </c:pt>
                <c:pt idx="832">
                  <c:v>-0.347742</c:v>
                </c:pt>
                <c:pt idx="833">
                  <c:v>-0.35892499999999999</c:v>
                </c:pt>
                <c:pt idx="834">
                  <c:v>-0.34612900000000002</c:v>
                </c:pt>
                <c:pt idx="835">
                  <c:v>-0.33795699999999995</c:v>
                </c:pt>
                <c:pt idx="837">
                  <c:v>-0.31741900000000001</c:v>
                </c:pt>
                <c:pt idx="838">
                  <c:v>-0.30494599999999999</c:v>
                </c:pt>
                <c:pt idx="839">
                  <c:v>-0.31182799999999999</c:v>
                </c:pt>
                <c:pt idx="840">
                  <c:v>-0.28634399999999999</c:v>
                </c:pt>
                <c:pt idx="841">
                  <c:v>-0.294516</c:v>
                </c:pt>
                <c:pt idx="842">
                  <c:v>-0.27645199999999998</c:v>
                </c:pt>
                <c:pt idx="843">
                  <c:v>-0.27354800000000001</c:v>
                </c:pt>
                <c:pt idx="844">
                  <c:v>-0.268065</c:v>
                </c:pt>
                <c:pt idx="845">
                  <c:v>-0.265484</c:v>
                </c:pt>
                <c:pt idx="846">
                  <c:v>-0.27279599999999998</c:v>
                </c:pt>
                <c:pt idx="847">
                  <c:v>-0.27</c:v>
                </c:pt>
                <c:pt idx="848">
                  <c:v>-0.27559100000000003</c:v>
                </c:pt>
                <c:pt idx="849">
                  <c:v>-0.29516100000000001</c:v>
                </c:pt>
                <c:pt idx="850">
                  <c:v>-0.27279599999999998</c:v>
                </c:pt>
                <c:pt idx="851">
                  <c:v>-0.29236600000000001</c:v>
                </c:pt>
                <c:pt idx="852">
                  <c:v>-0.300645</c:v>
                </c:pt>
                <c:pt idx="853">
                  <c:v>-0.29914000000000002</c:v>
                </c:pt>
                <c:pt idx="854">
                  <c:v>-0.296989</c:v>
                </c:pt>
                <c:pt idx="855">
                  <c:v>-0.27365600000000001</c:v>
                </c:pt>
                <c:pt idx="856">
                  <c:v>-0.27602100000000002</c:v>
                </c:pt>
                <c:pt idx="857">
                  <c:v>-0.28709699999999999</c:v>
                </c:pt>
                <c:pt idx="858">
                  <c:v>-0.30376300000000001</c:v>
                </c:pt>
                <c:pt idx="859">
                  <c:v>-0.29720400000000002</c:v>
                </c:pt>
                <c:pt idx="860">
                  <c:v>-0.302151</c:v>
                </c:pt>
                <c:pt idx="861">
                  <c:v>-0.30752699999999999</c:v>
                </c:pt>
                <c:pt idx="862">
                  <c:v>-0.28999999999999998</c:v>
                </c:pt>
                <c:pt idx="863">
                  <c:v>-0.29666700000000001</c:v>
                </c:pt>
                <c:pt idx="864">
                  <c:v>-0.27892499999999998</c:v>
                </c:pt>
                <c:pt idx="865">
                  <c:v>-0.28634399999999999</c:v>
                </c:pt>
                <c:pt idx="866">
                  <c:v>-0.28290299999999996</c:v>
                </c:pt>
                <c:pt idx="867">
                  <c:v>-0.27021499999999998</c:v>
                </c:pt>
                <c:pt idx="868">
                  <c:v>-0.26989200000000002</c:v>
                </c:pt>
                <c:pt idx="869">
                  <c:v>-0.272366</c:v>
                </c:pt>
                <c:pt idx="870">
                  <c:v>-0.27258099999999996</c:v>
                </c:pt>
                <c:pt idx="871">
                  <c:v>-0.25645200000000001</c:v>
                </c:pt>
                <c:pt idx="872">
                  <c:v>-0.22053799999999998</c:v>
                </c:pt>
                <c:pt idx="873">
                  <c:v>-0.21935500000000002</c:v>
                </c:pt>
                <c:pt idx="874">
                  <c:v>-0.216667</c:v>
                </c:pt>
                <c:pt idx="875">
                  <c:v>-0.210753</c:v>
                </c:pt>
                <c:pt idx="876">
                  <c:v>-0.22118300000000002</c:v>
                </c:pt>
                <c:pt idx="877">
                  <c:v>-0.22666699999999998</c:v>
                </c:pt>
                <c:pt idx="878">
                  <c:v>-0.226989</c:v>
                </c:pt>
                <c:pt idx="879">
                  <c:v>-0.23225799999999999</c:v>
                </c:pt>
                <c:pt idx="880">
                  <c:v>-0.25118299999999999</c:v>
                </c:pt>
                <c:pt idx="881">
                  <c:v>-0.25344100000000003</c:v>
                </c:pt>
                <c:pt idx="882">
                  <c:v>-0.26483899999999999</c:v>
                </c:pt>
                <c:pt idx="883">
                  <c:v>-0.22279599999999999</c:v>
                </c:pt>
                <c:pt idx="884">
                  <c:v>-0.21387100000000001</c:v>
                </c:pt>
                <c:pt idx="885">
                  <c:v>-0.223548</c:v>
                </c:pt>
                <c:pt idx="886">
                  <c:v>-0.21612899999999999</c:v>
                </c:pt>
                <c:pt idx="887">
                  <c:v>-0.20505400000000001</c:v>
                </c:pt>
                <c:pt idx="888">
                  <c:v>-0.22279599999999999</c:v>
                </c:pt>
                <c:pt idx="889">
                  <c:v>-0.21957000000000002</c:v>
                </c:pt>
                <c:pt idx="890">
                  <c:v>-0.211398</c:v>
                </c:pt>
                <c:pt idx="892">
                  <c:v>-0.20408599999999999</c:v>
                </c:pt>
                <c:pt idx="893">
                  <c:v>-0.218387</c:v>
                </c:pt>
                <c:pt idx="894">
                  <c:v>-0.21881699999999998</c:v>
                </c:pt>
                <c:pt idx="895">
                  <c:v>-0.22526900000000002</c:v>
                </c:pt>
                <c:pt idx="896">
                  <c:v>-0.24516100000000002</c:v>
                </c:pt>
                <c:pt idx="897">
                  <c:v>-0.24462399999999998</c:v>
                </c:pt>
                <c:pt idx="898">
                  <c:v>-0.24354800000000001</c:v>
                </c:pt>
                <c:pt idx="899">
                  <c:v>-0.24677399999999999</c:v>
                </c:pt>
                <c:pt idx="900">
                  <c:v>-0.25698899999999997</c:v>
                </c:pt>
                <c:pt idx="901">
                  <c:v>-0.25129000000000001</c:v>
                </c:pt>
                <c:pt idx="902">
                  <c:v>-0.25623699999999999</c:v>
                </c:pt>
                <c:pt idx="903">
                  <c:v>-0.24215100000000001</c:v>
                </c:pt>
                <c:pt idx="904">
                  <c:v>-0.24688199999999999</c:v>
                </c:pt>
                <c:pt idx="905">
                  <c:v>-0.27085999999999999</c:v>
                </c:pt>
                <c:pt idx="906">
                  <c:v>-0.28827999999999998</c:v>
                </c:pt>
                <c:pt idx="907">
                  <c:v>-0.28688199999999997</c:v>
                </c:pt>
                <c:pt idx="908">
                  <c:v>-0.28720400000000001</c:v>
                </c:pt>
                <c:pt idx="909">
                  <c:v>-0.28430099999999997</c:v>
                </c:pt>
                <c:pt idx="910">
                  <c:v>-0.26892499999999997</c:v>
                </c:pt>
                <c:pt idx="911">
                  <c:v>-0.28795700000000002</c:v>
                </c:pt>
                <c:pt idx="912">
                  <c:v>-0.27871000000000001</c:v>
                </c:pt>
                <c:pt idx="913">
                  <c:v>-0.28612900000000002</c:v>
                </c:pt>
                <c:pt idx="914">
                  <c:v>-0.28010800000000002</c:v>
                </c:pt>
                <c:pt idx="915">
                  <c:v>-0.28655900000000001</c:v>
                </c:pt>
                <c:pt idx="916">
                  <c:v>-0.289462</c:v>
                </c:pt>
                <c:pt idx="917">
                  <c:v>-0.27139800000000003</c:v>
                </c:pt>
                <c:pt idx="918">
                  <c:v>-0.296344</c:v>
                </c:pt>
                <c:pt idx="919">
                  <c:v>-0.30870999999999998</c:v>
                </c:pt>
                <c:pt idx="920">
                  <c:v>-0.30688199999999999</c:v>
                </c:pt>
                <c:pt idx="921">
                  <c:v>-0.31215100000000001</c:v>
                </c:pt>
                <c:pt idx="922">
                  <c:v>-0.317527</c:v>
                </c:pt>
                <c:pt idx="923">
                  <c:v>-0.32569899999999996</c:v>
                </c:pt>
                <c:pt idx="924">
                  <c:v>-0.32161299999999998</c:v>
                </c:pt>
                <c:pt idx="925">
                  <c:v>-0.34376299999999999</c:v>
                </c:pt>
                <c:pt idx="926">
                  <c:v>-0.34043000000000001</c:v>
                </c:pt>
                <c:pt idx="927">
                  <c:v>-0.32451599999999997</c:v>
                </c:pt>
                <c:pt idx="928">
                  <c:v>-0.30688199999999999</c:v>
                </c:pt>
                <c:pt idx="930">
                  <c:v>-0.29290299999999997</c:v>
                </c:pt>
                <c:pt idx="931">
                  <c:v>-0.291935</c:v>
                </c:pt>
                <c:pt idx="932">
                  <c:v>-0.30182799999999999</c:v>
                </c:pt>
                <c:pt idx="933">
                  <c:v>-0.27956999999999999</c:v>
                </c:pt>
                <c:pt idx="934">
                  <c:v>-0.29010799999999998</c:v>
                </c:pt>
                <c:pt idx="935">
                  <c:v>-0.29860199999999998</c:v>
                </c:pt>
                <c:pt idx="936">
                  <c:v>-0.29924700000000004</c:v>
                </c:pt>
                <c:pt idx="937">
                  <c:v>-0.29860199999999998</c:v>
                </c:pt>
                <c:pt idx="938">
                  <c:v>-0.276559</c:v>
                </c:pt>
                <c:pt idx="939">
                  <c:v>-0.24172000000000002</c:v>
                </c:pt>
                <c:pt idx="940">
                  <c:v>-0.228602</c:v>
                </c:pt>
                <c:pt idx="941">
                  <c:v>-0.21957000000000002</c:v>
                </c:pt>
                <c:pt idx="942">
                  <c:v>-0.214194</c:v>
                </c:pt>
                <c:pt idx="943">
                  <c:v>-0.209032</c:v>
                </c:pt>
                <c:pt idx="944">
                  <c:v>-0.193333</c:v>
                </c:pt>
                <c:pt idx="945">
                  <c:v>-0.19731200000000002</c:v>
                </c:pt>
                <c:pt idx="946">
                  <c:v>-0.18548400000000001</c:v>
                </c:pt>
                <c:pt idx="947">
                  <c:v>-0.19064499999999998</c:v>
                </c:pt>
                <c:pt idx="948">
                  <c:v>-0.18516100000000002</c:v>
                </c:pt>
                <c:pt idx="949">
                  <c:v>-0.19526900000000003</c:v>
                </c:pt>
                <c:pt idx="950">
                  <c:v>-0.207097</c:v>
                </c:pt>
                <c:pt idx="951">
                  <c:v>-0.18914</c:v>
                </c:pt>
                <c:pt idx="952">
                  <c:v>-0.17957000000000001</c:v>
                </c:pt>
                <c:pt idx="953">
                  <c:v>-0.18548400000000001</c:v>
                </c:pt>
                <c:pt idx="954">
                  <c:v>-0.181505</c:v>
                </c:pt>
                <c:pt idx="955">
                  <c:v>-0.181398</c:v>
                </c:pt>
                <c:pt idx="956">
                  <c:v>-0.15602199999999999</c:v>
                </c:pt>
                <c:pt idx="957">
                  <c:v>-0.13150499999999998</c:v>
                </c:pt>
                <c:pt idx="958">
                  <c:v>-0.105161</c:v>
                </c:pt>
                <c:pt idx="959">
                  <c:v>-0.11333299999999999</c:v>
                </c:pt>
                <c:pt idx="960">
                  <c:v>-0.102258</c:v>
                </c:pt>
                <c:pt idx="961">
                  <c:v>-0.117419</c:v>
                </c:pt>
                <c:pt idx="962">
                  <c:v>-9.3870999999999996E-2</c:v>
                </c:pt>
                <c:pt idx="963">
                  <c:v>-0.106989</c:v>
                </c:pt>
                <c:pt idx="964">
                  <c:v>-9.1935000000000003E-2</c:v>
                </c:pt>
                <c:pt idx="965">
                  <c:v>-9.9031999999999995E-2</c:v>
                </c:pt>
                <c:pt idx="966">
                  <c:v>-9.2796000000000003E-2</c:v>
                </c:pt>
                <c:pt idx="967">
                  <c:v>-8.9892E-2</c:v>
                </c:pt>
                <c:pt idx="968">
                  <c:v>-8.9570000000000011E-2</c:v>
                </c:pt>
                <c:pt idx="969">
                  <c:v>-8.2796000000000008E-2</c:v>
                </c:pt>
                <c:pt idx="970">
                  <c:v>-7.4409000000000003E-2</c:v>
                </c:pt>
                <c:pt idx="971">
                  <c:v>-6.0323000000000002E-2</c:v>
                </c:pt>
                <c:pt idx="972">
                  <c:v>-5.5591000000000002E-2</c:v>
                </c:pt>
                <c:pt idx="973">
                  <c:v>-8.2796000000000008E-2</c:v>
                </c:pt>
                <c:pt idx="974">
                  <c:v>-7.5699000000000002E-2</c:v>
                </c:pt>
                <c:pt idx="975">
                  <c:v>-6.1719999999999997E-2</c:v>
                </c:pt>
                <c:pt idx="976">
                  <c:v>-4.6022E-2</c:v>
                </c:pt>
                <c:pt idx="977">
                  <c:v>-3.7097000000000005E-2</c:v>
                </c:pt>
                <c:pt idx="978">
                  <c:v>-3.2902999999999995E-2</c:v>
                </c:pt>
                <c:pt idx="979">
                  <c:v>-6.2580999999999998E-2</c:v>
                </c:pt>
                <c:pt idx="980">
                  <c:v>-4.9355000000000003E-2</c:v>
                </c:pt>
                <c:pt idx="981">
                  <c:v>-4.2473000000000004E-2</c:v>
                </c:pt>
                <c:pt idx="982">
                  <c:v>-4.3011000000000001E-2</c:v>
                </c:pt>
                <c:pt idx="983">
                  <c:v>-2.8065000000000003E-2</c:v>
                </c:pt>
                <c:pt idx="984">
                  <c:v>-2.7526999999999999E-2</c:v>
                </c:pt>
                <c:pt idx="985">
                  <c:v>-2.0537999999999997E-2</c:v>
                </c:pt>
                <c:pt idx="986">
                  <c:v>1.6130000000000001E-3</c:v>
                </c:pt>
                <c:pt idx="987">
                  <c:v>5.6989999999999992E-3</c:v>
                </c:pt>
                <c:pt idx="988">
                  <c:v>-3.9779999999999998E-3</c:v>
                </c:pt>
                <c:pt idx="989">
                  <c:v>7.6339999999999993E-3</c:v>
                </c:pt>
                <c:pt idx="990">
                  <c:v>1.0968E-2</c:v>
                </c:pt>
                <c:pt idx="991">
                  <c:v>7.5270000000000007E-3</c:v>
                </c:pt>
                <c:pt idx="992">
                  <c:v>2.6882000000000003E-2</c:v>
                </c:pt>
                <c:pt idx="994">
                  <c:v>2.9140000000000003E-2</c:v>
                </c:pt>
                <c:pt idx="995">
                  <c:v>9.68E-4</c:v>
                </c:pt>
                <c:pt idx="996">
                  <c:v>-5.8060000000000004E-3</c:v>
                </c:pt>
                <c:pt idx="997">
                  <c:v>-5.0539999999999995E-3</c:v>
                </c:pt>
                <c:pt idx="998">
                  <c:v>8.9249999999999989E-3</c:v>
                </c:pt>
                <c:pt idx="999">
                  <c:v>1.1505000000000001E-2</c:v>
                </c:pt>
                <c:pt idx="1000">
                  <c:v>-5.5910000000000005E-3</c:v>
                </c:pt>
                <c:pt idx="1001">
                  <c:v>9.3550000000000005E-3</c:v>
                </c:pt>
                <c:pt idx="1002">
                  <c:v>1.0800000000000001E-4</c:v>
                </c:pt>
                <c:pt idx="1003">
                  <c:v>6.1289999999999999E-3</c:v>
                </c:pt>
                <c:pt idx="1004">
                  <c:v>-4.3978000000000003E-2</c:v>
                </c:pt>
                <c:pt idx="1005">
                  <c:v>-2.6773999999999999E-2</c:v>
                </c:pt>
                <c:pt idx="1006">
                  <c:v>9.8919999999999998E-3</c:v>
                </c:pt>
                <c:pt idx="1007">
                  <c:v>-5.7527000000000002E-2</c:v>
                </c:pt>
                <c:pt idx="1008">
                  <c:v>-3.5590999999999998E-2</c:v>
                </c:pt>
                <c:pt idx="1009">
                  <c:v>-4.3441E-2</c:v>
                </c:pt>
                <c:pt idx="1010">
                  <c:v>-3.1289999999999998E-2</c:v>
                </c:pt>
                <c:pt idx="1011">
                  <c:v>-5.4085999999999995E-2</c:v>
                </c:pt>
                <c:pt idx="1012">
                  <c:v>-5.0860000000000002E-2</c:v>
                </c:pt>
                <c:pt idx="1013">
                  <c:v>-5.1182999999999999E-2</c:v>
                </c:pt>
                <c:pt idx="1014">
                  <c:v>-4.6452E-2</c:v>
                </c:pt>
                <c:pt idx="1015">
                  <c:v>-4.6666999999999993E-2</c:v>
                </c:pt>
                <c:pt idx="1016">
                  <c:v>-2.7633999999999999E-2</c:v>
                </c:pt>
                <c:pt idx="1017">
                  <c:v>-4.0107999999999998E-2</c:v>
                </c:pt>
                <c:pt idx="1018">
                  <c:v>-3.5590999999999998E-2</c:v>
                </c:pt>
                <c:pt idx="1019">
                  <c:v>-4.7312E-2</c:v>
                </c:pt>
                <c:pt idx="1020">
                  <c:v>-3.7097000000000005E-2</c:v>
                </c:pt>
                <c:pt idx="1021">
                  <c:v>-2.2151000000000001E-2</c:v>
                </c:pt>
                <c:pt idx="1022">
                  <c:v>-3.7849000000000001E-2</c:v>
                </c:pt>
                <c:pt idx="1024">
                  <c:v>-3.4730999999999998E-2</c:v>
                </c:pt>
                <c:pt idx="1025">
                  <c:v>2.6879999999999999E-3</c:v>
                </c:pt>
                <c:pt idx="1026">
                  <c:v>5.2690000000000002E-3</c:v>
                </c:pt>
                <c:pt idx="1027">
                  <c:v>2.3011E-2</c:v>
                </c:pt>
                <c:pt idx="1028">
                  <c:v>2.5590999999999999E-2</c:v>
                </c:pt>
                <c:pt idx="1029">
                  <c:v>2.9355000000000003E-2</c:v>
                </c:pt>
                <c:pt idx="1030">
                  <c:v>7.3010999999999993E-2</c:v>
                </c:pt>
                <c:pt idx="1031">
                  <c:v>9.4086000000000003E-2</c:v>
                </c:pt>
                <c:pt idx="1032">
                  <c:v>0.101075</c:v>
                </c:pt>
                <c:pt idx="1033">
                  <c:v>9.9247000000000002E-2</c:v>
                </c:pt>
                <c:pt idx="1034">
                  <c:v>0.124086</c:v>
                </c:pt>
                <c:pt idx="1035">
                  <c:v>0.11118299999999999</c:v>
                </c:pt>
                <c:pt idx="1036">
                  <c:v>0.104839</c:v>
                </c:pt>
                <c:pt idx="1037">
                  <c:v>9.4946000000000003E-2</c:v>
                </c:pt>
                <c:pt idx="1038">
                  <c:v>0.10548400000000001</c:v>
                </c:pt>
                <c:pt idx="1039">
                  <c:v>0.117312</c:v>
                </c:pt>
                <c:pt idx="1040">
                  <c:v>0.10827999999999999</c:v>
                </c:pt>
                <c:pt idx="1041">
                  <c:v>8.6128999999999997E-2</c:v>
                </c:pt>
                <c:pt idx="1042">
                  <c:v>9.1828000000000007E-2</c:v>
                </c:pt>
                <c:pt idx="1043">
                  <c:v>0.11</c:v>
                </c:pt>
                <c:pt idx="1044">
                  <c:v>0.118925</c:v>
                </c:pt>
                <c:pt idx="1045">
                  <c:v>0.145484</c:v>
                </c:pt>
                <c:pt idx="1046">
                  <c:v>0.135376</c:v>
                </c:pt>
                <c:pt idx="1047">
                  <c:v>0.119785</c:v>
                </c:pt>
                <c:pt idx="1049">
                  <c:v>0.11021499999999999</c:v>
                </c:pt>
                <c:pt idx="1050">
                  <c:v>6.8171999999999996E-2</c:v>
                </c:pt>
                <c:pt idx="1051">
                  <c:v>8.6128999999999997E-2</c:v>
                </c:pt>
                <c:pt idx="1052">
                  <c:v>9.5699000000000006E-2</c:v>
                </c:pt>
                <c:pt idx="1053">
                  <c:v>0.13387099999999999</c:v>
                </c:pt>
                <c:pt idx="1054">
                  <c:v>0.142043</c:v>
                </c:pt>
                <c:pt idx="1055">
                  <c:v>0.14516099999999998</c:v>
                </c:pt>
                <c:pt idx="1056">
                  <c:v>0.153118</c:v>
                </c:pt>
                <c:pt idx="1057">
                  <c:v>0.17784900000000001</c:v>
                </c:pt>
                <c:pt idx="1058">
                  <c:v>0.18559100000000001</c:v>
                </c:pt>
                <c:pt idx="1059">
                  <c:v>0.201935</c:v>
                </c:pt>
                <c:pt idx="1060">
                  <c:v>0.209032</c:v>
                </c:pt>
                <c:pt idx="1061">
                  <c:v>0.19225799999999998</c:v>
                </c:pt>
                <c:pt idx="1062">
                  <c:v>0.20258099999999998</c:v>
                </c:pt>
                <c:pt idx="1063">
                  <c:v>0.19419400000000001</c:v>
                </c:pt>
                <c:pt idx="1064">
                  <c:v>0.18914</c:v>
                </c:pt>
                <c:pt idx="1065">
                  <c:v>0.17698899999999998</c:v>
                </c:pt>
                <c:pt idx="1066">
                  <c:v>0.19085999999999997</c:v>
                </c:pt>
                <c:pt idx="1067">
                  <c:v>0.180645</c:v>
                </c:pt>
                <c:pt idx="1069">
                  <c:v>0.150645</c:v>
                </c:pt>
                <c:pt idx="1070">
                  <c:v>0.13763400000000001</c:v>
                </c:pt>
                <c:pt idx="1071">
                  <c:v>0.143763</c:v>
                </c:pt>
                <c:pt idx="1072">
                  <c:v>0.120215</c:v>
                </c:pt>
                <c:pt idx="1073">
                  <c:v>0.13397800000000001</c:v>
                </c:pt>
                <c:pt idx="1074">
                  <c:v>0.15387100000000001</c:v>
                </c:pt>
                <c:pt idx="1075">
                  <c:v>0.15440899999999999</c:v>
                </c:pt>
                <c:pt idx="1076">
                  <c:v>0.196129</c:v>
                </c:pt>
                <c:pt idx="1077">
                  <c:v>0.215806</c:v>
                </c:pt>
                <c:pt idx="1078">
                  <c:v>0.206344</c:v>
                </c:pt>
                <c:pt idx="1079">
                  <c:v>0.20333300000000001</c:v>
                </c:pt>
                <c:pt idx="1080">
                  <c:v>0.19118300000000002</c:v>
                </c:pt>
                <c:pt idx="1081">
                  <c:v>0.19290299999999999</c:v>
                </c:pt>
                <c:pt idx="1082">
                  <c:v>0.21204300000000001</c:v>
                </c:pt>
                <c:pt idx="1083">
                  <c:v>0.20043</c:v>
                </c:pt>
                <c:pt idx="1084">
                  <c:v>0.21376300000000001</c:v>
                </c:pt>
                <c:pt idx="1085">
                  <c:v>0.22225799999999998</c:v>
                </c:pt>
                <c:pt idx="1086">
                  <c:v>0.218387</c:v>
                </c:pt>
                <c:pt idx="1087">
                  <c:v>0.18957000000000002</c:v>
                </c:pt>
                <c:pt idx="1088">
                  <c:v>0.17150500000000002</c:v>
                </c:pt>
                <c:pt idx="1089">
                  <c:v>0.18806500000000001</c:v>
                </c:pt>
                <c:pt idx="1090">
                  <c:v>0.18473099999999998</c:v>
                </c:pt>
                <c:pt idx="1091">
                  <c:v>0.16559100000000002</c:v>
                </c:pt>
                <c:pt idx="1092">
                  <c:v>0.15021499999999999</c:v>
                </c:pt>
                <c:pt idx="1093">
                  <c:v>0.14580599999999999</c:v>
                </c:pt>
                <c:pt idx="1094">
                  <c:v>0.14741899999999999</c:v>
                </c:pt>
                <c:pt idx="1095">
                  <c:v>0.15258099999999999</c:v>
                </c:pt>
                <c:pt idx="1096">
                  <c:v>0.17440899999999998</c:v>
                </c:pt>
                <c:pt idx="1097">
                  <c:v>0.175591</c:v>
                </c:pt>
                <c:pt idx="1099">
                  <c:v>0.217419</c:v>
                </c:pt>
                <c:pt idx="1100">
                  <c:v>0.215806</c:v>
                </c:pt>
                <c:pt idx="1101">
                  <c:v>0.219892</c:v>
                </c:pt>
                <c:pt idx="1102">
                  <c:v>0.27967700000000001</c:v>
                </c:pt>
                <c:pt idx="1103">
                  <c:v>0.28903199999999996</c:v>
                </c:pt>
                <c:pt idx="1104">
                  <c:v>0.30774200000000002</c:v>
                </c:pt>
                <c:pt idx="1105">
                  <c:v>0.31655899999999998</c:v>
                </c:pt>
                <c:pt idx="1106">
                  <c:v>0.30784899999999998</c:v>
                </c:pt>
                <c:pt idx="1107">
                  <c:v>0.298817</c:v>
                </c:pt>
                <c:pt idx="1108">
                  <c:v>0.29591400000000001</c:v>
                </c:pt>
                <c:pt idx="1109">
                  <c:v>0.330538</c:v>
                </c:pt>
                <c:pt idx="1110">
                  <c:v>0.319247</c:v>
                </c:pt>
                <c:pt idx="1111">
                  <c:v>0.29225800000000002</c:v>
                </c:pt>
                <c:pt idx="1112">
                  <c:v>0.287634</c:v>
                </c:pt>
                <c:pt idx="1113">
                  <c:v>0.28387099999999998</c:v>
                </c:pt>
                <c:pt idx="1114">
                  <c:v>0.27677399999999996</c:v>
                </c:pt>
                <c:pt idx="1115">
                  <c:v>0.24806500000000001</c:v>
                </c:pt>
                <c:pt idx="1116">
                  <c:v>0.27516099999999999</c:v>
                </c:pt>
                <c:pt idx="1117">
                  <c:v>0.25451599999999996</c:v>
                </c:pt>
                <c:pt idx="1118">
                  <c:v>0.16989200000000002</c:v>
                </c:pt>
                <c:pt idx="1119">
                  <c:v>0.15634399999999998</c:v>
                </c:pt>
                <c:pt idx="1120">
                  <c:v>0.14440899999999998</c:v>
                </c:pt>
                <c:pt idx="1121">
                  <c:v>0.174624</c:v>
                </c:pt>
                <c:pt idx="1122">
                  <c:v>0.16290299999999999</c:v>
                </c:pt>
                <c:pt idx="1123">
                  <c:v>0.20580600000000002</c:v>
                </c:pt>
                <c:pt idx="1124">
                  <c:v>0.23860199999999998</c:v>
                </c:pt>
                <c:pt idx="1125">
                  <c:v>0.24505400000000002</c:v>
                </c:pt>
                <c:pt idx="1126">
                  <c:v>0.25548399999999999</c:v>
                </c:pt>
                <c:pt idx="1127">
                  <c:v>0.267957</c:v>
                </c:pt>
                <c:pt idx="1128">
                  <c:v>0.228602</c:v>
                </c:pt>
                <c:pt idx="1129">
                  <c:v>0.272258</c:v>
                </c:pt>
                <c:pt idx="1130">
                  <c:v>0.25957000000000002</c:v>
                </c:pt>
                <c:pt idx="1131">
                  <c:v>0.26311800000000002</c:v>
                </c:pt>
                <c:pt idx="1132">
                  <c:v>0.26946200000000003</c:v>
                </c:pt>
                <c:pt idx="1133">
                  <c:v>0.25150500000000003</c:v>
                </c:pt>
                <c:pt idx="1134">
                  <c:v>0.30118300000000003</c:v>
                </c:pt>
                <c:pt idx="1135">
                  <c:v>0.29322599999999999</c:v>
                </c:pt>
                <c:pt idx="1136">
                  <c:v>0.28215099999999999</c:v>
                </c:pt>
                <c:pt idx="1137">
                  <c:v>0.27075299999999997</c:v>
                </c:pt>
                <c:pt idx="1138">
                  <c:v>0.28870999999999997</c:v>
                </c:pt>
                <c:pt idx="1139">
                  <c:v>0.28537600000000002</c:v>
                </c:pt>
                <c:pt idx="1140">
                  <c:v>0.33075299999999996</c:v>
                </c:pt>
                <c:pt idx="1141">
                  <c:v>0.30430099999999999</c:v>
                </c:pt>
                <c:pt idx="1142">
                  <c:v>0.28193499999999999</c:v>
                </c:pt>
                <c:pt idx="1143">
                  <c:v>0.26645199999999997</c:v>
                </c:pt>
                <c:pt idx="1144">
                  <c:v>0.25806499999999999</c:v>
                </c:pt>
                <c:pt idx="1145">
                  <c:v>0.20677399999999999</c:v>
                </c:pt>
                <c:pt idx="1146">
                  <c:v>0.19720400000000002</c:v>
                </c:pt>
                <c:pt idx="1147">
                  <c:v>0.20870999999999998</c:v>
                </c:pt>
                <c:pt idx="1148">
                  <c:v>0.21860199999999999</c:v>
                </c:pt>
                <c:pt idx="1149">
                  <c:v>0.21645199999999998</c:v>
                </c:pt>
                <c:pt idx="1151">
                  <c:v>0.21946200000000002</c:v>
                </c:pt>
                <c:pt idx="1152">
                  <c:v>0.202043</c:v>
                </c:pt>
                <c:pt idx="1153">
                  <c:v>0.20924700000000002</c:v>
                </c:pt>
                <c:pt idx="1154">
                  <c:v>0.26946200000000003</c:v>
                </c:pt>
                <c:pt idx="1155">
                  <c:v>0.25957000000000002</c:v>
                </c:pt>
                <c:pt idx="1156">
                  <c:v>0.22741900000000001</c:v>
                </c:pt>
                <c:pt idx="1157">
                  <c:v>0.25365599999999999</c:v>
                </c:pt>
                <c:pt idx="1158">
                  <c:v>0.290215</c:v>
                </c:pt>
                <c:pt idx="1159">
                  <c:v>0.30914000000000003</c:v>
                </c:pt>
                <c:pt idx="1160">
                  <c:v>0.30849499999999996</c:v>
                </c:pt>
                <c:pt idx="1161">
                  <c:v>0.27537600000000001</c:v>
                </c:pt>
                <c:pt idx="1162">
                  <c:v>0.29602099999999998</c:v>
                </c:pt>
                <c:pt idx="1163">
                  <c:v>0.29924700000000004</c:v>
                </c:pt>
                <c:pt idx="1164">
                  <c:v>0.30333300000000002</c:v>
                </c:pt>
                <c:pt idx="1165">
                  <c:v>0.32354799999999995</c:v>
                </c:pt>
                <c:pt idx="1166">
                  <c:v>0.33344099999999999</c:v>
                </c:pt>
                <c:pt idx="1167">
                  <c:v>0.36666699999999997</c:v>
                </c:pt>
                <c:pt idx="1168">
                  <c:v>0.38042999999999999</c:v>
                </c:pt>
                <c:pt idx="1169">
                  <c:v>0.370753</c:v>
                </c:pt>
                <c:pt idx="1170">
                  <c:v>0.38677400000000001</c:v>
                </c:pt>
                <c:pt idx="1171">
                  <c:v>0.38193600000000005</c:v>
                </c:pt>
                <c:pt idx="1172">
                  <c:v>0.39247300000000002</c:v>
                </c:pt>
                <c:pt idx="1173">
                  <c:v>0.39763399999999999</c:v>
                </c:pt>
                <c:pt idx="1174">
                  <c:v>0.47021500000000005</c:v>
                </c:pt>
                <c:pt idx="1175">
                  <c:v>0.45247300000000001</c:v>
                </c:pt>
                <c:pt idx="1176">
                  <c:v>0.48569899999999999</c:v>
                </c:pt>
                <c:pt idx="1177">
                  <c:v>0.47118299999999996</c:v>
                </c:pt>
                <c:pt idx="1178">
                  <c:v>0.51763399999999993</c:v>
                </c:pt>
                <c:pt idx="1179">
                  <c:v>0.52279600000000004</c:v>
                </c:pt>
                <c:pt idx="1180">
                  <c:v>0.51053800000000005</c:v>
                </c:pt>
                <c:pt idx="1181">
                  <c:v>0.54602099999999998</c:v>
                </c:pt>
                <c:pt idx="1182">
                  <c:v>0.51236599999999999</c:v>
                </c:pt>
                <c:pt idx="1183">
                  <c:v>0.52935500000000002</c:v>
                </c:pt>
                <c:pt idx="1184">
                  <c:v>0.53795700000000002</c:v>
                </c:pt>
                <c:pt idx="1185">
                  <c:v>0.45828000000000002</c:v>
                </c:pt>
                <c:pt idx="1187">
                  <c:v>0.48430100000000004</c:v>
                </c:pt>
                <c:pt idx="1188">
                  <c:v>0.499247</c:v>
                </c:pt>
                <c:pt idx="1189">
                  <c:v>0.49831600000000004</c:v>
                </c:pt>
                <c:pt idx="1190">
                  <c:v>0.47064500000000004</c:v>
                </c:pt>
                <c:pt idx="1191">
                  <c:v>0.49419400000000002</c:v>
                </c:pt>
                <c:pt idx="1192">
                  <c:v>0.46021500000000004</c:v>
                </c:pt>
                <c:pt idx="1193">
                  <c:v>0.51677399999999996</c:v>
                </c:pt>
                <c:pt idx="1194">
                  <c:v>0.47569899999999998</c:v>
                </c:pt>
                <c:pt idx="1195">
                  <c:v>0.49860199999999999</c:v>
                </c:pt>
                <c:pt idx="1196">
                  <c:v>0.49526899999999996</c:v>
                </c:pt>
                <c:pt idx="1197">
                  <c:v>0.49161299999999997</c:v>
                </c:pt>
                <c:pt idx="1198">
                  <c:v>0.53537599999999996</c:v>
                </c:pt>
                <c:pt idx="1199">
                  <c:v>0.50526899999999997</c:v>
                </c:pt>
                <c:pt idx="1200">
                  <c:v>0.52698900000000004</c:v>
                </c:pt>
                <c:pt idx="1201">
                  <c:v>0.50698900000000002</c:v>
                </c:pt>
                <c:pt idx="1202">
                  <c:v>0.55892500000000001</c:v>
                </c:pt>
                <c:pt idx="1203">
                  <c:v>0.56150500000000003</c:v>
                </c:pt>
                <c:pt idx="1204">
                  <c:v>0.59354799999999996</c:v>
                </c:pt>
                <c:pt idx="1205">
                  <c:v>0.60096800000000006</c:v>
                </c:pt>
                <c:pt idx="1206">
                  <c:v>0.61849500000000002</c:v>
                </c:pt>
                <c:pt idx="1207">
                  <c:v>0.62720399999999998</c:v>
                </c:pt>
                <c:pt idx="1208">
                  <c:v>0.625054</c:v>
                </c:pt>
                <c:pt idx="1209">
                  <c:v>0.62236599999999997</c:v>
                </c:pt>
                <c:pt idx="1210">
                  <c:v>0.60924699999999998</c:v>
                </c:pt>
                <c:pt idx="1211">
                  <c:v>0.60419400000000001</c:v>
                </c:pt>
                <c:pt idx="1212">
                  <c:v>0.619892</c:v>
                </c:pt>
                <c:pt idx="1213">
                  <c:v>0.60838700000000001</c:v>
                </c:pt>
                <c:pt idx="1214">
                  <c:v>0.65956999999999999</c:v>
                </c:pt>
                <c:pt idx="1215">
                  <c:v>0.65365600000000001</c:v>
                </c:pt>
                <c:pt idx="1216">
                  <c:v>0.67645200000000005</c:v>
                </c:pt>
                <c:pt idx="1217">
                  <c:v>0.66516099999999989</c:v>
                </c:pt>
                <c:pt idx="1218">
                  <c:v>0.655806</c:v>
                </c:pt>
                <c:pt idx="1219">
                  <c:v>0.64311800000000008</c:v>
                </c:pt>
                <c:pt idx="1220">
                  <c:v>0.52107500000000007</c:v>
                </c:pt>
                <c:pt idx="1221">
                  <c:v>0.52591399999999999</c:v>
                </c:pt>
                <c:pt idx="1222">
                  <c:v>0.53440900000000002</c:v>
                </c:pt>
                <c:pt idx="1223">
                  <c:v>0.60526899999999995</c:v>
                </c:pt>
                <c:pt idx="1224">
                  <c:v>0.67774199999999996</c:v>
                </c:pt>
                <c:pt idx="1225">
                  <c:v>0.75720399999999999</c:v>
                </c:pt>
                <c:pt idx="1226">
                  <c:v>0.76623699999999995</c:v>
                </c:pt>
                <c:pt idx="1227">
                  <c:v>0.81053799999999998</c:v>
                </c:pt>
                <c:pt idx="1228">
                  <c:v>0.82849500000000009</c:v>
                </c:pt>
                <c:pt idx="1229">
                  <c:v>0.80795699999999993</c:v>
                </c:pt>
                <c:pt idx="1230">
                  <c:v>0.83709699999999998</c:v>
                </c:pt>
                <c:pt idx="1231">
                  <c:v>0.80096800000000001</c:v>
                </c:pt>
                <c:pt idx="1232">
                  <c:v>0.76623699999999995</c:v>
                </c:pt>
                <c:pt idx="1233">
                  <c:v>0.78645200000000004</c:v>
                </c:pt>
                <c:pt idx="1234">
                  <c:v>0.76849500000000004</c:v>
                </c:pt>
                <c:pt idx="1235">
                  <c:v>0.76881699999999997</c:v>
                </c:pt>
                <c:pt idx="1236">
                  <c:v>0.73171999999999993</c:v>
                </c:pt>
                <c:pt idx="1237">
                  <c:v>0.74225800000000008</c:v>
                </c:pt>
                <c:pt idx="1238">
                  <c:v>0.67483900000000008</c:v>
                </c:pt>
                <c:pt idx="1239">
                  <c:v>0.65064499999999992</c:v>
                </c:pt>
                <c:pt idx="1240">
                  <c:v>0.69774199999999997</c:v>
                </c:pt>
                <c:pt idx="1241">
                  <c:v>0.76462399999999997</c:v>
                </c:pt>
                <c:pt idx="1242">
                  <c:v>0.745699</c:v>
                </c:pt>
                <c:pt idx="1243">
                  <c:v>0.71602099999999991</c:v>
                </c:pt>
                <c:pt idx="1244">
                  <c:v>0.75806399999999996</c:v>
                </c:pt>
                <c:pt idx="1245">
                  <c:v>0.598387</c:v>
                </c:pt>
                <c:pt idx="1246">
                  <c:v>0.602688</c:v>
                </c:pt>
                <c:pt idx="1247">
                  <c:v>0.57387100000000002</c:v>
                </c:pt>
                <c:pt idx="1248">
                  <c:v>0.59892499999999993</c:v>
                </c:pt>
                <c:pt idx="1249">
                  <c:v>0.60010800000000009</c:v>
                </c:pt>
                <c:pt idx="1251">
                  <c:v>0.68548399999999998</c:v>
                </c:pt>
                <c:pt idx="1252">
                  <c:v>0.72376300000000005</c:v>
                </c:pt>
                <c:pt idx="1253">
                  <c:v>0.70913999999999999</c:v>
                </c:pt>
                <c:pt idx="1254">
                  <c:v>0.73795699999999997</c:v>
                </c:pt>
                <c:pt idx="1255">
                  <c:v>0.73914000000000002</c:v>
                </c:pt>
                <c:pt idx="1256">
                  <c:v>0.72892499999999993</c:v>
                </c:pt>
                <c:pt idx="1257">
                  <c:v>0.75387100000000007</c:v>
                </c:pt>
                <c:pt idx="1258">
                  <c:v>0.75462400000000007</c:v>
                </c:pt>
                <c:pt idx="1259">
                  <c:v>0.73946200000000006</c:v>
                </c:pt>
                <c:pt idx="1260">
                  <c:v>0.83806399999999992</c:v>
                </c:pt>
                <c:pt idx="1261">
                  <c:v>0.80763400000000007</c:v>
                </c:pt>
                <c:pt idx="1262">
                  <c:v>0.82</c:v>
                </c:pt>
                <c:pt idx="1263">
                  <c:v>0.79365600000000003</c:v>
                </c:pt>
                <c:pt idx="1264">
                  <c:v>0.73763400000000001</c:v>
                </c:pt>
                <c:pt idx="1265">
                  <c:v>0.74397900000000006</c:v>
                </c:pt>
                <c:pt idx="1266">
                  <c:v>0.72118300000000002</c:v>
                </c:pt>
                <c:pt idx="1267">
                  <c:v>0.74709700000000001</c:v>
                </c:pt>
                <c:pt idx="1268">
                  <c:v>0.78623699999999996</c:v>
                </c:pt>
                <c:pt idx="1269">
                  <c:v>0.81860200000000005</c:v>
                </c:pt>
                <c:pt idx="1270">
                  <c:v>0.8111830000000001</c:v>
                </c:pt>
                <c:pt idx="1271">
                  <c:v>0.81817200000000001</c:v>
                </c:pt>
                <c:pt idx="1272">
                  <c:v>0.80623699999999998</c:v>
                </c:pt>
                <c:pt idx="1273">
                  <c:v>0.7931180000000001</c:v>
                </c:pt>
                <c:pt idx="1274">
                  <c:v>0.78806399999999999</c:v>
                </c:pt>
                <c:pt idx="1275">
                  <c:v>0.807419</c:v>
                </c:pt>
                <c:pt idx="1276">
                  <c:v>0.77741899999999997</c:v>
                </c:pt>
                <c:pt idx="1277">
                  <c:v>0.76655899999999999</c:v>
                </c:pt>
                <c:pt idx="1278">
                  <c:v>0.80344099999999996</c:v>
                </c:pt>
                <c:pt idx="1279">
                  <c:v>0.70881699999999992</c:v>
                </c:pt>
                <c:pt idx="1280">
                  <c:v>0.74451599999999996</c:v>
                </c:pt>
                <c:pt idx="1282">
                  <c:v>0.73516099999999995</c:v>
                </c:pt>
                <c:pt idx="1283">
                  <c:v>0.75419399999999992</c:v>
                </c:pt>
                <c:pt idx="1284">
                  <c:v>0.75655899999999998</c:v>
                </c:pt>
                <c:pt idx="1285">
                  <c:v>0.79430099999999992</c:v>
                </c:pt>
                <c:pt idx="1286">
                  <c:v>0.70935500000000007</c:v>
                </c:pt>
                <c:pt idx="1287">
                  <c:v>0.73182800000000003</c:v>
                </c:pt>
                <c:pt idx="1288">
                  <c:v>0.73526899999999995</c:v>
                </c:pt>
                <c:pt idx="1289">
                  <c:v>0.76333299999999993</c:v>
                </c:pt>
                <c:pt idx="1290">
                  <c:v>0.76075300000000001</c:v>
                </c:pt>
                <c:pt idx="1291">
                  <c:v>0.75645200000000001</c:v>
                </c:pt>
                <c:pt idx="1292">
                  <c:v>0.76118300000000005</c:v>
                </c:pt>
                <c:pt idx="1293">
                  <c:v>0.75290299999999999</c:v>
                </c:pt>
                <c:pt idx="1294">
                  <c:v>0.7377419999999999</c:v>
                </c:pt>
              </c:numCache>
            </c:numRef>
          </c:val>
          <c:smooth val="0"/>
          <c:extLst>
            <c:ext xmlns:c16="http://schemas.microsoft.com/office/drawing/2014/chart" uri="{C3380CC4-5D6E-409C-BE32-E72D297353CC}">
              <c16:uniqueId val="{00000000-074D-48A0-A462-3B64A187290B}"/>
            </c:ext>
          </c:extLst>
        </c:ser>
        <c:ser>
          <c:idx val="3"/>
          <c:order val="1"/>
          <c:tx>
            <c:strRef>
              <c:f>'5y'!$F$2</c:f>
              <c:strCache>
                <c:ptCount val="1"/>
                <c:pt idx="0">
                  <c:v>S&amp;P/TSX</c:v>
                </c:pt>
              </c:strCache>
            </c:strRef>
          </c:tx>
          <c:spPr>
            <a:ln w="28575" cap="rnd">
              <a:solidFill>
                <a:schemeClr val="tx1"/>
              </a:solidFill>
              <a:round/>
            </a:ln>
            <a:effectLst/>
          </c:spPr>
          <c:marker>
            <c:symbol val="none"/>
          </c:marker>
          <c:cat>
            <c:numRef>
              <c:f>'5y'!$B$3:$B$1297</c:f>
              <c:numCache>
                <c:formatCode>m/d/yyyy</c:formatCode>
                <c:ptCount val="1295"/>
                <c:pt idx="0">
                  <c:v>44032</c:v>
                </c:pt>
                <c:pt idx="1">
                  <c:v>44033</c:v>
                </c:pt>
                <c:pt idx="2">
                  <c:v>44034</c:v>
                </c:pt>
                <c:pt idx="3">
                  <c:v>44035</c:v>
                </c:pt>
                <c:pt idx="4">
                  <c:v>44036</c:v>
                </c:pt>
                <c:pt idx="5">
                  <c:v>44039</c:v>
                </c:pt>
                <c:pt idx="6">
                  <c:v>44040</c:v>
                </c:pt>
                <c:pt idx="7">
                  <c:v>44041</c:v>
                </c:pt>
                <c:pt idx="8">
                  <c:v>44042</c:v>
                </c:pt>
                <c:pt idx="9">
                  <c:v>44043</c:v>
                </c:pt>
                <c:pt idx="10">
                  <c:v>44046</c:v>
                </c:pt>
                <c:pt idx="11">
                  <c:v>44047</c:v>
                </c:pt>
                <c:pt idx="12">
                  <c:v>44048</c:v>
                </c:pt>
                <c:pt idx="13">
                  <c:v>44049</c:v>
                </c:pt>
                <c:pt idx="14">
                  <c:v>44050</c:v>
                </c:pt>
                <c:pt idx="15">
                  <c:v>44053</c:v>
                </c:pt>
                <c:pt idx="16">
                  <c:v>44054</c:v>
                </c:pt>
                <c:pt idx="17">
                  <c:v>44055</c:v>
                </c:pt>
                <c:pt idx="18">
                  <c:v>44056</c:v>
                </c:pt>
                <c:pt idx="19">
                  <c:v>44057</c:v>
                </c:pt>
                <c:pt idx="20">
                  <c:v>44060</c:v>
                </c:pt>
                <c:pt idx="21">
                  <c:v>44061</c:v>
                </c:pt>
                <c:pt idx="22">
                  <c:v>44062</c:v>
                </c:pt>
                <c:pt idx="23">
                  <c:v>44063</c:v>
                </c:pt>
                <c:pt idx="24">
                  <c:v>44064</c:v>
                </c:pt>
                <c:pt idx="25">
                  <c:v>44067</c:v>
                </c:pt>
                <c:pt idx="26">
                  <c:v>44068</c:v>
                </c:pt>
                <c:pt idx="27">
                  <c:v>44069</c:v>
                </c:pt>
                <c:pt idx="28">
                  <c:v>44070</c:v>
                </c:pt>
                <c:pt idx="29">
                  <c:v>44071</c:v>
                </c:pt>
                <c:pt idx="30">
                  <c:v>44074</c:v>
                </c:pt>
                <c:pt idx="31">
                  <c:v>44075</c:v>
                </c:pt>
                <c:pt idx="32">
                  <c:v>44076</c:v>
                </c:pt>
                <c:pt idx="33">
                  <c:v>44077</c:v>
                </c:pt>
                <c:pt idx="34">
                  <c:v>44078</c:v>
                </c:pt>
                <c:pt idx="35">
                  <c:v>44081</c:v>
                </c:pt>
                <c:pt idx="36">
                  <c:v>44082</c:v>
                </c:pt>
                <c:pt idx="37">
                  <c:v>44083</c:v>
                </c:pt>
                <c:pt idx="38">
                  <c:v>44084</c:v>
                </c:pt>
                <c:pt idx="39">
                  <c:v>44085</c:v>
                </c:pt>
                <c:pt idx="40">
                  <c:v>44088</c:v>
                </c:pt>
                <c:pt idx="41">
                  <c:v>44089</c:v>
                </c:pt>
                <c:pt idx="42">
                  <c:v>44090</c:v>
                </c:pt>
                <c:pt idx="43">
                  <c:v>44091</c:v>
                </c:pt>
                <c:pt idx="44">
                  <c:v>44092</c:v>
                </c:pt>
                <c:pt idx="45">
                  <c:v>44095</c:v>
                </c:pt>
                <c:pt idx="46">
                  <c:v>44096</c:v>
                </c:pt>
                <c:pt idx="47">
                  <c:v>44097</c:v>
                </c:pt>
                <c:pt idx="48">
                  <c:v>44098</c:v>
                </c:pt>
                <c:pt idx="49">
                  <c:v>44099</c:v>
                </c:pt>
                <c:pt idx="50">
                  <c:v>44102</c:v>
                </c:pt>
                <c:pt idx="51">
                  <c:v>44103</c:v>
                </c:pt>
                <c:pt idx="52">
                  <c:v>44104</c:v>
                </c:pt>
                <c:pt idx="53">
                  <c:v>44105</c:v>
                </c:pt>
                <c:pt idx="54">
                  <c:v>44106</c:v>
                </c:pt>
                <c:pt idx="55">
                  <c:v>44109</c:v>
                </c:pt>
                <c:pt idx="56">
                  <c:v>44110</c:v>
                </c:pt>
                <c:pt idx="57">
                  <c:v>44111</c:v>
                </c:pt>
                <c:pt idx="58">
                  <c:v>44112</c:v>
                </c:pt>
                <c:pt idx="59">
                  <c:v>44113</c:v>
                </c:pt>
                <c:pt idx="60">
                  <c:v>44116</c:v>
                </c:pt>
                <c:pt idx="61">
                  <c:v>44117</c:v>
                </c:pt>
                <c:pt idx="62">
                  <c:v>44118</c:v>
                </c:pt>
                <c:pt idx="63">
                  <c:v>44119</c:v>
                </c:pt>
                <c:pt idx="64">
                  <c:v>44120</c:v>
                </c:pt>
                <c:pt idx="65">
                  <c:v>44123</c:v>
                </c:pt>
                <c:pt idx="66">
                  <c:v>44124</c:v>
                </c:pt>
                <c:pt idx="67">
                  <c:v>44125</c:v>
                </c:pt>
                <c:pt idx="68">
                  <c:v>44126</c:v>
                </c:pt>
                <c:pt idx="69">
                  <c:v>44127</c:v>
                </c:pt>
                <c:pt idx="70">
                  <c:v>44130</c:v>
                </c:pt>
                <c:pt idx="71">
                  <c:v>44131</c:v>
                </c:pt>
                <c:pt idx="72">
                  <c:v>44132</c:v>
                </c:pt>
                <c:pt idx="73">
                  <c:v>44133</c:v>
                </c:pt>
                <c:pt idx="74">
                  <c:v>44134</c:v>
                </c:pt>
                <c:pt idx="75">
                  <c:v>44137</c:v>
                </c:pt>
                <c:pt idx="76">
                  <c:v>44138</c:v>
                </c:pt>
                <c:pt idx="77">
                  <c:v>44139</c:v>
                </c:pt>
                <c:pt idx="78">
                  <c:v>44140</c:v>
                </c:pt>
                <c:pt idx="79">
                  <c:v>44141</c:v>
                </c:pt>
                <c:pt idx="80">
                  <c:v>44144</c:v>
                </c:pt>
                <c:pt idx="81">
                  <c:v>44145</c:v>
                </c:pt>
                <c:pt idx="82">
                  <c:v>44146</c:v>
                </c:pt>
                <c:pt idx="83">
                  <c:v>44147</c:v>
                </c:pt>
                <c:pt idx="84">
                  <c:v>44148</c:v>
                </c:pt>
                <c:pt idx="85">
                  <c:v>44151</c:v>
                </c:pt>
                <c:pt idx="86">
                  <c:v>44152</c:v>
                </c:pt>
                <c:pt idx="87">
                  <c:v>44153</c:v>
                </c:pt>
                <c:pt idx="88">
                  <c:v>44154</c:v>
                </c:pt>
                <c:pt idx="89">
                  <c:v>44155</c:v>
                </c:pt>
                <c:pt idx="90">
                  <c:v>44158</c:v>
                </c:pt>
                <c:pt idx="91">
                  <c:v>44159</c:v>
                </c:pt>
                <c:pt idx="92">
                  <c:v>44160</c:v>
                </c:pt>
                <c:pt idx="93">
                  <c:v>44161</c:v>
                </c:pt>
                <c:pt idx="94">
                  <c:v>44162</c:v>
                </c:pt>
                <c:pt idx="95">
                  <c:v>44165</c:v>
                </c:pt>
                <c:pt idx="96">
                  <c:v>44166</c:v>
                </c:pt>
                <c:pt idx="97">
                  <c:v>44167</c:v>
                </c:pt>
                <c:pt idx="98">
                  <c:v>44168</c:v>
                </c:pt>
                <c:pt idx="99">
                  <c:v>44169</c:v>
                </c:pt>
                <c:pt idx="100">
                  <c:v>44172</c:v>
                </c:pt>
                <c:pt idx="101">
                  <c:v>44173</c:v>
                </c:pt>
                <c:pt idx="102">
                  <c:v>44174</c:v>
                </c:pt>
                <c:pt idx="103">
                  <c:v>44175</c:v>
                </c:pt>
                <c:pt idx="104">
                  <c:v>44176</c:v>
                </c:pt>
                <c:pt idx="105">
                  <c:v>44179</c:v>
                </c:pt>
                <c:pt idx="106">
                  <c:v>44180</c:v>
                </c:pt>
                <c:pt idx="107">
                  <c:v>44181</c:v>
                </c:pt>
                <c:pt idx="108">
                  <c:v>44182</c:v>
                </c:pt>
                <c:pt idx="109">
                  <c:v>44183</c:v>
                </c:pt>
                <c:pt idx="110">
                  <c:v>44186</c:v>
                </c:pt>
                <c:pt idx="111">
                  <c:v>44187</c:v>
                </c:pt>
                <c:pt idx="112">
                  <c:v>44188</c:v>
                </c:pt>
                <c:pt idx="113">
                  <c:v>44189</c:v>
                </c:pt>
                <c:pt idx="114">
                  <c:v>44193</c:v>
                </c:pt>
                <c:pt idx="115">
                  <c:v>44194</c:v>
                </c:pt>
                <c:pt idx="116">
                  <c:v>44195</c:v>
                </c:pt>
                <c:pt idx="117">
                  <c:v>44196</c:v>
                </c:pt>
                <c:pt idx="118">
                  <c:v>44197</c:v>
                </c:pt>
                <c:pt idx="119">
                  <c:v>44200</c:v>
                </c:pt>
                <c:pt idx="120">
                  <c:v>44201</c:v>
                </c:pt>
                <c:pt idx="121">
                  <c:v>44202</c:v>
                </c:pt>
                <c:pt idx="122">
                  <c:v>44203</c:v>
                </c:pt>
                <c:pt idx="123">
                  <c:v>44204</c:v>
                </c:pt>
                <c:pt idx="124">
                  <c:v>44207</c:v>
                </c:pt>
                <c:pt idx="125">
                  <c:v>44208</c:v>
                </c:pt>
                <c:pt idx="126">
                  <c:v>44209</c:v>
                </c:pt>
                <c:pt idx="127">
                  <c:v>44210</c:v>
                </c:pt>
                <c:pt idx="128">
                  <c:v>44211</c:v>
                </c:pt>
                <c:pt idx="129">
                  <c:v>44214</c:v>
                </c:pt>
                <c:pt idx="130">
                  <c:v>44215</c:v>
                </c:pt>
                <c:pt idx="131">
                  <c:v>44216</c:v>
                </c:pt>
                <c:pt idx="132">
                  <c:v>44217</c:v>
                </c:pt>
                <c:pt idx="133">
                  <c:v>44218</c:v>
                </c:pt>
                <c:pt idx="134">
                  <c:v>44221</c:v>
                </c:pt>
                <c:pt idx="135">
                  <c:v>44222</c:v>
                </c:pt>
                <c:pt idx="136">
                  <c:v>44223</c:v>
                </c:pt>
                <c:pt idx="137">
                  <c:v>44224</c:v>
                </c:pt>
                <c:pt idx="138">
                  <c:v>44225</c:v>
                </c:pt>
                <c:pt idx="139">
                  <c:v>44228</c:v>
                </c:pt>
                <c:pt idx="140">
                  <c:v>44229</c:v>
                </c:pt>
                <c:pt idx="141">
                  <c:v>44230</c:v>
                </c:pt>
                <c:pt idx="142">
                  <c:v>44231</c:v>
                </c:pt>
                <c:pt idx="143">
                  <c:v>44232</c:v>
                </c:pt>
                <c:pt idx="144">
                  <c:v>44235</c:v>
                </c:pt>
                <c:pt idx="145">
                  <c:v>44236</c:v>
                </c:pt>
                <c:pt idx="146">
                  <c:v>44237</c:v>
                </c:pt>
                <c:pt idx="147">
                  <c:v>44238</c:v>
                </c:pt>
                <c:pt idx="148">
                  <c:v>44239</c:v>
                </c:pt>
                <c:pt idx="149">
                  <c:v>44242</c:v>
                </c:pt>
                <c:pt idx="150">
                  <c:v>44243</c:v>
                </c:pt>
                <c:pt idx="151">
                  <c:v>44244</c:v>
                </c:pt>
                <c:pt idx="152">
                  <c:v>44245</c:v>
                </c:pt>
                <c:pt idx="153">
                  <c:v>44246</c:v>
                </c:pt>
                <c:pt idx="154">
                  <c:v>44249</c:v>
                </c:pt>
                <c:pt idx="155">
                  <c:v>44250</c:v>
                </c:pt>
                <c:pt idx="156">
                  <c:v>44251</c:v>
                </c:pt>
                <c:pt idx="157">
                  <c:v>44252</c:v>
                </c:pt>
                <c:pt idx="158">
                  <c:v>44253</c:v>
                </c:pt>
                <c:pt idx="159">
                  <c:v>44256</c:v>
                </c:pt>
                <c:pt idx="160">
                  <c:v>44257</c:v>
                </c:pt>
                <c:pt idx="161">
                  <c:v>44258</c:v>
                </c:pt>
                <c:pt idx="162">
                  <c:v>44259</c:v>
                </c:pt>
                <c:pt idx="163">
                  <c:v>44260</c:v>
                </c:pt>
                <c:pt idx="164">
                  <c:v>44263</c:v>
                </c:pt>
                <c:pt idx="165">
                  <c:v>44264</c:v>
                </c:pt>
                <c:pt idx="166">
                  <c:v>44265</c:v>
                </c:pt>
                <c:pt idx="167">
                  <c:v>44266</c:v>
                </c:pt>
                <c:pt idx="168">
                  <c:v>44267</c:v>
                </c:pt>
                <c:pt idx="169">
                  <c:v>44270</c:v>
                </c:pt>
                <c:pt idx="170">
                  <c:v>44271</c:v>
                </c:pt>
                <c:pt idx="171">
                  <c:v>44272</c:v>
                </c:pt>
                <c:pt idx="172">
                  <c:v>44273</c:v>
                </c:pt>
                <c:pt idx="173">
                  <c:v>44274</c:v>
                </c:pt>
                <c:pt idx="174">
                  <c:v>44277</c:v>
                </c:pt>
                <c:pt idx="175">
                  <c:v>44278</c:v>
                </c:pt>
                <c:pt idx="176">
                  <c:v>44279</c:v>
                </c:pt>
                <c:pt idx="177">
                  <c:v>44280</c:v>
                </c:pt>
                <c:pt idx="178">
                  <c:v>44281</c:v>
                </c:pt>
                <c:pt idx="179">
                  <c:v>44284</c:v>
                </c:pt>
                <c:pt idx="180">
                  <c:v>44285</c:v>
                </c:pt>
                <c:pt idx="181">
                  <c:v>44286</c:v>
                </c:pt>
                <c:pt idx="182">
                  <c:v>44287</c:v>
                </c:pt>
                <c:pt idx="183">
                  <c:v>44288</c:v>
                </c:pt>
                <c:pt idx="184">
                  <c:v>44291</c:v>
                </c:pt>
                <c:pt idx="185">
                  <c:v>44292</c:v>
                </c:pt>
                <c:pt idx="186">
                  <c:v>44293</c:v>
                </c:pt>
                <c:pt idx="187">
                  <c:v>44294</c:v>
                </c:pt>
                <c:pt idx="188">
                  <c:v>44295</c:v>
                </c:pt>
                <c:pt idx="189">
                  <c:v>44298</c:v>
                </c:pt>
                <c:pt idx="190">
                  <c:v>44299</c:v>
                </c:pt>
                <c:pt idx="191">
                  <c:v>44300</c:v>
                </c:pt>
                <c:pt idx="192">
                  <c:v>44301</c:v>
                </c:pt>
                <c:pt idx="193">
                  <c:v>44302</c:v>
                </c:pt>
                <c:pt idx="194">
                  <c:v>44305</c:v>
                </c:pt>
                <c:pt idx="195">
                  <c:v>44306</c:v>
                </c:pt>
                <c:pt idx="196">
                  <c:v>44307</c:v>
                </c:pt>
                <c:pt idx="197">
                  <c:v>44308</c:v>
                </c:pt>
                <c:pt idx="198">
                  <c:v>44309</c:v>
                </c:pt>
                <c:pt idx="199">
                  <c:v>44312</c:v>
                </c:pt>
                <c:pt idx="200">
                  <c:v>44313</c:v>
                </c:pt>
                <c:pt idx="201">
                  <c:v>44314</c:v>
                </c:pt>
                <c:pt idx="202">
                  <c:v>44315</c:v>
                </c:pt>
                <c:pt idx="203">
                  <c:v>44316</c:v>
                </c:pt>
                <c:pt idx="204">
                  <c:v>44319</c:v>
                </c:pt>
                <c:pt idx="205">
                  <c:v>44320</c:v>
                </c:pt>
                <c:pt idx="206">
                  <c:v>44321</c:v>
                </c:pt>
                <c:pt idx="207">
                  <c:v>44322</c:v>
                </c:pt>
                <c:pt idx="208">
                  <c:v>44323</c:v>
                </c:pt>
                <c:pt idx="209">
                  <c:v>44326</c:v>
                </c:pt>
                <c:pt idx="210">
                  <c:v>44327</c:v>
                </c:pt>
                <c:pt idx="211">
                  <c:v>44328</c:v>
                </c:pt>
                <c:pt idx="212">
                  <c:v>44329</c:v>
                </c:pt>
                <c:pt idx="213">
                  <c:v>44330</c:v>
                </c:pt>
                <c:pt idx="214">
                  <c:v>44333</c:v>
                </c:pt>
                <c:pt idx="215">
                  <c:v>44334</c:v>
                </c:pt>
                <c:pt idx="216">
                  <c:v>44335</c:v>
                </c:pt>
                <c:pt idx="217">
                  <c:v>44336</c:v>
                </c:pt>
                <c:pt idx="218">
                  <c:v>44337</c:v>
                </c:pt>
                <c:pt idx="219">
                  <c:v>44340</c:v>
                </c:pt>
                <c:pt idx="220">
                  <c:v>44341</c:v>
                </c:pt>
                <c:pt idx="221">
                  <c:v>44342</c:v>
                </c:pt>
                <c:pt idx="222">
                  <c:v>44343</c:v>
                </c:pt>
                <c:pt idx="223">
                  <c:v>44344</c:v>
                </c:pt>
                <c:pt idx="224">
                  <c:v>44347</c:v>
                </c:pt>
                <c:pt idx="225">
                  <c:v>44348</c:v>
                </c:pt>
                <c:pt idx="226">
                  <c:v>44349</c:v>
                </c:pt>
                <c:pt idx="227">
                  <c:v>44350</c:v>
                </c:pt>
                <c:pt idx="228">
                  <c:v>44351</c:v>
                </c:pt>
                <c:pt idx="229">
                  <c:v>44354</c:v>
                </c:pt>
                <c:pt idx="230">
                  <c:v>44355</c:v>
                </c:pt>
                <c:pt idx="231">
                  <c:v>44356</c:v>
                </c:pt>
                <c:pt idx="232">
                  <c:v>44357</c:v>
                </c:pt>
                <c:pt idx="233">
                  <c:v>44358</c:v>
                </c:pt>
                <c:pt idx="234">
                  <c:v>44361</c:v>
                </c:pt>
                <c:pt idx="235">
                  <c:v>44362</c:v>
                </c:pt>
                <c:pt idx="236">
                  <c:v>44363</c:v>
                </c:pt>
                <c:pt idx="237">
                  <c:v>44364</c:v>
                </c:pt>
                <c:pt idx="238">
                  <c:v>44365</c:v>
                </c:pt>
                <c:pt idx="239">
                  <c:v>44368</c:v>
                </c:pt>
                <c:pt idx="240">
                  <c:v>44369</c:v>
                </c:pt>
                <c:pt idx="241">
                  <c:v>44370</c:v>
                </c:pt>
                <c:pt idx="242">
                  <c:v>44371</c:v>
                </c:pt>
                <c:pt idx="243">
                  <c:v>44372</c:v>
                </c:pt>
                <c:pt idx="244">
                  <c:v>44375</c:v>
                </c:pt>
                <c:pt idx="245">
                  <c:v>44376</c:v>
                </c:pt>
                <c:pt idx="246">
                  <c:v>44377</c:v>
                </c:pt>
                <c:pt idx="247">
                  <c:v>44378</c:v>
                </c:pt>
                <c:pt idx="248">
                  <c:v>44379</c:v>
                </c:pt>
                <c:pt idx="249">
                  <c:v>44382</c:v>
                </c:pt>
                <c:pt idx="250">
                  <c:v>44383</c:v>
                </c:pt>
                <c:pt idx="251">
                  <c:v>44384</c:v>
                </c:pt>
                <c:pt idx="252">
                  <c:v>44385</c:v>
                </c:pt>
                <c:pt idx="253">
                  <c:v>44386</c:v>
                </c:pt>
                <c:pt idx="254">
                  <c:v>44389</c:v>
                </c:pt>
                <c:pt idx="255">
                  <c:v>44390</c:v>
                </c:pt>
                <c:pt idx="256">
                  <c:v>44391</c:v>
                </c:pt>
                <c:pt idx="257">
                  <c:v>44392</c:v>
                </c:pt>
                <c:pt idx="258">
                  <c:v>44393</c:v>
                </c:pt>
                <c:pt idx="259">
                  <c:v>44396</c:v>
                </c:pt>
                <c:pt idx="260">
                  <c:v>44397</c:v>
                </c:pt>
                <c:pt idx="261">
                  <c:v>44398</c:v>
                </c:pt>
                <c:pt idx="262">
                  <c:v>44399</c:v>
                </c:pt>
                <c:pt idx="263">
                  <c:v>44400</c:v>
                </c:pt>
                <c:pt idx="264">
                  <c:v>44403</c:v>
                </c:pt>
                <c:pt idx="265">
                  <c:v>44404</c:v>
                </c:pt>
                <c:pt idx="266">
                  <c:v>44405</c:v>
                </c:pt>
                <c:pt idx="267">
                  <c:v>44406</c:v>
                </c:pt>
                <c:pt idx="268">
                  <c:v>44407</c:v>
                </c:pt>
                <c:pt idx="269">
                  <c:v>44410</c:v>
                </c:pt>
                <c:pt idx="270">
                  <c:v>44411</c:v>
                </c:pt>
                <c:pt idx="271">
                  <c:v>44412</c:v>
                </c:pt>
                <c:pt idx="272">
                  <c:v>44413</c:v>
                </c:pt>
                <c:pt idx="273">
                  <c:v>44414</c:v>
                </c:pt>
                <c:pt idx="274">
                  <c:v>44417</c:v>
                </c:pt>
                <c:pt idx="275">
                  <c:v>44418</c:v>
                </c:pt>
                <c:pt idx="276">
                  <c:v>44419</c:v>
                </c:pt>
                <c:pt idx="277">
                  <c:v>44420</c:v>
                </c:pt>
                <c:pt idx="278">
                  <c:v>44421</c:v>
                </c:pt>
                <c:pt idx="279">
                  <c:v>44424</c:v>
                </c:pt>
                <c:pt idx="280">
                  <c:v>44425</c:v>
                </c:pt>
                <c:pt idx="281">
                  <c:v>44426</c:v>
                </c:pt>
                <c:pt idx="282">
                  <c:v>44427</c:v>
                </c:pt>
                <c:pt idx="283">
                  <c:v>44428</c:v>
                </c:pt>
                <c:pt idx="284">
                  <c:v>44431</c:v>
                </c:pt>
                <c:pt idx="285">
                  <c:v>44432</c:v>
                </c:pt>
                <c:pt idx="286">
                  <c:v>44433</c:v>
                </c:pt>
                <c:pt idx="287">
                  <c:v>44434</c:v>
                </c:pt>
                <c:pt idx="288">
                  <c:v>44435</c:v>
                </c:pt>
                <c:pt idx="289">
                  <c:v>44438</c:v>
                </c:pt>
                <c:pt idx="290">
                  <c:v>44439</c:v>
                </c:pt>
                <c:pt idx="291">
                  <c:v>44440</c:v>
                </c:pt>
                <c:pt idx="292">
                  <c:v>44441</c:v>
                </c:pt>
                <c:pt idx="293">
                  <c:v>44442</c:v>
                </c:pt>
                <c:pt idx="294">
                  <c:v>44445</c:v>
                </c:pt>
                <c:pt idx="295">
                  <c:v>44446</c:v>
                </c:pt>
                <c:pt idx="296">
                  <c:v>44447</c:v>
                </c:pt>
                <c:pt idx="297">
                  <c:v>44448</c:v>
                </c:pt>
                <c:pt idx="298">
                  <c:v>44449</c:v>
                </c:pt>
                <c:pt idx="299">
                  <c:v>44452</c:v>
                </c:pt>
                <c:pt idx="300">
                  <c:v>44453</c:v>
                </c:pt>
                <c:pt idx="301">
                  <c:v>44454</c:v>
                </c:pt>
                <c:pt idx="302">
                  <c:v>44455</c:v>
                </c:pt>
                <c:pt idx="303">
                  <c:v>44456</c:v>
                </c:pt>
                <c:pt idx="304">
                  <c:v>44459</c:v>
                </c:pt>
                <c:pt idx="305">
                  <c:v>44460</c:v>
                </c:pt>
                <c:pt idx="306">
                  <c:v>44461</c:v>
                </c:pt>
                <c:pt idx="307">
                  <c:v>44462</c:v>
                </c:pt>
                <c:pt idx="308">
                  <c:v>44463</c:v>
                </c:pt>
                <c:pt idx="309">
                  <c:v>44466</c:v>
                </c:pt>
                <c:pt idx="310">
                  <c:v>44467</c:v>
                </c:pt>
                <c:pt idx="311">
                  <c:v>44468</c:v>
                </c:pt>
                <c:pt idx="312">
                  <c:v>44469</c:v>
                </c:pt>
                <c:pt idx="313">
                  <c:v>44470</c:v>
                </c:pt>
                <c:pt idx="314">
                  <c:v>44473</c:v>
                </c:pt>
                <c:pt idx="315">
                  <c:v>44474</c:v>
                </c:pt>
                <c:pt idx="316">
                  <c:v>44475</c:v>
                </c:pt>
                <c:pt idx="317">
                  <c:v>44476</c:v>
                </c:pt>
                <c:pt idx="318">
                  <c:v>44477</c:v>
                </c:pt>
                <c:pt idx="319">
                  <c:v>44480</c:v>
                </c:pt>
                <c:pt idx="320">
                  <c:v>44481</c:v>
                </c:pt>
                <c:pt idx="321">
                  <c:v>44482</c:v>
                </c:pt>
                <c:pt idx="322">
                  <c:v>44483</c:v>
                </c:pt>
                <c:pt idx="323">
                  <c:v>44484</c:v>
                </c:pt>
                <c:pt idx="324">
                  <c:v>44487</c:v>
                </c:pt>
                <c:pt idx="325">
                  <c:v>44488</c:v>
                </c:pt>
                <c:pt idx="326">
                  <c:v>44489</c:v>
                </c:pt>
                <c:pt idx="327">
                  <c:v>44490</c:v>
                </c:pt>
                <c:pt idx="328">
                  <c:v>44491</c:v>
                </c:pt>
                <c:pt idx="329">
                  <c:v>44494</c:v>
                </c:pt>
                <c:pt idx="330">
                  <c:v>44495</c:v>
                </c:pt>
                <c:pt idx="331">
                  <c:v>44496</c:v>
                </c:pt>
                <c:pt idx="332">
                  <c:v>44497</c:v>
                </c:pt>
                <c:pt idx="333">
                  <c:v>44498</c:v>
                </c:pt>
                <c:pt idx="334">
                  <c:v>44501</c:v>
                </c:pt>
                <c:pt idx="335">
                  <c:v>44502</c:v>
                </c:pt>
                <c:pt idx="336">
                  <c:v>44503</c:v>
                </c:pt>
                <c:pt idx="337">
                  <c:v>44504</c:v>
                </c:pt>
                <c:pt idx="338">
                  <c:v>44505</c:v>
                </c:pt>
                <c:pt idx="339">
                  <c:v>44508</c:v>
                </c:pt>
                <c:pt idx="340">
                  <c:v>44509</c:v>
                </c:pt>
                <c:pt idx="341">
                  <c:v>44510</c:v>
                </c:pt>
                <c:pt idx="342">
                  <c:v>44511</c:v>
                </c:pt>
                <c:pt idx="343">
                  <c:v>44512</c:v>
                </c:pt>
                <c:pt idx="344">
                  <c:v>44515</c:v>
                </c:pt>
                <c:pt idx="345">
                  <c:v>44516</c:v>
                </c:pt>
                <c:pt idx="346">
                  <c:v>44517</c:v>
                </c:pt>
                <c:pt idx="347">
                  <c:v>44518</c:v>
                </c:pt>
                <c:pt idx="348">
                  <c:v>44519</c:v>
                </c:pt>
                <c:pt idx="349">
                  <c:v>44522</c:v>
                </c:pt>
                <c:pt idx="350">
                  <c:v>44523</c:v>
                </c:pt>
                <c:pt idx="351">
                  <c:v>44524</c:v>
                </c:pt>
                <c:pt idx="352">
                  <c:v>44525</c:v>
                </c:pt>
                <c:pt idx="353">
                  <c:v>44526</c:v>
                </c:pt>
                <c:pt idx="354">
                  <c:v>44529</c:v>
                </c:pt>
                <c:pt idx="355">
                  <c:v>44530</c:v>
                </c:pt>
                <c:pt idx="356">
                  <c:v>44531</c:v>
                </c:pt>
                <c:pt idx="357">
                  <c:v>44532</c:v>
                </c:pt>
                <c:pt idx="358">
                  <c:v>44533</c:v>
                </c:pt>
                <c:pt idx="359">
                  <c:v>44536</c:v>
                </c:pt>
                <c:pt idx="360">
                  <c:v>44537</c:v>
                </c:pt>
                <c:pt idx="361">
                  <c:v>44538</c:v>
                </c:pt>
                <c:pt idx="362">
                  <c:v>44539</c:v>
                </c:pt>
                <c:pt idx="363">
                  <c:v>44540</c:v>
                </c:pt>
                <c:pt idx="364">
                  <c:v>44543</c:v>
                </c:pt>
                <c:pt idx="365">
                  <c:v>44544</c:v>
                </c:pt>
                <c:pt idx="366">
                  <c:v>44545</c:v>
                </c:pt>
                <c:pt idx="367">
                  <c:v>44546</c:v>
                </c:pt>
                <c:pt idx="368">
                  <c:v>44547</c:v>
                </c:pt>
                <c:pt idx="369">
                  <c:v>44550</c:v>
                </c:pt>
                <c:pt idx="370">
                  <c:v>44551</c:v>
                </c:pt>
                <c:pt idx="371">
                  <c:v>44552</c:v>
                </c:pt>
                <c:pt idx="372">
                  <c:v>44553</c:v>
                </c:pt>
                <c:pt idx="373">
                  <c:v>44554</c:v>
                </c:pt>
                <c:pt idx="374">
                  <c:v>44557</c:v>
                </c:pt>
                <c:pt idx="375">
                  <c:v>44558</c:v>
                </c:pt>
                <c:pt idx="376">
                  <c:v>44559</c:v>
                </c:pt>
                <c:pt idx="377">
                  <c:v>44560</c:v>
                </c:pt>
                <c:pt idx="378">
                  <c:v>44561</c:v>
                </c:pt>
                <c:pt idx="379">
                  <c:v>44564</c:v>
                </c:pt>
                <c:pt idx="380">
                  <c:v>44565</c:v>
                </c:pt>
                <c:pt idx="381">
                  <c:v>44566</c:v>
                </c:pt>
                <c:pt idx="382">
                  <c:v>44567</c:v>
                </c:pt>
                <c:pt idx="383">
                  <c:v>44568</c:v>
                </c:pt>
                <c:pt idx="384">
                  <c:v>44571</c:v>
                </c:pt>
                <c:pt idx="385">
                  <c:v>44572</c:v>
                </c:pt>
                <c:pt idx="386">
                  <c:v>44573</c:v>
                </c:pt>
                <c:pt idx="387">
                  <c:v>44574</c:v>
                </c:pt>
                <c:pt idx="388">
                  <c:v>44575</c:v>
                </c:pt>
                <c:pt idx="389">
                  <c:v>44578</c:v>
                </c:pt>
                <c:pt idx="390">
                  <c:v>44579</c:v>
                </c:pt>
                <c:pt idx="391">
                  <c:v>44580</c:v>
                </c:pt>
                <c:pt idx="392">
                  <c:v>44581</c:v>
                </c:pt>
                <c:pt idx="393">
                  <c:v>44582</c:v>
                </c:pt>
                <c:pt idx="394">
                  <c:v>44585</c:v>
                </c:pt>
                <c:pt idx="395">
                  <c:v>44586</c:v>
                </c:pt>
                <c:pt idx="396">
                  <c:v>44587</c:v>
                </c:pt>
                <c:pt idx="397">
                  <c:v>44588</c:v>
                </c:pt>
                <c:pt idx="398">
                  <c:v>44589</c:v>
                </c:pt>
                <c:pt idx="399">
                  <c:v>44592</c:v>
                </c:pt>
                <c:pt idx="400">
                  <c:v>44593</c:v>
                </c:pt>
                <c:pt idx="401">
                  <c:v>44594</c:v>
                </c:pt>
                <c:pt idx="402">
                  <c:v>44595</c:v>
                </c:pt>
                <c:pt idx="403">
                  <c:v>44596</c:v>
                </c:pt>
                <c:pt idx="404">
                  <c:v>44599</c:v>
                </c:pt>
                <c:pt idx="405">
                  <c:v>44600</c:v>
                </c:pt>
                <c:pt idx="406">
                  <c:v>44601</c:v>
                </c:pt>
                <c:pt idx="407">
                  <c:v>44602</c:v>
                </c:pt>
                <c:pt idx="408">
                  <c:v>44603</c:v>
                </c:pt>
                <c:pt idx="409">
                  <c:v>44606</c:v>
                </c:pt>
                <c:pt idx="410">
                  <c:v>44607</c:v>
                </c:pt>
                <c:pt idx="411">
                  <c:v>44608</c:v>
                </c:pt>
                <c:pt idx="412">
                  <c:v>44609</c:v>
                </c:pt>
                <c:pt idx="413">
                  <c:v>44610</c:v>
                </c:pt>
                <c:pt idx="414">
                  <c:v>44613</c:v>
                </c:pt>
                <c:pt idx="415">
                  <c:v>44614</c:v>
                </c:pt>
                <c:pt idx="416">
                  <c:v>44615</c:v>
                </c:pt>
                <c:pt idx="417">
                  <c:v>44616</c:v>
                </c:pt>
                <c:pt idx="418">
                  <c:v>44617</c:v>
                </c:pt>
                <c:pt idx="419">
                  <c:v>44620</c:v>
                </c:pt>
                <c:pt idx="420">
                  <c:v>44621</c:v>
                </c:pt>
                <c:pt idx="421">
                  <c:v>44622</c:v>
                </c:pt>
                <c:pt idx="422">
                  <c:v>44623</c:v>
                </c:pt>
                <c:pt idx="423">
                  <c:v>44624</c:v>
                </c:pt>
                <c:pt idx="424">
                  <c:v>44627</c:v>
                </c:pt>
                <c:pt idx="425">
                  <c:v>44628</c:v>
                </c:pt>
                <c:pt idx="426">
                  <c:v>44629</c:v>
                </c:pt>
                <c:pt idx="427">
                  <c:v>44630</c:v>
                </c:pt>
                <c:pt idx="428">
                  <c:v>44631</c:v>
                </c:pt>
                <c:pt idx="429">
                  <c:v>44634</c:v>
                </c:pt>
                <c:pt idx="430">
                  <c:v>44635</c:v>
                </c:pt>
                <c:pt idx="431">
                  <c:v>44636</c:v>
                </c:pt>
                <c:pt idx="432">
                  <c:v>44637</c:v>
                </c:pt>
                <c:pt idx="433">
                  <c:v>44638</c:v>
                </c:pt>
                <c:pt idx="434">
                  <c:v>44641</c:v>
                </c:pt>
                <c:pt idx="435">
                  <c:v>44642</c:v>
                </c:pt>
                <c:pt idx="436">
                  <c:v>44643</c:v>
                </c:pt>
                <c:pt idx="437">
                  <c:v>44644</c:v>
                </c:pt>
                <c:pt idx="438">
                  <c:v>44645</c:v>
                </c:pt>
                <c:pt idx="439">
                  <c:v>44648</c:v>
                </c:pt>
                <c:pt idx="440">
                  <c:v>44649</c:v>
                </c:pt>
                <c:pt idx="441">
                  <c:v>44650</c:v>
                </c:pt>
                <c:pt idx="442">
                  <c:v>44651</c:v>
                </c:pt>
                <c:pt idx="443">
                  <c:v>44652</c:v>
                </c:pt>
                <c:pt idx="444">
                  <c:v>44655</c:v>
                </c:pt>
                <c:pt idx="445">
                  <c:v>44656</c:v>
                </c:pt>
                <c:pt idx="446">
                  <c:v>44657</c:v>
                </c:pt>
                <c:pt idx="447">
                  <c:v>44658</c:v>
                </c:pt>
                <c:pt idx="448">
                  <c:v>44659</c:v>
                </c:pt>
                <c:pt idx="449">
                  <c:v>44662</c:v>
                </c:pt>
                <c:pt idx="450">
                  <c:v>44663</c:v>
                </c:pt>
                <c:pt idx="451">
                  <c:v>44664</c:v>
                </c:pt>
                <c:pt idx="452">
                  <c:v>44665</c:v>
                </c:pt>
                <c:pt idx="453">
                  <c:v>44666</c:v>
                </c:pt>
                <c:pt idx="454">
                  <c:v>44669</c:v>
                </c:pt>
                <c:pt idx="455">
                  <c:v>44670</c:v>
                </c:pt>
                <c:pt idx="456">
                  <c:v>44671</c:v>
                </c:pt>
                <c:pt idx="457">
                  <c:v>44672</c:v>
                </c:pt>
                <c:pt idx="458">
                  <c:v>44673</c:v>
                </c:pt>
                <c:pt idx="459">
                  <c:v>44676</c:v>
                </c:pt>
                <c:pt idx="460">
                  <c:v>44677</c:v>
                </c:pt>
                <c:pt idx="461">
                  <c:v>44678</c:v>
                </c:pt>
                <c:pt idx="462">
                  <c:v>44679</c:v>
                </c:pt>
                <c:pt idx="463">
                  <c:v>44680</c:v>
                </c:pt>
                <c:pt idx="464">
                  <c:v>44683</c:v>
                </c:pt>
                <c:pt idx="465">
                  <c:v>44684</c:v>
                </c:pt>
                <c:pt idx="466">
                  <c:v>44685</c:v>
                </c:pt>
                <c:pt idx="467">
                  <c:v>44686</c:v>
                </c:pt>
                <c:pt idx="468">
                  <c:v>44687</c:v>
                </c:pt>
                <c:pt idx="469">
                  <c:v>44690</c:v>
                </c:pt>
                <c:pt idx="470">
                  <c:v>44691</c:v>
                </c:pt>
                <c:pt idx="471">
                  <c:v>44692</c:v>
                </c:pt>
                <c:pt idx="472">
                  <c:v>44693</c:v>
                </c:pt>
                <c:pt idx="473">
                  <c:v>44694</c:v>
                </c:pt>
                <c:pt idx="474">
                  <c:v>44697</c:v>
                </c:pt>
                <c:pt idx="475">
                  <c:v>44698</c:v>
                </c:pt>
                <c:pt idx="476">
                  <c:v>44699</c:v>
                </c:pt>
                <c:pt idx="477">
                  <c:v>44700</c:v>
                </c:pt>
                <c:pt idx="478">
                  <c:v>44701</c:v>
                </c:pt>
                <c:pt idx="479">
                  <c:v>44704</c:v>
                </c:pt>
                <c:pt idx="480">
                  <c:v>44705</c:v>
                </c:pt>
                <c:pt idx="481">
                  <c:v>44706</c:v>
                </c:pt>
                <c:pt idx="482">
                  <c:v>44707</c:v>
                </c:pt>
                <c:pt idx="483">
                  <c:v>44708</c:v>
                </c:pt>
                <c:pt idx="484">
                  <c:v>44711</c:v>
                </c:pt>
                <c:pt idx="485">
                  <c:v>44712</c:v>
                </c:pt>
                <c:pt idx="486">
                  <c:v>44713</c:v>
                </c:pt>
                <c:pt idx="487">
                  <c:v>44714</c:v>
                </c:pt>
                <c:pt idx="488">
                  <c:v>44715</c:v>
                </c:pt>
                <c:pt idx="489">
                  <c:v>44718</c:v>
                </c:pt>
                <c:pt idx="490">
                  <c:v>44719</c:v>
                </c:pt>
                <c:pt idx="491">
                  <c:v>44720</c:v>
                </c:pt>
                <c:pt idx="492">
                  <c:v>44721</c:v>
                </c:pt>
                <c:pt idx="493">
                  <c:v>44722</c:v>
                </c:pt>
                <c:pt idx="494">
                  <c:v>44725</c:v>
                </c:pt>
                <c:pt idx="495">
                  <c:v>44726</c:v>
                </c:pt>
                <c:pt idx="496">
                  <c:v>44727</c:v>
                </c:pt>
                <c:pt idx="497">
                  <c:v>44728</c:v>
                </c:pt>
                <c:pt idx="498">
                  <c:v>44729</c:v>
                </c:pt>
                <c:pt idx="499">
                  <c:v>44732</c:v>
                </c:pt>
                <c:pt idx="500">
                  <c:v>44733</c:v>
                </c:pt>
                <c:pt idx="501">
                  <c:v>44734</c:v>
                </c:pt>
                <c:pt idx="502">
                  <c:v>44735</c:v>
                </c:pt>
                <c:pt idx="503">
                  <c:v>44736</c:v>
                </c:pt>
                <c:pt idx="504">
                  <c:v>44739</c:v>
                </c:pt>
                <c:pt idx="505">
                  <c:v>44740</c:v>
                </c:pt>
                <c:pt idx="506">
                  <c:v>44741</c:v>
                </c:pt>
                <c:pt idx="507">
                  <c:v>44742</c:v>
                </c:pt>
                <c:pt idx="508">
                  <c:v>44743</c:v>
                </c:pt>
                <c:pt idx="509">
                  <c:v>44746</c:v>
                </c:pt>
                <c:pt idx="510">
                  <c:v>44747</c:v>
                </c:pt>
                <c:pt idx="511">
                  <c:v>44748</c:v>
                </c:pt>
                <c:pt idx="512">
                  <c:v>44749</c:v>
                </c:pt>
                <c:pt idx="513">
                  <c:v>44750</c:v>
                </c:pt>
                <c:pt idx="514">
                  <c:v>44753</c:v>
                </c:pt>
                <c:pt idx="515">
                  <c:v>44754</c:v>
                </c:pt>
                <c:pt idx="516">
                  <c:v>44755</c:v>
                </c:pt>
                <c:pt idx="517">
                  <c:v>44756</c:v>
                </c:pt>
                <c:pt idx="518">
                  <c:v>44757</c:v>
                </c:pt>
                <c:pt idx="519">
                  <c:v>44760</c:v>
                </c:pt>
                <c:pt idx="520">
                  <c:v>44761</c:v>
                </c:pt>
                <c:pt idx="521">
                  <c:v>44762</c:v>
                </c:pt>
                <c:pt idx="522">
                  <c:v>44763</c:v>
                </c:pt>
                <c:pt idx="523">
                  <c:v>44764</c:v>
                </c:pt>
                <c:pt idx="524">
                  <c:v>44767</c:v>
                </c:pt>
                <c:pt idx="525">
                  <c:v>44768</c:v>
                </c:pt>
                <c:pt idx="526">
                  <c:v>44769</c:v>
                </c:pt>
                <c:pt idx="527">
                  <c:v>44770</c:v>
                </c:pt>
                <c:pt idx="528">
                  <c:v>44771</c:v>
                </c:pt>
                <c:pt idx="529">
                  <c:v>44774</c:v>
                </c:pt>
                <c:pt idx="530">
                  <c:v>44775</c:v>
                </c:pt>
                <c:pt idx="531">
                  <c:v>44776</c:v>
                </c:pt>
                <c:pt idx="532">
                  <c:v>44777</c:v>
                </c:pt>
                <c:pt idx="533">
                  <c:v>44778</c:v>
                </c:pt>
                <c:pt idx="534">
                  <c:v>44781</c:v>
                </c:pt>
                <c:pt idx="535">
                  <c:v>44782</c:v>
                </c:pt>
                <c:pt idx="536">
                  <c:v>44783</c:v>
                </c:pt>
                <c:pt idx="537">
                  <c:v>44784</c:v>
                </c:pt>
                <c:pt idx="538">
                  <c:v>44785</c:v>
                </c:pt>
                <c:pt idx="539">
                  <c:v>44788</c:v>
                </c:pt>
                <c:pt idx="540">
                  <c:v>44789</c:v>
                </c:pt>
                <c:pt idx="541">
                  <c:v>44790</c:v>
                </c:pt>
                <c:pt idx="542">
                  <c:v>44791</c:v>
                </c:pt>
                <c:pt idx="543">
                  <c:v>44792</c:v>
                </c:pt>
                <c:pt idx="544">
                  <c:v>44795</c:v>
                </c:pt>
                <c:pt idx="545">
                  <c:v>44796</c:v>
                </c:pt>
                <c:pt idx="546">
                  <c:v>44797</c:v>
                </c:pt>
                <c:pt idx="547">
                  <c:v>44798</c:v>
                </c:pt>
                <c:pt idx="548">
                  <c:v>44799</c:v>
                </c:pt>
                <c:pt idx="549">
                  <c:v>44802</c:v>
                </c:pt>
                <c:pt idx="550">
                  <c:v>44803</c:v>
                </c:pt>
                <c:pt idx="551">
                  <c:v>44804</c:v>
                </c:pt>
                <c:pt idx="552">
                  <c:v>44805</c:v>
                </c:pt>
                <c:pt idx="553">
                  <c:v>44806</c:v>
                </c:pt>
                <c:pt idx="554">
                  <c:v>44809</c:v>
                </c:pt>
                <c:pt idx="555">
                  <c:v>44810</c:v>
                </c:pt>
                <c:pt idx="556">
                  <c:v>44811</c:v>
                </c:pt>
                <c:pt idx="557">
                  <c:v>44812</c:v>
                </c:pt>
                <c:pt idx="558">
                  <c:v>44813</c:v>
                </c:pt>
                <c:pt idx="559">
                  <c:v>44816</c:v>
                </c:pt>
                <c:pt idx="560">
                  <c:v>44817</c:v>
                </c:pt>
                <c:pt idx="561">
                  <c:v>44818</c:v>
                </c:pt>
                <c:pt idx="562">
                  <c:v>44819</c:v>
                </c:pt>
                <c:pt idx="563">
                  <c:v>44820</c:v>
                </c:pt>
                <c:pt idx="564">
                  <c:v>44823</c:v>
                </c:pt>
                <c:pt idx="565">
                  <c:v>44824</c:v>
                </c:pt>
                <c:pt idx="566">
                  <c:v>44825</c:v>
                </c:pt>
                <c:pt idx="567">
                  <c:v>44826</c:v>
                </c:pt>
                <c:pt idx="568">
                  <c:v>44827</c:v>
                </c:pt>
                <c:pt idx="569">
                  <c:v>44830</c:v>
                </c:pt>
                <c:pt idx="570">
                  <c:v>44831</c:v>
                </c:pt>
                <c:pt idx="571">
                  <c:v>44832</c:v>
                </c:pt>
                <c:pt idx="572">
                  <c:v>44833</c:v>
                </c:pt>
                <c:pt idx="573">
                  <c:v>44834</c:v>
                </c:pt>
                <c:pt idx="574">
                  <c:v>44837</c:v>
                </c:pt>
                <c:pt idx="575">
                  <c:v>44838</c:v>
                </c:pt>
                <c:pt idx="576">
                  <c:v>44839</c:v>
                </c:pt>
                <c:pt idx="577">
                  <c:v>44840</c:v>
                </c:pt>
                <c:pt idx="578">
                  <c:v>44841</c:v>
                </c:pt>
                <c:pt idx="579">
                  <c:v>44844</c:v>
                </c:pt>
                <c:pt idx="580">
                  <c:v>44845</c:v>
                </c:pt>
                <c:pt idx="581">
                  <c:v>44846</c:v>
                </c:pt>
                <c:pt idx="582">
                  <c:v>44847</c:v>
                </c:pt>
                <c:pt idx="583">
                  <c:v>44848</c:v>
                </c:pt>
                <c:pt idx="584">
                  <c:v>44851</c:v>
                </c:pt>
                <c:pt idx="585">
                  <c:v>44852</c:v>
                </c:pt>
                <c:pt idx="586">
                  <c:v>44853</c:v>
                </c:pt>
                <c:pt idx="587">
                  <c:v>44854</c:v>
                </c:pt>
                <c:pt idx="588">
                  <c:v>44855</c:v>
                </c:pt>
                <c:pt idx="589">
                  <c:v>44858</c:v>
                </c:pt>
                <c:pt idx="590">
                  <c:v>44859</c:v>
                </c:pt>
                <c:pt idx="591">
                  <c:v>44860</c:v>
                </c:pt>
                <c:pt idx="592">
                  <c:v>44861</c:v>
                </c:pt>
                <c:pt idx="593">
                  <c:v>44862</c:v>
                </c:pt>
                <c:pt idx="594">
                  <c:v>44865</c:v>
                </c:pt>
                <c:pt idx="595">
                  <c:v>44866</c:v>
                </c:pt>
                <c:pt idx="596">
                  <c:v>44867</c:v>
                </c:pt>
                <c:pt idx="597">
                  <c:v>44868</c:v>
                </c:pt>
                <c:pt idx="598">
                  <c:v>44869</c:v>
                </c:pt>
                <c:pt idx="599">
                  <c:v>44872</c:v>
                </c:pt>
                <c:pt idx="600">
                  <c:v>44873</c:v>
                </c:pt>
                <c:pt idx="601">
                  <c:v>44874</c:v>
                </c:pt>
                <c:pt idx="602">
                  <c:v>44875</c:v>
                </c:pt>
                <c:pt idx="603">
                  <c:v>44876</c:v>
                </c:pt>
                <c:pt idx="604">
                  <c:v>44879</c:v>
                </c:pt>
                <c:pt idx="605">
                  <c:v>44880</c:v>
                </c:pt>
                <c:pt idx="606">
                  <c:v>44881</c:v>
                </c:pt>
                <c:pt idx="607">
                  <c:v>44882</c:v>
                </c:pt>
                <c:pt idx="608">
                  <c:v>44883</c:v>
                </c:pt>
                <c:pt idx="609">
                  <c:v>44886</c:v>
                </c:pt>
                <c:pt idx="610">
                  <c:v>44887</c:v>
                </c:pt>
                <c:pt idx="611">
                  <c:v>44888</c:v>
                </c:pt>
                <c:pt idx="612">
                  <c:v>44889</c:v>
                </c:pt>
                <c:pt idx="613">
                  <c:v>44890</c:v>
                </c:pt>
                <c:pt idx="614">
                  <c:v>44893</c:v>
                </c:pt>
                <c:pt idx="615">
                  <c:v>44894</c:v>
                </c:pt>
                <c:pt idx="616">
                  <c:v>44895</c:v>
                </c:pt>
                <c:pt idx="617">
                  <c:v>44896</c:v>
                </c:pt>
                <c:pt idx="618">
                  <c:v>44897</c:v>
                </c:pt>
                <c:pt idx="619">
                  <c:v>44900</c:v>
                </c:pt>
                <c:pt idx="620">
                  <c:v>44901</c:v>
                </c:pt>
                <c:pt idx="621">
                  <c:v>44902</c:v>
                </c:pt>
                <c:pt idx="622">
                  <c:v>44903</c:v>
                </c:pt>
                <c:pt idx="623">
                  <c:v>44904</c:v>
                </c:pt>
                <c:pt idx="624">
                  <c:v>44907</c:v>
                </c:pt>
                <c:pt idx="625">
                  <c:v>44908</c:v>
                </c:pt>
                <c:pt idx="626">
                  <c:v>44909</c:v>
                </c:pt>
                <c:pt idx="627">
                  <c:v>44910</c:v>
                </c:pt>
                <c:pt idx="628">
                  <c:v>44911</c:v>
                </c:pt>
                <c:pt idx="629">
                  <c:v>44914</c:v>
                </c:pt>
                <c:pt idx="630">
                  <c:v>44915</c:v>
                </c:pt>
                <c:pt idx="631">
                  <c:v>44916</c:v>
                </c:pt>
                <c:pt idx="632">
                  <c:v>44917</c:v>
                </c:pt>
                <c:pt idx="633">
                  <c:v>44918</c:v>
                </c:pt>
                <c:pt idx="634">
                  <c:v>44922</c:v>
                </c:pt>
                <c:pt idx="635">
                  <c:v>44923</c:v>
                </c:pt>
                <c:pt idx="636">
                  <c:v>44924</c:v>
                </c:pt>
                <c:pt idx="637">
                  <c:v>44925</c:v>
                </c:pt>
                <c:pt idx="638">
                  <c:v>44929</c:v>
                </c:pt>
                <c:pt idx="639">
                  <c:v>44930</c:v>
                </c:pt>
                <c:pt idx="640">
                  <c:v>44931</c:v>
                </c:pt>
                <c:pt idx="641">
                  <c:v>44932</c:v>
                </c:pt>
                <c:pt idx="642">
                  <c:v>44935</c:v>
                </c:pt>
                <c:pt idx="643">
                  <c:v>44936</c:v>
                </c:pt>
                <c:pt idx="644">
                  <c:v>44937</c:v>
                </c:pt>
                <c:pt idx="645">
                  <c:v>44938</c:v>
                </c:pt>
                <c:pt idx="646">
                  <c:v>44939</c:v>
                </c:pt>
                <c:pt idx="647">
                  <c:v>44942</c:v>
                </c:pt>
                <c:pt idx="648">
                  <c:v>44943</c:v>
                </c:pt>
                <c:pt idx="649">
                  <c:v>44944</c:v>
                </c:pt>
                <c:pt idx="650">
                  <c:v>44945</c:v>
                </c:pt>
                <c:pt idx="651">
                  <c:v>44946</c:v>
                </c:pt>
                <c:pt idx="652">
                  <c:v>44949</c:v>
                </c:pt>
                <c:pt idx="653">
                  <c:v>44950</c:v>
                </c:pt>
                <c:pt idx="654">
                  <c:v>44951</c:v>
                </c:pt>
                <c:pt idx="655">
                  <c:v>44952</c:v>
                </c:pt>
                <c:pt idx="656">
                  <c:v>44953</c:v>
                </c:pt>
                <c:pt idx="657">
                  <c:v>44956</c:v>
                </c:pt>
                <c:pt idx="658">
                  <c:v>44957</c:v>
                </c:pt>
                <c:pt idx="659">
                  <c:v>44958</c:v>
                </c:pt>
                <c:pt idx="660">
                  <c:v>44959</c:v>
                </c:pt>
                <c:pt idx="661">
                  <c:v>44960</c:v>
                </c:pt>
                <c:pt idx="662">
                  <c:v>44963</c:v>
                </c:pt>
                <c:pt idx="663">
                  <c:v>44964</c:v>
                </c:pt>
                <c:pt idx="664">
                  <c:v>44965</c:v>
                </c:pt>
                <c:pt idx="665">
                  <c:v>44966</c:v>
                </c:pt>
                <c:pt idx="666">
                  <c:v>44967</c:v>
                </c:pt>
                <c:pt idx="667">
                  <c:v>44970</c:v>
                </c:pt>
                <c:pt idx="668">
                  <c:v>44971</c:v>
                </c:pt>
                <c:pt idx="669">
                  <c:v>44972</c:v>
                </c:pt>
                <c:pt idx="670">
                  <c:v>44973</c:v>
                </c:pt>
                <c:pt idx="671">
                  <c:v>44974</c:v>
                </c:pt>
                <c:pt idx="672">
                  <c:v>44977</c:v>
                </c:pt>
                <c:pt idx="673">
                  <c:v>44978</c:v>
                </c:pt>
                <c:pt idx="674">
                  <c:v>44979</c:v>
                </c:pt>
                <c:pt idx="675">
                  <c:v>44980</c:v>
                </c:pt>
                <c:pt idx="676">
                  <c:v>44981</c:v>
                </c:pt>
                <c:pt idx="677">
                  <c:v>44984</c:v>
                </c:pt>
                <c:pt idx="678">
                  <c:v>44985</c:v>
                </c:pt>
                <c:pt idx="679">
                  <c:v>44986</c:v>
                </c:pt>
                <c:pt idx="680">
                  <c:v>44987</c:v>
                </c:pt>
                <c:pt idx="681">
                  <c:v>44988</c:v>
                </c:pt>
                <c:pt idx="682">
                  <c:v>44991</c:v>
                </c:pt>
                <c:pt idx="683">
                  <c:v>44992</c:v>
                </c:pt>
                <c:pt idx="684">
                  <c:v>44993</c:v>
                </c:pt>
                <c:pt idx="685">
                  <c:v>44994</c:v>
                </c:pt>
                <c:pt idx="686">
                  <c:v>44995</c:v>
                </c:pt>
                <c:pt idx="687">
                  <c:v>44998</c:v>
                </c:pt>
                <c:pt idx="688">
                  <c:v>44999</c:v>
                </c:pt>
                <c:pt idx="689">
                  <c:v>45000</c:v>
                </c:pt>
                <c:pt idx="690">
                  <c:v>45001</c:v>
                </c:pt>
                <c:pt idx="691">
                  <c:v>45002</c:v>
                </c:pt>
                <c:pt idx="692">
                  <c:v>45005</c:v>
                </c:pt>
                <c:pt idx="693">
                  <c:v>45006</c:v>
                </c:pt>
                <c:pt idx="694">
                  <c:v>45007</c:v>
                </c:pt>
                <c:pt idx="695">
                  <c:v>45008</c:v>
                </c:pt>
                <c:pt idx="696">
                  <c:v>45009</c:v>
                </c:pt>
                <c:pt idx="697">
                  <c:v>45012</c:v>
                </c:pt>
                <c:pt idx="698">
                  <c:v>45013</c:v>
                </c:pt>
                <c:pt idx="699">
                  <c:v>45014</c:v>
                </c:pt>
                <c:pt idx="700">
                  <c:v>45015</c:v>
                </c:pt>
                <c:pt idx="701">
                  <c:v>45016</c:v>
                </c:pt>
                <c:pt idx="702">
                  <c:v>45019</c:v>
                </c:pt>
                <c:pt idx="703">
                  <c:v>45020</c:v>
                </c:pt>
                <c:pt idx="704">
                  <c:v>45021</c:v>
                </c:pt>
                <c:pt idx="705">
                  <c:v>45022</c:v>
                </c:pt>
                <c:pt idx="706">
                  <c:v>45026</c:v>
                </c:pt>
                <c:pt idx="707">
                  <c:v>45027</c:v>
                </c:pt>
                <c:pt idx="708">
                  <c:v>45028</c:v>
                </c:pt>
                <c:pt idx="709">
                  <c:v>45029</c:v>
                </c:pt>
                <c:pt idx="710">
                  <c:v>45030</c:v>
                </c:pt>
                <c:pt idx="711">
                  <c:v>45033</c:v>
                </c:pt>
                <c:pt idx="712">
                  <c:v>45034</c:v>
                </c:pt>
                <c:pt idx="713">
                  <c:v>45035</c:v>
                </c:pt>
                <c:pt idx="714">
                  <c:v>45036</c:v>
                </c:pt>
                <c:pt idx="715">
                  <c:v>45037</c:v>
                </c:pt>
                <c:pt idx="716">
                  <c:v>45040</c:v>
                </c:pt>
                <c:pt idx="717">
                  <c:v>45041</c:v>
                </c:pt>
                <c:pt idx="718">
                  <c:v>45042</c:v>
                </c:pt>
                <c:pt idx="719">
                  <c:v>45043</c:v>
                </c:pt>
                <c:pt idx="720">
                  <c:v>45044</c:v>
                </c:pt>
                <c:pt idx="721">
                  <c:v>45047</c:v>
                </c:pt>
                <c:pt idx="722">
                  <c:v>45048</c:v>
                </c:pt>
                <c:pt idx="723">
                  <c:v>45049</c:v>
                </c:pt>
                <c:pt idx="724">
                  <c:v>45050</c:v>
                </c:pt>
                <c:pt idx="725">
                  <c:v>45051</c:v>
                </c:pt>
                <c:pt idx="726">
                  <c:v>45054</c:v>
                </c:pt>
                <c:pt idx="727">
                  <c:v>45055</c:v>
                </c:pt>
                <c:pt idx="728">
                  <c:v>45056</c:v>
                </c:pt>
                <c:pt idx="729">
                  <c:v>45057</c:v>
                </c:pt>
                <c:pt idx="730">
                  <c:v>45058</c:v>
                </c:pt>
                <c:pt idx="731">
                  <c:v>45061</c:v>
                </c:pt>
                <c:pt idx="732">
                  <c:v>45062</c:v>
                </c:pt>
                <c:pt idx="733">
                  <c:v>45063</c:v>
                </c:pt>
                <c:pt idx="734">
                  <c:v>45064</c:v>
                </c:pt>
                <c:pt idx="735">
                  <c:v>45065</c:v>
                </c:pt>
                <c:pt idx="736">
                  <c:v>45068</c:v>
                </c:pt>
                <c:pt idx="737">
                  <c:v>45069</c:v>
                </c:pt>
                <c:pt idx="738">
                  <c:v>45070</c:v>
                </c:pt>
                <c:pt idx="739">
                  <c:v>45071</c:v>
                </c:pt>
                <c:pt idx="740">
                  <c:v>45072</c:v>
                </c:pt>
                <c:pt idx="741">
                  <c:v>45075</c:v>
                </c:pt>
                <c:pt idx="742">
                  <c:v>45076</c:v>
                </c:pt>
                <c:pt idx="743">
                  <c:v>45077</c:v>
                </c:pt>
                <c:pt idx="744">
                  <c:v>45078</c:v>
                </c:pt>
                <c:pt idx="745">
                  <c:v>45079</c:v>
                </c:pt>
                <c:pt idx="746">
                  <c:v>45082</c:v>
                </c:pt>
                <c:pt idx="747">
                  <c:v>45083</c:v>
                </c:pt>
                <c:pt idx="748">
                  <c:v>45084</c:v>
                </c:pt>
                <c:pt idx="749">
                  <c:v>45085</c:v>
                </c:pt>
                <c:pt idx="750">
                  <c:v>45086</c:v>
                </c:pt>
                <c:pt idx="751">
                  <c:v>45089</c:v>
                </c:pt>
                <c:pt idx="752">
                  <c:v>45090</c:v>
                </c:pt>
                <c:pt idx="753">
                  <c:v>45091</c:v>
                </c:pt>
                <c:pt idx="754">
                  <c:v>45092</c:v>
                </c:pt>
                <c:pt idx="755">
                  <c:v>45093</c:v>
                </c:pt>
                <c:pt idx="756">
                  <c:v>45096</c:v>
                </c:pt>
                <c:pt idx="757">
                  <c:v>45097</c:v>
                </c:pt>
                <c:pt idx="758">
                  <c:v>45098</c:v>
                </c:pt>
                <c:pt idx="759">
                  <c:v>45099</c:v>
                </c:pt>
                <c:pt idx="760">
                  <c:v>45100</c:v>
                </c:pt>
                <c:pt idx="761">
                  <c:v>45103</c:v>
                </c:pt>
                <c:pt idx="762">
                  <c:v>45104</c:v>
                </c:pt>
                <c:pt idx="763">
                  <c:v>45105</c:v>
                </c:pt>
                <c:pt idx="764">
                  <c:v>45106</c:v>
                </c:pt>
                <c:pt idx="765">
                  <c:v>45107</c:v>
                </c:pt>
                <c:pt idx="766">
                  <c:v>45110</c:v>
                </c:pt>
                <c:pt idx="767">
                  <c:v>45111</c:v>
                </c:pt>
                <c:pt idx="768">
                  <c:v>45112</c:v>
                </c:pt>
                <c:pt idx="769">
                  <c:v>45113</c:v>
                </c:pt>
                <c:pt idx="770">
                  <c:v>45114</c:v>
                </c:pt>
                <c:pt idx="771">
                  <c:v>45117</c:v>
                </c:pt>
                <c:pt idx="772">
                  <c:v>45118</c:v>
                </c:pt>
                <c:pt idx="773">
                  <c:v>45119</c:v>
                </c:pt>
                <c:pt idx="774">
                  <c:v>45120</c:v>
                </c:pt>
                <c:pt idx="775">
                  <c:v>45121</c:v>
                </c:pt>
                <c:pt idx="776">
                  <c:v>45124</c:v>
                </c:pt>
                <c:pt idx="777">
                  <c:v>45125</c:v>
                </c:pt>
                <c:pt idx="778">
                  <c:v>45126</c:v>
                </c:pt>
                <c:pt idx="779">
                  <c:v>45127</c:v>
                </c:pt>
                <c:pt idx="780">
                  <c:v>45128</c:v>
                </c:pt>
                <c:pt idx="781">
                  <c:v>45131</c:v>
                </c:pt>
                <c:pt idx="782">
                  <c:v>45132</c:v>
                </c:pt>
                <c:pt idx="783">
                  <c:v>45133</c:v>
                </c:pt>
                <c:pt idx="784">
                  <c:v>45134</c:v>
                </c:pt>
                <c:pt idx="785">
                  <c:v>45135</c:v>
                </c:pt>
                <c:pt idx="786">
                  <c:v>45138</c:v>
                </c:pt>
                <c:pt idx="787">
                  <c:v>45139</c:v>
                </c:pt>
                <c:pt idx="788">
                  <c:v>45140</c:v>
                </c:pt>
                <c:pt idx="789">
                  <c:v>45141</c:v>
                </c:pt>
                <c:pt idx="790">
                  <c:v>45142</c:v>
                </c:pt>
                <c:pt idx="791">
                  <c:v>45145</c:v>
                </c:pt>
                <c:pt idx="792">
                  <c:v>45146</c:v>
                </c:pt>
                <c:pt idx="793">
                  <c:v>45147</c:v>
                </c:pt>
                <c:pt idx="794">
                  <c:v>45148</c:v>
                </c:pt>
                <c:pt idx="795">
                  <c:v>45149</c:v>
                </c:pt>
                <c:pt idx="796">
                  <c:v>45152</c:v>
                </c:pt>
                <c:pt idx="797">
                  <c:v>45153</c:v>
                </c:pt>
                <c:pt idx="798">
                  <c:v>45154</c:v>
                </c:pt>
                <c:pt idx="799">
                  <c:v>45155</c:v>
                </c:pt>
                <c:pt idx="800">
                  <c:v>45156</c:v>
                </c:pt>
                <c:pt idx="801">
                  <c:v>45159</c:v>
                </c:pt>
                <c:pt idx="802">
                  <c:v>45160</c:v>
                </c:pt>
                <c:pt idx="803">
                  <c:v>45161</c:v>
                </c:pt>
                <c:pt idx="804">
                  <c:v>45162</c:v>
                </c:pt>
                <c:pt idx="805">
                  <c:v>45163</c:v>
                </c:pt>
                <c:pt idx="806">
                  <c:v>45166</c:v>
                </c:pt>
                <c:pt idx="807">
                  <c:v>45167</c:v>
                </c:pt>
                <c:pt idx="808">
                  <c:v>45168</c:v>
                </c:pt>
                <c:pt idx="809">
                  <c:v>45169</c:v>
                </c:pt>
                <c:pt idx="810">
                  <c:v>45170</c:v>
                </c:pt>
                <c:pt idx="811">
                  <c:v>45173</c:v>
                </c:pt>
                <c:pt idx="812">
                  <c:v>45174</c:v>
                </c:pt>
                <c:pt idx="813">
                  <c:v>45175</c:v>
                </c:pt>
                <c:pt idx="814">
                  <c:v>45176</c:v>
                </c:pt>
                <c:pt idx="815">
                  <c:v>45177</c:v>
                </c:pt>
                <c:pt idx="816">
                  <c:v>45180</c:v>
                </c:pt>
                <c:pt idx="817">
                  <c:v>45181</c:v>
                </c:pt>
                <c:pt idx="818">
                  <c:v>45182</c:v>
                </c:pt>
                <c:pt idx="819">
                  <c:v>45183</c:v>
                </c:pt>
                <c:pt idx="820">
                  <c:v>45184</c:v>
                </c:pt>
                <c:pt idx="821">
                  <c:v>45187</c:v>
                </c:pt>
                <c:pt idx="822">
                  <c:v>45188</c:v>
                </c:pt>
                <c:pt idx="823">
                  <c:v>45189</c:v>
                </c:pt>
                <c:pt idx="824">
                  <c:v>45190</c:v>
                </c:pt>
                <c:pt idx="825">
                  <c:v>45191</c:v>
                </c:pt>
                <c:pt idx="826">
                  <c:v>45194</c:v>
                </c:pt>
                <c:pt idx="827">
                  <c:v>45195</c:v>
                </c:pt>
                <c:pt idx="828">
                  <c:v>45196</c:v>
                </c:pt>
                <c:pt idx="829">
                  <c:v>45197</c:v>
                </c:pt>
                <c:pt idx="830">
                  <c:v>45198</c:v>
                </c:pt>
                <c:pt idx="831">
                  <c:v>45201</c:v>
                </c:pt>
                <c:pt idx="832">
                  <c:v>45202</c:v>
                </c:pt>
                <c:pt idx="833">
                  <c:v>45203</c:v>
                </c:pt>
                <c:pt idx="834">
                  <c:v>45204</c:v>
                </c:pt>
                <c:pt idx="835">
                  <c:v>45205</c:v>
                </c:pt>
                <c:pt idx="836">
                  <c:v>45208</c:v>
                </c:pt>
                <c:pt idx="837">
                  <c:v>45209</c:v>
                </c:pt>
                <c:pt idx="838">
                  <c:v>45210</c:v>
                </c:pt>
                <c:pt idx="839">
                  <c:v>45211</c:v>
                </c:pt>
                <c:pt idx="840">
                  <c:v>45212</c:v>
                </c:pt>
                <c:pt idx="841">
                  <c:v>45215</c:v>
                </c:pt>
                <c:pt idx="842">
                  <c:v>45216</c:v>
                </c:pt>
                <c:pt idx="843">
                  <c:v>45217</c:v>
                </c:pt>
                <c:pt idx="844">
                  <c:v>45218</c:v>
                </c:pt>
                <c:pt idx="845">
                  <c:v>45219</c:v>
                </c:pt>
                <c:pt idx="846">
                  <c:v>45222</c:v>
                </c:pt>
                <c:pt idx="847">
                  <c:v>45223</c:v>
                </c:pt>
                <c:pt idx="848">
                  <c:v>45224</c:v>
                </c:pt>
                <c:pt idx="849">
                  <c:v>45225</c:v>
                </c:pt>
                <c:pt idx="850">
                  <c:v>45226</c:v>
                </c:pt>
                <c:pt idx="851">
                  <c:v>45229</c:v>
                </c:pt>
                <c:pt idx="852">
                  <c:v>45230</c:v>
                </c:pt>
                <c:pt idx="853">
                  <c:v>45231</c:v>
                </c:pt>
                <c:pt idx="854">
                  <c:v>45232</c:v>
                </c:pt>
                <c:pt idx="855">
                  <c:v>45233</c:v>
                </c:pt>
                <c:pt idx="856">
                  <c:v>45236</c:v>
                </c:pt>
                <c:pt idx="857">
                  <c:v>45237</c:v>
                </c:pt>
                <c:pt idx="858">
                  <c:v>45238</c:v>
                </c:pt>
                <c:pt idx="859">
                  <c:v>45239</c:v>
                </c:pt>
                <c:pt idx="860">
                  <c:v>45240</c:v>
                </c:pt>
                <c:pt idx="861">
                  <c:v>45243</c:v>
                </c:pt>
                <c:pt idx="862">
                  <c:v>45244</c:v>
                </c:pt>
                <c:pt idx="863">
                  <c:v>45245</c:v>
                </c:pt>
                <c:pt idx="864">
                  <c:v>45246</c:v>
                </c:pt>
                <c:pt idx="865">
                  <c:v>45247</c:v>
                </c:pt>
                <c:pt idx="866">
                  <c:v>45250</c:v>
                </c:pt>
                <c:pt idx="867">
                  <c:v>45251</c:v>
                </c:pt>
                <c:pt idx="868">
                  <c:v>45252</c:v>
                </c:pt>
                <c:pt idx="869">
                  <c:v>45253</c:v>
                </c:pt>
                <c:pt idx="870">
                  <c:v>45254</c:v>
                </c:pt>
                <c:pt idx="871">
                  <c:v>45257</c:v>
                </c:pt>
                <c:pt idx="872">
                  <c:v>45258</c:v>
                </c:pt>
                <c:pt idx="873">
                  <c:v>45259</c:v>
                </c:pt>
                <c:pt idx="874">
                  <c:v>45260</c:v>
                </c:pt>
                <c:pt idx="875">
                  <c:v>45261</c:v>
                </c:pt>
                <c:pt idx="876">
                  <c:v>45264</c:v>
                </c:pt>
                <c:pt idx="877">
                  <c:v>45265</c:v>
                </c:pt>
                <c:pt idx="878">
                  <c:v>45266</c:v>
                </c:pt>
                <c:pt idx="879">
                  <c:v>45267</c:v>
                </c:pt>
                <c:pt idx="880">
                  <c:v>45268</c:v>
                </c:pt>
                <c:pt idx="881">
                  <c:v>45271</c:v>
                </c:pt>
                <c:pt idx="882">
                  <c:v>45272</c:v>
                </c:pt>
                <c:pt idx="883">
                  <c:v>45273</c:v>
                </c:pt>
                <c:pt idx="884">
                  <c:v>45274</c:v>
                </c:pt>
                <c:pt idx="885">
                  <c:v>45275</c:v>
                </c:pt>
                <c:pt idx="886">
                  <c:v>45278</c:v>
                </c:pt>
                <c:pt idx="887">
                  <c:v>45279</c:v>
                </c:pt>
                <c:pt idx="888">
                  <c:v>45280</c:v>
                </c:pt>
                <c:pt idx="889">
                  <c:v>45281</c:v>
                </c:pt>
                <c:pt idx="890">
                  <c:v>45282</c:v>
                </c:pt>
                <c:pt idx="891">
                  <c:v>45286</c:v>
                </c:pt>
                <c:pt idx="892">
                  <c:v>45287</c:v>
                </c:pt>
                <c:pt idx="893">
                  <c:v>45288</c:v>
                </c:pt>
                <c:pt idx="894">
                  <c:v>45289</c:v>
                </c:pt>
                <c:pt idx="895">
                  <c:v>45293</c:v>
                </c:pt>
                <c:pt idx="896">
                  <c:v>45294</c:v>
                </c:pt>
                <c:pt idx="897">
                  <c:v>45295</c:v>
                </c:pt>
                <c:pt idx="898">
                  <c:v>45296</c:v>
                </c:pt>
                <c:pt idx="899">
                  <c:v>45299</c:v>
                </c:pt>
                <c:pt idx="900">
                  <c:v>45300</c:v>
                </c:pt>
                <c:pt idx="901">
                  <c:v>45301</c:v>
                </c:pt>
                <c:pt idx="902">
                  <c:v>45302</c:v>
                </c:pt>
                <c:pt idx="903">
                  <c:v>45303</c:v>
                </c:pt>
                <c:pt idx="904">
                  <c:v>45306</c:v>
                </c:pt>
                <c:pt idx="905">
                  <c:v>45307</c:v>
                </c:pt>
                <c:pt idx="906">
                  <c:v>45308</c:v>
                </c:pt>
                <c:pt idx="907">
                  <c:v>45309</c:v>
                </c:pt>
                <c:pt idx="908">
                  <c:v>45310</c:v>
                </c:pt>
                <c:pt idx="909">
                  <c:v>45313</c:v>
                </c:pt>
                <c:pt idx="910">
                  <c:v>45314</c:v>
                </c:pt>
                <c:pt idx="911">
                  <c:v>45315</c:v>
                </c:pt>
                <c:pt idx="912">
                  <c:v>45316</c:v>
                </c:pt>
                <c:pt idx="913">
                  <c:v>45317</c:v>
                </c:pt>
                <c:pt idx="914">
                  <c:v>45320</c:v>
                </c:pt>
                <c:pt idx="915">
                  <c:v>45321</c:v>
                </c:pt>
                <c:pt idx="916">
                  <c:v>45322</c:v>
                </c:pt>
                <c:pt idx="917">
                  <c:v>45323</c:v>
                </c:pt>
                <c:pt idx="918">
                  <c:v>45324</c:v>
                </c:pt>
                <c:pt idx="919">
                  <c:v>45327</c:v>
                </c:pt>
                <c:pt idx="920">
                  <c:v>45328</c:v>
                </c:pt>
                <c:pt idx="921">
                  <c:v>45329</c:v>
                </c:pt>
                <c:pt idx="922">
                  <c:v>45330</c:v>
                </c:pt>
                <c:pt idx="923">
                  <c:v>45331</c:v>
                </c:pt>
                <c:pt idx="924">
                  <c:v>45334</c:v>
                </c:pt>
                <c:pt idx="925">
                  <c:v>45335</c:v>
                </c:pt>
                <c:pt idx="926">
                  <c:v>45336</c:v>
                </c:pt>
                <c:pt idx="927">
                  <c:v>45337</c:v>
                </c:pt>
                <c:pt idx="928">
                  <c:v>45338</c:v>
                </c:pt>
                <c:pt idx="929">
                  <c:v>45341</c:v>
                </c:pt>
                <c:pt idx="930">
                  <c:v>45342</c:v>
                </c:pt>
                <c:pt idx="931">
                  <c:v>45343</c:v>
                </c:pt>
                <c:pt idx="932">
                  <c:v>45344</c:v>
                </c:pt>
                <c:pt idx="933">
                  <c:v>45345</c:v>
                </c:pt>
                <c:pt idx="934">
                  <c:v>45348</c:v>
                </c:pt>
                <c:pt idx="935">
                  <c:v>45349</c:v>
                </c:pt>
                <c:pt idx="936">
                  <c:v>45350</c:v>
                </c:pt>
                <c:pt idx="937">
                  <c:v>45351</c:v>
                </c:pt>
                <c:pt idx="938">
                  <c:v>45352</c:v>
                </c:pt>
                <c:pt idx="939">
                  <c:v>45355</c:v>
                </c:pt>
                <c:pt idx="940">
                  <c:v>45356</c:v>
                </c:pt>
                <c:pt idx="941">
                  <c:v>45357</c:v>
                </c:pt>
                <c:pt idx="942">
                  <c:v>45358</c:v>
                </c:pt>
                <c:pt idx="943">
                  <c:v>45359</c:v>
                </c:pt>
                <c:pt idx="944">
                  <c:v>45362</c:v>
                </c:pt>
                <c:pt idx="945">
                  <c:v>45363</c:v>
                </c:pt>
                <c:pt idx="946">
                  <c:v>45364</c:v>
                </c:pt>
                <c:pt idx="947">
                  <c:v>45365</c:v>
                </c:pt>
                <c:pt idx="948">
                  <c:v>45366</c:v>
                </c:pt>
                <c:pt idx="949">
                  <c:v>45369</c:v>
                </c:pt>
                <c:pt idx="950">
                  <c:v>45370</c:v>
                </c:pt>
                <c:pt idx="951">
                  <c:v>45371</c:v>
                </c:pt>
                <c:pt idx="952">
                  <c:v>45372</c:v>
                </c:pt>
                <c:pt idx="953">
                  <c:v>45373</c:v>
                </c:pt>
                <c:pt idx="954">
                  <c:v>45376</c:v>
                </c:pt>
                <c:pt idx="955">
                  <c:v>45377</c:v>
                </c:pt>
                <c:pt idx="956">
                  <c:v>45378</c:v>
                </c:pt>
                <c:pt idx="957">
                  <c:v>45379</c:v>
                </c:pt>
                <c:pt idx="958">
                  <c:v>45383</c:v>
                </c:pt>
                <c:pt idx="959">
                  <c:v>45384</c:v>
                </c:pt>
                <c:pt idx="960">
                  <c:v>45385</c:v>
                </c:pt>
                <c:pt idx="961">
                  <c:v>45386</c:v>
                </c:pt>
                <c:pt idx="962">
                  <c:v>45387</c:v>
                </c:pt>
                <c:pt idx="963">
                  <c:v>45390</c:v>
                </c:pt>
                <c:pt idx="964">
                  <c:v>45391</c:v>
                </c:pt>
                <c:pt idx="965">
                  <c:v>45392</c:v>
                </c:pt>
                <c:pt idx="966">
                  <c:v>45393</c:v>
                </c:pt>
                <c:pt idx="967">
                  <c:v>45394</c:v>
                </c:pt>
                <c:pt idx="968">
                  <c:v>45397</c:v>
                </c:pt>
                <c:pt idx="969">
                  <c:v>45398</c:v>
                </c:pt>
                <c:pt idx="970">
                  <c:v>45399</c:v>
                </c:pt>
                <c:pt idx="971">
                  <c:v>45400</c:v>
                </c:pt>
                <c:pt idx="972">
                  <c:v>45401</c:v>
                </c:pt>
                <c:pt idx="973">
                  <c:v>45404</c:v>
                </c:pt>
                <c:pt idx="974">
                  <c:v>45405</c:v>
                </c:pt>
                <c:pt idx="975">
                  <c:v>45406</c:v>
                </c:pt>
                <c:pt idx="976">
                  <c:v>45407</c:v>
                </c:pt>
                <c:pt idx="977">
                  <c:v>45408</c:v>
                </c:pt>
                <c:pt idx="978">
                  <c:v>45411</c:v>
                </c:pt>
                <c:pt idx="979">
                  <c:v>45412</c:v>
                </c:pt>
                <c:pt idx="980">
                  <c:v>45413</c:v>
                </c:pt>
                <c:pt idx="981">
                  <c:v>45414</c:v>
                </c:pt>
                <c:pt idx="982">
                  <c:v>45415</c:v>
                </c:pt>
                <c:pt idx="983">
                  <c:v>45418</c:v>
                </c:pt>
                <c:pt idx="984">
                  <c:v>45419</c:v>
                </c:pt>
                <c:pt idx="985">
                  <c:v>45420</c:v>
                </c:pt>
                <c:pt idx="986">
                  <c:v>45421</c:v>
                </c:pt>
                <c:pt idx="987">
                  <c:v>45422</c:v>
                </c:pt>
                <c:pt idx="988">
                  <c:v>45425</c:v>
                </c:pt>
                <c:pt idx="989">
                  <c:v>45426</c:v>
                </c:pt>
                <c:pt idx="990">
                  <c:v>45427</c:v>
                </c:pt>
                <c:pt idx="991">
                  <c:v>45428</c:v>
                </c:pt>
                <c:pt idx="992">
                  <c:v>45429</c:v>
                </c:pt>
                <c:pt idx="993">
                  <c:v>45432</c:v>
                </c:pt>
                <c:pt idx="994">
                  <c:v>45433</c:v>
                </c:pt>
                <c:pt idx="995">
                  <c:v>45434</c:v>
                </c:pt>
                <c:pt idx="996">
                  <c:v>45435</c:v>
                </c:pt>
                <c:pt idx="997">
                  <c:v>45436</c:v>
                </c:pt>
                <c:pt idx="998">
                  <c:v>45439</c:v>
                </c:pt>
                <c:pt idx="999">
                  <c:v>45440</c:v>
                </c:pt>
                <c:pt idx="1000">
                  <c:v>45441</c:v>
                </c:pt>
                <c:pt idx="1001">
                  <c:v>45442</c:v>
                </c:pt>
                <c:pt idx="1002">
                  <c:v>45443</c:v>
                </c:pt>
                <c:pt idx="1003">
                  <c:v>45446</c:v>
                </c:pt>
                <c:pt idx="1004">
                  <c:v>45447</c:v>
                </c:pt>
                <c:pt idx="1005">
                  <c:v>45448</c:v>
                </c:pt>
                <c:pt idx="1006">
                  <c:v>45449</c:v>
                </c:pt>
                <c:pt idx="1007">
                  <c:v>45450</c:v>
                </c:pt>
                <c:pt idx="1008">
                  <c:v>45453</c:v>
                </c:pt>
                <c:pt idx="1009">
                  <c:v>45454</c:v>
                </c:pt>
                <c:pt idx="1010">
                  <c:v>45455</c:v>
                </c:pt>
                <c:pt idx="1011">
                  <c:v>45456</c:v>
                </c:pt>
                <c:pt idx="1012">
                  <c:v>45457</c:v>
                </c:pt>
                <c:pt idx="1013">
                  <c:v>45460</c:v>
                </c:pt>
                <c:pt idx="1014">
                  <c:v>45461</c:v>
                </c:pt>
                <c:pt idx="1015">
                  <c:v>45462</c:v>
                </c:pt>
                <c:pt idx="1016">
                  <c:v>45463</c:v>
                </c:pt>
                <c:pt idx="1017">
                  <c:v>45464</c:v>
                </c:pt>
                <c:pt idx="1018">
                  <c:v>45467</c:v>
                </c:pt>
                <c:pt idx="1019">
                  <c:v>45468</c:v>
                </c:pt>
                <c:pt idx="1020">
                  <c:v>45469</c:v>
                </c:pt>
                <c:pt idx="1021">
                  <c:v>45470</c:v>
                </c:pt>
                <c:pt idx="1022">
                  <c:v>45471</c:v>
                </c:pt>
                <c:pt idx="1023">
                  <c:v>45474</c:v>
                </c:pt>
                <c:pt idx="1024">
                  <c:v>45475</c:v>
                </c:pt>
                <c:pt idx="1025">
                  <c:v>45476</c:v>
                </c:pt>
                <c:pt idx="1026">
                  <c:v>45477</c:v>
                </c:pt>
                <c:pt idx="1027">
                  <c:v>45478</c:v>
                </c:pt>
                <c:pt idx="1028">
                  <c:v>45481</c:v>
                </c:pt>
                <c:pt idx="1029">
                  <c:v>45482</c:v>
                </c:pt>
                <c:pt idx="1030">
                  <c:v>45483</c:v>
                </c:pt>
                <c:pt idx="1031">
                  <c:v>45484</c:v>
                </c:pt>
                <c:pt idx="1032">
                  <c:v>45485</c:v>
                </c:pt>
                <c:pt idx="1033">
                  <c:v>45488</c:v>
                </c:pt>
                <c:pt idx="1034">
                  <c:v>45489</c:v>
                </c:pt>
                <c:pt idx="1035">
                  <c:v>45490</c:v>
                </c:pt>
                <c:pt idx="1036">
                  <c:v>45491</c:v>
                </c:pt>
                <c:pt idx="1037">
                  <c:v>45492</c:v>
                </c:pt>
                <c:pt idx="1038">
                  <c:v>45495</c:v>
                </c:pt>
                <c:pt idx="1039">
                  <c:v>45496</c:v>
                </c:pt>
                <c:pt idx="1040">
                  <c:v>45497</c:v>
                </c:pt>
                <c:pt idx="1041">
                  <c:v>45498</c:v>
                </c:pt>
                <c:pt idx="1042">
                  <c:v>45499</c:v>
                </c:pt>
                <c:pt idx="1043">
                  <c:v>45502</c:v>
                </c:pt>
                <c:pt idx="1044">
                  <c:v>45503</c:v>
                </c:pt>
                <c:pt idx="1045">
                  <c:v>45504</c:v>
                </c:pt>
                <c:pt idx="1046">
                  <c:v>45505</c:v>
                </c:pt>
                <c:pt idx="1047">
                  <c:v>45506</c:v>
                </c:pt>
                <c:pt idx="1048">
                  <c:v>45509</c:v>
                </c:pt>
                <c:pt idx="1049">
                  <c:v>45510</c:v>
                </c:pt>
                <c:pt idx="1050">
                  <c:v>45511</c:v>
                </c:pt>
                <c:pt idx="1051">
                  <c:v>45512</c:v>
                </c:pt>
                <c:pt idx="1052">
                  <c:v>45513</c:v>
                </c:pt>
                <c:pt idx="1053">
                  <c:v>45516</c:v>
                </c:pt>
                <c:pt idx="1054">
                  <c:v>45517</c:v>
                </c:pt>
                <c:pt idx="1055">
                  <c:v>45518</c:v>
                </c:pt>
                <c:pt idx="1056">
                  <c:v>45519</c:v>
                </c:pt>
                <c:pt idx="1057">
                  <c:v>45520</c:v>
                </c:pt>
                <c:pt idx="1058">
                  <c:v>45523</c:v>
                </c:pt>
                <c:pt idx="1059">
                  <c:v>45524</c:v>
                </c:pt>
                <c:pt idx="1060">
                  <c:v>45525</c:v>
                </c:pt>
                <c:pt idx="1061">
                  <c:v>45526</c:v>
                </c:pt>
                <c:pt idx="1062">
                  <c:v>45527</c:v>
                </c:pt>
                <c:pt idx="1063">
                  <c:v>45530</c:v>
                </c:pt>
                <c:pt idx="1064">
                  <c:v>45531</c:v>
                </c:pt>
                <c:pt idx="1065">
                  <c:v>45532</c:v>
                </c:pt>
                <c:pt idx="1066">
                  <c:v>45533</c:v>
                </c:pt>
                <c:pt idx="1067">
                  <c:v>45534</c:v>
                </c:pt>
                <c:pt idx="1068">
                  <c:v>45537</c:v>
                </c:pt>
                <c:pt idx="1069">
                  <c:v>45538</c:v>
                </c:pt>
                <c:pt idx="1070">
                  <c:v>45539</c:v>
                </c:pt>
                <c:pt idx="1071">
                  <c:v>45540</c:v>
                </c:pt>
                <c:pt idx="1072">
                  <c:v>45541</c:v>
                </c:pt>
                <c:pt idx="1073">
                  <c:v>45544</c:v>
                </c:pt>
                <c:pt idx="1074">
                  <c:v>45545</c:v>
                </c:pt>
                <c:pt idx="1075">
                  <c:v>45546</c:v>
                </c:pt>
                <c:pt idx="1076">
                  <c:v>45547</c:v>
                </c:pt>
                <c:pt idx="1077">
                  <c:v>45548</c:v>
                </c:pt>
                <c:pt idx="1078">
                  <c:v>45551</c:v>
                </c:pt>
                <c:pt idx="1079">
                  <c:v>45552</c:v>
                </c:pt>
                <c:pt idx="1080">
                  <c:v>45553</c:v>
                </c:pt>
                <c:pt idx="1081">
                  <c:v>45554</c:v>
                </c:pt>
                <c:pt idx="1082">
                  <c:v>45555</c:v>
                </c:pt>
                <c:pt idx="1083">
                  <c:v>45558</c:v>
                </c:pt>
                <c:pt idx="1084">
                  <c:v>45559</c:v>
                </c:pt>
                <c:pt idx="1085">
                  <c:v>45560</c:v>
                </c:pt>
                <c:pt idx="1086">
                  <c:v>45561</c:v>
                </c:pt>
                <c:pt idx="1087">
                  <c:v>45562</c:v>
                </c:pt>
                <c:pt idx="1088">
                  <c:v>45565</c:v>
                </c:pt>
                <c:pt idx="1089">
                  <c:v>45566</c:v>
                </c:pt>
                <c:pt idx="1090">
                  <c:v>45567</c:v>
                </c:pt>
                <c:pt idx="1091">
                  <c:v>45568</c:v>
                </c:pt>
                <c:pt idx="1092">
                  <c:v>45569</c:v>
                </c:pt>
                <c:pt idx="1093">
                  <c:v>45572</c:v>
                </c:pt>
                <c:pt idx="1094">
                  <c:v>45573</c:v>
                </c:pt>
                <c:pt idx="1095">
                  <c:v>45574</c:v>
                </c:pt>
                <c:pt idx="1096">
                  <c:v>45575</c:v>
                </c:pt>
                <c:pt idx="1097">
                  <c:v>45576</c:v>
                </c:pt>
                <c:pt idx="1098">
                  <c:v>45579</c:v>
                </c:pt>
                <c:pt idx="1099">
                  <c:v>45580</c:v>
                </c:pt>
                <c:pt idx="1100">
                  <c:v>45581</c:v>
                </c:pt>
                <c:pt idx="1101">
                  <c:v>45582</c:v>
                </c:pt>
                <c:pt idx="1102">
                  <c:v>45583</c:v>
                </c:pt>
                <c:pt idx="1103">
                  <c:v>45586</c:v>
                </c:pt>
                <c:pt idx="1104">
                  <c:v>45587</c:v>
                </c:pt>
                <c:pt idx="1105">
                  <c:v>45588</c:v>
                </c:pt>
                <c:pt idx="1106">
                  <c:v>45589</c:v>
                </c:pt>
                <c:pt idx="1107">
                  <c:v>45590</c:v>
                </c:pt>
                <c:pt idx="1108">
                  <c:v>45593</c:v>
                </c:pt>
                <c:pt idx="1109">
                  <c:v>45594</c:v>
                </c:pt>
                <c:pt idx="1110">
                  <c:v>45595</c:v>
                </c:pt>
                <c:pt idx="1111">
                  <c:v>45596</c:v>
                </c:pt>
                <c:pt idx="1112">
                  <c:v>45597</c:v>
                </c:pt>
                <c:pt idx="1113">
                  <c:v>45600</c:v>
                </c:pt>
                <c:pt idx="1114">
                  <c:v>45601</c:v>
                </c:pt>
                <c:pt idx="1115">
                  <c:v>45602</c:v>
                </c:pt>
                <c:pt idx="1116">
                  <c:v>45603</c:v>
                </c:pt>
                <c:pt idx="1117">
                  <c:v>45604</c:v>
                </c:pt>
                <c:pt idx="1118">
                  <c:v>45607</c:v>
                </c:pt>
                <c:pt idx="1119">
                  <c:v>45608</c:v>
                </c:pt>
                <c:pt idx="1120">
                  <c:v>45609</c:v>
                </c:pt>
                <c:pt idx="1121">
                  <c:v>45610</c:v>
                </c:pt>
                <c:pt idx="1122">
                  <c:v>45611</c:v>
                </c:pt>
                <c:pt idx="1123">
                  <c:v>45614</c:v>
                </c:pt>
                <c:pt idx="1124">
                  <c:v>45615</c:v>
                </c:pt>
                <c:pt idx="1125">
                  <c:v>45616</c:v>
                </c:pt>
                <c:pt idx="1126">
                  <c:v>45617</c:v>
                </c:pt>
                <c:pt idx="1127">
                  <c:v>45618</c:v>
                </c:pt>
                <c:pt idx="1128">
                  <c:v>45621</c:v>
                </c:pt>
                <c:pt idx="1129">
                  <c:v>45622</c:v>
                </c:pt>
                <c:pt idx="1130">
                  <c:v>45623</c:v>
                </c:pt>
                <c:pt idx="1131">
                  <c:v>45624</c:v>
                </c:pt>
                <c:pt idx="1132">
                  <c:v>45625</c:v>
                </c:pt>
                <c:pt idx="1133">
                  <c:v>45628</c:v>
                </c:pt>
                <c:pt idx="1134">
                  <c:v>45629</c:v>
                </c:pt>
                <c:pt idx="1135">
                  <c:v>45630</c:v>
                </c:pt>
                <c:pt idx="1136">
                  <c:v>45631</c:v>
                </c:pt>
                <c:pt idx="1137">
                  <c:v>45632</c:v>
                </c:pt>
                <c:pt idx="1138">
                  <c:v>45635</c:v>
                </c:pt>
                <c:pt idx="1139">
                  <c:v>45636</c:v>
                </c:pt>
                <c:pt idx="1140">
                  <c:v>45637</c:v>
                </c:pt>
                <c:pt idx="1141">
                  <c:v>45638</c:v>
                </c:pt>
                <c:pt idx="1142">
                  <c:v>45639</c:v>
                </c:pt>
                <c:pt idx="1143">
                  <c:v>45642</c:v>
                </c:pt>
                <c:pt idx="1144">
                  <c:v>45643</c:v>
                </c:pt>
                <c:pt idx="1145">
                  <c:v>45644</c:v>
                </c:pt>
                <c:pt idx="1146">
                  <c:v>45645</c:v>
                </c:pt>
                <c:pt idx="1147">
                  <c:v>45646</c:v>
                </c:pt>
                <c:pt idx="1148">
                  <c:v>45649</c:v>
                </c:pt>
                <c:pt idx="1149">
                  <c:v>45650</c:v>
                </c:pt>
                <c:pt idx="1150">
                  <c:v>45652</c:v>
                </c:pt>
                <c:pt idx="1151">
                  <c:v>45653</c:v>
                </c:pt>
                <c:pt idx="1152">
                  <c:v>45656</c:v>
                </c:pt>
                <c:pt idx="1153">
                  <c:v>45657</c:v>
                </c:pt>
                <c:pt idx="1154">
                  <c:v>45659</c:v>
                </c:pt>
                <c:pt idx="1155">
                  <c:v>45660</c:v>
                </c:pt>
                <c:pt idx="1156">
                  <c:v>45663</c:v>
                </c:pt>
                <c:pt idx="1157">
                  <c:v>45664</c:v>
                </c:pt>
                <c:pt idx="1158">
                  <c:v>45665</c:v>
                </c:pt>
                <c:pt idx="1159">
                  <c:v>45666</c:v>
                </c:pt>
                <c:pt idx="1160">
                  <c:v>45667</c:v>
                </c:pt>
                <c:pt idx="1161">
                  <c:v>45670</c:v>
                </c:pt>
                <c:pt idx="1162">
                  <c:v>45671</c:v>
                </c:pt>
                <c:pt idx="1163">
                  <c:v>45672</c:v>
                </c:pt>
                <c:pt idx="1164">
                  <c:v>45673</c:v>
                </c:pt>
                <c:pt idx="1165">
                  <c:v>45674</c:v>
                </c:pt>
                <c:pt idx="1166">
                  <c:v>45677</c:v>
                </c:pt>
                <c:pt idx="1167">
                  <c:v>45678</c:v>
                </c:pt>
                <c:pt idx="1168">
                  <c:v>45679</c:v>
                </c:pt>
                <c:pt idx="1169">
                  <c:v>45680</c:v>
                </c:pt>
                <c:pt idx="1170">
                  <c:v>45681</c:v>
                </c:pt>
                <c:pt idx="1171">
                  <c:v>45684</c:v>
                </c:pt>
                <c:pt idx="1172">
                  <c:v>45685</c:v>
                </c:pt>
                <c:pt idx="1173">
                  <c:v>45686</c:v>
                </c:pt>
                <c:pt idx="1174">
                  <c:v>45687</c:v>
                </c:pt>
                <c:pt idx="1175">
                  <c:v>45688</c:v>
                </c:pt>
                <c:pt idx="1176">
                  <c:v>45691</c:v>
                </c:pt>
                <c:pt idx="1177">
                  <c:v>45692</c:v>
                </c:pt>
                <c:pt idx="1178">
                  <c:v>45693</c:v>
                </c:pt>
                <c:pt idx="1179">
                  <c:v>45694</c:v>
                </c:pt>
                <c:pt idx="1180">
                  <c:v>45695</c:v>
                </c:pt>
                <c:pt idx="1181">
                  <c:v>45698</c:v>
                </c:pt>
                <c:pt idx="1182">
                  <c:v>45699</c:v>
                </c:pt>
                <c:pt idx="1183">
                  <c:v>45700</c:v>
                </c:pt>
                <c:pt idx="1184">
                  <c:v>45701</c:v>
                </c:pt>
                <c:pt idx="1185">
                  <c:v>45702</c:v>
                </c:pt>
                <c:pt idx="1186">
                  <c:v>45705</c:v>
                </c:pt>
                <c:pt idx="1187">
                  <c:v>45706</c:v>
                </c:pt>
                <c:pt idx="1188">
                  <c:v>45707</c:v>
                </c:pt>
                <c:pt idx="1189">
                  <c:v>45708</c:v>
                </c:pt>
                <c:pt idx="1190">
                  <c:v>45709</c:v>
                </c:pt>
                <c:pt idx="1191">
                  <c:v>45712</c:v>
                </c:pt>
                <c:pt idx="1192">
                  <c:v>45713</c:v>
                </c:pt>
                <c:pt idx="1193">
                  <c:v>45714</c:v>
                </c:pt>
                <c:pt idx="1194">
                  <c:v>45715</c:v>
                </c:pt>
                <c:pt idx="1195">
                  <c:v>45716</c:v>
                </c:pt>
                <c:pt idx="1196">
                  <c:v>45719</c:v>
                </c:pt>
                <c:pt idx="1197">
                  <c:v>45720</c:v>
                </c:pt>
                <c:pt idx="1198">
                  <c:v>45721</c:v>
                </c:pt>
                <c:pt idx="1199">
                  <c:v>45722</c:v>
                </c:pt>
                <c:pt idx="1200">
                  <c:v>45723</c:v>
                </c:pt>
                <c:pt idx="1201">
                  <c:v>45726</c:v>
                </c:pt>
                <c:pt idx="1202">
                  <c:v>45727</c:v>
                </c:pt>
                <c:pt idx="1203">
                  <c:v>45728</c:v>
                </c:pt>
                <c:pt idx="1204">
                  <c:v>45729</c:v>
                </c:pt>
                <c:pt idx="1205">
                  <c:v>45730</c:v>
                </c:pt>
                <c:pt idx="1206">
                  <c:v>45733</c:v>
                </c:pt>
                <c:pt idx="1207">
                  <c:v>45734</c:v>
                </c:pt>
                <c:pt idx="1208">
                  <c:v>45735</c:v>
                </c:pt>
                <c:pt idx="1209">
                  <c:v>45736</c:v>
                </c:pt>
                <c:pt idx="1210">
                  <c:v>45737</c:v>
                </c:pt>
                <c:pt idx="1211">
                  <c:v>45740</c:v>
                </c:pt>
                <c:pt idx="1212">
                  <c:v>45741</c:v>
                </c:pt>
                <c:pt idx="1213">
                  <c:v>45742</c:v>
                </c:pt>
                <c:pt idx="1214">
                  <c:v>45743</c:v>
                </c:pt>
                <c:pt idx="1215">
                  <c:v>45744</c:v>
                </c:pt>
                <c:pt idx="1216">
                  <c:v>45747</c:v>
                </c:pt>
                <c:pt idx="1217">
                  <c:v>45748</c:v>
                </c:pt>
                <c:pt idx="1218">
                  <c:v>45749</c:v>
                </c:pt>
                <c:pt idx="1219">
                  <c:v>45750</c:v>
                </c:pt>
                <c:pt idx="1220">
                  <c:v>45751</c:v>
                </c:pt>
                <c:pt idx="1221">
                  <c:v>45754</c:v>
                </c:pt>
                <c:pt idx="1222">
                  <c:v>45755</c:v>
                </c:pt>
                <c:pt idx="1223">
                  <c:v>45756</c:v>
                </c:pt>
                <c:pt idx="1224">
                  <c:v>45757</c:v>
                </c:pt>
                <c:pt idx="1225">
                  <c:v>45758</c:v>
                </c:pt>
                <c:pt idx="1226">
                  <c:v>45761</c:v>
                </c:pt>
                <c:pt idx="1227">
                  <c:v>45762</c:v>
                </c:pt>
                <c:pt idx="1228">
                  <c:v>45763</c:v>
                </c:pt>
                <c:pt idx="1229">
                  <c:v>45764</c:v>
                </c:pt>
                <c:pt idx="1230">
                  <c:v>45768</c:v>
                </c:pt>
                <c:pt idx="1231">
                  <c:v>45769</c:v>
                </c:pt>
                <c:pt idx="1232">
                  <c:v>45770</c:v>
                </c:pt>
                <c:pt idx="1233">
                  <c:v>45771</c:v>
                </c:pt>
                <c:pt idx="1234">
                  <c:v>45772</c:v>
                </c:pt>
                <c:pt idx="1235">
                  <c:v>45775</c:v>
                </c:pt>
                <c:pt idx="1236">
                  <c:v>45776</c:v>
                </c:pt>
                <c:pt idx="1237">
                  <c:v>45777</c:v>
                </c:pt>
                <c:pt idx="1238">
                  <c:v>45778</c:v>
                </c:pt>
                <c:pt idx="1239">
                  <c:v>45779</c:v>
                </c:pt>
                <c:pt idx="1240">
                  <c:v>45782</c:v>
                </c:pt>
                <c:pt idx="1241">
                  <c:v>45783</c:v>
                </c:pt>
                <c:pt idx="1242">
                  <c:v>45784</c:v>
                </c:pt>
                <c:pt idx="1243">
                  <c:v>45785</c:v>
                </c:pt>
                <c:pt idx="1244">
                  <c:v>45786</c:v>
                </c:pt>
                <c:pt idx="1245">
                  <c:v>45789</c:v>
                </c:pt>
                <c:pt idx="1246">
                  <c:v>45790</c:v>
                </c:pt>
                <c:pt idx="1247">
                  <c:v>45791</c:v>
                </c:pt>
                <c:pt idx="1248">
                  <c:v>45792</c:v>
                </c:pt>
                <c:pt idx="1249">
                  <c:v>45793</c:v>
                </c:pt>
                <c:pt idx="1250">
                  <c:v>45796</c:v>
                </c:pt>
                <c:pt idx="1251">
                  <c:v>45797</c:v>
                </c:pt>
                <c:pt idx="1252">
                  <c:v>45798</c:v>
                </c:pt>
                <c:pt idx="1253">
                  <c:v>45799</c:v>
                </c:pt>
                <c:pt idx="1254">
                  <c:v>45800</c:v>
                </c:pt>
                <c:pt idx="1255">
                  <c:v>45803</c:v>
                </c:pt>
                <c:pt idx="1256">
                  <c:v>45804</c:v>
                </c:pt>
                <c:pt idx="1257">
                  <c:v>45805</c:v>
                </c:pt>
                <c:pt idx="1258">
                  <c:v>45806</c:v>
                </c:pt>
                <c:pt idx="1259">
                  <c:v>45807</c:v>
                </c:pt>
                <c:pt idx="1260">
                  <c:v>45810</c:v>
                </c:pt>
                <c:pt idx="1261">
                  <c:v>45811</c:v>
                </c:pt>
                <c:pt idx="1262">
                  <c:v>45812</c:v>
                </c:pt>
                <c:pt idx="1263">
                  <c:v>45813</c:v>
                </c:pt>
                <c:pt idx="1264">
                  <c:v>45814</c:v>
                </c:pt>
                <c:pt idx="1265">
                  <c:v>45817</c:v>
                </c:pt>
                <c:pt idx="1266">
                  <c:v>45818</c:v>
                </c:pt>
                <c:pt idx="1267">
                  <c:v>45819</c:v>
                </c:pt>
                <c:pt idx="1268">
                  <c:v>45820</c:v>
                </c:pt>
                <c:pt idx="1269">
                  <c:v>45821</c:v>
                </c:pt>
                <c:pt idx="1270">
                  <c:v>45824</c:v>
                </c:pt>
                <c:pt idx="1271">
                  <c:v>45825</c:v>
                </c:pt>
                <c:pt idx="1272">
                  <c:v>45826</c:v>
                </c:pt>
                <c:pt idx="1273">
                  <c:v>45827</c:v>
                </c:pt>
                <c:pt idx="1274">
                  <c:v>45828</c:v>
                </c:pt>
                <c:pt idx="1275">
                  <c:v>45831</c:v>
                </c:pt>
                <c:pt idx="1276">
                  <c:v>45832</c:v>
                </c:pt>
                <c:pt idx="1277">
                  <c:v>45833</c:v>
                </c:pt>
                <c:pt idx="1278">
                  <c:v>45834</c:v>
                </c:pt>
                <c:pt idx="1279">
                  <c:v>45835</c:v>
                </c:pt>
                <c:pt idx="1280">
                  <c:v>45838</c:v>
                </c:pt>
                <c:pt idx="1281">
                  <c:v>45839</c:v>
                </c:pt>
                <c:pt idx="1282">
                  <c:v>45840</c:v>
                </c:pt>
                <c:pt idx="1283">
                  <c:v>45841</c:v>
                </c:pt>
                <c:pt idx="1284">
                  <c:v>45842</c:v>
                </c:pt>
                <c:pt idx="1285">
                  <c:v>45845</c:v>
                </c:pt>
                <c:pt idx="1286">
                  <c:v>45846</c:v>
                </c:pt>
                <c:pt idx="1287">
                  <c:v>45847</c:v>
                </c:pt>
                <c:pt idx="1288">
                  <c:v>45848</c:v>
                </c:pt>
                <c:pt idx="1289">
                  <c:v>45849</c:v>
                </c:pt>
                <c:pt idx="1290">
                  <c:v>45852</c:v>
                </c:pt>
                <c:pt idx="1291">
                  <c:v>45853</c:v>
                </c:pt>
                <c:pt idx="1292">
                  <c:v>45854</c:v>
                </c:pt>
                <c:pt idx="1293">
                  <c:v>45855</c:v>
                </c:pt>
                <c:pt idx="1294">
                  <c:v>45856</c:v>
                </c:pt>
              </c:numCache>
            </c:numRef>
          </c:cat>
          <c:val>
            <c:numRef>
              <c:f>'5y'!$F$3:$F$1297</c:f>
              <c:numCache>
                <c:formatCode>0%</c:formatCode>
                <c:ptCount val="1295"/>
                <c:pt idx="0">
                  <c:v>0</c:v>
                </c:pt>
                <c:pt idx="1">
                  <c:v>-1.2790000000000002E-3</c:v>
                </c:pt>
                <c:pt idx="2">
                  <c:v>-7.7899999999999996E-4</c:v>
                </c:pt>
                <c:pt idx="3">
                  <c:v>-1.0196E-2</c:v>
                </c:pt>
                <c:pt idx="4">
                  <c:v>-1.153E-2</c:v>
                </c:pt>
                <c:pt idx="5">
                  <c:v>-1.3800000000000002E-3</c:v>
                </c:pt>
                <c:pt idx="6">
                  <c:v>-3.852E-3</c:v>
                </c:pt>
                <c:pt idx="7">
                  <c:v>6.8589999999999996E-3</c:v>
                </c:pt>
                <c:pt idx="8">
                  <c:v>7.1450000000000003E-3</c:v>
                </c:pt>
                <c:pt idx="9">
                  <c:v>-8.9300000000000002E-4</c:v>
                </c:pt>
                <c:pt idx="11">
                  <c:v>1.1391999999999999E-2</c:v>
                </c:pt>
                <c:pt idx="12">
                  <c:v>1.9646E-2</c:v>
                </c:pt>
                <c:pt idx="13">
                  <c:v>2.4434999999999998E-2</c:v>
                </c:pt>
                <c:pt idx="14">
                  <c:v>2.2294999999999999E-2</c:v>
                </c:pt>
                <c:pt idx="15">
                  <c:v>2.6065999999999999E-2</c:v>
                </c:pt>
                <c:pt idx="16">
                  <c:v>1.9362000000000001E-2</c:v>
                </c:pt>
                <c:pt idx="17">
                  <c:v>2.4198000000000001E-2</c:v>
                </c:pt>
                <c:pt idx="18">
                  <c:v>2.1403999999999999E-2</c:v>
                </c:pt>
                <c:pt idx="19">
                  <c:v>2.0449999999999999E-2</c:v>
                </c:pt>
                <c:pt idx="20">
                  <c:v>2.9194000000000001E-2</c:v>
                </c:pt>
                <c:pt idx="21">
                  <c:v>2.7335999999999999E-2</c:v>
                </c:pt>
                <c:pt idx="22">
                  <c:v>2.4327999999999999E-2</c:v>
                </c:pt>
                <c:pt idx="23">
                  <c:v>2.6143999999999997E-2</c:v>
                </c:pt>
                <c:pt idx="24">
                  <c:v>2.0649999999999998E-2</c:v>
                </c:pt>
                <c:pt idx="25">
                  <c:v>2.7372E-2</c:v>
                </c:pt>
                <c:pt idx="26">
                  <c:v>2.6806E-2</c:v>
                </c:pt>
                <c:pt idx="27">
                  <c:v>3.7463999999999997E-2</c:v>
                </c:pt>
                <c:pt idx="28">
                  <c:v>3.3850999999999999E-2</c:v>
                </c:pt>
                <c:pt idx="29">
                  <c:v>3.2263E-2</c:v>
                </c:pt>
                <c:pt idx="30">
                  <c:v>2.0438999999999999E-2</c:v>
                </c:pt>
                <c:pt idx="31">
                  <c:v>2.8506E-2</c:v>
                </c:pt>
                <c:pt idx="32">
                  <c:v>3.1779000000000002E-2</c:v>
                </c:pt>
                <c:pt idx="33">
                  <c:v>1.6389000000000001E-2</c:v>
                </c:pt>
                <c:pt idx="34">
                  <c:v>2.1229999999999999E-3</c:v>
                </c:pt>
                <c:pt idx="36">
                  <c:v>-5.1999999999999998E-3</c:v>
                </c:pt>
                <c:pt idx="37">
                  <c:v>1.2354E-2</c:v>
                </c:pt>
                <c:pt idx="38">
                  <c:v>1.03E-4</c:v>
                </c:pt>
                <c:pt idx="39">
                  <c:v>2.3969999999999998E-3</c:v>
                </c:pt>
                <c:pt idx="40">
                  <c:v>1.0905E-2</c:v>
                </c:pt>
                <c:pt idx="41">
                  <c:v>1.5300000000000001E-2</c:v>
                </c:pt>
                <c:pt idx="42">
                  <c:v>6.9210000000000001E-3</c:v>
                </c:pt>
                <c:pt idx="43">
                  <c:v>3.8969999999999999E-3</c:v>
                </c:pt>
                <c:pt idx="44">
                  <c:v>9.4600000000000001E-4</c:v>
                </c:pt>
                <c:pt idx="45">
                  <c:v>-1.2475E-2</c:v>
                </c:pt>
                <c:pt idx="46">
                  <c:v>-2.519E-3</c:v>
                </c:pt>
                <c:pt idx="47">
                  <c:v>-2.2648999999999999E-2</c:v>
                </c:pt>
                <c:pt idx="48">
                  <c:v>-1.677E-2</c:v>
                </c:pt>
                <c:pt idx="49">
                  <c:v>-7.3099999999999997E-3</c:v>
                </c:pt>
                <c:pt idx="50">
                  <c:v>3.6549999999999998E-3</c:v>
                </c:pt>
                <c:pt idx="51">
                  <c:v>1.7210000000000001E-3</c:v>
                </c:pt>
                <c:pt idx="52">
                  <c:v>-3.8479999999999999E-3</c:v>
                </c:pt>
                <c:pt idx="53">
                  <c:v>5.4000000000000005E-5</c:v>
                </c:pt>
                <c:pt idx="54">
                  <c:v>9.6299999999999999E-4</c:v>
                </c:pt>
                <c:pt idx="55">
                  <c:v>1.3996999999999999E-2</c:v>
                </c:pt>
                <c:pt idx="56">
                  <c:v>3.2420000000000001E-3</c:v>
                </c:pt>
                <c:pt idx="57">
                  <c:v>1.5116000000000001E-2</c:v>
                </c:pt>
                <c:pt idx="58">
                  <c:v>2.1680999999999999E-2</c:v>
                </c:pt>
                <c:pt idx="59">
                  <c:v>2.3428000000000001E-2</c:v>
                </c:pt>
                <c:pt idx="61">
                  <c:v>2.0215999999999998E-2</c:v>
                </c:pt>
                <c:pt idx="62">
                  <c:v>1.6791E-2</c:v>
                </c:pt>
                <c:pt idx="63">
                  <c:v>1.9611E-2</c:v>
                </c:pt>
                <c:pt idx="64">
                  <c:v>1.5762000000000002E-2</c:v>
                </c:pt>
                <c:pt idx="65">
                  <c:v>5.5859999999999998E-3</c:v>
                </c:pt>
                <c:pt idx="66">
                  <c:v>5.5360000000000001E-3</c:v>
                </c:pt>
                <c:pt idx="67">
                  <c:v>2.8779999999999999E-3</c:v>
                </c:pt>
                <c:pt idx="68">
                  <c:v>5.9130000000000007E-3</c:v>
                </c:pt>
                <c:pt idx="69">
                  <c:v>7.4409999999999997E-3</c:v>
                </c:pt>
                <c:pt idx="70">
                  <c:v>-6.4329999999999995E-3</c:v>
                </c:pt>
                <c:pt idx="71">
                  <c:v>-1.0055000000000001E-2</c:v>
                </c:pt>
                <c:pt idx="72">
                  <c:v>-3.6894999999999997E-2</c:v>
                </c:pt>
                <c:pt idx="73">
                  <c:v>-3.1696000000000002E-2</c:v>
                </c:pt>
                <c:pt idx="74">
                  <c:v>-3.7261000000000002E-2</c:v>
                </c:pt>
                <c:pt idx="75">
                  <c:v>-3.0078999999999998E-2</c:v>
                </c:pt>
                <c:pt idx="76">
                  <c:v>-1.5108E-2</c:v>
                </c:pt>
                <c:pt idx="77">
                  <c:v>-1.1426E-2</c:v>
                </c:pt>
                <c:pt idx="78">
                  <c:v>7.0759999999999998E-3</c:v>
                </c:pt>
                <c:pt idx="79">
                  <c:v>6.1279999999999998E-3</c:v>
                </c:pt>
                <c:pt idx="80">
                  <c:v>1.8055000000000002E-2</c:v>
                </c:pt>
                <c:pt idx="81">
                  <c:v>2.6676000000000002E-2</c:v>
                </c:pt>
                <c:pt idx="82">
                  <c:v>3.6485999999999998E-2</c:v>
                </c:pt>
                <c:pt idx="83">
                  <c:v>2.4624999999999998E-2</c:v>
                </c:pt>
                <c:pt idx="84">
                  <c:v>3.04E-2</c:v>
                </c:pt>
                <c:pt idx="85">
                  <c:v>4.3634000000000006E-2</c:v>
                </c:pt>
                <c:pt idx="86">
                  <c:v>4.7232999999999997E-2</c:v>
                </c:pt>
                <c:pt idx="87">
                  <c:v>4.3634000000000006E-2</c:v>
                </c:pt>
                <c:pt idx="88">
                  <c:v>4.4869000000000006E-2</c:v>
                </c:pt>
                <c:pt idx="89">
                  <c:v>5.1622000000000001E-2</c:v>
                </c:pt>
                <c:pt idx="90">
                  <c:v>5.6284000000000001E-2</c:v>
                </c:pt>
                <c:pt idx="91">
                  <c:v>6.7388000000000003E-2</c:v>
                </c:pt>
                <c:pt idx="92">
                  <c:v>6.9787000000000002E-2</c:v>
                </c:pt>
                <c:pt idx="93">
                  <c:v>7.2152000000000008E-2</c:v>
                </c:pt>
                <c:pt idx="94">
                  <c:v>7.4945999999999999E-2</c:v>
                </c:pt>
                <c:pt idx="95">
                  <c:v>6.2198000000000003E-2</c:v>
                </c:pt>
                <c:pt idx="96">
                  <c:v>6.878999999999999E-2</c:v>
                </c:pt>
                <c:pt idx="97">
                  <c:v>7.2576000000000002E-2</c:v>
                </c:pt>
                <c:pt idx="98">
                  <c:v>7.5035999999999992E-2</c:v>
                </c:pt>
                <c:pt idx="99">
                  <c:v>8.2632999999999998E-2</c:v>
                </c:pt>
                <c:pt idx="100">
                  <c:v>8.6426000000000003E-2</c:v>
                </c:pt>
                <c:pt idx="101">
                  <c:v>8.9926999999999993E-2</c:v>
                </c:pt>
                <c:pt idx="102">
                  <c:v>8.5036E-2</c:v>
                </c:pt>
                <c:pt idx="103">
                  <c:v>8.7105000000000002E-2</c:v>
                </c:pt>
                <c:pt idx="104">
                  <c:v>8.4360000000000004E-2</c:v>
                </c:pt>
                <c:pt idx="105">
                  <c:v>7.4380000000000002E-2</c:v>
                </c:pt>
                <c:pt idx="106">
                  <c:v>8.1738000000000005E-2</c:v>
                </c:pt>
                <c:pt idx="107">
                  <c:v>8.5503999999999997E-2</c:v>
                </c:pt>
                <c:pt idx="108">
                  <c:v>9.0787999999999994E-2</c:v>
                </c:pt>
                <c:pt idx="109">
                  <c:v>8.3476999999999996E-2</c:v>
                </c:pt>
                <c:pt idx="110">
                  <c:v>8.1393000000000007E-2</c:v>
                </c:pt>
                <c:pt idx="111">
                  <c:v>8.4579000000000001E-2</c:v>
                </c:pt>
                <c:pt idx="112">
                  <c:v>8.7119000000000002E-2</c:v>
                </c:pt>
                <c:pt idx="113">
                  <c:v>8.8992000000000002E-2</c:v>
                </c:pt>
                <c:pt idx="115">
                  <c:v>8.4021000000000012E-2</c:v>
                </c:pt>
                <c:pt idx="116">
                  <c:v>8.4168000000000007E-2</c:v>
                </c:pt>
                <c:pt idx="117">
                  <c:v>7.7220000000000011E-2</c:v>
                </c:pt>
                <c:pt idx="119">
                  <c:v>8.3054000000000003E-2</c:v>
                </c:pt>
                <c:pt idx="120">
                  <c:v>9.2615000000000003E-2</c:v>
                </c:pt>
                <c:pt idx="121">
                  <c:v>0.10161199999999999</c:v>
                </c:pt>
                <c:pt idx="122">
                  <c:v>0.11393700000000001</c:v>
                </c:pt>
                <c:pt idx="123">
                  <c:v>0.114832</c:v>
                </c:pt>
                <c:pt idx="124">
                  <c:v>0.108183</c:v>
                </c:pt>
                <c:pt idx="125">
                  <c:v>0.111356</c:v>
                </c:pt>
                <c:pt idx="126">
                  <c:v>0.1082</c:v>
                </c:pt>
                <c:pt idx="127">
                  <c:v>0.10964299999999999</c:v>
                </c:pt>
                <c:pt idx="128">
                  <c:v>0.10661199999999998</c:v>
                </c:pt>
                <c:pt idx="129">
                  <c:v>0.10882699999999999</c:v>
                </c:pt>
                <c:pt idx="130">
                  <c:v>0.10959899999999999</c:v>
                </c:pt>
                <c:pt idx="131">
                  <c:v>0.113154</c:v>
                </c:pt>
                <c:pt idx="132">
                  <c:v>0.10705500000000001</c:v>
                </c:pt>
                <c:pt idx="133">
                  <c:v>0.102712</c:v>
                </c:pt>
                <c:pt idx="134">
                  <c:v>0.10642599999999999</c:v>
                </c:pt>
                <c:pt idx="135">
                  <c:v>9.860300000000001E-2</c:v>
                </c:pt>
                <c:pt idx="136">
                  <c:v>7.6668E-2</c:v>
                </c:pt>
                <c:pt idx="137">
                  <c:v>9.1051000000000007E-2</c:v>
                </c:pt>
                <c:pt idx="138">
                  <c:v>7.1267999999999998E-2</c:v>
                </c:pt>
                <c:pt idx="139">
                  <c:v>9.3229000000000006E-2</c:v>
                </c:pt>
                <c:pt idx="140">
                  <c:v>0.10447800000000002</c:v>
                </c:pt>
                <c:pt idx="141">
                  <c:v>0.10703699999999999</c:v>
                </c:pt>
                <c:pt idx="142">
                  <c:v>0.114826</c:v>
                </c:pt>
                <c:pt idx="143">
                  <c:v>0.12063</c:v>
                </c:pt>
                <c:pt idx="144">
                  <c:v>0.13263999999999998</c:v>
                </c:pt>
                <c:pt idx="145">
                  <c:v>0.13748199999999999</c:v>
                </c:pt>
                <c:pt idx="146">
                  <c:v>0.14052000000000001</c:v>
                </c:pt>
                <c:pt idx="147">
                  <c:v>0.136516</c:v>
                </c:pt>
                <c:pt idx="148">
                  <c:v>0.14066999999999999</c:v>
                </c:pt>
                <c:pt idx="150">
                  <c:v>0.142678</c:v>
                </c:pt>
                <c:pt idx="151">
                  <c:v>0.13539099999999998</c:v>
                </c:pt>
                <c:pt idx="152">
                  <c:v>0.129167</c:v>
                </c:pt>
                <c:pt idx="153">
                  <c:v>0.13597699999999999</c:v>
                </c:pt>
                <c:pt idx="154">
                  <c:v>0.137984</c:v>
                </c:pt>
                <c:pt idx="155">
                  <c:v>0.132629</c:v>
                </c:pt>
                <c:pt idx="156">
                  <c:v>0.14217199999999999</c:v>
                </c:pt>
                <c:pt idx="157">
                  <c:v>0.12604599999999999</c:v>
                </c:pt>
                <c:pt idx="158">
                  <c:v>0.11595599999999999</c:v>
                </c:pt>
                <c:pt idx="159">
                  <c:v>0.130747</c:v>
                </c:pt>
                <c:pt idx="160">
                  <c:v>0.13828399999999999</c:v>
                </c:pt>
                <c:pt idx="161">
                  <c:v>0.132047</c:v>
                </c:pt>
                <c:pt idx="162">
                  <c:v>0.120001</c:v>
                </c:pt>
                <c:pt idx="163">
                  <c:v>0.135773</c:v>
                </c:pt>
                <c:pt idx="164">
                  <c:v>0.14052000000000001</c:v>
                </c:pt>
                <c:pt idx="165">
                  <c:v>0.149257</c:v>
                </c:pt>
                <c:pt idx="166">
                  <c:v>0.15486900000000001</c:v>
                </c:pt>
                <c:pt idx="167">
                  <c:v>0.16442000000000001</c:v>
                </c:pt>
                <c:pt idx="168">
                  <c:v>0.16483699999999998</c:v>
                </c:pt>
                <c:pt idx="169">
                  <c:v>0.17122800000000002</c:v>
                </c:pt>
                <c:pt idx="170">
                  <c:v>0.166239</c:v>
                </c:pt>
                <c:pt idx="171">
                  <c:v>0.17297899999999999</c:v>
                </c:pt>
                <c:pt idx="172">
                  <c:v>0.16391900000000001</c:v>
                </c:pt>
                <c:pt idx="173">
                  <c:v>0.16500299999999998</c:v>
                </c:pt>
                <c:pt idx="174">
                  <c:v>0.16260000000000002</c:v>
                </c:pt>
                <c:pt idx="175">
                  <c:v>0.15362000000000001</c:v>
                </c:pt>
                <c:pt idx="176">
                  <c:v>0.15105499999999999</c:v>
                </c:pt>
                <c:pt idx="177">
                  <c:v>0.15246499999999999</c:v>
                </c:pt>
                <c:pt idx="178">
                  <c:v>0.15873499999999999</c:v>
                </c:pt>
                <c:pt idx="179">
                  <c:v>0.15667400000000001</c:v>
                </c:pt>
                <c:pt idx="180">
                  <c:v>0.15583</c:v>
                </c:pt>
                <c:pt idx="181">
                  <c:v>0.155528</c:v>
                </c:pt>
                <c:pt idx="182">
                  <c:v>0.173426</c:v>
                </c:pt>
                <c:pt idx="184">
                  <c:v>0.17567900000000003</c:v>
                </c:pt>
                <c:pt idx="185">
                  <c:v>0.18045900000000001</c:v>
                </c:pt>
                <c:pt idx="186">
                  <c:v>0.18199899999999999</c:v>
                </c:pt>
                <c:pt idx="187">
                  <c:v>0.188166</c:v>
                </c:pt>
                <c:pt idx="188">
                  <c:v>0.188114</c:v>
                </c:pt>
                <c:pt idx="189">
                  <c:v>0.18646100000000002</c:v>
                </c:pt>
                <c:pt idx="190">
                  <c:v>0.18661000000000003</c:v>
                </c:pt>
                <c:pt idx="191">
                  <c:v>0.18463100000000002</c:v>
                </c:pt>
                <c:pt idx="192">
                  <c:v>0.193915</c:v>
                </c:pt>
                <c:pt idx="193">
                  <c:v>0.19573199999999999</c:v>
                </c:pt>
                <c:pt idx="194">
                  <c:v>0.18665500000000002</c:v>
                </c:pt>
                <c:pt idx="195">
                  <c:v>0.17654399999999998</c:v>
                </c:pt>
                <c:pt idx="196">
                  <c:v>0.18287500000000001</c:v>
                </c:pt>
                <c:pt idx="197">
                  <c:v>0.175979</c:v>
                </c:pt>
                <c:pt idx="198">
                  <c:v>0.18034700000000001</c:v>
                </c:pt>
                <c:pt idx="199">
                  <c:v>0.18456299999999998</c:v>
                </c:pt>
                <c:pt idx="200">
                  <c:v>0.18484300000000001</c:v>
                </c:pt>
                <c:pt idx="201">
                  <c:v>0.19608</c:v>
                </c:pt>
                <c:pt idx="202">
                  <c:v>0.18983699999999998</c:v>
                </c:pt>
                <c:pt idx="203">
                  <c:v>0.18071699999999999</c:v>
                </c:pt>
                <c:pt idx="204">
                  <c:v>0.187195</c:v>
                </c:pt>
                <c:pt idx="205">
                  <c:v>0.185642</c:v>
                </c:pt>
                <c:pt idx="206">
                  <c:v>0.19322500000000001</c:v>
                </c:pt>
                <c:pt idx="207">
                  <c:v>0.19200299999999998</c:v>
                </c:pt>
                <c:pt idx="208">
                  <c:v>0.203235</c:v>
                </c:pt>
                <c:pt idx="209">
                  <c:v>0.196385</c:v>
                </c:pt>
                <c:pt idx="210">
                  <c:v>0.19095700000000002</c:v>
                </c:pt>
                <c:pt idx="211">
                  <c:v>0.18068300000000001</c:v>
                </c:pt>
                <c:pt idx="212">
                  <c:v>0.18241499999999999</c:v>
                </c:pt>
                <c:pt idx="213">
                  <c:v>0.196682</c:v>
                </c:pt>
                <c:pt idx="214">
                  <c:v>0.20335300000000001</c:v>
                </c:pt>
                <c:pt idx="215">
                  <c:v>0.20535499999999998</c:v>
                </c:pt>
                <c:pt idx="216">
                  <c:v>0.199792</c:v>
                </c:pt>
                <c:pt idx="217">
                  <c:v>0.20757300000000001</c:v>
                </c:pt>
                <c:pt idx="218">
                  <c:v>0.20660599999999998</c:v>
                </c:pt>
                <c:pt idx="220">
                  <c:v>0.20888100000000001</c:v>
                </c:pt>
                <c:pt idx="221">
                  <c:v>0.220087</c:v>
                </c:pt>
                <c:pt idx="222">
                  <c:v>0.22187499999999999</c:v>
                </c:pt>
                <c:pt idx="223">
                  <c:v>0.22667999999999999</c:v>
                </c:pt>
                <c:pt idx="224">
                  <c:v>0.219192</c:v>
                </c:pt>
                <c:pt idx="225">
                  <c:v>0.23433199999999998</c:v>
                </c:pt>
                <c:pt idx="226">
                  <c:v>0.23403199999999999</c:v>
                </c:pt>
                <c:pt idx="227">
                  <c:v>0.23219300000000001</c:v>
                </c:pt>
                <c:pt idx="228">
                  <c:v>0.237618</c:v>
                </c:pt>
                <c:pt idx="229">
                  <c:v>0.23799600000000001</c:v>
                </c:pt>
                <c:pt idx="230">
                  <c:v>0.23988800000000002</c:v>
                </c:pt>
                <c:pt idx="231">
                  <c:v>0.23595500000000003</c:v>
                </c:pt>
                <c:pt idx="232">
                  <c:v>0.238871</c:v>
                </c:pt>
                <c:pt idx="233">
                  <c:v>0.244363</c:v>
                </c:pt>
                <c:pt idx="234">
                  <c:v>0.245556</c:v>
                </c:pt>
                <c:pt idx="235">
                  <c:v>0.250108</c:v>
                </c:pt>
                <c:pt idx="236">
                  <c:v>0.25008600000000003</c:v>
                </c:pt>
                <c:pt idx="237">
                  <c:v>0.24471499999999999</c:v>
                </c:pt>
                <c:pt idx="238">
                  <c:v>0.235789</c:v>
                </c:pt>
                <c:pt idx="239">
                  <c:v>0.245476</c:v>
                </c:pt>
                <c:pt idx="240">
                  <c:v>0.24821300000000002</c:v>
                </c:pt>
                <c:pt idx="241">
                  <c:v>0.245972</c:v>
                </c:pt>
                <c:pt idx="242">
                  <c:v>0.249107</c:v>
                </c:pt>
                <c:pt idx="243">
                  <c:v>0.25004199999999999</c:v>
                </c:pt>
                <c:pt idx="244">
                  <c:v>0.24478999999999998</c:v>
                </c:pt>
                <c:pt idx="245">
                  <c:v>0.24638200000000002</c:v>
                </c:pt>
                <c:pt idx="246">
                  <c:v>0.24604600000000001</c:v>
                </c:pt>
                <c:pt idx="248">
                  <c:v>0.24978600000000001</c:v>
                </c:pt>
                <c:pt idx="249">
                  <c:v>0.25320599999999999</c:v>
                </c:pt>
                <c:pt idx="250">
                  <c:v>0.254353</c:v>
                </c:pt>
                <c:pt idx="251">
                  <c:v>0.25377099999999997</c:v>
                </c:pt>
                <c:pt idx="252">
                  <c:v>0.239597</c:v>
                </c:pt>
                <c:pt idx="253">
                  <c:v>0.251753</c:v>
                </c:pt>
                <c:pt idx="254">
                  <c:v>0.25021699999999997</c:v>
                </c:pt>
                <c:pt idx="255">
                  <c:v>0.25253799999999998</c:v>
                </c:pt>
                <c:pt idx="256">
                  <c:v>0.24491199999999999</c:v>
                </c:pt>
                <c:pt idx="257">
                  <c:v>0.247167</c:v>
                </c:pt>
                <c:pt idx="258">
                  <c:v>0.23492100000000002</c:v>
                </c:pt>
                <c:pt idx="259">
                  <c:v>0.21891200000000002</c:v>
                </c:pt>
                <c:pt idx="260">
                  <c:v>0.23227399999999998</c:v>
                </c:pt>
                <c:pt idx="261">
                  <c:v>0.242614</c:v>
                </c:pt>
                <c:pt idx="262">
                  <c:v>0.24184</c:v>
                </c:pt>
                <c:pt idx="263">
                  <c:v>0.24745799999999998</c:v>
                </c:pt>
                <c:pt idx="264">
                  <c:v>0.246007</c:v>
                </c:pt>
                <c:pt idx="265">
                  <c:v>0.246526</c:v>
                </c:pt>
                <c:pt idx="266">
                  <c:v>0.25005099999999997</c:v>
                </c:pt>
                <c:pt idx="267">
                  <c:v>0.25507999999999997</c:v>
                </c:pt>
                <c:pt idx="268">
                  <c:v>0.25359799999999999</c:v>
                </c:pt>
                <c:pt idx="270">
                  <c:v>0.25842100000000001</c:v>
                </c:pt>
                <c:pt idx="271">
                  <c:v>0.256189</c:v>
                </c:pt>
                <c:pt idx="272">
                  <c:v>0.25901599999999997</c:v>
                </c:pt>
                <c:pt idx="273">
                  <c:v>0.26519100000000001</c:v>
                </c:pt>
                <c:pt idx="274">
                  <c:v>0.26284299999999999</c:v>
                </c:pt>
                <c:pt idx="275">
                  <c:v>0.26644699999999999</c:v>
                </c:pt>
                <c:pt idx="276">
                  <c:v>0.27004699999999998</c:v>
                </c:pt>
                <c:pt idx="277">
                  <c:v>0.26798300000000003</c:v>
                </c:pt>
                <c:pt idx="278">
                  <c:v>0.26782600000000001</c:v>
                </c:pt>
                <c:pt idx="279">
                  <c:v>0.265685</c:v>
                </c:pt>
                <c:pt idx="280">
                  <c:v>0.25828099999999998</c:v>
                </c:pt>
                <c:pt idx="281">
                  <c:v>0.25448199999999999</c:v>
                </c:pt>
                <c:pt idx="282">
                  <c:v>0.24912199999999998</c:v>
                </c:pt>
                <c:pt idx="283">
                  <c:v>0.25676300000000002</c:v>
                </c:pt>
                <c:pt idx="284">
                  <c:v>0.26530500000000001</c:v>
                </c:pt>
                <c:pt idx="285">
                  <c:v>0.26966099999999998</c:v>
                </c:pt>
                <c:pt idx="286">
                  <c:v>0.27210499999999999</c:v>
                </c:pt>
                <c:pt idx="287">
                  <c:v>0.26696599999999998</c:v>
                </c:pt>
                <c:pt idx="288">
                  <c:v>0.27564699999999998</c:v>
                </c:pt>
                <c:pt idx="289">
                  <c:v>0.27257799999999999</c:v>
                </c:pt>
                <c:pt idx="290">
                  <c:v>0.27183499999999999</c:v>
                </c:pt>
                <c:pt idx="291">
                  <c:v>0.278424</c:v>
                </c:pt>
                <c:pt idx="292">
                  <c:v>0.284945</c:v>
                </c:pt>
                <c:pt idx="293">
                  <c:v>0.28657100000000002</c:v>
                </c:pt>
                <c:pt idx="295">
                  <c:v>0.28565699999999999</c:v>
                </c:pt>
                <c:pt idx="296">
                  <c:v>0.28165000000000001</c:v>
                </c:pt>
                <c:pt idx="297">
                  <c:v>0.27939399999999998</c:v>
                </c:pt>
                <c:pt idx="298">
                  <c:v>0.27493200000000001</c:v>
                </c:pt>
                <c:pt idx="299">
                  <c:v>0.27699200000000002</c:v>
                </c:pt>
                <c:pt idx="300">
                  <c:v>0.27</c:v>
                </c:pt>
                <c:pt idx="301">
                  <c:v>0.27868399999999999</c:v>
                </c:pt>
                <c:pt idx="302">
                  <c:v>0.27301900000000001</c:v>
                </c:pt>
                <c:pt idx="303">
                  <c:v>0.26611400000000002</c:v>
                </c:pt>
                <c:pt idx="304">
                  <c:v>0.245364</c:v>
                </c:pt>
                <c:pt idx="305">
                  <c:v>0.25090899999999999</c:v>
                </c:pt>
                <c:pt idx="306">
                  <c:v>0.26062299999999999</c:v>
                </c:pt>
                <c:pt idx="307">
                  <c:v>0.26435700000000001</c:v>
                </c:pt>
                <c:pt idx="308">
                  <c:v>0.26069500000000001</c:v>
                </c:pt>
                <c:pt idx="309">
                  <c:v>0.26444899999999999</c:v>
                </c:pt>
                <c:pt idx="310">
                  <c:v>0.24657499999999999</c:v>
                </c:pt>
                <c:pt idx="311">
                  <c:v>0.24558599999999997</c:v>
                </c:pt>
                <c:pt idx="312">
                  <c:v>0.24015500000000001</c:v>
                </c:pt>
                <c:pt idx="313">
                  <c:v>0.24513699999999999</c:v>
                </c:pt>
                <c:pt idx="314">
                  <c:v>0.23904399999999998</c:v>
                </c:pt>
                <c:pt idx="315">
                  <c:v>0.24714900000000001</c:v>
                </c:pt>
                <c:pt idx="316">
                  <c:v>0.24765699999999999</c:v>
                </c:pt>
                <c:pt idx="317">
                  <c:v>0.26153199999999999</c:v>
                </c:pt>
                <c:pt idx="318">
                  <c:v>0.26153799999999999</c:v>
                </c:pt>
                <c:pt idx="320">
                  <c:v>0.262824</c:v>
                </c:pt>
                <c:pt idx="321">
                  <c:v>0.27403</c:v>
                </c:pt>
                <c:pt idx="322">
                  <c:v>0.28647899999999998</c:v>
                </c:pt>
                <c:pt idx="323">
                  <c:v>0.29316199999999998</c:v>
                </c:pt>
                <c:pt idx="324">
                  <c:v>0.29670099999999999</c:v>
                </c:pt>
                <c:pt idx="325">
                  <c:v>0.30297999999999997</c:v>
                </c:pt>
                <c:pt idx="326">
                  <c:v>0.30923400000000001</c:v>
                </c:pt>
                <c:pt idx="327">
                  <c:v>0.31072900000000003</c:v>
                </c:pt>
                <c:pt idx="328">
                  <c:v>0.31096099999999999</c:v>
                </c:pt>
                <c:pt idx="329">
                  <c:v>0.31520600000000004</c:v>
                </c:pt>
                <c:pt idx="330">
                  <c:v>0.30832300000000001</c:v>
                </c:pt>
                <c:pt idx="331">
                  <c:v>0.294823</c:v>
                </c:pt>
                <c:pt idx="332">
                  <c:v>0.309811</c:v>
                </c:pt>
                <c:pt idx="333">
                  <c:v>0.299896</c:v>
                </c:pt>
                <c:pt idx="334">
                  <c:v>0.31286799999999998</c:v>
                </c:pt>
                <c:pt idx="335">
                  <c:v>0.30810999999999999</c:v>
                </c:pt>
                <c:pt idx="336">
                  <c:v>0.31398599999999999</c:v>
                </c:pt>
                <c:pt idx="337">
                  <c:v>0.31874600000000003</c:v>
                </c:pt>
                <c:pt idx="338">
                  <c:v>0.32577100000000003</c:v>
                </c:pt>
                <c:pt idx="339">
                  <c:v>0.33199399999999996</c:v>
                </c:pt>
                <c:pt idx="340">
                  <c:v>0.334341</c:v>
                </c:pt>
                <c:pt idx="341">
                  <c:v>0.32614800000000005</c:v>
                </c:pt>
                <c:pt idx="342">
                  <c:v>0.33356600000000003</c:v>
                </c:pt>
                <c:pt idx="343">
                  <c:v>0.34509300000000004</c:v>
                </c:pt>
                <c:pt idx="344">
                  <c:v>0.33981299999999998</c:v>
                </c:pt>
                <c:pt idx="345">
                  <c:v>0.34191899999999997</c:v>
                </c:pt>
                <c:pt idx="346">
                  <c:v>0.33795599999999998</c:v>
                </c:pt>
                <c:pt idx="347">
                  <c:v>0.33699899999999999</c:v>
                </c:pt>
                <c:pt idx="348">
                  <c:v>0.331901</c:v>
                </c:pt>
                <c:pt idx="349">
                  <c:v>0.32360500000000003</c:v>
                </c:pt>
                <c:pt idx="350">
                  <c:v>0.32564399999999999</c:v>
                </c:pt>
                <c:pt idx="351">
                  <c:v>0.33149299999999998</c:v>
                </c:pt>
                <c:pt idx="352">
                  <c:v>0.33549399999999996</c:v>
                </c:pt>
                <c:pt idx="353">
                  <c:v>0.30538500000000002</c:v>
                </c:pt>
                <c:pt idx="354">
                  <c:v>0.30681200000000003</c:v>
                </c:pt>
                <c:pt idx="355">
                  <c:v>0.27659600000000001</c:v>
                </c:pt>
                <c:pt idx="356">
                  <c:v>0.26452200000000003</c:v>
                </c:pt>
                <c:pt idx="357">
                  <c:v>0.28290100000000001</c:v>
                </c:pt>
                <c:pt idx="358">
                  <c:v>0.27494499999999999</c:v>
                </c:pt>
                <c:pt idx="359">
                  <c:v>0.289022</c:v>
                </c:pt>
                <c:pt idx="360">
                  <c:v>0.30765500000000001</c:v>
                </c:pt>
                <c:pt idx="361">
                  <c:v>0.30238499999999996</c:v>
                </c:pt>
                <c:pt idx="362">
                  <c:v>0.29300100000000001</c:v>
                </c:pt>
                <c:pt idx="363">
                  <c:v>0.29084599999999999</c:v>
                </c:pt>
                <c:pt idx="364">
                  <c:v>0.28206199999999998</c:v>
                </c:pt>
                <c:pt idx="365">
                  <c:v>0.27588999999999997</c:v>
                </c:pt>
                <c:pt idx="366">
                  <c:v>0.28334100000000001</c:v>
                </c:pt>
                <c:pt idx="367">
                  <c:v>0.281526</c:v>
                </c:pt>
                <c:pt idx="368">
                  <c:v>0.28148899999999999</c:v>
                </c:pt>
                <c:pt idx="369">
                  <c:v>0.269071</c:v>
                </c:pt>
                <c:pt idx="370">
                  <c:v>0.29296299999999997</c:v>
                </c:pt>
                <c:pt idx="371">
                  <c:v>0.30193399999999998</c:v>
                </c:pt>
                <c:pt idx="372">
                  <c:v>0.31113399999999997</c:v>
                </c:pt>
                <c:pt idx="373">
                  <c:v>0.31179699999999999</c:v>
                </c:pt>
                <c:pt idx="376">
                  <c:v>0.31890099999999999</c:v>
                </c:pt>
                <c:pt idx="377">
                  <c:v>0.31581100000000001</c:v>
                </c:pt>
                <c:pt idx="378">
                  <c:v>0.31137500000000001</c:v>
                </c:pt>
                <c:pt idx="380">
                  <c:v>0.31222</c:v>
                </c:pt>
                <c:pt idx="381">
                  <c:v>0.30005599999999999</c:v>
                </c:pt>
                <c:pt idx="382">
                  <c:v>0.302066</c:v>
                </c:pt>
                <c:pt idx="383">
                  <c:v>0.30282300000000001</c:v>
                </c:pt>
                <c:pt idx="384">
                  <c:v>0.30207400000000001</c:v>
                </c:pt>
                <c:pt idx="385">
                  <c:v>0.31458600000000003</c:v>
                </c:pt>
                <c:pt idx="386">
                  <c:v>0.32201200000000002</c:v>
                </c:pt>
                <c:pt idx="387">
                  <c:v>0.31570699999999996</c:v>
                </c:pt>
                <c:pt idx="388">
                  <c:v>0.31969900000000001</c:v>
                </c:pt>
                <c:pt idx="389">
                  <c:v>0.33081499999999997</c:v>
                </c:pt>
                <c:pt idx="390">
                  <c:v>0.31457099999999999</c:v>
                </c:pt>
                <c:pt idx="391">
                  <c:v>0.310282</c:v>
                </c:pt>
                <c:pt idx="392">
                  <c:v>0.30120000000000002</c:v>
                </c:pt>
                <c:pt idx="393">
                  <c:v>0.27421099999999998</c:v>
                </c:pt>
                <c:pt idx="394">
                  <c:v>0.27111499999999999</c:v>
                </c:pt>
                <c:pt idx="395">
                  <c:v>0.27233099999999999</c:v>
                </c:pt>
                <c:pt idx="396">
                  <c:v>0.27263500000000002</c:v>
                </c:pt>
                <c:pt idx="397">
                  <c:v>0.26943499999999998</c:v>
                </c:pt>
                <c:pt idx="398">
                  <c:v>0.28164800000000001</c:v>
                </c:pt>
                <c:pt idx="399">
                  <c:v>0.30367899999999998</c:v>
                </c:pt>
                <c:pt idx="400">
                  <c:v>0.31737300000000002</c:v>
                </c:pt>
                <c:pt idx="401">
                  <c:v>0.319996</c:v>
                </c:pt>
                <c:pt idx="402">
                  <c:v>0.30341400000000002</c:v>
                </c:pt>
                <c:pt idx="403">
                  <c:v>0.31440299999999999</c:v>
                </c:pt>
                <c:pt idx="404">
                  <c:v>0.31215699999999996</c:v>
                </c:pt>
                <c:pt idx="405">
                  <c:v>0.32091099999999995</c:v>
                </c:pt>
                <c:pt idx="406">
                  <c:v>0.33493800000000001</c:v>
                </c:pt>
                <c:pt idx="407">
                  <c:v>0.33045999999999998</c:v>
                </c:pt>
                <c:pt idx="408">
                  <c:v>0.33151800000000003</c:v>
                </c:pt>
                <c:pt idx="409">
                  <c:v>0.31938700000000003</c:v>
                </c:pt>
                <c:pt idx="410">
                  <c:v>0.32865800000000001</c:v>
                </c:pt>
                <c:pt idx="411">
                  <c:v>0.32131100000000001</c:v>
                </c:pt>
                <c:pt idx="412">
                  <c:v>0.30850100000000003</c:v>
                </c:pt>
                <c:pt idx="413">
                  <c:v>0.29811199999999999</c:v>
                </c:pt>
                <c:pt idx="415">
                  <c:v>0.29190899999999997</c:v>
                </c:pt>
                <c:pt idx="416">
                  <c:v>0.28179700000000002</c:v>
                </c:pt>
                <c:pt idx="417">
                  <c:v>0.28289500000000001</c:v>
                </c:pt>
                <c:pt idx="418">
                  <c:v>0.30415500000000001</c:v>
                </c:pt>
                <c:pt idx="419">
                  <c:v>0.30541299999999999</c:v>
                </c:pt>
                <c:pt idx="420">
                  <c:v>0.29788399999999998</c:v>
                </c:pt>
                <c:pt idx="421">
                  <c:v>0.31340099999999999</c:v>
                </c:pt>
                <c:pt idx="422">
                  <c:v>0.31307800000000002</c:v>
                </c:pt>
                <c:pt idx="423">
                  <c:v>0.32247199999999998</c:v>
                </c:pt>
                <c:pt idx="424">
                  <c:v>0.31641400000000003</c:v>
                </c:pt>
                <c:pt idx="425">
                  <c:v>0.311942</c:v>
                </c:pt>
                <c:pt idx="426">
                  <c:v>0.32808199999999998</c:v>
                </c:pt>
                <c:pt idx="427">
                  <c:v>0.33354899999999998</c:v>
                </c:pt>
                <c:pt idx="428">
                  <c:v>0.32614199999999999</c:v>
                </c:pt>
                <c:pt idx="429">
                  <c:v>0.30877599999999999</c:v>
                </c:pt>
                <c:pt idx="430">
                  <c:v>0.30921199999999999</c:v>
                </c:pt>
                <c:pt idx="431">
                  <c:v>0.32657400000000003</c:v>
                </c:pt>
                <c:pt idx="432">
                  <c:v>0.34525899999999998</c:v>
                </c:pt>
                <c:pt idx="433">
                  <c:v>0.34817900000000002</c:v>
                </c:pt>
                <c:pt idx="434">
                  <c:v>0.35996</c:v>
                </c:pt>
                <c:pt idx="435">
                  <c:v>0.36399000000000004</c:v>
                </c:pt>
                <c:pt idx="436">
                  <c:v>0.35520499999999999</c:v>
                </c:pt>
                <c:pt idx="437">
                  <c:v>0.35555799999999999</c:v>
                </c:pt>
                <c:pt idx="438">
                  <c:v>0.359763</c:v>
                </c:pt>
                <c:pt idx="439">
                  <c:v>0.35802599999999996</c:v>
                </c:pt>
                <c:pt idx="440">
                  <c:v>0.36478499999999997</c:v>
                </c:pt>
                <c:pt idx="441">
                  <c:v>0.36408900000000005</c:v>
                </c:pt>
                <c:pt idx="442">
                  <c:v>0.35260900000000001</c:v>
                </c:pt>
                <c:pt idx="443">
                  <c:v>0.356489</c:v>
                </c:pt>
                <c:pt idx="444">
                  <c:v>0.36468499999999998</c:v>
                </c:pt>
                <c:pt idx="445">
                  <c:v>0.35512199999999999</c:v>
                </c:pt>
                <c:pt idx="446">
                  <c:v>0.346333</c:v>
                </c:pt>
                <c:pt idx="447">
                  <c:v>0.349194</c:v>
                </c:pt>
                <c:pt idx="448">
                  <c:v>0.35163200000000006</c:v>
                </c:pt>
                <c:pt idx="449">
                  <c:v>0.34645000000000004</c:v>
                </c:pt>
                <c:pt idx="450">
                  <c:v>0.34181100000000003</c:v>
                </c:pt>
                <c:pt idx="451">
                  <c:v>0.34938699999999995</c:v>
                </c:pt>
                <c:pt idx="452">
                  <c:v>0.35047899999999998</c:v>
                </c:pt>
                <c:pt idx="454">
                  <c:v>0.351883</c:v>
                </c:pt>
                <c:pt idx="455">
                  <c:v>0.36055900000000002</c:v>
                </c:pt>
                <c:pt idx="456">
                  <c:v>0.359296</c:v>
                </c:pt>
                <c:pt idx="457">
                  <c:v>0.33779400000000004</c:v>
                </c:pt>
                <c:pt idx="458">
                  <c:v>0.30912200000000001</c:v>
                </c:pt>
                <c:pt idx="459">
                  <c:v>0.29833999999999999</c:v>
                </c:pt>
                <c:pt idx="460">
                  <c:v>0.27850000000000003</c:v>
                </c:pt>
                <c:pt idx="461">
                  <c:v>0.28180099999999997</c:v>
                </c:pt>
                <c:pt idx="462">
                  <c:v>0.30508600000000002</c:v>
                </c:pt>
                <c:pt idx="463">
                  <c:v>0.28289900000000001</c:v>
                </c:pt>
                <c:pt idx="464">
                  <c:v>0.27858699999999997</c:v>
                </c:pt>
                <c:pt idx="465">
                  <c:v>0.29175200000000001</c:v>
                </c:pt>
                <c:pt idx="466">
                  <c:v>0.309033</c:v>
                </c:pt>
                <c:pt idx="467">
                  <c:v>0.278831</c:v>
                </c:pt>
                <c:pt idx="468">
                  <c:v>0.27494499999999999</c:v>
                </c:pt>
                <c:pt idx="469">
                  <c:v>0.235795</c:v>
                </c:pt>
                <c:pt idx="470">
                  <c:v>0.229021</c:v>
                </c:pt>
                <c:pt idx="471">
                  <c:v>0.22575800000000001</c:v>
                </c:pt>
                <c:pt idx="472">
                  <c:v>0.21721800000000002</c:v>
                </c:pt>
                <c:pt idx="473">
                  <c:v>0.241982</c:v>
                </c:pt>
                <c:pt idx="474">
                  <c:v>0.24856800000000001</c:v>
                </c:pt>
                <c:pt idx="475">
                  <c:v>0.266154</c:v>
                </c:pt>
                <c:pt idx="476">
                  <c:v>0.24207899999999999</c:v>
                </c:pt>
                <c:pt idx="477">
                  <c:v>0.247055</c:v>
                </c:pt>
                <c:pt idx="478">
                  <c:v>0.248025</c:v>
                </c:pt>
                <c:pt idx="480">
                  <c:v>0.25349900000000003</c:v>
                </c:pt>
                <c:pt idx="481">
                  <c:v>0.25952700000000001</c:v>
                </c:pt>
                <c:pt idx="482">
                  <c:v>0.26869799999999999</c:v>
                </c:pt>
                <c:pt idx="483">
                  <c:v>0.28206999999999999</c:v>
                </c:pt>
                <c:pt idx="484">
                  <c:v>0.29262499999999997</c:v>
                </c:pt>
                <c:pt idx="485">
                  <c:v>0.28088099999999999</c:v>
                </c:pt>
                <c:pt idx="486">
                  <c:v>0.279916</c:v>
                </c:pt>
                <c:pt idx="487">
                  <c:v>0.29957</c:v>
                </c:pt>
                <c:pt idx="488">
                  <c:v>0.28467400000000004</c:v>
                </c:pt>
                <c:pt idx="489">
                  <c:v>0.28642699999999999</c:v>
                </c:pt>
                <c:pt idx="490">
                  <c:v>0.29316900000000001</c:v>
                </c:pt>
                <c:pt idx="491">
                  <c:v>0.284779</c:v>
                </c:pt>
                <c:pt idx="492">
                  <c:v>0.27065800000000001</c:v>
                </c:pt>
                <c:pt idx="493">
                  <c:v>0.25279599999999997</c:v>
                </c:pt>
                <c:pt idx="494">
                  <c:v>0.21990600000000002</c:v>
                </c:pt>
                <c:pt idx="495">
                  <c:v>0.20791699999999999</c:v>
                </c:pt>
                <c:pt idx="496">
                  <c:v>0.211812</c:v>
                </c:pt>
                <c:pt idx="497">
                  <c:v>0.17427499999999999</c:v>
                </c:pt>
                <c:pt idx="498">
                  <c:v>0.16972799999999999</c:v>
                </c:pt>
                <c:pt idx="499">
                  <c:v>0.18536999999999998</c:v>
                </c:pt>
                <c:pt idx="500">
                  <c:v>0.18992200000000001</c:v>
                </c:pt>
                <c:pt idx="501">
                  <c:v>0.17427299999999998</c:v>
                </c:pt>
                <c:pt idx="502">
                  <c:v>0.15654400000000002</c:v>
                </c:pt>
                <c:pt idx="503">
                  <c:v>0.17791100000000001</c:v>
                </c:pt>
                <c:pt idx="504">
                  <c:v>0.18998499999999999</c:v>
                </c:pt>
                <c:pt idx="505">
                  <c:v>0.18778700000000001</c:v>
                </c:pt>
                <c:pt idx="506">
                  <c:v>0.17888300000000001</c:v>
                </c:pt>
                <c:pt idx="507">
                  <c:v>0.16545699999999999</c:v>
                </c:pt>
                <c:pt idx="509">
                  <c:v>0.17580699999999999</c:v>
                </c:pt>
                <c:pt idx="510">
                  <c:v>0.163776</c:v>
                </c:pt>
                <c:pt idx="511">
                  <c:v>0.15731899999999999</c:v>
                </c:pt>
                <c:pt idx="512">
                  <c:v>0.177927</c:v>
                </c:pt>
                <c:pt idx="513">
                  <c:v>0.17543600000000001</c:v>
                </c:pt>
                <c:pt idx="514">
                  <c:v>0.16270299999999999</c:v>
                </c:pt>
                <c:pt idx="515">
                  <c:v>0.154167</c:v>
                </c:pt>
                <c:pt idx="516">
                  <c:v>0.15024599999999999</c:v>
                </c:pt>
                <c:pt idx="517">
                  <c:v>0.13256600000000002</c:v>
                </c:pt>
                <c:pt idx="518">
                  <c:v>0.13660600000000001</c:v>
                </c:pt>
                <c:pt idx="519">
                  <c:v>0.149037</c:v>
                </c:pt>
                <c:pt idx="520">
                  <c:v>0.17017499999999999</c:v>
                </c:pt>
                <c:pt idx="521">
                  <c:v>0.17530100000000001</c:v>
                </c:pt>
                <c:pt idx="522">
                  <c:v>0.17790700000000001</c:v>
                </c:pt>
                <c:pt idx="523">
                  <c:v>0.17296800000000001</c:v>
                </c:pt>
                <c:pt idx="524">
                  <c:v>0.18047999999999997</c:v>
                </c:pt>
                <c:pt idx="525">
                  <c:v>0.17233599999999999</c:v>
                </c:pt>
                <c:pt idx="526">
                  <c:v>0.189753</c:v>
                </c:pt>
                <c:pt idx="527">
                  <c:v>0.20224399999999998</c:v>
                </c:pt>
                <c:pt idx="528">
                  <c:v>0.21684</c:v>
                </c:pt>
                <c:pt idx="530">
                  <c:v>0.20524799999999999</c:v>
                </c:pt>
                <c:pt idx="531">
                  <c:v>0.207758</c:v>
                </c:pt>
                <c:pt idx="532">
                  <c:v>0.209679</c:v>
                </c:pt>
                <c:pt idx="533">
                  <c:v>0.212342</c:v>
                </c:pt>
                <c:pt idx="534">
                  <c:v>0.21537199999999998</c:v>
                </c:pt>
                <c:pt idx="535">
                  <c:v>0.209757</c:v>
                </c:pt>
                <c:pt idx="536">
                  <c:v>0.228767</c:v>
                </c:pt>
                <c:pt idx="537">
                  <c:v>0.23531300000000002</c:v>
                </c:pt>
                <c:pt idx="538">
                  <c:v>0.24692499999999998</c:v>
                </c:pt>
                <c:pt idx="539">
                  <c:v>0.24697399999999997</c:v>
                </c:pt>
                <c:pt idx="540">
                  <c:v>0.252496</c:v>
                </c:pt>
                <c:pt idx="541">
                  <c:v>0.247026</c:v>
                </c:pt>
                <c:pt idx="542">
                  <c:v>0.25221199999999999</c:v>
                </c:pt>
                <c:pt idx="543">
                  <c:v>0.242697</c:v>
                </c:pt>
                <c:pt idx="544">
                  <c:v>0.234265</c:v>
                </c:pt>
                <c:pt idx="545">
                  <c:v>0.23490900000000001</c:v>
                </c:pt>
                <c:pt idx="546">
                  <c:v>0.23713499999999998</c:v>
                </c:pt>
                <c:pt idx="547">
                  <c:v>0.24646299999999999</c:v>
                </c:pt>
                <c:pt idx="548">
                  <c:v>0.22798499999999999</c:v>
                </c:pt>
                <c:pt idx="549">
                  <c:v>0.225688</c:v>
                </c:pt>
                <c:pt idx="550">
                  <c:v>0.20571600000000001</c:v>
                </c:pt>
                <c:pt idx="551">
                  <c:v>0.194465</c:v>
                </c:pt>
                <c:pt idx="552">
                  <c:v>0.18284199999999998</c:v>
                </c:pt>
                <c:pt idx="553">
                  <c:v>0.19076000000000001</c:v>
                </c:pt>
                <c:pt idx="555">
                  <c:v>0.17947099999999999</c:v>
                </c:pt>
                <c:pt idx="556">
                  <c:v>0.18894200000000003</c:v>
                </c:pt>
                <c:pt idx="557">
                  <c:v>0.199543</c:v>
                </c:pt>
                <c:pt idx="558">
                  <c:v>0.22180900000000001</c:v>
                </c:pt>
                <c:pt idx="559">
                  <c:v>0.23502500000000001</c:v>
                </c:pt>
                <c:pt idx="560">
                  <c:v>0.21390300000000001</c:v>
                </c:pt>
                <c:pt idx="561">
                  <c:v>0.21889199999999998</c:v>
                </c:pt>
                <c:pt idx="562">
                  <c:v>0.20863600000000002</c:v>
                </c:pt>
                <c:pt idx="563">
                  <c:v>0.19786699999999999</c:v>
                </c:pt>
                <c:pt idx="564">
                  <c:v>0.20877400000000002</c:v>
                </c:pt>
                <c:pt idx="565">
                  <c:v>0.19680499999999998</c:v>
                </c:pt>
                <c:pt idx="566">
                  <c:v>0.18542700000000001</c:v>
                </c:pt>
                <c:pt idx="567">
                  <c:v>0.17418900000000001</c:v>
                </c:pt>
                <c:pt idx="568">
                  <c:v>0.141953</c:v>
                </c:pt>
                <c:pt idx="569">
                  <c:v>0.132441</c:v>
                </c:pt>
                <c:pt idx="570">
                  <c:v>0.13125899999999999</c:v>
                </c:pt>
                <c:pt idx="571">
                  <c:v>0.15232999999999999</c:v>
                </c:pt>
                <c:pt idx="572">
                  <c:v>0.13953499999999999</c:v>
                </c:pt>
                <c:pt idx="573">
                  <c:v>0.139682</c:v>
                </c:pt>
                <c:pt idx="574">
                  <c:v>0.166682</c:v>
                </c:pt>
                <c:pt idx="575">
                  <c:v>0.19694700000000001</c:v>
                </c:pt>
                <c:pt idx="576">
                  <c:v>0.18855</c:v>
                </c:pt>
                <c:pt idx="577">
                  <c:v>0.17272699999999999</c:v>
                </c:pt>
                <c:pt idx="578">
                  <c:v>0.14826499999999998</c:v>
                </c:pt>
                <c:pt idx="580">
                  <c:v>0.12562200000000001</c:v>
                </c:pt>
                <c:pt idx="581">
                  <c:v>0.12497899999999999</c:v>
                </c:pt>
                <c:pt idx="582">
                  <c:v>0.15015000000000001</c:v>
                </c:pt>
                <c:pt idx="583">
                  <c:v>0.13239800000000002</c:v>
                </c:pt>
                <c:pt idx="584">
                  <c:v>0.15060600000000002</c:v>
                </c:pt>
                <c:pt idx="585">
                  <c:v>0.161553</c:v>
                </c:pt>
                <c:pt idx="586">
                  <c:v>0.15390499999999999</c:v>
                </c:pt>
                <c:pt idx="587">
                  <c:v>0.14802799999999999</c:v>
                </c:pt>
                <c:pt idx="588">
                  <c:v>0.165432</c:v>
                </c:pt>
                <c:pt idx="589">
                  <c:v>0.16898199999999999</c:v>
                </c:pt>
                <c:pt idx="590">
                  <c:v>0.18001799999999998</c:v>
                </c:pt>
                <c:pt idx="591">
                  <c:v>0.19131000000000001</c:v>
                </c:pt>
                <c:pt idx="592">
                  <c:v>0.19578099999999998</c:v>
                </c:pt>
                <c:pt idx="593">
                  <c:v>0.20313900000000001</c:v>
                </c:pt>
                <c:pt idx="594">
                  <c:v>0.20035499999999998</c:v>
                </c:pt>
                <c:pt idx="595">
                  <c:v>0.20601299999999997</c:v>
                </c:pt>
                <c:pt idx="596">
                  <c:v>0.19114</c:v>
                </c:pt>
                <c:pt idx="597">
                  <c:v>0.18892900000000001</c:v>
                </c:pt>
                <c:pt idx="598">
                  <c:v>0.201818</c:v>
                </c:pt>
                <c:pt idx="599">
                  <c:v>0.207756</c:v>
                </c:pt>
                <c:pt idx="600">
                  <c:v>0.21482500000000002</c:v>
                </c:pt>
                <c:pt idx="601">
                  <c:v>0.195295</c:v>
                </c:pt>
                <c:pt idx="602">
                  <c:v>0.23521899999999998</c:v>
                </c:pt>
                <c:pt idx="603">
                  <c:v>0.24270499999999998</c:v>
                </c:pt>
                <c:pt idx="604">
                  <c:v>0.23098299999999999</c:v>
                </c:pt>
                <c:pt idx="605">
                  <c:v>0.23549199999999998</c:v>
                </c:pt>
                <c:pt idx="606">
                  <c:v>0.23321700000000001</c:v>
                </c:pt>
                <c:pt idx="607">
                  <c:v>0.22868300000000003</c:v>
                </c:pt>
                <c:pt idx="608">
                  <c:v>0.23463500000000001</c:v>
                </c:pt>
                <c:pt idx="609">
                  <c:v>0.234401</c:v>
                </c:pt>
                <c:pt idx="610">
                  <c:v>0.24940899999999999</c:v>
                </c:pt>
                <c:pt idx="611">
                  <c:v>0.25325500000000001</c:v>
                </c:pt>
                <c:pt idx="612">
                  <c:v>0.257075</c:v>
                </c:pt>
                <c:pt idx="613">
                  <c:v>0.25952799999999998</c:v>
                </c:pt>
                <c:pt idx="614">
                  <c:v>0.24943899999999999</c:v>
                </c:pt>
                <c:pt idx="615">
                  <c:v>0.25295600000000001</c:v>
                </c:pt>
                <c:pt idx="616">
                  <c:v>0.263822</c:v>
                </c:pt>
                <c:pt idx="617">
                  <c:v>0.26828199999999996</c:v>
                </c:pt>
                <c:pt idx="618">
                  <c:v>0.265824</c:v>
                </c:pt>
                <c:pt idx="619">
                  <c:v>0.25078400000000001</c:v>
                </c:pt>
                <c:pt idx="620">
                  <c:v>0.23520700000000003</c:v>
                </c:pt>
                <c:pt idx="621">
                  <c:v>0.23416000000000001</c:v>
                </c:pt>
                <c:pt idx="622">
                  <c:v>0.23391100000000001</c:v>
                </c:pt>
                <c:pt idx="623">
                  <c:v>0.232544</c:v>
                </c:pt>
                <c:pt idx="624">
                  <c:v>0.23703199999999999</c:v>
                </c:pt>
                <c:pt idx="625">
                  <c:v>0.23726400000000003</c:v>
                </c:pt>
                <c:pt idx="626">
                  <c:v>0.22911899999999999</c:v>
                </c:pt>
                <c:pt idx="627">
                  <c:v>0.21113700000000002</c:v>
                </c:pt>
                <c:pt idx="628">
                  <c:v>0.20141400000000001</c:v>
                </c:pt>
                <c:pt idx="629">
                  <c:v>0.18642900000000001</c:v>
                </c:pt>
                <c:pt idx="630">
                  <c:v>0.19298699999999999</c:v>
                </c:pt>
                <c:pt idx="631">
                  <c:v>0.209312</c:v>
                </c:pt>
                <c:pt idx="632">
                  <c:v>0.195629</c:v>
                </c:pt>
                <c:pt idx="633">
                  <c:v>0.20533000000000001</c:v>
                </c:pt>
                <c:pt idx="635">
                  <c:v>0.19157800000000003</c:v>
                </c:pt>
                <c:pt idx="636">
                  <c:v>0.20404699999999998</c:v>
                </c:pt>
                <c:pt idx="637">
                  <c:v>0.19780799999999998</c:v>
                </c:pt>
                <c:pt idx="638">
                  <c:v>0.20144500000000001</c:v>
                </c:pt>
                <c:pt idx="639">
                  <c:v>0.21040800000000001</c:v>
                </c:pt>
                <c:pt idx="640">
                  <c:v>0.205342</c:v>
                </c:pt>
                <c:pt idx="641">
                  <c:v>0.22435300000000002</c:v>
                </c:pt>
                <c:pt idx="642">
                  <c:v>0.22698299999999999</c:v>
                </c:pt>
                <c:pt idx="643">
                  <c:v>0.22956600000000002</c:v>
                </c:pt>
                <c:pt idx="644">
                  <c:v>0.23736199999999999</c:v>
                </c:pt>
                <c:pt idx="645">
                  <c:v>0.248865</c:v>
                </c:pt>
                <c:pt idx="646">
                  <c:v>0.25806499999999999</c:v>
                </c:pt>
                <c:pt idx="647">
                  <c:v>0.25993300000000003</c:v>
                </c:pt>
                <c:pt idx="648">
                  <c:v>0.26408100000000001</c:v>
                </c:pt>
                <c:pt idx="649">
                  <c:v>0.25906099999999999</c:v>
                </c:pt>
                <c:pt idx="650">
                  <c:v>0.25691199999999997</c:v>
                </c:pt>
                <c:pt idx="651">
                  <c:v>0.26690799999999998</c:v>
                </c:pt>
                <c:pt idx="652">
                  <c:v>0.27484000000000003</c:v>
                </c:pt>
                <c:pt idx="653">
                  <c:v>0.27471499999999999</c:v>
                </c:pt>
                <c:pt idx="654">
                  <c:v>0.272864</c:v>
                </c:pt>
                <c:pt idx="655">
                  <c:v>0.27909899999999999</c:v>
                </c:pt>
                <c:pt idx="656">
                  <c:v>0.27996200000000004</c:v>
                </c:pt>
                <c:pt idx="657">
                  <c:v>0.27116499999999999</c:v>
                </c:pt>
                <c:pt idx="658">
                  <c:v>0.28323100000000001</c:v>
                </c:pt>
                <c:pt idx="659">
                  <c:v>0.28222200000000003</c:v>
                </c:pt>
                <c:pt idx="660">
                  <c:v>0.28156700000000001</c:v>
                </c:pt>
                <c:pt idx="661">
                  <c:v>0.28267300000000001</c:v>
                </c:pt>
                <c:pt idx="662">
                  <c:v>0.27467600000000003</c:v>
                </c:pt>
                <c:pt idx="663">
                  <c:v>0.280613</c:v>
                </c:pt>
                <c:pt idx="664">
                  <c:v>0.277804</c:v>
                </c:pt>
                <c:pt idx="665">
                  <c:v>0.27274999999999999</c:v>
                </c:pt>
                <c:pt idx="666">
                  <c:v>0.27363799999999999</c:v>
                </c:pt>
                <c:pt idx="667">
                  <c:v>0.27920600000000001</c:v>
                </c:pt>
                <c:pt idx="668">
                  <c:v>0.279364</c:v>
                </c:pt>
                <c:pt idx="669">
                  <c:v>0.28032800000000002</c:v>
                </c:pt>
                <c:pt idx="670">
                  <c:v>0.27328600000000003</c:v>
                </c:pt>
                <c:pt idx="671">
                  <c:v>0.26765100000000003</c:v>
                </c:pt>
                <c:pt idx="673">
                  <c:v>0.25142500000000001</c:v>
                </c:pt>
                <c:pt idx="674">
                  <c:v>0.24776000000000001</c:v>
                </c:pt>
                <c:pt idx="675">
                  <c:v>0.247443</c:v>
                </c:pt>
                <c:pt idx="676">
                  <c:v>0.249358</c:v>
                </c:pt>
                <c:pt idx="677">
                  <c:v>0.251888</c:v>
                </c:pt>
                <c:pt idx="678">
                  <c:v>0.24948200000000001</c:v>
                </c:pt>
                <c:pt idx="679">
                  <c:v>0.25186599999999998</c:v>
                </c:pt>
                <c:pt idx="680">
                  <c:v>0.25665099999999996</c:v>
                </c:pt>
                <c:pt idx="681">
                  <c:v>0.27175100000000002</c:v>
                </c:pt>
                <c:pt idx="682">
                  <c:v>0.26762399999999997</c:v>
                </c:pt>
                <c:pt idx="683">
                  <c:v>0.25284000000000001</c:v>
                </c:pt>
                <c:pt idx="684">
                  <c:v>0.25722699999999998</c:v>
                </c:pt>
                <c:pt idx="685">
                  <c:v>0.241173</c:v>
                </c:pt>
                <c:pt idx="686">
                  <c:v>0.22190699999999999</c:v>
                </c:pt>
                <c:pt idx="687">
                  <c:v>0.21041199999999999</c:v>
                </c:pt>
                <c:pt idx="688">
                  <c:v>0.216916</c:v>
                </c:pt>
                <c:pt idx="689">
                  <c:v>0.19743200000000002</c:v>
                </c:pt>
                <c:pt idx="690">
                  <c:v>0.20732900000000001</c:v>
                </c:pt>
                <c:pt idx="691">
                  <c:v>0.19798100000000002</c:v>
                </c:pt>
                <c:pt idx="692">
                  <c:v>0.20611999999999997</c:v>
                </c:pt>
                <c:pt idx="693">
                  <c:v>0.21449200000000002</c:v>
                </c:pt>
                <c:pt idx="694">
                  <c:v>0.20694500000000002</c:v>
                </c:pt>
                <c:pt idx="695">
                  <c:v>0.20244199999999998</c:v>
                </c:pt>
                <c:pt idx="696">
                  <c:v>0.20501000000000003</c:v>
                </c:pt>
                <c:pt idx="697">
                  <c:v>0.21262699999999998</c:v>
                </c:pt>
                <c:pt idx="698">
                  <c:v>0.21465299999999998</c:v>
                </c:pt>
                <c:pt idx="699">
                  <c:v>0.22578299999999998</c:v>
                </c:pt>
                <c:pt idx="700">
                  <c:v>0.23216799999999999</c:v>
                </c:pt>
                <c:pt idx="701">
                  <c:v>0.24198699999999998</c:v>
                </c:pt>
                <c:pt idx="702">
                  <c:v>0.25300999999999996</c:v>
                </c:pt>
                <c:pt idx="703">
                  <c:v>0.25285399999999997</c:v>
                </c:pt>
                <c:pt idx="704">
                  <c:v>0.245673</c:v>
                </c:pt>
                <c:pt idx="705">
                  <c:v>0.24796800000000002</c:v>
                </c:pt>
                <c:pt idx="706">
                  <c:v>0.25285799999999997</c:v>
                </c:pt>
                <c:pt idx="707">
                  <c:v>0.26188099999999997</c:v>
                </c:pt>
                <c:pt idx="708">
                  <c:v>0.26388699999999998</c:v>
                </c:pt>
                <c:pt idx="709">
                  <c:v>0.27069500000000002</c:v>
                </c:pt>
                <c:pt idx="710">
                  <c:v>0.27164699999999997</c:v>
                </c:pt>
                <c:pt idx="711">
                  <c:v>0.275482</c:v>
                </c:pt>
                <c:pt idx="712">
                  <c:v>0.27812100000000001</c:v>
                </c:pt>
                <c:pt idx="713">
                  <c:v>0.27788299999999999</c:v>
                </c:pt>
                <c:pt idx="714">
                  <c:v>0.274785</c:v>
                </c:pt>
                <c:pt idx="715">
                  <c:v>0.27864499999999998</c:v>
                </c:pt>
                <c:pt idx="716">
                  <c:v>0.27763100000000002</c:v>
                </c:pt>
                <c:pt idx="717">
                  <c:v>0.26299400000000001</c:v>
                </c:pt>
                <c:pt idx="718">
                  <c:v>0.25847399999999998</c:v>
                </c:pt>
                <c:pt idx="719">
                  <c:v>0.26810899999999999</c:v>
                </c:pt>
                <c:pt idx="720">
                  <c:v>0.27514700000000003</c:v>
                </c:pt>
                <c:pt idx="721">
                  <c:v>0.27382200000000001</c:v>
                </c:pt>
                <c:pt idx="722">
                  <c:v>0.26099699999999998</c:v>
                </c:pt>
                <c:pt idx="723">
                  <c:v>0.25773000000000001</c:v>
                </c:pt>
                <c:pt idx="724">
                  <c:v>0.25053199999999998</c:v>
                </c:pt>
                <c:pt idx="725">
                  <c:v>0.26930700000000002</c:v>
                </c:pt>
                <c:pt idx="726">
                  <c:v>0.27197099999999996</c:v>
                </c:pt>
                <c:pt idx="727">
                  <c:v>0.272007</c:v>
                </c:pt>
                <c:pt idx="728">
                  <c:v>0.26666699999999999</c:v>
                </c:pt>
                <c:pt idx="729">
                  <c:v>0.26161899999999999</c:v>
                </c:pt>
                <c:pt idx="730">
                  <c:v>0.261743</c:v>
                </c:pt>
                <c:pt idx="731">
                  <c:v>0.26917999999999997</c:v>
                </c:pt>
                <c:pt idx="732">
                  <c:v>0.25077199999999999</c:v>
                </c:pt>
                <c:pt idx="733">
                  <c:v>0.254131</c:v>
                </c:pt>
                <c:pt idx="734">
                  <c:v>0.25417200000000001</c:v>
                </c:pt>
                <c:pt idx="735">
                  <c:v>0.25750699999999999</c:v>
                </c:pt>
                <c:pt idx="737">
                  <c:v>0.244836</c:v>
                </c:pt>
                <c:pt idx="738">
                  <c:v>0.231346</c:v>
                </c:pt>
                <c:pt idx="739">
                  <c:v>0.22185500000000002</c:v>
                </c:pt>
                <c:pt idx="740">
                  <c:v>0.23088999999999998</c:v>
                </c:pt>
                <c:pt idx="741">
                  <c:v>0.23383400000000001</c:v>
                </c:pt>
                <c:pt idx="742">
                  <c:v>0.21972999999999998</c:v>
                </c:pt>
                <c:pt idx="743">
                  <c:v>0.20938300000000001</c:v>
                </c:pt>
                <c:pt idx="744">
                  <c:v>0.215562</c:v>
                </c:pt>
                <c:pt idx="745">
                  <c:v>0.23733599999999999</c:v>
                </c:pt>
                <c:pt idx="746">
                  <c:v>0.23158899999999999</c:v>
                </c:pt>
                <c:pt idx="747">
                  <c:v>0.23925000000000002</c:v>
                </c:pt>
                <c:pt idx="748">
                  <c:v>0.23480699999999999</c:v>
                </c:pt>
                <c:pt idx="749">
                  <c:v>0.23227399999999998</c:v>
                </c:pt>
                <c:pt idx="750">
                  <c:v>0.22914500000000002</c:v>
                </c:pt>
                <c:pt idx="751">
                  <c:v>0.23095199999999999</c:v>
                </c:pt>
                <c:pt idx="752">
                  <c:v>0.23522099999999999</c:v>
                </c:pt>
                <c:pt idx="753">
                  <c:v>0.23674700000000001</c:v>
                </c:pt>
                <c:pt idx="754">
                  <c:v>0.23750399999999999</c:v>
                </c:pt>
                <c:pt idx="755">
                  <c:v>0.23429200000000003</c:v>
                </c:pt>
                <c:pt idx="756">
                  <c:v>0.23174900000000001</c:v>
                </c:pt>
                <c:pt idx="757">
                  <c:v>0.22062300000000001</c:v>
                </c:pt>
                <c:pt idx="758">
                  <c:v>0.21764500000000001</c:v>
                </c:pt>
                <c:pt idx="759">
                  <c:v>0.20991800000000002</c:v>
                </c:pt>
                <c:pt idx="760">
                  <c:v>0.19986599999999999</c:v>
                </c:pt>
                <c:pt idx="761">
                  <c:v>0.210315</c:v>
                </c:pt>
                <c:pt idx="762">
                  <c:v>0.21932200000000002</c:v>
                </c:pt>
                <c:pt idx="763">
                  <c:v>0.22462099999999999</c:v>
                </c:pt>
                <c:pt idx="764">
                  <c:v>0.23044899999999999</c:v>
                </c:pt>
                <c:pt idx="765">
                  <c:v>0.24541000000000002</c:v>
                </c:pt>
                <c:pt idx="767">
                  <c:v>0.248473</c:v>
                </c:pt>
                <c:pt idx="768">
                  <c:v>0.242234</c:v>
                </c:pt>
                <c:pt idx="769">
                  <c:v>0.22411700000000001</c:v>
                </c:pt>
                <c:pt idx="770">
                  <c:v>0.22537400000000002</c:v>
                </c:pt>
                <c:pt idx="771">
                  <c:v>0.22484300000000002</c:v>
                </c:pt>
                <c:pt idx="772">
                  <c:v>0.22831099999999999</c:v>
                </c:pt>
                <c:pt idx="773">
                  <c:v>0.24018699999999998</c:v>
                </c:pt>
                <c:pt idx="774">
                  <c:v>0.25297000000000003</c:v>
                </c:pt>
                <c:pt idx="775">
                  <c:v>0.25200800000000001</c:v>
                </c:pt>
                <c:pt idx="776">
                  <c:v>0.24982800000000002</c:v>
                </c:pt>
                <c:pt idx="777">
                  <c:v>0.25908300000000001</c:v>
                </c:pt>
                <c:pt idx="778">
                  <c:v>0.26616400000000001</c:v>
                </c:pt>
                <c:pt idx="779">
                  <c:v>0.26280900000000001</c:v>
                </c:pt>
                <c:pt idx="780">
                  <c:v>0.26964500000000002</c:v>
                </c:pt>
                <c:pt idx="781">
                  <c:v>0.27178400000000003</c:v>
                </c:pt>
                <c:pt idx="782">
                  <c:v>0.26989400000000002</c:v>
                </c:pt>
                <c:pt idx="783">
                  <c:v>0.27051900000000001</c:v>
                </c:pt>
                <c:pt idx="784">
                  <c:v>0.259633</c:v>
                </c:pt>
                <c:pt idx="785">
                  <c:v>0.26790700000000001</c:v>
                </c:pt>
                <c:pt idx="786">
                  <c:v>0.27453499999999997</c:v>
                </c:pt>
                <c:pt idx="787">
                  <c:v>0.26874500000000001</c:v>
                </c:pt>
                <c:pt idx="788">
                  <c:v>0.24929799999999999</c:v>
                </c:pt>
                <c:pt idx="789">
                  <c:v>0.24327500000000002</c:v>
                </c:pt>
                <c:pt idx="790">
                  <c:v>0.25039899999999998</c:v>
                </c:pt>
                <c:pt idx="792">
                  <c:v>0.24854199999999999</c:v>
                </c:pt>
                <c:pt idx="793">
                  <c:v>0.25282399999999999</c:v>
                </c:pt>
                <c:pt idx="794">
                  <c:v>0.25700099999999998</c:v>
                </c:pt>
                <c:pt idx="795">
                  <c:v>0.26099800000000001</c:v>
                </c:pt>
                <c:pt idx="796">
                  <c:v>0.25376700000000002</c:v>
                </c:pt>
                <c:pt idx="797">
                  <c:v>0.22962199999999999</c:v>
                </c:pt>
                <c:pt idx="798">
                  <c:v>0.22957799999999998</c:v>
                </c:pt>
                <c:pt idx="799">
                  <c:v>0.22421199999999999</c:v>
                </c:pt>
                <c:pt idx="800">
                  <c:v>0.22459299999999999</c:v>
                </c:pt>
                <c:pt idx="801">
                  <c:v>0.222521</c:v>
                </c:pt>
                <c:pt idx="802">
                  <c:v>0.21673400000000001</c:v>
                </c:pt>
                <c:pt idx="803">
                  <c:v>0.22838700000000001</c:v>
                </c:pt>
                <c:pt idx="804">
                  <c:v>0.22196300000000002</c:v>
                </c:pt>
                <c:pt idx="805">
                  <c:v>0.225665</c:v>
                </c:pt>
                <c:pt idx="806">
                  <c:v>0.237368</c:v>
                </c:pt>
                <c:pt idx="807">
                  <c:v>0.25375900000000001</c:v>
                </c:pt>
                <c:pt idx="808">
                  <c:v>0.25622499999999998</c:v>
                </c:pt>
                <c:pt idx="809">
                  <c:v>0.25389600000000001</c:v>
                </c:pt>
                <c:pt idx="810">
                  <c:v>0.269513</c:v>
                </c:pt>
                <c:pt idx="812">
                  <c:v>0.26138100000000003</c:v>
                </c:pt>
                <c:pt idx="813">
                  <c:v>0.24983799999999998</c:v>
                </c:pt>
                <c:pt idx="814">
                  <c:v>0.243976</c:v>
                </c:pt>
                <c:pt idx="815">
                  <c:v>0.240427</c:v>
                </c:pt>
                <c:pt idx="816">
                  <c:v>0.24710699999999999</c:v>
                </c:pt>
                <c:pt idx="817">
                  <c:v>0.24959900000000002</c:v>
                </c:pt>
                <c:pt idx="818">
                  <c:v>0.25305</c:v>
                </c:pt>
                <c:pt idx="819">
                  <c:v>0.27090199999999998</c:v>
                </c:pt>
                <c:pt idx="820">
                  <c:v>0.27426899999999999</c:v>
                </c:pt>
                <c:pt idx="821">
                  <c:v>0.26626699999999998</c:v>
                </c:pt>
                <c:pt idx="822">
                  <c:v>0.24934000000000001</c:v>
                </c:pt>
                <c:pt idx="823">
                  <c:v>0.24908000000000002</c:v>
                </c:pt>
                <c:pt idx="824">
                  <c:v>0.222938</c:v>
                </c:pt>
                <c:pt idx="825">
                  <c:v>0.22221900000000003</c:v>
                </c:pt>
                <c:pt idx="826">
                  <c:v>0.223494</c:v>
                </c:pt>
                <c:pt idx="827">
                  <c:v>0.20838899999999999</c:v>
                </c:pt>
                <c:pt idx="828">
                  <c:v>0.200963</c:v>
                </c:pt>
                <c:pt idx="829">
                  <c:v>0.21052600000000002</c:v>
                </c:pt>
                <c:pt idx="830">
                  <c:v>0.20746900000000001</c:v>
                </c:pt>
                <c:pt idx="831">
                  <c:v>0.184972</c:v>
                </c:pt>
                <c:pt idx="832">
                  <c:v>0.175316</c:v>
                </c:pt>
                <c:pt idx="833">
                  <c:v>0.176175</c:v>
                </c:pt>
                <c:pt idx="834">
                  <c:v>0.18253900000000001</c:v>
                </c:pt>
                <c:pt idx="835">
                  <c:v>0.18922899999999998</c:v>
                </c:pt>
                <c:pt idx="837">
                  <c:v>0.20499300000000001</c:v>
                </c:pt>
                <c:pt idx="838">
                  <c:v>0.21504300000000001</c:v>
                </c:pt>
                <c:pt idx="839">
                  <c:v>0.20493400000000001</c:v>
                </c:pt>
                <c:pt idx="840">
                  <c:v>0.202624</c:v>
                </c:pt>
                <c:pt idx="841">
                  <c:v>0.21238299999999999</c:v>
                </c:pt>
                <c:pt idx="842">
                  <c:v>0.216832</c:v>
                </c:pt>
                <c:pt idx="843">
                  <c:v>0.201873</c:v>
                </c:pt>
                <c:pt idx="844">
                  <c:v>0.195577</c:v>
                </c:pt>
                <c:pt idx="845">
                  <c:v>0.18116900000000002</c:v>
                </c:pt>
                <c:pt idx="846">
                  <c:v>0.17691199999999999</c:v>
                </c:pt>
                <c:pt idx="847">
                  <c:v>0.17318899999999998</c:v>
                </c:pt>
                <c:pt idx="848">
                  <c:v>0.17080100000000001</c:v>
                </c:pt>
                <c:pt idx="849">
                  <c:v>0.16631900000000002</c:v>
                </c:pt>
                <c:pt idx="850">
                  <c:v>0.15779699999999999</c:v>
                </c:pt>
                <c:pt idx="851">
                  <c:v>0.16517299999999999</c:v>
                </c:pt>
                <c:pt idx="852">
                  <c:v>0.16620499999999999</c:v>
                </c:pt>
                <c:pt idx="853">
                  <c:v>0.17890499999999998</c:v>
                </c:pt>
                <c:pt idx="854">
                  <c:v>0.212726</c:v>
                </c:pt>
                <c:pt idx="855">
                  <c:v>0.22499199999999997</c:v>
                </c:pt>
                <c:pt idx="856">
                  <c:v>0.21999199999999999</c:v>
                </c:pt>
                <c:pt idx="857">
                  <c:v>0.20959</c:v>
                </c:pt>
                <c:pt idx="858">
                  <c:v>0.206786</c:v>
                </c:pt>
                <c:pt idx="859">
                  <c:v>0.21032000000000001</c:v>
                </c:pt>
                <c:pt idx="860">
                  <c:v>0.21446400000000002</c:v>
                </c:pt>
                <c:pt idx="861">
                  <c:v>0.21784300000000001</c:v>
                </c:pt>
                <c:pt idx="862">
                  <c:v>0.23728100000000002</c:v>
                </c:pt>
                <c:pt idx="863">
                  <c:v>0.23939099999999999</c:v>
                </c:pt>
                <c:pt idx="864">
                  <c:v>0.23909400000000003</c:v>
                </c:pt>
                <c:pt idx="865">
                  <c:v>0.24667500000000001</c:v>
                </c:pt>
                <c:pt idx="866">
                  <c:v>0.25104399999999999</c:v>
                </c:pt>
                <c:pt idx="867">
                  <c:v>0.24260999999999999</c:v>
                </c:pt>
                <c:pt idx="868">
                  <c:v>0.24285599999999999</c:v>
                </c:pt>
                <c:pt idx="869">
                  <c:v>0.24302299999999999</c:v>
                </c:pt>
                <c:pt idx="870">
                  <c:v>0.24218599999999998</c:v>
                </c:pt>
                <c:pt idx="871">
                  <c:v>0.23783200000000002</c:v>
                </c:pt>
                <c:pt idx="872">
                  <c:v>0.23808599999999999</c:v>
                </c:pt>
                <c:pt idx="873">
                  <c:v>0.24299399999999999</c:v>
                </c:pt>
                <c:pt idx="874">
                  <c:v>0.250415</c:v>
                </c:pt>
                <c:pt idx="875">
                  <c:v>0.26379799999999998</c:v>
                </c:pt>
                <c:pt idx="876">
                  <c:v>0.26116200000000001</c:v>
                </c:pt>
                <c:pt idx="877">
                  <c:v>0.25904299999999997</c:v>
                </c:pt>
                <c:pt idx="878">
                  <c:v>0.25275799999999998</c:v>
                </c:pt>
                <c:pt idx="879">
                  <c:v>0.25302399999999997</c:v>
                </c:pt>
                <c:pt idx="880">
                  <c:v>0.25629999999999997</c:v>
                </c:pt>
                <c:pt idx="881">
                  <c:v>0.25548599999999999</c:v>
                </c:pt>
                <c:pt idx="882">
                  <c:v>0.25026399999999999</c:v>
                </c:pt>
                <c:pt idx="883">
                  <c:v>0.27470899999999998</c:v>
                </c:pt>
                <c:pt idx="884">
                  <c:v>0.28393699999999999</c:v>
                </c:pt>
                <c:pt idx="885">
                  <c:v>0.268511</c:v>
                </c:pt>
                <c:pt idx="886">
                  <c:v>0.27429200000000004</c:v>
                </c:pt>
                <c:pt idx="887">
                  <c:v>0.28769600000000001</c:v>
                </c:pt>
                <c:pt idx="888">
                  <c:v>0.27293899999999999</c:v>
                </c:pt>
                <c:pt idx="889">
                  <c:v>0.28312899999999996</c:v>
                </c:pt>
                <c:pt idx="890">
                  <c:v>0.29026399999999997</c:v>
                </c:pt>
                <c:pt idx="892">
                  <c:v>0.29858799999999996</c:v>
                </c:pt>
                <c:pt idx="893">
                  <c:v>0.29324100000000003</c:v>
                </c:pt>
                <c:pt idx="894">
                  <c:v>0.29503699999999999</c:v>
                </c:pt>
                <c:pt idx="895">
                  <c:v>0.28970499999999999</c:v>
                </c:pt>
                <c:pt idx="896">
                  <c:v>0.28639500000000001</c:v>
                </c:pt>
                <c:pt idx="897">
                  <c:v>0.28965599999999997</c:v>
                </c:pt>
                <c:pt idx="898">
                  <c:v>0.29374600000000001</c:v>
                </c:pt>
                <c:pt idx="899">
                  <c:v>0.302234</c:v>
                </c:pt>
                <c:pt idx="900">
                  <c:v>0.29581199999999996</c:v>
                </c:pt>
                <c:pt idx="901">
                  <c:v>0.29695100000000002</c:v>
                </c:pt>
                <c:pt idx="902">
                  <c:v>0.29256300000000002</c:v>
                </c:pt>
                <c:pt idx="903">
                  <c:v>0.29700100000000001</c:v>
                </c:pt>
                <c:pt idx="904">
                  <c:v>0.301429</c:v>
                </c:pt>
                <c:pt idx="905">
                  <c:v>0.29439799999999999</c:v>
                </c:pt>
                <c:pt idx="906">
                  <c:v>0.27876000000000001</c:v>
                </c:pt>
                <c:pt idx="907">
                  <c:v>0.28257300000000002</c:v>
                </c:pt>
                <c:pt idx="908">
                  <c:v>0.29182900000000001</c:v>
                </c:pt>
                <c:pt idx="909">
                  <c:v>0.29292800000000002</c:v>
                </c:pt>
                <c:pt idx="910">
                  <c:v>0.29974200000000001</c:v>
                </c:pt>
                <c:pt idx="911">
                  <c:v>0.29919799999999996</c:v>
                </c:pt>
                <c:pt idx="912">
                  <c:v>0.30387900000000001</c:v>
                </c:pt>
                <c:pt idx="913">
                  <c:v>0.30534600000000001</c:v>
                </c:pt>
                <c:pt idx="914">
                  <c:v>0.30996699999999999</c:v>
                </c:pt>
                <c:pt idx="915">
                  <c:v>0.31168499999999999</c:v>
                </c:pt>
                <c:pt idx="916">
                  <c:v>0.29895700000000003</c:v>
                </c:pt>
                <c:pt idx="917">
                  <c:v>0.30497099999999999</c:v>
                </c:pt>
                <c:pt idx="918">
                  <c:v>0.30286299999999999</c:v>
                </c:pt>
                <c:pt idx="919">
                  <c:v>0.28968900000000003</c:v>
                </c:pt>
                <c:pt idx="920">
                  <c:v>0.29499400000000003</c:v>
                </c:pt>
                <c:pt idx="921">
                  <c:v>0.29570099999999999</c:v>
                </c:pt>
                <c:pt idx="922">
                  <c:v>0.29264000000000001</c:v>
                </c:pt>
                <c:pt idx="923">
                  <c:v>0.29819800000000002</c:v>
                </c:pt>
                <c:pt idx="924">
                  <c:v>0.30176400000000003</c:v>
                </c:pt>
                <c:pt idx="925">
                  <c:v>0.27196000000000004</c:v>
                </c:pt>
                <c:pt idx="926">
                  <c:v>0.290771</c:v>
                </c:pt>
                <c:pt idx="927">
                  <c:v>0.311365</c:v>
                </c:pt>
                <c:pt idx="928">
                  <c:v>0.31340000000000001</c:v>
                </c:pt>
                <c:pt idx="930">
                  <c:v>0.31104599999999999</c:v>
                </c:pt>
                <c:pt idx="931">
                  <c:v>0.308257</c:v>
                </c:pt>
                <c:pt idx="932">
                  <c:v>0.31725999999999999</c:v>
                </c:pt>
                <c:pt idx="933">
                  <c:v>0.32313400000000003</c:v>
                </c:pt>
                <c:pt idx="934">
                  <c:v>0.31764399999999998</c:v>
                </c:pt>
                <c:pt idx="935">
                  <c:v>0.31731000000000004</c:v>
                </c:pt>
                <c:pt idx="936">
                  <c:v>0.312668</c:v>
                </c:pt>
                <c:pt idx="937">
                  <c:v>0.320073</c:v>
                </c:pt>
                <c:pt idx="938">
                  <c:v>0.33173499999999995</c:v>
                </c:pt>
                <c:pt idx="939">
                  <c:v>0.33041999999999999</c:v>
                </c:pt>
                <c:pt idx="940">
                  <c:v>0.33010300000000004</c:v>
                </c:pt>
                <c:pt idx="941">
                  <c:v>0.33430599999999999</c:v>
                </c:pt>
                <c:pt idx="942">
                  <c:v>0.34670200000000001</c:v>
                </c:pt>
                <c:pt idx="943">
                  <c:v>0.34317799999999998</c:v>
                </c:pt>
                <c:pt idx="944">
                  <c:v>0.34513599999999994</c:v>
                </c:pt>
                <c:pt idx="945">
                  <c:v>0.34895400000000004</c:v>
                </c:pt>
                <c:pt idx="946">
                  <c:v>0.35754900000000001</c:v>
                </c:pt>
                <c:pt idx="947">
                  <c:v>0.34888199999999997</c:v>
                </c:pt>
                <c:pt idx="948">
                  <c:v>0.35007500000000003</c:v>
                </c:pt>
                <c:pt idx="949">
                  <c:v>0.34933500000000001</c:v>
                </c:pt>
                <c:pt idx="950">
                  <c:v>0.35078100000000001</c:v>
                </c:pt>
                <c:pt idx="951">
                  <c:v>0.36221999999999999</c:v>
                </c:pt>
                <c:pt idx="952">
                  <c:v>0.364788</c:v>
                </c:pt>
                <c:pt idx="953">
                  <c:v>0.35841200000000001</c:v>
                </c:pt>
                <c:pt idx="954">
                  <c:v>0.35582900000000001</c:v>
                </c:pt>
                <c:pt idx="955">
                  <c:v>0.35399000000000003</c:v>
                </c:pt>
                <c:pt idx="956">
                  <c:v>0.366012</c:v>
                </c:pt>
                <c:pt idx="957">
                  <c:v>0.36971699999999996</c:v>
                </c:pt>
                <c:pt idx="958">
                  <c:v>0.37084299999999998</c:v>
                </c:pt>
                <c:pt idx="959">
                  <c:v>0.36403599999999997</c:v>
                </c:pt>
                <c:pt idx="960">
                  <c:v>0.36634500000000003</c:v>
                </c:pt>
                <c:pt idx="961">
                  <c:v>0.36259599999999997</c:v>
                </c:pt>
                <c:pt idx="962">
                  <c:v>0.37573200000000001</c:v>
                </c:pt>
                <c:pt idx="963">
                  <c:v>0.37548000000000004</c:v>
                </c:pt>
                <c:pt idx="964">
                  <c:v>0.38174999999999998</c:v>
                </c:pt>
                <c:pt idx="965">
                  <c:v>0.37170000000000003</c:v>
                </c:pt>
                <c:pt idx="966">
                  <c:v>0.36619999999999997</c:v>
                </c:pt>
                <c:pt idx="967">
                  <c:v>0.35321599999999997</c:v>
                </c:pt>
                <c:pt idx="968">
                  <c:v>0.34334300000000001</c:v>
                </c:pt>
                <c:pt idx="969">
                  <c:v>0.33732899999999999</c:v>
                </c:pt>
                <c:pt idx="970">
                  <c:v>0.33814300000000003</c:v>
                </c:pt>
                <c:pt idx="971">
                  <c:v>0.34137999999999996</c:v>
                </c:pt>
                <c:pt idx="972">
                  <c:v>0.347493</c:v>
                </c:pt>
                <c:pt idx="973">
                  <c:v>0.35148400000000002</c:v>
                </c:pt>
                <c:pt idx="974">
                  <c:v>0.36012</c:v>
                </c:pt>
                <c:pt idx="975">
                  <c:v>0.35159300000000004</c:v>
                </c:pt>
                <c:pt idx="976">
                  <c:v>0.35231299999999999</c:v>
                </c:pt>
                <c:pt idx="977">
                  <c:v>0.35749499999999995</c:v>
                </c:pt>
                <c:pt idx="978">
                  <c:v>0.36011400000000005</c:v>
                </c:pt>
                <c:pt idx="979">
                  <c:v>0.34175699999999998</c:v>
                </c:pt>
                <c:pt idx="980">
                  <c:v>0.34262199999999998</c:v>
                </c:pt>
                <c:pt idx="981">
                  <c:v>0.348472</c:v>
                </c:pt>
                <c:pt idx="982">
                  <c:v>0.35614600000000002</c:v>
                </c:pt>
                <c:pt idx="983">
                  <c:v>0.37542900000000001</c:v>
                </c:pt>
                <c:pt idx="984">
                  <c:v>0.37735300000000005</c:v>
                </c:pt>
                <c:pt idx="985">
                  <c:v>0.37540999999999997</c:v>
                </c:pt>
                <c:pt idx="986">
                  <c:v>0.38261899999999999</c:v>
                </c:pt>
                <c:pt idx="987">
                  <c:v>0.37848500000000002</c:v>
                </c:pt>
                <c:pt idx="988">
                  <c:v>0.37540999999999997</c:v>
                </c:pt>
                <c:pt idx="989">
                  <c:v>0.37443199999999999</c:v>
                </c:pt>
                <c:pt idx="990">
                  <c:v>0.37699100000000002</c:v>
                </c:pt>
                <c:pt idx="991">
                  <c:v>0.37792299999999995</c:v>
                </c:pt>
                <c:pt idx="992">
                  <c:v>0.38815100000000002</c:v>
                </c:pt>
                <c:pt idx="994">
                  <c:v>0.388324</c:v>
                </c:pt>
                <c:pt idx="995">
                  <c:v>0.38082199999999999</c:v>
                </c:pt>
                <c:pt idx="996">
                  <c:v>0.37180300000000005</c:v>
                </c:pt>
                <c:pt idx="997">
                  <c:v>0.37922299999999998</c:v>
                </c:pt>
                <c:pt idx="998">
                  <c:v>0.38246699999999995</c:v>
                </c:pt>
                <c:pt idx="999">
                  <c:v>0.37577300000000002</c:v>
                </c:pt>
                <c:pt idx="1000">
                  <c:v>0.35309199999999996</c:v>
                </c:pt>
                <c:pt idx="1001">
                  <c:v>0.36382700000000001</c:v>
                </c:pt>
                <c:pt idx="1002">
                  <c:v>0.376025</c:v>
                </c:pt>
                <c:pt idx="1003">
                  <c:v>0.36660600000000004</c:v>
                </c:pt>
                <c:pt idx="1004">
                  <c:v>0.35804799999999998</c:v>
                </c:pt>
                <c:pt idx="1005">
                  <c:v>0.36835700000000005</c:v>
                </c:pt>
                <c:pt idx="1006">
                  <c:v>0.37355200000000005</c:v>
                </c:pt>
                <c:pt idx="1007">
                  <c:v>0.35982799999999998</c:v>
                </c:pt>
                <c:pt idx="1008">
                  <c:v>0.36370600000000003</c:v>
                </c:pt>
                <c:pt idx="1009">
                  <c:v>0.352435</c:v>
                </c:pt>
                <c:pt idx="1010">
                  <c:v>0.35702</c:v>
                </c:pt>
                <c:pt idx="1011">
                  <c:v>0.34074199999999999</c:v>
                </c:pt>
                <c:pt idx="1012">
                  <c:v>0.33709600000000001</c:v>
                </c:pt>
                <c:pt idx="1013">
                  <c:v>0.33393099999999998</c:v>
                </c:pt>
                <c:pt idx="1014">
                  <c:v>0.33537799999999995</c:v>
                </c:pt>
                <c:pt idx="1015">
                  <c:v>0.32954500000000003</c:v>
                </c:pt>
                <c:pt idx="1016">
                  <c:v>0.33352699999999996</c:v>
                </c:pt>
                <c:pt idx="1017">
                  <c:v>0.33189000000000002</c:v>
                </c:pt>
                <c:pt idx="1018">
                  <c:v>0.35003999999999996</c:v>
                </c:pt>
                <c:pt idx="1019">
                  <c:v>0.34632599999999997</c:v>
                </c:pt>
                <c:pt idx="1020">
                  <c:v>0.346661</c:v>
                </c:pt>
                <c:pt idx="1021">
                  <c:v>0.35582200000000003</c:v>
                </c:pt>
                <c:pt idx="1022">
                  <c:v>0.35172100000000001</c:v>
                </c:pt>
                <c:pt idx="1024">
                  <c:v>0.356541</c:v>
                </c:pt>
                <c:pt idx="1025">
                  <c:v>0.37321700000000002</c:v>
                </c:pt>
                <c:pt idx="1026">
                  <c:v>0.37447400000000003</c:v>
                </c:pt>
                <c:pt idx="1027">
                  <c:v>0.363043</c:v>
                </c:pt>
                <c:pt idx="1028">
                  <c:v>0.36718899999999999</c:v>
                </c:pt>
                <c:pt idx="1029">
                  <c:v>0.36202199999999995</c:v>
                </c:pt>
                <c:pt idx="1030">
                  <c:v>0.38103700000000001</c:v>
                </c:pt>
                <c:pt idx="1031">
                  <c:v>0.39301799999999998</c:v>
                </c:pt>
                <c:pt idx="1032">
                  <c:v>0.40101300000000001</c:v>
                </c:pt>
                <c:pt idx="1033">
                  <c:v>0.40584300000000001</c:v>
                </c:pt>
                <c:pt idx="1034">
                  <c:v>0.42090200000000005</c:v>
                </c:pt>
                <c:pt idx="1035">
                  <c:v>0.41198999999999997</c:v>
                </c:pt>
                <c:pt idx="1036">
                  <c:v>0.40430300000000002</c:v>
                </c:pt>
                <c:pt idx="1037">
                  <c:v>0.40205599999999997</c:v>
                </c:pt>
                <c:pt idx="1038">
                  <c:v>0.41331699999999999</c:v>
                </c:pt>
                <c:pt idx="1039">
                  <c:v>0.40967799999999999</c:v>
                </c:pt>
                <c:pt idx="1040">
                  <c:v>0.39891500000000002</c:v>
                </c:pt>
                <c:pt idx="1041">
                  <c:v>0.39696599999999999</c:v>
                </c:pt>
                <c:pt idx="1042">
                  <c:v>0.40974400000000005</c:v>
                </c:pt>
                <c:pt idx="1043">
                  <c:v>0.40756500000000001</c:v>
                </c:pt>
                <c:pt idx="1044">
                  <c:v>0.41035299999999997</c:v>
                </c:pt>
                <c:pt idx="1045">
                  <c:v>0.42803400000000003</c:v>
                </c:pt>
                <c:pt idx="1046">
                  <c:v>0.404084</c:v>
                </c:pt>
                <c:pt idx="1047">
                  <c:v>0.37346099999999999</c:v>
                </c:pt>
                <c:pt idx="1049">
                  <c:v>0.35811999999999999</c:v>
                </c:pt>
                <c:pt idx="1050">
                  <c:v>0.35204000000000002</c:v>
                </c:pt>
                <c:pt idx="1051">
                  <c:v>0.37333700000000003</c:v>
                </c:pt>
                <c:pt idx="1052">
                  <c:v>0.37863100000000005</c:v>
                </c:pt>
                <c:pt idx="1053">
                  <c:v>0.384046</c:v>
                </c:pt>
                <c:pt idx="1054">
                  <c:v>0.397594</c:v>
                </c:pt>
                <c:pt idx="1055">
                  <c:v>0.40635700000000002</c:v>
                </c:pt>
                <c:pt idx="1056">
                  <c:v>0.42320799999999997</c:v>
                </c:pt>
                <c:pt idx="1057">
                  <c:v>0.42456099999999997</c:v>
                </c:pt>
                <c:pt idx="1058">
                  <c:v>0.42837800000000004</c:v>
                </c:pt>
                <c:pt idx="1059">
                  <c:v>0.42349999999999999</c:v>
                </c:pt>
                <c:pt idx="1060">
                  <c:v>0.42870800000000003</c:v>
                </c:pt>
                <c:pt idx="1061">
                  <c:v>0.42350199999999999</c:v>
                </c:pt>
                <c:pt idx="1062">
                  <c:v>0.43886400000000003</c:v>
                </c:pt>
                <c:pt idx="1063">
                  <c:v>0.44274999999999998</c:v>
                </c:pt>
                <c:pt idx="1064">
                  <c:v>0.43725000000000003</c:v>
                </c:pt>
                <c:pt idx="1065">
                  <c:v>0.429033</c:v>
                </c:pt>
                <c:pt idx="1066">
                  <c:v>0.43524299999999999</c:v>
                </c:pt>
                <c:pt idx="1067">
                  <c:v>0.442577</c:v>
                </c:pt>
                <c:pt idx="1069">
                  <c:v>0.42381000000000002</c:v>
                </c:pt>
                <c:pt idx="1070">
                  <c:v>0.423705</c:v>
                </c:pt>
                <c:pt idx="1071">
                  <c:v>0.420462</c:v>
                </c:pt>
                <c:pt idx="1072">
                  <c:v>0.40768099999999996</c:v>
                </c:pt>
                <c:pt idx="1073">
                  <c:v>0.42286400000000002</c:v>
                </c:pt>
                <c:pt idx="1074">
                  <c:v>0.421377</c:v>
                </c:pt>
                <c:pt idx="1075">
                  <c:v>0.43423499999999998</c:v>
                </c:pt>
                <c:pt idx="1076">
                  <c:v>0.450546</c:v>
                </c:pt>
                <c:pt idx="1077">
                  <c:v>0.45632399999999995</c:v>
                </c:pt>
                <c:pt idx="1078">
                  <c:v>0.46456800000000004</c:v>
                </c:pt>
                <c:pt idx="1079">
                  <c:v>0.463063</c:v>
                </c:pt>
                <c:pt idx="1080">
                  <c:v>0.45780399999999999</c:v>
                </c:pt>
                <c:pt idx="1081">
                  <c:v>0.47471400000000002</c:v>
                </c:pt>
                <c:pt idx="1082">
                  <c:v>0.47478200000000004</c:v>
                </c:pt>
                <c:pt idx="1083">
                  <c:v>0.47647100000000003</c:v>
                </c:pt>
                <c:pt idx="1084">
                  <c:v>0.48002499999999998</c:v>
                </c:pt>
                <c:pt idx="1085">
                  <c:v>0.47716200000000003</c:v>
                </c:pt>
                <c:pt idx="1086">
                  <c:v>0.485068</c:v>
                </c:pt>
                <c:pt idx="1087">
                  <c:v>0.48030900000000004</c:v>
                </c:pt>
                <c:pt idx="1088">
                  <c:v>0.48299999999999998</c:v>
                </c:pt>
                <c:pt idx="1089">
                  <c:v>0.48507800000000001</c:v>
                </c:pt>
                <c:pt idx="1090">
                  <c:v>0.48307299999999997</c:v>
                </c:pt>
                <c:pt idx="1091">
                  <c:v>0.48103099999999999</c:v>
                </c:pt>
                <c:pt idx="1092">
                  <c:v>0.49303900000000001</c:v>
                </c:pt>
                <c:pt idx="1093">
                  <c:v>0.48932400000000004</c:v>
                </c:pt>
                <c:pt idx="1094">
                  <c:v>0.487458</c:v>
                </c:pt>
                <c:pt idx="1095">
                  <c:v>0.49687399999999998</c:v>
                </c:pt>
                <c:pt idx="1096">
                  <c:v>0.50165399999999993</c:v>
                </c:pt>
                <c:pt idx="1097">
                  <c:v>0.51209099999999996</c:v>
                </c:pt>
                <c:pt idx="1099">
                  <c:v>0.51010800000000001</c:v>
                </c:pt>
                <c:pt idx="1100">
                  <c:v>0.51765399999999995</c:v>
                </c:pt>
                <c:pt idx="1101">
                  <c:v>0.52564300000000008</c:v>
                </c:pt>
                <c:pt idx="1102">
                  <c:v>0.53380300000000003</c:v>
                </c:pt>
                <c:pt idx="1103">
                  <c:v>0.52767200000000003</c:v>
                </c:pt>
                <c:pt idx="1104">
                  <c:v>0.52726300000000004</c:v>
                </c:pt>
                <c:pt idx="1105">
                  <c:v>0.51842199999999994</c:v>
                </c:pt>
                <c:pt idx="1106">
                  <c:v>0.51705800000000002</c:v>
                </c:pt>
                <c:pt idx="1107">
                  <c:v>0.51162799999999997</c:v>
                </c:pt>
                <c:pt idx="1108">
                  <c:v>0.51793</c:v>
                </c:pt>
                <c:pt idx="1109">
                  <c:v>0.51773800000000003</c:v>
                </c:pt>
                <c:pt idx="1110">
                  <c:v>0.51435399999999998</c:v>
                </c:pt>
                <c:pt idx="1111">
                  <c:v>0.49267000000000005</c:v>
                </c:pt>
                <c:pt idx="1112">
                  <c:v>0.49874400000000002</c:v>
                </c:pt>
                <c:pt idx="1113">
                  <c:v>0.49879899999999999</c:v>
                </c:pt>
                <c:pt idx="1114">
                  <c:v>0.50694600000000001</c:v>
                </c:pt>
                <c:pt idx="1115">
                  <c:v>0.522366</c:v>
                </c:pt>
                <c:pt idx="1116">
                  <c:v>0.53524799999999995</c:v>
                </c:pt>
                <c:pt idx="1117">
                  <c:v>0.52990099999999996</c:v>
                </c:pt>
                <c:pt idx="1118">
                  <c:v>0.53174699999999997</c:v>
                </c:pt>
                <c:pt idx="1119">
                  <c:v>0.54001100000000002</c:v>
                </c:pt>
                <c:pt idx="1120">
                  <c:v>0.54408999999999996</c:v>
                </c:pt>
                <c:pt idx="1121">
                  <c:v>0.54783700000000002</c:v>
                </c:pt>
                <c:pt idx="1122">
                  <c:v>0.53801299999999996</c:v>
                </c:pt>
                <c:pt idx="1123">
                  <c:v>0.54334400000000005</c:v>
                </c:pt>
                <c:pt idx="1124">
                  <c:v>0.54543300000000006</c:v>
                </c:pt>
                <c:pt idx="1125">
                  <c:v>0.54702099999999998</c:v>
                </c:pt>
                <c:pt idx="1126">
                  <c:v>0.568909</c:v>
                </c:pt>
                <c:pt idx="1127">
                  <c:v>0.57222000000000006</c:v>
                </c:pt>
                <c:pt idx="1128">
                  <c:v>0.57012399999999996</c:v>
                </c:pt>
                <c:pt idx="1129">
                  <c:v>0.56980200000000003</c:v>
                </c:pt>
                <c:pt idx="1130">
                  <c:v>0.57494000000000001</c:v>
                </c:pt>
                <c:pt idx="1131">
                  <c:v>0.57835199999999998</c:v>
                </c:pt>
                <c:pt idx="1132">
                  <c:v>0.58480799999999999</c:v>
                </c:pt>
                <c:pt idx="1133">
                  <c:v>0.58124500000000001</c:v>
                </c:pt>
                <c:pt idx="1134">
                  <c:v>0.58404999999999996</c:v>
                </c:pt>
                <c:pt idx="1135">
                  <c:v>0.58438699999999999</c:v>
                </c:pt>
                <c:pt idx="1136">
                  <c:v>0.58678799999999998</c:v>
                </c:pt>
                <c:pt idx="1137">
                  <c:v>0.58751500000000001</c:v>
                </c:pt>
                <c:pt idx="1138">
                  <c:v>0.58341299999999996</c:v>
                </c:pt>
                <c:pt idx="1139">
                  <c:v>0.57593099999999997</c:v>
                </c:pt>
                <c:pt idx="1140">
                  <c:v>0.58540799999999993</c:v>
                </c:pt>
                <c:pt idx="1141">
                  <c:v>0.57014600000000004</c:v>
                </c:pt>
                <c:pt idx="1142">
                  <c:v>0.56171700000000002</c:v>
                </c:pt>
                <c:pt idx="1143">
                  <c:v>0.55386400000000002</c:v>
                </c:pt>
                <c:pt idx="1144">
                  <c:v>0.55216500000000002</c:v>
                </c:pt>
                <c:pt idx="1145">
                  <c:v>0.51739500000000005</c:v>
                </c:pt>
                <c:pt idx="1146">
                  <c:v>0.50855499999999998</c:v>
                </c:pt>
                <c:pt idx="1147">
                  <c:v>0.52002000000000004</c:v>
                </c:pt>
                <c:pt idx="1148">
                  <c:v>0.52925699999999998</c:v>
                </c:pt>
                <c:pt idx="1149">
                  <c:v>0.53530299999999997</c:v>
                </c:pt>
                <c:pt idx="1151">
                  <c:v>0.53218699999999997</c:v>
                </c:pt>
                <c:pt idx="1152">
                  <c:v>0.52132400000000001</c:v>
                </c:pt>
                <c:pt idx="1153">
                  <c:v>0.52795700000000001</c:v>
                </c:pt>
                <c:pt idx="1154">
                  <c:v>0.53846700000000003</c:v>
                </c:pt>
                <c:pt idx="1155">
                  <c:v>0.54931200000000002</c:v>
                </c:pt>
                <c:pt idx="1156">
                  <c:v>0.54475499999999999</c:v>
                </c:pt>
                <c:pt idx="1157">
                  <c:v>0.54043600000000003</c:v>
                </c:pt>
                <c:pt idx="1158">
                  <c:v>0.54796100000000003</c:v>
                </c:pt>
                <c:pt idx="1159">
                  <c:v>0.54930100000000004</c:v>
                </c:pt>
                <c:pt idx="1160">
                  <c:v>0.530416</c:v>
                </c:pt>
                <c:pt idx="1161">
                  <c:v>0.51611699999999994</c:v>
                </c:pt>
                <c:pt idx="1162">
                  <c:v>0.51934600000000009</c:v>
                </c:pt>
                <c:pt idx="1163">
                  <c:v>0.53174900000000003</c:v>
                </c:pt>
                <c:pt idx="1164">
                  <c:v>0.53526499999999999</c:v>
                </c:pt>
                <c:pt idx="1165">
                  <c:v>0.54896500000000004</c:v>
                </c:pt>
                <c:pt idx="1166">
                  <c:v>0.55537000000000003</c:v>
                </c:pt>
                <c:pt idx="1167">
                  <c:v>0.56216999999999995</c:v>
                </c:pt>
                <c:pt idx="1168">
                  <c:v>0.56401600000000007</c:v>
                </c:pt>
                <c:pt idx="1169">
                  <c:v>0.57159000000000004</c:v>
                </c:pt>
                <c:pt idx="1170">
                  <c:v>0.573716</c:v>
                </c:pt>
                <c:pt idx="1171">
                  <c:v>0.562635</c:v>
                </c:pt>
                <c:pt idx="1172">
                  <c:v>0.57068699999999994</c:v>
                </c:pt>
                <c:pt idx="1173">
                  <c:v>0.574013</c:v>
                </c:pt>
                <c:pt idx="1174">
                  <c:v>0.59470999999999996</c:v>
                </c:pt>
                <c:pt idx="1175">
                  <c:v>0.57770900000000003</c:v>
                </c:pt>
                <c:pt idx="1176">
                  <c:v>0.55970699999999995</c:v>
                </c:pt>
                <c:pt idx="1177">
                  <c:v>0.562029</c:v>
                </c:pt>
                <c:pt idx="1178">
                  <c:v>0.57997900000000002</c:v>
                </c:pt>
                <c:pt idx="1179">
                  <c:v>0.57779499999999995</c:v>
                </c:pt>
                <c:pt idx="1180">
                  <c:v>0.57213599999999998</c:v>
                </c:pt>
                <c:pt idx="1181">
                  <c:v>0.58547899999999997</c:v>
                </c:pt>
                <c:pt idx="1182">
                  <c:v>0.58380900000000002</c:v>
                </c:pt>
                <c:pt idx="1183">
                  <c:v>0.57956299999999994</c:v>
                </c:pt>
                <c:pt idx="1184">
                  <c:v>0.58792900000000003</c:v>
                </c:pt>
                <c:pt idx="1185">
                  <c:v>0.574627</c:v>
                </c:pt>
                <c:pt idx="1187">
                  <c:v>0.58485999999999994</c:v>
                </c:pt>
                <c:pt idx="1188">
                  <c:v>0.58345899999999995</c:v>
                </c:pt>
                <c:pt idx="1189">
                  <c:v>0.57653299999999996</c:v>
                </c:pt>
                <c:pt idx="1190">
                  <c:v>0.55385300000000004</c:v>
                </c:pt>
                <c:pt idx="1191">
                  <c:v>0.554114</c:v>
                </c:pt>
                <c:pt idx="1192">
                  <c:v>0.55737199999999998</c:v>
                </c:pt>
                <c:pt idx="1193">
                  <c:v>0.56505800000000006</c:v>
                </c:pt>
                <c:pt idx="1194">
                  <c:v>0.55269199999999996</c:v>
                </c:pt>
                <c:pt idx="1195">
                  <c:v>0.56908000000000003</c:v>
                </c:pt>
                <c:pt idx="1196">
                  <c:v>0.54486500000000004</c:v>
                </c:pt>
                <c:pt idx="1197">
                  <c:v>0.51832199999999995</c:v>
                </c:pt>
                <c:pt idx="1198">
                  <c:v>0.53678599999999999</c:v>
                </c:pt>
                <c:pt idx="1199">
                  <c:v>0.51906600000000003</c:v>
                </c:pt>
                <c:pt idx="1200">
                  <c:v>0.52986199999999994</c:v>
                </c:pt>
                <c:pt idx="1201">
                  <c:v>0.50650200000000001</c:v>
                </c:pt>
                <c:pt idx="1202">
                  <c:v>0.49831400000000003</c:v>
                </c:pt>
                <c:pt idx="1203">
                  <c:v>0.50913600000000003</c:v>
                </c:pt>
                <c:pt idx="1204">
                  <c:v>0.495535</c:v>
                </c:pt>
                <c:pt idx="1205">
                  <c:v>0.51717199999999997</c:v>
                </c:pt>
                <c:pt idx="1206">
                  <c:v>0.53149000000000002</c:v>
                </c:pt>
                <c:pt idx="1207">
                  <c:v>0.52660600000000002</c:v>
                </c:pt>
                <c:pt idx="1208">
                  <c:v>0.54904500000000001</c:v>
                </c:pt>
                <c:pt idx="1209">
                  <c:v>0.54848999999999992</c:v>
                </c:pt>
                <c:pt idx="1210">
                  <c:v>0.542821</c:v>
                </c:pt>
                <c:pt idx="1211">
                  <c:v>0.56355900000000003</c:v>
                </c:pt>
                <c:pt idx="1212">
                  <c:v>0.565747</c:v>
                </c:pt>
                <c:pt idx="1213">
                  <c:v>0.55471999999999999</c:v>
                </c:pt>
                <c:pt idx="1214">
                  <c:v>0.55471999999999999</c:v>
                </c:pt>
                <c:pt idx="1215">
                  <c:v>0.52988599999999997</c:v>
                </c:pt>
                <c:pt idx="1216">
                  <c:v>0.53966999999999998</c:v>
                </c:pt>
                <c:pt idx="1217">
                  <c:v>0.54682399999999998</c:v>
                </c:pt>
                <c:pt idx="1218">
                  <c:v>0.56374999999999997</c:v>
                </c:pt>
                <c:pt idx="1219">
                  <c:v>0.50372499999999998</c:v>
                </c:pt>
                <c:pt idx="1220">
                  <c:v>0.43314100000000005</c:v>
                </c:pt>
                <c:pt idx="1221">
                  <c:v>0.41250199999999998</c:v>
                </c:pt>
                <c:pt idx="1222">
                  <c:v>0.39071699999999998</c:v>
                </c:pt>
                <c:pt idx="1223">
                  <c:v>0.46610999999999997</c:v>
                </c:pt>
                <c:pt idx="1224">
                  <c:v>0.42210500000000001</c:v>
                </c:pt>
                <c:pt idx="1225">
                  <c:v>0.457507</c:v>
                </c:pt>
                <c:pt idx="1226">
                  <c:v>0.47472999999999999</c:v>
                </c:pt>
                <c:pt idx="1227">
                  <c:v>0.48717500000000002</c:v>
                </c:pt>
                <c:pt idx="1228">
                  <c:v>0.48957600000000001</c:v>
                </c:pt>
                <c:pt idx="1229">
                  <c:v>0.49489100000000003</c:v>
                </c:pt>
                <c:pt idx="1230">
                  <c:v>0.48352499999999998</c:v>
                </c:pt>
                <c:pt idx="1231">
                  <c:v>0.501884</c:v>
                </c:pt>
                <c:pt idx="1232">
                  <c:v>0.512185</c:v>
                </c:pt>
                <c:pt idx="1233">
                  <c:v>0.52793199999999996</c:v>
                </c:pt>
                <c:pt idx="1234">
                  <c:v>0.52688000000000001</c:v>
                </c:pt>
                <c:pt idx="1235">
                  <c:v>0.53232299999999999</c:v>
                </c:pt>
                <c:pt idx="1236">
                  <c:v>0.53701200000000004</c:v>
                </c:pt>
                <c:pt idx="1237">
                  <c:v>0.53498500000000004</c:v>
                </c:pt>
                <c:pt idx="1238">
                  <c:v>0.53213500000000002</c:v>
                </c:pt>
                <c:pt idx="1239">
                  <c:v>0.54671500000000006</c:v>
                </c:pt>
                <c:pt idx="1240">
                  <c:v>0.54189599999999993</c:v>
                </c:pt>
                <c:pt idx="1241">
                  <c:v>0.54320599999999997</c:v>
                </c:pt>
                <c:pt idx="1242">
                  <c:v>0.55472700000000008</c:v>
                </c:pt>
                <c:pt idx="1243">
                  <c:v>0.56046700000000005</c:v>
                </c:pt>
                <c:pt idx="1244">
                  <c:v>0.56687299999999996</c:v>
                </c:pt>
                <c:pt idx="1245">
                  <c:v>0.57765200000000005</c:v>
                </c:pt>
                <c:pt idx="1246">
                  <c:v>0.58288400000000007</c:v>
                </c:pt>
                <c:pt idx="1247">
                  <c:v>0.58755499999999994</c:v>
                </c:pt>
                <c:pt idx="1248">
                  <c:v>0.60022399999999998</c:v>
                </c:pt>
                <c:pt idx="1249">
                  <c:v>0.60482400000000003</c:v>
                </c:pt>
                <c:pt idx="1251">
                  <c:v>0.60999599999999998</c:v>
                </c:pt>
                <c:pt idx="1252">
                  <c:v>0.59662100000000007</c:v>
                </c:pt>
                <c:pt idx="1253">
                  <c:v>0.59753800000000001</c:v>
                </c:pt>
                <c:pt idx="1254">
                  <c:v>0.59914099999999992</c:v>
                </c:pt>
                <c:pt idx="1255">
                  <c:v>0.61107699999999998</c:v>
                </c:pt>
                <c:pt idx="1256">
                  <c:v>0.62317999999999996</c:v>
                </c:pt>
                <c:pt idx="1257">
                  <c:v>0.62407299999999999</c:v>
                </c:pt>
                <c:pt idx="1258">
                  <c:v>0.61956899999999993</c:v>
                </c:pt>
                <c:pt idx="1259">
                  <c:v>0.61737500000000001</c:v>
                </c:pt>
                <c:pt idx="1260">
                  <c:v>0.63059299999999996</c:v>
                </c:pt>
                <c:pt idx="1261">
                  <c:v>0.63292099999999996</c:v>
                </c:pt>
                <c:pt idx="1262">
                  <c:v>0.626888</c:v>
                </c:pt>
                <c:pt idx="1263">
                  <c:v>0.62770899999999996</c:v>
                </c:pt>
                <c:pt idx="1264">
                  <c:v>0.63307499999999994</c:v>
                </c:pt>
                <c:pt idx="1265">
                  <c:v>0.62978000000000001</c:v>
                </c:pt>
                <c:pt idx="1266">
                  <c:v>0.63290100000000005</c:v>
                </c:pt>
                <c:pt idx="1267">
                  <c:v>0.63894700000000004</c:v>
                </c:pt>
                <c:pt idx="1268">
                  <c:v>0.64460600000000001</c:v>
                </c:pt>
                <c:pt idx="1269">
                  <c:v>0.63772300000000004</c:v>
                </c:pt>
                <c:pt idx="1270">
                  <c:v>0.64169399999999999</c:v>
                </c:pt>
                <c:pt idx="1271">
                  <c:v>0.64001200000000003</c:v>
                </c:pt>
                <c:pt idx="1272">
                  <c:v>0.64115200000000006</c:v>
                </c:pt>
                <c:pt idx="1273">
                  <c:v>0.63782499999999998</c:v>
                </c:pt>
                <c:pt idx="1274">
                  <c:v>0.63730399999999998</c:v>
                </c:pt>
                <c:pt idx="1275">
                  <c:v>0.64421200000000001</c:v>
                </c:pt>
                <c:pt idx="1276">
                  <c:v>0.65096299999999996</c:v>
                </c:pt>
                <c:pt idx="1277">
                  <c:v>0.6415519999999999</c:v>
                </c:pt>
                <c:pt idx="1278">
                  <c:v>0.65302199999999999</c:v>
                </c:pt>
                <c:pt idx="1279">
                  <c:v>0.64933800000000008</c:v>
                </c:pt>
                <c:pt idx="1280">
                  <c:v>0.65952100000000002</c:v>
                </c:pt>
                <c:pt idx="1282">
                  <c:v>0.66029599999999999</c:v>
                </c:pt>
                <c:pt idx="1283">
                  <c:v>0.67046600000000001</c:v>
                </c:pt>
                <c:pt idx="1284">
                  <c:v>0.67058400000000007</c:v>
                </c:pt>
                <c:pt idx="1285">
                  <c:v>0.66960300000000006</c:v>
                </c:pt>
                <c:pt idx="1286">
                  <c:v>0.66239099999999995</c:v>
                </c:pt>
                <c:pt idx="1287">
                  <c:v>0.66663899999999998</c:v>
                </c:pt>
                <c:pt idx="1288">
                  <c:v>0.67343500000000001</c:v>
                </c:pt>
                <c:pt idx="1289">
                  <c:v>0.66978599999999999</c:v>
                </c:pt>
                <c:pt idx="1290">
                  <c:v>0.68063699999999994</c:v>
                </c:pt>
                <c:pt idx="1291">
                  <c:v>0.67169500000000004</c:v>
                </c:pt>
                <c:pt idx="1292">
                  <c:v>0.6778019999999999</c:v>
                </c:pt>
                <c:pt idx="1293">
                  <c:v>0.69225800000000004</c:v>
                </c:pt>
                <c:pt idx="1294">
                  <c:v>0.68775200000000003</c:v>
                </c:pt>
              </c:numCache>
            </c:numRef>
          </c:val>
          <c:smooth val="0"/>
          <c:extLst>
            <c:ext xmlns:c16="http://schemas.microsoft.com/office/drawing/2014/chart" uri="{C3380CC4-5D6E-409C-BE32-E72D297353CC}">
              <c16:uniqueId val="{00000003-074D-48A0-A462-3B64A187290B}"/>
            </c:ext>
          </c:extLst>
        </c:ser>
        <c:ser>
          <c:idx val="4"/>
          <c:order val="2"/>
          <c:tx>
            <c:strRef>
              <c:f>'5y'!$G$2</c:f>
              <c:strCache>
                <c:ptCount val="1"/>
                <c:pt idx="0">
                  <c:v>Gold</c:v>
                </c:pt>
              </c:strCache>
            </c:strRef>
          </c:tx>
          <c:spPr>
            <a:ln w="28575" cap="rnd">
              <a:solidFill>
                <a:srgbClr val="FFC000"/>
              </a:solidFill>
              <a:round/>
            </a:ln>
            <a:effectLst/>
          </c:spPr>
          <c:marker>
            <c:symbol val="none"/>
          </c:marker>
          <c:cat>
            <c:numRef>
              <c:f>'5y'!$B$3:$B$1297</c:f>
              <c:numCache>
                <c:formatCode>m/d/yyyy</c:formatCode>
                <c:ptCount val="1295"/>
                <c:pt idx="0">
                  <c:v>44032</c:v>
                </c:pt>
                <c:pt idx="1">
                  <c:v>44033</c:v>
                </c:pt>
                <c:pt idx="2">
                  <c:v>44034</c:v>
                </c:pt>
                <c:pt idx="3">
                  <c:v>44035</c:v>
                </c:pt>
                <c:pt idx="4">
                  <c:v>44036</c:v>
                </c:pt>
                <c:pt idx="5">
                  <c:v>44039</c:v>
                </c:pt>
                <c:pt idx="6">
                  <c:v>44040</c:v>
                </c:pt>
                <c:pt idx="7">
                  <c:v>44041</c:v>
                </c:pt>
                <c:pt idx="8">
                  <c:v>44042</c:v>
                </c:pt>
                <c:pt idx="9">
                  <c:v>44043</c:v>
                </c:pt>
                <c:pt idx="10">
                  <c:v>44046</c:v>
                </c:pt>
                <c:pt idx="11">
                  <c:v>44047</c:v>
                </c:pt>
                <c:pt idx="12">
                  <c:v>44048</c:v>
                </c:pt>
                <c:pt idx="13">
                  <c:v>44049</c:v>
                </c:pt>
                <c:pt idx="14">
                  <c:v>44050</c:v>
                </c:pt>
                <c:pt idx="15">
                  <c:v>44053</c:v>
                </c:pt>
                <c:pt idx="16">
                  <c:v>44054</c:v>
                </c:pt>
                <c:pt idx="17">
                  <c:v>44055</c:v>
                </c:pt>
                <c:pt idx="18">
                  <c:v>44056</c:v>
                </c:pt>
                <c:pt idx="19">
                  <c:v>44057</c:v>
                </c:pt>
                <c:pt idx="20">
                  <c:v>44060</c:v>
                </c:pt>
                <c:pt idx="21">
                  <c:v>44061</c:v>
                </c:pt>
                <c:pt idx="22">
                  <c:v>44062</c:v>
                </c:pt>
                <c:pt idx="23">
                  <c:v>44063</c:v>
                </c:pt>
                <c:pt idx="24">
                  <c:v>44064</c:v>
                </c:pt>
                <c:pt idx="25">
                  <c:v>44067</c:v>
                </c:pt>
                <c:pt idx="26">
                  <c:v>44068</c:v>
                </c:pt>
                <c:pt idx="27">
                  <c:v>44069</c:v>
                </c:pt>
                <c:pt idx="28">
                  <c:v>44070</c:v>
                </c:pt>
                <c:pt idx="29">
                  <c:v>44071</c:v>
                </c:pt>
                <c:pt idx="30">
                  <c:v>44074</c:v>
                </c:pt>
                <c:pt idx="31">
                  <c:v>44075</c:v>
                </c:pt>
                <c:pt idx="32">
                  <c:v>44076</c:v>
                </c:pt>
                <c:pt idx="33">
                  <c:v>44077</c:v>
                </c:pt>
                <c:pt idx="34">
                  <c:v>44078</c:v>
                </c:pt>
                <c:pt idx="35">
                  <c:v>44081</c:v>
                </c:pt>
                <c:pt idx="36">
                  <c:v>44082</c:v>
                </c:pt>
                <c:pt idx="37">
                  <c:v>44083</c:v>
                </c:pt>
                <c:pt idx="38">
                  <c:v>44084</c:v>
                </c:pt>
                <c:pt idx="39">
                  <c:v>44085</c:v>
                </c:pt>
                <c:pt idx="40">
                  <c:v>44088</c:v>
                </c:pt>
                <c:pt idx="41">
                  <c:v>44089</c:v>
                </c:pt>
                <c:pt idx="42">
                  <c:v>44090</c:v>
                </c:pt>
                <c:pt idx="43">
                  <c:v>44091</c:v>
                </c:pt>
                <c:pt idx="44">
                  <c:v>44092</c:v>
                </c:pt>
                <c:pt idx="45">
                  <c:v>44095</c:v>
                </c:pt>
                <c:pt idx="46">
                  <c:v>44096</c:v>
                </c:pt>
                <c:pt idx="47">
                  <c:v>44097</c:v>
                </c:pt>
                <c:pt idx="48">
                  <c:v>44098</c:v>
                </c:pt>
                <c:pt idx="49">
                  <c:v>44099</c:v>
                </c:pt>
                <c:pt idx="50">
                  <c:v>44102</c:v>
                </c:pt>
                <c:pt idx="51">
                  <c:v>44103</c:v>
                </c:pt>
                <c:pt idx="52">
                  <c:v>44104</c:v>
                </c:pt>
                <c:pt idx="53">
                  <c:v>44105</c:v>
                </c:pt>
                <c:pt idx="54">
                  <c:v>44106</c:v>
                </c:pt>
                <c:pt idx="55">
                  <c:v>44109</c:v>
                </c:pt>
                <c:pt idx="56">
                  <c:v>44110</c:v>
                </c:pt>
                <c:pt idx="57">
                  <c:v>44111</c:v>
                </c:pt>
                <c:pt idx="58">
                  <c:v>44112</c:v>
                </c:pt>
                <c:pt idx="59">
                  <c:v>44113</c:v>
                </c:pt>
                <c:pt idx="60">
                  <c:v>44116</c:v>
                </c:pt>
                <c:pt idx="61">
                  <c:v>44117</c:v>
                </c:pt>
                <c:pt idx="62">
                  <c:v>44118</c:v>
                </c:pt>
                <c:pt idx="63">
                  <c:v>44119</c:v>
                </c:pt>
                <c:pt idx="64">
                  <c:v>44120</c:v>
                </c:pt>
                <c:pt idx="65">
                  <c:v>44123</c:v>
                </c:pt>
                <c:pt idx="66">
                  <c:v>44124</c:v>
                </c:pt>
                <c:pt idx="67">
                  <c:v>44125</c:v>
                </c:pt>
                <c:pt idx="68">
                  <c:v>44126</c:v>
                </c:pt>
                <c:pt idx="69">
                  <c:v>44127</c:v>
                </c:pt>
                <c:pt idx="70">
                  <c:v>44130</c:v>
                </c:pt>
                <c:pt idx="71">
                  <c:v>44131</c:v>
                </c:pt>
                <c:pt idx="72">
                  <c:v>44132</c:v>
                </c:pt>
                <c:pt idx="73">
                  <c:v>44133</c:v>
                </c:pt>
                <c:pt idx="74">
                  <c:v>44134</c:v>
                </c:pt>
                <c:pt idx="75">
                  <c:v>44137</c:v>
                </c:pt>
                <c:pt idx="76">
                  <c:v>44138</c:v>
                </c:pt>
                <c:pt idx="77">
                  <c:v>44139</c:v>
                </c:pt>
                <c:pt idx="78">
                  <c:v>44140</c:v>
                </c:pt>
                <c:pt idx="79">
                  <c:v>44141</c:v>
                </c:pt>
                <c:pt idx="80">
                  <c:v>44144</c:v>
                </c:pt>
                <c:pt idx="81">
                  <c:v>44145</c:v>
                </c:pt>
                <c:pt idx="82">
                  <c:v>44146</c:v>
                </c:pt>
                <c:pt idx="83">
                  <c:v>44147</c:v>
                </c:pt>
                <c:pt idx="84">
                  <c:v>44148</c:v>
                </c:pt>
                <c:pt idx="85">
                  <c:v>44151</c:v>
                </c:pt>
                <c:pt idx="86">
                  <c:v>44152</c:v>
                </c:pt>
                <c:pt idx="87">
                  <c:v>44153</c:v>
                </c:pt>
                <c:pt idx="88">
                  <c:v>44154</c:v>
                </c:pt>
                <c:pt idx="89">
                  <c:v>44155</c:v>
                </c:pt>
                <c:pt idx="90">
                  <c:v>44158</c:v>
                </c:pt>
                <c:pt idx="91">
                  <c:v>44159</c:v>
                </c:pt>
                <c:pt idx="92">
                  <c:v>44160</c:v>
                </c:pt>
                <c:pt idx="93">
                  <c:v>44161</c:v>
                </c:pt>
                <c:pt idx="94">
                  <c:v>44162</c:v>
                </c:pt>
                <c:pt idx="95">
                  <c:v>44165</c:v>
                </c:pt>
                <c:pt idx="96">
                  <c:v>44166</c:v>
                </c:pt>
                <c:pt idx="97">
                  <c:v>44167</c:v>
                </c:pt>
                <c:pt idx="98">
                  <c:v>44168</c:v>
                </c:pt>
                <c:pt idx="99">
                  <c:v>44169</c:v>
                </c:pt>
                <c:pt idx="100">
                  <c:v>44172</c:v>
                </c:pt>
                <c:pt idx="101">
                  <c:v>44173</c:v>
                </c:pt>
                <c:pt idx="102">
                  <c:v>44174</c:v>
                </c:pt>
                <c:pt idx="103">
                  <c:v>44175</c:v>
                </c:pt>
                <c:pt idx="104">
                  <c:v>44176</c:v>
                </c:pt>
                <c:pt idx="105">
                  <c:v>44179</c:v>
                </c:pt>
                <c:pt idx="106">
                  <c:v>44180</c:v>
                </c:pt>
                <c:pt idx="107">
                  <c:v>44181</c:v>
                </c:pt>
                <c:pt idx="108">
                  <c:v>44182</c:v>
                </c:pt>
                <c:pt idx="109">
                  <c:v>44183</c:v>
                </c:pt>
                <c:pt idx="110">
                  <c:v>44186</c:v>
                </c:pt>
                <c:pt idx="111">
                  <c:v>44187</c:v>
                </c:pt>
                <c:pt idx="112">
                  <c:v>44188</c:v>
                </c:pt>
                <c:pt idx="113">
                  <c:v>44189</c:v>
                </c:pt>
                <c:pt idx="114">
                  <c:v>44193</c:v>
                </c:pt>
                <c:pt idx="115">
                  <c:v>44194</c:v>
                </c:pt>
                <c:pt idx="116">
                  <c:v>44195</c:v>
                </c:pt>
                <c:pt idx="117">
                  <c:v>44196</c:v>
                </c:pt>
                <c:pt idx="118">
                  <c:v>44197</c:v>
                </c:pt>
                <c:pt idx="119">
                  <c:v>44200</c:v>
                </c:pt>
                <c:pt idx="120">
                  <c:v>44201</c:v>
                </c:pt>
                <c:pt idx="121">
                  <c:v>44202</c:v>
                </c:pt>
                <c:pt idx="122">
                  <c:v>44203</c:v>
                </c:pt>
                <c:pt idx="123">
                  <c:v>44204</c:v>
                </c:pt>
                <c:pt idx="124">
                  <c:v>44207</c:v>
                </c:pt>
                <c:pt idx="125">
                  <c:v>44208</c:v>
                </c:pt>
                <c:pt idx="126">
                  <c:v>44209</c:v>
                </c:pt>
                <c:pt idx="127">
                  <c:v>44210</c:v>
                </c:pt>
                <c:pt idx="128">
                  <c:v>44211</c:v>
                </c:pt>
                <c:pt idx="129">
                  <c:v>44214</c:v>
                </c:pt>
                <c:pt idx="130">
                  <c:v>44215</c:v>
                </c:pt>
                <c:pt idx="131">
                  <c:v>44216</c:v>
                </c:pt>
                <c:pt idx="132">
                  <c:v>44217</c:v>
                </c:pt>
                <c:pt idx="133">
                  <c:v>44218</c:v>
                </c:pt>
                <c:pt idx="134">
                  <c:v>44221</c:v>
                </c:pt>
                <c:pt idx="135">
                  <c:v>44222</c:v>
                </c:pt>
                <c:pt idx="136">
                  <c:v>44223</c:v>
                </c:pt>
                <c:pt idx="137">
                  <c:v>44224</c:v>
                </c:pt>
                <c:pt idx="138">
                  <c:v>44225</c:v>
                </c:pt>
                <c:pt idx="139">
                  <c:v>44228</c:v>
                </c:pt>
                <c:pt idx="140">
                  <c:v>44229</c:v>
                </c:pt>
                <c:pt idx="141">
                  <c:v>44230</c:v>
                </c:pt>
                <c:pt idx="142">
                  <c:v>44231</c:v>
                </c:pt>
                <c:pt idx="143">
                  <c:v>44232</c:v>
                </c:pt>
                <c:pt idx="144">
                  <c:v>44235</c:v>
                </c:pt>
                <c:pt idx="145">
                  <c:v>44236</c:v>
                </c:pt>
                <c:pt idx="146">
                  <c:v>44237</c:v>
                </c:pt>
                <c:pt idx="147">
                  <c:v>44238</c:v>
                </c:pt>
                <c:pt idx="148">
                  <c:v>44239</c:v>
                </c:pt>
                <c:pt idx="149">
                  <c:v>44242</c:v>
                </c:pt>
                <c:pt idx="150">
                  <c:v>44243</c:v>
                </c:pt>
                <c:pt idx="151">
                  <c:v>44244</c:v>
                </c:pt>
                <c:pt idx="152">
                  <c:v>44245</c:v>
                </c:pt>
                <c:pt idx="153">
                  <c:v>44246</c:v>
                </c:pt>
                <c:pt idx="154">
                  <c:v>44249</c:v>
                </c:pt>
                <c:pt idx="155">
                  <c:v>44250</c:v>
                </c:pt>
                <c:pt idx="156">
                  <c:v>44251</c:v>
                </c:pt>
                <c:pt idx="157">
                  <c:v>44252</c:v>
                </c:pt>
                <c:pt idx="158">
                  <c:v>44253</c:v>
                </c:pt>
                <c:pt idx="159">
                  <c:v>44256</c:v>
                </c:pt>
                <c:pt idx="160">
                  <c:v>44257</c:v>
                </c:pt>
                <c:pt idx="161">
                  <c:v>44258</c:v>
                </c:pt>
                <c:pt idx="162">
                  <c:v>44259</c:v>
                </c:pt>
                <c:pt idx="163">
                  <c:v>44260</c:v>
                </c:pt>
                <c:pt idx="164">
                  <c:v>44263</c:v>
                </c:pt>
                <c:pt idx="165">
                  <c:v>44264</c:v>
                </c:pt>
                <c:pt idx="166">
                  <c:v>44265</c:v>
                </c:pt>
                <c:pt idx="167">
                  <c:v>44266</c:v>
                </c:pt>
                <c:pt idx="168">
                  <c:v>44267</c:v>
                </c:pt>
                <c:pt idx="169">
                  <c:v>44270</c:v>
                </c:pt>
                <c:pt idx="170">
                  <c:v>44271</c:v>
                </c:pt>
                <c:pt idx="171">
                  <c:v>44272</c:v>
                </c:pt>
                <c:pt idx="172">
                  <c:v>44273</c:v>
                </c:pt>
                <c:pt idx="173">
                  <c:v>44274</c:v>
                </c:pt>
                <c:pt idx="174">
                  <c:v>44277</c:v>
                </c:pt>
                <c:pt idx="175">
                  <c:v>44278</c:v>
                </c:pt>
                <c:pt idx="176">
                  <c:v>44279</c:v>
                </c:pt>
                <c:pt idx="177">
                  <c:v>44280</c:v>
                </c:pt>
                <c:pt idx="178">
                  <c:v>44281</c:v>
                </c:pt>
                <c:pt idx="179">
                  <c:v>44284</c:v>
                </c:pt>
                <c:pt idx="180">
                  <c:v>44285</c:v>
                </c:pt>
                <c:pt idx="181">
                  <c:v>44286</c:v>
                </c:pt>
                <c:pt idx="182">
                  <c:v>44287</c:v>
                </c:pt>
                <c:pt idx="183">
                  <c:v>44288</c:v>
                </c:pt>
                <c:pt idx="184">
                  <c:v>44291</c:v>
                </c:pt>
                <c:pt idx="185">
                  <c:v>44292</c:v>
                </c:pt>
                <c:pt idx="186">
                  <c:v>44293</c:v>
                </c:pt>
                <c:pt idx="187">
                  <c:v>44294</c:v>
                </c:pt>
                <c:pt idx="188">
                  <c:v>44295</c:v>
                </c:pt>
                <c:pt idx="189">
                  <c:v>44298</c:v>
                </c:pt>
                <c:pt idx="190">
                  <c:v>44299</c:v>
                </c:pt>
                <c:pt idx="191">
                  <c:v>44300</c:v>
                </c:pt>
                <c:pt idx="192">
                  <c:v>44301</c:v>
                </c:pt>
                <c:pt idx="193">
                  <c:v>44302</c:v>
                </c:pt>
                <c:pt idx="194">
                  <c:v>44305</c:v>
                </c:pt>
                <c:pt idx="195">
                  <c:v>44306</c:v>
                </c:pt>
                <c:pt idx="196">
                  <c:v>44307</c:v>
                </c:pt>
                <c:pt idx="197">
                  <c:v>44308</c:v>
                </c:pt>
                <c:pt idx="198">
                  <c:v>44309</c:v>
                </c:pt>
                <c:pt idx="199">
                  <c:v>44312</c:v>
                </c:pt>
                <c:pt idx="200">
                  <c:v>44313</c:v>
                </c:pt>
                <c:pt idx="201">
                  <c:v>44314</c:v>
                </c:pt>
                <c:pt idx="202">
                  <c:v>44315</c:v>
                </c:pt>
                <c:pt idx="203">
                  <c:v>44316</c:v>
                </c:pt>
                <c:pt idx="204">
                  <c:v>44319</c:v>
                </c:pt>
                <c:pt idx="205">
                  <c:v>44320</c:v>
                </c:pt>
                <c:pt idx="206">
                  <c:v>44321</c:v>
                </c:pt>
                <c:pt idx="207">
                  <c:v>44322</c:v>
                </c:pt>
                <c:pt idx="208">
                  <c:v>44323</c:v>
                </c:pt>
                <c:pt idx="209">
                  <c:v>44326</c:v>
                </c:pt>
                <c:pt idx="210">
                  <c:v>44327</c:v>
                </c:pt>
                <c:pt idx="211">
                  <c:v>44328</c:v>
                </c:pt>
                <c:pt idx="212">
                  <c:v>44329</c:v>
                </c:pt>
                <c:pt idx="213">
                  <c:v>44330</c:v>
                </c:pt>
                <c:pt idx="214">
                  <c:v>44333</c:v>
                </c:pt>
                <c:pt idx="215">
                  <c:v>44334</c:v>
                </c:pt>
                <c:pt idx="216">
                  <c:v>44335</c:v>
                </c:pt>
                <c:pt idx="217">
                  <c:v>44336</c:v>
                </c:pt>
                <c:pt idx="218">
                  <c:v>44337</c:v>
                </c:pt>
                <c:pt idx="219">
                  <c:v>44340</c:v>
                </c:pt>
                <c:pt idx="220">
                  <c:v>44341</c:v>
                </c:pt>
                <c:pt idx="221">
                  <c:v>44342</c:v>
                </c:pt>
                <c:pt idx="222">
                  <c:v>44343</c:v>
                </c:pt>
                <c:pt idx="223">
                  <c:v>44344</c:v>
                </c:pt>
                <c:pt idx="224">
                  <c:v>44347</c:v>
                </c:pt>
                <c:pt idx="225">
                  <c:v>44348</c:v>
                </c:pt>
                <c:pt idx="226">
                  <c:v>44349</c:v>
                </c:pt>
                <c:pt idx="227">
                  <c:v>44350</c:v>
                </c:pt>
                <c:pt idx="228">
                  <c:v>44351</c:v>
                </c:pt>
                <c:pt idx="229">
                  <c:v>44354</c:v>
                </c:pt>
                <c:pt idx="230">
                  <c:v>44355</c:v>
                </c:pt>
                <c:pt idx="231">
                  <c:v>44356</c:v>
                </c:pt>
                <c:pt idx="232">
                  <c:v>44357</c:v>
                </c:pt>
                <c:pt idx="233">
                  <c:v>44358</c:v>
                </c:pt>
                <c:pt idx="234">
                  <c:v>44361</c:v>
                </c:pt>
                <c:pt idx="235">
                  <c:v>44362</c:v>
                </c:pt>
                <c:pt idx="236">
                  <c:v>44363</c:v>
                </c:pt>
                <c:pt idx="237">
                  <c:v>44364</c:v>
                </c:pt>
                <c:pt idx="238">
                  <c:v>44365</c:v>
                </c:pt>
                <c:pt idx="239">
                  <c:v>44368</c:v>
                </c:pt>
                <c:pt idx="240">
                  <c:v>44369</c:v>
                </c:pt>
                <c:pt idx="241">
                  <c:v>44370</c:v>
                </c:pt>
                <c:pt idx="242">
                  <c:v>44371</c:v>
                </c:pt>
                <c:pt idx="243">
                  <c:v>44372</c:v>
                </c:pt>
                <c:pt idx="244">
                  <c:v>44375</c:v>
                </c:pt>
                <c:pt idx="245">
                  <c:v>44376</c:v>
                </c:pt>
                <c:pt idx="246">
                  <c:v>44377</c:v>
                </c:pt>
                <c:pt idx="247">
                  <c:v>44378</c:v>
                </c:pt>
                <c:pt idx="248">
                  <c:v>44379</c:v>
                </c:pt>
                <c:pt idx="249">
                  <c:v>44382</c:v>
                </c:pt>
                <c:pt idx="250">
                  <c:v>44383</c:v>
                </c:pt>
                <c:pt idx="251">
                  <c:v>44384</c:v>
                </c:pt>
                <c:pt idx="252">
                  <c:v>44385</c:v>
                </c:pt>
                <c:pt idx="253">
                  <c:v>44386</c:v>
                </c:pt>
                <c:pt idx="254">
                  <c:v>44389</c:v>
                </c:pt>
                <c:pt idx="255">
                  <c:v>44390</c:v>
                </c:pt>
                <c:pt idx="256">
                  <c:v>44391</c:v>
                </c:pt>
                <c:pt idx="257">
                  <c:v>44392</c:v>
                </c:pt>
                <c:pt idx="258">
                  <c:v>44393</c:v>
                </c:pt>
                <c:pt idx="259">
                  <c:v>44396</c:v>
                </c:pt>
                <c:pt idx="260">
                  <c:v>44397</c:v>
                </c:pt>
                <c:pt idx="261">
                  <c:v>44398</c:v>
                </c:pt>
                <c:pt idx="262">
                  <c:v>44399</c:v>
                </c:pt>
                <c:pt idx="263">
                  <c:v>44400</c:v>
                </c:pt>
                <c:pt idx="264">
                  <c:v>44403</c:v>
                </c:pt>
                <c:pt idx="265">
                  <c:v>44404</c:v>
                </c:pt>
                <c:pt idx="266">
                  <c:v>44405</c:v>
                </c:pt>
                <c:pt idx="267">
                  <c:v>44406</c:v>
                </c:pt>
                <c:pt idx="268">
                  <c:v>44407</c:v>
                </c:pt>
                <c:pt idx="269">
                  <c:v>44410</c:v>
                </c:pt>
                <c:pt idx="270">
                  <c:v>44411</c:v>
                </c:pt>
                <c:pt idx="271">
                  <c:v>44412</c:v>
                </c:pt>
                <c:pt idx="272">
                  <c:v>44413</c:v>
                </c:pt>
                <c:pt idx="273">
                  <c:v>44414</c:v>
                </c:pt>
                <c:pt idx="274">
                  <c:v>44417</c:v>
                </c:pt>
                <c:pt idx="275">
                  <c:v>44418</c:v>
                </c:pt>
                <c:pt idx="276">
                  <c:v>44419</c:v>
                </c:pt>
                <c:pt idx="277">
                  <c:v>44420</c:v>
                </c:pt>
                <c:pt idx="278">
                  <c:v>44421</c:v>
                </c:pt>
                <c:pt idx="279">
                  <c:v>44424</c:v>
                </c:pt>
                <c:pt idx="280">
                  <c:v>44425</c:v>
                </c:pt>
                <c:pt idx="281">
                  <c:v>44426</c:v>
                </c:pt>
                <c:pt idx="282">
                  <c:v>44427</c:v>
                </c:pt>
                <c:pt idx="283">
                  <c:v>44428</c:v>
                </c:pt>
                <c:pt idx="284">
                  <c:v>44431</c:v>
                </c:pt>
                <c:pt idx="285">
                  <c:v>44432</c:v>
                </c:pt>
                <c:pt idx="286">
                  <c:v>44433</c:v>
                </c:pt>
                <c:pt idx="287">
                  <c:v>44434</c:v>
                </c:pt>
                <c:pt idx="288">
                  <c:v>44435</c:v>
                </c:pt>
                <c:pt idx="289">
                  <c:v>44438</c:v>
                </c:pt>
                <c:pt idx="290">
                  <c:v>44439</c:v>
                </c:pt>
                <c:pt idx="291">
                  <c:v>44440</c:v>
                </c:pt>
                <c:pt idx="292">
                  <c:v>44441</c:v>
                </c:pt>
                <c:pt idx="293">
                  <c:v>44442</c:v>
                </c:pt>
                <c:pt idx="294">
                  <c:v>44445</c:v>
                </c:pt>
                <c:pt idx="295">
                  <c:v>44446</c:v>
                </c:pt>
                <c:pt idx="296">
                  <c:v>44447</c:v>
                </c:pt>
                <c:pt idx="297">
                  <c:v>44448</c:v>
                </c:pt>
                <c:pt idx="298">
                  <c:v>44449</c:v>
                </c:pt>
                <c:pt idx="299">
                  <c:v>44452</c:v>
                </c:pt>
                <c:pt idx="300">
                  <c:v>44453</c:v>
                </c:pt>
                <c:pt idx="301">
                  <c:v>44454</c:v>
                </c:pt>
                <c:pt idx="302">
                  <c:v>44455</c:v>
                </c:pt>
                <c:pt idx="303">
                  <c:v>44456</c:v>
                </c:pt>
                <c:pt idx="304">
                  <c:v>44459</c:v>
                </c:pt>
                <c:pt idx="305">
                  <c:v>44460</c:v>
                </c:pt>
                <c:pt idx="306">
                  <c:v>44461</c:v>
                </c:pt>
                <c:pt idx="307">
                  <c:v>44462</c:v>
                </c:pt>
                <c:pt idx="308">
                  <c:v>44463</c:v>
                </c:pt>
                <c:pt idx="309">
                  <c:v>44466</c:v>
                </c:pt>
                <c:pt idx="310">
                  <c:v>44467</c:v>
                </c:pt>
                <c:pt idx="311">
                  <c:v>44468</c:v>
                </c:pt>
                <c:pt idx="312">
                  <c:v>44469</c:v>
                </c:pt>
                <c:pt idx="313">
                  <c:v>44470</c:v>
                </c:pt>
                <c:pt idx="314">
                  <c:v>44473</c:v>
                </c:pt>
                <c:pt idx="315">
                  <c:v>44474</c:v>
                </c:pt>
                <c:pt idx="316">
                  <c:v>44475</c:v>
                </c:pt>
                <c:pt idx="317">
                  <c:v>44476</c:v>
                </c:pt>
                <c:pt idx="318">
                  <c:v>44477</c:v>
                </c:pt>
                <c:pt idx="319">
                  <c:v>44480</c:v>
                </c:pt>
                <c:pt idx="320">
                  <c:v>44481</c:v>
                </c:pt>
                <c:pt idx="321">
                  <c:v>44482</c:v>
                </c:pt>
                <c:pt idx="322">
                  <c:v>44483</c:v>
                </c:pt>
                <c:pt idx="323">
                  <c:v>44484</c:v>
                </c:pt>
                <c:pt idx="324">
                  <c:v>44487</c:v>
                </c:pt>
                <c:pt idx="325">
                  <c:v>44488</c:v>
                </c:pt>
                <c:pt idx="326">
                  <c:v>44489</c:v>
                </c:pt>
                <c:pt idx="327">
                  <c:v>44490</c:v>
                </c:pt>
                <c:pt idx="328">
                  <c:v>44491</c:v>
                </c:pt>
                <c:pt idx="329">
                  <c:v>44494</c:v>
                </c:pt>
                <c:pt idx="330">
                  <c:v>44495</c:v>
                </c:pt>
                <c:pt idx="331">
                  <c:v>44496</c:v>
                </c:pt>
                <c:pt idx="332">
                  <c:v>44497</c:v>
                </c:pt>
                <c:pt idx="333">
                  <c:v>44498</c:v>
                </c:pt>
                <c:pt idx="334">
                  <c:v>44501</c:v>
                </c:pt>
                <c:pt idx="335">
                  <c:v>44502</c:v>
                </c:pt>
                <c:pt idx="336">
                  <c:v>44503</c:v>
                </c:pt>
                <c:pt idx="337">
                  <c:v>44504</c:v>
                </c:pt>
                <c:pt idx="338">
                  <c:v>44505</c:v>
                </c:pt>
                <c:pt idx="339">
                  <c:v>44508</c:v>
                </c:pt>
                <c:pt idx="340">
                  <c:v>44509</c:v>
                </c:pt>
                <c:pt idx="341">
                  <c:v>44510</c:v>
                </c:pt>
                <c:pt idx="342">
                  <c:v>44511</c:v>
                </c:pt>
                <c:pt idx="343">
                  <c:v>44512</c:v>
                </c:pt>
                <c:pt idx="344">
                  <c:v>44515</c:v>
                </c:pt>
                <c:pt idx="345">
                  <c:v>44516</c:v>
                </c:pt>
                <c:pt idx="346">
                  <c:v>44517</c:v>
                </c:pt>
                <c:pt idx="347">
                  <c:v>44518</c:v>
                </c:pt>
                <c:pt idx="348">
                  <c:v>44519</c:v>
                </c:pt>
                <c:pt idx="349">
                  <c:v>44522</c:v>
                </c:pt>
                <c:pt idx="350">
                  <c:v>44523</c:v>
                </c:pt>
                <c:pt idx="351">
                  <c:v>44524</c:v>
                </c:pt>
                <c:pt idx="352">
                  <c:v>44525</c:v>
                </c:pt>
                <c:pt idx="353">
                  <c:v>44526</c:v>
                </c:pt>
                <c:pt idx="354">
                  <c:v>44529</c:v>
                </c:pt>
                <c:pt idx="355">
                  <c:v>44530</c:v>
                </c:pt>
                <c:pt idx="356">
                  <c:v>44531</c:v>
                </c:pt>
                <c:pt idx="357">
                  <c:v>44532</c:v>
                </c:pt>
                <c:pt idx="358">
                  <c:v>44533</c:v>
                </c:pt>
                <c:pt idx="359">
                  <c:v>44536</c:v>
                </c:pt>
                <c:pt idx="360">
                  <c:v>44537</c:v>
                </c:pt>
                <c:pt idx="361">
                  <c:v>44538</c:v>
                </c:pt>
                <c:pt idx="362">
                  <c:v>44539</c:v>
                </c:pt>
                <c:pt idx="363">
                  <c:v>44540</c:v>
                </c:pt>
                <c:pt idx="364">
                  <c:v>44543</c:v>
                </c:pt>
                <c:pt idx="365">
                  <c:v>44544</c:v>
                </c:pt>
                <c:pt idx="366">
                  <c:v>44545</c:v>
                </c:pt>
                <c:pt idx="367">
                  <c:v>44546</c:v>
                </c:pt>
                <c:pt idx="368">
                  <c:v>44547</c:v>
                </c:pt>
                <c:pt idx="369">
                  <c:v>44550</c:v>
                </c:pt>
                <c:pt idx="370">
                  <c:v>44551</c:v>
                </c:pt>
                <c:pt idx="371">
                  <c:v>44552</c:v>
                </c:pt>
                <c:pt idx="372">
                  <c:v>44553</c:v>
                </c:pt>
                <c:pt idx="373">
                  <c:v>44554</c:v>
                </c:pt>
                <c:pt idx="374">
                  <c:v>44557</c:v>
                </c:pt>
                <c:pt idx="375">
                  <c:v>44558</c:v>
                </c:pt>
                <c:pt idx="376">
                  <c:v>44559</c:v>
                </c:pt>
                <c:pt idx="377">
                  <c:v>44560</c:v>
                </c:pt>
                <c:pt idx="378">
                  <c:v>44561</c:v>
                </c:pt>
                <c:pt idx="379">
                  <c:v>44564</c:v>
                </c:pt>
                <c:pt idx="380">
                  <c:v>44565</c:v>
                </c:pt>
                <c:pt idx="381">
                  <c:v>44566</c:v>
                </c:pt>
                <c:pt idx="382">
                  <c:v>44567</c:v>
                </c:pt>
                <c:pt idx="383">
                  <c:v>44568</c:v>
                </c:pt>
                <c:pt idx="384">
                  <c:v>44571</c:v>
                </c:pt>
                <c:pt idx="385">
                  <c:v>44572</c:v>
                </c:pt>
                <c:pt idx="386">
                  <c:v>44573</c:v>
                </c:pt>
                <c:pt idx="387">
                  <c:v>44574</c:v>
                </c:pt>
                <c:pt idx="388">
                  <c:v>44575</c:v>
                </c:pt>
                <c:pt idx="389">
                  <c:v>44578</c:v>
                </c:pt>
                <c:pt idx="390">
                  <c:v>44579</c:v>
                </c:pt>
                <c:pt idx="391">
                  <c:v>44580</c:v>
                </c:pt>
                <c:pt idx="392">
                  <c:v>44581</c:v>
                </c:pt>
                <c:pt idx="393">
                  <c:v>44582</c:v>
                </c:pt>
                <c:pt idx="394">
                  <c:v>44585</c:v>
                </c:pt>
                <c:pt idx="395">
                  <c:v>44586</c:v>
                </c:pt>
                <c:pt idx="396">
                  <c:v>44587</c:v>
                </c:pt>
                <c:pt idx="397">
                  <c:v>44588</c:v>
                </c:pt>
                <c:pt idx="398">
                  <c:v>44589</c:v>
                </c:pt>
                <c:pt idx="399">
                  <c:v>44592</c:v>
                </c:pt>
                <c:pt idx="400">
                  <c:v>44593</c:v>
                </c:pt>
                <c:pt idx="401">
                  <c:v>44594</c:v>
                </c:pt>
                <c:pt idx="402">
                  <c:v>44595</c:v>
                </c:pt>
                <c:pt idx="403">
                  <c:v>44596</c:v>
                </c:pt>
                <c:pt idx="404">
                  <c:v>44599</c:v>
                </c:pt>
                <c:pt idx="405">
                  <c:v>44600</c:v>
                </c:pt>
                <c:pt idx="406">
                  <c:v>44601</c:v>
                </c:pt>
                <c:pt idx="407">
                  <c:v>44602</c:v>
                </c:pt>
                <c:pt idx="408">
                  <c:v>44603</c:v>
                </c:pt>
                <c:pt idx="409">
                  <c:v>44606</c:v>
                </c:pt>
                <c:pt idx="410">
                  <c:v>44607</c:v>
                </c:pt>
                <c:pt idx="411">
                  <c:v>44608</c:v>
                </c:pt>
                <c:pt idx="412">
                  <c:v>44609</c:v>
                </c:pt>
                <c:pt idx="413">
                  <c:v>44610</c:v>
                </c:pt>
                <c:pt idx="414">
                  <c:v>44613</c:v>
                </c:pt>
                <c:pt idx="415">
                  <c:v>44614</c:v>
                </c:pt>
                <c:pt idx="416">
                  <c:v>44615</c:v>
                </c:pt>
                <c:pt idx="417">
                  <c:v>44616</c:v>
                </c:pt>
                <c:pt idx="418">
                  <c:v>44617</c:v>
                </c:pt>
                <c:pt idx="419">
                  <c:v>44620</c:v>
                </c:pt>
                <c:pt idx="420">
                  <c:v>44621</c:v>
                </c:pt>
                <c:pt idx="421">
                  <c:v>44622</c:v>
                </c:pt>
                <c:pt idx="422">
                  <c:v>44623</c:v>
                </c:pt>
                <c:pt idx="423">
                  <c:v>44624</c:v>
                </c:pt>
                <c:pt idx="424">
                  <c:v>44627</c:v>
                </c:pt>
                <c:pt idx="425">
                  <c:v>44628</c:v>
                </c:pt>
                <c:pt idx="426">
                  <c:v>44629</c:v>
                </c:pt>
                <c:pt idx="427">
                  <c:v>44630</c:v>
                </c:pt>
                <c:pt idx="428">
                  <c:v>44631</c:v>
                </c:pt>
                <c:pt idx="429">
                  <c:v>44634</c:v>
                </c:pt>
                <c:pt idx="430">
                  <c:v>44635</c:v>
                </c:pt>
                <c:pt idx="431">
                  <c:v>44636</c:v>
                </c:pt>
                <c:pt idx="432">
                  <c:v>44637</c:v>
                </c:pt>
                <c:pt idx="433">
                  <c:v>44638</c:v>
                </c:pt>
                <c:pt idx="434">
                  <c:v>44641</c:v>
                </c:pt>
                <c:pt idx="435">
                  <c:v>44642</c:v>
                </c:pt>
                <c:pt idx="436">
                  <c:v>44643</c:v>
                </c:pt>
                <c:pt idx="437">
                  <c:v>44644</c:v>
                </c:pt>
                <c:pt idx="438">
                  <c:v>44645</c:v>
                </c:pt>
                <c:pt idx="439">
                  <c:v>44648</c:v>
                </c:pt>
                <c:pt idx="440">
                  <c:v>44649</c:v>
                </c:pt>
                <c:pt idx="441">
                  <c:v>44650</c:v>
                </c:pt>
                <c:pt idx="442">
                  <c:v>44651</c:v>
                </c:pt>
                <c:pt idx="443">
                  <c:v>44652</c:v>
                </c:pt>
                <c:pt idx="444">
                  <c:v>44655</c:v>
                </c:pt>
                <c:pt idx="445">
                  <c:v>44656</c:v>
                </c:pt>
                <c:pt idx="446">
                  <c:v>44657</c:v>
                </c:pt>
                <c:pt idx="447">
                  <c:v>44658</c:v>
                </c:pt>
                <c:pt idx="448">
                  <c:v>44659</c:v>
                </c:pt>
                <c:pt idx="449">
                  <c:v>44662</c:v>
                </c:pt>
                <c:pt idx="450">
                  <c:v>44663</c:v>
                </c:pt>
                <c:pt idx="451">
                  <c:v>44664</c:v>
                </c:pt>
                <c:pt idx="452">
                  <c:v>44665</c:v>
                </c:pt>
                <c:pt idx="453">
                  <c:v>44666</c:v>
                </c:pt>
                <c:pt idx="454">
                  <c:v>44669</c:v>
                </c:pt>
                <c:pt idx="455">
                  <c:v>44670</c:v>
                </c:pt>
                <c:pt idx="456">
                  <c:v>44671</c:v>
                </c:pt>
                <c:pt idx="457">
                  <c:v>44672</c:v>
                </c:pt>
                <c:pt idx="458">
                  <c:v>44673</c:v>
                </c:pt>
                <c:pt idx="459">
                  <c:v>44676</c:v>
                </c:pt>
                <c:pt idx="460">
                  <c:v>44677</c:v>
                </c:pt>
                <c:pt idx="461">
                  <c:v>44678</c:v>
                </c:pt>
                <c:pt idx="462">
                  <c:v>44679</c:v>
                </c:pt>
                <c:pt idx="463">
                  <c:v>44680</c:v>
                </c:pt>
                <c:pt idx="464">
                  <c:v>44683</c:v>
                </c:pt>
                <c:pt idx="465">
                  <c:v>44684</c:v>
                </c:pt>
                <c:pt idx="466">
                  <c:v>44685</c:v>
                </c:pt>
                <c:pt idx="467">
                  <c:v>44686</c:v>
                </c:pt>
                <c:pt idx="468">
                  <c:v>44687</c:v>
                </c:pt>
                <c:pt idx="469">
                  <c:v>44690</c:v>
                </c:pt>
                <c:pt idx="470">
                  <c:v>44691</c:v>
                </c:pt>
                <c:pt idx="471">
                  <c:v>44692</c:v>
                </c:pt>
                <c:pt idx="472">
                  <c:v>44693</c:v>
                </c:pt>
                <c:pt idx="473">
                  <c:v>44694</c:v>
                </c:pt>
                <c:pt idx="474">
                  <c:v>44697</c:v>
                </c:pt>
                <c:pt idx="475">
                  <c:v>44698</c:v>
                </c:pt>
                <c:pt idx="476">
                  <c:v>44699</c:v>
                </c:pt>
                <c:pt idx="477">
                  <c:v>44700</c:v>
                </c:pt>
                <c:pt idx="478">
                  <c:v>44701</c:v>
                </c:pt>
                <c:pt idx="479">
                  <c:v>44704</c:v>
                </c:pt>
                <c:pt idx="480">
                  <c:v>44705</c:v>
                </c:pt>
                <c:pt idx="481">
                  <c:v>44706</c:v>
                </c:pt>
                <c:pt idx="482">
                  <c:v>44707</c:v>
                </c:pt>
                <c:pt idx="483">
                  <c:v>44708</c:v>
                </c:pt>
                <c:pt idx="484">
                  <c:v>44711</c:v>
                </c:pt>
                <c:pt idx="485">
                  <c:v>44712</c:v>
                </c:pt>
                <c:pt idx="486">
                  <c:v>44713</c:v>
                </c:pt>
                <c:pt idx="487">
                  <c:v>44714</c:v>
                </c:pt>
                <c:pt idx="488">
                  <c:v>44715</c:v>
                </c:pt>
                <c:pt idx="489">
                  <c:v>44718</c:v>
                </c:pt>
                <c:pt idx="490">
                  <c:v>44719</c:v>
                </c:pt>
                <c:pt idx="491">
                  <c:v>44720</c:v>
                </c:pt>
                <c:pt idx="492">
                  <c:v>44721</c:v>
                </c:pt>
                <c:pt idx="493">
                  <c:v>44722</c:v>
                </c:pt>
                <c:pt idx="494">
                  <c:v>44725</c:v>
                </c:pt>
                <c:pt idx="495">
                  <c:v>44726</c:v>
                </c:pt>
                <c:pt idx="496">
                  <c:v>44727</c:v>
                </c:pt>
                <c:pt idx="497">
                  <c:v>44728</c:v>
                </c:pt>
                <c:pt idx="498">
                  <c:v>44729</c:v>
                </c:pt>
                <c:pt idx="499">
                  <c:v>44732</c:v>
                </c:pt>
                <c:pt idx="500">
                  <c:v>44733</c:v>
                </c:pt>
                <c:pt idx="501">
                  <c:v>44734</c:v>
                </c:pt>
                <c:pt idx="502">
                  <c:v>44735</c:v>
                </c:pt>
                <c:pt idx="503">
                  <c:v>44736</c:v>
                </c:pt>
                <c:pt idx="504">
                  <c:v>44739</c:v>
                </c:pt>
                <c:pt idx="505">
                  <c:v>44740</c:v>
                </c:pt>
                <c:pt idx="506">
                  <c:v>44741</c:v>
                </c:pt>
                <c:pt idx="507">
                  <c:v>44742</c:v>
                </c:pt>
                <c:pt idx="508">
                  <c:v>44743</c:v>
                </c:pt>
                <c:pt idx="509">
                  <c:v>44746</c:v>
                </c:pt>
                <c:pt idx="510">
                  <c:v>44747</c:v>
                </c:pt>
                <c:pt idx="511">
                  <c:v>44748</c:v>
                </c:pt>
                <c:pt idx="512">
                  <c:v>44749</c:v>
                </c:pt>
                <c:pt idx="513">
                  <c:v>44750</c:v>
                </c:pt>
                <c:pt idx="514">
                  <c:v>44753</c:v>
                </c:pt>
                <c:pt idx="515">
                  <c:v>44754</c:v>
                </c:pt>
                <c:pt idx="516">
                  <c:v>44755</c:v>
                </c:pt>
                <c:pt idx="517">
                  <c:v>44756</c:v>
                </c:pt>
                <c:pt idx="518">
                  <c:v>44757</c:v>
                </c:pt>
                <c:pt idx="519">
                  <c:v>44760</c:v>
                </c:pt>
                <c:pt idx="520">
                  <c:v>44761</c:v>
                </c:pt>
                <c:pt idx="521">
                  <c:v>44762</c:v>
                </c:pt>
                <c:pt idx="522">
                  <c:v>44763</c:v>
                </c:pt>
                <c:pt idx="523">
                  <c:v>44764</c:v>
                </c:pt>
                <c:pt idx="524">
                  <c:v>44767</c:v>
                </c:pt>
                <c:pt idx="525">
                  <c:v>44768</c:v>
                </c:pt>
                <c:pt idx="526">
                  <c:v>44769</c:v>
                </c:pt>
                <c:pt idx="527">
                  <c:v>44770</c:v>
                </c:pt>
                <c:pt idx="528">
                  <c:v>44771</c:v>
                </c:pt>
                <c:pt idx="529">
                  <c:v>44774</c:v>
                </c:pt>
                <c:pt idx="530">
                  <c:v>44775</c:v>
                </c:pt>
                <c:pt idx="531">
                  <c:v>44776</c:v>
                </c:pt>
                <c:pt idx="532">
                  <c:v>44777</c:v>
                </c:pt>
                <c:pt idx="533">
                  <c:v>44778</c:v>
                </c:pt>
                <c:pt idx="534">
                  <c:v>44781</c:v>
                </c:pt>
                <c:pt idx="535">
                  <c:v>44782</c:v>
                </c:pt>
                <c:pt idx="536">
                  <c:v>44783</c:v>
                </c:pt>
                <c:pt idx="537">
                  <c:v>44784</c:v>
                </c:pt>
                <c:pt idx="538">
                  <c:v>44785</c:v>
                </c:pt>
                <c:pt idx="539">
                  <c:v>44788</c:v>
                </c:pt>
                <c:pt idx="540">
                  <c:v>44789</c:v>
                </c:pt>
                <c:pt idx="541">
                  <c:v>44790</c:v>
                </c:pt>
                <c:pt idx="542">
                  <c:v>44791</c:v>
                </c:pt>
                <c:pt idx="543">
                  <c:v>44792</c:v>
                </c:pt>
                <c:pt idx="544">
                  <c:v>44795</c:v>
                </c:pt>
                <c:pt idx="545">
                  <c:v>44796</c:v>
                </c:pt>
                <c:pt idx="546">
                  <c:v>44797</c:v>
                </c:pt>
                <c:pt idx="547">
                  <c:v>44798</c:v>
                </c:pt>
                <c:pt idx="548">
                  <c:v>44799</c:v>
                </c:pt>
                <c:pt idx="549">
                  <c:v>44802</c:v>
                </c:pt>
                <c:pt idx="550">
                  <c:v>44803</c:v>
                </c:pt>
                <c:pt idx="551">
                  <c:v>44804</c:v>
                </c:pt>
                <c:pt idx="552">
                  <c:v>44805</c:v>
                </c:pt>
                <c:pt idx="553">
                  <c:v>44806</c:v>
                </c:pt>
                <c:pt idx="554">
                  <c:v>44809</c:v>
                </c:pt>
                <c:pt idx="555">
                  <c:v>44810</c:v>
                </c:pt>
                <c:pt idx="556">
                  <c:v>44811</c:v>
                </c:pt>
                <c:pt idx="557">
                  <c:v>44812</c:v>
                </c:pt>
                <c:pt idx="558">
                  <c:v>44813</c:v>
                </c:pt>
                <c:pt idx="559">
                  <c:v>44816</c:v>
                </c:pt>
                <c:pt idx="560">
                  <c:v>44817</c:v>
                </c:pt>
                <c:pt idx="561">
                  <c:v>44818</c:v>
                </c:pt>
                <c:pt idx="562">
                  <c:v>44819</c:v>
                </c:pt>
                <c:pt idx="563">
                  <c:v>44820</c:v>
                </c:pt>
                <c:pt idx="564">
                  <c:v>44823</c:v>
                </c:pt>
                <c:pt idx="565">
                  <c:v>44824</c:v>
                </c:pt>
                <c:pt idx="566">
                  <c:v>44825</c:v>
                </c:pt>
                <c:pt idx="567">
                  <c:v>44826</c:v>
                </c:pt>
                <c:pt idx="568">
                  <c:v>44827</c:v>
                </c:pt>
                <c:pt idx="569">
                  <c:v>44830</c:v>
                </c:pt>
                <c:pt idx="570">
                  <c:v>44831</c:v>
                </c:pt>
                <c:pt idx="571">
                  <c:v>44832</c:v>
                </c:pt>
                <c:pt idx="572">
                  <c:v>44833</c:v>
                </c:pt>
                <c:pt idx="573">
                  <c:v>44834</c:v>
                </c:pt>
                <c:pt idx="574">
                  <c:v>44837</c:v>
                </c:pt>
                <c:pt idx="575">
                  <c:v>44838</c:v>
                </c:pt>
                <c:pt idx="576">
                  <c:v>44839</c:v>
                </c:pt>
                <c:pt idx="577">
                  <c:v>44840</c:v>
                </c:pt>
                <c:pt idx="578">
                  <c:v>44841</c:v>
                </c:pt>
                <c:pt idx="579">
                  <c:v>44844</c:v>
                </c:pt>
                <c:pt idx="580">
                  <c:v>44845</c:v>
                </c:pt>
                <c:pt idx="581">
                  <c:v>44846</c:v>
                </c:pt>
                <c:pt idx="582">
                  <c:v>44847</c:v>
                </c:pt>
                <c:pt idx="583">
                  <c:v>44848</c:v>
                </c:pt>
                <c:pt idx="584">
                  <c:v>44851</c:v>
                </c:pt>
                <c:pt idx="585">
                  <c:v>44852</c:v>
                </c:pt>
                <c:pt idx="586">
                  <c:v>44853</c:v>
                </c:pt>
                <c:pt idx="587">
                  <c:v>44854</c:v>
                </c:pt>
                <c:pt idx="588">
                  <c:v>44855</c:v>
                </c:pt>
                <c:pt idx="589">
                  <c:v>44858</c:v>
                </c:pt>
                <c:pt idx="590">
                  <c:v>44859</c:v>
                </c:pt>
                <c:pt idx="591">
                  <c:v>44860</c:v>
                </c:pt>
                <c:pt idx="592">
                  <c:v>44861</c:v>
                </c:pt>
                <c:pt idx="593">
                  <c:v>44862</c:v>
                </c:pt>
                <c:pt idx="594">
                  <c:v>44865</c:v>
                </c:pt>
                <c:pt idx="595">
                  <c:v>44866</c:v>
                </c:pt>
                <c:pt idx="596">
                  <c:v>44867</c:v>
                </c:pt>
                <c:pt idx="597">
                  <c:v>44868</c:v>
                </c:pt>
                <c:pt idx="598">
                  <c:v>44869</c:v>
                </c:pt>
                <c:pt idx="599">
                  <c:v>44872</c:v>
                </c:pt>
                <c:pt idx="600">
                  <c:v>44873</c:v>
                </c:pt>
                <c:pt idx="601">
                  <c:v>44874</c:v>
                </c:pt>
                <c:pt idx="602">
                  <c:v>44875</c:v>
                </c:pt>
                <c:pt idx="603">
                  <c:v>44876</c:v>
                </c:pt>
                <c:pt idx="604">
                  <c:v>44879</c:v>
                </c:pt>
                <c:pt idx="605">
                  <c:v>44880</c:v>
                </c:pt>
                <c:pt idx="606">
                  <c:v>44881</c:v>
                </c:pt>
                <c:pt idx="607">
                  <c:v>44882</c:v>
                </c:pt>
                <c:pt idx="608">
                  <c:v>44883</c:v>
                </c:pt>
                <c:pt idx="609">
                  <c:v>44886</c:v>
                </c:pt>
                <c:pt idx="610">
                  <c:v>44887</c:v>
                </c:pt>
                <c:pt idx="611">
                  <c:v>44888</c:v>
                </c:pt>
                <c:pt idx="612">
                  <c:v>44889</c:v>
                </c:pt>
                <c:pt idx="613">
                  <c:v>44890</c:v>
                </c:pt>
                <c:pt idx="614">
                  <c:v>44893</c:v>
                </c:pt>
                <c:pt idx="615">
                  <c:v>44894</c:v>
                </c:pt>
                <c:pt idx="616">
                  <c:v>44895</c:v>
                </c:pt>
                <c:pt idx="617">
                  <c:v>44896</c:v>
                </c:pt>
                <c:pt idx="618">
                  <c:v>44897</c:v>
                </c:pt>
                <c:pt idx="619">
                  <c:v>44900</c:v>
                </c:pt>
                <c:pt idx="620">
                  <c:v>44901</c:v>
                </c:pt>
                <c:pt idx="621">
                  <c:v>44902</c:v>
                </c:pt>
                <c:pt idx="622">
                  <c:v>44903</c:v>
                </c:pt>
                <c:pt idx="623">
                  <c:v>44904</c:v>
                </c:pt>
                <c:pt idx="624">
                  <c:v>44907</c:v>
                </c:pt>
                <c:pt idx="625">
                  <c:v>44908</c:v>
                </c:pt>
                <c:pt idx="626">
                  <c:v>44909</c:v>
                </c:pt>
                <c:pt idx="627">
                  <c:v>44910</c:v>
                </c:pt>
                <c:pt idx="628">
                  <c:v>44911</c:v>
                </c:pt>
                <c:pt idx="629">
                  <c:v>44914</c:v>
                </c:pt>
                <c:pt idx="630">
                  <c:v>44915</c:v>
                </c:pt>
                <c:pt idx="631">
                  <c:v>44916</c:v>
                </c:pt>
                <c:pt idx="632">
                  <c:v>44917</c:v>
                </c:pt>
                <c:pt idx="633">
                  <c:v>44918</c:v>
                </c:pt>
                <c:pt idx="634">
                  <c:v>44922</c:v>
                </c:pt>
                <c:pt idx="635">
                  <c:v>44923</c:v>
                </c:pt>
                <c:pt idx="636">
                  <c:v>44924</c:v>
                </c:pt>
                <c:pt idx="637">
                  <c:v>44925</c:v>
                </c:pt>
                <c:pt idx="638">
                  <c:v>44929</c:v>
                </c:pt>
                <c:pt idx="639">
                  <c:v>44930</c:v>
                </c:pt>
                <c:pt idx="640">
                  <c:v>44931</c:v>
                </c:pt>
                <c:pt idx="641">
                  <c:v>44932</c:v>
                </c:pt>
                <c:pt idx="642">
                  <c:v>44935</c:v>
                </c:pt>
                <c:pt idx="643">
                  <c:v>44936</c:v>
                </c:pt>
                <c:pt idx="644">
                  <c:v>44937</c:v>
                </c:pt>
                <c:pt idx="645">
                  <c:v>44938</c:v>
                </c:pt>
                <c:pt idx="646">
                  <c:v>44939</c:v>
                </c:pt>
                <c:pt idx="647">
                  <c:v>44942</c:v>
                </c:pt>
                <c:pt idx="648">
                  <c:v>44943</c:v>
                </c:pt>
                <c:pt idx="649">
                  <c:v>44944</c:v>
                </c:pt>
                <c:pt idx="650">
                  <c:v>44945</c:v>
                </c:pt>
                <c:pt idx="651">
                  <c:v>44946</c:v>
                </c:pt>
                <c:pt idx="652">
                  <c:v>44949</c:v>
                </c:pt>
                <c:pt idx="653">
                  <c:v>44950</c:v>
                </c:pt>
                <c:pt idx="654">
                  <c:v>44951</c:v>
                </c:pt>
                <c:pt idx="655">
                  <c:v>44952</c:v>
                </c:pt>
                <c:pt idx="656">
                  <c:v>44953</c:v>
                </c:pt>
                <c:pt idx="657">
                  <c:v>44956</c:v>
                </c:pt>
                <c:pt idx="658">
                  <c:v>44957</c:v>
                </c:pt>
                <c:pt idx="659">
                  <c:v>44958</c:v>
                </c:pt>
                <c:pt idx="660">
                  <c:v>44959</c:v>
                </c:pt>
                <c:pt idx="661">
                  <c:v>44960</c:v>
                </c:pt>
                <c:pt idx="662">
                  <c:v>44963</c:v>
                </c:pt>
                <c:pt idx="663">
                  <c:v>44964</c:v>
                </c:pt>
                <c:pt idx="664">
                  <c:v>44965</c:v>
                </c:pt>
                <c:pt idx="665">
                  <c:v>44966</c:v>
                </c:pt>
                <c:pt idx="666">
                  <c:v>44967</c:v>
                </c:pt>
                <c:pt idx="667">
                  <c:v>44970</c:v>
                </c:pt>
                <c:pt idx="668">
                  <c:v>44971</c:v>
                </c:pt>
                <c:pt idx="669">
                  <c:v>44972</c:v>
                </c:pt>
                <c:pt idx="670">
                  <c:v>44973</c:v>
                </c:pt>
                <c:pt idx="671">
                  <c:v>44974</c:v>
                </c:pt>
                <c:pt idx="672">
                  <c:v>44977</c:v>
                </c:pt>
                <c:pt idx="673">
                  <c:v>44978</c:v>
                </c:pt>
                <c:pt idx="674">
                  <c:v>44979</c:v>
                </c:pt>
                <c:pt idx="675">
                  <c:v>44980</c:v>
                </c:pt>
                <c:pt idx="676">
                  <c:v>44981</c:v>
                </c:pt>
                <c:pt idx="677">
                  <c:v>44984</c:v>
                </c:pt>
                <c:pt idx="678">
                  <c:v>44985</c:v>
                </c:pt>
                <c:pt idx="679">
                  <c:v>44986</c:v>
                </c:pt>
                <c:pt idx="680">
                  <c:v>44987</c:v>
                </c:pt>
                <c:pt idx="681">
                  <c:v>44988</c:v>
                </c:pt>
                <c:pt idx="682">
                  <c:v>44991</c:v>
                </c:pt>
                <c:pt idx="683">
                  <c:v>44992</c:v>
                </c:pt>
                <c:pt idx="684">
                  <c:v>44993</c:v>
                </c:pt>
                <c:pt idx="685">
                  <c:v>44994</c:v>
                </c:pt>
                <c:pt idx="686">
                  <c:v>44995</c:v>
                </c:pt>
                <c:pt idx="687">
                  <c:v>44998</c:v>
                </c:pt>
                <c:pt idx="688">
                  <c:v>44999</c:v>
                </c:pt>
                <c:pt idx="689">
                  <c:v>45000</c:v>
                </c:pt>
                <c:pt idx="690">
                  <c:v>45001</c:v>
                </c:pt>
                <c:pt idx="691">
                  <c:v>45002</c:v>
                </c:pt>
                <c:pt idx="692">
                  <c:v>45005</c:v>
                </c:pt>
                <c:pt idx="693">
                  <c:v>45006</c:v>
                </c:pt>
                <c:pt idx="694">
                  <c:v>45007</c:v>
                </c:pt>
                <c:pt idx="695">
                  <c:v>45008</c:v>
                </c:pt>
                <c:pt idx="696">
                  <c:v>45009</c:v>
                </c:pt>
                <c:pt idx="697">
                  <c:v>45012</c:v>
                </c:pt>
                <c:pt idx="698">
                  <c:v>45013</c:v>
                </c:pt>
                <c:pt idx="699">
                  <c:v>45014</c:v>
                </c:pt>
                <c:pt idx="700">
                  <c:v>45015</c:v>
                </c:pt>
                <c:pt idx="701">
                  <c:v>45016</c:v>
                </c:pt>
                <c:pt idx="702">
                  <c:v>45019</c:v>
                </c:pt>
                <c:pt idx="703">
                  <c:v>45020</c:v>
                </c:pt>
                <c:pt idx="704">
                  <c:v>45021</c:v>
                </c:pt>
                <c:pt idx="705">
                  <c:v>45022</c:v>
                </c:pt>
                <c:pt idx="706">
                  <c:v>45026</c:v>
                </c:pt>
                <c:pt idx="707">
                  <c:v>45027</c:v>
                </c:pt>
                <c:pt idx="708">
                  <c:v>45028</c:v>
                </c:pt>
                <c:pt idx="709">
                  <c:v>45029</c:v>
                </c:pt>
                <c:pt idx="710">
                  <c:v>45030</c:v>
                </c:pt>
                <c:pt idx="711">
                  <c:v>45033</c:v>
                </c:pt>
                <c:pt idx="712">
                  <c:v>45034</c:v>
                </c:pt>
                <c:pt idx="713">
                  <c:v>45035</c:v>
                </c:pt>
                <c:pt idx="714">
                  <c:v>45036</c:v>
                </c:pt>
                <c:pt idx="715">
                  <c:v>45037</c:v>
                </c:pt>
                <c:pt idx="716">
                  <c:v>45040</c:v>
                </c:pt>
                <c:pt idx="717">
                  <c:v>45041</c:v>
                </c:pt>
                <c:pt idx="718">
                  <c:v>45042</c:v>
                </c:pt>
                <c:pt idx="719">
                  <c:v>45043</c:v>
                </c:pt>
                <c:pt idx="720">
                  <c:v>45044</c:v>
                </c:pt>
                <c:pt idx="721">
                  <c:v>45047</c:v>
                </c:pt>
                <c:pt idx="722">
                  <c:v>45048</c:v>
                </c:pt>
                <c:pt idx="723">
                  <c:v>45049</c:v>
                </c:pt>
                <c:pt idx="724">
                  <c:v>45050</c:v>
                </c:pt>
                <c:pt idx="725">
                  <c:v>45051</c:v>
                </c:pt>
                <c:pt idx="726">
                  <c:v>45054</c:v>
                </c:pt>
                <c:pt idx="727">
                  <c:v>45055</c:v>
                </c:pt>
                <c:pt idx="728">
                  <c:v>45056</c:v>
                </c:pt>
                <c:pt idx="729">
                  <c:v>45057</c:v>
                </c:pt>
                <c:pt idx="730">
                  <c:v>45058</c:v>
                </c:pt>
                <c:pt idx="731">
                  <c:v>45061</c:v>
                </c:pt>
                <c:pt idx="732">
                  <c:v>45062</c:v>
                </c:pt>
                <c:pt idx="733">
                  <c:v>45063</c:v>
                </c:pt>
                <c:pt idx="734">
                  <c:v>45064</c:v>
                </c:pt>
                <c:pt idx="735">
                  <c:v>45065</c:v>
                </c:pt>
                <c:pt idx="736">
                  <c:v>45068</c:v>
                </c:pt>
                <c:pt idx="737">
                  <c:v>45069</c:v>
                </c:pt>
                <c:pt idx="738">
                  <c:v>45070</c:v>
                </c:pt>
                <c:pt idx="739">
                  <c:v>45071</c:v>
                </c:pt>
                <c:pt idx="740">
                  <c:v>45072</c:v>
                </c:pt>
                <c:pt idx="741">
                  <c:v>45075</c:v>
                </c:pt>
                <c:pt idx="742">
                  <c:v>45076</c:v>
                </c:pt>
                <c:pt idx="743">
                  <c:v>45077</c:v>
                </c:pt>
                <c:pt idx="744">
                  <c:v>45078</c:v>
                </c:pt>
                <c:pt idx="745">
                  <c:v>45079</c:v>
                </c:pt>
                <c:pt idx="746">
                  <c:v>45082</c:v>
                </c:pt>
                <c:pt idx="747">
                  <c:v>45083</c:v>
                </c:pt>
                <c:pt idx="748">
                  <c:v>45084</c:v>
                </c:pt>
                <c:pt idx="749">
                  <c:v>45085</c:v>
                </c:pt>
                <c:pt idx="750">
                  <c:v>45086</c:v>
                </c:pt>
                <c:pt idx="751">
                  <c:v>45089</c:v>
                </c:pt>
                <c:pt idx="752">
                  <c:v>45090</c:v>
                </c:pt>
                <c:pt idx="753">
                  <c:v>45091</c:v>
                </c:pt>
                <c:pt idx="754">
                  <c:v>45092</c:v>
                </c:pt>
                <c:pt idx="755">
                  <c:v>45093</c:v>
                </c:pt>
                <c:pt idx="756">
                  <c:v>45096</c:v>
                </c:pt>
                <c:pt idx="757">
                  <c:v>45097</c:v>
                </c:pt>
                <c:pt idx="758">
                  <c:v>45098</c:v>
                </c:pt>
                <c:pt idx="759">
                  <c:v>45099</c:v>
                </c:pt>
                <c:pt idx="760">
                  <c:v>45100</c:v>
                </c:pt>
                <c:pt idx="761">
                  <c:v>45103</c:v>
                </c:pt>
                <c:pt idx="762">
                  <c:v>45104</c:v>
                </c:pt>
                <c:pt idx="763">
                  <c:v>45105</c:v>
                </c:pt>
                <c:pt idx="764">
                  <c:v>45106</c:v>
                </c:pt>
                <c:pt idx="765">
                  <c:v>45107</c:v>
                </c:pt>
                <c:pt idx="766">
                  <c:v>45110</c:v>
                </c:pt>
                <c:pt idx="767">
                  <c:v>45111</c:v>
                </c:pt>
                <c:pt idx="768">
                  <c:v>45112</c:v>
                </c:pt>
                <c:pt idx="769">
                  <c:v>45113</c:v>
                </c:pt>
                <c:pt idx="770">
                  <c:v>45114</c:v>
                </c:pt>
                <c:pt idx="771">
                  <c:v>45117</c:v>
                </c:pt>
                <c:pt idx="772">
                  <c:v>45118</c:v>
                </c:pt>
                <c:pt idx="773">
                  <c:v>45119</c:v>
                </c:pt>
                <c:pt idx="774">
                  <c:v>45120</c:v>
                </c:pt>
                <c:pt idx="775">
                  <c:v>45121</c:v>
                </c:pt>
                <c:pt idx="776">
                  <c:v>45124</c:v>
                </c:pt>
                <c:pt idx="777">
                  <c:v>45125</c:v>
                </c:pt>
                <c:pt idx="778">
                  <c:v>45126</c:v>
                </c:pt>
                <c:pt idx="779">
                  <c:v>45127</c:v>
                </c:pt>
                <c:pt idx="780">
                  <c:v>45128</c:v>
                </c:pt>
                <c:pt idx="781">
                  <c:v>45131</c:v>
                </c:pt>
                <c:pt idx="782">
                  <c:v>45132</c:v>
                </c:pt>
                <c:pt idx="783">
                  <c:v>45133</c:v>
                </c:pt>
                <c:pt idx="784">
                  <c:v>45134</c:v>
                </c:pt>
                <c:pt idx="785">
                  <c:v>45135</c:v>
                </c:pt>
                <c:pt idx="786">
                  <c:v>45138</c:v>
                </c:pt>
                <c:pt idx="787">
                  <c:v>45139</c:v>
                </c:pt>
                <c:pt idx="788">
                  <c:v>45140</c:v>
                </c:pt>
                <c:pt idx="789">
                  <c:v>45141</c:v>
                </c:pt>
                <c:pt idx="790">
                  <c:v>45142</c:v>
                </c:pt>
                <c:pt idx="791">
                  <c:v>45145</c:v>
                </c:pt>
                <c:pt idx="792">
                  <c:v>45146</c:v>
                </c:pt>
                <c:pt idx="793">
                  <c:v>45147</c:v>
                </c:pt>
                <c:pt idx="794">
                  <c:v>45148</c:v>
                </c:pt>
                <c:pt idx="795">
                  <c:v>45149</c:v>
                </c:pt>
                <c:pt idx="796">
                  <c:v>45152</c:v>
                </c:pt>
                <c:pt idx="797">
                  <c:v>45153</c:v>
                </c:pt>
                <c:pt idx="798">
                  <c:v>45154</c:v>
                </c:pt>
                <c:pt idx="799">
                  <c:v>45155</c:v>
                </c:pt>
                <c:pt idx="800">
                  <c:v>45156</c:v>
                </c:pt>
                <c:pt idx="801">
                  <c:v>45159</c:v>
                </c:pt>
                <c:pt idx="802">
                  <c:v>45160</c:v>
                </c:pt>
                <c:pt idx="803">
                  <c:v>45161</c:v>
                </c:pt>
                <c:pt idx="804">
                  <c:v>45162</c:v>
                </c:pt>
                <c:pt idx="805">
                  <c:v>45163</c:v>
                </c:pt>
                <c:pt idx="806">
                  <c:v>45166</c:v>
                </c:pt>
                <c:pt idx="807">
                  <c:v>45167</c:v>
                </c:pt>
                <c:pt idx="808">
                  <c:v>45168</c:v>
                </c:pt>
                <c:pt idx="809">
                  <c:v>45169</c:v>
                </c:pt>
                <c:pt idx="810">
                  <c:v>45170</c:v>
                </c:pt>
                <c:pt idx="811">
                  <c:v>45173</c:v>
                </c:pt>
                <c:pt idx="812">
                  <c:v>45174</c:v>
                </c:pt>
                <c:pt idx="813">
                  <c:v>45175</c:v>
                </c:pt>
                <c:pt idx="814">
                  <c:v>45176</c:v>
                </c:pt>
                <c:pt idx="815">
                  <c:v>45177</c:v>
                </c:pt>
                <c:pt idx="816">
                  <c:v>45180</c:v>
                </c:pt>
                <c:pt idx="817">
                  <c:v>45181</c:v>
                </c:pt>
                <c:pt idx="818">
                  <c:v>45182</c:v>
                </c:pt>
                <c:pt idx="819">
                  <c:v>45183</c:v>
                </c:pt>
                <c:pt idx="820">
                  <c:v>45184</c:v>
                </c:pt>
                <c:pt idx="821">
                  <c:v>45187</c:v>
                </c:pt>
                <c:pt idx="822">
                  <c:v>45188</c:v>
                </c:pt>
                <c:pt idx="823">
                  <c:v>45189</c:v>
                </c:pt>
                <c:pt idx="824">
                  <c:v>45190</c:v>
                </c:pt>
                <c:pt idx="825">
                  <c:v>45191</c:v>
                </c:pt>
                <c:pt idx="826">
                  <c:v>45194</c:v>
                </c:pt>
                <c:pt idx="827">
                  <c:v>45195</c:v>
                </c:pt>
                <c:pt idx="828">
                  <c:v>45196</c:v>
                </c:pt>
                <c:pt idx="829">
                  <c:v>45197</c:v>
                </c:pt>
                <c:pt idx="830">
                  <c:v>45198</c:v>
                </c:pt>
                <c:pt idx="831">
                  <c:v>45201</c:v>
                </c:pt>
                <c:pt idx="832">
                  <c:v>45202</c:v>
                </c:pt>
                <c:pt idx="833">
                  <c:v>45203</c:v>
                </c:pt>
                <c:pt idx="834">
                  <c:v>45204</c:v>
                </c:pt>
                <c:pt idx="835">
                  <c:v>45205</c:v>
                </c:pt>
                <c:pt idx="836">
                  <c:v>45208</c:v>
                </c:pt>
                <c:pt idx="837">
                  <c:v>45209</c:v>
                </c:pt>
                <c:pt idx="838">
                  <c:v>45210</c:v>
                </c:pt>
                <c:pt idx="839">
                  <c:v>45211</c:v>
                </c:pt>
                <c:pt idx="840">
                  <c:v>45212</c:v>
                </c:pt>
                <c:pt idx="841">
                  <c:v>45215</c:v>
                </c:pt>
                <c:pt idx="842">
                  <c:v>45216</c:v>
                </c:pt>
                <c:pt idx="843">
                  <c:v>45217</c:v>
                </c:pt>
                <c:pt idx="844">
                  <c:v>45218</c:v>
                </c:pt>
                <c:pt idx="845">
                  <c:v>45219</c:v>
                </c:pt>
                <c:pt idx="846">
                  <c:v>45222</c:v>
                </c:pt>
                <c:pt idx="847">
                  <c:v>45223</c:v>
                </c:pt>
                <c:pt idx="848">
                  <c:v>45224</c:v>
                </c:pt>
                <c:pt idx="849">
                  <c:v>45225</c:v>
                </c:pt>
                <c:pt idx="850">
                  <c:v>45226</c:v>
                </c:pt>
                <c:pt idx="851">
                  <c:v>45229</c:v>
                </c:pt>
                <c:pt idx="852">
                  <c:v>45230</c:v>
                </c:pt>
                <c:pt idx="853">
                  <c:v>45231</c:v>
                </c:pt>
                <c:pt idx="854">
                  <c:v>45232</c:v>
                </c:pt>
                <c:pt idx="855">
                  <c:v>45233</c:v>
                </c:pt>
                <c:pt idx="856">
                  <c:v>45236</c:v>
                </c:pt>
                <c:pt idx="857">
                  <c:v>45237</c:v>
                </c:pt>
                <c:pt idx="858">
                  <c:v>45238</c:v>
                </c:pt>
                <c:pt idx="859">
                  <c:v>45239</c:v>
                </c:pt>
                <c:pt idx="860">
                  <c:v>45240</c:v>
                </c:pt>
                <c:pt idx="861">
                  <c:v>45243</c:v>
                </c:pt>
                <c:pt idx="862">
                  <c:v>45244</c:v>
                </c:pt>
                <c:pt idx="863">
                  <c:v>45245</c:v>
                </c:pt>
                <c:pt idx="864">
                  <c:v>45246</c:v>
                </c:pt>
                <c:pt idx="865">
                  <c:v>45247</c:v>
                </c:pt>
                <c:pt idx="866">
                  <c:v>45250</c:v>
                </c:pt>
                <c:pt idx="867">
                  <c:v>45251</c:v>
                </c:pt>
                <c:pt idx="868">
                  <c:v>45252</c:v>
                </c:pt>
                <c:pt idx="869">
                  <c:v>45253</c:v>
                </c:pt>
                <c:pt idx="870">
                  <c:v>45254</c:v>
                </c:pt>
                <c:pt idx="871">
                  <c:v>45257</c:v>
                </c:pt>
                <c:pt idx="872">
                  <c:v>45258</c:v>
                </c:pt>
                <c:pt idx="873">
                  <c:v>45259</c:v>
                </c:pt>
                <c:pt idx="874">
                  <c:v>45260</c:v>
                </c:pt>
                <c:pt idx="875">
                  <c:v>45261</c:v>
                </c:pt>
                <c:pt idx="876">
                  <c:v>45264</c:v>
                </c:pt>
                <c:pt idx="877">
                  <c:v>45265</c:v>
                </c:pt>
                <c:pt idx="878">
                  <c:v>45266</c:v>
                </c:pt>
                <c:pt idx="879">
                  <c:v>45267</c:v>
                </c:pt>
                <c:pt idx="880">
                  <c:v>45268</c:v>
                </c:pt>
                <c:pt idx="881">
                  <c:v>45271</c:v>
                </c:pt>
                <c:pt idx="882">
                  <c:v>45272</c:v>
                </c:pt>
                <c:pt idx="883">
                  <c:v>45273</c:v>
                </c:pt>
                <c:pt idx="884">
                  <c:v>45274</c:v>
                </c:pt>
                <c:pt idx="885">
                  <c:v>45275</c:v>
                </c:pt>
                <c:pt idx="886">
                  <c:v>45278</c:v>
                </c:pt>
                <c:pt idx="887">
                  <c:v>45279</c:v>
                </c:pt>
                <c:pt idx="888">
                  <c:v>45280</c:v>
                </c:pt>
                <c:pt idx="889">
                  <c:v>45281</c:v>
                </c:pt>
                <c:pt idx="890">
                  <c:v>45282</c:v>
                </c:pt>
                <c:pt idx="891">
                  <c:v>45286</c:v>
                </c:pt>
                <c:pt idx="892">
                  <c:v>45287</c:v>
                </c:pt>
                <c:pt idx="893">
                  <c:v>45288</c:v>
                </c:pt>
                <c:pt idx="894">
                  <c:v>45289</c:v>
                </c:pt>
                <c:pt idx="895">
                  <c:v>45293</c:v>
                </c:pt>
                <c:pt idx="896">
                  <c:v>45294</c:v>
                </c:pt>
                <c:pt idx="897">
                  <c:v>45295</c:v>
                </c:pt>
                <c:pt idx="898">
                  <c:v>45296</c:v>
                </c:pt>
                <c:pt idx="899">
                  <c:v>45299</c:v>
                </c:pt>
                <c:pt idx="900">
                  <c:v>45300</c:v>
                </c:pt>
                <c:pt idx="901">
                  <c:v>45301</c:v>
                </c:pt>
                <c:pt idx="902">
                  <c:v>45302</c:v>
                </c:pt>
                <c:pt idx="903">
                  <c:v>45303</c:v>
                </c:pt>
                <c:pt idx="904">
                  <c:v>45306</c:v>
                </c:pt>
                <c:pt idx="905">
                  <c:v>45307</c:v>
                </c:pt>
                <c:pt idx="906">
                  <c:v>45308</c:v>
                </c:pt>
                <c:pt idx="907">
                  <c:v>45309</c:v>
                </c:pt>
                <c:pt idx="908">
                  <c:v>45310</c:v>
                </c:pt>
                <c:pt idx="909">
                  <c:v>45313</c:v>
                </c:pt>
                <c:pt idx="910">
                  <c:v>45314</c:v>
                </c:pt>
                <c:pt idx="911">
                  <c:v>45315</c:v>
                </c:pt>
                <c:pt idx="912">
                  <c:v>45316</c:v>
                </c:pt>
                <c:pt idx="913">
                  <c:v>45317</c:v>
                </c:pt>
                <c:pt idx="914">
                  <c:v>45320</c:v>
                </c:pt>
                <c:pt idx="915">
                  <c:v>45321</c:v>
                </c:pt>
                <c:pt idx="916">
                  <c:v>45322</c:v>
                </c:pt>
                <c:pt idx="917">
                  <c:v>45323</c:v>
                </c:pt>
                <c:pt idx="918">
                  <c:v>45324</c:v>
                </c:pt>
                <c:pt idx="919">
                  <c:v>45327</c:v>
                </c:pt>
                <c:pt idx="920">
                  <c:v>45328</c:v>
                </c:pt>
                <c:pt idx="921">
                  <c:v>45329</c:v>
                </c:pt>
                <c:pt idx="922">
                  <c:v>45330</c:v>
                </c:pt>
                <c:pt idx="923">
                  <c:v>45331</c:v>
                </c:pt>
                <c:pt idx="924">
                  <c:v>45334</c:v>
                </c:pt>
                <c:pt idx="925">
                  <c:v>45335</c:v>
                </c:pt>
                <c:pt idx="926">
                  <c:v>45336</c:v>
                </c:pt>
                <c:pt idx="927">
                  <c:v>45337</c:v>
                </c:pt>
                <c:pt idx="928">
                  <c:v>45338</c:v>
                </c:pt>
                <c:pt idx="929">
                  <c:v>45341</c:v>
                </c:pt>
                <c:pt idx="930">
                  <c:v>45342</c:v>
                </c:pt>
                <c:pt idx="931">
                  <c:v>45343</c:v>
                </c:pt>
                <c:pt idx="932">
                  <c:v>45344</c:v>
                </c:pt>
                <c:pt idx="933">
                  <c:v>45345</c:v>
                </c:pt>
                <c:pt idx="934">
                  <c:v>45348</c:v>
                </c:pt>
                <c:pt idx="935">
                  <c:v>45349</c:v>
                </c:pt>
                <c:pt idx="936">
                  <c:v>45350</c:v>
                </c:pt>
                <c:pt idx="937">
                  <c:v>45351</c:v>
                </c:pt>
                <c:pt idx="938">
                  <c:v>45352</c:v>
                </c:pt>
                <c:pt idx="939">
                  <c:v>45355</c:v>
                </c:pt>
                <c:pt idx="940">
                  <c:v>45356</c:v>
                </c:pt>
                <c:pt idx="941">
                  <c:v>45357</c:v>
                </c:pt>
                <c:pt idx="942">
                  <c:v>45358</c:v>
                </c:pt>
                <c:pt idx="943">
                  <c:v>45359</c:v>
                </c:pt>
                <c:pt idx="944">
                  <c:v>45362</c:v>
                </c:pt>
                <c:pt idx="945">
                  <c:v>45363</c:v>
                </c:pt>
                <c:pt idx="946">
                  <c:v>45364</c:v>
                </c:pt>
                <c:pt idx="947">
                  <c:v>45365</c:v>
                </c:pt>
                <c:pt idx="948">
                  <c:v>45366</c:v>
                </c:pt>
                <c:pt idx="949">
                  <c:v>45369</c:v>
                </c:pt>
                <c:pt idx="950">
                  <c:v>45370</c:v>
                </c:pt>
                <c:pt idx="951">
                  <c:v>45371</c:v>
                </c:pt>
                <c:pt idx="952">
                  <c:v>45372</c:v>
                </c:pt>
                <c:pt idx="953">
                  <c:v>45373</c:v>
                </c:pt>
                <c:pt idx="954">
                  <c:v>45376</c:v>
                </c:pt>
                <c:pt idx="955">
                  <c:v>45377</c:v>
                </c:pt>
                <c:pt idx="956">
                  <c:v>45378</c:v>
                </c:pt>
                <c:pt idx="957">
                  <c:v>45379</c:v>
                </c:pt>
                <c:pt idx="958">
                  <c:v>45383</c:v>
                </c:pt>
                <c:pt idx="959">
                  <c:v>45384</c:v>
                </c:pt>
                <c:pt idx="960">
                  <c:v>45385</c:v>
                </c:pt>
                <c:pt idx="961">
                  <c:v>45386</c:v>
                </c:pt>
                <c:pt idx="962">
                  <c:v>45387</c:v>
                </c:pt>
                <c:pt idx="963">
                  <c:v>45390</c:v>
                </c:pt>
                <c:pt idx="964">
                  <c:v>45391</c:v>
                </c:pt>
                <c:pt idx="965">
                  <c:v>45392</c:v>
                </c:pt>
                <c:pt idx="966">
                  <c:v>45393</c:v>
                </c:pt>
                <c:pt idx="967">
                  <c:v>45394</c:v>
                </c:pt>
                <c:pt idx="968">
                  <c:v>45397</c:v>
                </c:pt>
                <c:pt idx="969">
                  <c:v>45398</c:v>
                </c:pt>
                <c:pt idx="970">
                  <c:v>45399</c:v>
                </c:pt>
                <c:pt idx="971">
                  <c:v>45400</c:v>
                </c:pt>
                <c:pt idx="972">
                  <c:v>45401</c:v>
                </c:pt>
                <c:pt idx="973">
                  <c:v>45404</c:v>
                </c:pt>
                <c:pt idx="974">
                  <c:v>45405</c:v>
                </c:pt>
                <c:pt idx="975">
                  <c:v>45406</c:v>
                </c:pt>
                <c:pt idx="976">
                  <c:v>45407</c:v>
                </c:pt>
                <c:pt idx="977">
                  <c:v>45408</c:v>
                </c:pt>
                <c:pt idx="978">
                  <c:v>45411</c:v>
                </c:pt>
                <c:pt idx="979">
                  <c:v>45412</c:v>
                </c:pt>
                <c:pt idx="980">
                  <c:v>45413</c:v>
                </c:pt>
                <c:pt idx="981">
                  <c:v>45414</c:v>
                </c:pt>
                <c:pt idx="982">
                  <c:v>45415</c:v>
                </c:pt>
                <c:pt idx="983">
                  <c:v>45418</c:v>
                </c:pt>
                <c:pt idx="984">
                  <c:v>45419</c:v>
                </c:pt>
                <c:pt idx="985">
                  <c:v>45420</c:v>
                </c:pt>
                <c:pt idx="986">
                  <c:v>45421</c:v>
                </c:pt>
                <c:pt idx="987">
                  <c:v>45422</c:v>
                </c:pt>
                <c:pt idx="988">
                  <c:v>45425</c:v>
                </c:pt>
                <c:pt idx="989">
                  <c:v>45426</c:v>
                </c:pt>
                <c:pt idx="990">
                  <c:v>45427</c:v>
                </c:pt>
                <c:pt idx="991">
                  <c:v>45428</c:v>
                </c:pt>
                <c:pt idx="992">
                  <c:v>45429</c:v>
                </c:pt>
                <c:pt idx="993">
                  <c:v>45432</c:v>
                </c:pt>
                <c:pt idx="994">
                  <c:v>45433</c:v>
                </c:pt>
                <c:pt idx="995">
                  <c:v>45434</c:v>
                </c:pt>
                <c:pt idx="996">
                  <c:v>45435</c:v>
                </c:pt>
                <c:pt idx="997">
                  <c:v>45436</c:v>
                </c:pt>
                <c:pt idx="998">
                  <c:v>45439</c:v>
                </c:pt>
                <c:pt idx="999">
                  <c:v>45440</c:v>
                </c:pt>
                <c:pt idx="1000">
                  <c:v>45441</c:v>
                </c:pt>
                <c:pt idx="1001">
                  <c:v>45442</c:v>
                </c:pt>
                <c:pt idx="1002">
                  <c:v>45443</c:v>
                </c:pt>
                <c:pt idx="1003">
                  <c:v>45446</c:v>
                </c:pt>
                <c:pt idx="1004">
                  <c:v>45447</c:v>
                </c:pt>
                <c:pt idx="1005">
                  <c:v>45448</c:v>
                </c:pt>
                <c:pt idx="1006">
                  <c:v>45449</c:v>
                </c:pt>
                <c:pt idx="1007">
                  <c:v>45450</c:v>
                </c:pt>
                <c:pt idx="1008">
                  <c:v>45453</c:v>
                </c:pt>
                <c:pt idx="1009">
                  <c:v>45454</c:v>
                </c:pt>
                <c:pt idx="1010">
                  <c:v>45455</c:v>
                </c:pt>
                <c:pt idx="1011">
                  <c:v>45456</c:v>
                </c:pt>
                <c:pt idx="1012">
                  <c:v>45457</c:v>
                </c:pt>
                <c:pt idx="1013">
                  <c:v>45460</c:v>
                </c:pt>
                <c:pt idx="1014">
                  <c:v>45461</c:v>
                </c:pt>
                <c:pt idx="1015">
                  <c:v>45462</c:v>
                </c:pt>
                <c:pt idx="1016">
                  <c:v>45463</c:v>
                </c:pt>
                <c:pt idx="1017">
                  <c:v>45464</c:v>
                </c:pt>
                <c:pt idx="1018">
                  <c:v>45467</c:v>
                </c:pt>
                <c:pt idx="1019">
                  <c:v>45468</c:v>
                </c:pt>
                <c:pt idx="1020">
                  <c:v>45469</c:v>
                </c:pt>
                <c:pt idx="1021">
                  <c:v>45470</c:v>
                </c:pt>
                <c:pt idx="1022">
                  <c:v>45471</c:v>
                </c:pt>
                <c:pt idx="1023">
                  <c:v>45474</c:v>
                </c:pt>
                <c:pt idx="1024">
                  <c:v>45475</c:v>
                </c:pt>
                <c:pt idx="1025">
                  <c:v>45476</c:v>
                </c:pt>
                <c:pt idx="1026">
                  <c:v>45477</c:v>
                </c:pt>
                <c:pt idx="1027">
                  <c:v>45478</c:v>
                </c:pt>
                <c:pt idx="1028">
                  <c:v>45481</c:v>
                </c:pt>
                <c:pt idx="1029">
                  <c:v>45482</c:v>
                </c:pt>
                <c:pt idx="1030">
                  <c:v>45483</c:v>
                </c:pt>
                <c:pt idx="1031">
                  <c:v>45484</c:v>
                </c:pt>
                <c:pt idx="1032">
                  <c:v>45485</c:v>
                </c:pt>
                <c:pt idx="1033">
                  <c:v>45488</c:v>
                </c:pt>
                <c:pt idx="1034">
                  <c:v>45489</c:v>
                </c:pt>
                <c:pt idx="1035">
                  <c:v>45490</c:v>
                </c:pt>
                <c:pt idx="1036">
                  <c:v>45491</c:v>
                </c:pt>
                <c:pt idx="1037">
                  <c:v>45492</c:v>
                </c:pt>
                <c:pt idx="1038">
                  <c:v>45495</c:v>
                </c:pt>
                <c:pt idx="1039">
                  <c:v>45496</c:v>
                </c:pt>
                <c:pt idx="1040">
                  <c:v>45497</c:v>
                </c:pt>
                <c:pt idx="1041">
                  <c:v>45498</c:v>
                </c:pt>
                <c:pt idx="1042">
                  <c:v>45499</c:v>
                </c:pt>
                <c:pt idx="1043">
                  <c:v>45502</c:v>
                </c:pt>
                <c:pt idx="1044">
                  <c:v>45503</c:v>
                </c:pt>
                <c:pt idx="1045">
                  <c:v>45504</c:v>
                </c:pt>
                <c:pt idx="1046">
                  <c:v>45505</c:v>
                </c:pt>
                <c:pt idx="1047">
                  <c:v>45506</c:v>
                </c:pt>
                <c:pt idx="1048">
                  <c:v>45509</c:v>
                </c:pt>
                <c:pt idx="1049">
                  <c:v>45510</c:v>
                </c:pt>
                <c:pt idx="1050">
                  <c:v>45511</c:v>
                </c:pt>
                <c:pt idx="1051">
                  <c:v>45512</c:v>
                </c:pt>
                <c:pt idx="1052">
                  <c:v>45513</c:v>
                </c:pt>
                <c:pt idx="1053">
                  <c:v>45516</c:v>
                </c:pt>
                <c:pt idx="1054">
                  <c:v>45517</c:v>
                </c:pt>
                <c:pt idx="1055">
                  <c:v>45518</c:v>
                </c:pt>
                <c:pt idx="1056">
                  <c:v>45519</c:v>
                </c:pt>
                <c:pt idx="1057">
                  <c:v>45520</c:v>
                </c:pt>
                <c:pt idx="1058">
                  <c:v>45523</c:v>
                </c:pt>
                <c:pt idx="1059">
                  <c:v>45524</c:v>
                </c:pt>
                <c:pt idx="1060">
                  <c:v>45525</c:v>
                </c:pt>
                <c:pt idx="1061">
                  <c:v>45526</c:v>
                </c:pt>
                <c:pt idx="1062">
                  <c:v>45527</c:v>
                </c:pt>
                <c:pt idx="1063">
                  <c:v>45530</c:v>
                </c:pt>
                <c:pt idx="1064">
                  <c:v>45531</c:v>
                </c:pt>
                <c:pt idx="1065">
                  <c:v>45532</c:v>
                </c:pt>
                <c:pt idx="1066">
                  <c:v>45533</c:v>
                </c:pt>
                <c:pt idx="1067">
                  <c:v>45534</c:v>
                </c:pt>
                <c:pt idx="1068">
                  <c:v>45537</c:v>
                </c:pt>
                <c:pt idx="1069">
                  <c:v>45538</c:v>
                </c:pt>
                <c:pt idx="1070">
                  <c:v>45539</c:v>
                </c:pt>
                <c:pt idx="1071">
                  <c:v>45540</c:v>
                </c:pt>
                <c:pt idx="1072">
                  <c:v>45541</c:v>
                </c:pt>
                <c:pt idx="1073">
                  <c:v>45544</c:v>
                </c:pt>
                <c:pt idx="1074">
                  <c:v>45545</c:v>
                </c:pt>
                <c:pt idx="1075">
                  <c:v>45546</c:v>
                </c:pt>
                <c:pt idx="1076">
                  <c:v>45547</c:v>
                </c:pt>
                <c:pt idx="1077">
                  <c:v>45548</c:v>
                </c:pt>
                <c:pt idx="1078">
                  <c:v>45551</c:v>
                </c:pt>
                <c:pt idx="1079">
                  <c:v>45552</c:v>
                </c:pt>
                <c:pt idx="1080">
                  <c:v>45553</c:v>
                </c:pt>
                <c:pt idx="1081">
                  <c:v>45554</c:v>
                </c:pt>
                <c:pt idx="1082">
                  <c:v>45555</c:v>
                </c:pt>
                <c:pt idx="1083">
                  <c:v>45558</c:v>
                </c:pt>
                <c:pt idx="1084">
                  <c:v>45559</c:v>
                </c:pt>
                <c:pt idx="1085">
                  <c:v>45560</c:v>
                </c:pt>
                <c:pt idx="1086">
                  <c:v>45561</c:v>
                </c:pt>
                <c:pt idx="1087">
                  <c:v>45562</c:v>
                </c:pt>
                <c:pt idx="1088">
                  <c:v>45565</c:v>
                </c:pt>
                <c:pt idx="1089">
                  <c:v>45566</c:v>
                </c:pt>
                <c:pt idx="1090">
                  <c:v>45567</c:v>
                </c:pt>
                <c:pt idx="1091">
                  <c:v>45568</c:v>
                </c:pt>
                <c:pt idx="1092">
                  <c:v>45569</c:v>
                </c:pt>
                <c:pt idx="1093">
                  <c:v>45572</c:v>
                </c:pt>
                <c:pt idx="1094">
                  <c:v>45573</c:v>
                </c:pt>
                <c:pt idx="1095">
                  <c:v>45574</c:v>
                </c:pt>
                <c:pt idx="1096">
                  <c:v>45575</c:v>
                </c:pt>
                <c:pt idx="1097">
                  <c:v>45576</c:v>
                </c:pt>
                <c:pt idx="1098">
                  <c:v>45579</c:v>
                </c:pt>
                <c:pt idx="1099">
                  <c:v>45580</c:v>
                </c:pt>
                <c:pt idx="1100">
                  <c:v>45581</c:v>
                </c:pt>
                <c:pt idx="1101">
                  <c:v>45582</c:v>
                </c:pt>
                <c:pt idx="1102">
                  <c:v>45583</c:v>
                </c:pt>
                <c:pt idx="1103">
                  <c:v>45586</c:v>
                </c:pt>
                <c:pt idx="1104">
                  <c:v>45587</c:v>
                </c:pt>
                <c:pt idx="1105">
                  <c:v>45588</c:v>
                </c:pt>
                <c:pt idx="1106">
                  <c:v>45589</c:v>
                </c:pt>
                <c:pt idx="1107">
                  <c:v>45590</c:v>
                </c:pt>
                <c:pt idx="1108">
                  <c:v>45593</c:v>
                </c:pt>
                <c:pt idx="1109">
                  <c:v>45594</c:v>
                </c:pt>
                <c:pt idx="1110">
                  <c:v>45595</c:v>
                </c:pt>
                <c:pt idx="1111">
                  <c:v>45596</c:v>
                </c:pt>
                <c:pt idx="1112">
                  <c:v>45597</c:v>
                </c:pt>
                <c:pt idx="1113">
                  <c:v>45600</c:v>
                </c:pt>
                <c:pt idx="1114">
                  <c:v>45601</c:v>
                </c:pt>
                <c:pt idx="1115">
                  <c:v>45602</c:v>
                </c:pt>
                <c:pt idx="1116">
                  <c:v>45603</c:v>
                </c:pt>
                <c:pt idx="1117">
                  <c:v>45604</c:v>
                </c:pt>
                <c:pt idx="1118">
                  <c:v>45607</c:v>
                </c:pt>
                <c:pt idx="1119">
                  <c:v>45608</c:v>
                </c:pt>
                <c:pt idx="1120">
                  <c:v>45609</c:v>
                </c:pt>
                <c:pt idx="1121">
                  <c:v>45610</c:v>
                </c:pt>
                <c:pt idx="1122">
                  <c:v>45611</c:v>
                </c:pt>
                <c:pt idx="1123">
                  <c:v>45614</c:v>
                </c:pt>
                <c:pt idx="1124">
                  <c:v>45615</c:v>
                </c:pt>
                <c:pt idx="1125">
                  <c:v>45616</c:v>
                </c:pt>
                <c:pt idx="1126">
                  <c:v>45617</c:v>
                </c:pt>
                <c:pt idx="1127">
                  <c:v>45618</c:v>
                </c:pt>
                <c:pt idx="1128">
                  <c:v>45621</c:v>
                </c:pt>
                <c:pt idx="1129">
                  <c:v>45622</c:v>
                </c:pt>
                <c:pt idx="1130">
                  <c:v>45623</c:v>
                </c:pt>
                <c:pt idx="1131">
                  <c:v>45624</c:v>
                </c:pt>
                <c:pt idx="1132">
                  <c:v>45625</c:v>
                </c:pt>
                <c:pt idx="1133">
                  <c:v>45628</c:v>
                </c:pt>
                <c:pt idx="1134">
                  <c:v>45629</c:v>
                </c:pt>
                <c:pt idx="1135">
                  <c:v>45630</c:v>
                </c:pt>
                <c:pt idx="1136">
                  <c:v>45631</c:v>
                </c:pt>
                <c:pt idx="1137">
                  <c:v>45632</c:v>
                </c:pt>
                <c:pt idx="1138">
                  <c:v>45635</c:v>
                </c:pt>
                <c:pt idx="1139">
                  <c:v>45636</c:v>
                </c:pt>
                <c:pt idx="1140">
                  <c:v>45637</c:v>
                </c:pt>
                <c:pt idx="1141">
                  <c:v>45638</c:v>
                </c:pt>
                <c:pt idx="1142">
                  <c:v>45639</c:v>
                </c:pt>
                <c:pt idx="1143">
                  <c:v>45642</c:v>
                </c:pt>
                <c:pt idx="1144">
                  <c:v>45643</c:v>
                </c:pt>
                <c:pt idx="1145">
                  <c:v>45644</c:v>
                </c:pt>
                <c:pt idx="1146">
                  <c:v>45645</c:v>
                </c:pt>
                <c:pt idx="1147">
                  <c:v>45646</c:v>
                </c:pt>
                <c:pt idx="1148">
                  <c:v>45649</c:v>
                </c:pt>
                <c:pt idx="1149">
                  <c:v>45650</c:v>
                </c:pt>
                <c:pt idx="1150">
                  <c:v>45652</c:v>
                </c:pt>
                <c:pt idx="1151">
                  <c:v>45653</c:v>
                </c:pt>
                <c:pt idx="1152">
                  <c:v>45656</c:v>
                </c:pt>
                <c:pt idx="1153">
                  <c:v>45657</c:v>
                </c:pt>
                <c:pt idx="1154">
                  <c:v>45659</c:v>
                </c:pt>
                <c:pt idx="1155">
                  <c:v>45660</c:v>
                </c:pt>
                <c:pt idx="1156">
                  <c:v>45663</c:v>
                </c:pt>
                <c:pt idx="1157">
                  <c:v>45664</c:v>
                </c:pt>
                <c:pt idx="1158">
                  <c:v>45665</c:v>
                </c:pt>
                <c:pt idx="1159">
                  <c:v>45666</c:v>
                </c:pt>
                <c:pt idx="1160">
                  <c:v>45667</c:v>
                </c:pt>
                <c:pt idx="1161">
                  <c:v>45670</c:v>
                </c:pt>
                <c:pt idx="1162">
                  <c:v>45671</c:v>
                </c:pt>
                <c:pt idx="1163">
                  <c:v>45672</c:v>
                </c:pt>
                <c:pt idx="1164">
                  <c:v>45673</c:v>
                </c:pt>
                <c:pt idx="1165">
                  <c:v>45674</c:v>
                </c:pt>
                <c:pt idx="1166">
                  <c:v>45677</c:v>
                </c:pt>
                <c:pt idx="1167">
                  <c:v>45678</c:v>
                </c:pt>
                <c:pt idx="1168">
                  <c:v>45679</c:v>
                </c:pt>
                <c:pt idx="1169">
                  <c:v>45680</c:v>
                </c:pt>
                <c:pt idx="1170">
                  <c:v>45681</c:v>
                </c:pt>
                <c:pt idx="1171">
                  <c:v>45684</c:v>
                </c:pt>
                <c:pt idx="1172">
                  <c:v>45685</c:v>
                </c:pt>
                <c:pt idx="1173">
                  <c:v>45686</c:v>
                </c:pt>
                <c:pt idx="1174">
                  <c:v>45687</c:v>
                </c:pt>
                <c:pt idx="1175">
                  <c:v>45688</c:v>
                </c:pt>
                <c:pt idx="1176">
                  <c:v>45691</c:v>
                </c:pt>
                <c:pt idx="1177">
                  <c:v>45692</c:v>
                </c:pt>
                <c:pt idx="1178">
                  <c:v>45693</c:v>
                </c:pt>
                <c:pt idx="1179">
                  <c:v>45694</c:v>
                </c:pt>
                <c:pt idx="1180">
                  <c:v>45695</c:v>
                </c:pt>
                <c:pt idx="1181">
                  <c:v>45698</c:v>
                </c:pt>
                <c:pt idx="1182">
                  <c:v>45699</c:v>
                </c:pt>
                <c:pt idx="1183">
                  <c:v>45700</c:v>
                </c:pt>
                <c:pt idx="1184">
                  <c:v>45701</c:v>
                </c:pt>
                <c:pt idx="1185">
                  <c:v>45702</c:v>
                </c:pt>
                <c:pt idx="1186">
                  <c:v>45705</c:v>
                </c:pt>
                <c:pt idx="1187">
                  <c:v>45706</c:v>
                </c:pt>
                <c:pt idx="1188">
                  <c:v>45707</c:v>
                </c:pt>
                <c:pt idx="1189">
                  <c:v>45708</c:v>
                </c:pt>
                <c:pt idx="1190">
                  <c:v>45709</c:v>
                </c:pt>
                <c:pt idx="1191">
                  <c:v>45712</c:v>
                </c:pt>
                <c:pt idx="1192">
                  <c:v>45713</c:v>
                </c:pt>
                <c:pt idx="1193">
                  <c:v>45714</c:v>
                </c:pt>
                <c:pt idx="1194">
                  <c:v>45715</c:v>
                </c:pt>
                <c:pt idx="1195">
                  <c:v>45716</c:v>
                </c:pt>
                <c:pt idx="1196">
                  <c:v>45719</c:v>
                </c:pt>
                <c:pt idx="1197">
                  <c:v>45720</c:v>
                </c:pt>
                <c:pt idx="1198">
                  <c:v>45721</c:v>
                </c:pt>
                <c:pt idx="1199">
                  <c:v>45722</c:v>
                </c:pt>
                <c:pt idx="1200">
                  <c:v>45723</c:v>
                </c:pt>
                <c:pt idx="1201">
                  <c:v>45726</c:v>
                </c:pt>
                <c:pt idx="1202">
                  <c:v>45727</c:v>
                </c:pt>
                <c:pt idx="1203">
                  <c:v>45728</c:v>
                </c:pt>
                <c:pt idx="1204">
                  <c:v>45729</c:v>
                </c:pt>
                <c:pt idx="1205">
                  <c:v>45730</c:v>
                </c:pt>
                <c:pt idx="1206">
                  <c:v>45733</c:v>
                </c:pt>
                <c:pt idx="1207">
                  <c:v>45734</c:v>
                </c:pt>
                <c:pt idx="1208">
                  <c:v>45735</c:v>
                </c:pt>
                <c:pt idx="1209">
                  <c:v>45736</c:v>
                </c:pt>
                <c:pt idx="1210">
                  <c:v>45737</c:v>
                </c:pt>
                <c:pt idx="1211">
                  <c:v>45740</c:v>
                </c:pt>
                <c:pt idx="1212">
                  <c:v>45741</c:v>
                </c:pt>
                <c:pt idx="1213">
                  <c:v>45742</c:v>
                </c:pt>
                <c:pt idx="1214">
                  <c:v>45743</c:v>
                </c:pt>
                <c:pt idx="1215">
                  <c:v>45744</c:v>
                </c:pt>
                <c:pt idx="1216">
                  <c:v>45747</c:v>
                </c:pt>
                <c:pt idx="1217">
                  <c:v>45748</c:v>
                </c:pt>
                <c:pt idx="1218">
                  <c:v>45749</c:v>
                </c:pt>
                <c:pt idx="1219">
                  <c:v>45750</c:v>
                </c:pt>
                <c:pt idx="1220">
                  <c:v>45751</c:v>
                </c:pt>
                <c:pt idx="1221">
                  <c:v>45754</c:v>
                </c:pt>
                <c:pt idx="1222">
                  <c:v>45755</c:v>
                </c:pt>
                <c:pt idx="1223">
                  <c:v>45756</c:v>
                </c:pt>
                <c:pt idx="1224">
                  <c:v>45757</c:v>
                </c:pt>
                <c:pt idx="1225">
                  <c:v>45758</c:v>
                </c:pt>
                <c:pt idx="1226">
                  <c:v>45761</c:v>
                </c:pt>
                <c:pt idx="1227">
                  <c:v>45762</c:v>
                </c:pt>
                <c:pt idx="1228">
                  <c:v>45763</c:v>
                </c:pt>
                <c:pt idx="1229">
                  <c:v>45764</c:v>
                </c:pt>
                <c:pt idx="1230">
                  <c:v>45768</c:v>
                </c:pt>
                <c:pt idx="1231">
                  <c:v>45769</c:v>
                </c:pt>
                <c:pt idx="1232">
                  <c:v>45770</c:v>
                </c:pt>
                <c:pt idx="1233">
                  <c:v>45771</c:v>
                </c:pt>
                <c:pt idx="1234">
                  <c:v>45772</c:v>
                </c:pt>
                <c:pt idx="1235">
                  <c:v>45775</c:v>
                </c:pt>
                <c:pt idx="1236">
                  <c:v>45776</c:v>
                </c:pt>
                <c:pt idx="1237">
                  <c:v>45777</c:v>
                </c:pt>
                <c:pt idx="1238">
                  <c:v>45778</c:v>
                </c:pt>
                <c:pt idx="1239">
                  <c:v>45779</c:v>
                </c:pt>
                <c:pt idx="1240">
                  <c:v>45782</c:v>
                </c:pt>
                <c:pt idx="1241">
                  <c:v>45783</c:v>
                </c:pt>
                <c:pt idx="1242">
                  <c:v>45784</c:v>
                </c:pt>
                <c:pt idx="1243">
                  <c:v>45785</c:v>
                </c:pt>
                <c:pt idx="1244">
                  <c:v>45786</c:v>
                </c:pt>
                <c:pt idx="1245">
                  <c:v>45789</c:v>
                </c:pt>
                <c:pt idx="1246">
                  <c:v>45790</c:v>
                </c:pt>
                <c:pt idx="1247">
                  <c:v>45791</c:v>
                </c:pt>
                <c:pt idx="1248">
                  <c:v>45792</c:v>
                </c:pt>
                <c:pt idx="1249">
                  <c:v>45793</c:v>
                </c:pt>
                <c:pt idx="1250">
                  <c:v>45796</c:v>
                </c:pt>
                <c:pt idx="1251">
                  <c:v>45797</c:v>
                </c:pt>
                <c:pt idx="1252">
                  <c:v>45798</c:v>
                </c:pt>
                <c:pt idx="1253">
                  <c:v>45799</c:v>
                </c:pt>
                <c:pt idx="1254">
                  <c:v>45800</c:v>
                </c:pt>
                <c:pt idx="1255">
                  <c:v>45803</c:v>
                </c:pt>
                <c:pt idx="1256">
                  <c:v>45804</c:v>
                </c:pt>
                <c:pt idx="1257">
                  <c:v>45805</c:v>
                </c:pt>
                <c:pt idx="1258">
                  <c:v>45806</c:v>
                </c:pt>
                <c:pt idx="1259">
                  <c:v>45807</c:v>
                </c:pt>
                <c:pt idx="1260">
                  <c:v>45810</c:v>
                </c:pt>
                <c:pt idx="1261">
                  <c:v>45811</c:v>
                </c:pt>
                <c:pt idx="1262">
                  <c:v>45812</c:v>
                </c:pt>
                <c:pt idx="1263">
                  <c:v>45813</c:v>
                </c:pt>
                <c:pt idx="1264">
                  <c:v>45814</c:v>
                </c:pt>
                <c:pt idx="1265">
                  <c:v>45817</c:v>
                </c:pt>
                <c:pt idx="1266">
                  <c:v>45818</c:v>
                </c:pt>
                <c:pt idx="1267">
                  <c:v>45819</c:v>
                </c:pt>
                <c:pt idx="1268">
                  <c:v>45820</c:v>
                </c:pt>
                <c:pt idx="1269">
                  <c:v>45821</c:v>
                </c:pt>
                <c:pt idx="1270">
                  <c:v>45824</c:v>
                </c:pt>
                <c:pt idx="1271">
                  <c:v>45825</c:v>
                </c:pt>
                <c:pt idx="1272">
                  <c:v>45826</c:v>
                </c:pt>
                <c:pt idx="1273">
                  <c:v>45827</c:v>
                </c:pt>
                <c:pt idx="1274">
                  <c:v>45828</c:v>
                </c:pt>
                <c:pt idx="1275">
                  <c:v>45831</c:v>
                </c:pt>
                <c:pt idx="1276">
                  <c:v>45832</c:v>
                </c:pt>
                <c:pt idx="1277">
                  <c:v>45833</c:v>
                </c:pt>
                <c:pt idx="1278">
                  <c:v>45834</c:v>
                </c:pt>
                <c:pt idx="1279">
                  <c:v>45835</c:v>
                </c:pt>
                <c:pt idx="1280">
                  <c:v>45838</c:v>
                </c:pt>
                <c:pt idx="1281">
                  <c:v>45839</c:v>
                </c:pt>
                <c:pt idx="1282">
                  <c:v>45840</c:v>
                </c:pt>
                <c:pt idx="1283">
                  <c:v>45841</c:v>
                </c:pt>
                <c:pt idx="1284">
                  <c:v>45842</c:v>
                </c:pt>
                <c:pt idx="1285">
                  <c:v>45845</c:v>
                </c:pt>
                <c:pt idx="1286">
                  <c:v>45846</c:v>
                </c:pt>
                <c:pt idx="1287">
                  <c:v>45847</c:v>
                </c:pt>
                <c:pt idx="1288">
                  <c:v>45848</c:v>
                </c:pt>
                <c:pt idx="1289">
                  <c:v>45849</c:v>
                </c:pt>
                <c:pt idx="1290">
                  <c:v>45852</c:v>
                </c:pt>
                <c:pt idx="1291">
                  <c:v>45853</c:v>
                </c:pt>
                <c:pt idx="1292">
                  <c:v>45854</c:v>
                </c:pt>
                <c:pt idx="1293">
                  <c:v>45855</c:v>
                </c:pt>
                <c:pt idx="1294">
                  <c:v>45856</c:v>
                </c:pt>
              </c:numCache>
            </c:numRef>
          </c:cat>
          <c:val>
            <c:numRef>
              <c:f>'5y'!$G$3:$G$1297</c:f>
              <c:numCache>
                <c:formatCode>0%</c:formatCode>
                <c:ptCount val="1295"/>
                <c:pt idx="0">
                  <c:v>0</c:v>
                </c:pt>
                <c:pt idx="1">
                  <c:v>1.328E-2</c:v>
                </c:pt>
                <c:pt idx="2">
                  <c:v>2.9508999999999997E-2</c:v>
                </c:pt>
                <c:pt idx="3">
                  <c:v>3.8327E-2</c:v>
                </c:pt>
                <c:pt idx="4">
                  <c:v>4.6348E-2</c:v>
                </c:pt>
                <c:pt idx="5">
                  <c:v>6.8474000000000007E-2</c:v>
                </c:pt>
                <c:pt idx="6">
                  <c:v>7.7381000000000005E-2</c:v>
                </c:pt>
                <c:pt idx="7">
                  <c:v>8.4179999999999991E-2</c:v>
                </c:pt>
                <c:pt idx="8">
                  <c:v>7.6395999999999992E-2</c:v>
                </c:pt>
                <c:pt idx="9">
                  <c:v>8.6968999999999991E-2</c:v>
                </c:pt>
                <c:pt idx="10">
                  <c:v>8.7584999999999996E-2</c:v>
                </c:pt>
                <c:pt idx="11">
                  <c:v>0.110817</c:v>
                </c:pt>
                <c:pt idx="12">
                  <c:v>0.12121999999999999</c:v>
                </c:pt>
                <c:pt idx="13">
                  <c:v>0.13520399999999999</c:v>
                </c:pt>
                <c:pt idx="14">
                  <c:v>0.11980600000000001</c:v>
                </c:pt>
                <c:pt idx="15">
                  <c:v>0.11529</c:v>
                </c:pt>
                <c:pt idx="16">
                  <c:v>5.1778000000000005E-2</c:v>
                </c:pt>
                <c:pt idx="17">
                  <c:v>5.3945E-2</c:v>
                </c:pt>
                <c:pt idx="18">
                  <c:v>7.4784000000000003E-2</c:v>
                </c:pt>
                <c:pt idx="19">
                  <c:v>7.0057999999999995E-2</c:v>
                </c:pt>
                <c:pt idx="20">
                  <c:v>9.2162000000000008E-2</c:v>
                </c:pt>
                <c:pt idx="21">
                  <c:v>0.101592</c:v>
                </c:pt>
                <c:pt idx="22">
                  <c:v>6.1178999999999997E-2</c:v>
                </c:pt>
                <c:pt idx="23">
                  <c:v>7.1235999999999994E-2</c:v>
                </c:pt>
                <c:pt idx="24">
                  <c:v>6.750600000000001E-2</c:v>
                </c:pt>
                <c:pt idx="25">
                  <c:v>6.1123999999999998E-2</c:v>
                </c:pt>
                <c:pt idx="26">
                  <c:v>6.0739000000000001E-2</c:v>
                </c:pt>
                <c:pt idx="27">
                  <c:v>7.5197E-2</c:v>
                </c:pt>
                <c:pt idx="28">
                  <c:v>6.1487E-2</c:v>
                </c:pt>
                <c:pt idx="29">
                  <c:v>8.0901000000000001E-2</c:v>
                </c:pt>
                <c:pt idx="30">
                  <c:v>8.2535000000000011E-2</c:v>
                </c:pt>
                <c:pt idx="31">
                  <c:v>8.3843999999999988E-2</c:v>
                </c:pt>
                <c:pt idx="32">
                  <c:v>6.8848000000000006E-2</c:v>
                </c:pt>
                <c:pt idx="33">
                  <c:v>6.2240999999999998E-2</c:v>
                </c:pt>
                <c:pt idx="34">
                  <c:v>6.3907999999999993E-2</c:v>
                </c:pt>
                <c:pt idx="35">
                  <c:v>6.3742999999999994E-2</c:v>
                </c:pt>
                <c:pt idx="36">
                  <c:v>6.2856999999999996E-2</c:v>
                </c:pt>
                <c:pt idx="37">
                  <c:v>7.1004999999999999E-2</c:v>
                </c:pt>
                <c:pt idx="38">
                  <c:v>7.0592000000000002E-2</c:v>
                </c:pt>
                <c:pt idx="39">
                  <c:v>6.7544000000000007E-2</c:v>
                </c:pt>
                <c:pt idx="40">
                  <c:v>7.6517000000000002E-2</c:v>
                </c:pt>
                <c:pt idx="41">
                  <c:v>7.5025999999999995E-2</c:v>
                </c:pt>
                <c:pt idx="42">
                  <c:v>7.783699999999999E-2</c:v>
                </c:pt>
                <c:pt idx="43">
                  <c:v>6.9683999999999996E-2</c:v>
                </c:pt>
                <c:pt idx="44">
                  <c:v>7.3216000000000003E-2</c:v>
                </c:pt>
                <c:pt idx="45">
                  <c:v>5.2118999999999999E-2</c:v>
                </c:pt>
                <c:pt idx="46">
                  <c:v>4.5351999999999996E-2</c:v>
                </c:pt>
                <c:pt idx="47">
                  <c:v>2.5068999999999998E-2</c:v>
                </c:pt>
                <c:pt idx="48">
                  <c:v>2.7671000000000001E-2</c:v>
                </c:pt>
                <c:pt idx="49">
                  <c:v>2.4100999999999997E-2</c:v>
                </c:pt>
                <c:pt idx="50">
                  <c:v>3.5047999999999996E-2</c:v>
                </c:pt>
                <c:pt idx="51">
                  <c:v>4.4175000000000006E-2</c:v>
                </c:pt>
                <c:pt idx="52">
                  <c:v>3.7435999999999997E-2</c:v>
                </c:pt>
                <c:pt idx="53">
                  <c:v>4.8543000000000003E-2</c:v>
                </c:pt>
                <c:pt idx="54">
                  <c:v>4.5149000000000002E-2</c:v>
                </c:pt>
                <c:pt idx="55">
                  <c:v>5.2679999999999998E-2</c:v>
                </c:pt>
                <c:pt idx="56">
                  <c:v>3.3232999999999999E-2</c:v>
                </c:pt>
                <c:pt idx="57">
                  <c:v>3.8315999999999996E-2</c:v>
                </c:pt>
                <c:pt idx="58">
                  <c:v>4.1836999999999999E-2</c:v>
                </c:pt>
                <c:pt idx="59">
                  <c:v>6.1961000000000002E-2</c:v>
                </c:pt>
                <c:pt idx="60">
                  <c:v>5.7763000000000002E-2</c:v>
                </c:pt>
                <c:pt idx="61">
                  <c:v>4.0483999999999999E-2</c:v>
                </c:pt>
                <c:pt idx="62">
                  <c:v>4.6073000000000003E-2</c:v>
                </c:pt>
                <c:pt idx="63">
                  <c:v>5.0027999999999996E-2</c:v>
                </c:pt>
                <c:pt idx="64">
                  <c:v>4.4846000000000004E-2</c:v>
                </c:pt>
                <c:pt idx="65">
                  <c:v>4.7481000000000002E-2</c:v>
                </c:pt>
                <c:pt idx="66">
                  <c:v>4.9059999999999999E-2</c:v>
                </c:pt>
                <c:pt idx="67">
                  <c:v>5.8620999999999999E-2</c:v>
                </c:pt>
                <c:pt idx="68">
                  <c:v>4.7497999999999999E-2</c:v>
                </c:pt>
                <c:pt idx="69">
                  <c:v>4.6364999999999996E-2</c:v>
                </c:pt>
                <c:pt idx="70">
                  <c:v>4.6380999999999999E-2</c:v>
                </c:pt>
                <c:pt idx="71">
                  <c:v>4.9631999999999996E-2</c:v>
                </c:pt>
                <c:pt idx="72">
                  <c:v>3.2688000000000002E-2</c:v>
                </c:pt>
                <c:pt idx="73">
                  <c:v>2.7407000000000001E-2</c:v>
                </c:pt>
                <c:pt idx="74">
                  <c:v>3.3579999999999999E-2</c:v>
                </c:pt>
                <c:pt idx="75">
                  <c:v>4.2750000000000003E-2</c:v>
                </c:pt>
                <c:pt idx="76">
                  <c:v>5.0280999999999999E-2</c:v>
                </c:pt>
                <c:pt idx="77">
                  <c:v>4.6843000000000003E-2</c:v>
                </c:pt>
                <c:pt idx="78">
                  <c:v>7.2556000000000009E-2</c:v>
                </c:pt>
                <c:pt idx="79">
                  <c:v>7.3485999999999996E-2</c:v>
                </c:pt>
                <c:pt idx="80">
                  <c:v>2.4904000000000003E-2</c:v>
                </c:pt>
                <c:pt idx="81">
                  <c:v>3.2759999999999997E-2</c:v>
                </c:pt>
                <c:pt idx="82">
                  <c:v>2.6383999999999998E-2</c:v>
                </c:pt>
                <c:pt idx="83">
                  <c:v>3.2489999999999998E-2</c:v>
                </c:pt>
                <c:pt idx="84">
                  <c:v>3.9294999999999997E-2</c:v>
                </c:pt>
                <c:pt idx="85">
                  <c:v>3.9157999999999998E-2</c:v>
                </c:pt>
                <c:pt idx="86">
                  <c:v>3.4443000000000001E-2</c:v>
                </c:pt>
                <c:pt idx="87">
                  <c:v>2.9965000000000002E-2</c:v>
                </c:pt>
                <c:pt idx="88">
                  <c:v>2.683E-2</c:v>
                </c:pt>
                <c:pt idx="89">
                  <c:v>2.9277999999999998E-2</c:v>
                </c:pt>
                <c:pt idx="90">
                  <c:v>1.1051999999999999E-2</c:v>
                </c:pt>
                <c:pt idx="91">
                  <c:v>-5.6000000000000008E-3</c:v>
                </c:pt>
                <c:pt idx="92">
                  <c:v>-5.6169999999999996E-3</c:v>
                </c:pt>
                <c:pt idx="93">
                  <c:v>-1.0839999999999999E-3</c:v>
                </c:pt>
                <c:pt idx="94">
                  <c:v>-1.6493000000000001E-2</c:v>
                </c:pt>
                <c:pt idx="95">
                  <c:v>-2.2456E-2</c:v>
                </c:pt>
                <c:pt idx="96">
                  <c:v>-1.392E-3</c:v>
                </c:pt>
                <c:pt idx="97">
                  <c:v>7.4319999999999994E-3</c:v>
                </c:pt>
                <c:pt idx="98">
                  <c:v>1.2822999999999999E-2</c:v>
                </c:pt>
                <c:pt idx="99">
                  <c:v>1.1601999999999999E-2</c:v>
                </c:pt>
                <c:pt idx="100">
                  <c:v>2.4733999999999999E-2</c:v>
                </c:pt>
                <c:pt idx="101">
                  <c:v>2.9041000000000001E-2</c:v>
                </c:pt>
                <c:pt idx="102">
                  <c:v>1.1982E-2</c:v>
                </c:pt>
                <c:pt idx="103">
                  <c:v>1.0342E-2</c:v>
                </c:pt>
                <c:pt idx="104">
                  <c:v>1.2146999999999998E-2</c:v>
                </c:pt>
                <c:pt idx="105">
                  <c:v>5.2700000000000004E-3</c:v>
                </c:pt>
                <c:pt idx="106">
                  <c:v>1.9733000000000001E-2</c:v>
                </c:pt>
                <c:pt idx="107">
                  <c:v>2.5872000000000003E-2</c:v>
                </c:pt>
                <c:pt idx="108">
                  <c:v>3.7215999999999999E-2</c:v>
                </c:pt>
                <c:pt idx="109">
                  <c:v>3.4977000000000001E-2</c:v>
                </c:pt>
                <c:pt idx="110">
                  <c:v>3.2522999999999996E-2</c:v>
                </c:pt>
                <c:pt idx="111">
                  <c:v>2.3694000000000003E-2</c:v>
                </c:pt>
                <c:pt idx="112">
                  <c:v>3.0323000000000003E-2</c:v>
                </c:pt>
                <c:pt idx="113">
                  <c:v>3.6137999999999997E-2</c:v>
                </c:pt>
                <c:pt idx="114">
                  <c:v>3.0762999999999999E-2</c:v>
                </c:pt>
                <c:pt idx="115">
                  <c:v>3.3232999999999999E-2</c:v>
                </c:pt>
                <c:pt idx="116">
                  <c:v>4.2150999999999994E-2</c:v>
                </c:pt>
                <c:pt idx="117">
                  <c:v>4.4335000000000006E-2</c:v>
                </c:pt>
                <c:pt idx="118">
                  <c:v>4.4504999999999996E-2</c:v>
                </c:pt>
                <c:pt idx="119">
                  <c:v>6.8836999999999995E-2</c:v>
                </c:pt>
                <c:pt idx="120">
                  <c:v>7.2747999999999993E-2</c:v>
                </c:pt>
                <c:pt idx="121">
                  <c:v>5.5475000000000003E-2</c:v>
                </c:pt>
                <c:pt idx="122">
                  <c:v>5.2911E-2</c:v>
                </c:pt>
                <c:pt idx="123">
                  <c:v>1.7186E-2</c:v>
                </c:pt>
                <c:pt idx="124">
                  <c:v>1.4369E-2</c:v>
                </c:pt>
                <c:pt idx="125">
                  <c:v>2.0354999999999998E-2</c:v>
                </c:pt>
                <c:pt idx="126">
                  <c:v>1.5260000000000001E-2</c:v>
                </c:pt>
                <c:pt idx="127">
                  <c:v>1.5821999999999999E-2</c:v>
                </c:pt>
                <c:pt idx="128">
                  <c:v>5.875E-3</c:v>
                </c:pt>
                <c:pt idx="129">
                  <c:v>1.2921999999999999E-2</c:v>
                </c:pt>
                <c:pt idx="130">
                  <c:v>1.2383E-2</c:v>
                </c:pt>
                <c:pt idx="131">
                  <c:v>2.9745000000000001E-2</c:v>
                </c:pt>
                <c:pt idx="132">
                  <c:v>2.8744000000000002E-2</c:v>
                </c:pt>
                <c:pt idx="133">
                  <c:v>2.0817000000000002E-2</c:v>
                </c:pt>
                <c:pt idx="134">
                  <c:v>2.0992999999999998E-2</c:v>
                </c:pt>
                <c:pt idx="135">
                  <c:v>1.8237E-2</c:v>
                </c:pt>
                <c:pt idx="136">
                  <c:v>1.4419E-2</c:v>
                </c:pt>
                <c:pt idx="137">
                  <c:v>1.3972999999999999E-2</c:v>
                </c:pt>
                <c:pt idx="138">
                  <c:v>1.6437999999999998E-2</c:v>
                </c:pt>
                <c:pt idx="139">
                  <c:v>2.3660999999999998E-2</c:v>
                </c:pt>
                <c:pt idx="140">
                  <c:v>1.1146E-2</c:v>
                </c:pt>
                <c:pt idx="141">
                  <c:v>8.9510000000000006E-3</c:v>
                </c:pt>
                <c:pt idx="142">
                  <c:v>-1.306E-2</c:v>
                </c:pt>
                <c:pt idx="143">
                  <c:v>-2.013E-3</c:v>
                </c:pt>
                <c:pt idx="144">
                  <c:v>7.1740000000000007E-3</c:v>
                </c:pt>
                <c:pt idx="145">
                  <c:v>1.1305000000000001E-2</c:v>
                </c:pt>
                <c:pt idx="146">
                  <c:v>1.3819E-2</c:v>
                </c:pt>
                <c:pt idx="147">
                  <c:v>4.2580000000000005E-3</c:v>
                </c:pt>
                <c:pt idx="148">
                  <c:v>3.5539999999999999E-3</c:v>
                </c:pt>
                <c:pt idx="149">
                  <c:v>5.9999999999999995E-4</c:v>
                </c:pt>
                <c:pt idx="150">
                  <c:v>-1.2818000000000001E-2</c:v>
                </c:pt>
                <c:pt idx="151">
                  <c:v>-2.2907E-2</c:v>
                </c:pt>
                <c:pt idx="152">
                  <c:v>-2.316E-2</c:v>
                </c:pt>
                <c:pt idx="153">
                  <c:v>-1.8440000000000002E-2</c:v>
                </c:pt>
                <c:pt idx="154">
                  <c:v>-4.4559999999999999E-3</c:v>
                </c:pt>
                <c:pt idx="155">
                  <c:v>-6.6230000000000004E-3</c:v>
                </c:pt>
                <c:pt idx="156">
                  <c:v>-6.9920000000000008E-3</c:v>
                </c:pt>
                <c:pt idx="157">
                  <c:v>-2.5971000000000001E-2</c:v>
                </c:pt>
                <c:pt idx="158">
                  <c:v>-4.6062000000000006E-2</c:v>
                </c:pt>
                <c:pt idx="159">
                  <c:v>-5.1013000000000003E-2</c:v>
                </c:pt>
                <c:pt idx="160">
                  <c:v>-4.3685000000000002E-2</c:v>
                </c:pt>
                <c:pt idx="161">
                  <c:v>-5.8609999999999995E-2</c:v>
                </c:pt>
                <c:pt idx="162">
                  <c:v>-6.6152000000000002E-2</c:v>
                </c:pt>
                <c:pt idx="163">
                  <c:v>-6.4435999999999993E-2</c:v>
                </c:pt>
                <c:pt idx="164">
                  <c:v>-7.3842999999999992E-2</c:v>
                </c:pt>
                <c:pt idx="165">
                  <c:v>-5.5930999999999995E-2</c:v>
                </c:pt>
                <c:pt idx="166">
                  <c:v>-5.0094E-2</c:v>
                </c:pt>
                <c:pt idx="167">
                  <c:v>-5.2354999999999999E-2</c:v>
                </c:pt>
                <c:pt idx="168">
                  <c:v>-4.9874000000000002E-2</c:v>
                </c:pt>
                <c:pt idx="169">
                  <c:v>-4.7365999999999998E-2</c:v>
                </c:pt>
                <c:pt idx="170">
                  <c:v>-4.7514000000000001E-2</c:v>
                </c:pt>
                <c:pt idx="171">
                  <c:v>-3.9850999999999998E-2</c:v>
                </c:pt>
                <c:pt idx="172">
                  <c:v>-4.4753000000000001E-2</c:v>
                </c:pt>
                <c:pt idx="173">
                  <c:v>-3.9906000000000004E-2</c:v>
                </c:pt>
                <c:pt idx="174">
                  <c:v>-4.3316999999999994E-2</c:v>
                </c:pt>
                <c:pt idx="175">
                  <c:v>-4.9896000000000003E-2</c:v>
                </c:pt>
                <c:pt idx="176">
                  <c:v>-4.5704000000000002E-2</c:v>
                </c:pt>
                <c:pt idx="177">
                  <c:v>-4.9973000000000004E-2</c:v>
                </c:pt>
                <c:pt idx="178">
                  <c:v>-4.6898000000000002E-2</c:v>
                </c:pt>
                <c:pt idx="179">
                  <c:v>-5.8076999999999997E-2</c:v>
                </c:pt>
                <c:pt idx="180">
                  <c:v>-7.2929999999999995E-2</c:v>
                </c:pt>
                <c:pt idx="181">
                  <c:v>-6.0547000000000004E-2</c:v>
                </c:pt>
                <c:pt idx="182">
                  <c:v>-4.8663999999999999E-2</c:v>
                </c:pt>
                <c:pt idx="183">
                  <c:v>-4.8905999999999998E-2</c:v>
                </c:pt>
                <c:pt idx="184">
                  <c:v>-4.9236000000000002E-2</c:v>
                </c:pt>
                <c:pt idx="185">
                  <c:v>-4.0984E-2</c:v>
                </c:pt>
                <c:pt idx="186">
                  <c:v>-4.4037E-2</c:v>
                </c:pt>
                <c:pt idx="187">
                  <c:v>-3.4068999999999995E-2</c:v>
                </c:pt>
                <c:pt idx="188">
                  <c:v>-4.0648999999999998E-2</c:v>
                </c:pt>
                <c:pt idx="189">
                  <c:v>-4.6765999999999995E-2</c:v>
                </c:pt>
                <c:pt idx="190">
                  <c:v>-3.9752000000000003E-2</c:v>
                </c:pt>
                <c:pt idx="191">
                  <c:v>-4.4747000000000002E-2</c:v>
                </c:pt>
                <c:pt idx="192">
                  <c:v>-2.9607999999999999E-2</c:v>
                </c:pt>
                <c:pt idx="193">
                  <c:v>-2.2697999999999999E-2</c:v>
                </c:pt>
                <c:pt idx="194">
                  <c:v>-2.5493000000000002E-2</c:v>
                </c:pt>
                <c:pt idx="195">
                  <c:v>-2.1465999999999999E-2</c:v>
                </c:pt>
                <c:pt idx="196">
                  <c:v>-1.3191999999999999E-2</c:v>
                </c:pt>
                <c:pt idx="197">
                  <c:v>-1.8610999999999999E-2</c:v>
                </c:pt>
                <c:pt idx="198">
                  <c:v>-2.2318999999999999E-2</c:v>
                </c:pt>
                <c:pt idx="199">
                  <c:v>-2.0018999999999999E-2</c:v>
                </c:pt>
                <c:pt idx="200">
                  <c:v>-2.2648999999999999E-2</c:v>
                </c:pt>
                <c:pt idx="201">
                  <c:v>-1.9854E-2</c:v>
                </c:pt>
                <c:pt idx="202">
                  <c:v>-2.5080000000000002E-2</c:v>
                </c:pt>
                <c:pt idx="203">
                  <c:v>-2.6758000000000001E-2</c:v>
                </c:pt>
                <c:pt idx="204">
                  <c:v>-1.3693E-2</c:v>
                </c:pt>
                <c:pt idx="205">
                  <c:v>-2.1295000000000001E-2</c:v>
                </c:pt>
                <c:pt idx="206">
                  <c:v>-1.6999E-2</c:v>
                </c:pt>
                <c:pt idx="207">
                  <c:v>-1.4030000000000002E-3</c:v>
                </c:pt>
                <c:pt idx="208">
                  <c:v>7.4099999999999999E-3</c:v>
                </c:pt>
                <c:pt idx="209">
                  <c:v>1.0067E-2</c:v>
                </c:pt>
                <c:pt idx="210">
                  <c:v>1.0837000000000001E-2</c:v>
                </c:pt>
                <c:pt idx="211">
                  <c:v>-1.1440000000000001E-3</c:v>
                </c:pt>
                <c:pt idx="212">
                  <c:v>4.9240000000000004E-3</c:v>
                </c:pt>
                <c:pt idx="213">
                  <c:v>1.4116E-2</c:v>
                </c:pt>
                <c:pt idx="214">
                  <c:v>2.7028E-2</c:v>
                </c:pt>
                <c:pt idx="215">
                  <c:v>2.8424999999999999E-2</c:v>
                </c:pt>
                <c:pt idx="216">
                  <c:v>2.8523999999999997E-2</c:v>
                </c:pt>
                <c:pt idx="217">
                  <c:v>3.2698999999999999E-2</c:v>
                </c:pt>
                <c:pt idx="218">
                  <c:v>3.4922000000000002E-2</c:v>
                </c:pt>
                <c:pt idx="219">
                  <c:v>3.4795E-2</c:v>
                </c:pt>
                <c:pt idx="220">
                  <c:v>4.4824000000000003E-2</c:v>
                </c:pt>
                <c:pt idx="221">
                  <c:v>4.3404999999999999E-2</c:v>
                </c:pt>
                <c:pt idx="222">
                  <c:v>4.3333000000000003E-2</c:v>
                </c:pt>
                <c:pt idx="223">
                  <c:v>4.7310999999999999E-2</c:v>
                </c:pt>
                <c:pt idx="224">
                  <c:v>4.9016000000000004E-2</c:v>
                </c:pt>
                <c:pt idx="225">
                  <c:v>4.5479000000000006E-2</c:v>
                </c:pt>
                <c:pt idx="226">
                  <c:v>4.9847000000000002E-2</c:v>
                </c:pt>
                <c:pt idx="227">
                  <c:v>2.9150999999999996E-2</c:v>
                </c:pt>
                <c:pt idx="228">
                  <c:v>4.061E-2</c:v>
                </c:pt>
                <c:pt idx="229">
                  <c:v>4.4802000000000002E-2</c:v>
                </c:pt>
                <c:pt idx="230">
                  <c:v>4.1325000000000001E-2</c:v>
                </c:pt>
                <c:pt idx="231">
                  <c:v>3.8948999999999998E-2</c:v>
                </c:pt>
                <c:pt idx="232">
                  <c:v>4.4416999999999998E-2</c:v>
                </c:pt>
                <c:pt idx="233">
                  <c:v>3.2875000000000001E-2</c:v>
                </c:pt>
                <c:pt idx="234">
                  <c:v>2.6631999999999999E-2</c:v>
                </c:pt>
                <c:pt idx="235">
                  <c:v>2.2692999999999998E-2</c:v>
                </c:pt>
                <c:pt idx="236">
                  <c:v>-3.4660000000000003E-3</c:v>
                </c:pt>
                <c:pt idx="237">
                  <c:v>-2.4354000000000001E-2</c:v>
                </c:pt>
                <c:pt idx="238">
                  <c:v>-2.9491999999999997E-2</c:v>
                </c:pt>
                <c:pt idx="239">
                  <c:v>-1.8978999999999999E-2</c:v>
                </c:pt>
                <c:pt idx="240">
                  <c:v>-2.1471000000000001E-2</c:v>
                </c:pt>
                <c:pt idx="241">
                  <c:v>-2.1503999999999999E-2</c:v>
                </c:pt>
                <c:pt idx="242">
                  <c:v>-2.3435000000000001E-2</c:v>
                </c:pt>
                <c:pt idx="243">
                  <c:v>-1.9986E-2</c:v>
                </c:pt>
                <c:pt idx="244">
                  <c:v>-2.1614000000000001E-2</c:v>
                </c:pt>
                <c:pt idx="245">
                  <c:v>-3.1099000000000002E-2</c:v>
                </c:pt>
                <c:pt idx="246">
                  <c:v>-2.6219000000000003E-2</c:v>
                </c:pt>
                <c:pt idx="247">
                  <c:v>-2.2516999999999999E-2</c:v>
                </c:pt>
                <c:pt idx="248">
                  <c:v>-1.6761999999999999E-2</c:v>
                </c:pt>
                <c:pt idx="249">
                  <c:v>-1.4303E-2</c:v>
                </c:pt>
                <c:pt idx="250">
                  <c:v>-1.1382000000000001E-2</c:v>
                </c:pt>
                <c:pt idx="251">
                  <c:v>-7.7790000000000003E-3</c:v>
                </c:pt>
                <c:pt idx="252">
                  <c:v>-8.2189999999999989E-3</c:v>
                </c:pt>
                <c:pt idx="253">
                  <c:v>-5.1990000000000005E-3</c:v>
                </c:pt>
                <c:pt idx="254">
                  <c:v>-6.3210000000000002E-3</c:v>
                </c:pt>
                <c:pt idx="255">
                  <c:v>-5.5069999999999997E-3</c:v>
                </c:pt>
                <c:pt idx="256">
                  <c:v>5.3690000000000005E-3</c:v>
                </c:pt>
                <c:pt idx="257">
                  <c:v>6.4359999999999999E-3</c:v>
                </c:pt>
                <c:pt idx="258">
                  <c:v>-3.1469999999999996E-3</c:v>
                </c:pt>
                <c:pt idx="259">
                  <c:v>-2.8219999999999999E-3</c:v>
                </c:pt>
                <c:pt idx="260">
                  <c:v>-4.0759999999999998E-3</c:v>
                </c:pt>
                <c:pt idx="261">
                  <c:v>-7.7619999999999998E-3</c:v>
                </c:pt>
                <c:pt idx="262">
                  <c:v>-5.9689999999999995E-3</c:v>
                </c:pt>
                <c:pt idx="263">
                  <c:v>-8.5929999999999999E-3</c:v>
                </c:pt>
                <c:pt idx="264">
                  <c:v>-1.1080000000000001E-2</c:v>
                </c:pt>
                <c:pt idx="265">
                  <c:v>-1.0276E-2</c:v>
                </c:pt>
                <c:pt idx="266">
                  <c:v>-5.8640000000000003E-3</c:v>
                </c:pt>
                <c:pt idx="267">
                  <c:v>5.7210000000000004E-3</c:v>
                </c:pt>
                <c:pt idx="268">
                  <c:v>-1.9689999999999998E-3</c:v>
                </c:pt>
                <c:pt idx="269">
                  <c:v>-2.366E-3</c:v>
                </c:pt>
                <c:pt idx="270">
                  <c:v>-4.032E-3</c:v>
                </c:pt>
                <c:pt idx="271">
                  <c:v>-3.3170000000000001E-3</c:v>
                </c:pt>
                <c:pt idx="272">
                  <c:v>-7.3499999999999998E-3</c:v>
                </c:pt>
                <c:pt idx="273">
                  <c:v>-3.0114000000000002E-2</c:v>
                </c:pt>
                <c:pt idx="274">
                  <c:v>-4.8316999999999999E-2</c:v>
                </c:pt>
                <c:pt idx="275">
                  <c:v>-4.8873E-2</c:v>
                </c:pt>
                <c:pt idx="276">
                  <c:v>-3.6346999999999997E-2</c:v>
                </c:pt>
                <c:pt idx="277">
                  <c:v>-3.5687000000000003E-2</c:v>
                </c:pt>
                <c:pt idx="278">
                  <c:v>-2.0920999999999999E-2</c:v>
                </c:pt>
                <c:pt idx="279">
                  <c:v>-1.668E-2</c:v>
                </c:pt>
                <c:pt idx="280">
                  <c:v>-1.7373E-2</c:v>
                </c:pt>
                <c:pt idx="281">
                  <c:v>-1.6476000000000001E-2</c:v>
                </c:pt>
                <c:pt idx="282">
                  <c:v>-2.0569E-2</c:v>
                </c:pt>
                <c:pt idx="283">
                  <c:v>-2.0167999999999998E-2</c:v>
                </c:pt>
                <c:pt idx="284">
                  <c:v>-6.7889999999999999E-3</c:v>
                </c:pt>
                <c:pt idx="285">
                  <c:v>-8.1799999999999998E-3</c:v>
                </c:pt>
                <c:pt idx="286">
                  <c:v>-1.4726999999999999E-2</c:v>
                </c:pt>
                <c:pt idx="287">
                  <c:v>-1.3939999999999999E-2</c:v>
                </c:pt>
                <c:pt idx="288">
                  <c:v>-1.0999999999999999E-4</c:v>
                </c:pt>
                <c:pt idx="289">
                  <c:v>-4.0870000000000004E-3</c:v>
                </c:pt>
                <c:pt idx="290">
                  <c:v>-2.2829999999999999E-3</c:v>
                </c:pt>
                <c:pt idx="291">
                  <c:v>-2.1290000000000002E-3</c:v>
                </c:pt>
                <c:pt idx="292">
                  <c:v>-4.4619999999999998E-3</c:v>
                </c:pt>
                <c:pt idx="293">
                  <c:v>5.4790000000000004E-3</c:v>
                </c:pt>
                <c:pt idx="294">
                  <c:v>3.0370000000000002E-3</c:v>
                </c:pt>
                <c:pt idx="295">
                  <c:v>-1.2878000000000001E-2</c:v>
                </c:pt>
                <c:pt idx="296">
                  <c:v>-1.5684E-2</c:v>
                </c:pt>
                <c:pt idx="297">
                  <c:v>-1.2757000000000001E-2</c:v>
                </c:pt>
                <c:pt idx="298">
                  <c:v>-1.6608000000000001E-2</c:v>
                </c:pt>
                <c:pt idx="299">
                  <c:v>-1.3213999999999998E-2</c:v>
                </c:pt>
                <c:pt idx="300">
                  <c:v>-7.2950000000000003E-3</c:v>
                </c:pt>
                <c:pt idx="301">
                  <c:v>-1.3043000000000001E-2</c:v>
                </c:pt>
                <c:pt idx="302">
                  <c:v>-3.5207999999999996E-2</c:v>
                </c:pt>
                <c:pt idx="303">
                  <c:v>-3.4894000000000001E-2</c:v>
                </c:pt>
                <c:pt idx="304">
                  <c:v>-2.9491999999999997E-2</c:v>
                </c:pt>
                <c:pt idx="305">
                  <c:v>-2.3798E-2</c:v>
                </c:pt>
                <c:pt idx="306">
                  <c:v>-2.7292E-2</c:v>
                </c:pt>
                <c:pt idx="307">
                  <c:v>-4.1265000000000003E-2</c:v>
                </c:pt>
                <c:pt idx="308">
                  <c:v>-3.7051000000000001E-2</c:v>
                </c:pt>
                <c:pt idx="309">
                  <c:v>-3.7193999999999998E-2</c:v>
                </c:pt>
                <c:pt idx="310">
                  <c:v>-4.6078000000000001E-2</c:v>
                </c:pt>
                <c:pt idx="311">
                  <c:v>-5.0280999999999999E-2</c:v>
                </c:pt>
                <c:pt idx="312">
                  <c:v>-3.3458999999999996E-2</c:v>
                </c:pt>
                <c:pt idx="313">
                  <c:v>-3.1242000000000002E-2</c:v>
                </c:pt>
                <c:pt idx="314">
                  <c:v>-2.6516000000000001E-2</c:v>
                </c:pt>
                <c:pt idx="315">
                  <c:v>-3.1682000000000002E-2</c:v>
                </c:pt>
                <c:pt idx="316">
                  <c:v>-3.0272999999999998E-2</c:v>
                </c:pt>
                <c:pt idx="317">
                  <c:v>-3.4102E-2</c:v>
                </c:pt>
                <c:pt idx="318">
                  <c:v>-3.3360000000000001E-2</c:v>
                </c:pt>
                <c:pt idx="319">
                  <c:v>-3.4998999999999995E-2</c:v>
                </c:pt>
                <c:pt idx="320">
                  <c:v>-3.1682000000000002E-2</c:v>
                </c:pt>
                <c:pt idx="321">
                  <c:v>-1.3643000000000001E-2</c:v>
                </c:pt>
                <c:pt idx="322">
                  <c:v>-1.2048000000000001E-2</c:v>
                </c:pt>
                <c:pt idx="323">
                  <c:v>-2.7589000000000002E-2</c:v>
                </c:pt>
                <c:pt idx="324">
                  <c:v>-2.9106999999999997E-2</c:v>
                </c:pt>
                <c:pt idx="325">
                  <c:v>-2.6669999999999999E-2</c:v>
                </c:pt>
                <c:pt idx="326">
                  <c:v>-1.9633999999999999E-2</c:v>
                </c:pt>
                <c:pt idx="327">
                  <c:v>-1.9182999999999999E-2</c:v>
                </c:pt>
                <c:pt idx="328">
                  <c:v>-1.3819E-2</c:v>
                </c:pt>
                <c:pt idx="329">
                  <c:v>-5.5230000000000001E-3</c:v>
                </c:pt>
                <c:pt idx="330">
                  <c:v>-1.3675999999999999E-2</c:v>
                </c:pt>
                <c:pt idx="331">
                  <c:v>-1.1531E-2</c:v>
                </c:pt>
                <c:pt idx="332">
                  <c:v>-1.0375000000000001E-2</c:v>
                </c:pt>
                <c:pt idx="333">
                  <c:v>-1.8918999999999998E-2</c:v>
                </c:pt>
                <c:pt idx="334">
                  <c:v>-1.3472999999999999E-2</c:v>
                </c:pt>
                <c:pt idx="335">
                  <c:v>-1.6508999999999999E-2</c:v>
                </c:pt>
                <c:pt idx="336">
                  <c:v>-2.6366999999999998E-2</c:v>
                </c:pt>
                <c:pt idx="337">
                  <c:v>-1.4154999999999999E-2</c:v>
                </c:pt>
                <c:pt idx="338">
                  <c:v>3.2499999999999999E-4</c:v>
                </c:pt>
                <c:pt idx="339">
                  <c:v>3.5260000000000001E-3</c:v>
                </c:pt>
                <c:pt idx="340">
                  <c:v>7.7840000000000001E-3</c:v>
                </c:pt>
                <c:pt idx="341">
                  <c:v>1.7509999999999998E-2</c:v>
                </c:pt>
                <c:pt idx="342">
                  <c:v>2.4392999999999998E-2</c:v>
                </c:pt>
                <c:pt idx="343">
                  <c:v>2.5926999999999999E-2</c:v>
                </c:pt>
                <c:pt idx="344">
                  <c:v>2.4794E-2</c:v>
                </c:pt>
                <c:pt idx="345">
                  <c:v>1.8076999999999999E-2</c:v>
                </c:pt>
                <c:pt idx="346">
                  <c:v>2.7347E-2</c:v>
                </c:pt>
                <c:pt idx="347">
                  <c:v>2.2648999999999999E-2</c:v>
                </c:pt>
                <c:pt idx="348">
                  <c:v>1.5381000000000001E-2</c:v>
                </c:pt>
                <c:pt idx="349">
                  <c:v>-7.2179999999999996E-3</c:v>
                </c:pt>
                <c:pt idx="350">
                  <c:v>-1.5739E-2</c:v>
                </c:pt>
                <c:pt idx="351">
                  <c:v>-1.6042000000000001E-2</c:v>
                </c:pt>
                <c:pt idx="352">
                  <c:v>-1.5910000000000001E-2</c:v>
                </c:pt>
                <c:pt idx="353">
                  <c:v>-8.350999999999999E-3</c:v>
                </c:pt>
                <c:pt idx="354">
                  <c:v>-1.8248E-2</c:v>
                </c:pt>
                <c:pt idx="355">
                  <c:v>-2.3793000000000002E-2</c:v>
                </c:pt>
                <c:pt idx="356">
                  <c:v>-1.9826E-2</c:v>
                </c:pt>
                <c:pt idx="357">
                  <c:v>-2.6972999999999997E-2</c:v>
                </c:pt>
                <c:pt idx="358">
                  <c:v>-1.8967999999999999E-2</c:v>
                </c:pt>
                <c:pt idx="359">
                  <c:v>-2.1509999999999998E-2</c:v>
                </c:pt>
                <c:pt idx="360">
                  <c:v>-1.8506000000000002E-2</c:v>
                </c:pt>
                <c:pt idx="361">
                  <c:v>-1.9133000000000001E-2</c:v>
                </c:pt>
                <c:pt idx="362">
                  <c:v>-2.3347000000000003E-2</c:v>
                </c:pt>
                <c:pt idx="363">
                  <c:v>-1.9216E-2</c:v>
                </c:pt>
                <c:pt idx="364">
                  <c:v>-1.7108999999999999E-2</c:v>
                </c:pt>
                <c:pt idx="365">
                  <c:v>-2.5811999999999998E-2</c:v>
                </c:pt>
                <c:pt idx="366">
                  <c:v>-2.2473E-2</c:v>
                </c:pt>
                <c:pt idx="367">
                  <c:v>-1.0133000000000001E-2</c:v>
                </c:pt>
                <c:pt idx="368">
                  <c:v>-1.0814999999999998E-2</c:v>
                </c:pt>
                <c:pt idx="369">
                  <c:v>-1.4764999999999999E-2</c:v>
                </c:pt>
                <c:pt idx="370">
                  <c:v>-1.5679000000000002E-2</c:v>
                </c:pt>
                <c:pt idx="371">
                  <c:v>-7.7569999999999991E-3</c:v>
                </c:pt>
                <c:pt idx="372">
                  <c:v>-4.9290000000000002E-3</c:v>
                </c:pt>
                <c:pt idx="373">
                  <c:v>-4.1310000000000001E-3</c:v>
                </c:pt>
                <c:pt idx="374">
                  <c:v>-3.1030000000000003E-3</c:v>
                </c:pt>
                <c:pt idx="375">
                  <c:v>-6.3759999999999997E-3</c:v>
                </c:pt>
                <c:pt idx="376">
                  <c:v>-7.1850000000000004E-3</c:v>
                </c:pt>
                <c:pt idx="377">
                  <c:v>-1.7050000000000001E-3</c:v>
                </c:pt>
                <c:pt idx="378">
                  <c:v>6.2880000000000002E-3</c:v>
                </c:pt>
                <c:pt idx="379">
                  <c:v>-8.9779999999999999E-3</c:v>
                </c:pt>
                <c:pt idx="380">
                  <c:v>-1.7439999999999999E-3</c:v>
                </c:pt>
                <c:pt idx="381">
                  <c:v>-4.032E-3</c:v>
                </c:pt>
                <c:pt idx="382">
                  <c:v>-1.4638999999999999E-2</c:v>
                </c:pt>
                <c:pt idx="383">
                  <c:v>-1.1674E-2</c:v>
                </c:pt>
                <c:pt idx="384">
                  <c:v>-8.8520000000000005E-3</c:v>
                </c:pt>
                <c:pt idx="385">
                  <c:v>2.1069999999999999E-3</c:v>
                </c:pt>
                <c:pt idx="386">
                  <c:v>4.6100000000000004E-3</c:v>
                </c:pt>
                <c:pt idx="387">
                  <c:v>2.624E-3</c:v>
                </c:pt>
                <c:pt idx="388">
                  <c:v>9.4000000000000008E-5</c:v>
                </c:pt>
                <c:pt idx="389">
                  <c:v>8.03E-4</c:v>
                </c:pt>
                <c:pt idx="390">
                  <c:v>-2.2170000000000002E-3</c:v>
                </c:pt>
                <c:pt idx="391">
                  <c:v>1.2525999999999999E-2</c:v>
                </c:pt>
                <c:pt idx="392">
                  <c:v>1.1838999999999999E-2</c:v>
                </c:pt>
                <c:pt idx="393">
                  <c:v>9.6880000000000004E-3</c:v>
                </c:pt>
                <c:pt idx="394">
                  <c:v>1.3913E-2</c:v>
                </c:pt>
                <c:pt idx="395">
                  <c:v>1.6641E-2</c:v>
                </c:pt>
                <c:pt idx="396">
                  <c:v>1.0009999999999999E-3</c:v>
                </c:pt>
                <c:pt idx="397">
                  <c:v>-1.119E-2</c:v>
                </c:pt>
                <c:pt idx="398">
                  <c:v>-1.4435E-2</c:v>
                </c:pt>
                <c:pt idx="399">
                  <c:v>-1.1332999999999999E-2</c:v>
                </c:pt>
                <c:pt idx="400">
                  <c:v>-9.1210000000000006E-3</c:v>
                </c:pt>
                <c:pt idx="401">
                  <c:v>-6.0350000000000004E-3</c:v>
                </c:pt>
                <c:pt idx="402">
                  <c:v>-7.1079999999999997E-3</c:v>
                </c:pt>
                <c:pt idx="403">
                  <c:v>-5.2209999999999999E-3</c:v>
                </c:pt>
                <c:pt idx="404">
                  <c:v>1.485E-3</c:v>
                </c:pt>
                <c:pt idx="405">
                  <c:v>4.4840000000000001E-3</c:v>
                </c:pt>
                <c:pt idx="406">
                  <c:v>8.5760000000000003E-3</c:v>
                </c:pt>
                <c:pt idx="407">
                  <c:v>4.9950000000000003E-3</c:v>
                </c:pt>
                <c:pt idx="408">
                  <c:v>2.2550000000000001E-2</c:v>
                </c:pt>
                <c:pt idx="409">
                  <c:v>2.9382000000000002E-2</c:v>
                </c:pt>
                <c:pt idx="410">
                  <c:v>1.9716000000000001E-2</c:v>
                </c:pt>
                <c:pt idx="411">
                  <c:v>2.8622999999999999E-2</c:v>
                </c:pt>
                <c:pt idx="412">
                  <c:v>4.4372999999999996E-2</c:v>
                </c:pt>
                <c:pt idx="413">
                  <c:v>4.4372999999999996E-2</c:v>
                </c:pt>
                <c:pt idx="414">
                  <c:v>4.8696999999999997E-2</c:v>
                </c:pt>
                <c:pt idx="415">
                  <c:v>4.4489000000000001E-2</c:v>
                </c:pt>
                <c:pt idx="416">
                  <c:v>5.0193000000000002E-2</c:v>
                </c:pt>
                <c:pt idx="417">
                  <c:v>4.7377000000000002E-2</c:v>
                </c:pt>
                <c:pt idx="418">
                  <c:v>3.9371999999999997E-2</c:v>
                </c:pt>
                <c:pt idx="419">
                  <c:v>5.0182000000000004E-2</c:v>
                </c:pt>
                <c:pt idx="420">
                  <c:v>7.0146E-2</c:v>
                </c:pt>
                <c:pt idx="421">
                  <c:v>6.1036E-2</c:v>
                </c:pt>
                <c:pt idx="422">
                  <c:v>6.5014000000000002E-2</c:v>
                </c:pt>
                <c:pt idx="423">
                  <c:v>8.4130999999999997E-2</c:v>
                </c:pt>
                <c:pt idx="424">
                  <c:v>9.9208999999999992E-2</c:v>
                </c:pt>
                <c:pt idx="425">
                  <c:v>0.12817399999999998</c:v>
                </c:pt>
                <c:pt idx="426">
                  <c:v>9.5754999999999993E-2</c:v>
                </c:pt>
                <c:pt idx="427">
                  <c:v>9.8588000000000009E-2</c:v>
                </c:pt>
                <c:pt idx="428">
                  <c:v>9.3900999999999998E-2</c:v>
                </c:pt>
                <c:pt idx="429">
                  <c:v>7.3227E-2</c:v>
                </c:pt>
                <c:pt idx="430">
                  <c:v>5.5106000000000002E-2</c:v>
                </c:pt>
                <c:pt idx="431">
                  <c:v>6.0250000000000005E-2</c:v>
                </c:pt>
                <c:pt idx="432">
                  <c:v>6.8832000000000004E-2</c:v>
                </c:pt>
                <c:pt idx="433">
                  <c:v>5.713E-2</c:v>
                </c:pt>
                <c:pt idx="434">
                  <c:v>6.4991999999999994E-2</c:v>
                </c:pt>
                <c:pt idx="435">
                  <c:v>5.7168999999999998E-2</c:v>
                </c:pt>
                <c:pt idx="436">
                  <c:v>6.9364999999999996E-2</c:v>
                </c:pt>
                <c:pt idx="437">
                  <c:v>7.6973E-2</c:v>
                </c:pt>
                <c:pt idx="438">
                  <c:v>7.7303999999999998E-2</c:v>
                </c:pt>
                <c:pt idx="439">
                  <c:v>5.7779999999999998E-2</c:v>
                </c:pt>
                <c:pt idx="440">
                  <c:v>5.5926000000000003E-2</c:v>
                </c:pt>
                <c:pt idx="441">
                  <c:v>6.3319E-2</c:v>
                </c:pt>
                <c:pt idx="442">
                  <c:v>6.5833000000000003E-2</c:v>
                </c:pt>
                <c:pt idx="443">
                  <c:v>5.9364E-2</c:v>
                </c:pt>
                <c:pt idx="444">
                  <c:v>6.3242000000000007E-2</c:v>
                </c:pt>
                <c:pt idx="445">
                  <c:v>5.8220000000000001E-2</c:v>
                </c:pt>
                <c:pt idx="446">
                  <c:v>5.9181999999999998E-2</c:v>
                </c:pt>
                <c:pt idx="447">
                  <c:v>6.2764E-2</c:v>
                </c:pt>
                <c:pt idx="448">
                  <c:v>7.1390000000000009E-2</c:v>
                </c:pt>
                <c:pt idx="449">
                  <c:v>7.4678999999999995E-2</c:v>
                </c:pt>
                <c:pt idx="450">
                  <c:v>8.1963000000000008E-2</c:v>
                </c:pt>
                <c:pt idx="451">
                  <c:v>8.8035999999999989E-2</c:v>
                </c:pt>
                <c:pt idx="452">
                  <c:v>8.5786000000000001E-2</c:v>
                </c:pt>
                <c:pt idx="453">
                  <c:v>8.8277999999999995E-2</c:v>
                </c:pt>
                <c:pt idx="454">
                  <c:v>8.864699999999999E-2</c:v>
                </c:pt>
                <c:pt idx="455">
                  <c:v>7.2792000000000009E-2</c:v>
                </c:pt>
                <c:pt idx="456">
                  <c:v>7.7017000000000002E-2</c:v>
                </c:pt>
                <c:pt idx="457">
                  <c:v>7.3634000000000005E-2</c:v>
                </c:pt>
                <c:pt idx="458">
                  <c:v>6.2620999999999996E-2</c:v>
                </c:pt>
                <c:pt idx="459">
                  <c:v>4.4042999999999999E-2</c:v>
                </c:pt>
                <c:pt idx="460">
                  <c:v>4.8268000000000005E-2</c:v>
                </c:pt>
                <c:pt idx="461">
                  <c:v>3.7589999999999998E-2</c:v>
                </c:pt>
                <c:pt idx="462">
                  <c:v>4.2183999999999999E-2</c:v>
                </c:pt>
                <c:pt idx="463">
                  <c:v>4.3548000000000003E-2</c:v>
                </c:pt>
                <c:pt idx="464">
                  <c:v>2.4893000000000002E-2</c:v>
                </c:pt>
                <c:pt idx="465">
                  <c:v>2.7698999999999998E-2</c:v>
                </c:pt>
                <c:pt idx="466">
                  <c:v>3.4904999999999999E-2</c:v>
                </c:pt>
                <c:pt idx="467">
                  <c:v>3.2682999999999997E-2</c:v>
                </c:pt>
                <c:pt idx="468">
                  <c:v>3.6330000000000001E-2</c:v>
                </c:pt>
                <c:pt idx="469">
                  <c:v>2.0025000000000001E-2</c:v>
                </c:pt>
                <c:pt idx="470">
                  <c:v>1.1278E-2</c:v>
                </c:pt>
                <c:pt idx="471">
                  <c:v>1.9050999999999998E-2</c:v>
                </c:pt>
                <c:pt idx="472">
                  <c:v>2.2279999999999999E-3</c:v>
                </c:pt>
                <c:pt idx="473">
                  <c:v>-3.29E-3</c:v>
                </c:pt>
                <c:pt idx="474">
                  <c:v>3.5039999999999997E-3</c:v>
                </c:pt>
                <c:pt idx="475">
                  <c:v>-1.436E-3</c:v>
                </c:pt>
                <c:pt idx="476">
                  <c:v>-6.4400000000000004E-4</c:v>
                </c:pt>
                <c:pt idx="477">
                  <c:v>1.3247E-2</c:v>
                </c:pt>
                <c:pt idx="478">
                  <c:v>1.5805E-2</c:v>
                </c:pt>
                <c:pt idx="479">
                  <c:v>1.9705E-2</c:v>
                </c:pt>
                <c:pt idx="480">
                  <c:v>2.6779999999999998E-2</c:v>
                </c:pt>
                <c:pt idx="481">
                  <c:v>1.9633999999999999E-2</c:v>
                </c:pt>
                <c:pt idx="482">
                  <c:v>1.8076999999999999E-2</c:v>
                </c:pt>
                <c:pt idx="483">
                  <c:v>1.9776999999999999E-2</c:v>
                </c:pt>
                <c:pt idx="484">
                  <c:v>2.0608000000000001E-2</c:v>
                </c:pt>
                <c:pt idx="485">
                  <c:v>1.0770999999999999E-2</c:v>
                </c:pt>
                <c:pt idx="486">
                  <c:v>1.5859999999999999E-2</c:v>
                </c:pt>
                <c:pt idx="487">
                  <c:v>2.7951999999999998E-2</c:v>
                </c:pt>
                <c:pt idx="488">
                  <c:v>1.8384999999999999E-2</c:v>
                </c:pt>
                <c:pt idx="489">
                  <c:v>1.3016000000000002E-2</c:v>
                </c:pt>
                <c:pt idx="490">
                  <c:v>1.9033999999999999E-2</c:v>
                </c:pt>
                <c:pt idx="491">
                  <c:v>1.9578999999999999E-2</c:v>
                </c:pt>
                <c:pt idx="492">
                  <c:v>1.6603E-2</c:v>
                </c:pt>
                <c:pt idx="493">
                  <c:v>2.9613E-2</c:v>
                </c:pt>
                <c:pt idx="494">
                  <c:v>8.1999999999999998E-4</c:v>
                </c:pt>
                <c:pt idx="495">
                  <c:v>-5.1049999999999993E-3</c:v>
                </c:pt>
                <c:pt idx="496">
                  <c:v>8.8299999999999993E-3</c:v>
                </c:pt>
                <c:pt idx="497">
                  <c:v>2.1762999999999998E-2</c:v>
                </c:pt>
                <c:pt idx="498">
                  <c:v>1.1894E-2</c:v>
                </c:pt>
                <c:pt idx="499">
                  <c:v>1.1535999999999999E-2</c:v>
                </c:pt>
                <c:pt idx="500">
                  <c:v>8.3669999999999994E-3</c:v>
                </c:pt>
                <c:pt idx="501">
                  <c:v>1.0974999999999999E-2</c:v>
                </c:pt>
                <c:pt idx="502">
                  <c:v>2.751E-3</c:v>
                </c:pt>
                <c:pt idx="503">
                  <c:v>5.012E-3</c:v>
                </c:pt>
                <c:pt idx="504">
                  <c:v>2.7950000000000002E-3</c:v>
                </c:pt>
                <c:pt idx="505">
                  <c:v>1.232E-3</c:v>
                </c:pt>
                <c:pt idx="506">
                  <c:v>-2.2000000000000003E-5</c:v>
                </c:pt>
                <c:pt idx="507">
                  <c:v>-5.7759999999999999E-3</c:v>
                </c:pt>
                <c:pt idx="508">
                  <c:v>-3.4879999999999998E-3</c:v>
                </c:pt>
                <c:pt idx="509">
                  <c:v>-5.2919999999999998E-3</c:v>
                </c:pt>
                <c:pt idx="510">
                  <c:v>-2.9162E-2</c:v>
                </c:pt>
                <c:pt idx="511">
                  <c:v>-4.3410000000000004E-2</c:v>
                </c:pt>
                <c:pt idx="512">
                  <c:v>-4.2694999999999997E-2</c:v>
                </c:pt>
                <c:pt idx="513">
                  <c:v>-4.1418999999999997E-2</c:v>
                </c:pt>
                <c:pt idx="514">
                  <c:v>-4.6106000000000001E-2</c:v>
                </c:pt>
                <c:pt idx="515">
                  <c:v>-5.0484999999999995E-2</c:v>
                </c:pt>
                <c:pt idx="516">
                  <c:v>-4.5252999999999995E-2</c:v>
                </c:pt>
                <c:pt idx="517">
                  <c:v>-5.9320000000000005E-2</c:v>
                </c:pt>
                <c:pt idx="518">
                  <c:v>-6.0294E-2</c:v>
                </c:pt>
                <c:pt idx="519">
                  <c:v>-5.9715999999999998E-2</c:v>
                </c:pt>
                <c:pt idx="520">
                  <c:v>-5.8368000000000003E-2</c:v>
                </c:pt>
                <c:pt idx="521">
                  <c:v>-6.6669999999999993E-2</c:v>
                </c:pt>
                <c:pt idx="522">
                  <c:v>-5.4440000000000002E-2</c:v>
                </c:pt>
                <c:pt idx="523">
                  <c:v>-4.9583000000000002E-2</c:v>
                </c:pt>
                <c:pt idx="524">
                  <c:v>-5.3906999999999997E-2</c:v>
                </c:pt>
                <c:pt idx="525">
                  <c:v>-5.5259999999999997E-2</c:v>
                </c:pt>
                <c:pt idx="526">
                  <c:v>-4.5978999999999999E-2</c:v>
                </c:pt>
                <c:pt idx="527">
                  <c:v>-3.4068999999999995E-2</c:v>
                </c:pt>
                <c:pt idx="528">
                  <c:v>-2.8513E-2</c:v>
                </c:pt>
                <c:pt idx="529">
                  <c:v>-2.5086000000000001E-2</c:v>
                </c:pt>
                <c:pt idx="530">
                  <c:v>-3.1566000000000004E-2</c:v>
                </c:pt>
                <c:pt idx="531">
                  <c:v>-2.8871000000000001E-2</c:v>
                </c:pt>
                <c:pt idx="532">
                  <c:v>-1.4573000000000001E-2</c:v>
                </c:pt>
                <c:pt idx="533">
                  <c:v>-2.3254E-2</c:v>
                </c:pt>
                <c:pt idx="534">
                  <c:v>-1.5848999999999999E-2</c:v>
                </c:pt>
                <c:pt idx="535">
                  <c:v>-1.2917000000000001E-2</c:v>
                </c:pt>
                <c:pt idx="536">
                  <c:v>-1.3968000000000001E-2</c:v>
                </c:pt>
                <c:pt idx="537">
                  <c:v>-1.5430999999999999E-2</c:v>
                </c:pt>
                <c:pt idx="538">
                  <c:v>-8.4550000000000007E-3</c:v>
                </c:pt>
                <c:pt idx="539">
                  <c:v>-2.0937999999999998E-2</c:v>
                </c:pt>
                <c:pt idx="540">
                  <c:v>-2.3149000000000003E-2</c:v>
                </c:pt>
                <c:pt idx="541">
                  <c:v>-3.0807000000000001E-2</c:v>
                </c:pt>
                <c:pt idx="542">
                  <c:v>-3.2545000000000004E-2</c:v>
                </c:pt>
                <c:pt idx="543">
                  <c:v>-3.8898999999999996E-2</c:v>
                </c:pt>
                <c:pt idx="544">
                  <c:v>-4.4819000000000005E-2</c:v>
                </c:pt>
                <c:pt idx="545">
                  <c:v>-3.8300000000000001E-2</c:v>
                </c:pt>
                <c:pt idx="546">
                  <c:v>-3.6627E-2</c:v>
                </c:pt>
                <c:pt idx="547">
                  <c:v>-3.2489999999999998E-2</c:v>
                </c:pt>
                <c:pt idx="548">
                  <c:v>-4.3806000000000005E-2</c:v>
                </c:pt>
                <c:pt idx="549">
                  <c:v>-4.4384E-2</c:v>
                </c:pt>
                <c:pt idx="550">
                  <c:v>-5.1574000000000002E-2</c:v>
                </c:pt>
                <c:pt idx="551">
                  <c:v>-5.8715000000000003E-2</c:v>
                </c:pt>
                <c:pt idx="552">
                  <c:v>-6.6152000000000002E-2</c:v>
                </c:pt>
                <c:pt idx="553">
                  <c:v>-5.8082000000000002E-2</c:v>
                </c:pt>
                <c:pt idx="554">
                  <c:v>-5.9067000000000001E-2</c:v>
                </c:pt>
                <c:pt idx="555">
                  <c:v>-6.3611000000000001E-2</c:v>
                </c:pt>
                <c:pt idx="556">
                  <c:v>-5.4682000000000001E-2</c:v>
                </c:pt>
                <c:pt idx="557">
                  <c:v>-6.0134E-2</c:v>
                </c:pt>
                <c:pt idx="558">
                  <c:v>-5.5529999999999996E-2</c:v>
                </c:pt>
                <c:pt idx="559">
                  <c:v>-5.1288E-2</c:v>
                </c:pt>
                <c:pt idx="560">
                  <c:v>-6.3593999999999998E-2</c:v>
                </c:pt>
                <c:pt idx="561">
                  <c:v>-6.6263000000000002E-2</c:v>
                </c:pt>
                <c:pt idx="562">
                  <c:v>-8.3981999999999987E-2</c:v>
                </c:pt>
                <c:pt idx="563">
                  <c:v>-7.8507999999999994E-2</c:v>
                </c:pt>
                <c:pt idx="564">
                  <c:v>-7.8078999999999996E-2</c:v>
                </c:pt>
                <c:pt idx="565">
                  <c:v>-8.4102999999999997E-2</c:v>
                </c:pt>
                <c:pt idx="566">
                  <c:v>-7.9152E-2</c:v>
                </c:pt>
                <c:pt idx="567">
                  <c:v>-8.0620999999999998E-2</c:v>
                </c:pt>
                <c:pt idx="568">
                  <c:v>-9.5627999999999991E-2</c:v>
                </c:pt>
                <c:pt idx="569">
                  <c:v>-0.1075</c:v>
                </c:pt>
                <c:pt idx="570">
                  <c:v>-0.10390199999999999</c:v>
                </c:pt>
                <c:pt idx="571">
                  <c:v>-8.6809999999999998E-2</c:v>
                </c:pt>
                <c:pt idx="572">
                  <c:v>-8.649599999999999E-2</c:v>
                </c:pt>
                <c:pt idx="573">
                  <c:v>-8.6457999999999993E-2</c:v>
                </c:pt>
                <c:pt idx="574">
                  <c:v>-6.484899999999999E-2</c:v>
                </c:pt>
                <c:pt idx="575">
                  <c:v>-5.0412999999999999E-2</c:v>
                </c:pt>
                <c:pt idx="576">
                  <c:v>-5.5842999999999997E-2</c:v>
                </c:pt>
                <c:pt idx="577">
                  <c:v>-5.7895000000000002E-2</c:v>
                </c:pt>
                <c:pt idx="578">
                  <c:v>-6.7638000000000004E-2</c:v>
                </c:pt>
                <c:pt idx="579">
                  <c:v>-8.2057000000000005E-2</c:v>
                </c:pt>
                <c:pt idx="580">
                  <c:v>-8.3305000000000004E-2</c:v>
                </c:pt>
                <c:pt idx="581">
                  <c:v>-7.953700000000001E-2</c:v>
                </c:pt>
                <c:pt idx="582">
                  <c:v>-8.3289000000000002E-2</c:v>
                </c:pt>
                <c:pt idx="583">
                  <c:v>-9.5336999999999991E-2</c:v>
                </c:pt>
                <c:pt idx="584">
                  <c:v>-9.2245000000000008E-2</c:v>
                </c:pt>
                <c:pt idx="585">
                  <c:v>-9.1073000000000001E-2</c:v>
                </c:pt>
                <c:pt idx="586">
                  <c:v>-0.103605</c:v>
                </c:pt>
                <c:pt idx="587">
                  <c:v>-0.10438599999999999</c:v>
                </c:pt>
                <c:pt idx="588">
                  <c:v>-8.8064000000000003E-2</c:v>
                </c:pt>
                <c:pt idx="589">
                  <c:v>-9.2414999999999997E-2</c:v>
                </c:pt>
                <c:pt idx="590">
                  <c:v>-9.0550999999999993E-2</c:v>
                </c:pt>
                <c:pt idx="591">
                  <c:v>-8.4278999999999993E-2</c:v>
                </c:pt>
                <c:pt idx="592">
                  <c:v>-8.4971999999999992E-2</c:v>
                </c:pt>
                <c:pt idx="593">
                  <c:v>-9.5121999999999998E-2</c:v>
                </c:pt>
                <c:pt idx="594">
                  <c:v>-0.10133800000000001</c:v>
                </c:pt>
                <c:pt idx="595">
                  <c:v>-9.3406000000000003E-2</c:v>
                </c:pt>
                <c:pt idx="596">
                  <c:v>-0.10041399999999999</c:v>
                </c:pt>
                <c:pt idx="597">
                  <c:v>-0.10357699999999999</c:v>
                </c:pt>
                <c:pt idx="598">
                  <c:v>-7.4762000000000009E-2</c:v>
                </c:pt>
                <c:pt idx="599">
                  <c:v>-7.8195000000000001E-2</c:v>
                </c:pt>
                <c:pt idx="600">
                  <c:v>-5.7956000000000001E-2</c:v>
                </c:pt>
                <c:pt idx="601">
                  <c:v>-6.1079999999999995E-2</c:v>
                </c:pt>
                <c:pt idx="602">
                  <c:v>-3.4284000000000002E-2</c:v>
                </c:pt>
                <c:pt idx="603">
                  <c:v>-2.5596999999999998E-2</c:v>
                </c:pt>
                <c:pt idx="604">
                  <c:v>-2.5509E-2</c:v>
                </c:pt>
                <c:pt idx="605">
                  <c:v>-2.1360999999999998E-2</c:v>
                </c:pt>
                <c:pt idx="606">
                  <c:v>-2.4150000000000001E-2</c:v>
                </c:pt>
                <c:pt idx="607">
                  <c:v>-3.1539000000000005E-2</c:v>
                </c:pt>
                <c:pt idx="608">
                  <c:v>-3.6907999999999996E-2</c:v>
                </c:pt>
                <c:pt idx="609">
                  <c:v>-4.3855999999999999E-2</c:v>
                </c:pt>
                <c:pt idx="610">
                  <c:v>-4.2645999999999996E-2</c:v>
                </c:pt>
                <c:pt idx="611">
                  <c:v>-3.7457999999999998E-2</c:v>
                </c:pt>
                <c:pt idx="612">
                  <c:v>-3.4398999999999999E-2</c:v>
                </c:pt>
                <c:pt idx="613">
                  <c:v>-3.4569999999999997E-2</c:v>
                </c:pt>
                <c:pt idx="614">
                  <c:v>-4.2035000000000003E-2</c:v>
                </c:pt>
                <c:pt idx="615">
                  <c:v>-3.7364000000000001E-2</c:v>
                </c:pt>
                <c:pt idx="616">
                  <c:v>-2.7094E-2</c:v>
                </c:pt>
                <c:pt idx="617">
                  <c:v>-8.0700000000000008E-3</c:v>
                </c:pt>
                <c:pt idx="618">
                  <c:v>-1.1080000000000001E-2</c:v>
                </c:pt>
                <c:pt idx="619">
                  <c:v>-2.7006000000000002E-2</c:v>
                </c:pt>
                <c:pt idx="620">
                  <c:v>-2.5707000000000001E-2</c:v>
                </c:pt>
                <c:pt idx="621">
                  <c:v>-1.7329000000000001E-2</c:v>
                </c:pt>
                <c:pt idx="622">
                  <c:v>-1.575E-2</c:v>
                </c:pt>
                <c:pt idx="623">
                  <c:v>-1.125E-2</c:v>
                </c:pt>
                <c:pt idx="624">
                  <c:v>-1.9986E-2</c:v>
                </c:pt>
                <c:pt idx="625">
                  <c:v>-3.8340000000000002E-3</c:v>
                </c:pt>
                <c:pt idx="626">
                  <c:v>-5.7489999999999998E-3</c:v>
                </c:pt>
                <c:pt idx="627">
                  <c:v>-2.2511E-2</c:v>
                </c:pt>
                <c:pt idx="628">
                  <c:v>-1.3583000000000001E-2</c:v>
                </c:pt>
                <c:pt idx="629">
                  <c:v>-1.6586E-2</c:v>
                </c:pt>
                <c:pt idx="630">
                  <c:v>9.4000000000000008E-5</c:v>
                </c:pt>
                <c:pt idx="631">
                  <c:v>-1.8590000000000002E-3</c:v>
                </c:pt>
                <c:pt idx="632">
                  <c:v>-1.3891000000000001E-2</c:v>
                </c:pt>
                <c:pt idx="633">
                  <c:v>-1.0766E-2</c:v>
                </c:pt>
                <c:pt idx="634">
                  <c:v>-2.245E-3</c:v>
                </c:pt>
                <c:pt idx="635">
                  <c:v>-7.3829999999999998E-3</c:v>
                </c:pt>
                <c:pt idx="636">
                  <c:v>-1.573E-3</c:v>
                </c:pt>
                <c:pt idx="637">
                  <c:v>3.4380000000000001E-3</c:v>
                </c:pt>
                <c:pt idx="638">
                  <c:v>1.1942999999999999E-2</c:v>
                </c:pt>
                <c:pt idx="639">
                  <c:v>2.0238999999999997E-2</c:v>
                </c:pt>
                <c:pt idx="640">
                  <c:v>8.317999999999999E-3</c:v>
                </c:pt>
                <c:pt idx="641">
                  <c:v>2.6362E-2</c:v>
                </c:pt>
                <c:pt idx="642">
                  <c:v>2.9729000000000002E-2</c:v>
                </c:pt>
                <c:pt idx="643">
                  <c:v>3.2599999999999997E-2</c:v>
                </c:pt>
                <c:pt idx="644">
                  <c:v>3.1863000000000002E-2</c:v>
                </c:pt>
                <c:pt idx="645">
                  <c:v>4.3636000000000001E-2</c:v>
                </c:pt>
                <c:pt idx="646">
                  <c:v>5.6365999999999999E-2</c:v>
                </c:pt>
                <c:pt idx="647">
                  <c:v>5.4050000000000001E-2</c:v>
                </c:pt>
                <c:pt idx="648">
                  <c:v>5.0016999999999999E-2</c:v>
                </c:pt>
                <c:pt idx="649">
                  <c:v>4.7497999999999999E-2</c:v>
                </c:pt>
                <c:pt idx="650">
                  <c:v>6.2973000000000001E-2</c:v>
                </c:pt>
                <c:pt idx="651">
                  <c:v>5.9583999999999998E-2</c:v>
                </c:pt>
                <c:pt idx="652">
                  <c:v>6.2313E-2</c:v>
                </c:pt>
                <c:pt idx="653">
                  <c:v>6.5789E-2</c:v>
                </c:pt>
                <c:pt idx="654">
                  <c:v>7.0602999999999999E-2</c:v>
                </c:pt>
                <c:pt idx="655">
                  <c:v>6.1305999999999999E-2</c:v>
                </c:pt>
                <c:pt idx="656">
                  <c:v>6.0662000000000001E-2</c:v>
                </c:pt>
                <c:pt idx="657">
                  <c:v>5.7983E-2</c:v>
                </c:pt>
                <c:pt idx="658">
                  <c:v>6.0838000000000003E-2</c:v>
                </c:pt>
                <c:pt idx="659">
                  <c:v>7.3028999999999997E-2</c:v>
                </c:pt>
                <c:pt idx="660">
                  <c:v>5.2233999999999996E-2</c:v>
                </c:pt>
                <c:pt idx="661">
                  <c:v>2.5965999999999999E-2</c:v>
                </c:pt>
                <c:pt idx="662">
                  <c:v>2.7347E-2</c:v>
                </c:pt>
                <c:pt idx="663">
                  <c:v>3.0438E-2</c:v>
                </c:pt>
                <c:pt idx="664">
                  <c:v>3.1753000000000003E-2</c:v>
                </c:pt>
                <c:pt idx="665">
                  <c:v>2.4211E-2</c:v>
                </c:pt>
                <c:pt idx="666">
                  <c:v>2.6296E-2</c:v>
                </c:pt>
                <c:pt idx="667">
                  <c:v>1.9650000000000001E-2</c:v>
                </c:pt>
                <c:pt idx="668">
                  <c:v>2.0102000000000002E-2</c:v>
                </c:pt>
                <c:pt idx="669">
                  <c:v>1.0034000000000001E-2</c:v>
                </c:pt>
                <c:pt idx="670">
                  <c:v>1.0227E-2</c:v>
                </c:pt>
                <c:pt idx="671">
                  <c:v>1.3528E-2</c:v>
                </c:pt>
                <c:pt idx="672">
                  <c:v>1.2988E-2</c:v>
                </c:pt>
                <c:pt idx="673">
                  <c:v>9.528E-3</c:v>
                </c:pt>
                <c:pt idx="674">
                  <c:v>4.1920000000000004E-3</c:v>
                </c:pt>
                <c:pt idx="675">
                  <c:v>2.4809999999999997E-3</c:v>
                </c:pt>
                <c:pt idx="676">
                  <c:v>-3.7019999999999996E-3</c:v>
                </c:pt>
                <c:pt idx="677">
                  <c:v>-3.4700000000000003E-4</c:v>
                </c:pt>
                <c:pt idx="678">
                  <c:v>5.0339999999999994E-3</c:v>
                </c:pt>
                <c:pt idx="679">
                  <c:v>1.0425E-2</c:v>
                </c:pt>
                <c:pt idx="680">
                  <c:v>9.9570000000000006E-3</c:v>
                </c:pt>
                <c:pt idx="681">
                  <c:v>2.1295000000000001E-2</c:v>
                </c:pt>
                <c:pt idx="682">
                  <c:v>1.6003E-2</c:v>
                </c:pt>
                <c:pt idx="683">
                  <c:v>-2.3769999999999998E-3</c:v>
                </c:pt>
                <c:pt idx="684">
                  <c:v>-2.1840000000000002E-3</c:v>
                </c:pt>
                <c:pt idx="685">
                  <c:v>7.2950000000000003E-3</c:v>
                </c:pt>
                <c:pt idx="686">
                  <c:v>2.7776000000000002E-2</c:v>
                </c:pt>
                <c:pt idx="687">
                  <c:v>5.2773E-2</c:v>
                </c:pt>
                <c:pt idx="688">
                  <c:v>4.7442999999999999E-2</c:v>
                </c:pt>
                <c:pt idx="689">
                  <c:v>5.5458E-2</c:v>
                </c:pt>
                <c:pt idx="690">
                  <c:v>5.5975000000000004E-2</c:v>
                </c:pt>
                <c:pt idx="691">
                  <c:v>9.4335000000000002E-2</c:v>
                </c:pt>
                <c:pt idx="692">
                  <c:v>8.8609000000000007E-2</c:v>
                </c:pt>
                <c:pt idx="693">
                  <c:v>6.7279999999999993E-2</c:v>
                </c:pt>
                <c:pt idx="694">
                  <c:v>8.3805999999999992E-2</c:v>
                </c:pt>
                <c:pt idx="695">
                  <c:v>9.6617999999999996E-2</c:v>
                </c:pt>
                <c:pt idx="696">
                  <c:v>8.8262000000000007E-2</c:v>
                </c:pt>
                <c:pt idx="697">
                  <c:v>7.6412000000000008E-2</c:v>
                </c:pt>
                <c:pt idx="698">
                  <c:v>8.5693000000000005E-2</c:v>
                </c:pt>
                <c:pt idx="699">
                  <c:v>8.0829999999999999E-2</c:v>
                </c:pt>
                <c:pt idx="700">
                  <c:v>8.9450000000000002E-2</c:v>
                </c:pt>
                <c:pt idx="701">
                  <c:v>8.3348999999999993E-2</c:v>
                </c:pt>
                <c:pt idx="702">
                  <c:v>9.1804999999999998E-2</c:v>
                </c:pt>
                <c:pt idx="703">
                  <c:v>0.11148300000000001</c:v>
                </c:pt>
                <c:pt idx="704">
                  <c:v>0.111653</c:v>
                </c:pt>
                <c:pt idx="705">
                  <c:v>0.104601</c:v>
                </c:pt>
                <c:pt idx="706">
                  <c:v>9.5562000000000008E-2</c:v>
                </c:pt>
                <c:pt idx="707">
                  <c:v>0.102241</c:v>
                </c:pt>
                <c:pt idx="708">
                  <c:v>0.10846299999999999</c:v>
                </c:pt>
                <c:pt idx="709">
                  <c:v>0.12237500000000001</c:v>
                </c:pt>
                <c:pt idx="710">
                  <c:v>0.10254300000000001</c:v>
                </c:pt>
                <c:pt idx="711">
                  <c:v>9.7603000000000009E-2</c:v>
                </c:pt>
                <c:pt idx="712">
                  <c:v>0.10324700000000001</c:v>
                </c:pt>
                <c:pt idx="713">
                  <c:v>9.7460000000000005E-2</c:v>
                </c:pt>
                <c:pt idx="714">
                  <c:v>0.10289</c:v>
                </c:pt>
                <c:pt idx="715">
                  <c:v>9.0929999999999997E-2</c:v>
                </c:pt>
                <c:pt idx="716">
                  <c:v>9.4274999999999998E-2</c:v>
                </c:pt>
                <c:pt idx="717">
                  <c:v>9.8812999999999998E-2</c:v>
                </c:pt>
                <c:pt idx="718">
                  <c:v>9.4220000000000012E-2</c:v>
                </c:pt>
                <c:pt idx="719">
                  <c:v>9.3526999999999999E-2</c:v>
                </c:pt>
                <c:pt idx="720">
                  <c:v>9.4747999999999999E-2</c:v>
                </c:pt>
                <c:pt idx="721">
                  <c:v>9.0654999999999999E-2</c:v>
                </c:pt>
                <c:pt idx="722">
                  <c:v>0.10942500000000001</c:v>
                </c:pt>
                <c:pt idx="723">
                  <c:v>0.12168799999999999</c:v>
                </c:pt>
                <c:pt idx="724">
                  <c:v>0.12790899999999999</c:v>
                </c:pt>
                <c:pt idx="725">
                  <c:v>0.10948600000000001</c:v>
                </c:pt>
                <c:pt idx="726">
                  <c:v>0.11189</c:v>
                </c:pt>
                <c:pt idx="727">
                  <c:v>0.11926199999999999</c:v>
                </c:pt>
                <c:pt idx="728">
                  <c:v>0.11680199999999999</c:v>
                </c:pt>
                <c:pt idx="729">
                  <c:v>0.108529</c:v>
                </c:pt>
                <c:pt idx="730">
                  <c:v>0.106174</c:v>
                </c:pt>
                <c:pt idx="731">
                  <c:v>0.109321</c:v>
                </c:pt>
                <c:pt idx="732">
                  <c:v>9.4291E-2</c:v>
                </c:pt>
                <c:pt idx="733">
                  <c:v>9.0259000000000006E-2</c:v>
                </c:pt>
                <c:pt idx="734">
                  <c:v>7.6896000000000006E-2</c:v>
                </c:pt>
                <c:pt idx="735">
                  <c:v>8.8041999999999995E-2</c:v>
                </c:pt>
                <c:pt idx="736">
                  <c:v>8.4769000000000011E-2</c:v>
                </c:pt>
                <c:pt idx="737">
                  <c:v>8.6623000000000006E-2</c:v>
                </c:pt>
                <c:pt idx="738">
                  <c:v>7.6682E-2</c:v>
                </c:pt>
                <c:pt idx="739">
                  <c:v>6.8017000000000008E-2</c:v>
                </c:pt>
                <c:pt idx="740">
                  <c:v>7.0795999999999998E-2</c:v>
                </c:pt>
                <c:pt idx="741">
                  <c:v>6.8997000000000003E-2</c:v>
                </c:pt>
                <c:pt idx="742">
                  <c:v>7.7876000000000001E-2</c:v>
                </c:pt>
                <c:pt idx="743">
                  <c:v>7.9745999999999997E-2</c:v>
                </c:pt>
                <c:pt idx="744">
                  <c:v>8.793200000000001E-2</c:v>
                </c:pt>
                <c:pt idx="745">
                  <c:v>7.1626000000000009E-2</c:v>
                </c:pt>
                <c:pt idx="746">
                  <c:v>7.9267000000000004E-2</c:v>
                </c:pt>
                <c:pt idx="747">
                  <c:v>8.0181000000000002E-2</c:v>
                </c:pt>
                <c:pt idx="748">
                  <c:v>6.7252999999999993E-2</c:v>
                </c:pt>
                <c:pt idx="749">
                  <c:v>8.1248000000000001E-2</c:v>
                </c:pt>
                <c:pt idx="750">
                  <c:v>7.8898999999999997E-2</c:v>
                </c:pt>
                <c:pt idx="751">
                  <c:v>7.7055999999999999E-2</c:v>
                </c:pt>
                <c:pt idx="752">
                  <c:v>6.9298999999999999E-2</c:v>
                </c:pt>
                <c:pt idx="753">
                  <c:v>6.8627999999999995E-2</c:v>
                </c:pt>
                <c:pt idx="754">
                  <c:v>7.7148999999999995E-2</c:v>
                </c:pt>
                <c:pt idx="755">
                  <c:v>7.7133000000000007E-2</c:v>
                </c:pt>
                <c:pt idx="756">
                  <c:v>7.3007000000000002E-2</c:v>
                </c:pt>
                <c:pt idx="757">
                  <c:v>6.5271999999999997E-2</c:v>
                </c:pt>
                <c:pt idx="758">
                  <c:v>6.3143000000000005E-2</c:v>
                </c:pt>
                <c:pt idx="759">
                  <c:v>5.2944000000000005E-2</c:v>
                </c:pt>
                <c:pt idx="760">
                  <c:v>5.6898999999999998E-2</c:v>
                </c:pt>
                <c:pt idx="761">
                  <c:v>5.8033000000000001E-2</c:v>
                </c:pt>
                <c:pt idx="762">
                  <c:v>5.2767999999999995E-2</c:v>
                </c:pt>
                <c:pt idx="763">
                  <c:v>4.9264000000000002E-2</c:v>
                </c:pt>
                <c:pt idx="764">
                  <c:v>4.9748000000000001E-2</c:v>
                </c:pt>
                <c:pt idx="765">
                  <c:v>5.5881999999999994E-2</c:v>
                </c:pt>
                <c:pt idx="766">
                  <c:v>5.7141000000000004E-2</c:v>
                </c:pt>
                <c:pt idx="767">
                  <c:v>5.9254000000000001E-2</c:v>
                </c:pt>
                <c:pt idx="768">
                  <c:v>5.3654E-2</c:v>
                </c:pt>
                <c:pt idx="769">
                  <c:v>5.1233000000000001E-2</c:v>
                </c:pt>
                <c:pt idx="770">
                  <c:v>5.9017E-2</c:v>
                </c:pt>
                <c:pt idx="771">
                  <c:v>5.9181999999999998E-2</c:v>
                </c:pt>
                <c:pt idx="772">
                  <c:v>6.2967000000000009E-2</c:v>
                </c:pt>
                <c:pt idx="773">
                  <c:v>7.6786000000000007E-2</c:v>
                </c:pt>
                <c:pt idx="774">
                  <c:v>7.8524999999999998E-2</c:v>
                </c:pt>
                <c:pt idx="775">
                  <c:v>7.5608999999999996E-2</c:v>
                </c:pt>
                <c:pt idx="776">
                  <c:v>7.5516E-2</c:v>
                </c:pt>
                <c:pt idx="777">
                  <c:v>8.8542999999999997E-2</c:v>
                </c:pt>
                <c:pt idx="778">
                  <c:v>8.7398000000000003E-2</c:v>
                </c:pt>
                <c:pt idx="779">
                  <c:v>8.3486999999999992E-2</c:v>
                </c:pt>
                <c:pt idx="780">
                  <c:v>7.9310999999999993E-2</c:v>
                </c:pt>
                <c:pt idx="781">
                  <c:v>7.5345000000000009E-2</c:v>
                </c:pt>
                <c:pt idx="782">
                  <c:v>8.0973000000000003E-2</c:v>
                </c:pt>
                <c:pt idx="783">
                  <c:v>8.4884000000000001E-2</c:v>
                </c:pt>
                <c:pt idx="784">
                  <c:v>7.0541999999999994E-2</c:v>
                </c:pt>
                <c:pt idx="785">
                  <c:v>7.7964000000000006E-2</c:v>
                </c:pt>
                <c:pt idx="786">
                  <c:v>8.1044000000000005E-2</c:v>
                </c:pt>
                <c:pt idx="787">
                  <c:v>6.9601999999999997E-2</c:v>
                </c:pt>
                <c:pt idx="788">
                  <c:v>6.4188999999999996E-2</c:v>
                </c:pt>
                <c:pt idx="789">
                  <c:v>6.3974000000000003E-2</c:v>
                </c:pt>
                <c:pt idx="790">
                  <c:v>6.8843000000000001E-2</c:v>
                </c:pt>
                <c:pt idx="791">
                  <c:v>6.5349000000000004E-2</c:v>
                </c:pt>
                <c:pt idx="792">
                  <c:v>5.9122000000000001E-2</c:v>
                </c:pt>
                <c:pt idx="793">
                  <c:v>5.3192000000000003E-2</c:v>
                </c:pt>
                <c:pt idx="794">
                  <c:v>5.2102000000000002E-2</c:v>
                </c:pt>
                <c:pt idx="795">
                  <c:v>5.2805999999999999E-2</c:v>
                </c:pt>
                <c:pt idx="796">
                  <c:v>4.9142999999999999E-2</c:v>
                </c:pt>
                <c:pt idx="797">
                  <c:v>4.6337000000000003E-2</c:v>
                </c:pt>
                <c:pt idx="798">
                  <c:v>4.0731000000000003E-2</c:v>
                </c:pt>
                <c:pt idx="799">
                  <c:v>3.9421999999999999E-2</c:v>
                </c:pt>
                <c:pt idx="800">
                  <c:v>3.9356000000000002E-2</c:v>
                </c:pt>
                <c:pt idx="801">
                  <c:v>4.2448E-2</c:v>
                </c:pt>
                <c:pt idx="802">
                  <c:v>4.385E-2</c:v>
                </c:pt>
                <c:pt idx="803">
                  <c:v>5.3753000000000002E-2</c:v>
                </c:pt>
                <c:pt idx="804">
                  <c:v>5.4538999999999997E-2</c:v>
                </c:pt>
                <c:pt idx="805">
                  <c:v>5.3467000000000001E-2</c:v>
                </c:pt>
                <c:pt idx="806">
                  <c:v>5.6333000000000001E-2</c:v>
                </c:pt>
                <c:pt idx="807">
                  <c:v>6.5888000000000002E-2</c:v>
                </c:pt>
                <c:pt idx="808">
                  <c:v>6.8517999999999996E-2</c:v>
                </c:pt>
                <c:pt idx="809">
                  <c:v>6.7346000000000003E-2</c:v>
                </c:pt>
                <c:pt idx="810">
                  <c:v>6.7275000000000001E-2</c:v>
                </c:pt>
                <c:pt idx="811">
                  <c:v>6.8722000000000005E-2</c:v>
                </c:pt>
                <c:pt idx="812">
                  <c:v>5.9606000000000006E-2</c:v>
                </c:pt>
                <c:pt idx="813">
                  <c:v>5.4347000000000006E-2</c:v>
                </c:pt>
                <c:pt idx="814">
                  <c:v>5.6063000000000002E-2</c:v>
                </c:pt>
                <c:pt idx="815">
                  <c:v>5.5732999999999998E-2</c:v>
                </c:pt>
                <c:pt idx="816">
                  <c:v>5.7505000000000001E-2</c:v>
                </c:pt>
                <c:pt idx="817">
                  <c:v>5.2756999999999998E-2</c:v>
                </c:pt>
                <c:pt idx="818">
                  <c:v>4.9703999999999998E-2</c:v>
                </c:pt>
                <c:pt idx="819">
                  <c:v>5.1173000000000003E-2</c:v>
                </c:pt>
                <c:pt idx="820">
                  <c:v>5.8390000000000004E-2</c:v>
                </c:pt>
                <c:pt idx="821">
                  <c:v>6.3852999999999993E-2</c:v>
                </c:pt>
                <c:pt idx="822">
                  <c:v>6.2488999999999996E-2</c:v>
                </c:pt>
                <c:pt idx="823">
                  <c:v>6.1905999999999996E-2</c:v>
                </c:pt>
                <c:pt idx="824">
                  <c:v>5.6250000000000001E-2</c:v>
                </c:pt>
                <c:pt idx="825">
                  <c:v>5.9116000000000002E-2</c:v>
                </c:pt>
                <c:pt idx="826">
                  <c:v>5.3994999999999994E-2</c:v>
                </c:pt>
                <c:pt idx="827">
                  <c:v>4.5594000000000003E-2</c:v>
                </c:pt>
                <c:pt idx="828">
                  <c:v>3.1549999999999995E-2</c:v>
                </c:pt>
                <c:pt idx="829">
                  <c:v>2.5911E-2</c:v>
                </c:pt>
                <c:pt idx="830">
                  <c:v>1.6976999999999999E-2</c:v>
                </c:pt>
                <c:pt idx="831">
                  <c:v>5.6439999999999997E-3</c:v>
                </c:pt>
                <c:pt idx="832">
                  <c:v>2.8879999999999999E-3</c:v>
                </c:pt>
                <c:pt idx="833">
                  <c:v>1.9750000000000002E-3</c:v>
                </c:pt>
                <c:pt idx="834">
                  <c:v>1.392E-3</c:v>
                </c:pt>
                <c:pt idx="835">
                  <c:v>8.3840000000000008E-3</c:v>
                </c:pt>
                <c:pt idx="836">
                  <c:v>2.4007000000000001E-2</c:v>
                </c:pt>
                <c:pt idx="837">
                  <c:v>2.3452000000000001E-2</c:v>
                </c:pt>
                <c:pt idx="838">
                  <c:v>3.1132E-2</c:v>
                </c:pt>
                <c:pt idx="839">
                  <c:v>2.8128E-2</c:v>
                </c:pt>
                <c:pt idx="840">
                  <c:v>6.3292000000000001E-2</c:v>
                </c:pt>
                <c:pt idx="841">
                  <c:v>5.6349000000000003E-2</c:v>
                </c:pt>
                <c:pt idx="842">
                  <c:v>5.7988999999999999E-2</c:v>
                </c:pt>
                <c:pt idx="843">
                  <c:v>7.1395E-2</c:v>
                </c:pt>
                <c:pt idx="844">
                  <c:v>8.6198999999999998E-2</c:v>
                </c:pt>
                <c:pt idx="845">
                  <c:v>9.0017E-2</c:v>
                </c:pt>
                <c:pt idx="846">
                  <c:v>8.5313E-2</c:v>
                </c:pt>
                <c:pt idx="847">
                  <c:v>8.4278999999999993E-2</c:v>
                </c:pt>
                <c:pt idx="848">
                  <c:v>8.9093000000000006E-2</c:v>
                </c:pt>
                <c:pt idx="849">
                  <c:v>9.1838000000000003E-2</c:v>
                </c:pt>
                <c:pt idx="850">
                  <c:v>0.103753</c:v>
                </c:pt>
                <c:pt idx="851">
                  <c:v>9.8103999999999997E-2</c:v>
                </c:pt>
                <c:pt idx="852">
                  <c:v>9.138099999999999E-2</c:v>
                </c:pt>
                <c:pt idx="853">
                  <c:v>9.0638999999999997E-2</c:v>
                </c:pt>
                <c:pt idx="854">
                  <c:v>9.2425999999999994E-2</c:v>
                </c:pt>
                <c:pt idx="855">
                  <c:v>9.6206E-2</c:v>
                </c:pt>
                <c:pt idx="856">
                  <c:v>8.8222999999999996E-2</c:v>
                </c:pt>
                <c:pt idx="857">
                  <c:v>8.3443000000000003E-2</c:v>
                </c:pt>
                <c:pt idx="858">
                  <c:v>7.2853000000000001E-2</c:v>
                </c:pt>
                <c:pt idx="859">
                  <c:v>7.7447000000000002E-2</c:v>
                </c:pt>
                <c:pt idx="860">
                  <c:v>6.7351999999999995E-2</c:v>
                </c:pt>
                <c:pt idx="861">
                  <c:v>7.1049000000000001E-2</c:v>
                </c:pt>
                <c:pt idx="862">
                  <c:v>8.0603999999999995E-2</c:v>
                </c:pt>
                <c:pt idx="863">
                  <c:v>7.8162000000000009E-2</c:v>
                </c:pt>
                <c:pt idx="864">
                  <c:v>8.9742000000000002E-2</c:v>
                </c:pt>
                <c:pt idx="865">
                  <c:v>8.9698E-2</c:v>
                </c:pt>
                <c:pt idx="866">
                  <c:v>8.8184999999999999E-2</c:v>
                </c:pt>
                <c:pt idx="867">
                  <c:v>9.9307999999999994E-2</c:v>
                </c:pt>
                <c:pt idx="868">
                  <c:v>9.4840999999999995E-2</c:v>
                </c:pt>
                <c:pt idx="869">
                  <c:v>9.5985999999999988E-2</c:v>
                </c:pt>
                <c:pt idx="870">
                  <c:v>0.1007</c:v>
                </c:pt>
                <c:pt idx="871">
                  <c:v>0.10802199999999999</c:v>
                </c:pt>
                <c:pt idx="872">
                  <c:v>0.12278800000000001</c:v>
                </c:pt>
                <c:pt idx="873">
                  <c:v>0.124587</c:v>
                </c:pt>
                <c:pt idx="874">
                  <c:v>0.12027900000000001</c:v>
                </c:pt>
                <c:pt idx="875">
                  <c:v>0.13997899999999999</c:v>
                </c:pt>
                <c:pt idx="876">
                  <c:v>0.116434</c:v>
                </c:pt>
                <c:pt idx="877">
                  <c:v>0.1109</c:v>
                </c:pt>
                <c:pt idx="878">
                  <c:v>0.114305</c:v>
                </c:pt>
                <c:pt idx="879">
                  <c:v>0.11591100000000001</c:v>
                </c:pt>
                <c:pt idx="880">
                  <c:v>0.10281800000000001</c:v>
                </c:pt>
                <c:pt idx="881">
                  <c:v>9.0318999999999997E-2</c:v>
                </c:pt>
                <c:pt idx="882">
                  <c:v>8.8994000000000004E-2</c:v>
                </c:pt>
                <c:pt idx="883">
                  <c:v>0.11551</c:v>
                </c:pt>
                <c:pt idx="884">
                  <c:v>0.120252</c:v>
                </c:pt>
                <c:pt idx="885">
                  <c:v>0.111043</c:v>
                </c:pt>
                <c:pt idx="886">
                  <c:v>0.115207</c:v>
                </c:pt>
                <c:pt idx="887">
                  <c:v>0.122447</c:v>
                </c:pt>
                <c:pt idx="888">
                  <c:v>0.117518</c:v>
                </c:pt>
                <c:pt idx="889">
                  <c:v>0.125527</c:v>
                </c:pt>
                <c:pt idx="890">
                  <c:v>0.12945000000000001</c:v>
                </c:pt>
                <c:pt idx="891">
                  <c:v>0.13755300000000001</c:v>
                </c:pt>
                <c:pt idx="892">
                  <c:v>0.142878</c:v>
                </c:pt>
                <c:pt idx="893">
                  <c:v>0.13634299999999999</c:v>
                </c:pt>
                <c:pt idx="894">
                  <c:v>0.13489599999999999</c:v>
                </c:pt>
                <c:pt idx="895">
                  <c:v>0.132685</c:v>
                </c:pt>
                <c:pt idx="896">
                  <c:v>0.12307399999999999</c:v>
                </c:pt>
                <c:pt idx="897">
                  <c:v>0.124262</c:v>
                </c:pt>
                <c:pt idx="898">
                  <c:v>0.125252</c:v>
                </c:pt>
                <c:pt idx="899">
                  <c:v>0.115691</c:v>
                </c:pt>
                <c:pt idx="900">
                  <c:v>0.11686299999999999</c:v>
                </c:pt>
                <c:pt idx="901">
                  <c:v>0.113678</c:v>
                </c:pt>
                <c:pt idx="902">
                  <c:v>0.11615299999999999</c:v>
                </c:pt>
                <c:pt idx="903">
                  <c:v>0.12723800000000002</c:v>
                </c:pt>
                <c:pt idx="904">
                  <c:v>0.131359</c:v>
                </c:pt>
                <c:pt idx="905">
                  <c:v>0.115895</c:v>
                </c:pt>
                <c:pt idx="906">
                  <c:v>0.103687</c:v>
                </c:pt>
                <c:pt idx="907">
                  <c:v>0.113089</c:v>
                </c:pt>
                <c:pt idx="908">
                  <c:v>0.11647199999999999</c:v>
                </c:pt>
                <c:pt idx="909">
                  <c:v>0.112187</c:v>
                </c:pt>
                <c:pt idx="910">
                  <c:v>0.116357</c:v>
                </c:pt>
                <c:pt idx="911">
                  <c:v>0.10789</c:v>
                </c:pt>
                <c:pt idx="912">
                  <c:v>0.11171400000000001</c:v>
                </c:pt>
                <c:pt idx="913">
                  <c:v>0.11043799999999999</c:v>
                </c:pt>
                <c:pt idx="914">
                  <c:v>0.11853</c:v>
                </c:pt>
                <c:pt idx="915">
                  <c:v>0.12060900000000001</c:v>
                </c:pt>
                <c:pt idx="916">
                  <c:v>0.12199</c:v>
                </c:pt>
                <c:pt idx="917">
                  <c:v>0.13050100000000001</c:v>
                </c:pt>
                <c:pt idx="918">
                  <c:v>0.12212199999999999</c:v>
                </c:pt>
                <c:pt idx="919">
                  <c:v>0.114063</c:v>
                </c:pt>
                <c:pt idx="920">
                  <c:v>0.120131</c:v>
                </c:pt>
                <c:pt idx="921">
                  <c:v>0.119702</c:v>
                </c:pt>
                <c:pt idx="922">
                  <c:v>0.11924</c:v>
                </c:pt>
                <c:pt idx="923">
                  <c:v>0.113595</c:v>
                </c:pt>
                <c:pt idx="924">
                  <c:v>0.111279</c:v>
                </c:pt>
                <c:pt idx="925">
                  <c:v>9.6480999999999997E-2</c:v>
                </c:pt>
                <c:pt idx="926">
                  <c:v>9.6030000000000004E-2</c:v>
                </c:pt>
                <c:pt idx="927">
                  <c:v>0.10267</c:v>
                </c:pt>
                <c:pt idx="928">
                  <c:v>0.10772500000000002</c:v>
                </c:pt>
                <c:pt idx="929">
                  <c:v>0.10971700000000001</c:v>
                </c:pt>
                <c:pt idx="930">
                  <c:v>0.113678</c:v>
                </c:pt>
                <c:pt idx="931">
                  <c:v>0.11454700000000001</c:v>
                </c:pt>
                <c:pt idx="932">
                  <c:v>0.113667</c:v>
                </c:pt>
                <c:pt idx="933">
                  <c:v>0.119724</c:v>
                </c:pt>
                <c:pt idx="934">
                  <c:v>0.117435</c:v>
                </c:pt>
                <c:pt idx="935">
                  <c:v>0.11701700000000001</c:v>
                </c:pt>
                <c:pt idx="936">
                  <c:v>0.11925599999999999</c:v>
                </c:pt>
                <c:pt idx="937">
                  <c:v>0.12461999999999999</c:v>
                </c:pt>
                <c:pt idx="938">
                  <c:v>0.145866</c:v>
                </c:pt>
                <c:pt idx="939">
                  <c:v>0.16322700000000001</c:v>
                </c:pt>
                <c:pt idx="940">
                  <c:v>0.17068700000000001</c:v>
                </c:pt>
                <c:pt idx="941">
                  <c:v>0.18176700000000001</c:v>
                </c:pt>
                <c:pt idx="942">
                  <c:v>0.18825800000000001</c:v>
                </c:pt>
                <c:pt idx="943">
                  <c:v>0.19869399999999998</c:v>
                </c:pt>
                <c:pt idx="944">
                  <c:v>0.20078399999999999</c:v>
                </c:pt>
                <c:pt idx="945">
                  <c:v>0.18735600000000002</c:v>
                </c:pt>
                <c:pt idx="946">
                  <c:v>0.19619599999999998</c:v>
                </c:pt>
                <c:pt idx="947">
                  <c:v>0.18947399999999998</c:v>
                </c:pt>
                <c:pt idx="948">
                  <c:v>0.18601400000000001</c:v>
                </c:pt>
                <c:pt idx="949">
                  <c:v>0.188467</c:v>
                </c:pt>
                <c:pt idx="950">
                  <c:v>0.18694299999999997</c:v>
                </c:pt>
                <c:pt idx="951">
                  <c:v>0.202787</c:v>
                </c:pt>
                <c:pt idx="952">
                  <c:v>0.20000299999999999</c:v>
                </c:pt>
                <c:pt idx="953">
                  <c:v>0.19126200000000002</c:v>
                </c:pt>
                <c:pt idx="954">
                  <c:v>0.19477699999999998</c:v>
                </c:pt>
                <c:pt idx="955">
                  <c:v>0.19861100000000001</c:v>
                </c:pt>
                <c:pt idx="956">
                  <c:v>0.20740800000000001</c:v>
                </c:pt>
                <c:pt idx="957">
                  <c:v>0.22670599999999999</c:v>
                </c:pt>
                <c:pt idx="958">
                  <c:v>0.23857299999999998</c:v>
                </c:pt>
                <c:pt idx="959">
                  <c:v>0.25465300000000002</c:v>
                </c:pt>
                <c:pt idx="960">
                  <c:v>0.265287</c:v>
                </c:pt>
                <c:pt idx="961">
                  <c:v>0.26030200000000003</c:v>
                </c:pt>
                <c:pt idx="962">
                  <c:v>0.28165299999999999</c:v>
                </c:pt>
                <c:pt idx="963">
                  <c:v>0.28675800000000001</c:v>
                </c:pt>
                <c:pt idx="964">
                  <c:v>0.29432200000000003</c:v>
                </c:pt>
                <c:pt idx="965">
                  <c:v>0.28401300000000002</c:v>
                </c:pt>
                <c:pt idx="966">
                  <c:v>0.30518200000000001</c:v>
                </c:pt>
                <c:pt idx="967">
                  <c:v>0.28969600000000001</c:v>
                </c:pt>
                <c:pt idx="968">
                  <c:v>0.31113399999999997</c:v>
                </c:pt>
                <c:pt idx="969">
                  <c:v>0.310886</c:v>
                </c:pt>
                <c:pt idx="970">
                  <c:v>0.29885499999999998</c:v>
                </c:pt>
                <c:pt idx="971">
                  <c:v>0.30876799999999999</c:v>
                </c:pt>
                <c:pt idx="972">
                  <c:v>0.31585999999999997</c:v>
                </c:pt>
                <c:pt idx="973">
                  <c:v>0.28030500000000003</c:v>
                </c:pt>
                <c:pt idx="974">
                  <c:v>0.27739999999999998</c:v>
                </c:pt>
                <c:pt idx="975">
                  <c:v>0.27418199999999998</c:v>
                </c:pt>
                <c:pt idx="976">
                  <c:v>0.28314400000000001</c:v>
                </c:pt>
                <c:pt idx="977">
                  <c:v>0.28616900000000001</c:v>
                </c:pt>
                <c:pt idx="978">
                  <c:v>0.28490399999999999</c:v>
                </c:pt>
                <c:pt idx="979">
                  <c:v>0.25772200000000001</c:v>
                </c:pt>
                <c:pt idx="980">
                  <c:v>0.27604699999999999</c:v>
                </c:pt>
                <c:pt idx="981">
                  <c:v>0.26739400000000002</c:v>
                </c:pt>
                <c:pt idx="982">
                  <c:v>0.26624400000000004</c:v>
                </c:pt>
                <c:pt idx="983">
                  <c:v>0.27847300000000003</c:v>
                </c:pt>
                <c:pt idx="984">
                  <c:v>0.27304300000000004</c:v>
                </c:pt>
                <c:pt idx="985">
                  <c:v>0.27015499999999998</c:v>
                </c:pt>
                <c:pt idx="986">
                  <c:v>0.29077400000000003</c:v>
                </c:pt>
                <c:pt idx="987">
                  <c:v>0.29856899999999997</c:v>
                </c:pt>
                <c:pt idx="988">
                  <c:v>0.28526699999999999</c:v>
                </c:pt>
                <c:pt idx="989">
                  <c:v>0.29725999999999997</c:v>
                </c:pt>
                <c:pt idx="990">
                  <c:v>0.31259199999999998</c:v>
                </c:pt>
                <c:pt idx="991">
                  <c:v>0.30756900000000004</c:v>
                </c:pt>
                <c:pt idx="992">
                  <c:v>0.32867199999999996</c:v>
                </c:pt>
                <c:pt idx="993">
                  <c:v>0.33422299999999999</c:v>
                </c:pt>
                <c:pt idx="994">
                  <c:v>0.33187899999999998</c:v>
                </c:pt>
                <c:pt idx="995">
                  <c:v>0.30866399999999999</c:v>
                </c:pt>
                <c:pt idx="996">
                  <c:v>0.281389</c:v>
                </c:pt>
                <c:pt idx="997">
                  <c:v>0.28389700000000001</c:v>
                </c:pt>
                <c:pt idx="998">
                  <c:v>0.29332599999999998</c:v>
                </c:pt>
                <c:pt idx="999">
                  <c:v>0.29901499999999998</c:v>
                </c:pt>
                <c:pt idx="1000">
                  <c:v>0.28625699999999998</c:v>
                </c:pt>
                <c:pt idx="1001">
                  <c:v>0.28898000000000001</c:v>
                </c:pt>
                <c:pt idx="1002">
                  <c:v>0.28032099999999999</c:v>
                </c:pt>
                <c:pt idx="1003">
                  <c:v>0.29320499999999999</c:v>
                </c:pt>
                <c:pt idx="1004">
                  <c:v>0.28014500000000003</c:v>
                </c:pt>
                <c:pt idx="1005">
                  <c:v>0.29571900000000001</c:v>
                </c:pt>
                <c:pt idx="1006">
                  <c:v>0.30712899999999999</c:v>
                </c:pt>
                <c:pt idx="1007">
                  <c:v>0.26186500000000001</c:v>
                </c:pt>
                <c:pt idx="1008">
                  <c:v>0.27127199999999996</c:v>
                </c:pt>
                <c:pt idx="1009">
                  <c:v>0.274644</c:v>
                </c:pt>
                <c:pt idx="1010">
                  <c:v>0.27902899999999997</c:v>
                </c:pt>
                <c:pt idx="1011">
                  <c:v>0.26760300000000004</c:v>
                </c:pt>
                <c:pt idx="1012">
                  <c:v>0.28346300000000002</c:v>
                </c:pt>
                <c:pt idx="1013">
                  <c:v>0.27581600000000001</c:v>
                </c:pt>
                <c:pt idx="1014">
                  <c:v>0.28149299999999999</c:v>
                </c:pt>
                <c:pt idx="1015">
                  <c:v>0.28077799999999997</c:v>
                </c:pt>
                <c:pt idx="1016">
                  <c:v>0.298344</c:v>
                </c:pt>
                <c:pt idx="1017">
                  <c:v>0.27737800000000001</c:v>
                </c:pt>
                <c:pt idx="1018">
                  <c:v>0.28434799999999999</c:v>
                </c:pt>
                <c:pt idx="1019">
                  <c:v>0.27607999999999999</c:v>
                </c:pt>
                <c:pt idx="1020">
                  <c:v>0.26431300000000002</c:v>
                </c:pt>
                <c:pt idx="1021">
                  <c:v>0.28054200000000001</c:v>
                </c:pt>
                <c:pt idx="1022">
                  <c:v>0.28000199999999997</c:v>
                </c:pt>
                <c:pt idx="1023">
                  <c:v>0.28283599999999998</c:v>
                </c:pt>
                <c:pt idx="1024">
                  <c:v>0.28149299999999999</c:v>
                </c:pt>
                <c:pt idx="1025">
                  <c:v>0.29620400000000002</c:v>
                </c:pt>
                <c:pt idx="1026">
                  <c:v>0.29647299999999999</c:v>
                </c:pt>
                <c:pt idx="1027">
                  <c:v>0.31598599999999999</c:v>
                </c:pt>
                <c:pt idx="1028">
                  <c:v>0.297815</c:v>
                </c:pt>
                <c:pt idx="1029">
                  <c:v>0.30054400000000003</c:v>
                </c:pt>
                <c:pt idx="1030">
                  <c:v>0.30448799999999998</c:v>
                </c:pt>
                <c:pt idx="1031">
                  <c:v>0.32881500000000002</c:v>
                </c:pt>
                <c:pt idx="1032">
                  <c:v>0.32658700000000002</c:v>
                </c:pt>
                <c:pt idx="1033">
                  <c:v>0.33255000000000001</c:v>
                </c:pt>
                <c:pt idx="1034">
                  <c:v>0.35830199999999995</c:v>
                </c:pt>
                <c:pt idx="1035">
                  <c:v>0.35264099999999998</c:v>
                </c:pt>
                <c:pt idx="1036">
                  <c:v>0.34509900000000004</c:v>
                </c:pt>
                <c:pt idx="1037">
                  <c:v>0.32075600000000004</c:v>
                </c:pt>
                <c:pt idx="1038">
                  <c:v>0.31842300000000001</c:v>
                </c:pt>
                <c:pt idx="1039">
                  <c:v>0.325602</c:v>
                </c:pt>
                <c:pt idx="1040">
                  <c:v>0.31903400000000004</c:v>
                </c:pt>
                <c:pt idx="1041">
                  <c:v>0.30080299999999999</c:v>
                </c:pt>
                <c:pt idx="1042">
                  <c:v>0.31325199999999997</c:v>
                </c:pt>
                <c:pt idx="1043">
                  <c:v>0.31160199999999999</c:v>
                </c:pt>
                <c:pt idx="1044">
                  <c:v>0.32622899999999999</c:v>
                </c:pt>
                <c:pt idx="1045">
                  <c:v>0.34648499999999999</c:v>
                </c:pt>
                <c:pt idx="1046">
                  <c:v>0.34574800000000006</c:v>
                </c:pt>
                <c:pt idx="1047">
                  <c:v>0.344086</c:v>
                </c:pt>
                <c:pt idx="1048">
                  <c:v>0.326235</c:v>
                </c:pt>
                <c:pt idx="1049">
                  <c:v>0.315249</c:v>
                </c:pt>
                <c:pt idx="1050">
                  <c:v>0.31090299999999998</c:v>
                </c:pt>
                <c:pt idx="1051">
                  <c:v>0.33544400000000002</c:v>
                </c:pt>
                <c:pt idx="1052">
                  <c:v>0.33752899999999997</c:v>
                </c:pt>
                <c:pt idx="1053">
                  <c:v>0.36040300000000003</c:v>
                </c:pt>
                <c:pt idx="1054">
                  <c:v>0.35614499999999999</c:v>
                </c:pt>
                <c:pt idx="1055">
                  <c:v>0.34662300000000001</c:v>
                </c:pt>
                <c:pt idx="1056">
                  <c:v>0.35154099999999999</c:v>
                </c:pt>
                <c:pt idx="1057">
                  <c:v>0.379718</c:v>
                </c:pt>
                <c:pt idx="1058">
                  <c:v>0.37766599999999995</c:v>
                </c:pt>
                <c:pt idx="1059">
                  <c:v>0.38300800000000002</c:v>
                </c:pt>
                <c:pt idx="1060">
                  <c:v>0.38222099999999998</c:v>
                </c:pt>
                <c:pt idx="1061">
                  <c:v>0.36692199999999997</c:v>
                </c:pt>
                <c:pt idx="1062">
                  <c:v>0.38223799999999997</c:v>
                </c:pt>
                <c:pt idx="1063">
                  <c:v>0.38523000000000002</c:v>
                </c:pt>
                <c:pt idx="1064">
                  <c:v>0.38886699999999996</c:v>
                </c:pt>
                <c:pt idx="1065">
                  <c:v>0.37784799999999996</c:v>
                </c:pt>
                <c:pt idx="1066">
                  <c:v>0.38708399999999998</c:v>
                </c:pt>
                <c:pt idx="1067">
                  <c:v>0.37717599999999996</c:v>
                </c:pt>
                <c:pt idx="1068">
                  <c:v>0.37504199999999999</c:v>
                </c:pt>
                <c:pt idx="1069">
                  <c:v>0.37141099999999999</c:v>
                </c:pt>
                <c:pt idx="1070">
                  <c:v>0.37295699999999998</c:v>
                </c:pt>
                <c:pt idx="1071">
                  <c:v>0.38453200000000004</c:v>
                </c:pt>
                <c:pt idx="1072">
                  <c:v>0.37388700000000002</c:v>
                </c:pt>
                <c:pt idx="1073">
                  <c:v>0.37882100000000002</c:v>
                </c:pt>
                <c:pt idx="1074">
                  <c:v>0.38451500000000005</c:v>
                </c:pt>
                <c:pt idx="1075">
                  <c:v>0.38178099999999998</c:v>
                </c:pt>
                <c:pt idx="1076">
                  <c:v>0.40716400000000003</c:v>
                </c:pt>
                <c:pt idx="1077">
                  <c:v>0.41805599999999998</c:v>
                </c:pt>
                <c:pt idx="1078">
                  <c:v>0.42066899999999996</c:v>
                </c:pt>
                <c:pt idx="1079">
                  <c:v>0.413545</c:v>
                </c:pt>
                <c:pt idx="1080">
                  <c:v>0.407719</c:v>
                </c:pt>
                <c:pt idx="1081">
                  <c:v>0.42302899999999999</c:v>
                </c:pt>
                <c:pt idx="1082">
                  <c:v>0.442361</c:v>
                </c:pt>
                <c:pt idx="1083">
                  <c:v>0.44612400000000002</c:v>
                </c:pt>
                <c:pt idx="1084">
                  <c:v>0.46173599999999998</c:v>
                </c:pt>
                <c:pt idx="1085">
                  <c:v>0.461621</c:v>
                </c:pt>
                <c:pt idx="1086">
                  <c:v>0.470142</c:v>
                </c:pt>
                <c:pt idx="1087">
                  <c:v>0.46236300000000002</c:v>
                </c:pt>
                <c:pt idx="1088">
                  <c:v>0.449347</c:v>
                </c:pt>
                <c:pt idx="1089">
                  <c:v>0.46510800000000002</c:v>
                </c:pt>
                <c:pt idx="1090">
                  <c:v>0.46261099999999999</c:v>
                </c:pt>
                <c:pt idx="1091">
                  <c:v>0.46106999999999998</c:v>
                </c:pt>
                <c:pt idx="1092">
                  <c:v>0.45981099999999997</c:v>
                </c:pt>
                <c:pt idx="1093">
                  <c:v>0.45375399999999999</c:v>
                </c:pt>
                <c:pt idx="1094">
                  <c:v>0.44233299999999998</c:v>
                </c:pt>
                <c:pt idx="1095">
                  <c:v>0.43459800000000004</c:v>
                </c:pt>
                <c:pt idx="1096">
                  <c:v>0.446685</c:v>
                </c:pt>
                <c:pt idx="1097">
                  <c:v>0.46145600000000003</c:v>
                </c:pt>
                <c:pt idx="1098">
                  <c:v>0.45702700000000002</c:v>
                </c:pt>
                <c:pt idx="1099">
                  <c:v>0.46475099999999997</c:v>
                </c:pt>
                <c:pt idx="1100">
                  <c:v>0.47094000000000003</c:v>
                </c:pt>
                <c:pt idx="1101">
                  <c:v>0.48132599999999998</c:v>
                </c:pt>
                <c:pt idx="1102">
                  <c:v>0.49714199999999997</c:v>
                </c:pt>
                <c:pt idx="1103">
                  <c:v>0.49625599999999997</c:v>
                </c:pt>
                <c:pt idx="1104">
                  <c:v>0.51229799999999992</c:v>
                </c:pt>
                <c:pt idx="1105">
                  <c:v>0.49389099999999997</c:v>
                </c:pt>
                <c:pt idx="1106">
                  <c:v>0.50523400000000007</c:v>
                </c:pt>
                <c:pt idx="1107">
                  <c:v>0.51149999999999995</c:v>
                </c:pt>
                <c:pt idx="1108">
                  <c:v>0.50869500000000001</c:v>
                </c:pt>
                <c:pt idx="1109">
                  <c:v>0.52645299999999995</c:v>
                </c:pt>
                <c:pt idx="1110">
                  <c:v>0.53353299999999992</c:v>
                </c:pt>
                <c:pt idx="1111">
                  <c:v>0.50952500000000001</c:v>
                </c:pt>
                <c:pt idx="1112">
                  <c:v>0.50543199999999999</c:v>
                </c:pt>
                <c:pt idx="1113">
                  <c:v>0.50557000000000007</c:v>
                </c:pt>
                <c:pt idx="1114">
                  <c:v>0.50953599999999999</c:v>
                </c:pt>
                <c:pt idx="1115">
                  <c:v>0.462814</c:v>
                </c:pt>
                <c:pt idx="1116">
                  <c:v>0.48902800000000002</c:v>
                </c:pt>
                <c:pt idx="1117">
                  <c:v>0.47695799999999999</c:v>
                </c:pt>
                <c:pt idx="1118">
                  <c:v>0.44067700000000004</c:v>
                </c:pt>
                <c:pt idx="1119">
                  <c:v>0.42943800000000004</c:v>
                </c:pt>
                <c:pt idx="1120">
                  <c:v>0.41546</c:v>
                </c:pt>
                <c:pt idx="1121">
                  <c:v>0.41098699999999999</c:v>
                </c:pt>
                <c:pt idx="1122">
                  <c:v>0.410107</c:v>
                </c:pt>
                <c:pt idx="1123">
                  <c:v>0.436832</c:v>
                </c:pt>
                <c:pt idx="1124">
                  <c:v>0.44797199999999998</c:v>
                </c:pt>
                <c:pt idx="1125">
                  <c:v>0.45816000000000001</c:v>
                </c:pt>
                <c:pt idx="1126">
                  <c:v>0.46867900000000001</c:v>
                </c:pt>
                <c:pt idx="1127">
                  <c:v>0.49424300000000004</c:v>
                </c:pt>
                <c:pt idx="1128">
                  <c:v>0.44408299999999995</c:v>
                </c:pt>
                <c:pt idx="1129">
                  <c:v>0.44856099999999999</c:v>
                </c:pt>
                <c:pt idx="1130">
                  <c:v>0.45013900000000001</c:v>
                </c:pt>
                <c:pt idx="1131">
                  <c:v>0.45118499999999995</c:v>
                </c:pt>
                <c:pt idx="1132">
                  <c:v>0.45406199999999997</c:v>
                </c:pt>
                <c:pt idx="1133">
                  <c:v>0.45185000000000003</c:v>
                </c:pt>
                <c:pt idx="1134">
                  <c:v>0.45424900000000001</c:v>
                </c:pt>
                <c:pt idx="1135">
                  <c:v>0.45777500000000004</c:v>
                </c:pt>
                <c:pt idx="1136">
                  <c:v>0.44774599999999998</c:v>
                </c:pt>
                <c:pt idx="1137">
                  <c:v>0.44868200000000003</c:v>
                </c:pt>
                <c:pt idx="1138">
                  <c:v>0.46349600000000002</c:v>
                </c:pt>
                <c:pt idx="1139">
                  <c:v>0.48217300000000002</c:v>
                </c:pt>
                <c:pt idx="1140">
                  <c:v>0.49536499999999994</c:v>
                </c:pt>
                <c:pt idx="1141">
                  <c:v>0.47473599999999999</c:v>
                </c:pt>
                <c:pt idx="1142">
                  <c:v>0.45685599999999998</c:v>
                </c:pt>
                <c:pt idx="1143">
                  <c:v>0.45932699999999999</c:v>
                </c:pt>
                <c:pt idx="1144">
                  <c:v>0.45608600000000005</c:v>
                </c:pt>
                <c:pt idx="1145">
                  <c:v>0.422265</c:v>
                </c:pt>
                <c:pt idx="1146">
                  <c:v>0.42702899999999999</c:v>
                </c:pt>
                <c:pt idx="1147">
                  <c:v>0.44292700000000002</c:v>
                </c:pt>
                <c:pt idx="1148">
                  <c:v>0.43723399999999996</c:v>
                </c:pt>
                <c:pt idx="1149">
                  <c:v>0.43960500000000002</c:v>
                </c:pt>
                <c:pt idx="1150">
                  <c:v>0.448797</c:v>
                </c:pt>
                <c:pt idx="1151">
                  <c:v>0.44209699999999996</c:v>
                </c:pt>
                <c:pt idx="1152">
                  <c:v>0.43390000000000001</c:v>
                </c:pt>
                <c:pt idx="1153">
                  <c:v>0.44380200000000003</c:v>
                </c:pt>
                <c:pt idx="1154">
                  <c:v>0.46217599999999998</c:v>
                </c:pt>
                <c:pt idx="1155">
                  <c:v>0.45244999999999996</c:v>
                </c:pt>
                <c:pt idx="1156">
                  <c:v>0.45038699999999998</c:v>
                </c:pt>
                <c:pt idx="1157">
                  <c:v>0.45705499999999999</c:v>
                </c:pt>
                <c:pt idx="1158">
                  <c:v>0.46439900000000001</c:v>
                </c:pt>
                <c:pt idx="1159">
                  <c:v>0.46732000000000001</c:v>
                </c:pt>
                <c:pt idx="1160">
                  <c:v>0.47970299999999999</c:v>
                </c:pt>
                <c:pt idx="1161">
                  <c:v>0.46506999999999998</c:v>
                </c:pt>
                <c:pt idx="1162">
                  <c:v>0.472937</c:v>
                </c:pt>
                <c:pt idx="1163">
                  <c:v>0.48331200000000002</c:v>
                </c:pt>
                <c:pt idx="1164">
                  <c:v>0.49320900000000001</c:v>
                </c:pt>
                <c:pt idx="1165">
                  <c:v>0.487124</c:v>
                </c:pt>
                <c:pt idx="1166">
                  <c:v>0.48985300000000004</c:v>
                </c:pt>
                <c:pt idx="1167">
                  <c:v>0.509988</c:v>
                </c:pt>
                <c:pt idx="1168">
                  <c:v>0.51640700000000006</c:v>
                </c:pt>
                <c:pt idx="1169">
                  <c:v>0.51552200000000004</c:v>
                </c:pt>
                <c:pt idx="1170">
                  <c:v>0.52416400000000007</c:v>
                </c:pt>
                <c:pt idx="1171">
                  <c:v>0.50778699999999999</c:v>
                </c:pt>
                <c:pt idx="1172">
                  <c:v>0.52027500000000004</c:v>
                </c:pt>
                <c:pt idx="1173">
                  <c:v>0.51799200000000001</c:v>
                </c:pt>
                <c:pt idx="1174">
                  <c:v>0.53737299999999999</c:v>
                </c:pt>
                <c:pt idx="1175">
                  <c:v>0.53947400000000001</c:v>
                </c:pt>
                <c:pt idx="1176">
                  <c:v>0.54871599999999998</c:v>
                </c:pt>
                <c:pt idx="1177">
                  <c:v>0.56384500000000004</c:v>
                </c:pt>
                <c:pt idx="1178">
                  <c:v>0.57733899999999994</c:v>
                </c:pt>
                <c:pt idx="1179">
                  <c:v>0.57130999999999998</c:v>
                </c:pt>
                <c:pt idx="1180">
                  <c:v>0.57394500000000004</c:v>
                </c:pt>
                <c:pt idx="1181">
                  <c:v>0.59990500000000002</c:v>
                </c:pt>
                <c:pt idx="1182">
                  <c:v>0.59421199999999996</c:v>
                </c:pt>
                <c:pt idx="1183">
                  <c:v>0.597584</c:v>
                </c:pt>
                <c:pt idx="1184">
                  <c:v>0.61087999999999998</c:v>
                </c:pt>
                <c:pt idx="1185">
                  <c:v>0.58575100000000002</c:v>
                </c:pt>
                <c:pt idx="1186">
                  <c:v>0.59346900000000002</c:v>
                </c:pt>
                <c:pt idx="1187">
                  <c:v>0.61517699999999997</c:v>
                </c:pt>
                <c:pt idx="1188">
                  <c:v>0.61373</c:v>
                </c:pt>
                <c:pt idx="1189">
                  <c:v>0.61680500000000005</c:v>
                </c:pt>
                <c:pt idx="1190">
                  <c:v>0.61519299999999999</c:v>
                </c:pt>
                <c:pt idx="1191">
                  <c:v>0.62381900000000001</c:v>
                </c:pt>
                <c:pt idx="1192">
                  <c:v>0.60360199999999997</c:v>
                </c:pt>
                <c:pt idx="1193">
                  <c:v>0.60437800000000008</c:v>
                </c:pt>
                <c:pt idx="1194">
                  <c:v>0.58299500000000004</c:v>
                </c:pt>
                <c:pt idx="1195">
                  <c:v>0.57216299999999998</c:v>
                </c:pt>
                <c:pt idx="1196">
                  <c:v>0.59136200000000005</c:v>
                </c:pt>
                <c:pt idx="1197">
                  <c:v>0.60520299999999994</c:v>
                </c:pt>
                <c:pt idx="1198">
                  <c:v>0.60602800000000001</c:v>
                </c:pt>
                <c:pt idx="1199">
                  <c:v>0.60185299999999997</c:v>
                </c:pt>
                <c:pt idx="1200">
                  <c:v>0.60036699999999998</c:v>
                </c:pt>
                <c:pt idx="1201">
                  <c:v>0.58914999999999995</c:v>
                </c:pt>
                <c:pt idx="1202">
                  <c:v>0.60410799999999998</c:v>
                </c:pt>
                <c:pt idx="1203">
                  <c:v>0.61448900000000006</c:v>
                </c:pt>
                <c:pt idx="1204">
                  <c:v>0.64442099999999991</c:v>
                </c:pt>
                <c:pt idx="1205">
                  <c:v>0.64166000000000001</c:v>
                </c:pt>
                <c:pt idx="1206">
                  <c:v>0.65070400000000006</c:v>
                </c:pt>
                <c:pt idx="1207">
                  <c:v>0.66947999999999996</c:v>
                </c:pt>
                <c:pt idx="1208">
                  <c:v>0.67666399999999993</c:v>
                </c:pt>
                <c:pt idx="1209">
                  <c:v>0.67507400000000006</c:v>
                </c:pt>
                <c:pt idx="1210">
                  <c:v>0.66255900000000001</c:v>
                </c:pt>
                <c:pt idx="1211">
                  <c:v>0.656447</c:v>
                </c:pt>
                <c:pt idx="1212">
                  <c:v>0.66142600000000007</c:v>
                </c:pt>
                <c:pt idx="1213">
                  <c:v>0.66103499999999993</c:v>
                </c:pt>
                <c:pt idx="1214">
                  <c:v>0.68188999999999989</c:v>
                </c:pt>
                <c:pt idx="1215">
                  <c:v>0.69720000000000004</c:v>
                </c:pt>
                <c:pt idx="1216">
                  <c:v>0.71835300000000002</c:v>
                </c:pt>
                <c:pt idx="1217">
                  <c:v>0.71274699999999991</c:v>
                </c:pt>
                <c:pt idx="1218">
                  <c:v>0.72418400000000005</c:v>
                </c:pt>
                <c:pt idx="1219">
                  <c:v>0.71382499999999993</c:v>
                </c:pt>
                <c:pt idx="1220">
                  <c:v>0.67141099999999998</c:v>
                </c:pt>
                <c:pt idx="1221">
                  <c:v>0.64117599999999997</c:v>
                </c:pt>
                <c:pt idx="1222">
                  <c:v>0.64117000000000002</c:v>
                </c:pt>
                <c:pt idx="1223">
                  <c:v>0.69586899999999996</c:v>
                </c:pt>
                <c:pt idx="1224">
                  <c:v>0.74732200000000004</c:v>
                </c:pt>
                <c:pt idx="1225">
                  <c:v>0.78108900000000003</c:v>
                </c:pt>
                <c:pt idx="1226">
                  <c:v>0.76641199999999998</c:v>
                </c:pt>
                <c:pt idx="1227">
                  <c:v>0.77729899999999996</c:v>
                </c:pt>
                <c:pt idx="1228">
                  <c:v>0.83913300000000002</c:v>
                </c:pt>
                <c:pt idx="1229">
                  <c:v>0.83018199999999998</c:v>
                </c:pt>
                <c:pt idx="1230">
                  <c:v>0.88361599999999996</c:v>
                </c:pt>
                <c:pt idx="1231">
                  <c:v>0.85976799999999998</c:v>
                </c:pt>
                <c:pt idx="1232">
                  <c:v>0.80899699999999997</c:v>
                </c:pt>
                <c:pt idx="1233">
                  <c:v>0.84260400000000002</c:v>
                </c:pt>
                <c:pt idx="1234">
                  <c:v>0.82625999999999999</c:v>
                </c:pt>
                <c:pt idx="1235">
                  <c:v>0.83960599999999996</c:v>
                </c:pt>
                <c:pt idx="1236">
                  <c:v>0.82498900000000008</c:v>
                </c:pt>
                <c:pt idx="1237">
                  <c:v>0.80920000000000003</c:v>
                </c:pt>
                <c:pt idx="1238">
                  <c:v>0.78196399999999999</c:v>
                </c:pt>
                <c:pt idx="1239">
                  <c:v>0.78267300000000006</c:v>
                </c:pt>
                <c:pt idx="1240">
                  <c:v>0.83418099999999995</c:v>
                </c:pt>
                <c:pt idx="1241">
                  <c:v>0.88790099999999994</c:v>
                </c:pt>
                <c:pt idx="1242">
                  <c:v>0.85089399999999993</c:v>
                </c:pt>
                <c:pt idx="1243">
                  <c:v>0.81855800000000001</c:v>
                </c:pt>
                <c:pt idx="1244">
                  <c:v>0.82915300000000003</c:v>
                </c:pt>
                <c:pt idx="1245">
                  <c:v>0.78041799999999995</c:v>
                </c:pt>
                <c:pt idx="1246">
                  <c:v>0.78807500000000008</c:v>
                </c:pt>
                <c:pt idx="1247">
                  <c:v>0.74788300000000008</c:v>
                </c:pt>
                <c:pt idx="1248">
                  <c:v>0.78245900000000002</c:v>
                </c:pt>
                <c:pt idx="1249">
                  <c:v>0.76240700000000006</c:v>
                </c:pt>
                <c:pt idx="1250">
                  <c:v>0.77666000000000002</c:v>
                </c:pt>
                <c:pt idx="1251">
                  <c:v>0.80998099999999995</c:v>
                </c:pt>
                <c:pt idx="1252">
                  <c:v>0.82364099999999996</c:v>
                </c:pt>
                <c:pt idx="1253">
                  <c:v>0.81239700000000004</c:v>
                </c:pt>
                <c:pt idx="1254">
                  <c:v>0.84704899999999994</c:v>
                </c:pt>
                <c:pt idx="1255">
                  <c:v>0.83952899999999997</c:v>
                </c:pt>
                <c:pt idx="1256">
                  <c:v>0.81589</c:v>
                </c:pt>
                <c:pt idx="1257">
                  <c:v>0.80852400000000002</c:v>
                </c:pt>
                <c:pt idx="1258">
                  <c:v>0.82528000000000001</c:v>
                </c:pt>
                <c:pt idx="1259">
                  <c:v>0.80949700000000002</c:v>
                </c:pt>
                <c:pt idx="1260">
                  <c:v>0.86029600000000006</c:v>
                </c:pt>
                <c:pt idx="1261">
                  <c:v>0.844804</c:v>
                </c:pt>
                <c:pt idx="1262">
                  <c:v>0.85541600000000007</c:v>
                </c:pt>
                <c:pt idx="1263">
                  <c:v>0.84437499999999999</c:v>
                </c:pt>
                <c:pt idx="1264">
                  <c:v>0.82114299999999996</c:v>
                </c:pt>
                <c:pt idx="1265">
                  <c:v>0.82981899999999997</c:v>
                </c:pt>
                <c:pt idx="1266">
                  <c:v>0.82844399999999996</c:v>
                </c:pt>
                <c:pt idx="1267">
                  <c:v>0.8457340000000001</c:v>
                </c:pt>
                <c:pt idx="1268">
                  <c:v>0.86267799999999994</c:v>
                </c:pt>
                <c:pt idx="1269">
                  <c:v>0.88821499999999998</c:v>
                </c:pt>
                <c:pt idx="1270">
                  <c:v>0.86229800000000001</c:v>
                </c:pt>
                <c:pt idx="1271">
                  <c:v>0.86388299999999996</c:v>
                </c:pt>
                <c:pt idx="1272">
                  <c:v>0.85357899999999998</c:v>
                </c:pt>
                <c:pt idx="1273">
                  <c:v>0.85441500000000004</c:v>
                </c:pt>
                <c:pt idx="1274">
                  <c:v>0.85303399999999996</c:v>
                </c:pt>
                <c:pt idx="1275">
                  <c:v>0.85308400000000006</c:v>
                </c:pt>
                <c:pt idx="1276">
                  <c:v>0.82843299999999997</c:v>
                </c:pt>
                <c:pt idx="1277">
                  <c:v>0.83319699999999997</c:v>
                </c:pt>
                <c:pt idx="1278">
                  <c:v>0.83077100000000004</c:v>
                </c:pt>
                <c:pt idx="1279">
                  <c:v>0.80129000000000006</c:v>
                </c:pt>
                <c:pt idx="1280">
                  <c:v>0.81713899999999995</c:v>
                </c:pt>
                <c:pt idx="1281">
                  <c:v>0.83677800000000002</c:v>
                </c:pt>
                <c:pt idx="1282">
                  <c:v>0.84701599999999999</c:v>
                </c:pt>
                <c:pt idx="1283">
                  <c:v>0.82977999999999996</c:v>
                </c:pt>
                <c:pt idx="1284">
                  <c:v>0.83584800000000004</c:v>
                </c:pt>
                <c:pt idx="1285">
                  <c:v>0.83549099999999998</c:v>
                </c:pt>
                <c:pt idx="1286">
                  <c:v>0.81646699999999994</c:v>
                </c:pt>
                <c:pt idx="1287">
                  <c:v>0.82292599999999994</c:v>
                </c:pt>
                <c:pt idx="1288">
                  <c:v>0.82864199999999999</c:v>
                </c:pt>
                <c:pt idx="1289">
                  <c:v>0.84599299999999999</c:v>
                </c:pt>
                <c:pt idx="1290">
                  <c:v>0.83934700000000007</c:v>
                </c:pt>
                <c:pt idx="1291">
                  <c:v>0.82891700000000001</c:v>
                </c:pt>
                <c:pt idx="1292">
                  <c:v>0.84133899999999995</c:v>
                </c:pt>
                <c:pt idx="1293">
                  <c:v>0.83684999999999998</c:v>
                </c:pt>
                <c:pt idx="1294">
                  <c:v>0.84288399999999997</c:v>
                </c:pt>
              </c:numCache>
            </c:numRef>
          </c:val>
          <c:smooth val="0"/>
          <c:extLst>
            <c:ext xmlns:c16="http://schemas.microsoft.com/office/drawing/2014/chart" uri="{C3380CC4-5D6E-409C-BE32-E72D297353CC}">
              <c16:uniqueId val="{00000004-074D-48A0-A462-3B64A187290B}"/>
            </c:ext>
          </c:extLst>
        </c:ser>
        <c:dLbls>
          <c:showLegendKey val="0"/>
          <c:showVal val="0"/>
          <c:showCatName val="0"/>
          <c:showSerName val="0"/>
          <c:showPercent val="0"/>
          <c:showBubbleSize val="0"/>
        </c:dLbls>
        <c:smooth val="0"/>
        <c:axId val="1080253568"/>
        <c:axId val="1080272704"/>
      </c:lineChart>
      <c:dateAx>
        <c:axId val="1080253568"/>
        <c:scaling>
          <c:orientation val="minMax"/>
        </c:scaling>
        <c:delete val="0"/>
        <c:axPos val="b"/>
        <c:numFmt formatCode="yyyy"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72704"/>
        <c:crosses val="autoZero"/>
        <c:auto val="0"/>
        <c:lblOffset val="100"/>
        <c:baseTimeUnit val="days"/>
        <c:majorUnit val="360"/>
        <c:majorTimeUnit val="days"/>
      </c:dateAx>
      <c:valAx>
        <c:axId val="1080272704"/>
        <c:scaling>
          <c:orientation val="minMax"/>
        </c:scaling>
        <c:delete val="0"/>
        <c:axPos val="l"/>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80253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AB5D6D3-8F38-014A-A448-4F85E6C4A33B}" type="doc">
      <dgm:prSet loTypeId="urn:microsoft.com/office/officeart/2005/8/layout/orgChart1" loCatId="" qsTypeId="urn:microsoft.com/office/officeart/2005/8/quickstyle/simple1" qsCatId="simple" csTypeId="urn:microsoft.com/office/officeart/2005/8/colors/accent2_4" csCatId="accent2" phldr="1"/>
      <dgm:spPr/>
      <dgm:t>
        <a:bodyPr/>
        <a:lstStyle/>
        <a:p>
          <a:endParaRPr lang="en-US"/>
        </a:p>
      </dgm:t>
    </dgm:pt>
    <dgm:pt modelId="{EEA3FE17-8C30-D84F-AB0E-53D2EC2685B8}">
      <dgm:prSet phldrT="[Text]"/>
      <dgm:spPr>
        <a:solidFill>
          <a:schemeClr val="tx1"/>
        </a:solidFill>
      </dgm:spPr>
      <dgm:t>
        <a:bodyPr/>
        <a:lstStyle/>
        <a:p>
          <a:r>
            <a:rPr lang="en-US"/>
            <a:t>Materials</a:t>
          </a:r>
        </a:p>
      </dgm:t>
    </dgm:pt>
    <dgm:pt modelId="{108775A4-B8E8-D341-98EE-FBDD6B34648D}" type="parTrans" cxnId="{998E05DE-C16D-2E42-B6BB-0036D9B6395B}">
      <dgm:prSet/>
      <dgm:spPr/>
      <dgm:t>
        <a:bodyPr/>
        <a:lstStyle/>
        <a:p>
          <a:endParaRPr lang="en-US"/>
        </a:p>
      </dgm:t>
    </dgm:pt>
    <dgm:pt modelId="{58A01A5D-5052-EB44-BC1E-B2577986C262}" type="sibTrans" cxnId="{998E05DE-C16D-2E42-B6BB-0036D9B6395B}">
      <dgm:prSet/>
      <dgm:spPr/>
      <dgm:t>
        <a:bodyPr/>
        <a:lstStyle/>
        <a:p>
          <a:endParaRPr lang="en-US"/>
        </a:p>
      </dgm:t>
    </dgm:pt>
    <dgm:pt modelId="{488D8FFB-B034-BA44-A80E-291F4AB30C59}" type="asst">
      <dgm:prSet phldrT="[Text]"/>
      <dgm:spPr>
        <a:solidFill>
          <a:schemeClr val="tx2">
            <a:lumMod val="50000"/>
          </a:schemeClr>
        </a:solidFill>
      </dgm:spPr>
      <dgm:t>
        <a:bodyPr/>
        <a:lstStyle/>
        <a:p>
          <a:r>
            <a:rPr lang="en-US"/>
            <a:t>Metals &amp; Mining</a:t>
          </a:r>
        </a:p>
      </dgm:t>
    </dgm:pt>
    <dgm:pt modelId="{A692C502-2206-8D44-8AA8-53AB1E93BD0D}" type="parTrans" cxnId="{E77C7E66-EEA3-8549-99A5-B9AA07D4C779}">
      <dgm:prSet/>
      <dgm:spPr/>
      <dgm:t>
        <a:bodyPr/>
        <a:lstStyle/>
        <a:p>
          <a:endParaRPr lang="en-US"/>
        </a:p>
      </dgm:t>
    </dgm:pt>
    <dgm:pt modelId="{56507327-CAD3-2842-9976-5E6D08301F7D}" type="sibTrans" cxnId="{E77C7E66-EEA3-8549-99A5-B9AA07D4C779}">
      <dgm:prSet/>
      <dgm:spPr/>
      <dgm:t>
        <a:bodyPr/>
        <a:lstStyle/>
        <a:p>
          <a:endParaRPr lang="en-US"/>
        </a:p>
      </dgm:t>
    </dgm:pt>
    <dgm:pt modelId="{CBBD1AB0-F41B-BC41-AFB3-36EC41C84679}" type="asst">
      <dgm:prSet/>
      <dgm:spPr>
        <a:solidFill>
          <a:schemeClr val="tx2">
            <a:lumMod val="50000"/>
          </a:schemeClr>
        </a:solidFill>
      </dgm:spPr>
      <dgm:t>
        <a:bodyPr/>
        <a:lstStyle/>
        <a:p>
          <a:r>
            <a:rPr lang="en-US"/>
            <a:t>Diversified Materials</a:t>
          </a:r>
        </a:p>
      </dgm:t>
    </dgm:pt>
    <dgm:pt modelId="{E39942F1-6698-C64B-BAD7-458DDBE68EF3}" type="parTrans" cxnId="{9A9DF375-5FD9-2A4B-AD73-C10FC30A0975}">
      <dgm:prSet/>
      <dgm:spPr/>
      <dgm:t>
        <a:bodyPr/>
        <a:lstStyle/>
        <a:p>
          <a:endParaRPr lang="en-US"/>
        </a:p>
      </dgm:t>
    </dgm:pt>
    <dgm:pt modelId="{0CC877E4-10B8-E642-ADEA-DEA5F1DB082B}" type="sibTrans" cxnId="{9A9DF375-5FD9-2A4B-AD73-C10FC30A0975}">
      <dgm:prSet/>
      <dgm:spPr/>
      <dgm:t>
        <a:bodyPr/>
        <a:lstStyle/>
        <a:p>
          <a:endParaRPr lang="en-US"/>
        </a:p>
      </dgm:t>
    </dgm:pt>
    <dgm:pt modelId="{698274E7-B701-0342-8228-4E0821244B93}">
      <dgm:prSet/>
      <dgm:spPr>
        <a:solidFill>
          <a:schemeClr val="accent2">
            <a:lumMod val="40000"/>
            <a:lumOff val="60000"/>
          </a:schemeClr>
        </a:solidFill>
        <a:ln w="28575">
          <a:solidFill>
            <a:schemeClr val="accent2">
              <a:lumMod val="50000"/>
            </a:schemeClr>
          </a:solidFill>
          <a:prstDash val="dash"/>
        </a:ln>
      </dgm:spPr>
      <dgm:t>
        <a:bodyPr/>
        <a:lstStyle/>
        <a:p>
          <a:r>
            <a:rPr lang="en-US">
              <a:solidFill>
                <a:sysClr val="windowText" lastClr="000000"/>
              </a:solidFill>
            </a:rPr>
            <a:t>Precious Metals</a:t>
          </a:r>
        </a:p>
      </dgm:t>
    </dgm:pt>
    <dgm:pt modelId="{883D6E0F-940F-3246-A6EA-DC06A712CA9A}" type="parTrans" cxnId="{23CBDA4F-4E06-1A49-8154-D17D31C6F6E8}">
      <dgm:prSet/>
      <dgm:spPr/>
      <dgm:t>
        <a:bodyPr/>
        <a:lstStyle/>
        <a:p>
          <a:endParaRPr lang="en-US"/>
        </a:p>
      </dgm:t>
    </dgm:pt>
    <dgm:pt modelId="{D8452A3E-C46A-704F-AD57-66AD73002664}" type="sibTrans" cxnId="{23CBDA4F-4E06-1A49-8154-D17D31C6F6E8}">
      <dgm:prSet/>
      <dgm:spPr/>
      <dgm:t>
        <a:bodyPr/>
        <a:lstStyle/>
        <a:p>
          <a:endParaRPr lang="en-US"/>
        </a:p>
      </dgm:t>
    </dgm:pt>
    <dgm:pt modelId="{F0E28E68-6B2D-BF45-8555-90564A8F0307}">
      <dgm:prSet/>
      <dgm:spPr/>
      <dgm:t>
        <a:bodyPr/>
        <a:lstStyle/>
        <a:p>
          <a:r>
            <a:rPr lang="en-US"/>
            <a:t>Forestry</a:t>
          </a:r>
        </a:p>
      </dgm:t>
    </dgm:pt>
    <dgm:pt modelId="{0C244D6F-B11E-5C49-B97E-2C42EFA8517F}" type="parTrans" cxnId="{7CF0D6B2-EF7A-204F-8B2B-CB308BE4BCF5}">
      <dgm:prSet/>
      <dgm:spPr/>
      <dgm:t>
        <a:bodyPr/>
        <a:lstStyle/>
        <a:p>
          <a:endParaRPr lang="en-US"/>
        </a:p>
      </dgm:t>
    </dgm:pt>
    <dgm:pt modelId="{66C64D10-213F-8A45-B143-A8334341F9EB}" type="sibTrans" cxnId="{7CF0D6B2-EF7A-204F-8B2B-CB308BE4BCF5}">
      <dgm:prSet/>
      <dgm:spPr/>
      <dgm:t>
        <a:bodyPr/>
        <a:lstStyle/>
        <a:p>
          <a:endParaRPr lang="en-US"/>
        </a:p>
      </dgm:t>
    </dgm:pt>
    <dgm:pt modelId="{C628137C-D77F-8447-87E1-889679C35BF1}">
      <dgm:prSet/>
      <dgm:spPr/>
      <dgm:t>
        <a:bodyPr/>
        <a:lstStyle/>
        <a:p>
          <a:r>
            <a:rPr lang="en-US"/>
            <a:t>Paper Products</a:t>
          </a:r>
        </a:p>
      </dgm:t>
    </dgm:pt>
    <dgm:pt modelId="{95CBE250-AEF6-754D-AECC-9E71622E8A2C}" type="parTrans" cxnId="{EC14467B-5360-C940-8B26-FD88F92E70F1}">
      <dgm:prSet/>
      <dgm:spPr/>
      <dgm:t>
        <a:bodyPr/>
        <a:lstStyle/>
        <a:p>
          <a:endParaRPr lang="en-US"/>
        </a:p>
      </dgm:t>
    </dgm:pt>
    <dgm:pt modelId="{369938A9-66C0-3741-9C81-0AAFA4194F99}" type="sibTrans" cxnId="{EC14467B-5360-C940-8B26-FD88F92E70F1}">
      <dgm:prSet/>
      <dgm:spPr/>
      <dgm:t>
        <a:bodyPr/>
        <a:lstStyle/>
        <a:p>
          <a:endParaRPr lang="en-US"/>
        </a:p>
      </dgm:t>
    </dgm:pt>
    <dgm:pt modelId="{7F9D850A-8F52-3942-BF5D-A9487AFA0049}">
      <dgm:prSet/>
      <dgm:spPr/>
      <dgm:t>
        <a:bodyPr/>
        <a:lstStyle/>
        <a:p>
          <a:r>
            <a:rPr lang="en-US"/>
            <a:t>Diversified Chemicals</a:t>
          </a:r>
        </a:p>
      </dgm:t>
    </dgm:pt>
    <dgm:pt modelId="{D37A5E2B-52F4-D94F-B727-6603033E08C4}" type="parTrans" cxnId="{C9A2F308-7DD0-8745-8ED5-AD46B3C5049A}">
      <dgm:prSet/>
      <dgm:spPr/>
      <dgm:t>
        <a:bodyPr/>
        <a:lstStyle/>
        <a:p>
          <a:endParaRPr lang="en-US"/>
        </a:p>
      </dgm:t>
    </dgm:pt>
    <dgm:pt modelId="{2F01C0A6-D634-D049-93CB-F7FDCC27A8C3}" type="sibTrans" cxnId="{C9A2F308-7DD0-8745-8ED5-AD46B3C5049A}">
      <dgm:prSet/>
      <dgm:spPr/>
      <dgm:t>
        <a:bodyPr/>
        <a:lstStyle/>
        <a:p>
          <a:endParaRPr lang="en-US"/>
        </a:p>
      </dgm:t>
    </dgm:pt>
    <dgm:pt modelId="{23CF7B63-5888-4140-80DE-3BE5B70B4BBC}">
      <dgm:prSet/>
      <dgm:spPr/>
      <dgm:t>
        <a:bodyPr/>
        <a:lstStyle/>
        <a:p>
          <a:r>
            <a:rPr lang="en-US"/>
            <a:t>Base Metals</a:t>
          </a:r>
        </a:p>
      </dgm:t>
    </dgm:pt>
    <dgm:pt modelId="{F5AC3F94-5828-4746-9987-97FD3C3D4D9C}" type="parTrans" cxnId="{40CC02C0-CE76-0F46-8155-C064C32BC0F7}">
      <dgm:prSet/>
      <dgm:spPr/>
      <dgm:t>
        <a:bodyPr/>
        <a:lstStyle/>
        <a:p>
          <a:endParaRPr lang="en-US"/>
        </a:p>
      </dgm:t>
    </dgm:pt>
    <dgm:pt modelId="{F8234A02-A1D1-D84A-91A7-1CE1D3A9E942}" type="sibTrans" cxnId="{40CC02C0-CE76-0F46-8155-C064C32BC0F7}">
      <dgm:prSet/>
      <dgm:spPr/>
      <dgm:t>
        <a:bodyPr/>
        <a:lstStyle/>
        <a:p>
          <a:endParaRPr lang="en-US"/>
        </a:p>
      </dgm:t>
    </dgm:pt>
    <dgm:pt modelId="{D734C7D9-895F-244B-B366-CEA18588BACB}">
      <dgm:prSet/>
      <dgm:spPr/>
      <dgm:t>
        <a:bodyPr/>
        <a:lstStyle/>
        <a:p>
          <a:r>
            <a:rPr lang="en-US"/>
            <a:t>Other Commodities</a:t>
          </a:r>
        </a:p>
      </dgm:t>
    </dgm:pt>
    <dgm:pt modelId="{5817F511-AB0F-5B4D-86AB-A6EFFE2FE144}" type="parTrans" cxnId="{0898EDB9-6D00-C849-9DF9-606BFFDA0CE1}">
      <dgm:prSet/>
      <dgm:spPr/>
      <dgm:t>
        <a:bodyPr/>
        <a:lstStyle/>
        <a:p>
          <a:endParaRPr lang="en-US"/>
        </a:p>
      </dgm:t>
    </dgm:pt>
    <dgm:pt modelId="{4095D8C2-CD47-974A-B41F-A068138C390C}" type="sibTrans" cxnId="{0898EDB9-6D00-C849-9DF9-606BFFDA0CE1}">
      <dgm:prSet/>
      <dgm:spPr/>
      <dgm:t>
        <a:bodyPr/>
        <a:lstStyle/>
        <a:p>
          <a:endParaRPr lang="en-US"/>
        </a:p>
      </dgm:t>
    </dgm:pt>
    <dgm:pt modelId="{8D6AF212-9602-3949-A7F6-AD0510C3C361}">
      <dgm:prSet/>
      <dgm:spPr>
        <a:solidFill>
          <a:schemeClr val="accent4">
            <a:lumMod val="20000"/>
            <a:lumOff val="80000"/>
          </a:schemeClr>
        </a:solidFill>
        <a:ln w="28575">
          <a:solidFill>
            <a:schemeClr val="accent2">
              <a:lumMod val="50000"/>
            </a:schemeClr>
          </a:solidFill>
          <a:prstDash val="dash"/>
        </a:ln>
      </dgm:spPr>
      <dgm:t>
        <a:bodyPr/>
        <a:lstStyle/>
        <a:p>
          <a:r>
            <a:rPr lang="en-US">
              <a:solidFill>
                <a:sysClr val="windowText" lastClr="000000"/>
              </a:solidFill>
            </a:rPr>
            <a:t>Gold</a:t>
          </a:r>
        </a:p>
      </dgm:t>
    </dgm:pt>
    <dgm:pt modelId="{EFEABC15-42E4-094E-9021-2AB787A27B7B}" type="parTrans" cxnId="{C127AAFB-277D-AD40-864F-5E4673229385}">
      <dgm:prSet/>
      <dgm:spPr/>
      <dgm:t>
        <a:bodyPr/>
        <a:lstStyle/>
        <a:p>
          <a:endParaRPr lang="en-US"/>
        </a:p>
      </dgm:t>
    </dgm:pt>
    <dgm:pt modelId="{6913A144-51B1-8749-A3B5-C9DD470F565B}" type="sibTrans" cxnId="{C127AAFB-277D-AD40-864F-5E4673229385}">
      <dgm:prSet/>
      <dgm:spPr/>
      <dgm:t>
        <a:bodyPr/>
        <a:lstStyle/>
        <a:p>
          <a:endParaRPr lang="en-US"/>
        </a:p>
      </dgm:t>
    </dgm:pt>
    <dgm:pt modelId="{F2F512BD-E6D1-1F46-8B37-2EF4F6B38EC8}">
      <dgm:prSet/>
      <dgm:spPr>
        <a:solidFill>
          <a:schemeClr val="bg1">
            <a:lumMod val="65000"/>
          </a:schemeClr>
        </a:solidFill>
      </dgm:spPr>
      <dgm:t>
        <a:bodyPr/>
        <a:lstStyle/>
        <a:p>
          <a:r>
            <a:rPr lang="en-US"/>
            <a:t>Silver</a:t>
          </a:r>
        </a:p>
      </dgm:t>
    </dgm:pt>
    <dgm:pt modelId="{65651616-B5CB-BD4E-85F0-96819571506E}" type="parTrans" cxnId="{4A909D6C-79B6-BC40-96CE-5574C827A430}">
      <dgm:prSet/>
      <dgm:spPr/>
      <dgm:t>
        <a:bodyPr/>
        <a:lstStyle/>
        <a:p>
          <a:endParaRPr lang="en-US"/>
        </a:p>
      </dgm:t>
    </dgm:pt>
    <dgm:pt modelId="{18FCC1F0-12CD-0B49-BC0E-5A51AB1C04E2}" type="sibTrans" cxnId="{4A909D6C-79B6-BC40-96CE-5574C827A430}">
      <dgm:prSet/>
      <dgm:spPr/>
      <dgm:t>
        <a:bodyPr/>
        <a:lstStyle/>
        <a:p>
          <a:endParaRPr lang="en-US"/>
        </a:p>
      </dgm:t>
    </dgm:pt>
    <dgm:pt modelId="{3A803611-CCB3-4C44-AF40-807C05D1B894}">
      <dgm:prSet/>
      <dgm:spPr>
        <a:solidFill>
          <a:schemeClr val="bg1">
            <a:lumMod val="65000"/>
          </a:schemeClr>
        </a:solidFill>
      </dgm:spPr>
      <dgm:t>
        <a:bodyPr/>
        <a:lstStyle/>
        <a:p>
          <a:r>
            <a:rPr lang="en-US"/>
            <a:t>PGMs</a:t>
          </a:r>
        </a:p>
      </dgm:t>
    </dgm:pt>
    <dgm:pt modelId="{FF41CE03-2A82-F549-BE05-80F834A0E8C6}" type="parTrans" cxnId="{D445123D-241A-3D4E-8386-0A58A5FB2A72}">
      <dgm:prSet/>
      <dgm:spPr/>
      <dgm:t>
        <a:bodyPr/>
        <a:lstStyle/>
        <a:p>
          <a:endParaRPr lang="en-US"/>
        </a:p>
      </dgm:t>
    </dgm:pt>
    <dgm:pt modelId="{144B997B-1561-7049-877B-EDD7D5F46AEF}" type="sibTrans" cxnId="{D445123D-241A-3D4E-8386-0A58A5FB2A72}">
      <dgm:prSet/>
      <dgm:spPr/>
      <dgm:t>
        <a:bodyPr/>
        <a:lstStyle/>
        <a:p>
          <a:endParaRPr lang="en-US"/>
        </a:p>
      </dgm:t>
    </dgm:pt>
    <dgm:pt modelId="{C062AB22-6E05-AF41-B161-4E9BDAA0F99C}">
      <dgm:prSet/>
      <dgm:spPr>
        <a:solidFill>
          <a:schemeClr val="bg1">
            <a:lumMod val="65000"/>
          </a:schemeClr>
        </a:solidFill>
      </dgm:spPr>
      <dgm:t>
        <a:bodyPr/>
        <a:lstStyle/>
        <a:p>
          <a:r>
            <a:rPr lang="en-US"/>
            <a:t>Copper</a:t>
          </a:r>
        </a:p>
      </dgm:t>
    </dgm:pt>
    <dgm:pt modelId="{03345A48-7966-4C4B-BA24-4C131930E1A1}" type="parTrans" cxnId="{2531F496-9297-6C46-9993-5628756383B7}">
      <dgm:prSet/>
      <dgm:spPr/>
      <dgm:t>
        <a:bodyPr/>
        <a:lstStyle/>
        <a:p>
          <a:endParaRPr lang="en-US"/>
        </a:p>
      </dgm:t>
    </dgm:pt>
    <dgm:pt modelId="{EE9F86DA-48E9-974B-9234-B55AA119B1AC}" type="sibTrans" cxnId="{2531F496-9297-6C46-9993-5628756383B7}">
      <dgm:prSet/>
      <dgm:spPr/>
      <dgm:t>
        <a:bodyPr/>
        <a:lstStyle/>
        <a:p>
          <a:endParaRPr lang="en-US"/>
        </a:p>
      </dgm:t>
    </dgm:pt>
    <dgm:pt modelId="{A6A82852-6F0C-7A41-AD46-24C2B65D0628}">
      <dgm:prSet/>
      <dgm:spPr>
        <a:solidFill>
          <a:schemeClr val="bg1">
            <a:lumMod val="65000"/>
          </a:schemeClr>
        </a:solidFill>
      </dgm:spPr>
      <dgm:t>
        <a:bodyPr/>
        <a:lstStyle/>
        <a:p>
          <a:r>
            <a:rPr lang="en-US"/>
            <a:t>Iron</a:t>
          </a:r>
        </a:p>
      </dgm:t>
    </dgm:pt>
    <dgm:pt modelId="{CDA58F01-A5AE-664F-BC2D-DDE858FDA202}" type="parTrans" cxnId="{46A14F9E-3499-8041-A50D-B99A11F391B0}">
      <dgm:prSet/>
      <dgm:spPr/>
      <dgm:t>
        <a:bodyPr/>
        <a:lstStyle/>
        <a:p>
          <a:endParaRPr lang="en-US"/>
        </a:p>
      </dgm:t>
    </dgm:pt>
    <dgm:pt modelId="{43CC9F74-B7C0-6C42-91C4-BAF43A327AC7}" type="sibTrans" cxnId="{46A14F9E-3499-8041-A50D-B99A11F391B0}">
      <dgm:prSet/>
      <dgm:spPr/>
      <dgm:t>
        <a:bodyPr/>
        <a:lstStyle/>
        <a:p>
          <a:endParaRPr lang="en-US"/>
        </a:p>
      </dgm:t>
    </dgm:pt>
    <dgm:pt modelId="{7E20819F-3993-8C47-AA52-0140C2738524}">
      <dgm:prSet/>
      <dgm:spPr>
        <a:solidFill>
          <a:schemeClr val="bg1">
            <a:lumMod val="65000"/>
          </a:schemeClr>
        </a:solidFill>
      </dgm:spPr>
      <dgm:t>
        <a:bodyPr/>
        <a:lstStyle/>
        <a:p>
          <a:r>
            <a:rPr lang="en-US"/>
            <a:t>Nickel</a:t>
          </a:r>
        </a:p>
      </dgm:t>
    </dgm:pt>
    <dgm:pt modelId="{0743DCFA-0891-2843-8BAE-ECB75DD47280}" type="parTrans" cxnId="{931FBDFD-D5C0-5649-B67B-B2CE8CD3A533}">
      <dgm:prSet/>
      <dgm:spPr/>
      <dgm:t>
        <a:bodyPr/>
        <a:lstStyle/>
        <a:p>
          <a:endParaRPr lang="en-US"/>
        </a:p>
      </dgm:t>
    </dgm:pt>
    <dgm:pt modelId="{4BB32091-94FC-CC44-A27A-67996230E4F3}" type="sibTrans" cxnId="{931FBDFD-D5C0-5649-B67B-B2CE8CD3A533}">
      <dgm:prSet/>
      <dgm:spPr/>
      <dgm:t>
        <a:bodyPr/>
        <a:lstStyle/>
        <a:p>
          <a:endParaRPr lang="en-US"/>
        </a:p>
      </dgm:t>
    </dgm:pt>
    <dgm:pt modelId="{E90DBB4F-FC54-9F49-A4BD-0DADC7E98D7F}">
      <dgm:prSet/>
      <dgm:spPr>
        <a:solidFill>
          <a:schemeClr val="bg1">
            <a:lumMod val="65000"/>
          </a:schemeClr>
        </a:solidFill>
      </dgm:spPr>
      <dgm:t>
        <a:bodyPr/>
        <a:lstStyle/>
        <a:p>
          <a:r>
            <a:rPr lang="en-US"/>
            <a:t>Zinc</a:t>
          </a:r>
        </a:p>
      </dgm:t>
    </dgm:pt>
    <dgm:pt modelId="{2A22618E-9D9A-A34B-B80A-E6B723A6FC1C}" type="parTrans" cxnId="{30C53518-FE16-CC45-A559-2C492AE1D6F8}">
      <dgm:prSet/>
      <dgm:spPr/>
      <dgm:t>
        <a:bodyPr/>
        <a:lstStyle/>
        <a:p>
          <a:endParaRPr lang="en-US"/>
        </a:p>
      </dgm:t>
    </dgm:pt>
    <dgm:pt modelId="{E163BE3B-3E12-6341-801B-62FE6260AAF8}" type="sibTrans" cxnId="{30C53518-FE16-CC45-A559-2C492AE1D6F8}">
      <dgm:prSet/>
      <dgm:spPr/>
      <dgm:t>
        <a:bodyPr/>
        <a:lstStyle/>
        <a:p>
          <a:endParaRPr lang="en-US"/>
        </a:p>
      </dgm:t>
    </dgm:pt>
    <dgm:pt modelId="{DBB258FE-40E7-254A-8FB4-734E2E5B24DB}">
      <dgm:prSet/>
      <dgm:spPr>
        <a:solidFill>
          <a:schemeClr val="bg1">
            <a:lumMod val="65000"/>
          </a:schemeClr>
        </a:solidFill>
      </dgm:spPr>
      <dgm:t>
        <a:bodyPr/>
        <a:lstStyle/>
        <a:p>
          <a:r>
            <a:rPr lang="en-US"/>
            <a:t>Thermal Coal</a:t>
          </a:r>
        </a:p>
      </dgm:t>
    </dgm:pt>
    <dgm:pt modelId="{E30454A2-125E-0643-87B0-2CBE2290B7EB}" type="parTrans" cxnId="{6013B2B2-9711-C148-854A-E6462B47D1F7}">
      <dgm:prSet/>
      <dgm:spPr/>
      <dgm:t>
        <a:bodyPr/>
        <a:lstStyle/>
        <a:p>
          <a:endParaRPr lang="en-US"/>
        </a:p>
      </dgm:t>
    </dgm:pt>
    <dgm:pt modelId="{01A439C0-1B34-B14F-9055-2CD6496F045D}" type="sibTrans" cxnId="{6013B2B2-9711-C148-854A-E6462B47D1F7}">
      <dgm:prSet/>
      <dgm:spPr/>
      <dgm:t>
        <a:bodyPr/>
        <a:lstStyle/>
        <a:p>
          <a:endParaRPr lang="en-US"/>
        </a:p>
      </dgm:t>
    </dgm:pt>
    <dgm:pt modelId="{11BA9803-FBF9-9343-B86A-A635B8C455CC}">
      <dgm:prSet/>
      <dgm:spPr>
        <a:solidFill>
          <a:schemeClr val="bg1">
            <a:lumMod val="65000"/>
          </a:schemeClr>
        </a:solidFill>
      </dgm:spPr>
      <dgm:t>
        <a:bodyPr/>
        <a:lstStyle/>
        <a:p>
          <a:r>
            <a:rPr lang="en-US"/>
            <a:t>Potash</a:t>
          </a:r>
        </a:p>
      </dgm:t>
    </dgm:pt>
    <dgm:pt modelId="{12A5EEC9-433A-A24C-B7A6-43BBD23AC41B}" type="parTrans" cxnId="{C9387ABB-1B3A-CA46-B8FD-DE6D12066728}">
      <dgm:prSet/>
      <dgm:spPr/>
      <dgm:t>
        <a:bodyPr/>
        <a:lstStyle/>
        <a:p>
          <a:endParaRPr lang="en-US"/>
        </a:p>
      </dgm:t>
    </dgm:pt>
    <dgm:pt modelId="{B63C0256-AF55-5A4A-8630-589E67837450}" type="sibTrans" cxnId="{C9387ABB-1B3A-CA46-B8FD-DE6D12066728}">
      <dgm:prSet/>
      <dgm:spPr/>
      <dgm:t>
        <a:bodyPr/>
        <a:lstStyle/>
        <a:p>
          <a:endParaRPr lang="en-US"/>
        </a:p>
      </dgm:t>
    </dgm:pt>
    <dgm:pt modelId="{BD8DB209-C512-3049-BB88-348A174A1D96}">
      <dgm:prSet/>
      <dgm:spPr>
        <a:solidFill>
          <a:schemeClr val="bg1">
            <a:lumMod val="65000"/>
          </a:schemeClr>
        </a:solidFill>
      </dgm:spPr>
      <dgm:t>
        <a:bodyPr/>
        <a:lstStyle/>
        <a:p>
          <a:r>
            <a:rPr lang="en-US"/>
            <a:t>Other</a:t>
          </a:r>
        </a:p>
      </dgm:t>
    </dgm:pt>
    <dgm:pt modelId="{BB59F954-E84C-7541-9A12-8E7BD79E6102}" type="parTrans" cxnId="{F6A53A9E-C8FB-1142-99C9-A87CE4DC1342}">
      <dgm:prSet/>
      <dgm:spPr/>
      <dgm:t>
        <a:bodyPr/>
        <a:lstStyle/>
        <a:p>
          <a:endParaRPr lang="en-US"/>
        </a:p>
      </dgm:t>
    </dgm:pt>
    <dgm:pt modelId="{9AC5B0B2-9BCD-E046-BC2F-1988B6284377}" type="sibTrans" cxnId="{F6A53A9E-C8FB-1142-99C9-A87CE4DC1342}">
      <dgm:prSet/>
      <dgm:spPr/>
      <dgm:t>
        <a:bodyPr/>
        <a:lstStyle/>
        <a:p>
          <a:endParaRPr lang="en-US"/>
        </a:p>
      </dgm:t>
    </dgm:pt>
    <dgm:pt modelId="{4B105EA4-DC38-084D-B948-B9247540601A}">
      <dgm:prSet/>
      <dgm:spPr>
        <a:solidFill>
          <a:schemeClr val="bg1">
            <a:lumMod val="65000"/>
          </a:schemeClr>
        </a:solidFill>
      </dgm:spPr>
      <dgm:t>
        <a:bodyPr/>
        <a:lstStyle/>
        <a:p>
          <a:r>
            <a:rPr lang="en-US"/>
            <a:t>Metallurgic Coal</a:t>
          </a:r>
        </a:p>
      </dgm:t>
    </dgm:pt>
    <dgm:pt modelId="{8661069D-03BF-3644-876A-8B44DE457B2D}" type="parTrans" cxnId="{464F9BA2-49B2-2040-A3F4-82D592B9D455}">
      <dgm:prSet/>
      <dgm:spPr/>
      <dgm:t>
        <a:bodyPr/>
        <a:lstStyle/>
        <a:p>
          <a:endParaRPr lang="en-US"/>
        </a:p>
      </dgm:t>
    </dgm:pt>
    <dgm:pt modelId="{C5BE3C3E-2744-3841-84BD-FF5A5B8C1EAF}" type="sibTrans" cxnId="{464F9BA2-49B2-2040-A3F4-82D592B9D455}">
      <dgm:prSet/>
      <dgm:spPr/>
      <dgm:t>
        <a:bodyPr/>
        <a:lstStyle/>
        <a:p>
          <a:endParaRPr lang="en-US"/>
        </a:p>
      </dgm:t>
    </dgm:pt>
    <dgm:pt modelId="{9FCAE758-863A-184C-8E82-9B524AEA2210}">
      <dgm:prSet/>
      <dgm:spPr/>
      <dgm:t>
        <a:bodyPr/>
        <a:lstStyle/>
        <a:p>
          <a:r>
            <a:rPr lang="en-US"/>
            <a:t>Agricultural products</a:t>
          </a:r>
        </a:p>
      </dgm:t>
    </dgm:pt>
    <dgm:pt modelId="{D2125FDF-F233-D546-BF26-502DD0F88A9E}" type="parTrans" cxnId="{F6EB2410-D6E7-A040-8F86-5CE7D61BACEF}">
      <dgm:prSet/>
      <dgm:spPr/>
      <dgm:t>
        <a:bodyPr/>
        <a:lstStyle/>
        <a:p>
          <a:endParaRPr lang="en-US"/>
        </a:p>
      </dgm:t>
    </dgm:pt>
    <dgm:pt modelId="{2C321F27-D3AD-3B47-9A0E-1EFDFBF07E5E}" type="sibTrans" cxnId="{F6EB2410-D6E7-A040-8F86-5CE7D61BACEF}">
      <dgm:prSet/>
      <dgm:spPr/>
      <dgm:t>
        <a:bodyPr/>
        <a:lstStyle/>
        <a:p>
          <a:endParaRPr lang="en-US"/>
        </a:p>
      </dgm:t>
    </dgm:pt>
    <dgm:pt modelId="{DD5F9882-F04F-484A-B93C-0130CD1F86AD}" type="pres">
      <dgm:prSet presAssocID="{2AB5D6D3-8F38-014A-A448-4F85E6C4A33B}" presName="hierChild1" presStyleCnt="0">
        <dgm:presLayoutVars>
          <dgm:orgChart val="1"/>
          <dgm:chPref val="1"/>
          <dgm:dir/>
          <dgm:animOne val="branch"/>
          <dgm:animLvl val="lvl"/>
          <dgm:resizeHandles/>
        </dgm:presLayoutVars>
      </dgm:prSet>
      <dgm:spPr/>
    </dgm:pt>
    <dgm:pt modelId="{63B9779E-613D-FF49-99AF-B3FB747DC55E}" type="pres">
      <dgm:prSet presAssocID="{EEA3FE17-8C30-D84F-AB0E-53D2EC2685B8}" presName="hierRoot1" presStyleCnt="0">
        <dgm:presLayoutVars>
          <dgm:hierBranch val="init"/>
        </dgm:presLayoutVars>
      </dgm:prSet>
      <dgm:spPr/>
    </dgm:pt>
    <dgm:pt modelId="{DB31DEA6-3500-9441-AFBC-987FFB434128}" type="pres">
      <dgm:prSet presAssocID="{EEA3FE17-8C30-D84F-AB0E-53D2EC2685B8}" presName="rootComposite1" presStyleCnt="0"/>
      <dgm:spPr/>
    </dgm:pt>
    <dgm:pt modelId="{F67E5743-76FC-104A-BC7F-FD9DD7DC642A}" type="pres">
      <dgm:prSet presAssocID="{EEA3FE17-8C30-D84F-AB0E-53D2EC2685B8}" presName="rootText1" presStyleLbl="node0" presStyleIdx="0" presStyleCnt="1">
        <dgm:presLayoutVars>
          <dgm:chPref val="3"/>
        </dgm:presLayoutVars>
      </dgm:prSet>
      <dgm:spPr/>
    </dgm:pt>
    <dgm:pt modelId="{59385E4E-2C11-3642-AFF7-B63940F649B1}" type="pres">
      <dgm:prSet presAssocID="{EEA3FE17-8C30-D84F-AB0E-53D2EC2685B8}" presName="rootConnector1" presStyleLbl="node1" presStyleIdx="0" presStyleCnt="0"/>
      <dgm:spPr/>
    </dgm:pt>
    <dgm:pt modelId="{DCE51385-9CC1-7944-B3DF-6C48871EFA96}" type="pres">
      <dgm:prSet presAssocID="{EEA3FE17-8C30-D84F-AB0E-53D2EC2685B8}" presName="hierChild2" presStyleCnt="0"/>
      <dgm:spPr/>
    </dgm:pt>
    <dgm:pt modelId="{20917A4C-BB2F-DA4E-B6FC-D19D0081EC64}" type="pres">
      <dgm:prSet presAssocID="{EEA3FE17-8C30-D84F-AB0E-53D2EC2685B8}" presName="hierChild3" presStyleCnt="0"/>
      <dgm:spPr/>
    </dgm:pt>
    <dgm:pt modelId="{A66ECD77-9366-AB4E-A1BF-CC2CAB3D510C}" type="pres">
      <dgm:prSet presAssocID="{A692C502-2206-8D44-8AA8-53AB1E93BD0D}" presName="Name111" presStyleLbl="parChTrans1D2" presStyleIdx="0" presStyleCnt="2"/>
      <dgm:spPr/>
    </dgm:pt>
    <dgm:pt modelId="{BB5ABB49-7A8E-2440-9B56-285F8BD553F4}" type="pres">
      <dgm:prSet presAssocID="{488D8FFB-B034-BA44-A80E-291F4AB30C59}" presName="hierRoot3" presStyleCnt="0">
        <dgm:presLayoutVars>
          <dgm:hierBranch val="init"/>
        </dgm:presLayoutVars>
      </dgm:prSet>
      <dgm:spPr/>
    </dgm:pt>
    <dgm:pt modelId="{76C5EFDE-D2F3-C24B-87A1-9E96AF2B1BBF}" type="pres">
      <dgm:prSet presAssocID="{488D8FFB-B034-BA44-A80E-291F4AB30C59}" presName="rootComposite3" presStyleCnt="0"/>
      <dgm:spPr/>
    </dgm:pt>
    <dgm:pt modelId="{41B2C330-F353-CC4B-B408-C5AF89F3A5FC}" type="pres">
      <dgm:prSet presAssocID="{488D8FFB-B034-BA44-A80E-291F4AB30C59}" presName="rootText3" presStyleLbl="asst1" presStyleIdx="0" presStyleCnt="2" custLinFactNeighborX="-62061" custLinFactNeighborY="-19230">
        <dgm:presLayoutVars>
          <dgm:chPref val="3"/>
        </dgm:presLayoutVars>
      </dgm:prSet>
      <dgm:spPr/>
    </dgm:pt>
    <dgm:pt modelId="{2EE033DE-3B02-E643-8877-1FB5AC112740}" type="pres">
      <dgm:prSet presAssocID="{488D8FFB-B034-BA44-A80E-291F4AB30C59}" presName="rootConnector3" presStyleLbl="asst1" presStyleIdx="0" presStyleCnt="2"/>
      <dgm:spPr/>
    </dgm:pt>
    <dgm:pt modelId="{B0009279-B323-0B4A-A2C3-4B70929E13CE}" type="pres">
      <dgm:prSet presAssocID="{488D8FFB-B034-BA44-A80E-291F4AB30C59}" presName="hierChild6" presStyleCnt="0"/>
      <dgm:spPr/>
    </dgm:pt>
    <dgm:pt modelId="{C926C33E-7E89-6A41-AB04-A3C5AAD9BE71}" type="pres">
      <dgm:prSet presAssocID="{883D6E0F-940F-3246-A6EA-DC06A712CA9A}" presName="Name37" presStyleLbl="parChTrans1D3" presStyleIdx="0" presStyleCnt="7"/>
      <dgm:spPr/>
    </dgm:pt>
    <dgm:pt modelId="{A9665BF0-36E3-BB47-B666-68BCAD4D4B85}" type="pres">
      <dgm:prSet presAssocID="{698274E7-B701-0342-8228-4E0821244B93}" presName="hierRoot2" presStyleCnt="0">
        <dgm:presLayoutVars>
          <dgm:hierBranch val="init"/>
        </dgm:presLayoutVars>
      </dgm:prSet>
      <dgm:spPr/>
    </dgm:pt>
    <dgm:pt modelId="{8AE65605-30A1-984F-9717-0B3791C1A297}" type="pres">
      <dgm:prSet presAssocID="{698274E7-B701-0342-8228-4E0821244B93}" presName="rootComposite" presStyleCnt="0"/>
      <dgm:spPr/>
    </dgm:pt>
    <dgm:pt modelId="{34A8C15B-1D1B-A841-B099-226A9F3715A1}" type="pres">
      <dgm:prSet presAssocID="{698274E7-B701-0342-8228-4E0821244B93}" presName="rootText" presStyleLbl="node3" presStyleIdx="0" presStyleCnt="7">
        <dgm:presLayoutVars>
          <dgm:chPref val="3"/>
        </dgm:presLayoutVars>
      </dgm:prSet>
      <dgm:spPr/>
    </dgm:pt>
    <dgm:pt modelId="{476F9FEC-5979-A048-9ED9-2C1690B1AE8E}" type="pres">
      <dgm:prSet presAssocID="{698274E7-B701-0342-8228-4E0821244B93}" presName="rootConnector" presStyleLbl="node3" presStyleIdx="0" presStyleCnt="7"/>
      <dgm:spPr/>
    </dgm:pt>
    <dgm:pt modelId="{27BE4D80-115A-034F-BFBC-B9D0EE6EEB87}" type="pres">
      <dgm:prSet presAssocID="{698274E7-B701-0342-8228-4E0821244B93}" presName="hierChild4" presStyleCnt="0"/>
      <dgm:spPr/>
    </dgm:pt>
    <dgm:pt modelId="{BFF95BA9-F6AB-504E-A45F-9890ABBF879D}" type="pres">
      <dgm:prSet presAssocID="{EFEABC15-42E4-094E-9021-2AB787A27B7B}" presName="Name37" presStyleLbl="parChTrans1D4" presStyleIdx="0" presStyleCnt="11"/>
      <dgm:spPr/>
    </dgm:pt>
    <dgm:pt modelId="{3CD551E1-3BB0-D24C-91E5-307DE6CEE169}" type="pres">
      <dgm:prSet presAssocID="{8D6AF212-9602-3949-A7F6-AD0510C3C361}" presName="hierRoot2" presStyleCnt="0">
        <dgm:presLayoutVars>
          <dgm:hierBranch val="init"/>
        </dgm:presLayoutVars>
      </dgm:prSet>
      <dgm:spPr/>
    </dgm:pt>
    <dgm:pt modelId="{6C9744FC-8F3D-D24F-9EDB-5573EA92847D}" type="pres">
      <dgm:prSet presAssocID="{8D6AF212-9602-3949-A7F6-AD0510C3C361}" presName="rootComposite" presStyleCnt="0"/>
      <dgm:spPr/>
    </dgm:pt>
    <dgm:pt modelId="{0F28B352-676C-F54A-9D72-BB74D12D6B66}" type="pres">
      <dgm:prSet presAssocID="{8D6AF212-9602-3949-A7F6-AD0510C3C361}" presName="rootText" presStyleLbl="node4" presStyleIdx="0" presStyleCnt="11">
        <dgm:presLayoutVars>
          <dgm:chPref val="3"/>
        </dgm:presLayoutVars>
      </dgm:prSet>
      <dgm:spPr/>
    </dgm:pt>
    <dgm:pt modelId="{A9F99306-6380-E647-AF6D-DA1A8BA6DC76}" type="pres">
      <dgm:prSet presAssocID="{8D6AF212-9602-3949-A7F6-AD0510C3C361}" presName="rootConnector" presStyleLbl="node4" presStyleIdx="0" presStyleCnt="11"/>
      <dgm:spPr/>
    </dgm:pt>
    <dgm:pt modelId="{5CB06BD1-E53A-3A45-B07F-44F0E7F0A23A}" type="pres">
      <dgm:prSet presAssocID="{8D6AF212-9602-3949-A7F6-AD0510C3C361}" presName="hierChild4" presStyleCnt="0"/>
      <dgm:spPr/>
    </dgm:pt>
    <dgm:pt modelId="{FFD01FF9-DEB1-7D41-A9C3-FD504470CD76}" type="pres">
      <dgm:prSet presAssocID="{8D6AF212-9602-3949-A7F6-AD0510C3C361}" presName="hierChild5" presStyleCnt="0"/>
      <dgm:spPr/>
    </dgm:pt>
    <dgm:pt modelId="{576C1B40-0C2A-B140-9D57-7CF438133BBF}" type="pres">
      <dgm:prSet presAssocID="{65651616-B5CB-BD4E-85F0-96819571506E}" presName="Name37" presStyleLbl="parChTrans1D4" presStyleIdx="1" presStyleCnt="11"/>
      <dgm:spPr/>
    </dgm:pt>
    <dgm:pt modelId="{654F1F80-F343-D243-A3F6-2EEE5BD68CEE}" type="pres">
      <dgm:prSet presAssocID="{F2F512BD-E6D1-1F46-8B37-2EF4F6B38EC8}" presName="hierRoot2" presStyleCnt="0">
        <dgm:presLayoutVars>
          <dgm:hierBranch val="init"/>
        </dgm:presLayoutVars>
      </dgm:prSet>
      <dgm:spPr/>
    </dgm:pt>
    <dgm:pt modelId="{E7D2C4EB-57A3-4940-AE0C-64D88E1214C0}" type="pres">
      <dgm:prSet presAssocID="{F2F512BD-E6D1-1F46-8B37-2EF4F6B38EC8}" presName="rootComposite" presStyleCnt="0"/>
      <dgm:spPr/>
    </dgm:pt>
    <dgm:pt modelId="{28993B25-DB5D-074B-A3ED-DF52D7A6E069}" type="pres">
      <dgm:prSet presAssocID="{F2F512BD-E6D1-1F46-8B37-2EF4F6B38EC8}" presName="rootText" presStyleLbl="node4" presStyleIdx="1" presStyleCnt="11">
        <dgm:presLayoutVars>
          <dgm:chPref val="3"/>
        </dgm:presLayoutVars>
      </dgm:prSet>
      <dgm:spPr/>
    </dgm:pt>
    <dgm:pt modelId="{EFBD4C8E-86BC-9F41-9A58-E08E9D9ADCF9}" type="pres">
      <dgm:prSet presAssocID="{F2F512BD-E6D1-1F46-8B37-2EF4F6B38EC8}" presName="rootConnector" presStyleLbl="node4" presStyleIdx="1" presStyleCnt="11"/>
      <dgm:spPr/>
    </dgm:pt>
    <dgm:pt modelId="{7B69AF01-56FE-CB43-BC72-E76BA6855536}" type="pres">
      <dgm:prSet presAssocID="{F2F512BD-E6D1-1F46-8B37-2EF4F6B38EC8}" presName="hierChild4" presStyleCnt="0"/>
      <dgm:spPr/>
    </dgm:pt>
    <dgm:pt modelId="{CB7665D9-3839-3042-AE9F-E5A8EC10B3BD}" type="pres">
      <dgm:prSet presAssocID="{F2F512BD-E6D1-1F46-8B37-2EF4F6B38EC8}" presName="hierChild5" presStyleCnt="0"/>
      <dgm:spPr/>
    </dgm:pt>
    <dgm:pt modelId="{AFE8C157-8A30-7546-A466-6882B7871289}" type="pres">
      <dgm:prSet presAssocID="{FF41CE03-2A82-F549-BE05-80F834A0E8C6}" presName="Name37" presStyleLbl="parChTrans1D4" presStyleIdx="2" presStyleCnt="11"/>
      <dgm:spPr/>
    </dgm:pt>
    <dgm:pt modelId="{4306BA37-95DA-B34C-A763-1E2DCEF9326F}" type="pres">
      <dgm:prSet presAssocID="{3A803611-CCB3-4C44-AF40-807C05D1B894}" presName="hierRoot2" presStyleCnt="0">
        <dgm:presLayoutVars>
          <dgm:hierBranch val="init"/>
        </dgm:presLayoutVars>
      </dgm:prSet>
      <dgm:spPr/>
    </dgm:pt>
    <dgm:pt modelId="{5F076D16-1E07-B146-9EA8-847122E6EDF5}" type="pres">
      <dgm:prSet presAssocID="{3A803611-CCB3-4C44-AF40-807C05D1B894}" presName="rootComposite" presStyleCnt="0"/>
      <dgm:spPr/>
    </dgm:pt>
    <dgm:pt modelId="{620CD773-D141-614D-81AB-3F6C4DB46114}" type="pres">
      <dgm:prSet presAssocID="{3A803611-CCB3-4C44-AF40-807C05D1B894}" presName="rootText" presStyleLbl="node4" presStyleIdx="2" presStyleCnt="11">
        <dgm:presLayoutVars>
          <dgm:chPref val="3"/>
        </dgm:presLayoutVars>
      </dgm:prSet>
      <dgm:spPr/>
    </dgm:pt>
    <dgm:pt modelId="{ABF3B6FF-A071-2C45-B013-7BD6854D27C8}" type="pres">
      <dgm:prSet presAssocID="{3A803611-CCB3-4C44-AF40-807C05D1B894}" presName="rootConnector" presStyleLbl="node4" presStyleIdx="2" presStyleCnt="11"/>
      <dgm:spPr/>
    </dgm:pt>
    <dgm:pt modelId="{7E74FF9F-E983-C245-97FB-38AFEC173399}" type="pres">
      <dgm:prSet presAssocID="{3A803611-CCB3-4C44-AF40-807C05D1B894}" presName="hierChild4" presStyleCnt="0"/>
      <dgm:spPr/>
    </dgm:pt>
    <dgm:pt modelId="{5AD7A08C-2724-6F42-BEC6-DE193424607C}" type="pres">
      <dgm:prSet presAssocID="{3A803611-CCB3-4C44-AF40-807C05D1B894}" presName="hierChild5" presStyleCnt="0"/>
      <dgm:spPr/>
    </dgm:pt>
    <dgm:pt modelId="{7DC180A0-E04F-8C43-BA27-7A1EBF0BCAB5}" type="pres">
      <dgm:prSet presAssocID="{698274E7-B701-0342-8228-4E0821244B93}" presName="hierChild5" presStyleCnt="0"/>
      <dgm:spPr/>
    </dgm:pt>
    <dgm:pt modelId="{7691FDB9-DCCE-E244-80F3-EFCDD8B0E7B3}" type="pres">
      <dgm:prSet presAssocID="{F5AC3F94-5828-4746-9987-97FD3C3D4D9C}" presName="Name37" presStyleLbl="parChTrans1D3" presStyleIdx="1" presStyleCnt="7"/>
      <dgm:spPr/>
    </dgm:pt>
    <dgm:pt modelId="{C27CEEE8-52BD-044F-9B9D-1B83AAB75989}" type="pres">
      <dgm:prSet presAssocID="{23CF7B63-5888-4140-80DE-3BE5B70B4BBC}" presName="hierRoot2" presStyleCnt="0">
        <dgm:presLayoutVars>
          <dgm:hierBranch val="init"/>
        </dgm:presLayoutVars>
      </dgm:prSet>
      <dgm:spPr/>
    </dgm:pt>
    <dgm:pt modelId="{7C035F7D-6B8E-6E41-8D1E-F686248C8652}" type="pres">
      <dgm:prSet presAssocID="{23CF7B63-5888-4140-80DE-3BE5B70B4BBC}" presName="rootComposite" presStyleCnt="0"/>
      <dgm:spPr/>
    </dgm:pt>
    <dgm:pt modelId="{CD197568-1A53-FF46-93A7-A93296A4513C}" type="pres">
      <dgm:prSet presAssocID="{23CF7B63-5888-4140-80DE-3BE5B70B4BBC}" presName="rootText" presStyleLbl="node3" presStyleIdx="1" presStyleCnt="7">
        <dgm:presLayoutVars>
          <dgm:chPref val="3"/>
        </dgm:presLayoutVars>
      </dgm:prSet>
      <dgm:spPr/>
    </dgm:pt>
    <dgm:pt modelId="{E701A510-A1C5-9447-B4CF-C07EFD7E8216}" type="pres">
      <dgm:prSet presAssocID="{23CF7B63-5888-4140-80DE-3BE5B70B4BBC}" presName="rootConnector" presStyleLbl="node3" presStyleIdx="1" presStyleCnt="7"/>
      <dgm:spPr/>
    </dgm:pt>
    <dgm:pt modelId="{80704F0C-DCF1-4340-A5E2-47BF1E0C598C}" type="pres">
      <dgm:prSet presAssocID="{23CF7B63-5888-4140-80DE-3BE5B70B4BBC}" presName="hierChild4" presStyleCnt="0"/>
      <dgm:spPr/>
    </dgm:pt>
    <dgm:pt modelId="{E17153B4-D7D1-FF44-8370-89E60284A093}" type="pres">
      <dgm:prSet presAssocID="{03345A48-7966-4C4B-BA24-4C131930E1A1}" presName="Name37" presStyleLbl="parChTrans1D4" presStyleIdx="3" presStyleCnt="11"/>
      <dgm:spPr/>
    </dgm:pt>
    <dgm:pt modelId="{564D5B14-A998-1C46-B731-BE7DFE48AAFE}" type="pres">
      <dgm:prSet presAssocID="{C062AB22-6E05-AF41-B161-4E9BDAA0F99C}" presName="hierRoot2" presStyleCnt="0">
        <dgm:presLayoutVars>
          <dgm:hierBranch val="init"/>
        </dgm:presLayoutVars>
      </dgm:prSet>
      <dgm:spPr/>
    </dgm:pt>
    <dgm:pt modelId="{20482D48-6FAF-274C-924B-0B7F3A701CC9}" type="pres">
      <dgm:prSet presAssocID="{C062AB22-6E05-AF41-B161-4E9BDAA0F99C}" presName="rootComposite" presStyleCnt="0"/>
      <dgm:spPr/>
    </dgm:pt>
    <dgm:pt modelId="{72AD8275-57DC-F142-81B5-24FA486F0EB9}" type="pres">
      <dgm:prSet presAssocID="{C062AB22-6E05-AF41-B161-4E9BDAA0F99C}" presName="rootText" presStyleLbl="node4" presStyleIdx="3" presStyleCnt="11">
        <dgm:presLayoutVars>
          <dgm:chPref val="3"/>
        </dgm:presLayoutVars>
      </dgm:prSet>
      <dgm:spPr/>
    </dgm:pt>
    <dgm:pt modelId="{426E86F3-8F1F-A34B-AFDA-0D164827634F}" type="pres">
      <dgm:prSet presAssocID="{C062AB22-6E05-AF41-B161-4E9BDAA0F99C}" presName="rootConnector" presStyleLbl="node4" presStyleIdx="3" presStyleCnt="11"/>
      <dgm:spPr/>
    </dgm:pt>
    <dgm:pt modelId="{97E431AD-159A-3848-B36F-AE57F12ED873}" type="pres">
      <dgm:prSet presAssocID="{C062AB22-6E05-AF41-B161-4E9BDAA0F99C}" presName="hierChild4" presStyleCnt="0"/>
      <dgm:spPr/>
    </dgm:pt>
    <dgm:pt modelId="{99C7FA58-63B7-294D-B3AE-B316EAAEDBB0}" type="pres">
      <dgm:prSet presAssocID="{C062AB22-6E05-AF41-B161-4E9BDAA0F99C}" presName="hierChild5" presStyleCnt="0"/>
      <dgm:spPr/>
    </dgm:pt>
    <dgm:pt modelId="{5F289D44-B77F-6448-A6BF-2034B2D68805}" type="pres">
      <dgm:prSet presAssocID="{CDA58F01-A5AE-664F-BC2D-DDE858FDA202}" presName="Name37" presStyleLbl="parChTrans1D4" presStyleIdx="4" presStyleCnt="11"/>
      <dgm:spPr/>
    </dgm:pt>
    <dgm:pt modelId="{AFA244BC-D21B-B645-9084-4DD822E7FF34}" type="pres">
      <dgm:prSet presAssocID="{A6A82852-6F0C-7A41-AD46-24C2B65D0628}" presName="hierRoot2" presStyleCnt="0">
        <dgm:presLayoutVars>
          <dgm:hierBranch val="init"/>
        </dgm:presLayoutVars>
      </dgm:prSet>
      <dgm:spPr/>
    </dgm:pt>
    <dgm:pt modelId="{0E3BEBDC-ADA8-9349-9457-BCB8DA83968C}" type="pres">
      <dgm:prSet presAssocID="{A6A82852-6F0C-7A41-AD46-24C2B65D0628}" presName="rootComposite" presStyleCnt="0"/>
      <dgm:spPr/>
    </dgm:pt>
    <dgm:pt modelId="{58CB8556-680C-6749-A5DB-CA799E70359D}" type="pres">
      <dgm:prSet presAssocID="{A6A82852-6F0C-7A41-AD46-24C2B65D0628}" presName="rootText" presStyleLbl="node4" presStyleIdx="4" presStyleCnt="11">
        <dgm:presLayoutVars>
          <dgm:chPref val="3"/>
        </dgm:presLayoutVars>
      </dgm:prSet>
      <dgm:spPr/>
    </dgm:pt>
    <dgm:pt modelId="{CBF6E909-8C20-9443-A24B-409A66AF884C}" type="pres">
      <dgm:prSet presAssocID="{A6A82852-6F0C-7A41-AD46-24C2B65D0628}" presName="rootConnector" presStyleLbl="node4" presStyleIdx="4" presStyleCnt="11"/>
      <dgm:spPr/>
    </dgm:pt>
    <dgm:pt modelId="{FBD87A9F-AA4A-184C-8828-B38C35639433}" type="pres">
      <dgm:prSet presAssocID="{A6A82852-6F0C-7A41-AD46-24C2B65D0628}" presName="hierChild4" presStyleCnt="0"/>
      <dgm:spPr/>
    </dgm:pt>
    <dgm:pt modelId="{0B10C07B-BEC3-BE49-BD02-360A5FE7F655}" type="pres">
      <dgm:prSet presAssocID="{A6A82852-6F0C-7A41-AD46-24C2B65D0628}" presName="hierChild5" presStyleCnt="0"/>
      <dgm:spPr/>
    </dgm:pt>
    <dgm:pt modelId="{B1B532BF-A278-7745-9C1B-5A99497F72D9}" type="pres">
      <dgm:prSet presAssocID="{0743DCFA-0891-2843-8BAE-ECB75DD47280}" presName="Name37" presStyleLbl="parChTrans1D4" presStyleIdx="5" presStyleCnt="11"/>
      <dgm:spPr/>
    </dgm:pt>
    <dgm:pt modelId="{53F98290-67CD-C942-B41D-39A139711EEA}" type="pres">
      <dgm:prSet presAssocID="{7E20819F-3993-8C47-AA52-0140C2738524}" presName="hierRoot2" presStyleCnt="0">
        <dgm:presLayoutVars>
          <dgm:hierBranch val="init"/>
        </dgm:presLayoutVars>
      </dgm:prSet>
      <dgm:spPr/>
    </dgm:pt>
    <dgm:pt modelId="{EBAF0642-CDEF-F04F-9077-0643F926F815}" type="pres">
      <dgm:prSet presAssocID="{7E20819F-3993-8C47-AA52-0140C2738524}" presName="rootComposite" presStyleCnt="0"/>
      <dgm:spPr/>
    </dgm:pt>
    <dgm:pt modelId="{0E9444D6-8DA0-FA49-8C75-5EFDFA28D16B}" type="pres">
      <dgm:prSet presAssocID="{7E20819F-3993-8C47-AA52-0140C2738524}" presName="rootText" presStyleLbl="node4" presStyleIdx="5" presStyleCnt="11">
        <dgm:presLayoutVars>
          <dgm:chPref val="3"/>
        </dgm:presLayoutVars>
      </dgm:prSet>
      <dgm:spPr/>
    </dgm:pt>
    <dgm:pt modelId="{19747A73-FDDE-C642-A599-8A4E3EF82A98}" type="pres">
      <dgm:prSet presAssocID="{7E20819F-3993-8C47-AA52-0140C2738524}" presName="rootConnector" presStyleLbl="node4" presStyleIdx="5" presStyleCnt="11"/>
      <dgm:spPr/>
    </dgm:pt>
    <dgm:pt modelId="{294714A4-5F59-D84E-838C-B863C0E924B2}" type="pres">
      <dgm:prSet presAssocID="{7E20819F-3993-8C47-AA52-0140C2738524}" presName="hierChild4" presStyleCnt="0"/>
      <dgm:spPr/>
    </dgm:pt>
    <dgm:pt modelId="{F81221B4-A5C1-6041-B928-E5A4AE9AB311}" type="pres">
      <dgm:prSet presAssocID="{7E20819F-3993-8C47-AA52-0140C2738524}" presName="hierChild5" presStyleCnt="0"/>
      <dgm:spPr/>
    </dgm:pt>
    <dgm:pt modelId="{6F453358-B041-524B-BA50-4CFCC5A1D97B}" type="pres">
      <dgm:prSet presAssocID="{2A22618E-9D9A-A34B-B80A-E6B723A6FC1C}" presName="Name37" presStyleLbl="parChTrans1D4" presStyleIdx="6" presStyleCnt="11"/>
      <dgm:spPr/>
    </dgm:pt>
    <dgm:pt modelId="{95FBC7D0-32B8-644A-9608-8E3FE8FA8978}" type="pres">
      <dgm:prSet presAssocID="{E90DBB4F-FC54-9F49-A4BD-0DADC7E98D7F}" presName="hierRoot2" presStyleCnt="0">
        <dgm:presLayoutVars>
          <dgm:hierBranch val="init"/>
        </dgm:presLayoutVars>
      </dgm:prSet>
      <dgm:spPr/>
    </dgm:pt>
    <dgm:pt modelId="{28310D29-2E36-274A-86AE-FC6CE3DB6FAB}" type="pres">
      <dgm:prSet presAssocID="{E90DBB4F-FC54-9F49-A4BD-0DADC7E98D7F}" presName="rootComposite" presStyleCnt="0"/>
      <dgm:spPr/>
    </dgm:pt>
    <dgm:pt modelId="{1F9895B6-8367-AB49-8D35-E309EA0A3BEC}" type="pres">
      <dgm:prSet presAssocID="{E90DBB4F-FC54-9F49-A4BD-0DADC7E98D7F}" presName="rootText" presStyleLbl="node4" presStyleIdx="6" presStyleCnt="11">
        <dgm:presLayoutVars>
          <dgm:chPref val="3"/>
        </dgm:presLayoutVars>
      </dgm:prSet>
      <dgm:spPr/>
    </dgm:pt>
    <dgm:pt modelId="{ED2B5EFD-B5D2-C64E-A063-FA57D48B3444}" type="pres">
      <dgm:prSet presAssocID="{E90DBB4F-FC54-9F49-A4BD-0DADC7E98D7F}" presName="rootConnector" presStyleLbl="node4" presStyleIdx="6" presStyleCnt="11"/>
      <dgm:spPr/>
    </dgm:pt>
    <dgm:pt modelId="{00033A03-0323-CE45-BF6A-465260B3D847}" type="pres">
      <dgm:prSet presAssocID="{E90DBB4F-FC54-9F49-A4BD-0DADC7E98D7F}" presName="hierChild4" presStyleCnt="0"/>
      <dgm:spPr/>
    </dgm:pt>
    <dgm:pt modelId="{457F6A9D-924F-B846-A91B-7BD4AAB3F0A0}" type="pres">
      <dgm:prSet presAssocID="{E90DBB4F-FC54-9F49-A4BD-0DADC7E98D7F}" presName="hierChild5" presStyleCnt="0"/>
      <dgm:spPr/>
    </dgm:pt>
    <dgm:pt modelId="{B3EB4104-C073-A249-B410-F27BC654609C}" type="pres">
      <dgm:prSet presAssocID="{23CF7B63-5888-4140-80DE-3BE5B70B4BBC}" presName="hierChild5" presStyleCnt="0"/>
      <dgm:spPr/>
    </dgm:pt>
    <dgm:pt modelId="{D3D640C9-BB82-3840-8038-6614C18BB5C1}" type="pres">
      <dgm:prSet presAssocID="{5817F511-AB0F-5B4D-86AB-A6EFFE2FE144}" presName="Name37" presStyleLbl="parChTrans1D3" presStyleIdx="2" presStyleCnt="7"/>
      <dgm:spPr/>
    </dgm:pt>
    <dgm:pt modelId="{686600CF-BF33-0A42-8112-637C44580CC7}" type="pres">
      <dgm:prSet presAssocID="{D734C7D9-895F-244B-B366-CEA18588BACB}" presName="hierRoot2" presStyleCnt="0">
        <dgm:presLayoutVars>
          <dgm:hierBranch val="init"/>
        </dgm:presLayoutVars>
      </dgm:prSet>
      <dgm:spPr/>
    </dgm:pt>
    <dgm:pt modelId="{558B485D-5C31-424E-800A-A1917C0E4F90}" type="pres">
      <dgm:prSet presAssocID="{D734C7D9-895F-244B-B366-CEA18588BACB}" presName="rootComposite" presStyleCnt="0"/>
      <dgm:spPr/>
    </dgm:pt>
    <dgm:pt modelId="{0EC3B947-4D0C-1445-94F0-F30C51508B82}" type="pres">
      <dgm:prSet presAssocID="{D734C7D9-895F-244B-B366-CEA18588BACB}" presName="rootText" presStyleLbl="node3" presStyleIdx="2" presStyleCnt="7">
        <dgm:presLayoutVars>
          <dgm:chPref val="3"/>
        </dgm:presLayoutVars>
      </dgm:prSet>
      <dgm:spPr/>
    </dgm:pt>
    <dgm:pt modelId="{57D7EFB3-2643-7C4D-8292-BA21225C5538}" type="pres">
      <dgm:prSet presAssocID="{D734C7D9-895F-244B-B366-CEA18588BACB}" presName="rootConnector" presStyleLbl="node3" presStyleIdx="2" presStyleCnt="7"/>
      <dgm:spPr/>
    </dgm:pt>
    <dgm:pt modelId="{690FAEA0-6428-B74B-9EB6-4AF62A2F1701}" type="pres">
      <dgm:prSet presAssocID="{D734C7D9-895F-244B-B366-CEA18588BACB}" presName="hierChild4" presStyleCnt="0"/>
      <dgm:spPr/>
    </dgm:pt>
    <dgm:pt modelId="{7229CD48-CFA4-7F48-A573-C2DC602F9FAA}" type="pres">
      <dgm:prSet presAssocID="{E30454A2-125E-0643-87B0-2CBE2290B7EB}" presName="Name37" presStyleLbl="parChTrans1D4" presStyleIdx="7" presStyleCnt="11"/>
      <dgm:spPr/>
    </dgm:pt>
    <dgm:pt modelId="{AAE08DAE-FFA9-9F44-84DC-B1A018EF9DAE}" type="pres">
      <dgm:prSet presAssocID="{DBB258FE-40E7-254A-8FB4-734E2E5B24DB}" presName="hierRoot2" presStyleCnt="0">
        <dgm:presLayoutVars>
          <dgm:hierBranch val="init"/>
        </dgm:presLayoutVars>
      </dgm:prSet>
      <dgm:spPr/>
    </dgm:pt>
    <dgm:pt modelId="{C0293E3E-B87E-054F-99B2-2D01313E7500}" type="pres">
      <dgm:prSet presAssocID="{DBB258FE-40E7-254A-8FB4-734E2E5B24DB}" presName="rootComposite" presStyleCnt="0"/>
      <dgm:spPr/>
    </dgm:pt>
    <dgm:pt modelId="{A3B3CAE2-15A4-AF4C-A32F-877A6A9F840D}" type="pres">
      <dgm:prSet presAssocID="{DBB258FE-40E7-254A-8FB4-734E2E5B24DB}" presName="rootText" presStyleLbl="node4" presStyleIdx="7" presStyleCnt="11">
        <dgm:presLayoutVars>
          <dgm:chPref val="3"/>
        </dgm:presLayoutVars>
      </dgm:prSet>
      <dgm:spPr/>
    </dgm:pt>
    <dgm:pt modelId="{409F889E-BF49-1E4B-9274-17D8F348E985}" type="pres">
      <dgm:prSet presAssocID="{DBB258FE-40E7-254A-8FB4-734E2E5B24DB}" presName="rootConnector" presStyleLbl="node4" presStyleIdx="7" presStyleCnt="11"/>
      <dgm:spPr/>
    </dgm:pt>
    <dgm:pt modelId="{6F842969-EECE-9C46-8815-F46C53987E50}" type="pres">
      <dgm:prSet presAssocID="{DBB258FE-40E7-254A-8FB4-734E2E5B24DB}" presName="hierChild4" presStyleCnt="0"/>
      <dgm:spPr/>
    </dgm:pt>
    <dgm:pt modelId="{37D5BCD0-4162-3D4D-B3D4-524B6C463C66}" type="pres">
      <dgm:prSet presAssocID="{DBB258FE-40E7-254A-8FB4-734E2E5B24DB}" presName="hierChild5" presStyleCnt="0"/>
      <dgm:spPr/>
    </dgm:pt>
    <dgm:pt modelId="{76CD8C7A-FCC0-A646-A608-CADD3191D723}" type="pres">
      <dgm:prSet presAssocID="{8661069D-03BF-3644-876A-8B44DE457B2D}" presName="Name37" presStyleLbl="parChTrans1D4" presStyleIdx="8" presStyleCnt="11"/>
      <dgm:spPr/>
    </dgm:pt>
    <dgm:pt modelId="{71D8533A-D098-9344-8020-D905E81BA211}" type="pres">
      <dgm:prSet presAssocID="{4B105EA4-DC38-084D-B948-B9247540601A}" presName="hierRoot2" presStyleCnt="0">
        <dgm:presLayoutVars>
          <dgm:hierBranch val="init"/>
        </dgm:presLayoutVars>
      </dgm:prSet>
      <dgm:spPr/>
    </dgm:pt>
    <dgm:pt modelId="{B3C57DF2-0027-4F42-ADA2-B173EA961330}" type="pres">
      <dgm:prSet presAssocID="{4B105EA4-DC38-084D-B948-B9247540601A}" presName="rootComposite" presStyleCnt="0"/>
      <dgm:spPr/>
    </dgm:pt>
    <dgm:pt modelId="{B5415698-CD0D-AF41-9463-D3DEC2FE00A4}" type="pres">
      <dgm:prSet presAssocID="{4B105EA4-DC38-084D-B948-B9247540601A}" presName="rootText" presStyleLbl="node4" presStyleIdx="8" presStyleCnt="11">
        <dgm:presLayoutVars>
          <dgm:chPref val="3"/>
        </dgm:presLayoutVars>
      </dgm:prSet>
      <dgm:spPr/>
    </dgm:pt>
    <dgm:pt modelId="{31AD28A3-6042-6E4F-8BEE-C5FF0FAB00F1}" type="pres">
      <dgm:prSet presAssocID="{4B105EA4-DC38-084D-B948-B9247540601A}" presName="rootConnector" presStyleLbl="node4" presStyleIdx="8" presStyleCnt="11"/>
      <dgm:spPr/>
    </dgm:pt>
    <dgm:pt modelId="{8CE0ECFA-8567-9A42-9DD9-7F7AF30CD933}" type="pres">
      <dgm:prSet presAssocID="{4B105EA4-DC38-084D-B948-B9247540601A}" presName="hierChild4" presStyleCnt="0"/>
      <dgm:spPr/>
    </dgm:pt>
    <dgm:pt modelId="{39779274-E708-1049-A1FB-09FBEAE2531E}" type="pres">
      <dgm:prSet presAssocID="{4B105EA4-DC38-084D-B948-B9247540601A}" presName="hierChild5" presStyleCnt="0"/>
      <dgm:spPr/>
    </dgm:pt>
    <dgm:pt modelId="{BC228256-F0DF-BF4E-A38E-04E93DE07E1A}" type="pres">
      <dgm:prSet presAssocID="{12A5EEC9-433A-A24C-B7A6-43BBD23AC41B}" presName="Name37" presStyleLbl="parChTrans1D4" presStyleIdx="9" presStyleCnt="11"/>
      <dgm:spPr/>
    </dgm:pt>
    <dgm:pt modelId="{1A7ACABD-4E8E-014A-B2A6-702760BD8C13}" type="pres">
      <dgm:prSet presAssocID="{11BA9803-FBF9-9343-B86A-A635B8C455CC}" presName="hierRoot2" presStyleCnt="0">
        <dgm:presLayoutVars>
          <dgm:hierBranch val="init"/>
        </dgm:presLayoutVars>
      </dgm:prSet>
      <dgm:spPr/>
    </dgm:pt>
    <dgm:pt modelId="{969FDE4E-234C-584E-AF20-442202E6EA37}" type="pres">
      <dgm:prSet presAssocID="{11BA9803-FBF9-9343-B86A-A635B8C455CC}" presName="rootComposite" presStyleCnt="0"/>
      <dgm:spPr/>
    </dgm:pt>
    <dgm:pt modelId="{9766F292-F09B-EA4D-B3CD-7D25F2DB4E69}" type="pres">
      <dgm:prSet presAssocID="{11BA9803-FBF9-9343-B86A-A635B8C455CC}" presName="rootText" presStyleLbl="node4" presStyleIdx="9" presStyleCnt="11">
        <dgm:presLayoutVars>
          <dgm:chPref val="3"/>
        </dgm:presLayoutVars>
      </dgm:prSet>
      <dgm:spPr/>
    </dgm:pt>
    <dgm:pt modelId="{2A0CFD0D-A7F1-C74A-9AF9-DF651100FD94}" type="pres">
      <dgm:prSet presAssocID="{11BA9803-FBF9-9343-B86A-A635B8C455CC}" presName="rootConnector" presStyleLbl="node4" presStyleIdx="9" presStyleCnt="11"/>
      <dgm:spPr/>
    </dgm:pt>
    <dgm:pt modelId="{F5BC36CB-190E-0A48-A42C-7BEFD24F8A9A}" type="pres">
      <dgm:prSet presAssocID="{11BA9803-FBF9-9343-B86A-A635B8C455CC}" presName="hierChild4" presStyleCnt="0"/>
      <dgm:spPr/>
    </dgm:pt>
    <dgm:pt modelId="{75378D93-14A0-B14D-8352-343BCCAB86BB}" type="pres">
      <dgm:prSet presAssocID="{11BA9803-FBF9-9343-B86A-A635B8C455CC}" presName="hierChild5" presStyleCnt="0"/>
      <dgm:spPr/>
    </dgm:pt>
    <dgm:pt modelId="{E8283F1F-A39B-F64F-B4C8-D056AA972F58}" type="pres">
      <dgm:prSet presAssocID="{BB59F954-E84C-7541-9A12-8E7BD79E6102}" presName="Name37" presStyleLbl="parChTrans1D4" presStyleIdx="10" presStyleCnt="11"/>
      <dgm:spPr/>
    </dgm:pt>
    <dgm:pt modelId="{F8EB9BAF-A002-FA48-8DAE-CF6BAFFF9C53}" type="pres">
      <dgm:prSet presAssocID="{BD8DB209-C512-3049-BB88-348A174A1D96}" presName="hierRoot2" presStyleCnt="0">
        <dgm:presLayoutVars>
          <dgm:hierBranch val="init"/>
        </dgm:presLayoutVars>
      </dgm:prSet>
      <dgm:spPr/>
    </dgm:pt>
    <dgm:pt modelId="{309000BB-FCAE-F34D-92DD-B7527CCBDD4D}" type="pres">
      <dgm:prSet presAssocID="{BD8DB209-C512-3049-BB88-348A174A1D96}" presName="rootComposite" presStyleCnt="0"/>
      <dgm:spPr/>
    </dgm:pt>
    <dgm:pt modelId="{6A3E2576-E3A3-064D-833B-BCA29B09AEB5}" type="pres">
      <dgm:prSet presAssocID="{BD8DB209-C512-3049-BB88-348A174A1D96}" presName="rootText" presStyleLbl="node4" presStyleIdx="10" presStyleCnt="11">
        <dgm:presLayoutVars>
          <dgm:chPref val="3"/>
        </dgm:presLayoutVars>
      </dgm:prSet>
      <dgm:spPr/>
    </dgm:pt>
    <dgm:pt modelId="{B62608F6-8D21-A94C-87A1-2CD71434CCB3}" type="pres">
      <dgm:prSet presAssocID="{BD8DB209-C512-3049-BB88-348A174A1D96}" presName="rootConnector" presStyleLbl="node4" presStyleIdx="10" presStyleCnt="11"/>
      <dgm:spPr/>
    </dgm:pt>
    <dgm:pt modelId="{1404E249-2E86-4A48-B23A-5498ECED72D3}" type="pres">
      <dgm:prSet presAssocID="{BD8DB209-C512-3049-BB88-348A174A1D96}" presName="hierChild4" presStyleCnt="0"/>
      <dgm:spPr/>
    </dgm:pt>
    <dgm:pt modelId="{1D23C75D-82CA-CB47-A7EC-019C0173D00A}" type="pres">
      <dgm:prSet presAssocID="{BD8DB209-C512-3049-BB88-348A174A1D96}" presName="hierChild5" presStyleCnt="0"/>
      <dgm:spPr/>
    </dgm:pt>
    <dgm:pt modelId="{6079D37F-CBE2-BA4E-A5A4-F1CC58054A0D}" type="pres">
      <dgm:prSet presAssocID="{D734C7D9-895F-244B-B366-CEA18588BACB}" presName="hierChild5" presStyleCnt="0"/>
      <dgm:spPr/>
    </dgm:pt>
    <dgm:pt modelId="{51E305F9-4B0E-C14D-B8F6-90284F47F7BB}" type="pres">
      <dgm:prSet presAssocID="{488D8FFB-B034-BA44-A80E-291F4AB30C59}" presName="hierChild7" presStyleCnt="0"/>
      <dgm:spPr/>
    </dgm:pt>
    <dgm:pt modelId="{17D15D32-165D-CF46-ADF2-2E2A6686EFB8}" type="pres">
      <dgm:prSet presAssocID="{E39942F1-6698-C64B-BAD7-458DDBE68EF3}" presName="Name111" presStyleLbl="parChTrans1D2" presStyleIdx="1" presStyleCnt="2"/>
      <dgm:spPr/>
    </dgm:pt>
    <dgm:pt modelId="{51DABA10-93A2-E54C-B8A4-ED38A63658FC}" type="pres">
      <dgm:prSet presAssocID="{CBBD1AB0-F41B-BC41-AFB3-36EC41C84679}" presName="hierRoot3" presStyleCnt="0">
        <dgm:presLayoutVars>
          <dgm:hierBranch val="init"/>
        </dgm:presLayoutVars>
      </dgm:prSet>
      <dgm:spPr/>
    </dgm:pt>
    <dgm:pt modelId="{F4283F77-0B6B-4C40-ACEE-8729EAEF893D}" type="pres">
      <dgm:prSet presAssocID="{CBBD1AB0-F41B-BC41-AFB3-36EC41C84679}" presName="rootComposite3" presStyleCnt="0"/>
      <dgm:spPr/>
    </dgm:pt>
    <dgm:pt modelId="{76271FDA-D08C-4748-B495-187B2B32B579}" type="pres">
      <dgm:prSet presAssocID="{CBBD1AB0-F41B-BC41-AFB3-36EC41C84679}" presName="rootText3" presStyleLbl="asst1" presStyleIdx="1" presStyleCnt="2">
        <dgm:presLayoutVars>
          <dgm:chPref val="3"/>
        </dgm:presLayoutVars>
      </dgm:prSet>
      <dgm:spPr/>
    </dgm:pt>
    <dgm:pt modelId="{56A4796C-F75B-1A4E-BF7F-C74ECF29B655}" type="pres">
      <dgm:prSet presAssocID="{CBBD1AB0-F41B-BC41-AFB3-36EC41C84679}" presName="rootConnector3" presStyleLbl="asst1" presStyleIdx="1" presStyleCnt="2"/>
      <dgm:spPr/>
    </dgm:pt>
    <dgm:pt modelId="{A31D7281-917F-2B4A-8C2D-41A4799B0323}" type="pres">
      <dgm:prSet presAssocID="{CBBD1AB0-F41B-BC41-AFB3-36EC41C84679}" presName="hierChild6" presStyleCnt="0"/>
      <dgm:spPr/>
    </dgm:pt>
    <dgm:pt modelId="{59CF6F21-596D-0A44-B887-B87236C49221}" type="pres">
      <dgm:prSet presAssocID="{0C244D6F-B11E-5C49-B97E-2C42EFA8517F}" presName="Name37" presStyleLbl="parChTrans1D3" presStyleIdx="3" presStyleCnt="7"/>
      <dgm:spPr/>
    </dgm:pt>
    <dgm:pt modelId="{6D691270-09D8-EC41-B0DB-2DAF6289AEFD}" type="pres">
      <dgm:prSet presAssocID="{F0E28E68-6B2D-BF45-8555-90564A8F0307}" presName="hierRoot2" presStyleCnt="0">
        <dgm:presLayoutVars>
          <dgm:hierBranch val="init"/>
        </dgm:presLayoutVars>
      </dgm:prSet>
      <dgm:spPr/>
    </dgm:pt>
    <dgm:pt modelId="{B83DFA9F-3BD9-D44D-8663-0AC8B4DBBEC7}" type="pres">
      <dgm:prSet presAssocID="{F0E28E68-6B2D-BF45-8555-90564A8F0307}" presName="rootComposite" presStyleCnt="0"/>
      <dgm:spPr/>
    </dgm:pt>
    <dgm:pt modelId="{A1CC1F21-C59B-7341-8D4A-7E8CC3A6984E}" type="pres">
      <dgm:prSet presAssocID="{F0E28E68-6B2D-BF45-8555-90564A8F0307}" presName="rootText" presStyleLbl="node3" presStyleIdx="3" presStyleCnt="7">
        <dgm:presLayoutVars>
          <dgm:chPref val="3"/>
        </dgm:presLayoutVars>
      </dgm:prSet>
      <dgm:spPr/>
    </dgm:pt>
    <dgm:pt modelId="{27F6C46B-CBA8-D144-9C22-7432884BD6C5}" type="pres">
      <dgm:prSet presAssocID="{F0E28E68-6B2D-BF45-8555-90564A8F0307}" presName="rootConnector" presStyleLbl="node3" presStyleIdx="3" presStyleCnt="7"/>
      <dgm:spPr/>
    </dgm:pt>
    <dgm:pt modelId="{AE426C78-4B73-B946-AFC0-EC5961DDEEB6}" type="pres">
      <dgm:prSet presAssocID="{F0E28E68-6B2D-BF45-8555-90564A8F0307}" presName="hierChild4" presStyleCnt="0"/>
      <dgm:spPr/>
    </dgm:pt>
    <dgm:pt modelId="{7D953D25-4860-9F4E-BE0E-C68419C9E823}" type="pres">
      <dgm:prSet presAssocID="{F0E28E68-6B2D-BF45-8555-90564A8F0307}" presName="hierChild5" presStyleCnt="0"/>
      <dgm:spPr/>
    </dgm:pt>
    <dgm:pt modelId="{3C5675FC-6C1C-D04C-8156-32BBD42DD1F4}" type="pres">
      <dgm:prSet presAssocID="{95CBE250-AEF6-754D-AECC-9E71622E8A2C}" presName="Name37" presStyleLbl="parChTrans1D3" presStyleIdx="4" presStyleCnt="7"/>
      <dgm:spPr/>
    </dgm:pt>
    <dgm:pt modelId="{3AFD3FF0-9D61-B140-9711-ECCEB1349448}" type="pres">
      <dgm:prSet presAssocID="{C628137C-D77F-8447-87E1-889679C35BF1}" presName="hierRoot2" presStyleCnt="0">
        <dgm:presLayoutVars>
          <dgm:hierBranch val="init"/>
        </dgm:presLayoutVars>
      </dgm:prSet>
      <dgm:spPr/>
    </dgm:pt>
    <dgm:pt modelId="{14A0F74F-D937-2144-83EB-B2AD28D575C5}" type="pres">
      <dgm:prSet presAssocID="{C628137C-D77F-8447-87E1-889679C35BF1}" presName="rootComposite" presStyleCnt="0"/>
      <dgm:spPr/>
    </dgm:pt>
    <dgm:pt modelId="{D00B7FA0-EF63-E94E-AB0F-B451ECD7CCC4}" type="pres">
      <dgm:prSet presAssocID="{C628137C-D77F-8447-87E1-889679C35BF1}" presName="rootText" presStyleLbl="node3" presStyleIdx="4" presStyleCnt="7">
        <dgm:presLayoutVars>
          <dgm:chPref val="3"/>
        </dgm:presLayoutVars>
      </dgm:prSet>
      <dgm:spPr/>
    </dgm:pt>
    <dgm:pt modelId="{B234D81F-4218-5E4B-A043-D760F5554770}" type="pres">
      <dgm:prSet presAssocID="{C628137C-D77F-8447-87E1-889679C35BF1}" presName="rootConnector" presStyleLbl="node3" presStyleIdx="4" presStyleCnt="7"/>
      <dgm:spPr/>
    </dgm:pt>
    <dgm:pt modelId="{B2E63223-A915-FE4C-ACF7-1599BA0C3777}" type="pres">
      <dgm:prSet presAssocID="{C628137C-D77F-8447-87E1-889679C35BF1}" presName="hierChild4" presStyleCnt="0"/>
      <dgm:spPr/>
    </dgm:pt>
    <dgm:pt modelId="{EC5DD343-EFE8-B542-B4A2-ECCB740F7122}" type="pres">
      <dgm:prSet presAssocID="{C628137C-D77F-8447-87E1-889679C35BF1}" presName="hierChild5" presStyleCnt="0"/>
      <dgm:spPr/>
    </dgm:pt>
    <dgm:pt modelId="{692D5B6A-6FFB-D842-82CD-8BD540A56029}" type="pres">
      <dgm:prSet presAssocID="{D37A5E2B-52F4-D94F-B727-6603033E08C4}" presName="Name37" presStyleLbl="parChTrans1D3" presStyleIdx="5" presStyleCnt="7"/>
      <dgm:spPr/>
    </dgm:pt>
    <dgm:pt modelId="{E9C5F1E8-493A-204D-9A99-B873CEF9A916}" type="pres">
      <dgm:prSet presAssocID="{7F9D850A-8F52-3942-BF5D-A9487AFA0049}" presName="hierRoot2" presStyleCnt="0">
        <dgm:presLayoutVars>
          <dgm:hierBranch val="init"/>
        </dgm:presLayoutVars>
      </dgm:prSet>
      <dgm:spPr/>
    </dgm:pt>
    <dgm:pt modelId="{16CFBAB2-8F61-9442-A03A-05568A49DE72}" type="pres">
      <dgm:prSet presAssocID="{7F9D850A-8F52-3942-BF5D-A9487AFA0049}" presName="rootComposite" presStyleCnt="0"/>
      <dgm:spPr/>
    </dgm:pt>
    <dgm:pt modelId="{D0DC16CA-E4A6-964A-9F7A-F4D8C765DDFB}" type="pres">
      <dgm:prSet presAssocID="{7F9D850A-8F52-3942-BF5D-A9487AFA0049}" presName="rootText" presStyleLbl="node3" presStyleIdx="5" presStyleCnt="7">
        <dgm:presLayoutVars>
          <dgm:chPref val="3"/>
        </dgm:presLayoutVars>
      </dgm:prSet>
      <dgm:spPr/>
    </dgm:pt>
    <dgm:pt modelId="{12A7FE9B-F1BC-514C-8678-055257E2CE8B}" type="pres">
      <dgm:prSet presAssocID="{7F9D850A-8F52-3942-BF5D-A9487AFA0049}" presName="rootConnector" presStyleLbl="node3" presStyleIdx="5" presStyleCnt="7"/>
      <dgm:spPr/>
    </dgm:pt>
    <dgm:pt modelId="{F2175E6A-250F-724B-89FE-6B2F4F505299}" type="pres">
      <dgm:prSet presAssocID="{7F9D850A-8F52-3942-BF5D-A9487AFA0049}" presName="hierChild4" presStyleCnt="0"/>
      <dgm:spPr/>
    </dgm:pt>
    <dgm:pt modelId="{FBF0AD17-F9EE-9D43-8879-401B4D037F6E}" type="pres">
      <dgm:prSet presAssocID="{7F9D850A-8F52-3942-BF5D-A9487AFA0049}" presName="hierChild5" presStyleCnt="0"/>
      <dgm:spPr/>
    </dgm:pt>
    <dgm:pt modelId="{3F971766-387D-744D-9889-7E845E88DB62}" type="pres">
      <dgm:prSet presAssocID="{D2125FDF-F233-D546-BF26-502DD0F88A9E}" presName="Name37" presStyleLbl="parChTrans1D3" presStyleIdx="6" presStyleCnt="7"/>
      <dgm:spPr/>
    </dgm:pt>
    <dgm:pt modelId="{C2FCB5E5-2D33-7A4E-A80D-AD88905EFC1B}" type="pres">
      <dgm:prSet presAssocID="{9FCAE758-863A-184C-8E82-9B524AEA2210}" presName="hierRoot2" presStyleCnt="0">
        <dgm:presLayoutVars>
          <dgm:hierBranch val="init"/>
        </dgm:presLayoutVars>
      </dgm:prSet>
      <dgm:spPr/>
    </dgm:pt>
    <dgm:pt modelId="{9189AE43-9BDC-F54A-B412-1746F318C373}" type="pres">
      <dgm:prSet presAssocID="{9FCAE758-863A-184C-8E82-9B524AEA2210}" presName="rootComposite" presStyleCnt="0"/>
      <dgm:spPr/>
    </dgm:pt>
    <dgm:pt modelId="{E23E9892-1C7C-F942-9584-BDBD25997FE4}" type="pres">
      <dgm:prSet presAssocID="{9FCAE758-863A-184C-8E82-9B524AEA2210}" presName="rootText" presStyleLbl="node3" presStyleIdx="6" presStyleCnt="7">
        <dgm:presLayoutVars>
          <dgm:chPref val="3"/>
        </dgm:presLayoutVars>
      </dgm:prSet>
      <dgm:spPr/>
    </dgm:pt>
    <dgm:pt modelId="{0B1EDBA6-7A2C-A24C-A90F-87FFF9990F9D}" type="pres">
      <dgm:prSet presAssocID="{9FCAE758-863A-184C-8E82-9B524AEA2210}" presName="rootConnector" presStyleLbl="node3" presStyleIdx="6" presStyleCnt="7"/>
      <dgm:spPr/>
    </dgm:pt>
    <dgm:pt modelId="{C4480B0D-F75B-C042-8154-5FEFE24E7C74}" type="pres">
      <dgm:prSet presAssocID="{9FCAE758-863A-184C-8E82-9B524AEA2210}" presName="hierChild4" presStyleCnt="0"/>
      <dgm:spPr/>
    </dgm:pt>
    <dgm:pt modelId="{E4AADAC2-11B4-4C41-B403-F18BA60A19A6}" type="pres">
      <dgm:prSet presAssocID="{9FCAE758-863A-184C-8E82-9B524AEA2210}" presName="hierChild5" presStyleCnt="0"/>
      <dgm:spPr/>
    </dgm:pt>
    <dgm:pt modelId="{480A50FE-3A0F-FF45-9E71-E8AEF01C0F46}" type="pres">
      <dgm:prSet presAssocID="{CBBD1AB0-F41B-BC41-AFB3-36EC41C84679}" presName="hierChild7" presStyleCnt="0"/>
      <dgm:spPr/>
    </dgm:pt>
  </dgm:ptLst>
  <dgm:cxnLst>
    <dgm:cxn modelId="{06E19D01-C61F-D64D-B309-B37CE3B3B023}" type="presOf" srcId="{BD8DB209-C512-3049-BB88-348A174A1D96}" destId="{6A3E2576-E3A3-064D-833B-BCA29B09AEB5}" srcOrd="0" destOrd="0" presId="urn:microsoft.com/office/officeart/2005/8/layout/orgChart1"/>
    <dgm:cxn modelId="{909CA702-6058-1A41-AB8A-4C679868BAA4}" type="presOf" srcId="{EEA3FE17-8C30-D84F-AB0E-53D2EC2685B8}" destId="{59385E4E-2C11-3642-AFF7-B63940F649B1}" srcOrd="1" destOrd="0" presId="urn:microsoft.com/office/officeart/2005/8/layout/orgChart1"/>
    <dgm:cxn modelId="{E120B008-8D2B-B843-A0B1-E1F49D6E5D05}" type="presOf" srcId="{8D6AF212-9602-3949-A7F6-AD0510C3C361}" destId="{0F28B352-676C-F54A-9D72-BB74D12D6B66}" srcOrd="0" destOrd="0" presId="urn:microsoft.com/office/officeart/2005/8/layout/orgChart1"/>
    <dgm:cxn modelId="{C9A2F308-7DD0-8745-8ED5-AD46B3C5049A}" srcId="{CBBD1AB0-F41B-BC41-AFB3-36EC41C84679}" destId="{7F9D850A-8F52-3942-BF5D-A9487AFA0049}" srcOrd="2" destOrd="0" parTransId="{D37A5E2B-52F4-D94F-B727-6603033E08C4}" sibTransId="{2F01C0A6-D634-D049-93CB-F7FDCC27A8C3}"/>
    <dgm:cxn modelId="{A4C7300B-9521-9947-9AC9-3F142B31879A}" type="presOf" srcId="{F5AC3F94-5828-4746-9987-97FD3C3D4D9C}" destId="{7691FDB9-DCCE-E244-80F3-EFCDD8B0E7B3}" srcOrd="0" destOrd="0" presId="urn:microsoft.com/office/officeart/2005/8/layout/orgChart1"/>
    <dgm:cxn modelId="{F6EB2410-D6E7-A040-8F86-5CE7D61BACEF}" srcId="{CBBD1AB0-F41B-BC41-AFB3-36EC41C84679}" destId="{9FCAE758-863A-184C-8E82-9B524AEA2210}" srcOrd="3" destOrd="0" parTransId="{D2125FDF-F233-D546-BF26-502DD0F88A9E}" sibTransId="{2C321F27-D3AD-3B47-9A0E-1EFDFBF07E5E}"/>
    <dgm:cxn modelId="{D7C29A11-D3F7-B24D-ABE3-8A457F13DA2E}" type="presOf" srcId="{7E20819F-3993-8C47-AA52-0140C2738524}" destId="{19747A73-FDDE-C642-A599-8A4E3EF82A98}" srcOrd="1" destOrd="0" presId="urn:microsoft.com/office/officeart/2005/8/layout/orgChart1"/>
    <dgm:cxn modelId="{71448717-A60D-FA4C-911F-37682B0A9D4F}" type="presOf" srcId="{FF41CE03-2A82-F549-BE05-80F834A0E8C6}" destId="{AFE8C157-8A30-7546-A466-6882B7871289}" srcOrd="0" destOrd="0" presId="urn:microsoft.com/office/officeart/2005/8/layout/orgChart1"/>
    <dgm:cxn modelId="{30C53518-FE16-CC45-A559-2C492AE1D6F8}" srcId="{23CF7B63-5888-4140-80DE-3BE5B70B4BBC}" destId="{E90DBB4F-FC54-9F49-A4BD-0DADC7E98D7F}" srcOrd="3" destOrd="0" parTransId="{2A22618E-9D9A-A34B-B80A-E6B723A6FC1C}" sibTransId="{E163BE3B-3E12-6341-801B-62FE6260AAF8}"/>
    <dgm:cxn modelId="{27FD7F1A-554F-4046-ADE9-32EEC99D062F}" type="presOf" srcId="{698274E7-B701-0342-8228-4E0821244B93}" destId="{476F9FEC-5979-A048-9ED9-2C1690B1AE8E}" srcOrd="1" destOrd="0" presId="urn:microsoft.com/office/officeart/2005/8/layout/orgChart1"/>
    <dgm:cxn modelId="{4324DA1F-B96B-9A47-B111-EA254A7C68A5}" type="presOf" srcId="{698274E7-B701-0342-8228-4E0821244B93}" destId="{34A8C15B-1D1B-A841-B099-226A9F3715A1}" srcOrd="0" destOrd="0" presId="urn:microsoft.com/office/officeart/2005/8/layout/orgChart1"/>
    <dgm:cxn modelId="{33069822-C040-6A4F-AF32-30F6B51D8D20}" type="presOf" srcId="{883D6E0F-940F-3246-A6EA-DC06A712CA9A}" destId="{C926C33E-7E89-6A41-AB04-A3C5AAD9BE71}" srcOrd="0" destOrd="0" presId="urn:microsoft.com/office/officeart/2005/8/layout/orgChart1"/>
    <dgm:cxn modelId="{AFB2012D-74C2-5645-9EEB-D5E9BE8D6859}" type="presOf" srcId="{D734C7D9-895F-244B-B366-CEA18588BACB}" destId="{57D7EFB3-2643-7C4D-8292-BA21225C5538}" srcOrd="1" destOrd="0" presId="urn:microsoft.com/office/officeart/2005/8/layout/orgChart1"/>
    <dgm:cxn modelId="{AED0D33B-7A24-1244-99EC-C625E85E9548}" type="presOf" srcId="{7F9D850A-8F52-3942-BF5D-A9487AFA0049}" destId="{D0DC16CA-E4A6-964A-9F7A-F4D8C765DDFB}" srcOrd="0" destOrd="0" presId="urn:microsoft.com/office/officeart/2005/8/layout/orgChart1"/>
    <dgm:cxn modelId="{2148D03C-C7B6-8449-81D0-BEB9F02C1D8F}" type="presOf" srcId="{4B105EA4-DC38-084D-B948-B9247540601A}" destId="{31AD28A3-6042-6E4F-8BEE-C5FF0FAB00F1}" srcOrd="1" destOrd="0" presId="urn:microsoft.com/office/officeart/2005/8/layout/orgChart1"/>
    <dgm:cxn modelId="{D445123D-241A-3D4E-8386-0A58A5FB2A72}" srcId="{698274E7-B701-0342-8228-4E0821244B93}" destId="{3A803611-CCB3-4C44-AF40-807C05D1B894}" srcOrd="2" destOrd="0" parTransId="{FF41CE03-2A82-F549-BE05-80F834A0E8C6}" sibTransId="{144B997B-1561-7049-877B-EDD7D5F46AEF}"/>
    <dgm:cxn modelId="{5AF49C5C-36B2-9E40-B319-78CD885AB9DD}" type="presOf" srcId="{CBBD1AB0-F41B-BC41-AFB3-36EC41C84679}" destId="{76271FDA-D08C-4748-B495-187B2B32B579}" srcOrd="0" destOrd="0" presId="urn:microsoft.com/office/officeart/2005/8/layout/orgChart1"/>
    <dgm:cxn modelId="{F70DA25C-649A-0F40-9785-409178EC4B64}" type="presOf" srcId="{2A22618E-9D9A-A34B-B80A-E6B723A6FC1C}" destId="{6F453358-B041-524B-BA50-4CFCC5A1D97B}" srcOrd="0" destOrd="0" presId="urn:microsoft.com/office/officeart/2005/8/layout/orgChart1"/>
    <dgm:cxn modelId="{0C3FDD5D-7650-9246-ACF0-9FE160C3C3F4}" type="presOf" srcId="{F0E28E68-6B2D-BF45-8555-90564A8F0307}" destId="{A1CC1F21-C59B-7341-8D4A-7E8CC3A6984E}" srcOrd="0" destOrd="0" presId="urn:microsoft.com/office/officeart/2005/8/layout/orgChart1"/>
    <dgm:cxn modelId="{81263860-E30E-B146-9A50-28E44F61E5B8}" type="presOf" srcId="{11BA9803-FBF9-9343-B86A-A635B8C455CC}" destId="{9766F292-F09B-EA4D-B3CD-7D25F2DB4E69}" srcOrd="0" destOrd="0" presId="urn:microsoft.com/office/officeart/2005/8/layout/orgChart1"/>
    <dgm:cxn modelId="{A37CCB60-40B5-014C-B487-848F63932A59}" type="presOf" srcId="{12A5EEC9-433A-A24C-B7A6-43BBD23AC41B}" destId="{BC228256-F0DF-BF4E-A38E-04E93DE07E1A}" srcOrd="0" destOrd="0" presId="urn:microsoft.com/office/officeart/2005/8/layout/orgChart1"/>
    <dgm:cxn modelId="{60702863-086E-784F-B851-B62A8E4E6C54}" type="presOf" srcId="{488D8FFB-B034-BA44-A80E-291F4AB30C59}" destId="{41B2C330-F353-CC4B-B408-C5AF89F3A5FC}" srcOrd="0" destOrd="0" presId="urn:microsoft.com/office/officeart/2005/8/layout/orgChart1"/>
    <dgm:cxn modelId="{F9B87163-E354-B74B-A5CF-9019496C4640}" type="presOf" srcId="{3A803611-CCB3-4C44-AF40-807C05D1B894}" destId="{620CD773-D141-614D-81AB-3F6C4DB46114}" srcOrd="0" destOrd="0" presId="urn:microsoft.com/office/officeart/2005/8/layout/orgChart1"/>
    <dgm:cxn modelId="{C2F9AC44-47EC-334A-AB75-FF9AD8A9494C}" type="presOf" srcId="{F2F512BD-E6D1-1F46-8B37-2EF4F6B38EC8}" destId="{EFBD4C8E-86BC-9F41-9A58-E08E9D9ADCF9}" srcOrd="1" destOrd="0" presId="urn:microsoft.com/office/officeart/2005/8/layout/orgChart1"/>
    <dgm:cxn modelId="{E77C7E66-EEA3-8549-99A5-B9AA07D4C779}" srcId="{EEA3FE17-8C30-D84F-AB0E-53D2EC2685B8}" destId="{488D8FFB-B034-BA44-A80E-291F4AB30C59}" srcOrd="0" destOrd="0" parTransId="{A692C502-2206-8D44-8AA8-53AB1E93BD0D}" sibTransId="{56507327-CAD3-2842-9976-5E6D08301F7D}"/>
    <dgm:cxn modelId="{3D1C6E48-2912-D24B-9349-9622BB8EE9CB}" type="presOf" srcId="{9FCAE758-863A-184C-8E82-9B524AEA2210}" destId="{0B1EDBA6-7A2C-A24C-A90F-87FFF9990F9D}" srcOrd="1" destOrd="0" presId="urn:microsoft.com/office/officeart/2005/8/layout/orgChart1"/>
    <dgm:cxn modelId="{D7744D4C-3512-D240-95E3-FD74C08F8959}" type="presOf" srcId="{11BA9803-FBF9-9343-B86A-A635B8C455CC}" destId="{2A0CFD0D-A7F1-C74A-9AF9-DF651100FD94}" srcOrd="1" destOrd="0" presId="urn:microsoft.com/office/officeart/2005/8/layout/orgChart1"/>
    <dgm:cxn modelId="{4A909D6C-79B6-BC40-96CE-5574C827A430}" srcId="{698274E7-B701-0342-8228-4E0821244B93}" destId="{F2F512BD-E6D1-1F46-8B37-2EF4F6B38EC8}" srcOrd="1" destOrd="0" parTransId="{65651616-B5CB-BD4E-85F0-96819571506E}" sibTransId="{18FCC1F0-12CD-0B49-BC0E-5A51AB1C04E2}"/>
    <dgm:cxn modelId="{23CBDA4F-4E06-1A49-8154-D17D31C6F6E8}" srcId="{488D8FFB-B034-BA44-A80E-291F4AB30C59}" destId="{698274E7-B701-0342-8228-4E0821244B93}" srcOrd="0" destOrd="0" parTransId="{883D6E0F-940F-3246-A6EA-DC06A712CA9A}" sibTransId="{D8452A3E-C46A-704F-AD57-66AD73002664}"/>
    <dgm:cxn modelId="{CD4CB550-789A-584E-BE97-6FE6CF66BCCA}" type="presOf" srcId="{CBBD1AB0-F41B-BC41-AFB3-36EC41C84679}" destId="{56A4796C-F75B-1A4E-BF7F-C74ECF29B655}" srcOrd="1" destOrd="0" presId="urn:microsoft.com/office/officeart/2005/8/layout/orgChart1"/>
    <dgm:cxn modelId="{11471451-1EE8-2D4D-BFC4-36D89E73A428}" type="presOf" srcId="{C062AB22-6E05-AF41-B161-4E9BDAA0F99C}" destId="{72AD8275-57DC-F142-81B5-24FA486F0EB9}" srcOrd="0" destOrd="0" presId="urn:microsoft.com/office/officeart/2005/8/layout/orgChart1"/>
    <dgm:cxn modelId="{F44F9771-FF46-2A43-9C5A-FDB7A1F6EC12}" type="presOf" srcId="{A6A82852-6F0C-7A41-AD46-24C2B65D0628}" destId="{CBF6E909-8C20-9443-A24B-409A66AF884C}" srcOrd="1" destOrd="0" presId="urn:microsoft.com/office/officeart/2005/8/layout/orgChart1"/>
    <dgm:cxn modelId="{82C70D53-E6CA-344B-9BD4-587314B4F29B}" type="presOf" srcId="{F0E28E68-6B2D-BF45-8555-90564A8F0307}" destId="{27F6C46B-CBA8-D144-9C22-7432884BD6C5}" srcOrd="1" destOrd="0" presId="urn:microsoft.com/office/officeart/2005/8/layout/orgChart1"/>
    <dgm:cxn modelId="{F5392C54-EC8B-B64E-A5FB-FEE1D08F6AB2}" type="presOf" srcId="{DBB258FE-40E7-254A-8FB4-734E2E5B24DB}" destId="{A3B3CAE2-15A4-AF4C-A32F-877A6A9F840D}" srcOrd="0" destOrd="0" presId="urn:microsoft.com/office/officeart/2005/8/layout/orgChart1"/>
    <dgm:cxn modelId="{7E03AA75-C139-4046-9DCA-0C5CEA3BD316}" type="presOf" srcId="{D734C7D9-895F-244B-B366-CEA18588BACB}" destId="{0EC3B947-4D0C-1445-94F0-F30C51508B82}" srcOrd="0" destOrd="0" presId="urn:microsoft.com/office/officeart/2005/8/layout/orgChart1"/>
    <dgm:cxn modelId="{9A9DF375-5FD9-2A4B-AD73-C10FC30A0975}" srcId="{EEA3FE17-8C30-D84F-AB0E-53D2EC2685B8}" destId="{CBBD1AB0-F41B-BC41-AFB3-36EC41C84679}" srcOrd="1" destOrd="0" parTransId="{E39942F1-6698-C64B-BAD7-458DDBE68EF3}" sibTransId="{0CC877E4-10B8-E642-ADEA-DEA5F1DB082B}"/>
    <dgm:cxn modelId="{6A5D4D76-712E-9740-ADF9-8CE425B0CDC4}" type="presOf" srcId="{A6A82852-6F0C-7A41-AD46-24C2B65D0628}" destId="{58CB8556-680C-6749-A5DB-CA799E70359D}" srcOrd="0" destOrd="0" presId="urn:microsoft.com/office/officeart/2005/8/layout/orgChart1"/>
    <dgm:cxn modelId="{01F06579-3FF6-4849-B6EB-EEF68E4DE4D1}" type="presOf" srcId="{95CBE250-AEF6-754D-AECC-9E71622E8A2C}" destId="{3C5675FC-6C1C-D04C-8156-32BBD42DD1F4}" srcOrd="0" destOrd="0" presId="urn:microsoft.com/office/officeart/2005/8/layout/orgChart1"/>
    <dgm:cxn modelId="{F7D6387A-878D-E74A-BE56-31D1DC56DC7A}" type="presOf" srcId="{65651616-B5CB-BD4E-85F0-96819571506E}" destId="{576C1B40-0C2A-B140-9D57-7CF438133BBF}" srcOrd="0" destOrd="0" presId="urn:microsoft.com/office/officeart/2005/8/layout/orgChart1"/>
    <dgm:cxn modelId="{31BEC25A-4D96-9740-8845-39AB38E1FA14}" type="presOf" srcId="{C628137C-D77F-8447-87E1-889679C35BF1}" destId="{D00B7FA0-EF63-E94E-AB0F-B451ECD7CCC4}" srcOrd="0" destOrd="0" presId="urn:microsoft.com/office/officeart/2005/8/layout/orgChart1"/>
    <dgm:cxn modelId="{9153EF5A-E60A-DD49-BDC1-63BC9C98F1FD}" type="presOf" srcId="{7E20819F-3993-8C47-AA52-0140C2738524}" destId="{0E9444D6-8DA0-FA49-8C75-5EFDFA28D16B}" srcOrd="0" destOrd="0" presId="urn:microsoft.com/office/officeart/2005/8/layout/orgChart1"/>
    <dgm:cxn modelId="{EC14467B-5360-C940-8B26-FD88F92E70F1}" srcId="{CBBD1AB0-F41B-BC41-AFB3-36EC41C84679}" destId="{C628137C-D77F-8447-87E1-889679C35BF1}" srcOrd="1" destOrd="0" parTransId="{95CBE250-AEF6-754D-AECC-9E71622E8A2C}" sibTransId="{369938A9-66C0-3741-9C81-0AAFA4194F99}"/>
    <dgm:cxn modelId="{C115737B-46FF-F546-ADAE-DBBD8CF37046}" type="presOf" srcId="{0743DCFA-0891-2843-8BAE-ECB75DD47280}" destId="{B1B532BF-A278-7745-9C1B-5A99497F72D9}" srcOrd="0" destOrd="0" presId="urn:microsoft.com/office/officeart/2005/8/layout/orgChart1"/>
    <dgm:cxn modelId="{C1229D82-0E18-D54D-96DD-8C2A2EA3F897}" type="presOf" srcId="{23CF7B63-5888-4140-80DE-3BE5B70B4BBC}" destId="{CD197568-1A53-FF46-93A7-A93296A4513C}" srcOrd="0" destOrd="0" presId="urn:microsoft.com/office/officeart/2005/8/layout/orgChart1"/>
    <dgm:cxn modelId="{78202786-BA2B-B44A-818E-3BBA27F95D68}" type="presOf" srcId="{F2F512BD-E6D1-1F46-8B37-2EF4F6B38EC8}" destId="{28993B25-DB5D-074B-A3ED-DF52D7A6E069}" srcOrd="0" destOrd="0" presId="urn:microsoft.com/office/officeart/2005/8/layout/orgChart1"/>
    <dgm:cxn modelId="{7D974393-7349-F746-B7DD-8CD651772795}" type="presOf" srcId="{8661069D-03BF-3644-876A-8B44DE457B2D}" destId="{76CD8C7A-FCC0-A646-A608-CADD3191D723}" srcOrd="0" destOrd="0" presId="urn:microsoft.com/office/officeart/2005/8/layout/orgChart1"/>
    <dgm:cxn modelId="{EFD50894-DDB0-0441-B967-4466099CA253}" type="presOf" srcId="{4B105EA4-DC38-084D-B948-B9247540601A}" destId="{B5415698-CD0D-AF41-9463-D3DEC2FE00A4}" srcOrd="0" destOrd="0" presId="urn:microsoft.com/office/officeart/2005/8/layout/orgChart1"/>
    <dgm:cxn modelId="{87A05B94-3505-5048-A7BF-A0DF6A242E69}" type="presOf" srcId="{EFEABC15-42E4-094E-9021-2AB787A27B7B}" destId="{BFF95BA9-F6AB-504E-A45F-9890ABBF879D}" srcOrd="0" destOrd="0" presId="urn:microsoft.com/office/officeart/2005/8/layout/orgChart1"/>
    <dgm:cxn modelId="{2531F496-9297-6C46-9993-5628756383B7}" srcId="{23CF7B63-5888-4140-80DE-3BE5B70B4BBC}" destId="{C062AB22-6E05-AF41-B161-4E9BDAA0F99C}" srcOrd="0" destOrd="0" parTransId="{03345A48-7966-4C4B-BA24-4C131930E1A1}" sibTransId="{EE9F86DA-48E9-974B-9234-B55AA119B1AC}"/>
    <dgm:cxn modelId="{CFEE989B-B16F-C846-BF67-A7EFE0E94D66}" type="presOf" srcId="{E90DBB4F-FC54-9F49-A4BD-0DADC7E98D7F}" destId="{ED2B5EFD-B5D2-C64E-A063-FA57D48B3444}" srcOrd="1" destOrd="0" presId="urn:microsoft.com/office/officeart/2005/8/layout/orgChart1"/>
    <dgm:cxn modelId="{F6A53A9E-C8FB-1142-99C9-A87CE4DC1342}" srcId="{D734C7D9-895F-244B-B366-CEA18588BACB}" destId="{BD8DB209-C512-3049-BB88-348A174A1D96}" srcOrd="3" destOrd="0" parTransId="{BB59F954-E84C-7541-9A12-8E7BD79E6102}" sibTransId="{9AC5B0B2-9BCD-E046-BC2F-1988B6284377}"/>
    <dgm:cxn modelId="{46A14F9E-3499-8041-A50D-B99A11F391B0}" srcId="{23CF7B63-5888-4140-80DE-3BE5B70B4BBC}" destId="{A6A82852-6F0C-7A41-AD46-24C2B65D0628}" srcOrd="1" destOrd="0" parTransId="{CDA58F01-A5AE-664F-BC2D-DDE858FDA202}" sibTransId="{43CC9F74-B7C0-6C42-91C4-BAF43A327AC7}"/>
    <dgm:cxn modelId="{464F9BA2-49B2-2040-A3F4-82D592B9D455}" srcId="{D734C7D9-895F-244B-B366-CEA18588BACB}" destId="{4B105EA4-DC38-084D-B948-B9247540601A}" srcOrd="1" destOrd="0" parTransId="{8661069D-03BF-3644-876A-8B44DE457B2D}" sibTransId="{C5BE3C3E-2744-3841-84BD-FF5A5B8C1EAF}"/>
    <dgm:cxn modelId="{BEFADDA4-FF2D-2B4E-9369-4B982F10D4F7}" type="presOf" srcId="{EEA3FE17-8C30-D84F-AB0E-53D2EC2685B8}" destId="{F67E5743-76FC-104A-BC7F-FD9DD7DC642A}" srcOrd="0" destOrd="0" presId="urn:microsoft.com/office/officeart/2005/8/layout/orgChart1"/>
    <dgm:cxn modelId="{203CC1A5-F07C-0C4F-8D8B-57B5676735B9}" type="presOf" srcId="{7F9D850A-8F52-3942-BF5D-A9487AFA0049}" destId="{12A7FE9B-F1BC-514C-8678-055257E2CE8B}" srcOrd="1" destOrd="0" presId="urn:microsoft.com/office/officeart/2005/8/layout/orgChart1"/>
    <dgm:cxn modelId="{500335A6-6B8E-1043-97EF-792CD4B112D4}" type="presOf" srcId="{03345A48-7966-4C4B-BA24-4C131930E1A1}" destId="{E17153B4-D7D1-FF44-8370-89E60284A093}" srcOrd="0" destOrd="0" presId="urn:microsoft.com/office/officeart/2005/8/layout/orgChart1"/>
    <dgm:cxn modelId="{9744E1AD-1583-8948-AAF2-3E5D58188A68}" type="presOf" srcId="{3A803611-CCB3-4C44-AF40-807C05D1B894}" destId="{ABF3B6FF-A071-2C45-B013-7BD6854D27C8}" srcOrd="1" destOrd="0" presId="urn:microsoft.com/office/officeart/2005/8/layout/orgChart1"/>
    <dgm:cxn modelId="{88EDE2AF-420F-344C-932C-C7684291E2E4}" type="presOf" srcId="{C062AB22-6E05-AF41-B161-4E9BDAA0F99C}" destId="{426E86F3-8F1F-A34B-AFDA-0D164827634F}" srcOrd="1" destOrd="0" presId="urn:microsoft.com/office/officeart/2005/8/layout/orgChart1"/>
    <dgm:cxn modelId="{1A20C3B0-1386-4443-9FDE-4418AC4C2846}" type="presOf" srcId="{E90DBB4F-FC54-9F49-A4BD-0DADC7E98D7F}" destId="{1F9895B6-8367-AB49-8D35-E309EA0A3BEC}" srcOrd="0" destOrd="0" presId="urn:microsoft.com/office/officeart/2005/8/layout/orgChart1"/>
    <dgm:cxn modelId="{6013B2B2-9711-C148-854A-E6462B47D1F7}" srcId="{D734C7D9-895F-244B-B366-CEA18588BACB}" destId="{DBB258FE-40E7-254A-8FB4-734E2E5B24DB}" srcOrd="0" destOrd="0" parTransId="{E30454A2-125E-0643-87B0-2CBE2290B7EB}" sibTransId="{01A439C0-1B34-B14F-9055-2CD6496F045D}"/>
    <dgm:cxn modelId="{7CF0D6B2-EF7A-204F-8B2B-CB308BE4BCF5}" srcId="{CBBD1AB0-F41B-BC41-AFB3-36EC41C84679}" destId="{F0E28E68-6B2D-BF45-8555-90564A8F0307}" srcOrd="0" destOrd="0" parTransId="{0C244D6F-B11E-5C49-B97E-2C42EFA8517F}" sibTransId="{66C64D10-213F-8A45-B143-A8334341F9EB}"/>
    <dgm:cxn modelId="{31170BB6-FC8C-1C46-B695-F19FFEA38F3A}" type="presOf" srcId="{5817F511-AB0F-5B4D-86AB-A6EFFE2FE144}" destId="{D3D640C9-BB82-3840-8038-6614C18BB5C1}" srcOrd="0" destOrd="0" presId="urn:microsoft.com/office/officeart/2005/8/layout/orgChart1"/>
    <dgm:cxn modelId="{0898EDB9-6D00-C849-9DF9-606BFFDA0CE1}" srcId="{488D8FFB-B034-BA44-A80E-291F4AB30C59}" destId="{D734C7D9-895F-244B-B366-CEA18588BACB}" srcOrd="2" destOrd="0" parTransId="{5817F511-AB0F-5B4D-86AB-A6EFFE2FE144}" sibTransId="{4095D8C2-CD47-974A-B41F-A068138C390C}"/>
    <dgm:cxn modelId="{C9387ABB-1B3A-CA46-B8FD-DE6D12066728}" srcId="{D734C7D9-895F-244B-B366-CEA18588BACB}" destId="{11BA9803-FBF9-9343-B86A-A635B8C455CC}" srcOrd="2" destOrd="0" parTransId="{12A5EEC9-433A-A24C-B7A6-43BBD23AC41B}" sibTransId="{B63C0256-AF55-5A4A-8630-589E67837450}"/>
    <dgm:cxn modelId="{B4A2D9BF-0E54-6147-922F-A09A420E98D5}" type="presOf" srcId="{488D8FFB-B034-BA44-A80E-291F4AB30C59}" destId="{2EE033DE-3B02-E643-8877-1FB5AC112740}" srcOrd="1" destOrd="0" presId="urn:microsoft.com/office/officeart/2005/8/layout/orgChart1"/>
    <dgm:cxn modelId="{40CC02C0-CE76-0F46-8155-C064C32BC0F7}" srcId="{488D8FFB-B034-BA44-A80E-291F4AB30C59}" destId="{23CF7B63-5888-4140-80DE-3BE5B70B4BBC}" srcOrd="1" destOrd="0" parTransId="{F5AC3F94-5828-4746-9987-97FD3C3D4D9C}" sibTransId="{F8234A02-A1D1-D84A-91A7-1CE1D3A9E942}"/>
    <dgm:cxn modelId="{0193E1C0-BB07-E448-A85B-A28163E4AE22}" type="presOf" srcId="{DBB258FE-40E7-254A-8FB4-734E2E5B24DB}" destId="{409F889E-BF49-1E4B-9274-17D8F348E985}" srcOrd="1" destOrd="0" presId="urn:microsoft.com/office/officeart/2005/8/layout/orgChart1"/>
    <dgm:cxn modelId="{CC528CC2-7739-9146-A44F-61AC6FEF361D}" type="presOf" srcId="{E30454A2-125E-0643-87B0-2CBE2290B7EB}" destId="{7229CD48-CFA4-7F48-A573-C2DC602F9FAA}" srcOrd="0" destOrd="0" presId="urn:microsoft.com/office/officeart/2005/8/layout/orgChart1"/>
    <dgm:cxn modelId="{8A6A7BCE-F225-674D-BAB4-ABB5DEED2573}" type="presOf" srcId="{23CF7B63-5888-4140-80DE-3BE5B70B4BBC}" destId="{E701A510-A1C5-9447-B4CF-C07EFD7E8216}" srcOrd="1" destOrd="0" presId="urn:microsoft.com/office/officeart/2005/8/layout/orgChart1"/>
    <dgm:cxn modelId="{86C0CDD2-94EA-584C-B7A9-84FD397434FC}" type="presOf" srcId="{C628137C-D77F-8447-87E1-889679C35BF1}" destId="{B234D81F-4218-5E4B-A043-D760F5554770}" srcOrd="1" destOrd="0" presId="urn:microsoft.com/office/officeart/2005/8/layout/orgChart1"/>
    <dgm:cxn modelId="{A58D93D5-749F-FE4B-9506-C17B89AE6EA2}" type="presOf" srcId="{D2125FDF-F233-D546-BF26-502DD0F88A9E}" destId="{3F971766-387D-744D-9889-7E845E88DB62}" srcOrd="0" destOrd="0" presId="urn:microsoft.com/office/officeart/2005/8/layout/orgChart1"/>
    <dgm:cxn modelId="{28F510D7-826E-DB4A-8879-DC7FF009535F}" type="presOf" srcId="{E39942F1-6698-C64B-BAD7-458DDBE68EF3}" destId="{17D15D32-165D-CF46-ADF2-2E2A6686EFB8}" srcOrd="0" destOrd="0" presId="urn:microsoft.com/office/officeart/2005/8/layout/orgChart1"/>
    <dgm:cxn modelId="{8AAF70D8-A485-0E41-B2AF-D6A5D08EF3D9}" type="presOf" srcId="{9FCAE758-863A-184C-8E82-9B524AEA2210}" destId="{E23E9892-1C7C-F942-9584-BDBD25997FE4}" srcOrd="0" destOrd="0" presId="urn:microsoft.com/office/officeart/2005/8/layout/orgChart1"/>
    <dgm:cxn modelId="{7D378DD9-CECF-8F42-B402-54B2EA3E1CF6}" type="presOf" srcId="{D37A5E2B-52F4-D94F-B727-6603033E08C4}" destId="{692D5B6A-6FFB-D842-82CD-8BD540A56029}" srcOrd="0" destOrd="0" presId="urn:microsoft.com/office/officeart/2005/8/layout/orgChart1"/>
    <dgm:cxn modelId="{0DE8F4DA-E37D-4A49-9C6F-2792CB637F39}" type="presOf" srcId="{BD8DB209-C512-3049-BB88-348A174A1D96}" destId="{B62608F6-8D21-A94C-87A1-2CD71434CCB3}" srcOrd="1" destOrd="0" presId="urn:microsoft.com/office/officeart/2005/8/layout/orgChart1"/>
    <dgm:cxn modelId="{4773E8DD-5301-984A-BC03-9465B5A746D7}" type="presOf" srcId="{BB59F954-E84C-7541-9A12-8E7BD79E6102}" destId="{E8283F1F-A39B-F64F-B4C8-D056AA972F58}" srcOrd="0" destOrd="0" presId="urn:microsoft.com/office/officeart/2005/8/layout/orgChart1"/>
    <dgm:cxn modelId="{998E05DE-C16D-2E42-B6BB-0036D9B6395B}" srcId="{2AB5D6D3-8F38-014A-A448-4F85E6C4A33B}" destId="{EEA3FE17-8C30-D84F-AB0E-53D2EC2685B8}" srcOrd="0" destOrd="0" parTransId="{108775A4-B8E8-D341-98EE-FBDD6B34648D}" sibTransId="{58A01A5D-5052-EB44-BC1E-B2577986C262}"/>
    <dgm:cxn modelId="{B8BE0CDE-F493-774D-B367-95C4E135B052}" type="presOf" srcId="{CDA58F01-A5AE-664F-BC2D-DDE858FDA202}" destId="{5F289D44-B77F-6448-A6BF-2034B2D68805}" srcOrd="0" destOrd="0" presId="urn:microsoft.com/office/officeart/2005/8/layout/orgChart1"/>
    <dgm:cxn modelId="{CD743AE4-B05E-4547-951B-DF4DCCD3CB67}" type="presOf" srcId="{0C244D6F-B11E-5C49-B97E-2C42EFA8517F}" destId="{59CF6F21-596D-0A44-B887-B87236C49221}" srcOrd="0" destOrd="0" presId="urn:microsoft.com/office/officeart/2005/8/layout/orgChart1"/>
    <dgm:cxn modelId="{D20203E7-4434-164A-A406-E9161AB2F14B}" type="presOf" srcId="{8D6AF212-9602-3949-A7F6-AD0510C3C361}" destId="{A9F99306-6380-E647-AF6D-DA1A8BA6DC76}" srcOrd="1" destOrd="0" presId="urn:microsoft.com/office/officeart/2005/8/layout/orgChart1"/>
    <dgm:cxn modelId="{426664FB-E52D-0C4E-8CAD-588D6DFA2CEB}" type="presOf" srcId="{2AB5D6D3-8F38-014A-A448-4F85E6C4A33B}" destId="{DD5F9882-F04F-484A-B93C-0130CD1F86AD}" srcOrd="0" destOrd="0" presId="urn:microsoft.com/office/officeart/2005/8/layout/orgChart1"/>
    <dgm:cxn modelId="{C127AAFB-277D-AD40-864F-5E4673229385}" srcId="{698274E7-B701-0342-8228-4E0821244B93}" destId="{8D6AF212-9602-3949-A7F6-AD0510C3C361}" srcOrd="0" destOrd="0" parTransId="{EFEABC15-42E4-094E-9021-2AB787A27B7B}" sibTransId="{6913A144-51B1-8749-A3B5-C9DD470F565B}"/>
    <dgm:cxn modelId="{931FBDFD-D5C0-5649-B67B-B2CE8CD3A533}" srcId="{23CF7B63-5888-4140-80DE-3BE5B70B4BBC}" destId="{7E20819F-3993-8C47-AA52-0140C2738524}" srcOrd="2" destOrd="0" parTransId="{0743DCFA-0891-2843-8BAE-ECB75DD47280}" sibTransId="{4BB32091-94FC-CC44-A27A-67996230E4F3}"/>
    <dgm:cxn modelId="{8C1283FE-7DD3-A449-A860-584A71AFC15B}" type="presOf" srcId="{A692C502-2206-8D44-8AA8-53AB1E93BD0D}" destId="{A66ECD77-9366-AB4E-A1BF-CC2CAB3D510C}" srcOrd="0" destOrd="0" presId="urn:microsoft.com/office/officeart/2005/8/layout/orgChart1"/>
    <dgm:cxn modelId="{C27F135E-D282-8646-86EF-ECA9E1F8AD13}" type="presParOf" srcId="{DD5F9882-F04F-484A-B93C-0130CD1F86AD}" destId="{63B9779E-613D-FF49-99AF-B3FB747DC55E}" srcOrd="0" destOrd="0" presId="urn:microsoft.com/office/officeart/2005/8/layout/orgChart1"/>
    <dgm:cxn modelId="{59FCEF88-B000-BE45-B890-F13CD8115A8F}" type="presParOf" srcId="{63B9779E-613D-FF49-99AF-B3FB747DC55E}" destId="{DB31DEA6-3500-9441-AFBC-987FFB434128}" srcOrd="0" destOrd="0" presId="urn:microsoft.com/office/officeart/2005/8/layout/orgChart1"/>
    <dgm:cxn modelId="{9A4C6A41-FDD8-8348-845D-AF843B7FFE9B}" type="presParOf" srcId="{DB31DEA6-3500-9441-AFBC-987FFB434128}" destId="{F67E5743-76FC-104A-BC7F-FD9DD7DC642A}" srcOrd="0" destOrd="0" presId="urn:microsoft.com/office/officeart/2005/8/layout/orgChart1"/>
    <dgm:cxn modelId="{7646C7D4-121F-904B-BA43-2A6818391B7C}" type="presParOf" srcId="{DB31DEA6-3500-9441-AFBC-987FFB434128}" destId="{59385E4E-2C11-3642-AFF7-B63940F649B1}" srcOrd="1" destOrd="0" presId="urn:microsoft.com/office/officeart/2005/8/layout/orgChart1"/>
    <dgm:cxn modelId="{FBCB6A58-C88D-5E43-B0A6-D34625315F1E}" type="presParOf" srcId="{63B9779E-613D-FF49-99AF-B3FB747DC55E}" destId="{DCE51385-9CC1-7944-B3DF-6C48871EFA96}" srcOrd="1" destOrd="0" presId="urn:microsoft.com/office/officeart/2005/8/layout/orgChart1"/>
    <dgm:cxn modelId="{388B43D9-C601-4B44-9FF6-7CCF51BC8CAB}" type="presParOf" srcId="{63B9779E-613D-FF49-99AF-B3FB747DC55E}" destId="{20917A4C-BB2F-DA4E-B6FC-D19D0081EC64}" srcOrd="2" destOrd="0" presId="urn:microsoft.com/office/officeart/2005/8/layout/orgChart1"/>
    <dgm:cxn modelId="{6D033E80-D550-DC4C-B91A-F8FBE25DD361}" type="presParOf" srcId="{20917A4C-BB2F-DA4E-B6FC-D19D0081EC64}" destId="{A66ECD77-9366-AB4E-A1BF-CC2CAB3D510C}" srcOrd="0" destOrd="0" presId="urn:microsoft.com/office/officeart/2005/8/layout/orgChart1"/>
    <dgm:cxn modelId="{B534C7DB-4FC6-184A-A441-24E7FFB91E28}" type="presParOf" srcId="{20917A4C-BB2F-DA4E-B6FC-D19D0081EC64}" destId="{BB5ABB49-7A8E-2440-9B56-285F8BD553F4}" srcOrd="1" destOrd="0" presId="urn:microsoft.com/office/officeart/2005/8/layout/orgChart1"/>
    <dgm:cxn modelId="{1247C54D-42CA-0E47-A217-6A8D250B800A}" type="presParOf" srcId="{BB5ABB49-7A8E-2440-9B56-285F8BD553F4}" destId="{76C5EFDE-D2F3-C24B-87A1-9E96AF2B1BBF}" srcOrd="0" destOrd="0" presId="urn:microsoft.com/office/officeart/2005/8/layout/orgChart1"/>
    <dgm:cxn modelId="{F3675CD9-E999-AE49-9CA4-BA22C98ED895}" type="presParOf" srcId="{76C5EFDE-D2F3-C24B-87A1-9E96AF2B1BBF}" destId="{41B2C330-F353-CC4B-B408-C5AF89F3A5FC}" srcOrd="0" destOrd="0" presId="urn:microsoft.com/office/officeart/2005/8/layout/orgChart1"/>
    <dgm:cxn modelId="{521CE351-F50D-DF44-A29E-02DD7B3D65DA}" type="presParOf" srcId="{76C5EFDE-D2F3-C24B-87A1-9E96AF2B1BBF}" destId="{2EE033DE-3B02-E643-8877-1FB5AC112740}" srcOrd="1" destOrd="0" presId="urn:microsoft.com/office/officeart/2005/8/layout/orgChart1"/>
    <dgm:cxn modelId="{5FF52230-C9A3-1743-81DB-22C3006DB6B9}" type="presParOf" srcId="{BB5ABB49-7A8E-2440-9B56-285F8BD553F4}" destId="{B0009279-B323-0B4A-A2C3-4B70929E13CE}" srcOrd="1" destOrd="0" presId="urn:microsoft.com/office/officeart/2005/8/layout/orgChart1"/>
    <dgm:cxn modelId="{90DF43BA-CD0D-BB4B-87A1-F75468DB1A86}" type="presParOf" srcId="{B0009279-B323-0B4A-A2C3-4B70929E13CE}" destId="{C926C33E-7E89-6A41-AB04-A3C5AAD9BE71}" srcOrd="0" destOrd="0" presId="urn:microsoft.com/office/officeart/2005/8/layout/orgChart1"/>
    <dgm:cxn modelId="{DFC18254-3F17-4A43-B2E1-360CDB116482}" type="presParOf" srcId="{B0009279-B323-0B4A-A2C3-4B70929E13CE}" destId="{A9665BF0-36E3-BB47-B666-68BCAD4D4B85}" srcOrd="1" destOrd="0" presId="urn:microsoft.com/office/officeart/2005/8/layout/orgChart1"/>
    <dgm:cxn modelId="{C46B28E1-C7D6-EC4C-BCAB-5C27049A96CE}" type="presParOf" srcId="{A9665BF0-36E3-BB47-B666-68BCAD4D4B85}" destId="{8AE65605-30A1-984F-9717-0B3791C1A297}" srcOrd="0" destOrd="0" presId="urn:microsoft.com/office/officeart/2005/8/layout/orgChart1"/>
    <dgm:cxn modelId="{F4C4641A-9DB8-6140-A82B-22B10EDC1569}" type="presParOf" srcId="{8AE65605-30A1-984F-9717-0B3791C1A297}" destId="{34A8C15B-1D1B-A841-B099-226A9F3715A1}" srcOrd="0" destOrd="0" presId="urn:microsoft.com/office/officeart/2005/8/layout/orgChart1"/>
    <dgm:cxn modelId="{28B51EB1-B5DC-5043-B3F0-F566C652F6F0}" type="presParOf" srcId="{8AE65605-30A1-984F-9717-0B3791C1A297}" destId="{476F9FEC-5979-A048-9ED9-2C1690B1AE8E}" srcOrd="1" destOrd="0" presId="urn:microsoft.com/office/officeart/2005/8/layout/orgChart1"/>
    <dgm:cxn modelId="{55BFD184-48B6-E845-9092-518717947044}" type="presParOf" srcId="{A9665BF0-36E3-BB47-B666-68BCAD4D4B85}" destId="{27BE4D80-115A-034F-BFBC-B9D0EE6EEB87}" srcOrd="1" destOrd="0" presId="urn:microsoft.com/office/officeart/2005/8/layout/orgChart1"/>
    <dgm:cxn modelId="{B13FE3E5-CEA6-7C46-8D89-CD33D803654A}" type="presParOf" srcId="{27BE4D80-115A-034F-BFBC-B9D0EE6EEB87}" destId="{BFF95BA9-F6AB-504E-A45F-9890ABBF879D}" srcOrd="0" destOrd="0" presId="urn:microsoft.com/office/officeart/2005/8/layout/orgChart1"/>
    <dgm:cxn modelId="{42B565E8-CCC1-BD43-867C-D1170BC1B2D4}" type="presParOf" srcId="{27BE4D80-115A-034F-BFBC-B9D0EE6EEB87}" destId="{3CD551E1-3BB0-D24C-91E5-307DE6CEE169}" srcOrd="1" destOrd="0" presId="urn:microsoft.com/office/officeart/2005/8/layout/orgChart1"/>
    <dgm:cxn modelId="{E449FFBB-C56C-1947-8003-922672F83FA4}" type="presParOf" srcId="{3CD551E1-3BB0-D24C-91E5-307DE6CEE169}" destId="{6C9744FC-8F3D-D24F-9EDB-5573EA92847D}" srcOrd="0" destOrd="0" presId="urn:microsoft.com/office/officeart/2005/8/layout/orgChart1"/>
    <dgm:cxn modelId="{CD82DEAA-EAA7-3943-9C68-761AA41A6FF1}" type="presParOf" srcId="{6C9744FC-8F3D-D24F-9EDB-5573EA92847D}" destId="{0F28B352-676C-F54A-9D72-BB74D12D6B66}" srcOrd="0" destOrd="0" presId="urn:microsoft.com/office/officeart/2005/8/layout/orgChart1"/>
    <dgm:cxn modelId="{CA945902-0AF6-554C-A647-B05B630ED85B}" type="presParOf" srcId="{6C9744FC-8F3D-D24F-9EDB-5573EA92847D}" destId="{A9F99306-6380-E647-AF6D-DA1A8BA6DC76}" srcOrd="1" destOrd="0" presId="urn:microsoft.com/office/officeart/2005/8/layout/orgChart1"/>
    <dgm:cxn modelId="{05ED386D-B907-5A45-B87F-58E4E69A13D0}" type="presParOf" srcId="{3CD551E1-3BB0-D24C-91E5-307DE6CEE169}" destId="{5CB06BD1-E53A-3A45-B07F-44F0E7F0A23A}" srcOrd="1" destOrd="0" presId="urn:microsoft.com/office/officeart/2005/8/layout/orgChart1"/>
    <dgm:cxn modelId="{0BBA2F6A-08D9-0C45-8127-89CE25120116}" type="presParOf" srcId="{3CD551E1-3BB0-D24C-91E5-307DE6CEE169}" destId="{FFD01FF9-DEB1-7D41-A9C3-FD504470CD76}" srcOrd="2" destOrd="0" presId="urn:microsoft.com/office/officeart/2005/8/layout/orgChart1"/>
    <dgm:cxn modelId="{0CAF43E1-F5B0-994D-A1A7-85C4D647D1F0}" type="presParOf" srcId="{27BE4D80-115A-034F-BFBC-B9D0EE6EEB87}" destId="{576C1B40-0C2A-B140-9D57-7CF438133BBF}" srcOrd="2" destOrd="0" presId="urn:microsoft.com/office/officeart/2005/8/layout/orgChart1"/>
    <dgm:cxn modelId="{42C782FA-C7A1-AE4E-8AFF-9F4FA417C26D}" type="presParOf" srcId="{27BE4D80-115A-034F-BFBC-B9D0EE6EEB87}" destId="{654F1F80-F343-D243-A3F6-2EEE5BD68CEE}" srcOrd="3" destOrd="0" presId="urn:microsoft.com/office/officeart/2005/8/layout/orgChart1"/>
    <dgm:cxn modelId="{2A88BD6B-E8C2-244C-B320-23FE310F11B2}" type="presParOf" srcId="{654F1F80-F343-D243-A3F6-2EEE5BD68CEE}" destId="{E7D2C4EB-57A3-4940-AE0C-64D88E1214C0}" srcOrd="0" destOrd="0" presId="urn:microsoft.com/office/officeart/2005/8/layout/orgChart1"/>
    <dgm:cxn modelId="{17322930-72A5-724F-8A6D-F7A4EFA626DE}" type="presParOf" srcId="{E7D2C4EB-57A3-4940-AE0C-64D88E1214C0}" destId="{28993B25-DB5D-074B-A3ED-DF52D7A6E069}" srcOrd="0" destOrd="0" presId="urn:microsoft.com/office/officeart/2005/8/layout/orgChart1"/>
    <dgm:cxn modelId="{599F8400-73A0-DE49-B493-6EE2F0421C52}" type="presParOf" srcId="{E7D2C4EB-57A3-4940-AE0C-64D88E1214C0}" destId="{EFBD4C8E-86BC-9F41-9A58-E08E9D9ADCF9}" srcOrd="1" destOrd="0" presId="urn:microsoft.com/office/officeart/2005/8/layout/orgChart1"/>
    <dgm:cxn modelId="{09A02242-19D1-5840-BA4C-208EA978C00D}" type="presParOf" srcId="{654F1F80-F343-D243-A3F6-2EEE5BD68CEE}" destId="{7B69AF01-56FE-CB43-BC72-E76BA6855536}" srcOrd="1" destOrd="0" presId="urn:microsoft.com/office/officeart/2005/8/layout/orgChart1"/>
    <dgm:cxn modelId="{0B179C0E-6175-1746-817E-B93B91E3CEA1}" type="presParOf" srcId="{654F1F80-F343-D243-A3F6-2EEE5BD68CEE}" destId="{CB7665D9-3839-3042-AE9F-E5A8EC10B3BD}" srcOrd="2" destOrd="0" presId="urn:microsoft.com/office/officeart/2005/8/layout/orgChart1"/>
    <dgm:cxn modelId="{9E8718BF-69D5-5A47-8FE8-F12FF5E6CA58}" type="presParOf" srcId="{27BE4D80-115A-034F-BFBC-B9D0EE6EEB87}" destId="{AFE8C157-8A30-7546-A466-6882B7871289}" srcOrd="4" destOrd="0" presId="urn:microsoft.com/office/officeart/2005/8/layout/orgChart1"/>
    <dgm:cxn modelId="{4BD9BEFC-FDA9-A64D-A2F4-58334F4245A5}" type="presParOf" srcId="{27BE4D80-115A-034F-BFBC-B9D0EE6EEB87}" destId="{4306BA37-95DA-B34C-A763-1E2DCEF9326F}" srcOrd="5" destOrd="0" presId="urn:microsoft.com/office/officeart/2005/8/layout/orgChart1"/>
    <dgm:cxn modelId="{FE95C347-C2E6-0E4D-AF25-275612539966}" type="presParOf" srcId="{4306BA37-95DA-B34C-A763-1E2DCEF9326F}" destId="{5F076D16-1E07-B146-9EA8-847122E6EDF5}" srcOrd="0" destOrd="0" presId="urn:microsoft.com/office/officeart/2005/8/layout/orgChart1"/>
    <dgm:cxn modelId="{B6AB07C9-BEA7-EC47-9217-1DF006D1F75C}" type="presParOf" srcId="{5F076D16-1E07-B146-9EA8-847122E6EDF5}" destId="{620CD773-D141-614D-81AB-3F6C4DB46114}" srcOrd="0" destOrd="0" presId="urn:microsoft.com/office/officeart/2005/8/layout/orgChart1"/>
    <dgm:cxn modelId="{4D40EF3D-5B7E-8341-8C08-4A05F475B2B3}" type="presParOf" srcId="{5F076D16-1E07-B146-9EA8-847122E6EDF5}" destId="{ABF3B6FF-A071-2C45-B013-7BD6854D27C8}" srcOrd="1" destOrd="0" presId="urn:microsoft.com/office/officeart/2005/8/layout/orgChart1"/>
    <dgm:cxn modelId="{24C3D59E-B096-4C46-81BC-FB48D6E8BAEC}" type="presParOf" srcId="{4306BA37-95DA-B34C-A763-1E2DCEF9326F}" destId="{7E74FF9F-E983-C245-97FB-38AFEC173399}" srcOrd="1" destOrd="0" presId="urn:microsoft.com/office/officeart/2005/8/layout/orgChart1"/>
    <dgm:cxn modelId="{894DD570-77BB-4D43-8FE8-C2FBA7C7C62C}" type="presParOf" srcId="{4306BA37-95DA-B34C-A763-1E2DCEF9326F}" destId="{5AD7A08C-2724-6F42-BEC6-DE193424607C}" srcOrd="2" destOrd="0" presId="urn:microsoft.com/office/officeart/2005/8/layout/orgChart1"/>
    <dgm:cxn modelId="{34FC567D-2053-134E-BBCE-60C0C59E50D8}" type="presParOf" srcId="{A9665BF0-36E3-BB47-B666-68BCAD4D4B85}" destId="{7DC180A0-E04F-8C43-BA27-7A1EBF0BCAB5}" srcOrd="2" destOrd="0" presId="urn:microsoft.com/office/officeart/2005/8/layout/orgChart1"/>
    <dgm:cxn modelId="{24875808-3D4F-7848-8257-3832F488DB9C}" type="presParOf" srcId="{B0009279-B323-0B4A-A2C3-4B70929E13CE}" destId="{7691FDB9-DCCE-E244-80F3-EFCDD8B0E7B3}" srcOrd="2" destOrd="0" presId="urn:microsoft.com/office/officeart/2005/8/layout/orgChart1"/>
    <dgm:cxn modelId="{DEBFD1FB-93E1-9B41-952B-417B0ECCD107}" type="presParOf" srcId="{B0009279-B323-0B4A-A2C3-4B70929E13CE}" destId="{C27CEEE8-52BD-044F-9B9D-1B83AAB75989}" srcOrd="3" destOrd="0" presId="urn:microsoft.com/office/officeart/2005/8/layout/orgChart1"/>
    <dgm:cxn modelId="{D59DAB54-DA10-5F48-942B-91840D6B6AC1}" type="presParOf" srcId="{C27CEEE8-52BD-044F-9B9D-1B83AAB75989}" destId="{7C035F7D-6B8E-6E41-8D1E-F686248C8652}" srcOrd="0" destOrd="0" presId="urn:microsoft.com/office/officeart/2005/8/layout/orgChart1"/>
    <dgm:cxn modelId="{E531C5CB-84A2-854C-A09F-BEE4F266893D}" type="presParOf" srcId="{7C035F7D-6B8E-6E41-8D1E-F686248C8652}" destId="{CD197568-1A53-FF46-93A7-A93296A4513C}" srcOrd="0" destOrd="0" presId="urn:microsoft.com/office/officeart/2005/8/layout/orgChart1"/>
    <dgm:cxn modelId="{DC850707-BD9F-B643-9135-50CAE1F0204A}" type="presParOf" srcId="{7C035F7D-6B8E-6E41-8D1E-F686248C8652}" destId="{E701A510-A1C5-9447-B4CF-C07EFD7E8216}" srcOrd="1" destOrd="0" presId="urn:microsoft.com/office/officeart/2005/8/layout/orgChart1"/>
    <dgm:cxn modelId="{FB63D0E1-10CB-6141-81B6-36610E19730E}" type="presParOf" srcId="{C27CEEE8-52BD-044F-9B9D-1B83AAB75989}" destId="{80704F0C-DCF1-4340-A5E2-47BF1E0C598C}" srcOrd="1" destOrd="0" presId="urn:microsoft.com/office/officeart/2005/8/layout/orgChart1"/>
    <dgm:cxn modelId="{600A780F-B97A-BC4F-848F-3842C4180468}" type="presParOf" srcId="{80704F0C-DCF1-4340-A5E2-47BF1E0C598C}" destId="{E17153B4-D7D1-FF44-8370-89E60284A093}" srcOrd="0" destOrd="0" presId="urn:microsoft.com/office/officeart/2005/8/layout/orgChart1"/>
    <dgm:cxn modelId="{2B546CF6-E752-A74C-A3D6-94D8770B6FEB}" type="presParOf" srcId="{80704F0C-DCF1-4340-A5E2-47BF1E0C598C}" destId="{564D5B14-A998-1C46-B731-BE7DFE48AAFE}" srcOrd="1" destOrd="0" presId="urn:microsoft.com/office/officeart/2005/8/layout/orgChart1"/>
    <dgm:cxn modelId="{1AB70F2F-583E-6E42-BC04-7F22F48A3B98}" type="presParOf" srcId="{564D5B14-A998-1C46-B731-BE7DFE48AAFE}" destId="{20482D48-6FAF-274C-924B-0B7F3A701CC9}" srcOrd="0" destOrd="0" presId="urn:microsoft.com/office/officeart/2005/8/layout/orgChart1"/>
    <dgm:cxn modelId="{866249E7-4B4D-3645-8981-DBD2C03D775B}" type="presParOf" srcId="{20482D48-6FAF-274C-924B-0B7F3A701CC9}" destId="{72AD8275-57DC-F142-81B5-24FA486F0EB9}" srcOrd="0" destOrd="0" presId="urn:microsoft.com/office/officeart/2005/8/layout/orgChart1"/>
    <dgm:cxn modelId="{0283943C-58C8-A64A-9F06-1985A76C9471}" type="presParOf" srcId="{20482D48-6FAF-274C-924B-0B7F3A701CC9}" destId="{426E86F3-8F1F-A34B-AFDA-0D164827634F}" srcOrd="1" destOrd="0" presId="urn:microsoft.com/office/officeart/2005/8/layout/orgChart1"/>
    <dgm:cxn modelId="{C762A9A6-957F-8E40-A52C-95912B39CF2F}" type="presParOf" srcId="{564D5B14-A998-1C46-B731-BE7DFE48AAFE}" destId="{97E431AD-159A-3848-B36F-AE57F12ED873}" srcOrd="1" destOrd="0" presId="urn:microsoft.com/office/officeart/2005/8/layout/orgChart1"/>
    <dgm:cxn modelId="{26272D1F-B792-A747-984B-BDA3AE8AC068}" type="presParOf" srcId="{564D5B14-A998-1C46-B731-BE7DFE48AAFE}" destId="{99C7FA58-63B7-294D-B3AE-B316EAAEDBB0}" srcOrd="2" destOrd="0" presId="urn:microsoft.com/office/officeart/2005/8/layout/orgChart1"/>
    <dgm:cxn modelId="{D4D04907-49CD-2948-9B85-BA1BBEBDB859}" type="presParOf" srcId="{80704F0C-DCF1-4340-A5E2-47BF1E0C598C}" destId="{5F289D44-B77F-6448-A6BF-2034B2D68805}" srcOrd="2" destOrd="0" presId="urn:microsoft.com/office/officeart/2005/8/layout/orgChart1"/>
    <dgm:cxn modelId="{18586623-F669-7242-AE91-C682CB8F47E5}" type="presParOf" srcId="{80704F0C-DCF1-4340-A5E2-47BF1E0C598C}" destId="{AFA244BC-D21B-B645-9084-4DD822E7FF34}" srcOrd="3" destOrd="0" presId="urn:microsoft.com/office/officeart/2005/8/layout/orgChart1"/>
    <dgm:cxn modelId="{959FE9DB-06AD-3A42-AAF4-F46A113FE915}" type="presParOf" srcId="{AFA244BC-D21B-B645-9084-4DD822E7FF34}" destId="{0E3BEBDC-ADA8-9349-9457-BCB8DA83968C}" srcOrd="0" destOrd="0" presId="urn:microsoft.com/office/officeart/2005/8/layout/orgChart1"/>
    <dgm:cxn modelId="{266339E5-E655-4A40-B449-BBB7CAE2D84A}" type="presParOf" srcId="{0E3BEBDC-ADA8-9349-9457-BCB8DA83968C}" destId="{58CB8556-680C-6749-A5DB-CA799E70359D}" srcOrd="0" destOrd="0" presId="urn:microsoft.com/office/officeart/2005/8/layout/orgChart1"/>
    <dgm:cxn modelId="{648B4EE1-2BC4-CC4A-9688-43FAEF077C6B}" type="presParOf" srcId="{0E3BEBDC-ADA8-9349-9457-BCB8DA83968C}" destId="{CBF6E909-8C20-9443-A24B-409A66AF884C}" srcOrd="1" destOrd="0" presId="urn:microsoft.com/office/officeart/2005/8/layout/orgChart1"/>
    <dgm:cxn modelId="{0091036E-E6FE-8749-B34E-303ADEEA6C64}" type="presParOf" srcId="{AFA244BC-D21B-B645-9084-4DD822E7FF34}" destId="{FBD87A9F-AA4A-184C-8828-B38C35639433}" srcOrd="1" destOrd="0" presId="urn:microsoft.com/office/officeart/2005/8/layout/orgChart1"/>
    <dgm:cxn modelId="{028CEEC7-A917-3D48-A11B-09BF7BD3EBC6}" type="presParOf" srcId="{AFA244BC-D21B-B645-9084-4DD822E7FF34}" destId="{0B10C07B-BEC3-BE49-BD02-360A5FE7F655}" srcOrd="2" destOrd="0" presId="urn:microsoft.com/office/officeart/2005/8/layout/orgChart1"/>
    <dgm:cxn modelId="{A45E75DC-A3C6-0E4F-92F5-C03A2DE663CD}" type="presParOf" srcId="{80704F0C-DCF1-4340-A5E2-47BF1E0C598C}" destId="{B1B532BF-A278-7745-9C1B-5A99497F72D9}" srcOrd="4" destOrd="0" presId="urn:microsoft.com/office/officeart/2005/8/layout/orgChart1"/>
    <dgm:cxn modelId="{82124FEB-EF39-B84A-BF65-FC673CDB7700}" type="presParOf" srcId="{80704F0C-DCF1-4340-A5E2-47BF1E0C598C}" destId="{53F98290-67CD-C942-B41D-39A139711EEA}" srcOrd="5" destOrd="0" presId="urn:microsoft.com/office/officeart/2005/8/layout/orgChart1"/>
    <dgm:cxn modelId="{471CE0D1-6631-774E-8C18-EE981B8EDE8D}" type="presParOf" srcId="{53F98290-67CD-C942-B41D-39A139711EEA}" destId="{EBAF0642-CDEF-F04F-9077-0643F926F815}" srcOrd="0" destOrd="0" presId="urn:microsoft.com/office/officeart/2005/8/layout/orgChart1"/>
    <dgm:cxn modelId="{F7AD12CB-CD46-FB4B-A8FE-7ABA09358AD4}" type="presParOf" srcId="{EBAF0642-CDEF-F04F-9077-0643F926F815}" destId="{0E9444D6-8DA0-FA49-8C75-5EFDFA28D16B}" srcOrd="0" destOrd="0" presId="urn:microsoft.com/office/officeart/2005/8/layout/orgChart1"/>
    <dgm:cxn modelId="{D8AA68F4-2776-2F43-BDF4-A43A2A411BB4}" type="presParOf" srcId="{EBAF0642-CDEF-F04F-9077-0643F926F815}" destId="{19747A73-FDDE-C642-A599-8A4E3EF82A98}" srcOrd="1" destOrd="0" presId="urn:microsoft.com/office/officeart/2005/8/layout/orgChart1"/>
    <dgm:cxn modelId="{77C62D10-9B1C-4C44-A4C1-DE124628268E}" type="presParOf" srcId="{53F98290-67CD-C942-B41D-39A139711EEA}" destId="{294714A4-5F59-D84E-838C-B863C0E924B2}" srcOrd="1" destOrd="0" presId="urn:microsoft.com/office/officeart/2005/8/layout/orgChart1"/>
    <dgm:cxn modelId="{45880E9A-55CC-B44E-B3A1-524EBD927BE8}" type="presParOf" srcId="{53F98290-67CD-C942-B41D-39A139711EEA}" destId="{F81221B4-A5C1-6041-B928-E5A4AE9AB311}" srcOrd="2" destOrd="0" presId="urn:microsoft.com/office/officeart/2005/8/layout/orgChart1"/>
    <dgm:cxn modelId="{79DBD62A-509F-F145-9B24-6544E855F4C1}" type="presParOf" srcId="{80704F0C-DCF1-4340-A5E2-47BF1E0C598C}" destId="{6F453358-B041-524B-BA50-4CFCC5A1D97B}" srcOrd="6" destOrd="0" presId="urn:microsoft.com/office/officeart/2005/8/layout/orgChart1"/>
    <dgm:cxn modelId="{62BE0DC5-FD79-7D4C-AB5D-5B8C94F10EF2}" type="presParOf" srcId="{80704F0C-DCF1-4340-A5E2-47BF1E0C598C}" destId="{95FBC7D0-32B8-644A-9608-8E3FE8FA8978}" srcOrd="7" destOrd="0" presId="urn:microsoft.com/office/officeart/2005/8/layout/orgChart1"/>
    <dgm:cxn modelId="{BC1C91B4-1A54-B242-B1D4-F95B5D758614}" type="presParOf" srcId="{95FBC7D0-32B8-644A-9608-8E3FE8FA8978}" destId="{28310D29-2E36-274A-86AE-FC6CE3DB6FAB}" srcOrd="0" destOrd="0" presId="urn:microsoft.com/office/officeart/2005/8/layout/orgChart1"/>
    <dgm:cxn modelId="{63F9FA72-721B-134E-9184-09D5B1909EB1}" type="presParOf" srcId="{28310D29-2E36-274A-86AE-FC6CE3DB6FAB}" destId="{1F9895B6-8367-AB49-8D35-E309EA0A3BEC}" srcOrd="0" destOrd="0" presId="urn:microsoft.com/office/officeart/2005/8/layout/orgChart1"/>
    <dgm:cxn modelId="{CE23F09F-7081-6442-9BDE-F97A665DA35E}" type="presParOf" srcId="{28310D29-2E36-274A-86AE-FC6CE3DB6FAB}" destId="{ED2B5EFD-B5D2-C64E-A063-FA57D48B3444}" srcOrd="1" destOrd="0" presId="urn:microsoft.com/office/officeart/2005/8/layout/orgChart1"/>
    <dgm:cxn modelId="{F6D23A4F-A016-984D-98A6-21224C16F9C0}" type="presParOf" srcId="{95FBC7D0-32B8-644A-9608-8E3FE8FA8978}" destId="{00033A03-0323-CE45-BF6A-465260B3D847}" srcOrd="1" destOrd="0" presId="urn:microsoft.com/office/officeart/2005/8/layout/orgChart1"/>
    <dgm:cxn modelId="{9EF91FE9-0DF4-A74B-948D-83F321175B6E}" type="presParOf" srcId="{95FBC7D0-32B8-644A-9608-8E3FE8FA8978}" destId="{457F6A9D-924F-B846-A91B-7BD4AAB3F0A0}" srcOrd="2" destOrd="0" presId="urn:microsoft.com/office/officeart/2005/8/layout/orgChart1"/>
    <dgm:cxn modelId="{2F8EF1C8-FF25-A04C-8D7E-4F94770267EC}" type="presParOf" srcId="{C27CEEE8-52BD-044F-9B9D-1B83AAB75989}" destId="{B3EB4104-C073-A249-B410-F27BC654609C}" srcOrd="2" destOrd="0" presId="urn:microsoft.com/office/officeart/2005/8/layout/orgChart1"/>
    <dgm:cxn modelId="{EC71BC27-CABC-AA43-ABC8-4FE912D14D6C}" type="presParOf" srcId="{B0009279-B323-0B4A-A2C3-4B70929E13CE}" destId="{D3D640C9-BB82-3840-8038-6614C18BB5C1}" srcOrd="4" destOrd="0" presId="urn:microsoft.com/office/officeart/2005/8/layout/orgChart1"/>
    <dgm:cxn modelId="{4DA16B84-4D6D-9541-941F-918982EB528A}" type="presParOf" srcId="{B0009279-B323-0B4A-A2C3-4B70929E13CE}" destId="{686600CF-BF33-0A42-8112-637C44580CC7}" srcOrd="5" destOrd="0" presId="urn:microsoft.com/office/officeart/2005/8/layout/orgChart1"/>
    <dgm:cxn modelId="{06106604-F6E8-814F-AADF-592E98FD96E9}" type="presParOf" srcId="{686600CF-BF33-0A42-8112-637C44580CC7}" destId="{558B485D-5C31-424E-800A-A1917C0E4F90}" srcOrd="0" destOrd="0" presId="urn:microsoft.com/office/officeart/2005/8/layout/orgChart1"/>
    <dgm:cxn modelId="{3F4A5229-7586-9441-930A-4D2B2472936A}" type="presParOf" srcId="{558B485D-5C31-424E-800A-A1917C0E4F90}" destId="{0EC3B947-4D0C-1445-94F0-F30C51508B82}" srcOrd="0" destOrd="0" presId="urn:microsoft.com/office/officeart/2005/8/layout/orgChart1"/>
    <dgm:cxn modelId="{7A73EA65-5D07-604F-A2A2-455617EF1B41}" type="presParOf" srcId="{558B485D-5C31-424E-800A-A1917C0E4F90}" destId="{57D7EFB3-2643-7C4D-8292-BA21225C5538}" srcOrd="1" destOrd="0" presId="urn:microsoft.com/office/officeart/2005/8/layout/orgChart1"/>
    <dgm:cxn modelId="{753EC883-D4F7-794F-9821-BD3FB5DC8B31}" type="presParOf" srcId="{686600CF-BF33-0A42-8112-637C44580CC7}" destId="{690FAEA0-6428-B74B-9EB6-4AF62A2F1701}" srcOrd="1" destOrd="0" presId="urn:microsoft.com/office/officeart/2005/8/layout/orgChart1"/>
    <dgm:cxn modelId="{4D5B3BC5-A78C-8645-B573-4DC0B7E65C4B}" type="presParOf" srcId="{690FAEA0-6428-B74B-9EB6-4AF62A2F1701}" destId="{7229CD48-CFA4-7F48-A573-C2DC602F9FAA}" srcOrd="0" destOrd="0" presId="urn:microsoft.com/office/officeart/2005/8/layout/orgChart1"/>
    <dgm:cxn modelId="{AD56B7D0-CCB4-5C4F-86FD-43431110879B}" type="presParOf" srcId="{690FAEA0-6428-B74B-9EB6-4AF62A2F1701}" destId="{AAE08DAE-FFA9-9F44-84DC-B1A018EF9DAE}" srcOrd="1" destOrd="0" presId="urn:microsoft.com/office/officeart/2005/8/layout/orgChart1"/>
    <dgm:cxn modelId="{79EAB4C0-5295-AB43-B017-31E54B866751}" type="presParOf" srcId="{AAE08DAE-FFA9-9F44-84DC-B1A018EF9DAE}" destId="{C0293E3E-B87E-054F-99B2-2D01313E7500}" srcOrd="0" destOrd="0" presId="urn:microsoft.com/office/officeart/2005/8/layout/orgChart1"/>
    <dgm:cxn modelId="{167ACAA9-2693-1543-A51F-2D418D6A69C4}" type="presParOf" srcId="{C0293E3E-B87E-054F-99B2-2D01313E7500}" destId="{A3B3CAE2-15A4-AF4C-A32F-877A6A9F840D}" srcOrd="0" destOrd="0" presId="urn:microsoft.com/office/officeart/2005/8/layout/orgChart1"/>
    <dgm:cxn modelId="{FC1208D8-09C0-A546-A6A4-7496B099DF5C}" type="presParOf" srcId="{C0293E3E-B87E-054F-99B2-2D01313E7500}" destId="{409F889E-BF49-1E4B-9274-17D8F348E985}" srcOrd="1" destOrd="0" presId="urn:microsoft.com/office/officeart/2005/8/layout/orgChart1"/>
    <dgm:cxn modelId="{5FE6F800-B79B-7346-B240-60287DCA8FEA}" type="presParOf" srcId="{AAE08DAE-FFA9-9F44-84DC-B1A018EF9DAE}" destId="{6F842969-EECE-9C46-8815-F46C53987E50}" srcOrd="1" destOrd="0" presId="urn:microsoft.com/office/officeart/2005/8/layout/orgChart1"/>
    <dgm:cxn modelId="{D2B0DBC5-55A6-6E4C-9F1A-BD5F77469988}" type="presParOf" srcId="{AAE08DAE-FFA9-9F44-84DC-B1A018EF9DAE}" destId="{37D5BCD0-4162-3D4D-B3D4-524B6C463C66}" srcOrd="2" destOrd="0" presId="urn:microsoft.com/office/officeart/2005/8/layout/orgChart1"/>
    <dgm:cxn modelId="{BA27E0E2-A053-094B-ADC4-F9C3A9004262}" type="presParOf" srcId="{690FAEA0-6428-B74B-9EB6-4AF62A2F1701}" destId="{76CD8C7A-FCC0-A646-A608-CADD3191D723}" srcOrd="2" destOrd="0" presId="urn:microsoft.com/office/officeart/2005/8/layout/orgChart1"/>
    <dgm:cxn modelId="{434B659D-709D-DE46-8EFC-8C3B29638841}" type="presParOf" srcId="{690FAEA0-6428-B74B-9EB6-4AF62A2F1701}" destId="{71D8533A-D098-9344-8020-D905E81BA211}" srcOrd="3" destOrd="0" presId="urn:microsoft.com/office/officeart/2005/8/layout/orgChart1"/>
    <dgm:cxn modelId="{93A3B8C7-15C9-4B43-9BFE-644ADCCEB195}" type="presParOf" srcId="{71D8533A-D098-9344-8020-D905E81BA211}" destId="{B3C57DF2-0027-4F42-ADA2-B173EA961330}" srcOrd="0" destOrd="0" presId="urn:microsoft.com/office/officeart/2005/8/layout/orgChart1"/>
    <dgm:cxn modelId="{0209ADCE-6585-344D-A18B-7AFFDC10702C}" type="presParOf" srcId="{B3C57DF2-0027-4F42-ADA2-B173EA961330}" destId="{B5415698-CD0D-AF41-9463-D3DEC2FE00A4}" srcOrd="0" destOrd="0" presId="urn:microsoft.com/office/officeart/2005/8/layout/orgChart1"/>
    <dgm:cxn modelId="{47BEEA44-7941-664E-9509-32EA408EB22F}" type="presParOf" srcId="{B3C57DF2-0027-4F42-ADA2-B173EA961330}" destId="{31AD28A3-6042-6E4F-8BEE-C5FF0FAB00F1}" srcOrd="1" destOrd="0" presId="urn:microsoft.com/office/officeart/2005/8/layout/orgChart1"/>
    <dgm:cxn modelId="{C733F65A-342F-E94A-9F94-EE0E97014BDA}" type="presParOf" srcId="{71D8533A-D098-9344-8020-D905E81BA211}" destId="{8CE0ECFA-8567-9A42-9DD9-7F7AF30CD933}" srcOrd="1" destOrd="0" presId="urn:microsoft.com/office/officeart/2005/8/layout/orgChart1"/>
    <dgm:cxn modelId="{40B6D2E7-C557-0A49-B387-2905CC42404F}" type="presParOf" srcId="{71D8533A-D098-9344-8020-D905E81BA211}" destId="{39779274-E708-1049-A1FB-09FBEAE2531E}" srcOrd="2" destOrd="0" presId="urn:microsoft.com/office/officeart/2005/8/layout/orgChart1"/>
    <dgm:cxn modelId="{FB1C1AF1-4E9A-BD40-B232-4B9470D9D592}" type="presParOf" srcId="{690FAEA0-6428-B74B-9EB6-4AF62A2F1701}" destId="{BC228256-F0DF-BF4E-A38E-04E93DE07E1A}" srcOrd="4" destOrd="0" presId="urn:microsoft.com/office/officeart/2005/8/layout/orgChart1"/>
    <dgm:cxn modelId="{BBA24004-A99A-AA42-B955-B2423D1000BE}" type="presParOf" srcId="{690FAEA0-6428-B74B-9EB6-4AF62A2F1701}" destId="{1A7ACABD-4E8E-014A-B2A6-702760BD8C13}" srcOrd="5" destOrd="0" presId="urn:microsoft.com/office/officeart/2005/8/layout/orgChart1"/>
    <dgm:cxn modelId="{0B2398F4-958E-3446-AB8E-A60A83A8AB0A}" type="presParOf" srcId="{1A7ACABD-4E8E-014A-B2A6-702760BD8C13}" destId="{969FDE4E-234C-584E-AF20-442202E6EA37}" srcOrd="0" destOrd="0" presId="urn:microsoft.com/office/officeart/2005/8/layout/orgChart1"/>
    <dgm:cxn modelId="{69C118E4-A66C-6A4E-A377-DDBB90C9AB50}" type="presParOf" srcId="{969FDE4E-234C-584E-AF20-442202E6EA37}" destId="{9766F292-F09B-EA4D-B3CD-7D25F2DB4E69}" srcOrd="0" destOrd="0" presId="urn:microsoft.com/office/officeart/2005/8/layout/orgChart1"/>
    <dgm:cxn modelId="{F64551D3-F33B-7C44-8DE4-7244DC8140D4}" type="presParOf" srcId="{969FDE4E-234C-584E-AF20-442202E6EA37}" destId="{2A0CFD0D-A7F1-C74A-9AF9-DF651100FD94}" srcOrd="1" destOrd="0" presId="urn:microsoft.com/office/officeart/2005/8/layout/orgChart1"/>
    <dgm:cxn modelId="{2FB47AFB-04AD-0943-8592-3D257ACA37E1}" type="presParOf" srcId="{1A7ACABD-4E8E-014A-B2A6-702760BD8C13}" destId="{F5BC36CB-190E-0A48-A42C-7BEFD24F8A9A}" srcOrd="1" destOrd="0" presId="urn:microsoft.com/office/officeart/2005/8/layout/orgChart1"/>
    <dgm:cxn modelId="{02687CD9-15D9-5E44-853E-BBFD85EC5FC1}" type="presParOf" srcId="{1A7ACABD-4E8E-014A-B2A6-702760BD8C13}" destId="{75378D93-14A0-B14D-8352-343BCCAB86BB}" srcOrd="2" destOrd="0" presId="urn:microsoft.com/office/officeart/2005/8/layout/orgChart1"/>
    <dgm:cxn modelId="{9B3F1175-2ECF-B84A-BBE3-61D0F8A45876}" type="presParOf" srcId="{690FAEA0-6428-B74B-9EB6-4AF62A2F1701}" destId="{E8283F1F-A39B-F64F-B4C8-D056AA972F58}" srcOrd="6" destOrd="0" presId="urn:microsoft.com/office/officeart/2005/8/layout/orgChart1"/>
    <dgm:cxn modelId="{ED5D1340-4BD9-1340-87F4-ACDBFBAB9644}" type="presParOf" srcId="{690FAEA0-6428-B74B-9EB6-4AF62A2F1701}" destId="{F8EB9BAF-A002-FA48-8DAE-CF6BAFFF9C53}" srcOrd="7" destOrd="0" presId="urn:microsoft.com/office/officeart/2005/8/layout/orgChart1"/>
    <dgm:cxn modelId="{73B37C9E-BA75-0646-83CB-0FBCA4055B88}" type="presParOf" srcId="{F8EB9BAF-A002-FA48-8DAE-CF6BAFFF9C53}" destId="{309000BB-FCAE-F34D-92DD-B7527CCBDD4D}" srcOrd="0" destOrd="0" presId="urn:microsoft.com/office/officeart/2005/8/layout/orgChart1"/>
    <dgm:cxn modelId="{2E812B4B-2E7E-7A46-A44A-343167EA04C8}" type="presParOf" srcId="{309000BB-FCAE-F34D-92DD-B7527CCBDD4D}" destId="{6A3E2576-E3A3-064D-833B-BCA29B09AEB5}" srcOrd="0" destOrd="0" presId="urn:microsoft.com/office/officeart/2005/8/layout/orgChart1"/>
    <dgm:cxn modelId="{D7B7CB7C-CC9F-E94E-A128-70A8B723CBCE}" type="presParOf" srcId="{309000BB-FCAE-F34D-92DD-B7527CCBDD4D}" destId="{B62608F6-8D21-A94C-87A1-2CD71434CCB3}" srcOrd="1" destOrd="0" presId="urn:microsoft.com/office/officeart/2005/8/layout/orgChart1"/>
    <dgm:cxn modelId="{7E47FA13-FD24-8540-8FE3-DF5253696275}" type="presParOf" srcId="{F8EB9BAF-A002-FA48-8DAE-CF6BAFFF9C53}" destId="{1404E249-2E86-4A48-B23A-5498ECED72D3}" srcOrd="1" destOrd="0" presId="urn:microsoft.com/office/officeart/2005/8/layout/orgChart1"/>
    <dgm:cxn modelId="{C47A50D2-D90C-B447-A6E6-E1A1A154275A}" type="presParOf" srcId="{F8EB9BAF-A002-FA48-8DAE-CF6BAFFF9C53}" destId="{1D23C75D-82CA-CB47-A7EC-019C0173D00A}" srcOrd="2" destOrd="0" presId="urn:microsoft.com/office/officeart/2005/8/layout/orgChart1"/>
    <dgm:cxn modelId="{560D8F80-2A2D-2542-85CB-BEA2A13E6407}" type="presParOf" srcId="{686600CF-BF33-0A42-8112-637C44580CC7}" destId="{6079D37F-CBE2-BA4E-A5A4-F1CC58054A0D}" srcOrd="2" destOrd="0" presId="urn:microsoft.com/office/officeart/2005/8/layout/orgChart1"/>
    <dgm:cxn modelId="{CDA3D68D-A3A8-9B4C-80AD-2DC582ED6733}" type="presParOf" srcId="{BB5ABB49-7A8E-2440-9B56-285F8BD553F4}" destId="{51E305F9-4B0E-C14D-B8F6-90284F47F7BB}" srcOrd="2" destOrd="0" presId="urn:microsoft.com/office/officeart/2005/8/layout/orgChart1"/>
    <dgm:cxn modelId="{F35B72FC-7B1E-CA40-9044-B0CF651780CB}" type="presParOf" srcId="{20917A4C-BB2F-DA4E-B6FC-D19D0081EC64}" destId="{17D15D32-165D-CF46-ADF2-2E2A6686EFB8}" srcOrd="2" destOrd="0" presId="urn:microsoft.com/office/officeart/2005/8/layout/orgChart1"/>
    <dgm:cxn modelId="{84297284-45F7-7C48-B78E-C5F4BFB27CAE}" type="presParOf" srcId="{20917A4C-BB2F-DA4E-B6FC-D19D0081EC64}" destId="{51DABA10-93A2-E54C-B8A4-ED38A63658FC}" srcOrd="3" destOrd="0" presId="urn:microsoft.com/office/officeart/2005/8/layout/orgChart1"/>
    <dgm:cxn modelId="{A7BDCCBB-6CE7-394F-BACF-EEDE1143AF34}" type="presParOf" srcId="{51DABA10-93A2-E54C-B8A4-ED38A63658FC}" destId="{F4283F77-0B6B-4C40-ACEE-8729EAEF893D}" srcOrd="0" destOrd="0" presId="urn:microsoft.com/office/officeart/2005/8/layout/orgChart1"/>
    <dgm:cxn modelId="{DF849F76-E85A-054D-935A-258DCACF8733}" type="presParOf" srcId="{F4283F77-0B6B-4C40-ACEE-8729EAEF893D}" destId="{76271FDA-D08C-4748-B495-187B2B32B579}" srcOrd="0" destOrd="0" presId="urn:microsoft.com/office/officeart/2005/8/layout/orgChart1"/>
    <dgm:cxn modelId="{65475F6E-5690-B142-A660-6AADBC6D6D37}" type="presParOf" srcId="{F4283F77-0B6B-4C40-ACEE-8729EAEF893D}" destId="{56A4796C-F75B-1A4E-BF7F-C74ECF29B655}" srcOrd="1" destOrd="0" presId="urn:microsoft.com/office/officeart/2005/8/layout/orgChart1"/>
    <dgm:cxn modelId="{EE5194CD-6FA7-9F40-ACB8-CC6F61DDEE13}" type="presParOf" srcId="{51DABA10-93A2-E54C-B8A4-ED38A63658FC}" destId="{A31D7281-917F-2B4A-8C2D-41A4799B0323}" srcOrd="1" destOrd="0" presId="urn:microsoft.com/office/officeart/2005/8/layout/orgChart1"/>
    <dgm:cxn modelId="{2B87FEE4-CC0B-2544-A04A-2D94FEF19C5B}" type="presParOf" srcId="{A31D7281-917F-2B4A-8C2D-41A4799B0323}" destId="{59CF6F21-596D-0A44-B887-B87236C49221}" srcOrd="0" destOrd="0" presId="urn:microsoft.com/office/officeart/2005/8/layout/orgChart1"/>
    <dgm:cxn modelId="{5A57EB6A-66AD-EA46-B1A1-AC267FB9F119}" type="presParOf" srcId="{A31D7281-917F-2B4A-8C2D-41A4799B0323}" destId="{6D691270-09D8-EC41-B0DB-2DAF6289AEFD}" srcOrd="1" destOrd="0" presId="urn:microsoft.com/office/officeart/2005/8/layout/orgChart1"/>
    <dgm:cxn modelId="{296A316E-64CC-964D-B370-E1BA7B3D7484}" type="presParOf" srcId="{6D691270-09D8-EC41-B0DB-2DAF6289AEFD}" destId="{B83DFA9F-3BD9-D44D-8663-0AC8B4DBBEC7}" srcOrd="0" destOrd="0" presId="urn:microsoft.com/office/officeart/2005/8/layout/orgChart1"/>
    <dgm:cxn modelId="{73880270-7720-264F-AD9E-E83D896CCA34}" type="presParOf" srcId="{B83DFA9F-3BD9-D44D-8663-0AC8B4DBBEC7}" destId="{A1CC1F21-C59B-7341-8D4A-7E8CC3A6984E}" srcOrd="0" destOrd="0" presId="urn:microsoft.com/office/officeart/2005/8/layout/orgChart1"/>
    <dgm:cxn modelId="{17552E5D-4F6C-C045-A013-0AE901409713}" type="presParOf" srcId="{B83DFA9F-3BD9-D44D-8663-0AC8B4DBBEC7}" destId="{27F6C46B-CBA8-D144-9C22-7432884BD6C5}" srcOrd="1" destOrd="0" presId="urn:microsoft.com/office/officeart/2005/8/layout/orgChart1"/>
    <dgm:cxn modelId="{FF278347-885E-6E48-999D-590D83D4C448}" type="presParOf" srcId="{6D691270-09D8-EC41-B0DB-2DAF6289AEFD}" destId="{AE426C78-4B73-B946-AFC0-EC5961DDEEB6}" srcOrd="1" destOrd="0" presId="urn:microsoft.com/office/officeart/2005/8/layout/orgChart1"/>
    <dgm:cxn modelId="{C3EBFCED-56CB-2B41-B783-6970AA719563}" type="presParOf" srcId="{6D691270-09D8-EC41-B0DB-2DAF6289AEFD}" destId="{7D953D25-4860-9F4E-BE0E-C68419C9E823}" srcOrd="2" destOrd="0" presId="urn:microsoft.com/office/officeart/2005/8/layout/orgChart1"/>
    <dgm:cxn modelId="{E4F73C05-7853-F14A-B19B-975B3DACBC31}" type="presParOf" srcId="{A31D7281-917F-2B4A-8C2D-41A4799B0323}" destId="{3C5675FC-6C1C-D04C-8156-32BBD42DD1F4}" srcOrd="2" destOrd="0" presId="urn:microsoft.com/office/officeart/2005/8/layout/orgChart1"/>
    <dgm:cxn modelId="{02E3B863-EECE-EE4E-BE08-0B4FBE018F41}" type="presParOf" srcId="{A31D7281-917F-2B4A-8C2D-41A4799B0323}" destId="{3AFD3FF0-9D61-B140-9711-ECCEB1349448}" srcOrd="3" destOrd="0" presId="urn:microsoft.com/office/officeart/2005/8/layout/orgChart1"/>
    <dgm:cxn modelId="{B9E62051-61D2-E945-93BA-7CDC8E58D07A}" type="presParOf" srcId="{3AFD3FF0-9D61-B140-9711-ECCEB1349448}" destId="{14A0F74F-D937-2144-83EB-B2AD28D575C5}" srcOrd="0" destOrd="0" presId="urn:microsoft.com/office/officeart/2005/8/layout/orgChart1"/>
    <dgm:cxn modelId="{49F3EEB6-3B02-7E42-B637-3D28AD0D4B49}" type="presParOf" srcId="{14A0F74F-D937-2144-83EB-B2AD28D575C5}" destId="{D00B7FA0-EF63-E94E-AB0F-B451ECD7CCC4}" srcOrd="0" destOrd="0" presId="urn:microsoft.com/office/officeart/2005/8/layout/orgChart1"/>
    <dgm:cxn modelId="{BBFAFA1B-D1FF-9746-BD68-8C034B818E73}" type="presParOf" srcId="{14A0F74F-D937-2144-83EB-B2AD28D575C5}" destId="{B234D81F-4218-5E4B-A043-D760F5554770}" srcOrd="1" destOrd="0" presId="urn:microsoft.com/office/officeart/2005/8/layout/orgChart1"/>
    <dgm:cxn modelId="{6DDF0030-C598-D643-9BB8-E3ED7C32B412}" type="presParOf" srcId="{3AFD3FF0-9D61-B140-9711-ECCEB1349448}" destId="{B2E63223-A915-FE4C-ACF7-1599BA0C3777}" srcOrd="1" destOrd="0" presId="urn:microsoft.com/office/officeart/2005/8/layout/orgChart1"/>
    <dgm:cxn modelId="{F1D7079F-C232-EE45-AE94-B395C022A2D2}" type="presParOf" srcId="{3AFD3FF0-9D61-B140-9711-ECCEB1349448}" destId="{EC5DD343-EFE8-B542-B4A2-ECCB740F7122}" srcOrd="2" destOrd="0" presId="urn:microsoft.com/office/officeart/2005/8/layout/orgChart1"/>
    <dgm:cxn modelId="{BCD6B07E-5EEA-6843-BE6F-D2203A3B82E6}" type="presParOf" srcId="{A31D7281-917F-2B4A-8C2D-41A4799B0323}" destId="{692D5B6A-6FFB-D842-82CD-8BD540A56029}" srcOrd="4" destOrd="0" presId="urn:microsoft.com/office/officeart/2005/8/layout/orgChart1"/>
    <dgm:cxn modelId="{966E7631-BA91-8547-99EE-85C04D20391C}" type="presParOf" srcId="{A31D7281-917F-2B4A-8C2D-41A4799B0323}" destId="{E9C5F1E8-493A-204D-9A99-B873CEF9A916}" srcOrd="5" destOrd="0" presId="urn:microsoft.com/office/officeart/2005/8/layout/orgChart1"/>
    <dgm:cxn modelId="{36D06E01-8F8F-B349-87E8-68754D909819}" type="presParOf" srcId="{E9C5F1E8-493A-204D-9A99-B873CEF9A916}" destId="{16CFBAB2-8F61-9442-A03A-05568A49DE72}" srcOrd="0" destOrd="0" presId="urn:microsoft.com/office/officeart/2005/8/layout/orgChart1"/>
    <dgm:cxn modelId="{A844E379-18A2-FB48-8219-20E94FE5542F}" type="presParOf" srcId="{16CFBAB2-8F61-9442-A03A-05568A49DE72}" destId="{D0DC16CA-E4A6-964A-9F7A-F4D8C765DDFB}" srcOrd="0" destOrd="0" presId="urn:microsoft.com/office/officeart/2005/8/layout/orgChart1"/>
    <dgm:cxn modelId="{1D74C781-AB9E-CD41-8439-194B6CCF16EF}" type="presParOf" srcId="{16CFBAB2-8F61-9442-A03A-05568A49DE72}" destId="{12A7FE9B-F1BC-514C-8678-055257E2CE8B}" srcOrd="1" destOrd="0" presId="urn:microsoft.com/office/officeart/2005/8/layout/orgChart1"/>
    <dgm:cxn modelId="{AF11CE5B-59BE-114E-B8CD-DB902847A7D2}" type="presParOf" srcId="{E9C5F1E8-493A-204D-9A99-B873CEF9A916}" destId="{F2175E6A-250F-724B-89FE-6B2F4F505299}" srcOrd="1" destOrd="0" presId="urn:microsoft.com/office/officeart/2005/8/layout/orgChart1"/>
    <dgm:cxn modelId="{ACAF6CE1-E356-F74F-82A7-600D0944F875}" type="presParOf" srcId="{E9C5F1E8-493A-204D-9A99-B873CEF9A916}" destId="{FBF0AD17-F9EE-9D43-8879-401B4D037F6E}" srcOrd="2" destOrd="0" presId="urn:microsoft.com/office/officeart/2005/8/layout/orgChart1"/>
    <dgm:cxn modelId="{5BDECBA1-D223-1F40-A9E1-7F32BD56A166}" type="presParOf" srcId="{A31D7281-917F-2B4A-8C2D-41A4799B0323}" destId="{3F971766-387D-744D-9889-7E845E88DB62}" srcOrd="6" destOrd="0" presId="urn:microsoft.com/office/officeart/2005/8/layout/orgChart1"/>
    <dgm:cxn modelId="{58D43EED-2584-E64E-9029-E1275F12A3D7}" type="presParOf" srcId="{A31D7281-917F-2B4A-8C2D-41A4799B0323}" destId="{C2FCB5E5-2D33-7A4E-A80D-AD88905EFC1B}" srcOrd="7" destOrd="0" presId="urn:microsoft.com/office/officeart/2005/8/layout/orgChart1"/>
    <dgm:cxn modelId="{204E1F47-DDB6-9049-B88E-05BE3AF2002C}" type="presParOf" srcId="{C2FCB5E5-2D33-7A4E-A80D-AD88905EFC1B}" destId="{9189AE43-9BDC-F54A-B412-1746F318C373}" srcOrd="0" destOrd="0" presId="urn:microsoft.com/office/officeart/2005/8/layout/orgChart1"/>
    <dgm:cxn modelId="{2FD4763C-6BFA-3844-9A13-B2D5EE725189}" type="presParOf" srcId="{9189AE43-9BDC-F54A-B412-1746F318C373}" destId="{E23E9892-1C7C-F942-9584-BDBD25997FE4}" srcOrd="0" destOrd="0" presId="urn:microsoft.com/office/officeart/2005/8/layout/orgChart1"/>
    <dgm:cxn modelId="{1765E588-2DEF-B94E-B041-22EE5CC71052}" type="presParOf" srcId="{9189AE43-9BDC-F54A-B412-1746F318C373}" destId="{0B1EDBA6-7A2C-A24C-A90F-87FFF9990F9D}" srcOrd="1" destOrd="0" presId="urn:microsoft.com/office/officeart/2005/8/layout/orgChart1"/>
    <dgm:cxn modelId="{6A37AC36-EB29-5F4B-85D7-A4B8FACA994A}" type="presParOf" srcId="{C2FCB5E5-2D33-7A4E-A80D-AD88905EFC1B}" destId="{C4480B0D-F75B-C042-8154-5FEFE24E7C74}" srcOrd="1" destOrd="0" presId="urn:microsoft.com/office/officeart/2005/8/layout/orgChart1"/>
    <dgm:cxn modelId="{A8235B32-CAEC-AE4C-A4B4-0501E572DD0A}" type="presParOf" srcId="{C2FCB5E5-2D33-7A4E-A80D-AD88905EFC1B}" destId="{E4AADAC2-11B4-4C41-B403-F18BA60A19A6}" srcOrd="2" destOrd="0" presId="urn:microsoft.com/office/officeart/2005/8/layout/orgChart1"/>
    <dgm:cxn modelId="{6E594B0A-C2B9-AC42-9B57-15A7885885EB}" type="presParOf" srcId="{51DABA10-93A2-E54C-B8A4-ED38A63658FC}" destId="{480A50FE-3A0F-FF45-9E71-E8AEF01C0F46}"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971766-387D-744D-9889-7E845E88DB62}">
      <dsp:nvSpPr>
        <dsp:cNvPr id="0" name=""/>
        <dsp:cNvSpPr/>
      </dsp:nvSpPr>
      <dsp:spPr>
        <a:xfrm>
          <a:off x="6587918" y="1416133"/>
          <a:ext cx="175346" cy="3027657"/>
        </a:xfrm>
        <a:custGeom>
          <a:avLst/>
          <a:gdLst/>
          <a:ahLst/>
          <a:cxnLst/>
          <a:rect l="0" t="0" r="0" b="0"/>
          <a:pathLst>
            <a:path>
              <a:moveTo>
                <a:pt x="0" y="0"/>
              </a:moveTo>
              <a:lnTo>
                <a:pt x="0" y="3027657"/>
              </a:lnTo>
              <a:lnTo>
                <a:pt x="175346" y="3027657"/>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2D5B6A-6FFB-D842-82CD-8BD540A56029}">
      <dsp:nvSpPr>
        <dsp:cNvPr id="0" name=""/>
        <dsp:cNvSpPr/>
      </dsp:nvSpPr>
      <dsp:spPr>
        <a:xfrm>
          <a:off x="6587918" y="1416133"/>
          <a:ext cx="175346" cy="2197682"/>
        </a:xfrm>
        <a:custGeom>
          <a:avLst/>
          <a:gdLst/>
          <a:ahLst/>
          <a:cxnLst/>
          <a:rect l="0" t="0" r="0" b="0"/>
          <a:pathLst>
            <a:path>
              <a:moveTo>
                <a:pt x="0" y="0"/>
              </a:moveTo>
              <a:lnTo>
                <a:pt x="0" y="2197682"/>
              </a:lnTo>
              <a:lnTo>
                <a:pt x="175346" y="2197682"/>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5675FC-6C1C-D04C-8156-32BBD42DD1F4}">
      <dsp:nvSpPr>
        <dsp:cNvPr id="0" name=""/>
        <dsp:cNvSpPr/>
      </dsp:nvSpPr>
      <dsp:spPr>
        <a:xfrm>
          <a:off x="6587918" y="1416133"/>
          <a:ext cx="175346" cy="1367706"/>
        </a:xfrm>
        <a:custGeom>
          <a:avLst/>
          <a:gdLst/>
          <a:ahLst/>
          <a:cxnLst/>
          <a:rect l="0" t="0" r="0" b="0"/>
          <a:pathLst>
            <a:path>
              <a:moveTo>
                <a:pt x="0" y="0"/>
              </a:moveTo>
              <a:lnTo>
                <a:pt x="0" y="1367706"/>
              </a:lnTo>
              <a:lnTo>
                <a:pt x="175346" y="1367706"/>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CF6F21-596D-0A44-B887-B87236C49221}">
      <dsp:nvSpPr>
        <dsp:cNvPr id="0" name=""/>
        <dsp:cNvSpPr/>
      </dsp:nvSpPr>
      <dsp:spPr>
        <a:xfrm>
          <a:off x="6587918" y="1416133"/>
          <a:ext cx="175346" cy="537730"/>
        </a:xfrm>
        <a:custGeom>
          <a:avLst/>
          <a:gdLst/>
          <a:ahLst/>
          <a:cxnLst/>
          <a:rect l="0" t="0" r="0" b="0"/>
          <a:pathLst>
            <a:path>
              <a:moveTo>
                <a:pt x="0" y="0"/>
              </a:moveTo>
              <a:lnTo>
                <a:pt x="0" y="537730"/>
              </a:lnTo>
              <a:lnTo>
                <a:pt x="175346" y="537730"/>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D15D32-165D-CF46-ADF2-2E2A6686EFB8}">
      <dsp:nvSpPr>
        <dsp:cNvPr id="0" name=""/>
        <dsp:cNvSpPr/>
      </dsp:nvSpPr>
      <dsp:spPr>
        <a:xfrm>
          <a:off x="5880685" y="586157"/>
          <a:ext cx="122742" cy="537730"/>
        </a:xfrm>
        <a:custGeom>
          <a:avLst/>
          <a:gdLst/>
          <a:ahLst/>
          <a:cxnLst/>
          <a:rect l="0" t="0" r="0" b="0"/>
          <a:pathLst>
            <a:path>
              <a:moveTo>
                <a:pt x="0" y="0"/>
              </a:moveTo>
              <a:lnTo>
                <a:pt x="0" y="537730"/>
              </a:lnTo>
              <a:lnTo>
                <a:pt x="122742" y="537730"/>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283F1F-A39B-F64F-B4C8-D056AA972F58}">
      <dsp:nvSpPr>
        <dsp:cNvPr id="0" name=""/>
        <dsp:cNvSpPr/>
      </dsp:nvSpPr>
      <dsp:spPr>
        <a:xfrm>
          <a:off x="4413615" y="2246109"/>
          <a:ext cx="175346" cy="3027657"/>
        </a:xfrm>
        <a:custGeom>
          <a:avLst/>
          <a:gdLst/>
          <a:ahLst/>
          <a:cxnLst/>
          <a:rect l="0" t="0" r="0" b="0"/>
          <a:pathLst>
            <a:path>
              <a:moveTo>
                <a:pt x="0" y="0"/>
              </a:moveTo>
              <a:lnTo>
                <a:pt x="0" y="3027657"/>
              </a:lnTo>
              <a:lnTo>
                <a:pt x="175346" y="3027657"/>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228256-F0DF-BF4E-A38E-04E93DE07E1A}">
      <dsp:nvSpPr>
        <dsp:cNvPr id="0" name=""/>
        <dsp:cNvSpPr/>
      </dsp:nvSpPr>
      <dsp:spPr>
        <a:xfrm>
          <a:off x="4413615" y="2246109"/>
          <a:ext cx="175346" cy="2197682"/>
        </a:xfrm>
        <a:custGeom>
          <a:avLst/>
          <a:gdLst/>
          <a:ahLst/>
          <a:cxnLst/>
          <a:rect l="0" t="0" r="0" b="0"/>
          <a:pathLst>
            <a:path>
              <a:moveTo>
                <a:pt x="0" y="0"/>
              </a:moveTo>
              <a:lnTo>
                <a:pt x="0" y="2197682"/>
              </a:lnTo>
              <a:lnTo>
                <a:pt x="175346" y="2197682"/>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CD8C7A-FCC0-A646-A608-CADD3191D723}">
      <dsp:nvSpPr>
        <dsp:cNvPr id="0" name=""/>
        <dsp:cNvSpPr/>
      </dsp:nvSpPr>
      <dsp:spPr>
        <a:xfrm>
          <a:off x="4413615" y="2246109"/>
          <a:ext cx="175346" cy="1367706"/>
        </a:xfrm>
        <a:custGeom>
          <a:avLst/>
          <a:gdLst/>
          <a:ahLst/>
          <a:cxnLst/>
          <a:rect l="0" t="0" r="0" b="0"/>
          <a:pathLst>
            <a:path>
              <a:moveTo>
                <a:pt x="0" y="0"/>
              </a:moveTo>
              <a:lnTo>
                <a:pt x="0" y="1367706"/>
              </a:lnTo>
              <a:lnTo>
                <a:pt x="175346" y="1367706"/>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29CD48-CFA4-7F48-A573-C2DC602F9FAA}">
      <dsp:nvSpPr>
        <dsp:cNvPr id="0" name=""/>
        <dsp:cNvSpPr/>
      </dsp:nvSpPr>
      <dsp:spPr>
        <a:xfrm>
          <a:off x="4413615" y="2246109"/>
          <a:ext cx="175346" cy="537730"/>
        </a:xfrm>
        <a:custGeom>
          <a:avLst/>
          <a:gdLst/>
          <a:ahLst/>
          <a:cxnLst/>
          <a:rect l="0" t="0" r="0" b="0"/>
          <a:pathLst>
            <a:path>
              <a:moveTo>
                <a:pt x="0" y="0"/>
              </a:moveTo>
              <a:lnTo>
                <a:pt x="0" y="537730"/>
              </a:lnTo>
              <a:lnTo>
                <a:pt x="175346" y="537730"/>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D640C9-BB82-3840-8038-6614C18BB5C1}">
      <dsp:nvSpPr>
        <dsp:cNvPr id="0" name=""/>
        <dsp:cNvSpPr/>
      </dsp:nvSpPr>
      <dsp:spPr>
        <a:xfrm>
          <a:off x="2741261" y="1303736"/>
          <a:ext cx="2139946" cy="357883"/>
        </a:xfrm>
        <a:custGeom>
          <a:avLst/>
          <a:gdLst/>
          <a:ahLst/>
          <a:cxnLst/>
          <a:rect l="0" t="0" r="0" b="0"/>
          <a:pathLst>
            <a:path>
              <a:moveTo>
                <a:pt x="0" y="0"/>
              </a:moveTo>
              <a:lnTo>
                <a:pt x="0" y="235140"/>
              </a:lnTo>
              <a:lnTo>
                <a:pt x="2139946" y="235140"/>
              </a:lnTo>
              <a:lnTo>
                <a:pt x="2139946" y="357883"/>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453358-B041-524B-BA50-4CFCC5A1D97B}">
      <dsp:nvSpPr>
        <dsp:cNvPr id="0" name=""/>
        <dsp:cNvSpPr/>
      </dsp:nvSpPr>
      <dsp:spPr>
        <a:xfrm>
          <a:off x="2999150" y="2246109"/>
          <a:ext cx="175346" cy="3027657"/>
        </a:xfrm>
        <a:custGeom>
          <a:avLst/>
          <a:gdLst/>
          <a:ahLst/>
          <a:cxnLst/>
          <a:rect l="0" t="0" r="0" b="0"/>
          <a:pathLst>
            <a:path>
              <a:moveTo>
                <a:pt x="0" y="0"/>
              </a:moveTo>
              <a:lnTo>
                <a:pt x="0" y="3027657"/>
              </a:lnTo>
              <a:lnTo>
                <a:pt x="175346" y="3027657"/>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B532BF-A278-7745-9C1B-5A99497F72D9}">
      <dsp:nvSpPr>
        <dsp:cNvPr id="0" name=""/>
        <dsp:cNvSpPr/>
      </dsp:nvSpPr>
      <dsp:spPr>
        <a:xfrm>
          <a:off x="2999150" y="2246109"/>
          <a:ext cx="175346" cy="2197682"/>
        </a:xfrm>
        <a:custGeom>
          <a:avLst/>
          <a:gdLst/>
          <a:ahLst/>
          <a:cxnLst/>
          <a:rect l="0" t="0" r="0" b="0"/>
          <a:pathLst>
            <a:path>
              <a:moveTo>
                <a:pt x="0" y="0"/>
              </a:moveTo>
              <a:lnTo>
                <a:pt x="0" y="2197682"/>
              </a:lnTo>
              <a:lnTo>
                <a:pt x="175346" y="2197682"/>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289D44-B77F-6448-A6BF-2034B2D68805}">
      <dsp:nvSpPr>
        <dsp:cNvPr id="0" name=""/>
        <dsp:cNvSpPr/>
      </dsp:nvSpPr>
      <dsp:spPr>
        <a:xfrm>
          <a:off x="2999150" y="2246109"/>
          <a:ext cx="175346" cy="1367706"/>
        </a:xfrm>
        <a:custGeom>
          <a:avLst/>
          <a:gdLst/>
          <a:ahLst/>
          <a:cxnLst/>
          <a:rect l="0" t="0" r="0" b="0"/>
          <a:pathLst>
            <a:path>
              <a:moveTo>
                <a:pt x="0" y="0"/>
              </a:moveTo>
              <a:lnTo>
                <a:pt x="0" y="1367706"/>
              </a:lnTo>
              <a:lnTo>
                <a:pt x="175346" y="1367706"/>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17153B4-D7D1-FF44-8370-89E60284A093}">
      <dsp:nvSpPr>
        <dsp:cNvPr id="0" name=""/>
        <dsp:cNvSpPr/>
      </dsp:nvSpPr>
      <dsp:spPr>
        <a:xfrm>
          <a:off x="2999150" y="2246109"/>
          <a:ext cx="175346" cy="537730"/>
        </a:xfrm>
        <a:custGeom>
          <a:avLst/>
          <a:gdLst/>
          <a:ahLst/>
          <a:cxnLst/>
          <a:rect l="0" t="0" r="0" b="0"/>
          <a:pathLst>
            <a:path>
              <a:moveTo>
                <a:pt x="0" y="0"/>
              </a:moveTo>
              <a:lnTo>
                <a:pt x="0" y="537730"/>
              </a:lnTo>
              <a:lnTo>
                <a:pt x="175346" y="537730"/>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91FDB9-DCCE-E244-80F3-EFCDD8B0E7B3}">
      <dsp:nvSpPr>
        <dsp:cNvPr id="0" name=""/>
        <dsp:cNvSpPr/>
      </dsp:nvSpPr>
      <dsp:spPr>
        <a:xfrm>
          <a:off x="2741261" y="1303736"/>
          <a:ext cx="725480" cy="357883"/>
        </a:xfrm>
        <a:custGeom>
          <a:avLst/>
          <a:gdLst/>
          <a:ahLst/>
          <a:cxnLst/>
          <a:rect l="0" t="0" r="0" b="0"/>
          <a:pathLst>
            <a:path>
              <a:moveTo>
                <a:pt x="0" y="0"/>
              </a:moveTo>
              <a:lnTo>
                <a:pt x="0" y="235140"/>
              </a:lnTo>
              <a:lnTo>
                <a:pt x="725480" y="235140"/>
              </a:lnTo>
              <a:lnTo>
                <a:pt x="725480" y="357883"/>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E8C157-8A30-7546-A466-6882B7871289}">
      <dsp:nvSpPr>
        <dsp:cNvPr id="0" name=""/>
        <dsp:cNvSpPr/>
      </dsp:nvSpPr>
      <dsp:spPr>
        <a:xfrm>
          <a:off x="1584684" y="2246109"/>
          <a:ext cx="175346" cy="2197682"/>
        </a:xfrm>
        <a:custGeom>
          <a:avLst/>
          <a:gdLst/>
          <a:ahLst/>
          <a:cxnLst/>
          <a:rect l="0" t="0" r="0" b="0"/>
          <a:pathLst>
            <a:path>
              <a:moveTo>
                <a:pt x="0" y="0"/>
              </a:moveTo>
              <a:lnTo>
                <a:pt x="0" y="2197682"/>
              </a:lnTo>
              <a:lnTo>
                <a:pt x="175346" y="2197682"/>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6C1B40-0C2A-B140-9D57-7CF438133BBF}">
      <dsp:nvSpPr>
        <dsp:cNvPr id="0" name=""/>
        <dsp:cNvSpPr/>
      </dsp:nvSpPr>
      <dsp:spPr>
        <a:xfrm>
          <a:off x="1584684" y="2246109"/>
          <a:ext cx="175346" cy="1367706"/>
        </a:xfrm>
        <a:custGeom>
          <a:avLst/>
          <a:gdLst/>
          <a:ahLst/>
          <a:cxnLst/>
          <a:rect l="0" t="0" r="0" b="0"/>
          <a:pathLst>
            <a:path>
              <a:moveTo>
                <a:pt x="0" y="0"/>
              </a:moveTo>
              <a:lnTo>
                <a:pt x="0" y="1367706"/>
              </a:lnTo>
              <a:lnTo>
                <a:pt x="175346" y="1367706"/>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F95BA9-F6AB-504E-A45F-9890ABBF879D}">
      <dsp:nvSpPr>
        <dsp:cNvPr id="0" name=""/>
        <dsp:cNvSpPr/>
      </dsp:nvSpPr>
      <dsp:spPr>
        <a:xfrm>
          <a:off x="1584684" y="2246109"/>
          <a:ext cx="175346" cy="537730"/>
        </a:xfrm>
        <a:custGeom>
          <a:avLst/>
          <a:gdLst/>
          <a:ahLst/>
          <a:cxnLst/>
          <a:rect l="0" t="0" r="0" b="0"/>
          <a:pathLst>
            <a:path>
              <a:moveTo>
                <a:pt x="0" y="0"/>
              </a:moveTo>
              <a:lnTo>
                <a:pt x="0" y="537730"/>
              </a:lnTo>
              <a:lnTo>
                <a:pt x="175346" y="537730"/>
              </a:lnTo>
            </a:path>
          </a:pathLst>
        </a:custGeom>
        <a:noFill/>
        <a:ln w="25400" cap="flat" cmpd="sng" algn="ctr">
          <a:solidFill>
            <a:schemeClr val="accent2">
              <a:tint val="5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26C33E-7E89-6A41-AB04-A3C5AAD9BE71}">
      <dsp:nvSpPr>
        <dsp:cNvPr id="0" name=""/>
        <dsp:cNvSpPr/>
      </dsp:nvSpPr>
      <dsp:spPr>
        <a:xfrm>
          <a:off x="2052276" y="1303736"/>
          <a:ext cx="688985" cy="357883"/>
        </a:xfrm>
        <a:custGeom>
          <a:avLst/>
          <a:gdLst/>
          <a:ahLst/>
          <a:cxnLst/>
          <a:rect l="0" t="0" r="0" b="0"/>
          <a:pathLst>
            <a:path>
              <a:moveTo>
                <a:pt x="688985" y="0"/>
              </a:moveTo>
              <a:lnTo>
                <a:pt x="688985" y="235140"/>
              </a:lnTo>
              <a:lnTo>
                <a:pt x="0" y="235140"/>
              </a:lnTo>
              <a:lnTo>
                <a:pt x="0" y="357883"/>
              </a:lnTo>
            </a:path>
          </a:pathLst>
        </a:custGeom>
        <a:noFill/>
        <a:ln w="25400" cap="flat" cmpd="sng" algn="ctr">
          <a:solidFill>
            <a:schemeClr val="accent2">
              <a:tint val="7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6ECD77-9366-AB4E-A1BF-CC2CAB3D510C}">
      <dsp:nvSpPr>
        <dsp:cNvPr id="0" name=""/>
        <dsp:cNvSpPr/>
      </dsp:nvSpPr>
      <dsp:spPr>
        <a:xfrm>
          <a:off x="3325751" y="586157"/>
          <a:ext cx="2554933" cy="425333"/>
        </a:xfrm>
        <a:custGeom>
          <a:avLst/>
          <a:gdLst/>
          <a:ahLst/>
          <a:cxnLst/>
          <a:rect l="0" t="0" r="0" b="0"/>
          <a:pathLst>
            <a:path>
              <a:moveTo>
                <a:pt x="2554933" y="0"/>
              </a:moveTo>
              <a:lnTo>
                <a:pt x="2554933" y="425333"/>
              </a:lnTo>
              <a:lnTo>
                <a:pt x="0" y="425333"/>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7E5743-76FC-104A-BC7F-FD9DD7DC642A}">
      <dsp:nvSpPr>
        <dsp:cNvPr id="0" name=""/>
        <dsp:cNvSpPr/>
      </dsp:nvSpPr>
      <dsp:spPr>
        <a:xfrm>
          <a:off x="5296195" y="1668"/>
          <a:ext cx="1168979" cy="584489"/>
        </a:xfrm>
        <a:prstGeom prst="rect">
          <a:avLst/>
        </a:prstGeom>
        <a:solidFill>
          <a:schemeClr val="tx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Materials</a:t>
          </a:r>
        </a:p>
      </dsp:txBody>
      <dsp:txXfrm>
        <a:off x="5296195" y="1668"/>
        <a:ext cx="1168979" cy="584489"/>
      </dsp:txXfrm>
    </dsp:sp>
    <dsp:sp modelId="{41B2C330-F353-CC4B-B408-C5AF89F3A5FC}">
      <dsp:nvSpPr>
        <dsp:cNvPr id="0" name=""/>
        <dsp:cNvSpPr/>
      </dsp:nvSpPr>
      <dsp:spPr>
        <a:xfrm>
          <a:off x="2156771" y="719246"/>
          <a:ext cx="1168979" cy="584489"/>
        </a:xfrm>
        <a:prstGeom prst="rect">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Metals &amp; Mining</a:t>
          </a:r>
        </a:p>
      </dsp:txBody>
      <dsp:txXfrm>
        <a:off x="2156771" y="719246"/>
        <a:ext cx="1168979" cy="584489"/>
      </dsp:txXfrm>
    </dsp:sp>
    <dsp:sp modelId="{34A8C15B-1D1B-A841-B099-226A9F3715A1}">
      <dsp:nvSpPr>
        <dsp:cNvPr id="0" name=""/>
        <dsp:cNvSpPr/>
      </dsp:nvSpPr>
      <dsp:spPr>
        <a:xfrm>
          <a:off x="1467786" y="1661619"/>
          <a:ext cx="1168979" cy="584489"/>
        </a:xfrm>
        <a:prstGeom prst="rect">
          <a:avLst/>
        </a:prstGeom>
        <a:solidFill>
          <a:schemeClr val="accent2">
            <a:lumMod val="40000"/>
            <a:lumOff val="60000"/>
          </a:schemeClr>
        </a:solidFill>
        <a:ln w="28575" cap="flat" cmpd="sng" algn="ctr">
          <a:solidFill>
            <a:schemeClr val="accent2">
              <a:lumMod val="50000"/>
            </a:schemeClr>
          </a:solidFill>
          <a:prstDash val="dash"/>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solidFill>
                <a:sysClr val="windowText" lastClr="000000"/>
              </a:solidFill>
            </a:rPr>
            <a:t>Precious Metals</a:t>
          </a:r>
        </a:p>
      </dsp:txBody>
      <dsp:txXfrm>
        <a:off x="1467786" y="1661619"/>
        <a:ext cx="1168979" cy="584489"/>
      </dsp:txXfrm>
    </dsp:sp>
    <dsp:sp modelId="{0F28B352-676C-F54A-9D72-BB74D12D6B66}">
      <dsp:nvSpPr>
        <dsp:cNvPr id="0" name=""/>
        <dsp:cNvSpPr/>
      </dsp:nvSpPr>
      <dsp:spPr>
        <a:xfrm>
          <a:off x="1760031" y="2491595"/>
          <a:ext cx="1168979" cy="584489"/>
        </a:xfrm>
        <a:prstGeom prst="rect">
          <a:avLst/>
        </a:prstGeom>
        <a:solidFill>
          <a:schemeClr val="accent4">
            <a:lumMod val="20000"/>
            <a:lumOff val="80000"/>
          </a:schemeClr>
        </a:solidFill>
        <a:ln w="28575" cap="flat" cmpd="sng" algn="ctr">
          <a:solidFill>
            <a:schemeClr val="accent2">
              <a:lumMod val="50000"/>
            </a:schemeClr>
          </a:solidFill>
          <a:prstDash val="dash"/>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solidFill>
                <a:sysClr val="windowText" lastClr="000000"/>
              </a:solidFill>
            </a:rPr>
            <a:t>Gold</a:t>
          </a:r>
        </a:p>
      </dsp:txBody>
      <dsp:txXfrm>
        <a:off x="1760031" y="2491595"/>
        <a:ext cx="1168979" cy="584489"/>
      </dsp:txXfrm>
    </dsp:sp>
    <dsp:sp modelId="{28993B25-DB5D-074B-A3ED-DF52D7A6E069}">
      <dsp:nvSpPr>
        <dsp:cNvPr id="0" name=""/>
        <dsp:cNvSpPr/>
      </dsp:nvSpPr>
      <dsp:spPr>
        <a:xfrm>
          <a:off x="1760031" y="3321570"/>
          <a:ext cx="1168979" cy="584489"/>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Silver</a:t>
          </a:r>
        </a:p>
      </dsp:txBody>
      <dsp:txXfrm>
        <a:off x="1760031" y="3321570"/>
        <a:ext cx="1168979" cy="584489"/>
      </dsp:txXfrm>
    </dsp:sp>
    <dsp:sp modelId="{620CD773-D141-614D-81AB-3F6C4DB46114}">
      <dsp:nvSpPr>
        <dsp:cNvPr id="0" name=""/>
        <dsp:cNvSpPr/>
      </dsp:nvSpPr>
      <dsp:spPr>
        <a:xfrm>
          <a:off x="1760031" y="4151546"/>
          <a:ext cx="1168979" cy="584489"/>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PGMs</a:t>
          </a:r>
        </a:p>
      </dsp:txBody>
      <dsp:txXfrm>
        <a:off x="1760031" y="4151546"/>
        <a:ext cx="1168979" cy="584489"/>
      </dsp:txXfrm>
    </dsp:sp>
    <dsp:sp modelId="{CD197568-1A53-FF46-93A7-A93296A4513C}">
      <dsp:nvSpPr>
        <dsp:cNvPr id="0" name=""/>
        <dsp:cNvSpPr/>
      </dsp:nvSpPr>
      <dsp:spPr>
        <a:xfrm>
          <a:off x="2882252" y="1661619"/>
          <a:ext cx="1168979" cy="584489"/>
        </a:xfrm>
        <a:prstGeom prst="rect">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Base Metals</a:t>
          </a:r>
        </a:p>
      </dsp:txBody>
      <dsp:txXfrm>
        <a:off x="2882252" y="1661619"/>
        <a:ext cx="1168979" cy="584489"/>
      </dsp:txXfrm>
    </dsp:sp>
    <dsp:sp modelId="{72AD8275-57DC-F142-81B5-24FA486F0EB9}">
      <dsp:nvSpPr>
        <dsp:cNvPr id="0" name=""/>
        <dsp:cNvSpPr/>
      </dsp:nvSpPr>
      <dsp:spPr>
        <a:xfrm>
          <a:off x="3174497" y="2491595"/>
          <a:ext cx="1168979" cy="584489"/>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Copper</a:t>
          </a:r>
        </a:p>
      </dsp:txBody>
      <dsp:txXfrm>
        <a:off x="3174497" y="2491595"/>
        <a:ext cx="1168979" cy="584489"/>
      </dsp:txXfrm>
    </dsp:sp>
    <dsp:sp modelId="{58CB8556-680C-6749-A5DB-CA799E70359D}">
      <dsp:nvSpPr>
        <dsp:cNvPr id="0" name=""/>
        <dsp:cNvSpPr/>
      </dsp:nvSpPr>
      <dsp:spPr>
        <a:xfrm>
          <a:off x="3174497" y="3321570"/>
          <a:ext cx="1168979" cy="584489"/>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Iron</a:t>
          </a:r>
        </a:p>
      </dsp:txBody>
      <dsp:txXfrm>
        <a:off x="3174497" y="3321570"/>
        <a:ext cx="1168979" cy="584489"/>
      </dsp:txXfrm>
    </dsp:sp>
    <dsp:sp modelId="{0E9444D6-8DA0-FA49-8C75-5EFDFA28D16B}">
      <dsp:nvSpPr>
        <dsp:cNvPr id="0" name=""/>
        <dsp:cNvSpPr/>
      </dsp:nvSpPr>
      <dsp:spPr>
        <a:xfrm>
          <a:off x="3174497" y="4151546"/>
          <a:ext cx="1168979" cy="584489"/>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Nickel</a:t>
          </a:r>
        </a:p>
      </dsp:txBody>
      <dsp:txXfrm>
        <a:off x="3174497" y="4151546"/>
        <a:ext cx="1168979" cy="584489"/>
      </dsp:txXfrm>
    </dsp:sp>
    <dsp:sp modelId="{1F9895B6-8367-AB49-8D35-E309EA0A3BEC}">
      <dsp:nvSpPr>
        <dsp:cNvPr id="0" name=""/>
        <dsp:cNvSpPr/>
      </dsp:nvSpPr>
      <dsp:spPr>
        <a:xfrm>
          <a:off x="3174497" y="4981522"/>
          <a:ext cx="1168979" cy="584489"/>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Zinc</a:t>
          </a:r>
        </a:p>
      </dsp:txBody>
      <dsp:txXfrm>
        <a:off x="3174497" y="4981522"/>
        <a:ext cx="1168979" cy="584489"/>
      </dsp:txXfrm>
    </dsp:sp>
    <dsp:sp modelId="{0EC3B947-4D0C-1445-94F0-F30C51508B82}">
      <dsp:nvSpPr>
        <dsp:cNvPr id="0" name=""/>
        <dsp:cNvSpPr/>
      </dsp:nvSpPr>
      <dsp:spPr>
        <a:xfrm>
          <a:off x="4296717" y="1661619"/>
          <a:ext cx="1168979" cy="584489"/>
        </a:xfrm>
        <a:prstGeom prst="rect">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Other Commodities</a:t>
          </a:r>
        </a:p>
      </dsp:txBody>
      <dsp:txXfrm>
        <a:off x="4296717" y="1661619"/>
        <a:ext cx="1168979" cy="584489"/>
      </dsp:txXfrm>
    </dsp:sp>
    <dsp:sp modelId="{A3B3CAE2-15A4-AF4C-A32F-877A6A9F840D}">
      <dsp:nvSpPr>
        <dsp:cNvPr id="0" name=""/>
        <dsp:cNvSpPr/>
      </dsp:nvSpPr>
      <dsp:spPr>
        <a:xfrm>
          <a:off x="4588962" y="2491595"/>
          <a:ext cx="1168979" cy="584489"/>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Thermal Coal</a:t>
          </a:r>
        </a:p>
      </dsp:txBody>
      <dsp:txXfrm>
        <a:off x="4588962" y="2491595"/>
        <a:ext cx="1168979" cy="584489"/>
      </dsp:txXfrm>
    </dsp:sp>
    <dsp:sp modelId="{B5415698-CD0D-AF41-9463-D3DEC2FE00A4}">
      <dsp:nvSpPr>
        <dsp:cNvPr id="0" name=""/>
        <dsp:cNvSpPr/>
      </dsp:nvSpPr>
      <dsp:spPr>
        <a:xfrm>
          <a:off x="4588962" y="3321570"/>
          <a:ext cx="1168979" cy="584489"/>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Metallurgic Coal</a:t>
          </a:r>
        </a:p>
      </dsp:txBody>
      <dsp:txXfrm>
        <a:off x="4588962" y="3321570"/>
        <a:ext cx="1168979" cy="584489"/>
      </dsp:txXfrm>
    </dsp:sp>
    <dsp:sp modelId="{9766F292-F09B-EA4D-B3CD-7D25F2DB4E69}">
      <dsp:nvSpPr>
        <dsp:cNvPr id="0" name=""/>
        <dsp:cNvSpPr/>
      </dsp:nvSpPr>
      <dsp:spPr>
        <a:xfrm>
          <a:off x="4588962" y="4151546"/>
          <a:ext cx="1168979" cy="584489"/>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Potash</a:t>
          </a:r>
        </a:p>
      </dsp:txBody>
      <dsp:txXfrm>
        <a:off x="4588962" y="4151546"/>
        <a:ext cx="1168979" cy="584489"/>
      </dsp:txXfrm>
    </dsp:sp>
    <dsp:sp modelId="{6A3E2576-E3A3-064D-833B-BCA29B09AEB5}">
      <dsp:nvSpPr>
        <dsp:cNvPr id="0" name=""/>
        <dsp:cNvSpPr/>
      </dsp:nvSpPr>
      <dsp:spPr>
        <a:xfrm>
          <a:off x="4588962" y="4981522"/>
          <a:ext cx="1168979" cy="584489"/>
        </a:xfrm>
        <a:prstGeom prst="rect">
          <a:avLst/>
        </a:prstGeom>
        <a:solidFill>
          <a:schemeClr val="bg1">
            <a:lumMod val="6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Other</a:t>
          </a:r>
        </a:p>
      </dsp:txBody>
      <dsp:txXfrm>
        <a:off x="4588962" y="4981522"/>
        <a:ext cx="1168979" cy="584489"/>
      </dsp:txXfrm>
    </dsp:sp>
    <dsp:sp modelId="{76271FDA-D08C-4748-B495-187B2B32B579}">
      <dsp:nvSpPr>
        <dsp:cNvPr id="0" name=""/>
        <dsp:cNvSpPr/>
      </dsp:nvSpPr>
      <dsp:spPr>
        <a:xfrm>
          <a:off x="6003428" y="831643"/>
          <a:ext cx="1168979" cy="584489"/>
        </a:xfrm>
        <a:prstGeom prst="rect">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Diversified Materials</a:t>
          </a:r>
        </a:p>
      </dsp:txBody>
      <dsp:txXfrm>
        <a:off x="6003428" y="831643"/>
        <a:ext cx="1168979" cy="584489"/>
      </dsp:txXfrm>
    </dsp:sp>
    <dsp:sp modelId="{A1CC1F21-C59B-7341-8D4A-7E8CC3A6984E}">
      <dsp:nvSpPr>
        <dsp:cNvPr id="0" name=""/>
        <dsp:cNvSpPr/>
      </dsp:nvSpPr>
      <dsp:spPr>
        <a:xfrm>
          <a:off x="6763265" y="1661619"/>
          <a:ext cx="1168979" cy="584489"/>
        </a:xfrm>
        <a:prstGeom prst="rect">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Forestry</a:t>
          </a:r>
        </a:p>
      </dsp:txBody>
      <dsp:txXfrm>
        <a:off x="6763265" y="1661619"/>
        <a:ext cx="1168979" cy="584489"/>
      </dsp:txXfrm>
    </dsp:sp>
    <dsp:sp modelId="{D00B7FA0-EF63-E94E-AB0F-B451ECD7CCC4}">
      <dsp:nvSpPr>
        <dsp:cNvPr id="0" name=""/>
        <dsp:cNvSpPr/>
      </dsp:nvSpPr>
      <dsp:spPr>
        <a:xfrm>
          <a:off x="6763265" y="2491595"/>
          <a:ext cx="1168979" cy="584489"/>
        </a:xfrm>
        <a:prstGeom prst="rect">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Paper Products</a:t>
          </a:r>
        </a:p>
      </dsp:txBody>
      <dsp:txXfrm>
        <a:off x="6763265" y="2491595"/>
        <a:ext cx="1168979" cy="584489"/>
      </dsp:txXfrm>
    </dsp:sp>
    <dsp:sp modelId="{D0DC16CA-E4A6-964A-9F7A-F4D8C765DDFB}">
      <dsp:nvSpPr>
        <dsp:cNvPr id="0" name=""/>
        <dsp:cNvSpPr/>
      </dsp:nvSpPr>
      <dsp:spPr>
        <a:xfrm>
          <a:off x="6763265" y="3321570"/>
          <a:ext cx="1168979" cy="584489"/>
        </a:xfrm>
        <a:prstGeom prst="rect">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Diversified Chemicals</a:t>
          </a:r>
        </a:p>
      </dsp:txBody>
      <dsp:txXfrm>
        <a:off x="6763265" y="3321570"/>
        <a:ext cx="1168979" cy="584489"/>
      </dsp:txXfrm>
    </dsp:sp>
    <dsp:sp modelId="{E23E9892-1C7C-F942-9584-BDBD25997FE4}">
      <dsp:nvSpPr>
        <dsp:cNvPr id="0" name=""/>
        <dsp:cNvSpPr/>
      </dsp:nvSpPr>
      <dsp:spPr>
        <a:xfrm>
          <a:off x="6763265" y="4151546"/>
          <a:ext cx="1168979" cy="584489"/>
        </a:xfrm>
        <a:prstGeom prst="rect">
          <a:avLst/>
        </a:prstGeom>
        <a:solidFill>
          <a:schemeClr val="accent2">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t>Agricultural products</a:t>
          </a:r>
        </a:p>
      </dsp:txBody>
      <dsp:txXfrm>
        <a:off x="6763265" y="4151546"/>
        <a:ext cx="1168979" cy="58448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3A3A37-48B9-DD02-1A4D-F746942B861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BC211663-1D89-AD5D-F35A-5D118B2E348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10B1820-02F4-4480-8692-E5F85CC81759}" type="datetimeFigureOut">
              <a:rPr lang="en-CA" smtClean="0"/>
              <a:t>2025-07-24</a:t>
            </a:fld>
            <a:endParaRPr lang="en-CA"/>
          </a:p>
        </p:txBody>
      </p:sp>
      <p:sp>
        <p:nvSpPr>
          <p:cNvPr id="4" name="Footer Placeholder 3">
            <a:extLst>
              <a:ext uri="{FF2B5EF4-FFF2-40B4-BE49-F238E27FC236}">
                <a16:creationId xmlns:a16="http://schemas.microsoft.com/office/drawing/2014/main" id="{6CA4DA4E-F87B-6E35-16B8-0A60F234AB0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E976B5F5-77DD-6163-C56C-84833FB1EF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09A33E-27E0-447D-99DE-B728693F556B}" type="slidenum">
              <a:rPr lang="en-CA" smtClean="0"/>
              <a:t>‹#›</a:t>
            </a:fld>
            <a:endParaRPr lang="en-CA"/>
          </a:p>
        </p:txBody>
      </p:sp>
    </p:spTree>
    <p:extLst>
      <p:ext uri="{BB962C8B-B14F-4D97-AF65-F5344CB8AC3E}">
        <p14:creationId xmlns:p14="http://schemas.microsoft.com/office/powerpoint/2010/main" val="371645881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16T20:43:25.25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5736 0,'-87'15,"-1"0,-5-3,1-1,7 0,0-2,-5-2,1-4,11-2,1-2,1 1,2 0,15 0,4 0,-27 0,19 0,35 0,-4 0,17 0,-2 0,-2 0,-7 4,-2-3,-10 2,9-3,-21 0,9 0,-25 0,28 0,-11 0,35 0,-9 0,12 0,-15 0,15 0,-15 0,6 0,-17 0,8 0,-34 0,37 0,-35 0,13 0,4 0,-31 0,43 0,-31 0,35 0,-4 0,-5 0,21 0,-14 0,12 0,-1 0,2 0,-6 0,13 0,-14 0,2 4,2-3,2 3,1-4,-2 7,-1-5,0 8,2-9,5 1,-11-2,11 0,-11 0,11 0,-5 0,2 0,-3 0,-6 0,0 0,-13 0,-3 0,-13 0,19 0,-13 6,25-4,-15 4,13-3,6-2,-5 3,11-1,-11 1,11-1,-11 1,5-4,-19 0,9 0,-8 0,-1 0,-3 0,6 0,-2 0,6 0,8 0,-13 0,17 0,-19 0,-16 0,-3 0,-21 0,8 0,-12 0,13 0,15 0,16 0,13 0,0 0,-1 0,1 0,-13 0,10 0,-23 0,23 0,-23 0,10 0,6 0,-1 0,17 0,-7 0,10 0,-7 4,12-3,-13 3,11-4,-23 0,19 0,-32 0,27 0,-16 0,13 3,-13-2,16 3,-9-2,14-1,-3 2,4-3,-20 0,22 0,-22 0,25 0,-6 0,2 0,2 0,-11 0,11 0,-5 0,-7 0,13 0,-11 0,10 0,-6 0,2 0,-11 0,19 0,-13 0,10 0,-3 0,-7 0,11 0,-8 0,4 0,2 0,-7 0,7 0,-4 0,0 0,4 2,-1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16T20:43:45.94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2931 1,'-60'0,"14"0,-4 0,9 0,6 0,-14 0,14 0,-31 0,28 0,-36 0,48 0,-37 0,35 0,-23 0,29 0,-15 0,27 0,-13 0,12 0,-13 0,11 0,-5 0,-1 0,8 0,-16 0,15 0,-5 0,0 0,6 0,-9 0,2 0,5 0,-8 0,11 0,-10 0,6 2,-1-1,0 9,9 8,1-3,5 7,0-8,0 4,0-2,0 1,0-3,0 1,0 2,-4 6,0-9,0 6,-1-6,2-2,-3 5,10-3,39 13,-21-15,34 5,-40-10,9-1,-6 2,5-4,-13-4,12 0,-7 0,22 0,3 0,12 0,-12 0,10 0,-23 0,4 0,-17 0,2 0,-7 0,13 0,-4 0,-1 0,18 0,-20 0,21 0,-25 0,12 0,-11 0,23 0,-1 0,0 0,1 0,-23 0,5 0,1 0,-8 0,12-3,-12 3,8-3,-5 3,1 0,2 0,-3 0,6 0,-7 0,8-2,-9 1,6-2,-2 1,-4 1,7-7,-6 4,1-4,3 5,-6-2,9 1,16-11,-16 10,21-11,-31 12,5 0,-67 1,29 3,-59 0,28 15,-2-6,-23 7,22-10,4-2,2-3,-3 10,-2-9,-23 20,10-19,-1 12,17-15,15 0,19 0,-5 0,11 0,-11 0,-8 0,10 0,-6 0,-2 0,11 0,-13 0,17 0,-2 0,6 0,-9 0,2 0,5 0,-8 0,11 0,-10 0,5 0,0 0,-1 0,1 2,2 9,5 4,3 6,4-4,-2-3,0 6,-1-6,-3 3,-4-3,1-5,-4 5,0 0,4-4,-6 3,6-6,-6-2,1-2,0-1,-2-1,2 2,0-3,-2 0,0 0,2 0,-11 0,15 0,-11 0,7 5,2-4,-6 4,4-2,2-3,-8 3,8-1,-2-1,-3 1,5-2,-11 4,11-3,-10 10,15-9,-9 8,1-9,3 1,-10-2,9 3,-1-2,-1 1,0 2,0-3,-10 3,9-1,-2 1,-1 0,4-1,3-3,-7 2,8-1,-3 1,-10 1,10-2,-14 1,19-2,-7 0,1 0,-5 0,3 0,-1 0,4 0,-6 0,2 0,-1 0,8 0,-8 0,9 0,-12 0,11 0,-3 0,-7 0,11 0,-7 0,3 0,-6 0,4 0,0 0,3 0,-8 0,4 0,-2 0,6 0,3 0,-9 0,2 0,5 0,-14 0,18 0,-11 0,5 0,5 0,-11 0,0 0,8 0,-7-5,8 4,-5-5,-1 4,0 1,4-1,-6-2,9 3,-12-3,11 2,-3 1,-7-2,11 3,-10-5,9 4,-6-4</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16T20:43:54.16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2928 285,'-54'1,"0"1,-6 0,0-1,-2-5,-2-1,-16-1,-4 0,0-4,-1-1,-6 1,-1-1,2-4,1-1,11 5,2-1,0-3,1 1,11 8,2 1,7-3,0 0,-1 3,5 0,-9-8,3 3,33 7,5-1,-6 3,-13-3,9 0,-21 4,21-4,-21 4,22 0,-36-8,33 7,-20-14,13 13,-3-12,7 13,-15-5,26 2,-15 3,13-6,8 6,-6-3,15 4,-14 0,9 0,-4 0,0 0,4 0,-3 0,1 0,-3 2,1 2,5 1,-8 2,9-1,-6-1,2 0,3 0,-13 3,13-2,-8-2,7-2,0 2,-10-1,8-1,0-2,7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16T20:44:16.902"/>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1943 0,'-85'10,"0"-3,-10-7,41 0,-2 0,-6 0,-2 0,-11 0,-1 0,5 0,1 0,0 0,1 0,1 0,1 0,9 0,3 0,-43 0,32 0,16 0,21 0,-9 0,13 0,6 0,-18 0,3 0,-20 0,13 0,-10 0,10 0,7 0,-3 0,24 0,-11 0,14 0,-10 3,8-2,-3 1,1-2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7-16T20:44:19.886"/>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1361 1,'-74'0,"16"0,-5 0,19 0,-22 0,31 0,-14 0,14 0,0 0,-1 0,4 0,10 0,-15 0,24 0,-23 0,20 0,-21 0,5 0,10 0,-14 0,23 0,-11 3,13-2,-6 3,0 1,-2-4,0 5,0-6,9 2,-7-1,-3 4,4-5,-1 3,1-3,-3 0,3 0,-6 3,12-3,-11 3,8-3,-13 3,15 1,-7 0,2-1,5-1,-11-1,7 2,3-3,-7 0,4 0,-3 2,-2-1,6 4,-1-5,1 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6DED90AF-B7D3-4147-B9C4-3DCC18270383}" type="datetimeFigureOut">
              <a:rPr lang="en-CA" smtClean="0"/>
              <a:t>2025-07-24</a:t>
            </a:fld>
            <a:endParaRPr lang="en-CA"/>
          </a:p>
        </p:txBody>
      </p:sp>
      <p:sp>
        <p:nvSpPr>
          <p:cNvPr id="4" name="Slide Image Placeholder 3"/>
          <p:cNvSpPr>
            <a:spLocks noGrp="1" noRot="1" noChangeAspect="1"/>
          </p:cNvSpPr>
          <p:nvPr>
            <p:ph type="sldImg" idx="2"/>
          </p:nvPr>
        </p:nvSpPr>
        <p:spPr>
          <a:xfrm>
            <a:off x="1314450" y="1279525"/>
            <a:ext cx="4470400" cy="34544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16B53923-3844-4F7A-8CD4-A185379AFA29}" type="slidenum">
              <a:rPr lang="en-CA" smtClean="0"/>
              <a:t>‹#›</a:t>
            </a:fld>
            <a:endParaRPr lang="en-CA"/>
          </a:p>
        </p:txBody>
      </p:sp>
    </p:spTree>
    <p:extLst>
      <p:ext uri="{BB962C8B-B14F-4D97-AF65-F5344CB8AC3E}">
        <p14:creationId xmlns:p14="http://schemas.microsoft.com/office/powerpoint/2010/main" val="3302594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t>
            </a:r>
            <a:endParaRPr lang="en-CA"/>
          </a:p>
        </p:txBody>
      </p:sp>
      <p:sp>
        <p:nvSpPr>
          <p:cNvPr id="4" name="Slide Number Placeholder 3"/>
          <p:cNvSpPr>
            <a:spLocks noGrp="1"/>
          </p:cNvSpPr>
          <p:nvPr>
            <p:ph type="sldNum" sz="quarter" idx="5"/>
          </p:nvPr>
        </p:nvSpPr>
        <p:spPr/>
        <p:txBody>
          <a:bodyPr/>
          <a:lstStyle/>
          <a:p>
            <a:fld id="{16B53923-3844-4F7A-8CD4-A185379AFA29}" type="slidenum">
              <a:rPr lang="en-CA" smtClean="0"/>
              <a:t>16</a:t>
            </a:fld>
            <a:endParaRPr lang="en-CA"/>
          </a:p>
        </p:txBody>
      </p:sp>
    </p:spTree>
    <p:extLst>
      <p:ext uri="{BB962C8B-B14F-4D97-AF65-F5344CB8AC3E}">
        <p14:creationId xmlns:p14="http://schemas.microsoft.com/office/powerpoint/2010/main" val="1483103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2DA89B4F-81D3-822C-D319-7A69E8265D83}"/>
              </a:ext>
            </a:extLst>
          </p:cNvPr>
          <p:cNvSpPr>
            <a:spLocks noGrp="1"/>
          </p:cNvSpPr>
          <p:nvPr>
            <p:ph sz="quarter" idx="14"/>
          </p:nvPr>
        </p:nvSpPr>
        <p:spPr>
          <a:xfrm>
            <a:off x="331217" y="1603482"/>
            <a:ext cx="9400032" cy="4799403"/>
          </a:xfrm>
        </p:spPr>
        <p:txBody>
          <a:bodyPr/>
          <a:lstStyle>
            <a:lvl1pPr marL="0" indent="0">
              <a:buClr>
                <a:schemeClr val="accent2">
                  <a:lumMod val="50000"/>
                </a:schemeClr>
              </a:buClr>
              <a:buNone/>
              <a:defRPr/>
            </a:lvl1pPr>
          </a:lstStyle>
          <a:p>
            <a:pPr marL="285750" indent="-285750">
              <a:buAutoNum type="romanUcPeriod"/>
            </a:pPr>
            <a:endParaRPr lang="en-US" sz="1400"/>
          </a:p>
        </p:txBody>
      </p:sp>
      <p:sp>
        <p:nvSpPr>
          <p:cNvPr id="10" name="Title 11">
            <a:extLst>
              <a:ext uri="{FF2B5EF4-FFF2-40B4-BE49-F238E27FC236}">
                <a16:creationId xmlns:a16="http://schemas.microsoft.com/office/drawing/2014/main" id="{3C500A92-A896-B23B-B82F-76ADA72891D8}"/>
              </a:ext>
            </a:extLst>
          </p:cNvPr>
          <p:cNvSpPr>
            <a:spLocks noGrp="1"/>
          </p:cNvSpPr>
          <p:nvPr>
            <p:ph type="title"/>
          </p:nvPr>
        </p:nvSpPr>
        <p:spPr>
          <a:xfrm>
            <a:off x="327151" y="1166661"/>
            <a:ext cx="9400032" cy="320040"/>
          </a:xfrm>
        </p:spPr>
        <p:txBody>
          <a:bodyPr vert="horz" wrap="square" lIns="0" tIns="0" rIns="0" bIns="0" rtlCol="0" anchor="b">
            <a:noAutofit/>
          </a:bodyPr>
          <a:lstStyle>
            <a:lvl1pPr>
              <a:defRPr lang="en-CA">
                <a:solidFill>
                  <a:schemeClr val="accent2">
                    <a:lumMod val="50000"/>
                  </a:schemeClr>
                </a:solidFill>
                <a:latin typeface="+mj-lt"/>
              </a:defRPr>
            </a:lvl1pPr>
          </a:lstStyle>
          <a:p>
            <a:pPr lvl="0"/>
            <a:r>
              <a:rPr lang="en-CA" sz="2400"/>
              <a:t>Table of Contents</a:t>
            </a:r>
          </a:p>
        </p:txBody>
      </p:sp>
      <p:sp>
        <p:nvSpPr>
          <p:cNvPr id="2" name="Footer Placeholder 4">
            <a:extLst>
              <a:ext uri="{FF2B5EF4-FFF2-40B4-BE49-F238E27FC236}">
                <a16:creationId xmlns:a16="http://schemas.microsoft.com/office/drawing/2014/main" id="{64E12443-D890-E166-5378-E51B600335E8}"/>
              </a:ext>
            </a:extLst>
          </p:cNvPr>
          <p:cNvSpPr>
            <a:spLocks noGrp="1"/>
          </p:cNvSpPr>
          <p:nvPr>
            <p:ph type="ftr" sz="quarter" idx="3"/>
          </p:nvPr>
        </p:nvSpPr>
        <p:spPr>
          <a:xfrm>
            <a:off x="327151" y="7035954"/>
            <a:ext cx="6400800" cy="414338"/>
          </a:xfrm>
          <a:prstGeom prst="rect">
            <a:avLst/>
          </a:prstGeom>
        </p:spPr>
        <p:txBody>
          <a:bodyPr vert="horz" lIns="0" tIns="45720" rIns="0" bIns="45720" rtlCol="0" anchor="t"/>
          <a:lstStyle>
            <a:lvl1pPr algn="l">
              <a:defRPr sz="700">
                <a:solidFill>
                  <a:schemeClr val="tx1"/>
                </a:solidFill>
                <a:latin typeface="+mn-lt"/>
                <a:cs typeface="Goldman Sans" panose="020B0603020203020204" pitchFamily="34" charset="0"/>
              </a:defRPr>
            </a:lvl1pPr>
          </a:lstStyle>
          <a:p>
            <a:endParaRPr lang="en-CA"/>
          </a:p>
        </p:txBody>
      </p:sp>
    </p:spTree>
    <p:extLst>
      <p:ext uri="{BB962C8B-B14F-4D97-AF65-F5344CB8AC3E}">
        <p14:creationId xmlns:p14="http://schemas.microsoft.com/office/powerpoint/2010/main" val="377320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ext Placeholder 9"/>
          <p:cNvSpPr>
            <a:spLocks noGrp="1"/>
          </p:cNvSpPr>
          <p:nvPr>
            <p:ph type="body" sz="quarter" idx="12" hasCustomPrompt="1"/>
          </p:nvPr>
        </p:nvSpPr>
        <p:spPr>
          <a:xfrm>
            <a:off x="331217" y="866999"/>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1200" b="0" i="0" kern="0" baseline="0" dirty="0">
                <a:solidFill>
                  <a:schemeClr val="tx1"/>
                </a:solidFill>
                <a:ea typeface="+mj-ea"/>
                <a:cs typeface="+mj-cs"/>
              </a:defRPr>
            </a:lvl1pPr>
          </a:lstStyle>
          <a:p>
            <a:pPr lvl="0" defTabSz="1019175">
              <a:lnSpc>
                <a:spcPct val="100000"/>
              </a:lnSpc>
              <a:spcBef>
                <a:spcPct val="0"/>
              </a:spcBef>
            </a:pPr>
            <a:r>
              <a:rPr lang="en-US" sz="1200" i="1" kern="0"/>
              <a:t>Sub-title and Scenarios</a:t>
            </a:r>
            <a:endParaRPr lang="en-CA" sz="1200" i="1" kern="0"/>
          </a:p>
        </p:txBody>
      </p:sp>
      <p:sp>
        <p:nvSpPr>
          <p:cNvPr id="7" name="Footer Placeholder 6"/>
          <p:cNvSpPr>
            <a:spLocks noGrp="1"/>
          </p:cNvSpPr>
          <p:nvPr>
            <p:ph type="ftr" sz="quarter" idx="13"/>
          </p:nvPr>
        </p:nvSpPr>
        <p:spPr/>
        <p:txBody>
          <a:bodyPr/>
          <a:lstStyle/>
          <a:p>
            <a:endParaRPr lang="en-CA"/>
          </a:p>
        </p:txBody>
      </p:sp>
      <p:sp>
        <p:nvSpPr>
          <p:cNvPr id="9" name="Text Placeholder 5"/>
          <p:cNvSpPr>
            <a:spLocks noGrp="1"/>
          </p:cNvSpPr>
          <p:nvPr>
            <p:ph type="body" sz="quarter" idx="10" hasCustomPrompt="1"/>
          </p:nvPr>
        </p:nvSpPr>
        <p:spPr>
          <a:xfrm>
            <a:off x="5121212" y="302161"/>
            <a:ext cx="4608576" cy="128016"/>
          </a:xfrm>
          <a:noFill/>
        </p:spPr>
        <p:txBody>
          <a:bodyPr wrap="square" lIns="0" tIns="0" rIns="0" bIns="0" anchor="ctr">
            <a:noAutofit/>
          </a:bodyPr>
          <a:lstStyle>
            <a:lvl1pPr marL="0" indent="0" algn="r">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stStyle>
          <a:p>
            <a:pPr lvl="0" fontAlgn="auto">
              <a:spcBef>
                <a:spcPts val="0"/>
              </a:spcBef>
              <a:spcAft>
                <a:spcPts val="0"/>
              </a:spcAft>
            </a:pPr>
            <a:r>
              <a:rPr lang="en-US"/>
              <a:t>Section Title</a:t>
            </a:r>
          </a:p>
        </p:txBody>
      </p:sp>
      <p:sp>
        <p:nvSpPr>
          <p:cNvPr id="6" name="Content Placeholder 5"/>
          <p:cNvSpPr>
            <a:spLocks noGrp="1"/>
          </p:cNvSpPr>
          <p:nvPr>
            <p:ph sz="quarter" idx="14"/>
          </p:nvPr>
        </p:nvSpPr>
        <p:spPr>
          <a:xfrm>
            <a:off x="331217" y="1053646"/>
            <a:ext cx="9400032" cy="53492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defRPr lang="en-US"/>
            </a:lvl1pPr>
            <a:lvl2pPr>
              <a:defRPr lang="en-US"/>
            </a:lvl2pPr>
            <a:lvl3pPr>
              <a:defRPr lang="en-US"/>
            </a:lvl3pPr>
            <a:lvl4pPr>
              <a:defRPr lang="en-US"/>
            </a:lvl4pPr>
            <a:lvl5pPr>
              <a:defRPr lang="en-CA"/>
            </a:lvl5pPr>
          </a:lstStyle>
          <a:p>
            <a:pPr lvl="0">
              <a:buClr>
                <a:schemeClr val="accent2">
                  <a:lumMod val="50000"/>
                </a:schemeClr>
              </a:buClr>
            </a:pPr>
            <a:r>
              <a:rPr lang="en-US"/>
              <a:t>Click to edit Master text styles</a:t>
            </a:r>
          </a:p>
          <a:p>
            <a:pPr lvl="1">
              <a:buClr>
                <a:schemeClr val="accent2">
                  <a:lumMod val="50000"/>
                </a:schemeClr>
              </a:buClr>
            </a:pPr>
            <a:r>
              <a:rPr lang="en-US"/>
              <a:t>Second level</a:t>
            </a:r>
          </a:p>
          <a:p>
            <a:pPr lvl="2">
              <a:buClr>
                <a:schemeClr val="accent2">
                  <a:lumMod val="50000"/>
                </a:schemeClr>
              </a:buClr>
            </a:pPr>
            <a:r>
              <a:rPr lang="en-US"/>
              <a:t>Third level</a:t>
            </a:r>
          </a:p>
          <a:p>
            <a:pPr lvl="3">
              <a:buClr>
                <a:schemeClr val="accent2">
                  <a:lumMod val="50000"/>
                </a:schemeClr>
              </a:buClr>
            </a:pPr>
            <a:r>
              <a:rPr lang="en-US"/>
              <a:t>Fourth level</a:t>
            </a:r>
          </a:p>
          <a:p>
            <a:pPr lvl="4">
              <a:buClr>
                <a:schemeClr val="accent2">
                  <a:lumMod val="50000"/>
                </a:schemeClr>
              </a:buClr>
            </a:pPr>
            <a:r>
              <a:rPr lang="en-US"/>
              <a:t>Fifth level</a:t>
            </a:r>
            <a:endParaRPr lang="en-CA"/>
          </a:p>
        </p:txBody>
      </p:sp>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1486923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0" name="Text Placeholder 9"/>
          <p:cNvSpPr>
            <a:spLocks noGrp="1"/>
          </p:cNvSpPr>
          <p:nvPr>
            <p:ph type="body" sz="quarter" idx="12" hasCustomPrompt="1"/>
          </p:nvPr>
        </p:nvSpPr>
        <p:spPr>
          <a:xfrm>
            <a:off x="331787" y="866851"/>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1200" b="0" i="1" kern="0" dirty="0">
                <a:solidFill>
                  <a:schemeClr val="tx1"/>
                </a:solidFill>
                <a:ea typeface="+mj-ea"/>
                <a:cs typeface="+mj-cs"/>
              </a:defRPr>
            </a:lvl1pPr>
          </a:lstStyle>
          <a:p>
            <a:pPr lvl="0" defTabSz="1019175">
              <a:lnSpc>
                <a:spcPct val="100000"/>
              </a:lnSpc>
              <a:spcBef>
                <a:spcPct val="0"/>
              </a:spcBef>
            </a:pPr>
            <a:r>
              <a:rPr lang="en-US" sz="1200" i="1" kern="0"/>
              <a:t>Sub-title and Scenarios</a:t>
            </a:r>
            <a:endParaRPr lang="en-CA" sz="1200" i="1" kern="0"/>
          </a:p>
        </p:txBody>
      </p:sp>
      <p:sp>
        <p:nvSpPr>
          <p:cNvPr id="4" name="Footer Placeholder 3"/>
          <p:cNvSpPr>
            <a:spLocks noGrp="1"/>
          </p:cNvSpPr>
          <p:nvPr>
            <p:ph type="ftr" sz="quarter" idx="13"/>
          </p:nvPr>
        </p:nvSpPr>
        <p:spPr/>
        <p:txBody>
          <a:bodyPr/>
          <a:lstStyle/>
          <a:p>
            <a:endParaRPr lang="en-CA"/>
          </a:p>
        </p:txBody>
      </p:sp>
      <p:sp>
        <p:nvSpPr>
          <p:cNvPr id="12" name="Text Placeholder 5"/>
          <p:cNvSpPr>
            <a:spLocks noGrp="1"/>
          </p:cNvSpPr>
          <p:nvPr>
            <p:ph type="body" sz="quarter" idx="10" hasCustomPrompt="1"/>
          </p:nvPr>
        </p:nvSpPr>
        <p:spPr>
          <a:xfrm>
            <a:off x="5121212" y="302161"/>
            <a:ext cx="4608576" cy="128016"/>
          </a:xfrm>
          <a:noFill/>
        </p:spPr>
        <p:txBody>
          <a:bodyPr wrap="square" lIns="0" tIns="0" rIns="0" bIns="0" anchor="ctr">
            <a:noAutofit/>
          </a:bodyPr>
          <a:lstStyle>
            <a:lvl1pPr marL="0" indent="0" algn="r">
              <a:buNone/>
              <a:defRPr lang="en-US" sz="800" kern="0" cap="all" baseline="0" dirty="0">
                <a:solidFill>
                  <a:schemeClr val="tx1"/>
                </a:solidFill>
                <a:latin typeface="Times New Roman" panose="02020603050405020304" pitchFamily="18" charset="0"/>
                <a:ea typeface="LF_Kai" pitchFamily="2" charset="-122"/>
                <a:cs typeface="Times New Roman" panose="02020603050405020304" pitchFamily="18" charset="0"/>
              </a:defRPr>
            </a:lvl1pPr>
          </a:lstStyle>
          <a:p>
            <a:pPr lvl="0" fontAlgn="auto">
              <a:spcBef>
                <a:spcPts val="0"/>
              </a:spcBef>
              <a:spcAft>
                <a:spcPts val="0"/>
              </a:spcAft>
            </a:pPr>
            <a:r>
              <a:rPr lang="en-US"/>
              <a:t>Section Title</a:t>
            </a:r>
          </a:p>
        </p:txBody>
      </p:sp>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395430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Do not remove" hidden="1">
            <a:extLst>
              <a:ext uri="{FF2B5EF4-FFF2-40B4-BE49-F238E27FC236}">
                <a16:creationId xmlns:a16="http://schemas.microsoft.com/office/drawing/2014/main" id="{E566A7ED-1544-B548-755A-F7C2BFB7C618}"/>
              </a:ext>
            </a:extLst>
          </p:cNvPr>
          <p:cNvSpPr/>
          <p:nvPr userDrawn="1">
            <p:custDataLst>
              <p:tags r:id="rId1"/>
            </p:custDataLst>
          </p:nvPr>
        </p:nvSpPr>
        <p:spPr bwMode="auto">
          <a:xfrm>
            <a:off x="0" y="0"/>
            <a:ext cx="12700" cy="12700"/>
          </a:xfrm>
          <a:prstGeom prst="octagon">
            <a:avLst/>
          </a:prstGeom>
          <a:no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7" name="Footer Placeholder 6"/>
          <p:cNvSpPr>
            <a:spLocks noGrp="1"/>
          </p:cNvSpPr>
          <p:nvPr>
            <p:ph type="ftr" sz="quarter" idx="13"/>
          </p:nvPr>
        </p:nvSpPr>
        <p:spPr>
          <a:xfrm>
            <a:off x="331787" y="7035954"/>
            <a:ext cx="6400800" cy="414338"/>
          </a:xfrm>
        </p:spPr>
        <p:txBody>
          <a:bodyPr/>
          <a:lstStyle>
            <a:lvl1pPr>
              <a:defRPr sz="700">
                <a:latin typeface="+mn-lt"/>
                <a:cs typeface="Goldman Sans" panose="020B0603020203020204" pitchFamily="34" charset="0"/>
              </a:defRPr>
            </a:lvl1pPr>
          </a:lstStyle>
          <a:p>
            <a:endParaRPr lang="en-CA"/>
          </a:p>
        </p:txBody>
      </p:sp>
      <p:sp>
        <p:nvSpPr>
          <p:cNvPr id="6" name="Content Placeholder 5"/>
          <p:cNvSpPr>
            <a:spLocks noGrp="1"/>
          </p:cNvSpPr>
          <p:nvPr>
            <p:ph sz="quarter" idx="14"/>
          </p:nvPr>
        </p:nvSpPr>
        <p:spPr>
          <a:xfrm>
            <a:off x="331217" y="1053646"/>
            <a:ext cx="9400032" cy="5349240"/>
          </a:xfrm>
        </p:spPr>
        <p:txBody>
          <a:bodyPr/>
          <a:lstStyle>
            <a:lvl1pPr>
              <a:buClr>
                <a:schemeClr val="accent2">
                  <a:lumMod val="50000"/>
                </a:schemeClr>
              </a:buClr>
              <a:defRPr>
                <a:latin typeface="+mn-lt"/>
                <a:cs typeface="Goldman Sans" panose="020B0603020203020204" pitchFamily="34" charset="0"/>
              </a:defRPr>
            </a:lvl1pPr>
            <a:lvl2pPr>
              <a:buClr>
                <a:schemeClr val="accent2">
                  <a:lumMod val="50000"/>
                </a:schemeClr>
              </a:buClr>
              <a:defRPr>
                <a:latin typeface="+mn-lt"/>
                <a:cs typeface="Goldman Sans" panose="020B0603020203020204" pitchFamily="34" charset="0"/>
              </a:defRPr>
            </a:lvl2pPr>
            <a:lvl3pPr>
              <a:buClr>
                <a:schemeClr val="accent2">
                  <a:lumMod val="50000"/>
                </a:schemeClr>
              </a:buClr>
              <a:defRPr>
                <a:latin typeface="+mn-lt"/>
                <a:cs typeface="Goldman Sans" panose="020B0603020203020204" pitchFamily="34" charset="0"/>
              </a:defRPr>
            </a:lvl3pPr>
            <a:lvl4pPr>
              <a:buClr>
                <a:schemeClr val="accent2">
                  <a:lumMod val="50000"/>
                </a:schemeClr>
              </a:buClr>
              <a:defRPr>
                <a:latin typeface="+mn-lt"/>
                <a:cs typeface="Goldman Sans" panose="020B0603020203020204" pitchFamily="34" charset="0"/>
              </a:defRPr>
            </a:lvl4pPr>
            <a:lvl5pPr>
              <a:buClr>
                <a:schemeClr val="accent2">
                  <a:lumMod val="50000"/>
                </a:schemeClr>
              </a:buClr>
              <a:defRPr>
                <a:latin typeface="+mn-lt"/>
                <a:cs typeface="Goldman Sans" panose="020B06030202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p:cNvSpPr>
            <a:spLocks noGrp="1"/>
          </p:cNvSpPr>
          <p:nvPr>
            <p:ph type="title"/>
          </p:nvPr>
        </p:nvSpPr>
        <p:spPr>
          <a:xfrm>
            <a:off x="331787" y="546288"/>
            <a:ext cx="9400032" cy="320040"/>
          </a:xfrm>
        </p:spPr>
        <p:txBody>
          <a:bodyPr vert="horz" wrap="square" lIns="0" tIns="0" rIns="0" bIns="0" rtlCol="0" anchor="b">
            <a:noAutofit/>
          </a:bodyPr>
          <a:lstStyle>
            <a:lvl1pPr>
              <a:defRPr lang="en-CA">
                <a:solidFill>
                  <a:schemeClr val="accent2">
                    <a:lumMod val="50000"/>
                  </a:schemeClr>
                </a:solidFill>
                <a:latin typeface="+mj-lt"/>
              </a:defRPr>
            </a:lvl1pPr>
          </a:lstStyle>
          <a:p>
            <a:pPr lvl="0"/>
            <a:r>
              <a:rPr lang="en-US"/>
              <a:t>Click to edit Master title style</a:t>
            </a:r>
            <a:endParaRPr lang="en-CA"/>
          </a:p>
        </p:txBody>
      </p:sp>
      <p:sp>
        <p:nvSpPr>
          <p:cNvPr id="4" name="Text Placeholder 9">
            <a:extLst>
              <a:ext uri="{FF2B5EF4-FFF2-40B4-BE49-F238E27FC236}">
                <a16:creationId xmlns:a16="http://schemas.microsoft.com/office/drawing/2014/main" id="{640CCC7A-288F-F82C-AE1D-769107773F57}"/>
              </a:ext>
            </a:extLst>
          </p:cNvPr>
          <p:cNvSpPr>
            <a:spLocks noGrp="1"/>
          </p:cNvSpPr>
          <p:nvPr>
            <p:ph type="body" sz="quarter" idx="12" hasCustomPrompt="1"/>
          </p:nvPr>
        </p:nvSpPr>
        <p:spPr>
          <a:xfrm>
            <a:off x="331787" y="866851"/>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1200" b="0" i="1" kern="0" dirty="0">
                <a:solidFill>
                  <a:srgbClr val="54585A"/>
                </a:solidFill>
                <a:latin typeface="+mn-lt"/>
                <a:ea typeface="+mj-ea"/>
                <a:cs typeface="Goldman Sans" panose="020B0603020203020204" pitchFamily="34" charset="0"/>
              </a:defRPr>
            </a:lvl1pPr>
          </a:lstStyle>
          <a:p>
            <a:pPr lvl="0" defTabSz="1019175">
              <a:lnSpc>
                <a:spcPct val="100000"/>
              </a:lnSpc>
              <a:spcBef>
                <a:spcPct val="0"/>
              </a:spcBef>
            </a:pPr>
            <a:r>
              <a:rPr lang="en-US" sz="1200" i="1" kern="0"/>
              <a:t>Sub-title and Scenarios</a:t>
            </a:r>
            <a:endParaRPr lang="en-CA" sz="1200" i="1" kern="0"/>
          </a:p>
        </p:txBody>
      </p:sp>
    </p:spTree>
    <p:extLst>
      <p:ext uri="{BB962C8B-B14F-4D97-AF65-F5344CB8AC3E}">
        <p14:creationId xmlns:p14="http://schemas.microsoft.com/office/powerpoint/2010/main" val="1027983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Content Placeholder 5"/>
          <p:cNvSpPr>
            <a:spLocks noGrp="1"/>
          </p:cNvSpPr>
          <p:nvPr>
            <p:ph sz="quarter" idx="14"/>
          </p:nvPr>
        </p:nvSpPr>
        <p:spPr>
          <a:xfrm>
            <a:off x="331218" y="1406878"/>
            <a:ext cx="9400032" cy="549867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defRPr lang="en-US" dirty="0"/>
            </a:lvl1pPr>
            <a:lvl2pPr>
              <a:defRPr lang="en-US" dirty="0"/>
            </a:lvl2pPr>
            <a:lvl3pPr>
              <a:defRPr lang="en-US" dirty="0"/>
            </a:lvl3pPr>
            <a:lvl4pPr>
              <a:defRPr lang="en-US" dirty="0"/>
            </a:lvl4pPr>
            <a:lvl5pPr>
              <a:defRPr lang="en-CA" dirty="0"/>
            </a:lvl5pPr>
          </a:lstStyle>
          <a:p>
            <a:pPr lvl="0">
              <a:buClr>
                <a:schemeClr val="accent2">
                  <a:lumMod val="50000"/>
                </a:schemeClr>
              </a:buClr>
            </a:pPr>
            <a:r>
              <a:rPr lang="en-US"/>
              <a:t>Click to edit Master text styles</a:t>
            </a:r>
          </a:p>
          <a:p>
            <a:pPr lvl="1">
              <a:buClr>
                <a:schemeClr val="accent2">
                  <a:lumMod val="50000"/>
                </a:schemeClr>
              </a:buClr>
            </a:pPr>
            <a:r>
              <a:rPr lang="en-US"/>
              <a:t>Second level</a:t>
            </a:r>
          </a:p>
          <a:p>
            <a:pPr lvl="2">
              <a:buClr>
                <a:schemeClr val="accent2">
                  <a:lumMod val="50000"/>
                </a:schemeClr>
              </a:buClr>
            </a:pPr>
            <a:r>
              <a:rPr lang="en-US"/>
              <a:t>Third level</a:t>
            </a:r>
          </a:p>
          <a:p>
            <a:pPr lvl="3">
              <a:buClr>
                <a:schemeClr val="accent2">
                  <a:lumMod val="50000"/>
                </a:schemeClr>
              </a:buClr>
            </a:pPr>
            <a:r>
              <a:rPr lang="en-US"/>
              <a:t>Fourth level</a:t>
            </a:r>
          </a:p>
          <a:p>
            <a:pPr lvl="4">
              <a:buClr>
                <a:schemeClr val="accent2">
                  <a:lumMod val="50000"/>
                </a:schemeClr>
              </a:buClr>
            </a:pPr>
            <a:r>
              <a:rPr lang="en-US"/>
              <a:t>Fifth level</a:t>
            </a:r>
            <a:endParaRPr lang="en-CA"/>
          </a:p>
        </p:txBody>
      </p:sp>
      <p:sp>
        <p:nvSpPr>
          <p:cNvPr id="2" name="Title 1"/>
          <p:cNvSpPr>
            <a:spLocks noGrp="1"/>
          </p:cNvSpPr>
          <p:nvPr>
            <p:ph type="title"/>
          </p:nvPr>
        </p:nvSpPr>
        <p:spPr>
          <a:xfrm>
            <a:off x="331787" y="546288"/>
            <a:ext cx="9400032" cy="320040"/>
          </a:xfrm>
        </p:spPr>
        <p:txBody>
          <a:bodyPr/>
          <a:lstStyle>
            <a:lvl1pPr>
              <a:defRPr>
                <a:solidFill>
                  <a:schemeClr val="accent2">
                    <a:lumMod val="50000"/>
                  </a:schemeClr>
                </a:solidFill>
                <a:latin typeface="+mj-lt"/>
              </a:defRPr>
            </a:lvl1pPr>
          </a:lstStyle>
          <a:p>
            <a:r>
              <a:rPr lang="en-US"/>
              <a:t>Click to edit Master title style</a:t>
            </a:r>
            <a:endParaRPr lang="en-CA"/>
          </a:p>
        </p:txBody>
      </p:sp>
      <p:sp>
        <p:nvSpPr>
          <p:cNvPr id="4" name="Text Placeholder 9">
            <a:extLst>
              <a:ext uri="{FF2B5EF4-FFF2-40B4-BE49-F238E27FC236}">
                <a16:creationId xmlns:a16="http://schemas.microsoft.com/office/drawing/2014/main" id="{640CCC7A-288F-F82C-AE1D-769107773F57}"/>
              </a:ext>
            </a:extLst>
          </p:cNvPr>
          <p:cNvSpPr>
            <a:spLocks noGrp="1"/>
          </p:cNvSpPr>
          <p:nvPr>
            <p:ph type="body" sz="quarter" idx="12" hasCustomPrompt="1"/>
          </p:nvPr>
        </p:nvSpPr>
        <p:spPr>
          <a:xfrm>
            <a:off x="331787" y="866851"/>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1200" b="0" i="1" kern="0" dirty="0">
                <a:solidFill>
                  <a:srgbClr val="54585A"/>
                </a:solidFill>
                <a:latin typeface="+mn-lt"/>
                <a:ea typeface="+mj-ea"/>
                <a:cs typeface="Goldman Sans" panose="020B0603020203020204" pitchFamily="34" charset="0"/>
              </a:defRPr>
            </a:lvl1pPr>
          </a:lstStyle>
          <a:p>
            <a:pPr lvl="0" defTabSz="1019175">
              <a:lnSpc>
                <a:spcPct val="100000"/>
              </a:lnSpc>
              <a:spcBef>
                <a:spcPct val="0"/>
              </a:spcBef>
            </a:pPr>
            <a:r>
              <a:rPr lang="en-US" sz="1200" i="1" kern="0"/>
              <a:t>Sub-title and Scenarios</a:t>
            </a:r>
            <a:endParaRPr lang="en-CA" sz="1200" i="1" kern="0"/>
          </a:p>
        </p:txBody>
      </p:sp>
      <p:sp>
        <p:nvSpPr>
          <p:cNvPr id="11" name="Footer Placeholder 4">
            <a:extLst>
              <a:ext uri="{FF2B5EF4-FFF2-40B4-BE49-F238E27FC236}">
                <a16:creationId xmlns:a16="http://schemas.microsoft.com/office/drawing/2014/main" id="{2ECC53F9-6DF4-E272-7931-8F5499F82C36}"/>
              </a:ext>
            </a:extLst>
          </p:cNvPr>
          <p:cNvSpPr>
            <a:spLocks noGrp="1"/>
          </p:cNvSpPr>
          <p:nvPr>
            <p:ph type="ftr" sz="quarter" idx="3"/>
          </p:nvPr>
        </p:nvSpPr>
        <p:spPr>
          <a:xfrm>
            <a:off x="331787" y="7035954"/>
            <a:ext cx="6400800" cy="414338"/>
          </a:xfrm>
          <a:prstGeom prst="rect">
            <a:avLst/>
          </a:prstGeom>
        </p:spPr>
        <p:txBody>
          <a:bodyPr vert="horz" lIns="0" tIns="45720" rIns="0" bIns="45720" rtlCol="0" anchor="t"/>
          <a:lstStyle>
            <a:lvl1pPr algn="l">
              <a:defRPr sz="700">
                <a:solidFill>
                  <a:schemeClr val="tx1"/>
                </a:solidFill>
                <a:latin typeface="+mn-lt"/>
                <a:cs typeface="Goldman Sans" panose="020B0603020203020204" pitchFamily="34" charset="0"/>
              </a:defRPr>
            </a:lvl1pPr>
          </a:lstStyle>
          <a:p>
            <a:endParaRPr lang="en-CA"/>
          </a:p>
        </p:txBody>
      </p:sp>
      <p:cxnSp>
        <p:nvCxnSpPr>
          <p:cNvPr id="13" name="Straight Connector 12">
            <a:extLst>
              <a:ext uri="{FF2B5EF4-FFF2-40B4-BE49-F238E27FC236}">
                <a16:creationId xmlns:a16="http://schemas.microsoft.com/office/drawing/2014/main" id="{0CCC4CDC-7676-A916-7459-C9298B6769FF}"/>
              </a:ext>
            </a:extLst>
          </p:cNvPr>
          <p:cNvCxnSpPr>
            <a:cxnSpLocks/>
          </p:cNvCxnSpPr>
          <p:nvPr userDrawn="1"/>
        </p:nvCxnSpPr>
        <p:spPr bwMode="auto">
          <a:xfrm>
            <a:off x="344646" y="1411891"/>
            <a:ext cx="9385142" cy="0"/>
          </a:xfrm>
          <a:prstGeom prst="line">
            <a:avLst/>
          </a:prstGeom>
          <a:noFill/>
          <a:ln w="19050" cap="flat" cmpd="sng" algn="ctr">
            <a:solidFill>
              <a:schemeClr val="tx1"/>
            </a:solidFill>
            <a:prstDash val="solid"/>
            <a:round/>
            <a:headEnd type="none" w="med" len="med"/>
            <a:tailEnd type="none" w="med" len="med"/>
          </a:ln>
          <a:effectLst/>
        </p:spPr>
      </p:cxnSp>
      <p:sp>
        <p:nvSpPr>
          <p:cNvPr id="15" name="Content Placeholder 27">
            <a:extLst>
              <a:ext uri="{FF2B5EF4-FFF2-40B4-BE49-F238E27FC236}">
                <a16:creationId xmlns:a16="http://schemas.microsoft.com/office/drawing/2014/main" id="{BB411998-FC14-F663-87C8-EC828DA17114}"/>
              </a:ext>
            </a:extLst>
          </p:cNvPr>
          <p:cNvSpPr>
            <a:spLocks noGrp="1"/>
          </p:cNvSpPr>
          <p:nvPr>
            <p:ph sz="quarter" idx="18"/>
          </p:nvPr>
        </p:nvSpPr>
        <p:spPr>
          <a:xfrm>
            <a:off x="327150" y="1114778"/>
            <a:ext cx="9400032" cy="292100"/>
          </a:xfrm>
        </p:spPr>
        <p:txBody>
          <a:bodyPr/>
          <a:lstStyle>
            <a:lvl1pPr marL="0" indent="0">
              <a:buNone/>
              <a:defRPr sz="1400" b="1">
                <a:latin typeface="+mn-lt"/>
              </a:defRPr>
            </a:lvl1pPr>
          </a:lstStyle>
          <a:p>
            <a:pPr lvl="0"/>
            <a:r>
              <a:rPr lang="en-US"/>
              <a:t>Click to edit Master text styles</a:t>
            </a:r>
          </a:p>
        </p:txBody>
      </p:sp>
    </p:spTree>
    <p:extLst>
      <p:ext uri="{BB962C8B-B14F-4D97-AF65-F5344CB8AC3E}">
        <p14:creationId xmlns:p14="http://schemas.microsoft.com/office/powerpoint/2010/main" val="2464061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Content Placeholder 5"/>
          <p:cNvSpPr>
            <a:spLocks noGrp="1"/>
          </p:cNvSpPr>
          <p:nvPr>
            <p:ph sz="quarter" idx="14"/>
          </p:nvPr>
        </p:nvSpPr>
        <p:spPr>
          <a:xfrm>
            <a:off x="331217" y="1053646"/>
            <a:ext cx="9400032" cy="53492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defRPr lang="en-US"/>
            </a:lvl1pPr>
            <a:lvl2pPr>
              <a:defRPr lang="en-US"/>
            </a:lvl2pPr>
            <a:lvl3pPr>
              <a:defRPr lang="en-US"/>
            </a:lvl3pPr>
            <a:lvl4pPr>
              <a:defRPr lang="en-US"/>
            </a:lvl4pPr>
            <a:lvl5pPr>
              <a:defRPr lang="en-CA"/>
            </a:lvl5pPr>
          </a:lstStyle>
          <a:p>
            <a:pPr lvl="0">
              <a:buClr>
                <a:schemeClr val="accent2">
                  <a:lumMod val="50000"/>
                </a:schemeClr>
              </a:buClr>
            </a:pPr>
            <a:r>
              <a:rPr lang="en-US"/>
              <a:t>Click to edit Master text styles</a:t>
            </a:r>
          </a:p>
          <a:p>
            <a:pPr lvl="1">
              <a:buClr>
                <a:schemeClr val="accent2">
                  <a:lumMod val="50000"/>
                </a:schemeClr>
              </a:buClr>
            </a:pPr>
            <a:r>
              <a:rPr lang="en-US"/>
              <a:t>Second level</a:t>
            </a:r>
          </a:p>
          <a:p>
            <a:pPr lvl="2">
              <a:buClr>
                <a:schemeClr val="accent2">
                  <a:lumMod val="50000"/>
                </a:schemeClr>
              </a:buClr>
            </a:pPr>
            <a:r>
              <a:rPr lang="en-US"/>
              <a:t>Third level</a:t>
            </a:r>
          </a:p>
          <a:p>
            <a:pPr lvl="3">
              <a:buClr>
                <a:schemeClr val="accent2">
                  <a:lumMod val="50000"/>
                </a:schemeClr>
              </a:buClr>
            </a:pPr>
            <a:r>
              <a:rPr lang="en-US"/>
              <a:t>Fourth level</a:t>
            </a:r>
          </a:p>
          <a:p>
            <a:pPr lvl="4">
              <a:buClr>
                <a:schemeClr val="accent2">
                  <a:lumMod val="50000"/>
                </a:schemeClr>
              </a:buClr>
            </a:pPr>
            <a:r>
              <a:rPr lang="en-US"/>
              <a:t>Fifth level</a:t>
            </a:r>
            <a:endParaRPr lang="en-CA"/>
          </a:p>
        </p:txBody>
      </p:sp>
      <p:sp>
        <p:nvSpPr>
          <p:cNvPr id="2" name="Title 1"/>
          <p:cNvSpPr>
            <a:spLocks noGrp="1"/>
          </p:cNvSpPr>
          <p:nvPr>
            <p:ph type="title"/>
          </p:nvPr>
        </p:nvSpPr>
        <p:spPr>
          <a:xfrm>
            <a:off x="331787" y="546288"/>
            <a:ext cx="9400032" cy="320040"/>
          </a:xfrm>
        </p:spPr>
        <p:txBody>
          <a:bodyPr vert="horz" wrap="square" lIns="0" tIns="0" rIns="0" bIns="0" rtlCol="0" anchor="b">
            <a:noAutofit/>
          </a:bodyPr>
          <a:lstStyle>
            <a:lvl1pPr>
              <a:defRPr lang="en-CA">
                <a:solidFill>
                  <a:schemeClr val="accent2">
                    <a:lumMod val="50000"/>
                  </a:schemeClr>
                </a:solidFill>
                <a:latin typeface="+mj-lt"/>
              </a:defRPr>
            </a:lvl1pPr>
          </a:lstStyle>
          <a:p>
            <a:pPr lvl="0"/>
            <a:r>
              <a:rPr lang="en-US"/>
              <a:t>Click to edit Master title style</a:t>
            </a:r>
            <a:endParaRPr lang="en-CA"/>
          </a:p>
        </p:txBody>
      </p:sp>
      <p:sp>
        <p:nvSpPr>
          <p:cNvPr id="4" name="Text Placeholder 9">
            <a:extLst>
              <a:ext uri="{FF2B5EF4-FFF2-40B4-BE49-F238E27FC236}">
                <a16:creationId xmlns:a16="http://schemas.microsoft.com/office/drawing/2014/main" id="{640CCC7A-288F-F82C-AE1D-769107773F57}"/>
              </a:ext>
            </a:extLst>
          </p:cNvPr>
          <p:cNvSpPr>
            <a:spLocks noGrp="1"/>
          </p:cNvSpPr>
          <p:nvPr>
            <p:ph type="body" sz="quarter" idx="12" hasCustomPrompt="1"/>
          </p:nvPr>
        </p:nvSpPr>
        <p:spPr>
          <a:xfrm>
            <a:off x="331787" y="866851"/>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1200" b="0" i="1" kern="0" dirty="0">
                <a:solidFill>
                  <a:srgbClr val="54585A"/>
                </a:solidFill>
                <a:latin typeface="+mn-lt"/>
                <a:ea typeface="+mj-ea"/>
                <a:cs typeface="Goldman Sans" panose="020B0603020203020204" pitchFamily="34" charset="0"/>
              </a:defRPr>
            </a:lvl1pPr>
          </a:lstStyle>
          <a:p>
            <a:pPr lvl="0" defTabSz="1019175">
              <a:lnSpc>
                <a:spcPct val="100000"/>
              </a:lnSpc>
              <a:spcBef>
                <a:spcPct val="0"/>
              </a:spcBef>
            </a:pPr>
            <a:r>
              <a:rPr lang="en-US" sz="1200" i="1" kern="0"/>
              <a:t>Sub-title and Scenarios</a:t>
            </a:r>
            <a:endParaRPr lang="en-CA" sz="1200" i="1" kern="0"/>
          </a:p>
        </p:txBody>
      </p:sp>
      <p:sp>
        <p:nvSpPr>
          <p:cNvPr id="5" name="Footer Placeholder 4">
            <a:extLst>
              <a:ext uri="{FF2B5EF4-FFF2-40B4-BE49-F238E27FC236}">
                <a16:creationId xmlns:a16="http://schemas.microsoft.com/office/drawing/2014/main" id="{1FC7A5AB-763E-AB8B-C285-400A3A0FECBC}"/>
              </a:ext>
            </a:extLst>
          </p:cNvPr>
          <p:cNvSpPr>
            <a:spLocks noGrp="1"/>
          </p:cNvSpPr>
          <p:nvPr>
            <p:ph type="ftr" sz="quarter" idx="3"/>
          </p:nvPr>
        </p:nvSpPr>
        <p:spPr>
          <a:xfrm>
            <a:off x="331787" y="7035954"/>
            <a:ext cx="6400800" cy="414338"/>
          </a:xfrm>
          <a:prstGeom prst="rect">
            <a:avLst/>
          </a:prstGeom>
        </p:spPr>
        <p:txBody>
          <a:bodyPr vert="horz" lIns="0" tIns="45720" rIns="0" bIns="45720" rtlCol="0" anchor="t"/>
          <a:lstStyle>
            <a:lvl1pPr algn="l">
              <a:defRPr sz="700">
                <a:solidFill>
                  <a:schemeClr val="tx1"/>
                </a:solidFill>
                <a:latin typeface="+mn-lt"/>
                <a:cs typeface="Goldman Sans" panose="020B0603020203020204" pitchFamily="34" charset="0"/>
              </a:defRPr>
            </a:lvl1pPr>
          </a:lstStyle>
          <a:p>
            <a:endParaRPr lang="en-CA"/>
          </a:p>
        </p:txBody>
      </p:sp>
    </p:spTree>
    <p:extLst>
      <p:ext uri="{BB962C8B-B14F-4D97-AF65-F5344CB8AC3E}">
        <p14:creationId xmlns:p14="http://schemas.microsoft.com/office/powerpoint/2010/main" val="919670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 4 Category Text Box">
    <p:spTree>
      <p:nvGrpSpPr>
        <p:cNvPr id="1" name=""/>
        <p:cNvGrpSpPr/>
        <p:nvPr/>
      </p:nvGrpSpPr>
      <p:grpSpPr>
        <a:xfrm>
          <a:off x="0" y="0"/>
          <a:ext cx="0" cy="0"/>
          <a:chOff x="0" y="0"/>
          <a:chExt cx="0" cy="0"/>
        </a:xfrm>
      </p:grpSpPr>
      <p:sp>
        <p:nvSpPr>
          <p:cNvPr id="3" name="Do not remove" hidden="1">
            <a:extLst>
              <a:ext uri="{FF2B5EF4-FFF2-40B4-BE49-F238E27FC236}">
                <a16:creationId xmlns:a16="http://schemas.microsoft.com/office/drawing/2014/main" id="{54CB5EAC-0876-CB78-1348-49F158C8084A}"/>
              </a:ext>
            </a:extLst>
          </p:cNvPr>
          <p:cNvSpPr/>
          <p:nvPr userDrawn="1">
            <p:custDataLst>
              <p:tags r:id="rId1"/>
            </p:custDataLst>
          </p:nvPr>
        </p:nvSpPr>
        <p:spPr bwMode="auto">
          <a:xfrm>
            <a:off x="0" y="0"/>
            <a:ext cx="12700" cy="12700"/>
          </a:xfrm>
          <a:prstGeom prst="octagon">
            <a:avLst/>
          </a:prstGeom>
          <a:noFill/>
          <a:ln w="9525" cap="flat" cmpd="sng" algn="ctr">
            <a:noFill/>
            <a:prstDash val="solid"/>
            <a:round/>
            <a:headEnd type="none" w="med" len="med"/>
            <a:tailEnd type="none" w="med" len="med"/>
          </a:ln>
          <a:effectLst/>
          <a:extLst>
            <a:ext uri="{91240B29-F687-4F45-9708-019B960494DF}">
              <a14:hiddenLine xmlns:a14="http://schemas.microsoft.com/office/drawing/2010/main" w="9525" cap="flat" cmpd="sng" algn="ctr">
                <a:solidFill>
                  <a:schemeClr val="accent1"/>
                </a:solidFill>
                <a:prstDash val="solid"/>
                <a:round/>
                <a:headEnd type="none" w="med" len="med"/>
                <a:tailEnd type="none" w="med" len="med"/>
              </a14:hiddenLine>
            </a:ext>
          </a:ex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6" name="Content Placeholder 5"/>
          <p:cNvSpPr>
            <a:spLocks noGrp="1"/>
          </p:cNvSpPr>
          <p:nvPr>
            <p:ph sz="quarter" idx="14"/>
          </p:nvPr>
        </p:nvSpPr>
        <p:spPr>
          <a:xfrm>
            <a:off x="331217" y="1422244"/>
            <a:ext cx="4608576" cy="2520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defRPr lang="en-US"/>
            </a:lvl1pPr>
            <a:lvl2pPr>
              <a:defRPr lang="en-US"/>
            </a:lvl2pPr>
            <a:lvl3pPr>
              <a:defRPr lang="en-US"/>
            </a:lvl3pPr>
            <a:lvl4pPr>
              <a:defRPr lang="en-US"/>
            </a:lvl4pPr>
            <a:lvl5pPr>
              <a:defRPr lang="en-CA"/>
            </a:lvl5pPr>
          </a:lstStyle>
          <a:p>
            <a:pPr lvl="0">
              <a:buClr>
                <a:schemeClr val="accent2">
                  <a:lumMod val="50000"/>
                </a:schemeClr>
              </a:buClr>
            </a:pPr>
            <a:r>
              <a:rPr lang="en-US"/>
              <a:t>Click to edit Master text styles</a:t>
            </a:r>
          </a:p>
          <a:p>
            <a:pPr lvl="1">
              <a:buClr>
                <a:schemeClr val="accent2">
                  <a:lumMod val="50000"/>
                </a:schemeClr>
              </a:buClr>
            </a:pPr>
            <a:r>
              <a:rPr lang="en-US"/>
              <a:t>Second level</a:t>
            </a:r>
          </a:p>
          <a:p>
            <a:pPr lvl="2">
              <a:buClr>
                <a:schemeClr val="accent2">
                  <a:lumMod val="50000"/>
                </a:schemeClr>
              </a:buClr>
            </a:pPr>
            <a:r>
              <a:rPr lang="en-US"/>
              <a:t>Third level</a:t>
            </a:r>
          </a:p>
          <a:p>
            <a:pPr lvl="3">
              <a:buClr>
                <a:schemeClr val="accent2">
                  <a:lumMod val="50000"/>
                </a:schemeClr>
              </a:buClr>
            </a:pPr>
            <a:r>
              <a:rPr lang="en-US"/>
              <a:t>Fourth level</a:t>
            </a:r>
          </a:p>
          <a:p>
            <a:pPr lvl="4">
              <a:buClr>
                <a:schemeClr val="accent2">
                  <a:lumMod val="50000"/>
                </a:schemeClr>
              </a:buClr>
            </a:pPr>
            <a:r>
              <a:rPr lang="en-US"/>
              <a:t>Fifth level</a:t>
            </a:r>
            <a:endParaRPr lang="en-CA"/>
          </a:p>
        </p:txBody>
      </p:sp>
      <p:sp>
        <p:nvSpPr>
          <p:cNvPr id="2" name="Title 1"/>
          <p:cNvSpPr>
            <a:spLocks noGrp="1"/>
          </p:cNvSpPr>
          <p:nvPr>
            <p:ph type="title"/>
          </p:nvPr>
        </p:nvSpPr>
        <p:spPr>
          <a:xfrm>
            <a:off x="331787" y="546288"/>
            <a:ext cx="9400032" cy="320040"/>
          </a:xfrm>
        </p:spPr>
        <p:txBody>
          <a:bodyPr vert="horz" wrap="square" lIns="0" tIns="0" rIns="0" bIns="0" rtlCol="0" anchor="b">
            <a:noAutofit/>
          </a:bodyPr>
          <a:lstStyle>
            <a:lvl1pPr>
              <a:defRPr lang="en-CA">
                <a:solidFill>
                  <a:schemeClr val="accent2">
                    <a:lumMod val="50000"/>
                  </a:schemeClr>
                </a:solidFill>
                <a:latin typeface="+mj-lt"/>
              </a:defRPr>
            </a:lvl1pPr>
          </a:lstStyle>
          <a:p>
            <a:pPr lvl="0"/>
            <a:r>
              <a:rPr lang="en-US"/>
              <a:t>Click to edit Master title style</a:t>
            </a:r>
            <a:endParaRPr lang="en-CA"/>
          </a:p>
        </p:txBody>
      </p:sp>
      <p:cxnSp>
        <p:nvCxnSpPr>
          <p:cNvPr id="12" name="Straight Connector 11">
            <a:extLst>
              <a:ext uri="{FF2B5EF4-FFF2-40B4-BE49-F238E27FC236}">
                <a16:creationId xmlns:a16="http://schemas.microsoft.com/office/drawing/2014/main" id="{DD90E6ED-B9D6-42E6-AEA3-147B9655C17F}"/>
              </a:ext>
            </a:extLst>
          </p:cNvPr>
          <p:cNvCxnSpPr/>
          <p:nvPr/>
        </p:nvCxnSpPr>
        <p:spPr bwMode="auto">
          <a:xfrm>
            <a:off x="344646" y="1411891"/>
            <a:ext cx="4608576" cy="0"/>
          </a:xfrm>
          <a:prstGeom prst="line">
            <a:avLst/>
          </a:prstGeom>
          <a:noFill/>
          <a:ln w="19050" cap="flat" cmpd="sng" algn="ctr">
            <a:solidFill>
              <a:schemeClr val="tx1"/>
            </a:solidFill>
            <a:prstDash val="solid"/>
            <a:round/>
            <a:headEnd type="none" w="med" len="med"/>
            <a:tailEnd type="none" w="med" len="med"/>
          </a:ln>
          <a:effectLst/>
        </p:spPr>
      </p:cxnSp>
      <p:cxnSp>
        <p:nvCxnSpPr>
          <p:cNvPr id="15" name="Straight Connector 14">
            <a:extLst>
              <a:ext uri="{FF2B5EF4-FFF2-40B4-BE49-F238E27FC236}">
                <a16:creationId xmlns:a16="http://schemas.microsoft.com/office/drawing/2014/main" id="{B0A0F667-3E88-4DDA-83EB-58908FE997C5}"/>
              </a:ext>
            </a:extLst>
          </p:cNvPr>
          <p:cNvCxnSpPr/>
          <p:nvPr/>
        </p:nvCxnSpPr>
        <p:spPr bwMode="auto">
          <a:xfrm>
            <a:off x="5122672" y="1411891"/>
            <a:ext cx="4608576" cy="0"/>
          </a:xfrm>
          <a:prstGeom prst="line">
            <a:avLst/>
          </a:prstGeom>
          <a:noFill/>
          <a:ln w="19050"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957CD702-CEE0-441A-AC2E-2D614F18F148}"/>
              </a:ext>
            </a:extLst>
          </p:cNvPr>
          <p:cNvCxnSpPr/>
          <p:nvPr/>
        </p:nvCxnSpPr>
        <p:spPr bwMode="auto">
          <a:xfrm>
            <a:off x="344646" y="4429760"/>
            <a:ext cx="4608576" cy="0"/>
          </a:xfrm>
          <a:prstGeom prst="line">
            <a:avLst/>
          </a:prstGeom>
          <a:noFill/>
          <a:ln w="19050"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98E28573-C87B-4F14-8EDF-28A45A8D7ECC}"/>
              </a:ext>
            </a:extLst>
          </p:cNvPr>
          <p:cNvCxnSpPr/>
          <p:nvPr/>
        </p:nvCxnSpPr>
        <p:spPr bwMode="auto">
          <a:xfrm>
            <a:off x="5122672" y="4429760"/>
            <a:ext cx="4608576" cy="0"/>
          </a:xfrm>
          <a:prstGeom prst="line">
            <a:avLst/>
          </a:prstGeom>
          <a:noFill/>
          <a:ln w="19050" cap="flat" cmpd="sng" algn="ctr">
            <a:solidFill>
              <a:schemeClr val="tx1"/>
            </a:solidFill>
            <a:prstDash val="solid"/>
            <a:round/>
            <a:headEnd type="none" w="med" len="med"/>
            <a:tailEnd type="none" w="med" len="med"/>
          </a:ln>
          <a:effectLst/>
        </p:spPr>
      </p:cxnSp>
      <p:sp>
        <p:nvSpPr>
          <p:cNvPr id="22" name="Content Placeholder 5">
            <a:extLst>
              <a:ext uri="{FF2B5EF4-FFF2-40B4-BE49-F238E27FC236}">
                <a16:creationId xmlns:a16="http://schemas.microsoft.com/office/drawing/2014/main" id="{8C6E4550-0C4D-474E-A5A4-9954E99FC942}"/>
              </a:ext>
            </a:extLst>
          </p:cNvPr>
          <p:cNvSpPr>
            <a:spLocks noGrp="1"/>
          </p:cNvSpPr>
          <p:nvPr userDrawn="1">
            <p:ph sz="quarter" idx="15"/>
          </p:nvPr>
        </p:nvSpPr>
        <p:spPr>
          <a:xfrm>
            <a:off x="5121212" y="1423817"/>
            <a:ext cx="4608576" cy="2520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defRPr lang="en-US"/>
            </a:lvl1pPr>
            <a:lvl2pPr>
              <a:defRPr lang="en-US"/>
            </a:lvl2pPr>
            <a:lvl3pPr>
              <a:defRPr lang="en-US"/>
            </a:lvl3pPr>
            <a:lvl4pPr>
              <a:defRPr lang="en-US"/>
            </a:lvl4pPr>
            <a:lvl5pPr>
              <a:defRPr lang="en-CA"/>
            </a:lvl5pPr>
          </a:lstStyle>
          <a:p>
            <a:pPr lvl="0">
              <a:buClr>
                <a:schemeClr val="accent2">
                  <a:lumMod val="50000"/>
                </a:schemeClr>
              </a:buClr>
            </a:pPr>
            <a:r>
              <a:rPr lang="en-US"/>
              <a:t>Click to edit Master text styles</a:t>
            </a:r>
          </a:p>
          <a:p>
            <a:pPr lvl="1">
              <a:buClr>
                <a:schemeClr val="accent2">
                  <a:lumMod val="50000"/>
                </a:schemeClr>
              </a:buClr>
            </a:pPr>
            <a:r>
              <a:rPr lang="en-US"/>
              <a:t>Second level</a:t>
            </a:r>
          </a:p>
          <a:p>
            <a:pPr lvl="2">
              <a:buClr>
                <a:schemeClr val="accent2">
                  <a:lumMod val="50000"/>
                </a:schemeClr>
              </a:buClr>
            </a:pPr>
            <a:r>
              <a:rPr lang="en-US"/>
              <a:t>Third level</a:t>
            </a:r>
          </a:p>
          <a:p>
            <a:pPr lvl="3">
              <a:buClr>
                <a:schemeClr val="accent2">
                  <a:lumMod val="50000"/>
                </a:schemeClr>
              </a:buClr>
            </a:pPr>
            <a:r>
              <a:rPr lang="en-US"/>
              <a:t>Fourth level</a:t>
            </a:r>
          </a:p>
          <a:p>
            <a:pPr lvl="4">
              <a:buClr>
                <a:schemeClr val="accent2">
                  <a:lumMod val="50000"/>
                </a:schemeClr>
              </a:buClr>
            </a:pPr>
            <a:r>
              <a:rPr lang="en-US"/>
              <a:t>Fifth level</a:t>
            </a:r>
            <a:endParaRPr lang="en-CA"/>
          </a:p>
        </p:txBody>
      </p:sp>
      <p:sp>
        <p:nvSpPr>
          <p:cNvPr id="23" name="Content Placeholder 5">
            <a:extLst>
              <a:ext uri="{FF2B5EF4-FFF2-40B4-BE49-F238E27FC236}">
                <a16:creationId xmlns:a16="http://schemas.microsoft.com/office/drawing/2014/main" id="{06D8961C-12B4-4687-A03F-CF6C7B2BD252}"/>
              </a:ext>
            </a:extLst>
          </p:cNvPr>
          <p:cNvSpPr>
            <a:spLocks noGrp="1"/>
          </p:cNvSpPr>
          <p:nvPr userDrawn="1">
            <p:ph sz="quarter" idx="16"/>
          </p:nvPr>
        </p:nvSpPr>
        <p:spPr>
          <a:xfrm>
            <a:off x="336133" y="4449102"/>
            <a:ext cx="4608576" cy="2520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defRPr lang="en-US"/>
            </a:lvl1pPr>
            <a:lvl2pPr>
              <a:defRPr lang="en-US"/>
            </a:lvl2pPr>
            <a:lvl3pPr>
              <a:defRPr lang="en-US"/>
            </a:lvl3pPr>
            <a:lvl4pPr>
              <a:defRPr lang="en-US"/>
            </a:lvl4pPr>
            <a:lvl5pPr>
              <a:defRPr lang="en-CA"/>
            </a:lvl5pPr>
          </a:lstStyle>
          <a:p>
            <a:pPr lvl="0">
              <a:buClr>
                <a:schemeClr val="accent2">
                  <a:lumMod val="50000"/>
                </a:schemeClr>
              </a:buClr>
            </a:pPr>
            <a:r>
              <a:rPr lang="en-US"/>
              <a:t>Click to edit Master text styles</a:t>
            </a:r>
          </a:p>
          <a:p>
            <a:pPr lvl="1">
              <a:buClr>
                <a:schemeClr val="accent2">
                  <a:lumMod val="50000"/>
                </a:schemeClr>
              </a:buClr>
            </a:pPr>
            <a:r>
              <a:rPr lang="en-US"/>
              <a:t>Second level</a:t>
            </a:r>
          </a:p>
          <a:p>
            <a:pPr lvl="2">
              <a:buClr>
                <a:schemeClr val="accent2">
                  <a:lumMod val="50000"/>
                </a:schemeClr>
              </a:buClr>
            </a:pPr>
            <a:r>
              <a:rPr lang="en-US"/>
              <a:t>Third level</a:t>
            </a:r>
          </a:p>
          <a:p>
            <a:pPr lvl="3">
              <a:buClr>
                <a:schemeClr val="accent2">
                  <a:lumMod val="50000"/>
                </a:schemeClr>
              </a:buClr>
            </a:pPr>
            <a:r>
              <a:rPr lang="en-US"/>
              <a:t>Fourth level</a:t>
            </a:r>
          </a:p>
          <a:p>
            <a:pPr lvl="4">
              <a:buClr>
                <a:schemeClr val="accent2">
                  <a:lumMod val="50000"/>
                </a:schemeClr>
              </a:buClr>
            </a:pPr>
            <a:r>
              <a:rPr lang="en-US"/>
              <a:t>Fifth level</a:t>
            </a:r>
            <a:endParaRPr lang="en-CA"/>
          </a:p>
        </p:txBody>
      </p:sp>
      <p:sp>
        <p:nvSpPr>
          <p:cNvPr id="24" name="Content Placeholder 5">
            <a:extLst>
              <a:ext uri="{FF2B5EF4-FFF2-40B4-BE49-F238E27FC236}">
                <a16:creationId xmlns:a16="http://schemas.microsoft.com/office/drawing/2014/main" id="{1DA915D2-F29F-4AD3-8768-8FD25149757D}"/>
              </a:ext>
            </a:extLst>
          </p:cNvPr>
          <p:cNvSpPr>
            <a:spLocks noGrp="1"/>
          </p:cNvSpPr>
          <p:nvPr userDrawn="1">
            <p:ph sz="quarter" idx="17"/>
          </p:nvPr>
        </p:nvSpPr>
        <p:spPr>
          <a:xfrm>
            <a:off x="5126128" y="4450675"/>
            <a:ext cx="4608576" cy="2520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defRPr lang="en-US"/>
            </a:lvl1pPr>
            <a:lvl2pPr>
              <a:defRPr lang="en-US"/>
            </a:lvl2pPr>
            <a:lvl3pPr>
              <a:defRPr lang="en-US"/>
            </a:lvl3pPr>
            <a:lvl4pPr>
              <a:defRPr lang="en-US"/>
            </a:lvl4pPr>
            <a:lvl5pPr>
              <a:defRPr lang="en-CA"/>
            </a:lvl5pPr>
          </a:lstStyle>
          <a:p>
            <a:pPr lvl="0">
              <a:buClr>
                <a:schemeClr val="accent2">
                  <a:lumMod val="50000"/>
                </a:schemeClr>
              </a:buClr>
            </a:pPr>
            <a:r>
              <a:rPr lang="en-US"/>
              <a:t>Click to edit Master text styles</a:t>
            </a:r>
          </a:p>
          <a:p>
            <a:pPr lvl="1">
              <a:buClr>
                <a:schemeClr val="accent2">
                  <a:lumMod val="50000"/>
                </a:schemeClr>
              </a:buClr>
            </a:pPr>
            <a:r>
              <a:rPr lang="en-US"/>
              <a:t>Second level</a:t>
            </a:r>
          </a:p>
          <a:p>
            <a:pPr lvl="2">
              <a:buClr>
                <a:schemeClr val="accent2">
                  <a:lumMod val="50000"/>
                </a:schemeClr>
              </a:buClr>
            </a:pPr>
            <a:r>
              <a:rPr lang="en-US"/>
              <a:t>Third level</a:t>
            </a:r>
          </a:p>
          <a:p>
            <a:pPr lvl="3">
              <a:buClr>
                <a:schemeClr val="accent2">
                  <a:lumMod val="50000"/>
                </a:schemeClr>
              </a:buClr>
            </a:pPr>
            <a:r>
              <a:rPr lang="en-US"/>
              <a:t>Fourth level</a:t>
            </a:r>
          </a:p>
          <a:p>
            <a:pPr lvl="4">
              <a:buClr>
                <a:schemeClr val="accent2">
                  <a:lumMod val="50000"/>
                </a:schemeClr>
              </a:buClr>
            </a:pPr>
            <a:r>
              <a:rPr lang="en-US"/>
              <a:t>Fifth level</a:t>
            </a:r>
            <a:endParaRPr lang="en-CA"/>
          </a:p>
        </p:txBody>
      </p:sp>
      <p:sp>
        <p:nvSpPr>
          <p:cNvPr id="28" name="Content Placeholder 27">
            <a:extLst>
              <a:ext uri="{FF2B5EF4-FFF2-40B4-BE49-F238E27FC236}">
                <a16:creationId xmlns:a16="http://schemas.microsoft.com/office/drawing/2014/main" id="{C5810D72-CFF0-40D8-9618-B305FEEF7FEF}"/>
              </a:ext>
            </a:extLst>
          </p:cNvPr>
          <p:cNvSpPr>
            <a:spLocks noGrp="1"/>
          </p:cNvSpPr>
          <p:nvPr userDrawn="1">
            <p:ph sz="quarter" idx="18" hasCustomPrompt="1"/>
          </p:nvPr>
        </p:nvSpPr>
        <p:spPr>
          <a:xfrm>
            <a:off x="327151" y="1114778"/>
            <a:ext cx="4608576" cy="292100"/>
          </a:xfrm>
        </p:spPr>
        <p:txBody>
          <a:bodyPr anchor="b"/>
          <a:lstStyle>
            <a:lvl1pPr marL="0" indent="0">
              <a:buNone/>
              <a:defRPr sz="1400" b="1">
                <a:latin typeface="+mn-lt"/>
              </a:defRPr>
            </a:lvl1pPr>
          </a:lstStyle>
          <a:p>
            <a:pPr lvl="0"/>
            <a:r>
              <a:rPr lang="en-US"/>
              <a:t>Click to edit Master text styles\</a:t>
            </a:r>
          </a:p>
        </p:txBody>
      </p:sp>
      <p:sp>
        <p:nvSpPr>
          <p:cNvPr id="29" name="Content Placeholder 27">
            <a:extLst>
              <a:ext uri="{FF2B5EF4-FFF2-40B4-BE49-F238E27FC236}">
                <a16:creationId xmlns:a16="http://schemas.microsoft.com/office/drawing/2014/main" id="{2B7C457A-33F4-45F4-8CF2-8D8C695C0407}"/>
              </a:ext>
            </a:extLst>
          </p:cNvPr>
          <p:cNvSpPr>
            <a:spLocks noGrp="1"/>
          </p:cNvSpPr>
          <p:nvPr userDrawn="1">
            <p:ph sz="quarter" idx="19" hasCustomPrompt="1"/>
          </p:nvPr>
        </p:nvSpPr>
        <p:spPr>
          <a:xfrm>
            <a:off x="5118607" y="1115010"/>
            <a:ext cx="4608576" cy="292100"/>
          </a:xfrm>
        </p:spPr>
        <p:txBody>
          <a:bodyPr anchor="b"/>
          <a:lstStyle>
            <a:lvl1pPr marL="0" indent="0">
              <a:buNone/>
              <a:defRPr sz="1400" b="1">
                <a:latin typeface="+mn-lt"/>
              </a:defRPr>
            </a:lvl1pPr>
          </a:lstStyle>
          <a:p>
            <a:pPr lvl="0"/>
            <a:r>
              <a:rPr lang="en-US"/>
              <a:t>Click to edit Master text styles\</a:t>
            </a:r>
          </a:p>
        </p:txBody>
      </p:sp>
      <p:sp>
        <p:nvSpPr>
          <p:cNvPr id="32" name="Content Placeholder 27">
            <a:extLst>
              <a:ext uri="{FF2B5EF4-FFF2-40B4-BE49-F238E27FC236}">
                <a16:creationId xmlns:a16="http://schemas.microsoft.com/office/drawing/2014/main" id="{EDD59B3C-0E47-4919-9F62-DCA2991DFF53}"/>
              </a:ext>
            </a:extLst>
          </p:cNvPr>
          <p:cNvSpPr>
            <a:spLocks noGrp="1"/>
          </p:cNvSpPr>
          <p:nvPr>
            <p:ph sz="quarter" idx="20" hasCustomPrompt="1"/>
          </p:nvPr>
        </p:nvSpPr>
        <p:spPr>
          <a:xfrm>
            <a:off x="334294" y="4130061"/>
            <a:ext cx="4608576" cy="292100"/>
          </a:xfrm>
        </p:spPr>
        <p:txBody>
          <a:bodyPr anchor="b"/>
          <a:lstStyle>
            <a:lvl1pPr marL="0" indent="0">
              <a:buNone/>
              <a:defRPr sz="1400" b="1">
                <a:latin typeface="+mn-lt"/>
              </a:defRPr>
            </a:lvl1pPr>
          </a:lstStyle>
          <a:p>
            <a:pPr lvl="0"/>
            <a:r>
              <a:rPr lang="en-US"/>
              <a:t>Click to edit Master text styles\</a:t>
            </a:r>
          </a:p>
        </p:txBody>
      </p:sp>
      <p:sp>
        <p:nvSpPr>
          <p:cNvPr id="33" name="Content Placeholder 27">
            <a:extLst>
              <a:ext uri="{FF2B5EF4-FFF2-40B4-BE49-F238E27FC236}">
                <a16:creationId xmlns:a16="http://schemas.microsoft.com/office/drawing/2014/main" id="{7E154627-7EB1-4D5E-9343-CCF6A5964598}"/>
              </a:ext>
            </a:extLst>
          </p:cNvPr>
          <p:cNvSpPr>
            <a:spLocks noGrp="1"/>
          </p:cNvSpPr>
          <p:nvPr>
            <p:ph sz="quarter" idx="21" hasCustomPrompt="1"/>
          </p:nvPr>
        </p:nvSpPr>
        <p:spPr>
          <a:xfrm>
            <a:off x="5120982" y="4132715"/>
            <a:ext cx="4608576" cy="292100"/>
          </a:xfrm>
        </p:spPr>
        <p:txBody>
          <a:bodyPr anchor="b"/>
          <a:lstStyle>
            <a:lvl1pPr marL="0" indent="0">
              <a:buNone/>
              <a:defRPr sz="1400" b="1">
                <a:latin typeface="+mn-lt"/>
              </a:defRPr>
            </a:lvl1pPr>
          </a:lstStyle>
          <a:p>
            <a:pPr lvl="0"/>
            <a:r>
              <a:rPr lang="en-US"/>
              <a:t>Click to edit Master text styles\</a:t>
            </a:r>
          </a:p>
        </p:txBody>
      </p:sp>
      <p:sp>
        <p:nvSpPr>
          <p:cNvPr id="4" name="Text Placeholder 9">
            <a:extLst>
              <a:ext uri="{FF2B5EF4-FFF2-40B4-BE49-F238E27FC236}">
                <a16:creationId xmlns:a16="http://schemas.microsoft.com/office/drawing/2014/main" id="{B5F51778-583A-A174-2981-F1B8D2404BF1}"/>
              </a:ext>
            </a:extLst>
          </p:cNvPr>
          <p:cNvSpPr>
            <a:spLocks noGrp="1"/>
          </p:cNvSpPr>
          <p:nvPr>
            <p:ph type="body" sz="quarter" idx="12" hasCustomPrompt="1"/>
          </p:nvPr>
        </p:nvSpPr>
        <p:spPr>
          <a:xfrm>
            <a:off x="331787" y="866851"/>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1200" b="0" i="1" kern="0" dirty="0">
                <a:solidFill>
                  <a:srgbClr val="54585A"/>
                </a:solidFill>
                <a:latin typeface="+mn-lt"/>
                <a:ea typeface="+mj-ea"/>
                <a:cs typeface="Goldman Sans" panose="020B0603020203020204" pitchFamily="34" charset="0"/>
              </a:defRPr>
            </a:lvl1pPr>
          </a:lstStyle>
          <a:p>
            <a:pPr lvl="0" defTabSz="1019175">
              <a:lnSpc>
                <a:spcPct val="100000"/>
              </a:lnSpc>
              <a:spcBef>
                <a:spcPct val="0"/>
              </a:spcBef>
            </a:pPr>
            <a:r>
              <a:rPr lang="en-US" sz="1200" i="1" kern="0"/>
              <a:t>Sub-title and Scenarios</a:t>
            </a:r>
            <a:endParaRPr lang="en-CA" sz="1200" i="1" kern="0"/>
          </a:p>
        </p:txBody>
      </p:sp>
      <p:sp>
        <p:nvSpPr>
          <p:cNvPr id="11" name="Text Placeholder 9">
            <a:extLst>
              <a:ext uri="{FF2B5EF4-FFF2-40B4-BE49-F238E27FC236}">
                <a16:creationId xmlns:a16="http://schemas.microsoft.com/office/drawing/2014/main" id="{0620C882-4FB3-D0E8-6839-2C364525C6BA}"/>
              </a:ext>
            </a:extLst>
          </p:cNvPr>
          <p:cNvSpPr>
            <a:spLocks noGrp="1"/>
          </p:cNvSpPr>
          <p:nvPr>
            <p:ph type="body" sz="quarter" idx="22" hasCustomPrompt="1"/>
          </p:nvPr>
        </p:nvSpPr>
        <p:spPr>
          <a:xfrm>
            <a:off x="8625177" y="7265626"/>
            <a:ext cx="1106072" cy="184666"/>
          </a:xfrm>
        </p:spPr>
        <p:txBody>
          <a:bodyPr wrap="none" tIns="0" bIns="0" anchor="ctr">
            <a:spAutoFit/>
          </a:bodyPr>
          <a:lstStyle>
            <a:lvl1pPr marL="0" indent="0" algn="ctr">
              <a:buNone/>
              <a:defRPr>
                <a:latin typeface="Trebuchet MS" panose="020B0603020202020204" pitchFamily="34" charset="0"/>
              </a:defRPr>
            </a:lvl1pPr>
          </a:lstStyle>
          <a:p>
            <a:pPr algn="l"/>
            <a:r>
              <a:rPr lang="en-US" sz="1200" kern="0">
                <a:solidFill>
                  <a:schemeClr val="accent1">
                    <a:lumMod val="60000"/>
                    <a:lumOff val="40000"/>
                  </a:schemeClr>
                </a:solidFill>
              </a:rPr>
              <a:t>COMPANY LOGO</a:t>
            </a:r>
            <a:endParaRPr lang="en-CA" sz="1200" kern="0">
              <a:solidFill>
                <a:schemeClr val="accent1">
                  <a:lumMod val="60000"/>
                  <a:lumOff val="40000"/>
                </a:schemeClr>
              </a:solidFill>
            </a:endParaRPr>
          </a:p>
        </p:txBody>
      </p:sp>
      <p:sp>
        <p:nvSpPr>
          <p:cNvPr id="5" name="Footer Placeholder 4">
            <a:extLst>
              <a:ext uri="{FF2B5EF4-FFF2-40B4-BE49-F238E27FC236}">
                <a16:creationId xmlns:a16="http://schemas.microsoft.com/office/drawing/2014/main" id="{F5A62A88-4593-B89E-5E07-EBC38CD76C27}"/>
              </a:ext>
            </a:extLst>
          </p:cNvPr>
          <p:cNvSpPr>
            <a:spLocks noGrp="1"/>
          </p:cNvSpPr>
          <p:nvPr>
            <p:ph type="ftr" sz="quarter" idx="3"/>
          </p:nvPr>
        </p:nvSpPr>
        <p:spPr>
          <a:xfrm>
            <a:off x="331787" y="7035954"/>
            <a:ext cx="6400800" cy="414338"/>
          </a:xfrm>
          <a:prstGeom prst="rect">
            <a:avLst/>
          </a:prstGeom>
        </p:spPr>
        <p:txBody>
          <a:bodyPr vert="horz" lIns="0" tIns="45720" rIns="0" bIns="45720" rtlCol="0" anchor="t"/>
          <a:lstStyle>
            <a:lvl1pPr algn="l">
              <a:defRPr sz="700">
                <a:solidFill>
                  <a:schemeClr val="tx1"/>
                </a:solidFill>
                <a:latin typeface="+mn-lt"/>
                <a:cs typeface="Goldman Sans" panose="020B0603020203020204" pitchFamily="34" charset="0"/>
              </a:defRPr>
            </a:lvl1pPr>
          </a:lstStyle>
          <a:p>
            <a:endParaRPr lang="en-CA"/>
          </a:p>
        </p:txBody>
      </p:sp>
    </p:spTree>
    <p:extLst>
      <p:ext uri="{BB962C8B-B14F-4D97-AF65-F5344CB8AC3E}">
        <p14:creationId xmlns:p14="http://schemas.microsoft.com/office/powerpoint/2010/main" val="2555433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 4 Category Text Box">
    <p:spTree>
      <p:nvGrpSpPr>
        <p:cNvPr id="1" name=""/>
        <p:cNvGrpSpPr/>
        <p:nvPr/>
      </p:nvGrpSpPr>
      <p:grpSpPr>
        <a:xfrm>
          <a:off x="0" y="0"/>
          <a:ext cx="0" cy="0"/>
          <a:chOff x="0" y="0"/>
          <a:chExt cx="0" cy="0"/>
        </a:xfrm>
      </p:grpSpPr>
      <p:sp>
        <p:nvSpPr>
          <p:cNvPr id="6" name="Content Placeholder 5"/>
          <p:cNvSpPr>
            <a:spLocks noGrp="1"/>
          </p:cNvSpPr>
          <p:nvPr>
            <p:ph sz="quarter" idx="14"/>
          </p:nvPr>
        </p:nvSpPr>
        <p:spPr>
          <a:xfrm>
            <a:off x="331217" y="1407106"/>
            <a:ext cx="4608576" cy="544529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defRPr lang="en-US"/>
            </a:lvl1pPr>
            <a:lvl2pPr>
              <a:defRPr lang="en-US"/>
            </a:lvl2pPr>
            <a:lvl3pPr>
              <a:defRPr lang="en-US"/>
            </a:lvl3pPr>
            <a:lvl4pPr>
              <a:defRPr lang="en-US"/>
            </a:lvl4pPr>
            <a:lvl5pPr>
              <a:defRPr lang="en-CA"/>
            </a:lvl5pPr>
          </a:lstStyle>
          <a:p>
            <a:pPr lvl="0">
              <a:buClr>
                <a:schemeClr val="accent2">
                  <a:lumMod val="50000"/>
                </a:schemeClr>
              </a:buClr>
            </a:pPr>
            <a:r>
              <a:rPr lang="en-US"/>
              <a:t>Click to edit Master text styles</a:t>
            </a:r>
          </a:p>
          <a:p>
            <a:pPr lvl="1">
              <a:buClr>
                <a:schemeClr val="accent2">
                  <a:lumMod val="50000"/>
                </a:schemeClr>
              </a:buClr>
            </a:pPr>
            <a:r>
              <a:rPr lang="en-US"/>
              <a:t>Second level</a:t>
            </a:r>
          </a:p>
          <a:p>
            <a:pPr lvl="2">
              <a:buClr>
                <a:schemeClr val="accent2">
                  <a:lumMod val="50000"/>
                </a:schemeClr>
              </a:buClr>
            </a:pPr>
            <a:r>
              <a:rPr lang="en-US"/>
              <a:t>Third level</a:t>
            </a:r>
          </a:p>
          <a:p>
            <a:pPr lvl="3">
              <a:buClr>
                <a:schemeClr val="accent2">
                  <a:lumMod val="50000"/>
                </a:schemeClr>
              </a:buClr>
            </a:pPr>
            <a:r>
              <a:rPr lang="en-US"/>
              <a:t>Fourth level</a:t>
            </a:r>
          </a:p>
          <a:p>
            <a:pPr lvl="4">
              <a:buClr>
                <a:schemeClr val="accent2">
                  <a:lumMod val="50000"/>
                </a:schemeClr>
              </a:buClr>
            </a:pPr>
            <a:r>
              <a:rPr lang="en-US"/>
              <a:t>Fifth level</a:t>
            </a:r>
            <a:endParaRPr lang="en-CA"/>
          </a:p>
        </p:txBody>
      </p:sp>
      <p:sp>
        <p:nvSpPr>
          <p:cNvPr id="2" name="Title 1"/>
          <p:cNvSpPr>
            <a:spLocks noGrp="1"/>
          </p:cNvSpPr>
          <p:nvPr>
            <p:ph type="title"/>
          </p:nvPr>
        </p:nvSpPr>
        <p:spPr>
          <a:xfrm>
            <a:off x="331787" y="546288"/>
            <a:ext cx="9400032" cy="320040"/>
          </a:xfrm>
        </p:spPr>
        <p:txBody>
          <a:bodyPr vert="horz" wrap="square" lIns="0" tIns="0" rIns="0" bIns="0" rtlCol="0" anchor="b">
            <a:noAutofit/>
          </a:bodyPr>
          <a:lstStyle>
            <a:lvl1pPr>
              <a:defRPr lang="en-CA">
                <a:solidFill>
                  <a:schemeClr val="accent2">
                    <a:lumMod val="50000"/>
                  </a:schemeClr>
                </a:solidFill>
                <a:latin typeface="+mj-lt"/>
              </a:defRPr>
            </a:lvl1pPr>
          </a:lstStyle>
          <a:p>
            <a:pPr lvl="0"/>
            <a:r>
              <a:rPr lang="en-US"/>
              <a:t>Click to edit Master title style</a:t>
            </a:r>
            <a:endParaRPr lang="en-CA"/>
          </a:p>
        </p:txBody>
      </p:sp>
      <p:sp>
        <p:nvSpPr>
          <p:cNvPr id="22" name="Content Placeholder 5">
            <a:extLst>
              <a:ext uri="{FF2B5EF4-FFF2-40B4-BE49-F238E27FC236}">
                <a16:creationId xmlns:a16="http://schemas.microsoft.com/office/drawing/2014/main" id="{8C6E4550-0C4D-474E-A5A4-9954E99FC942}"/>
              </a:ext>
            </a:extLst>
          </p:cNvPr>
          <p:cNvSpPr>
            <a:spLocks noGrp="1"/>
          </p:cNvSpPr>
          <p:nvPr userDrawn="1">
            <p:ph sz="quarter" idx="15"/>
          </p:nvPr>
        </p:nvSpPr>
        <p:spPr>
          <a:xfrm>
            <a:off x="5121212" y="1406878"/>
            <a:ext cx="4608576" cy="544551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defRPr lang="en-US"/>
            </a:lvl1pPr>
            <a:lvl2pPr>
              <a:defRPr lang="en-US"/>
            </a:lvl2pPr>
            <a:lvl3pPr>
              <a:defRPr lang="en-US"/>
            </a:lvl3pPr>
            <a:lvl4pPr>
              <a:defRPr lang="en-US"/>
            </a:lvl4pPr>
            <a:lvl5pPr>
              <a:defRPr lang="en-CA"/>
            </a:lvl5pPr>
          </a:lstStyle>
          <a:p>
            <a:pPr lvl="0">
              <a:buClr>
                <a:schemeClr val="accent2">
                  <a:lumMod val="50000"/>
                </a:schemeClr>
              </a:buClr>
            </a:pPr>
            <a:r>
              <a:rPr lang="en-US"/>
              <a:t>Click to edit Master text styles</a:t>
            </a:r>
          </a:p>
          <a:p>
            <a:pPr lvl="1">
              <a:buClr>
                <a:schemeClr val="accent2">
                  <a:lumMod val="50000"/>
                </a:schemeClr>
              </a:buClr>
            </a:pPr>
            <a:r>
              <a:rPr lang="en-US"/>
              <a:t>Second level</a:t>
            </a:r>
          </a:p>
          <a:p>
            <a:pPr lvl="2">
              <a:buClr>
                <a:schemeClr val="accent2">
                  <a:lumMod val="50000"/>
                </a:schemeClr>
              </a:buClr>
            </a:pPr>
            <a:r>
              <a:rPr lang="en-US"/>
              <a:t>Third level</a:t>
            </a:r>
          </a:p>
          <a:p>
            <a:pPr lvl="3">
              <a:buClr>
                <a:schemeClr val="accent2">
                  <a:lumMod val="50000"/>
                </a:schemeClr>
              </a:buClr>
            </a:pPr>
            <a:r>
              <a:rPr lang="en-US"/>
              <a:t>Fourth level</a:t>
            </a:r>
          </a:p>
          <a:p>
            <a:pPr lvl="4">
              <a:buClr>
                <a:schemeClr val="accent2">
                  <a:lumMod val="50000"/>
                </a:schemeClr>
              </a:buClr>
            </a:pPr>
            <a:r>
              <a:rPr lang="en-US"/>
              <a:t>Fifth level</a:t>
            </a:r>
            <a:endParaRPr lang="en-CA"/>
          </a:p>
        </p:txBody>
      </p:sp>
      <p:sp>
        <p:nvSpPr>
          <p:cNvPr id="3" name="Text Placeholder 9">
            <a:extLst>
              <a:ext uri="{FF2B5EF4-FFF2-40B4-BE49-F238E27FC236}">
                <a16:creationId xmlns:a16="http://schemas.microsoft.com/office/drawing/2014/main" id="{3B8570C9-4AAB-0F62-702F-36CA70252109}"/>
              </a:ext>
            </a:extLst>
          </p:cNvPr>
          <p:cNvSpPr>
            <a:spLocks noGrp="1"/>
          </p:cNvSpPr>
          <p:nvPr>
            <p:ph type="body" sz="quarter" idx="12" hasCustomPrompt="1"/>
          </p:nvPr>
        </p:nvSpPr>
        <p:spPr>
          <a:xfrm>
            <a:off x="331787" y="866851"/>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1200" b="0" i="1" kern="0" dirty="0">
                <a:solidFill>
                  <a:srgbClr val="54585A"/>
                </a:solidFill>
                <a:latin typeface="+mn-lt"/>
                <a:ea typeface="+mj-ea"/>
                <a:cs typeface="Goldman Sans" panose="020B0603020203020204" pitchFamily="34" charset="0"/>
              </a:defRPr>
            </a:lvl1pPr>
          </a:lstStyle>
          <a:p>
            <a:pPr lvl="0" defTabSz="1019175">
              <a:lnSpc>
                <a:spcPct val="100000"/>
              </a:lnSpc>
              <a:spcBef>
                <a:spcPct val="0"/>
              </a:spcBef>
            </a:pPr>
            <a:r>
              <a:rPr lang="en-US" sz="1200" i="1" kern="0"/>
              <a:t>Sub-title and Scenarios</a:t>
            </a:r>
            <a:endParaRPr lang="en-CA" sz="1200" i="1" kern="0"/>
          </a:p>
        </p:txBody>
      </p:sp>
      <p:sp>
        <p:nvSpPr>
          <p:cNvPr id="8" name="Footer Placeholder 4">
            <a:extLst>
              <a:ext uri="{FF2B5EF4-FFF2-40B4-BE49-F238E27FC236}">
                <a16:creationId xmlns:a16="http://schemas.microsoft.com/office/drawing/2014/main" id="{30E43EB3-EAD2-BBB8-85DF-0269DC64A27C}"/>
              </a:ext>
            </a:extLst>
          </p:cNvPr>
          <p:cNvSpPr>
            <a:spLocks noGrp="1"/>
          </p:cNvSpPr>
          <p:nvPr>
            <p:ph type="ftr" sz="quarter" idx="3"/>
          </p:nvPr>
        </p:nvSpPr>
        <p:spPr>
          <a:xfrm>
            <a:off x="331787" y="7035954"/>
            <a:ext cx="6400800" cy="414338"/>
          </a:xfrm>
          <a:prstGeom prst="rect">
            <a:avLst/>
          </a:prstGeom>
        </p:spPr>
        <p:txBody>
          <a:bodyPr vert="horz" lIns="0" tIns="45720" rIns="0" bIns="45720" rtlCol="0" anchor="t"/>
          <a:lstStyle>
            <a:lvl1pPr algn="l">
              <a:defRPr sz="700">
                <a:solidFill>
                  <a:schemeClr val="tx1"/>
                </a:solidFill>
                <a:latin typeface="+mn-lt"/>
                <a:cs typeface="Goldman Sans" panose="020B0603020203020204" pitchFamily="34" charset="0"/>
              </a:defRPr>
            </a:lvl1pPr>
          </a:lstStyle>
          <a:p>
            <a:endParaRPr lang="en-CA"/>
          </a:p>
        </p:txBody>
      </p:sp>
      <p:cxnSp>
        <p:nvCxnSpPr>
          <p:cNvPr id="4" name="Straight Connector 3">
            <a:extLst>
              <a:ext uri="{FF2B5EF4-FFF2-40B4-BE49-F238E27FC236}">
                <a16:creationId xmlns:a16="http://schemas.microsoft.com/office/drawing/2014/main" id="{A594548D-C039-3C5B-65DF-1C073CD91714}"/>
              </a:ext>
            </a:extLst>
          </p:cNvPr>
          <p:cNvCxnSpPr/>
          <p:nvPr userDrawn="1"/>
        </p:nvCxnSpPr>
        <p:spPr bwMode="auto">
          <a:xfrm>
            <a:off x="344646" y="1411891"/>
            <a:ext cx="4608576" cy="0"/>
          </a:xfrm>
          <a:prstGeom prst="line">
            <a:avLst/>
          </a:prstGeom>
          <a:noFill/>
          <a:ln w="19050" cap="flat" cmpd="sng" algn="ctr">
            <a:solidFill>
              <a:schemeClr val="tx1"/>
            </a:solid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2C77665A-6460-632C-91C8-BDC622DB36AB}"/>
              </a:ext>
            </a:extLst>
          </p:cNvPr>
          <p:cNvCxnSpPr/>
          <p:nvPr userDrawn="1"/>
        </p:nvCxnSpPr>
        <p:spPr bwMode="auto">
          <a:xfrm>
            <a:off x="5122672" y="1411891"/>
            <a:ext cx="4608576" cy="0"/>
          </a:xfrm>
          <a:prstGeom prst="line">
            <a:avLst/>
          </a:prstGeom>
          <a:noFill/>
          <a:ln w="19050" cap="flat" cmpd="sng" algn="ctr">
            <a:solidFill>
              <a:schemeClr val="tx1"/>
            </a:solidFill>
            <a:prstDash val="solid"/>
            <a:round/>
            <a:headEnd type="none" w="med" len="med"/>
            <a:tailEnd type="none" w="med" len="med"/>
          </a:ln>
          <a:effectLst/>
        </p:spPr>
      </p:cxnSp>
      <p:sp>
        <p:nvSpPr>
          <p:cNvPr id="9" name="Content Placeholder 27">
            <a:extLst>
              <a:ext uri="{FF2B5EF4-FFF2-40B4-BE49-F238E27FC236}">
                <a16:creationId xmlns:a16="http://schemas.microsoft.com/office/drawing/2014/main" id="{76909B51-CC32-B3D5-2002-C48D233661D5}"/>
              </a:ext>
            </a:extLst>
          </p:cNvPr>
          <p:cNvSpPr>
            <a:spLocks noGrp="1"/>
          </p:cNvSpPr>
          <p:nvPr>
            <p:ph sz="quarter" idx="18" hasCustomPrompt="1"/>
          </p:nvPr>
        </p:nvSpPr>
        <p:spPr>
          <a:xfrm>
            <a:off x="327151" y="1114778"/>
            <a:ext cx="4608576" cy="292100"/>
          </a:xfrm>
        </p:spPr>
        <p:txBody>
          <a:bodyPr anchor="b"/>
          <a:lstStyle>
            <a:lvl1pPr marL="0" indent="0">
              <a:buNone/>
              <a:defRPr sz="1400" b="1">
                <a:latin typeface="+mn-lt"/>
              </a:defRPr>
            </a:lvl1pPr>
          </a:lstStyle>
          <a:p>
            <a:pPr lvl="0"/>
            <a:r>
              <a:rPr lang="en-US"/>
              <a:t>Click to edit Master text styles\</a:t>
            </a:r>
          </a:p>
        </p:txBody>
      </p:sp>
      <p:sp>
        <p:nvSpPr>
          <p:cNvPr id="10" name="Content Placeholder 27">
            <a:extLst>
              <a:ext uri="{FF2B5EF4-FFF2-40B4-BE49-F238E27FC236}">
                <a16:creationId xmlns:a16="http://schemas.microsoft.com/office/drawing/2014/main" id="{829B093F-B5C5-029C-3C71-C96001538AD6}"/>
              </a:ext>
            </a:extLst>
          </p:cNvPr>
          <p:cNvSpPr>
            <a:spLocks noGrp="1"/>
          </p:cNvSpPr>
          <p:nvPr>
            <p:ph sz="quarter" idx="19" hasCustomPrompt="1"/>
          </p:nvPr>
        </p:nvSpPr>
        <p:spPr>
          <a:xfrm>
            <a:off x="5118607" y="1115010"/>
            <a:ext cx="4608576" cy="292100"/>
          </a:xfrm>
        </p:spPr>
        <p:txBody>
          <a:bodyPr anchor="b"/>
          <a:lstStyle>
            <a:lvl1pPr marL="0" indent="0">
              <a:buNone/>
              <a:defRPr sz="1400" b="1">
                <a:latin typeface="+mn-lt"/>
              </a:defRPr>
            </a:lvl1pPr>
          </a:lstStyle>
          <a:p>
            <a:pPr lvl="0"/>
            <a:r>
              <a:rPr lang="en-US"/>
              <a:t>Click to edit Master text styles\</a:t>
            </a:r>
          </a:p>
        </p:txBody>
      </p:sp>
    </p:spTree>
    <p:extLst>
      <p:ext uri="{BB962C8B-B14F-4D97-AF65-F5344CB8AC3E}">
        <p14:creationId xmlns:p14="http://schemas.microsoft.com/office/powerpoint/2010/main" val="18797630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3 Category Text Box">
    <p:spTree>
      <p:nvGrpSpPr>
        <p:cNvPr id="1" name=""/>
        <p:cNvGrpSpPr/>
        <p:nvPr/>
      </p:nvGrpSpPr>
      <p:grpSpPr>
        <a:xfrm>
          <a:off x="0" y="0"/>
          <a:ext cx="0" cy="0"/>
          <a:chOff x="0" y="0"/>
          <a:chExt cx="0" cy="0"/>
        </a:xfrm>
      </p:grpSpPr>
      <p:sp>
        <p:nvSpPr>
          <p:cNvPr id="6" name="Content Placeholder 5"/>
          <p:cNvSpPr>
            <a:spLocks noGrp="1"/>
          </p:cNvSpPr>
          <p:nvPr>
            <p:ph sz="quarter" idx="14"/>
          </p:nvPr>
        </p:nvSpPr>
        <p:spPr>
          <a:xfrm>
            <a:off x="331217" y="1405305"/>
            <a:ext cx="4608576" cy="2520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defRPr lang="en-US"/>
            </a:lvl1pPr>
            <a:lvl2pPr>
              <a:defRPr lang="en-US"/>
            </a:lvl2pPr>
            <a:lvl3pPr>
              <a:defRPr lang="en-US"/>
            </a:lvl3pPr>
            <a:lvl4pPr>
              <a:defRPr lang="en-US"/>
            </a:lvl4pPr>
            <a:lvl5pPr>
              <a:defRPr lang="en-CA"/>
            </a:lvl5pPr>
          </a:lstStyle>
          <a:p>
            <a:pPr lvl="0">
              <a:buClr>
                <a:schemeClr val="accent2">
                  <a:lumMod val="50000"/>
                </a:schemeClr>
              </a:buClr>
            </a:pPr>
            <a:r>
              <a:rPr lang="en-US"/>
              <a:t>Click to edit Master text styles</a:t>
            </a:r>
          </a:p>
          <a:p>
            <a:pPr lvl="1">
              <a:buClr>
                <a:schemeClr val="accent2">
                  <a:lumMod val="50000"/>
                </a:schemeClr>
              </a:buClr>
            </a:pPr>
            <a:r>
              <a:rPr lang="en-US"/>
              <a:t>Second level</a:t>
            </a:r>
          </a:p>
          <a:p>
            <a:pPr lvl="2">
              <a:buClr>
                <a:schemeClr val="accent2">
                  <a:lumMod val="50000"/>
                </a:schemeClr>
              </a:buClr>
            </a:pPr>
            <a:r>
              <a:rPr lang="en-US"/>
              <a:t>Third level</a:t>
            </a:r>
          </a:p>
          <a:p>
            <a:pPr lvl="3">
              <a:buClr>
                <a:schemeClr val="accent2">
                  <a:lumMod val="50000"/>
                </a:schemeClr>
              </a:buClr>
            </a:pPr>
            <a:r>
              <a:rPr lang="en-US"/>
              <a:t>Fourth level</a:t>
            </a:r>
          </a:p>
          <a:p>
            <a:pPr lvl="4">
              <a:buClr>
                <a:schemeClr val="accent2">
                  <a:lumMod val="50000"/>
                </a:schemeClr>
              </a:buClr>
            </a:pPr>
            <a:r>
              <a:rPr lang="en-US"/>
              <a:t>Fifth level</a:t>
            </a:r>
            <a:endParaRPr lang="en-CA"/>
          </a:p>
        </p:txBody>
      </p:sp>
      <p:sp>
        <p:nvSpPr>
          <p:cNvPr id="2" name="Title 1"/>
          <p:cNvSpPr>
            <a:spLocks noGrp="1"/>
          </p:cNvSpPr>
          <p:nvPr>
            <p:ph type="title"/>
          </p:nvPr>
        </p:nvSpPr>
        <p:spPr>
          <a:xfrm>
            <a:off x="331787" y="546288"/>
            <a:ext cx="9400032" cy="320040"/>
          </a:xfrm>
        </p:spPr>
        <p:txBody>
          <a:bodyPr vert="horz" wrap="square" lIns="0" tIns="0" rIns="0" bIns="0" rtlCol="0" anchor="b">
            <a:noAutofit/>
          </a:bodyPr>
          <a:lstStyle>
            <a:lvl1pPr>
              <a:defRPr lang="en-CA">
                <a:solidFill>
                  <a:schemeClr val="accent2">
                    <a:lumMod val="50000"/>
                  </a:schemeClr>
                </a:solidFill>
                <a:latin typeface="+mj-lt"/>
              </a:defRPr>
            </a:lvl1pPr>
          </a:lstStyle>
          <a:p>
            <a:pPr lvl="0"/>
            <a:r>
              <a:rPr lang="en-US"/>
              <a:t>Click to edit Master title style</a:t>
            </a:r>
            <a:endParaRPr lang="en-CA"/>
          </a:p>
        </p:txBody>
      </p:sp>
      <p:sp>
        <p:nvSpPr>
          <p:cNvPr id="22" name="Content Placeholder 5">
            <a:extLst>
              <a:ext uri="{FF2B5EF4-FFF2-40B4-BE49-F238E27FC236}">
                <a16:creationId xmlns:a16="http://schemas.microsoft.com/office/drawing/2014/main" id="{8C6E4550-0C4D-474E-A5A4-9954E99FC942}"/>
              </a:ext>
            </a:extLst>
          </p:cNvPr>
          <p:cNvSpPr>
            <a:spLocks noGrp="1"/>
          </p:cNvSpPr>
          <p:nvPr userDrawn="1">
            <p:ph sz="quarter" idx="15"/>
          </p:nvPr>
        </p:nvSpPr>
        <p:spPr>
          <a:xfrm>
            <a:off x="5121212" y="1406878"/>
            <a:ext cx="4608576" cy="2520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defRPr lang="en-US"/>
            </a:lvl1pPr>
            <a:lvl2pPr>
              <a:defRPr lang="en-US"/>
            </a:lvl2pPr>
            <a:lvl3pPr>
              <a:defRPr lang="en-US"/>
            </a:lvl3pPr>
            <a:lvl4pPr>
              <a:defRPr lang="en-US"/>
            </a:lvl4pPr>
            <a:lvl5pPr>
              <a:defRPr lang="en-CA"/>
            </a:lvl5pPr>
          </a:lstStyle>
          <a:p>
            <a:pPr lvl="0">
              <a:buClr>
                <a:schemeClr val="accent2">
                  <a:lumMod val="50000"/>
                </a:schemeClr>
              </a:buClr>
            </a:pPr>
            <a:r>
              <a:rPr lang="en-US"/>
              <a:t>Click to edit Master text styles</a:t>
            </a:r>
          </a:p>
          <a:p>
            <a:pPr lvl="1">
              <a:buClr>
                <a:schemeClr val="accent2">
                  <a:lumMod val="50000"/>
                </a:schemeClr>
              </a:buClr>
            </a:pPr>
            <a:r>
              <a:rPr lang="en-US"/>
              <a:t>Second level</a:t>
            </a:r>
          </a:p>
          <a:p>
            <a:pPr lvl="2">
              <a:buClr>
                <a:schemeClr val="accent2">
                  <a:lumMod val="50000"/>
                </a:schemeClr>
              </a:buClr>
            </a:pPr>
            <a:r>
              <a:rPr lang="en-US"/>
              <a:t>Third level</a:t>
            </a:r>
          </a:p>
          <a:p>
            <a:pPr lvl="3">
              <a:buClr>
                <a:schemeClr val="accent2">
                  <a:lumMod val="50000"/>
                </a:schemeClr>
              </a:buClr>
            </a:pPr>
            <a:r>
              <a:rPr lang="en-US"/>
              <a:t>Fourth level</a:t>
            </a:r>
          </a:p>
          <a:p>
            <a:pPr lvl="4">
              <a:buClr>
                <a:schemeClr val="accent2">
                  <a:lumMod val="50000"/>
                </a:schemeClr>
              </a:buClr>
            </a:pPr>
            <a:r>
              <a:rPr lang="en-US"/>
              <a:t>Fifth level</a:t>
            </a:r>
            <a:endParaRPr lang="en-CA"/>
          </a:p>
        </p:txBody>
      </p:sp>
      <p:sp>
        <p:nvSpPr>
          <p:cNvPr id="23" name="Content Placeholder 5">
            <a:extLst>
              <a:ext uri="{FF2B5EF4-FFF2-40B4-BE49-F238E27FC236}">
                <a16:creationId xmlns:a16="http://schemas.microsoft.com/office/drawing/2014/main" id="{06D8961C-12B4-4687-A03F-CF6C7B2BD252}"/>
              </a:ext>
            </a:extLst>
          </p:cNvPr>
          <p:cNvSpPr>
            <a:spLocks noGrp="1"/>
          </p:cNvSpPr>
          <p:nvPr userDrawn="1">
            <p:ph sz="quarter" idx="16"/>
          </p:nvPr>
        </p:nvSpPr>
        <p:spPr>
          <a:xfrm>
            <a:off x="336133" y="4421022"/>
            <a:ext cx="9391050" cy="25480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defRPr lang="en-US"/>
            </a:lvl1pPr>
            <a:lvl2pPr>
              <a:defRPr lang="en-US"/>
            </a:lvl2pPr>
            <a:lvl3pPr>
              <a:defRPr lang="en-US"/>
            </a:lvl3pPr>
            <a:lvl4pPr>
              <a:defRPr lang="en-US"/>
            </a:lvl4pPr>
            <a:lvl5pPr>
              <a:defRPr lang="en-CA"/>
            </a:lvl5pPr>
          </a:lstStyle>
          <a:p>
            <a:pPr lvl="0">
              <a:buClr>
                <a:schemeClr val="accent2">
                  <a:lumMod val="50000"/>
                </a:schemeClr>
              </a:buClr>
            </a:pPr>
            <a:r>
              <a:rPr lang="en-US"/>
              <a:t>Click to edit Master text styles</a:t>
            </a:r>
          </a:p>
          <a:p>
            <a:pPr lvl="1">
              <a:buClr>
                <a:schemeClr val="accent2">
                  <a:lumMod val="50000"/>
                </a:schemeClr>
              </a:buClr>
            </a:pPr>
            <a:r>
              <a:rPr lang="en-US"/>
              <a:t>Second level</a:t>
            </a:r>
          </a:p>
          <a:p>
            <a:pPr lvl="2">
              <a:buClr>
                <a:schemeClr val="accent2">
                  <a:lumMod val="50000"/>
                </a:schemeClr>
              </a:buClr>
            </a:pPr>
            <a:r>
              <a:rPr lang="en-US"/>
              <a:t>Third level</a:t>
            </a:r>
          </a:p>
          <a:p>
            <a:pPr lvl="3">
              <a:buClr>
                <a:schemeClr val="accent2">
                  <a:lumMod val="50000"/>
                </a:schemeClr>
              </a:buClr>
            </a:pPr>
            <a:r>
              <a:rPr lang="en-US"/>
              <a:t>Fourth level</a:t>
            </a:r>
          </a:p>
          <a:p>
            <a:pPr lvl="4">
              <a:buClr>
                <a:schemeClr val="accent2">
                  <a:lumMod val="50000"/>
                </a:schemeClr>
              </a:buClr>
            </a:pPr>
            <a:r>
              <a:rPr lang="en-US"/>
              <a:t>Fifth level</a:t>
            </a:r>
            <a:endParaRPr lang="en-CA"/>
          </a:p>
        </p:txBody>
      </p:sp>
      <p:sp>
        <p:nvSpPr>
          <p:cNvPr id="3" name="Text Placeholder 9">
            <a:extLst>
              <a:ext uri="{FF2B5EF4-FFF2-40B4-BE49-F238E27FC236}">
                <a16:creationId xmlns:a16="http://schemas.microsoft.com/office/drawing/2014/main" id="{12965E4E-6BEA-CFA6-59E6-28F4E651AB66}"/>
              </a:ext>
            </a:extLst>
          </p:cNvPr>
          <p:cNvSpPr>
            <a:spLocks noGrp="1"/>
          </p:cNvSpPr>
          <p:nvPr>
            <p:ph type="body" sz="quarter" idx="12" hasCustomPrompt="1"/>
          </p:nvPr>
        </p:nvSpPr>
        <p:spPr>
          <a:xfrm>
            <a:off x="331787" y="866851"/>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1200" b="0" i="1" kern="0" dirty="0">
                <a:solidFill>
                  <a:srgbClr val="54585A"/>
                </a:solidFill>
                <a:latin typeface="+mn-lt"/>
                <a:ea typeface="+mj-ea"/>
                <a:cs typeface="Goldman Sans" panose="020B0603020203020204" pitchFamily="34" charset="0"/>
              </a:defRPr>
            </a:lvl1pPr>
          </a:lstStyle>
          <a:p>
            <a:pPr lvl="0" defTabSz="1019175">
              <a:lnSpc>
                <a:spcPct val="100000"/>
              </a:lnSpc>
              <a:spcBef>
                <a:spcPct val="0"/>
              </a:spcBef>
            </a:pPr>
            <a:r>
              <a:rPr lang="en-US" sz="1200" i="1" kern="0"/>
              <a:t>Sub-title and Scenarios</a:t>
            </a:r>
            <a:endParaRPr lang="en-CA" sz="1200" i="1" kern="0"/>
          </a:p>
        </p:txBody>
      </p:sp>
      <p:sp>
        <p:nvSpPr>
          <p:cNvPr id="5" name="Footer Placeholder 4">
            <a:extLst>
              <a:ext uri="{FF2B5EF4-FFF2-40B4-BE49-F238E27FC236}">
                <a16:creationId xmlns:a16="http://schemas.microsoft.com/office/drawing/2014/main" id="{ACE58FF8-3F8D-C8E1-253D-C983E4D91B67}"/>
              </a:ext>
            </a:extLst>
          </p:cNvPr>
          <p:cNvSpPr>
            <a:spLocks noGrp="1"/>
          </p:cNvSpPr>
          <p:nvPr>
            <p:ph type="ftr" sz="quarter" idx="3"/>
          </p:nvPr>
        </p:nvSpPr>
        <p:spPr>
          <a:xfrm>
            <a:off x="331787" y="7035954"/>
            <a:ext cx="6400800" cy="414338"/>
          </a:xfrm>
          <a:prstGeom prst="rect">
            <a:avLst/>
          </a:prstGeom>
        </p:spPr>
        <p:txBody>
          <a:bodyPr vert="horz" lIns="0" tIns="45720" rIns="0" bIns="45720" rtlCol="0" anchor="t"/>
          <a:lstStyle>
            <a:lvl1pPr algn="l">
              <a:defRPr sz="700">
                <a:solidFill>
                  <a:schemeClr val="tx1"/>
                </a:solidFill>
                <a:latin typeface="+mn-lt"/>
                <a:cs typeface="Goldman Sans" panose="020B0603020203020204" pitchFamily="34" charset="0"/>
              </a:defRPr>
            </a:lvl1pPr>
          </a:lstStyle>
          <a:p>
            <a:endParaRPr lang="en-CA"/>
          </a:p>
        </p:txBody>
      </p:sp>
      <p:cxnSp>
        <p:nvCxnSpPr>
          <p:cNvPr id="7" name="Straight Connector 6">
            <a:extLst>
              <a:ext uri="{FF2B5EF4-FFF2-40B4-BE49-F238E27FC236}">
                <a16:creationId xmlns:a16="http://schemas.microsoft.com/office/drawing/2014/main" id="{506C3DB1-13DD-9424-A69E-B8FF8A4AC41D}"/>
              </a:ext>
            </a:extLst>
          </p:cNvPr>
          <p:cNvCxnSpPr/>
          <p:nvPr userDrawn="1"/>
        </p:nvCxnSpPr>
        <p:spPr bwMode="auto">
          <a:xfrm>
            <a:off x="344646" y="1411891"/>
            <a:ext cx="4608576" cy="0"/>
          </a:xfrm>
          <a:prstGeom prst="line">
            <a:avLst/>
          </a:prstGeom>
          <a:noFill/>
          <a:ln w="19050" cap="flat" cmpd="sng" algn="ctr">
            <a:solidFill>
              <a:schemeClr val="tx1"/>
            </a:solidFill>
            <a:prstDash val="solid"/>
            <a:round/>
            <a:headEnd type="none" w="med" len="med"/>
            <a:tailEnd type="none" w="med" len="med"/>
          </a:ln>
          <a:effectLst/>
        </p:spPr>
      </p:cxnSp>
      <p:cxnSp>
        <p:nvCxnSpPr>
          <p:cNvPr id="8" name="Straight Connector 7">
            <a:extLst>
              <a:ext uri="{FF2B5EF4-FFF2-40B4-BE49-F238E27FC236}">
                <a16:creationId xmlns:a16="http://schemas.microsoft.com/office/drawing/2014/main" id="{CDBD0A25-C8FD-BAC5-210B-96B6EF6B6948}"/>
              </a:ext>
            </a:extLst>
          </p:cNvPr>
          <p:cNvCxnSpPr/>
          <p:nvPr userDrawn="1"/>
        </p:nvCxnSpPr>
        <p:spPr bwMode="auto">
          <a:xfrm>
            <a:off x="5122672" y="1411891"/>
            <a:ext cx="4608576" cy="0"/>
          </a:xfrm>
          <a:prstGeom prst="line">
            <a:avLst/>
          </a:prstGeom>
          <a:noFill/>
          <a:ln w="19050" cap="flat" cmpd="sng" algn="ctr">
            <a:solidFill>
              <a:schemeClr val="tx1"/>
            </a:solidFill>
            <a:prstDash val="solid"/>
            <a:round/>
            <a:headEnd type="none" w="med" len="med"/>
            <a:tailEnd type="none" w="med" len="med"/>
          </a:ln>
          <a:effectLst/>
        </p:spPr>
      </p:cxnSp>
      <p:sp>
        <p:nvSpPr>
          <p:cNvPr id="9" name="Content Placeholder 27">
            <a:extLst>
              <a:ext uri="{FF2B5EF4-FFF2-40B4-BE49-F238E27FC236}">
                <a16:creationId xmlns:a16="http://schemas.microsoft.com/office/drawing/2014/main" id="{E26E657C-99E1-A922-DC81-5F29E425DF4F}"/>
              </a:ext>
            </a:extLst>
          </p:cNvPr>
          <p:cNvSpPr>
            <a:spLocks noGrp="1"/>
          </p:cNvSpPr>
          <p:nvPr>
            <p:ph sz="quarter" idx="18" hasCustomPrompt="1"/>
          </p:nvPr>
        </p:nvSpPr>
        <p:spPr>
          <a:xfrm>
            <a:off x="327151" y="1114778"/>
            <a:ext cx="4608576" cy="292100"/>
          </a:xfrm>
        </p:spPr>
        <p:txBody>
          <a:bodyPr anchor="b"/>
          <a:lstStyle>
            <a:lvl1pPr marL="0" indent="0">
              <a:buNone/>
              <a:defRPr sz="1400" b="1">
                <a:latin typeface="+mn-lt"/>
              </a:defRPr>
            </a:lvl1pPr>
          </a:lstStyle>
          <a:p>
            <a:pPr lvl="0"/>
            <a:r>
              <a:rPr lang="en-US"/>
              <a:t>Click to edit Master text styles\</a:t>
            </a:r>
          </a:p>
        </p:txBody>
      </p:sp>
      <p:sp>
        <p:nvSpPr>
          <p:cNvPr id="10" name="Content Placeholder 27">
            <a:extLst>
              <a:ext uri="{FF2B5EF4-FFF2-40B4-BE49-F238E27FC236}">
                <a16:creationId xmlns:a16="http://schemas.microsoft.com/office/drawing/2014/main" id="{006F136E-BF28-9D64-A043-3B0648B2BD44}"/>
              </a:ext>
            </a:extLst>
          </p:cNvPr>
          <p:cNvSpPr>
            <a:spLocks noGrp="1"/>
          </p:cNvSpPr>
          <p:nvPr>
            <p:ph sz="quarter" idx="19" hasCustomPrompt="1"/>
          </p:nvPr>
        </p:nvSpPr>
        <p:spPr>
          <a:xfrm>
            <a:off x="5118607" y="1115010"/>
            <a:ext cx="4608576" cy="292100"/>
          </a:xfrm>
        </p:spPr>
        <p:txBody>
          <a:bodyPr anchor="b"/>
          <a:lstStyle>
            <a:lvl1pPr marL="0" indent="0">
              <a:buNone/>
              <a:defRPr sz="1400" b="1">
                <a:latin typeface="+mn-lt"/>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DC1E1A05-C9CC-E10B-31AB-29A12C455000}"/>
              </a:ext>
            </a:extLst>
          </p:cNvPr>
          <p:cNvCxnSpPr>
            <a:cxnSpLocks/>
          </p:cNvCxnSpPr>
          <p:nvPr userDrawn="1"/>
        </p:nvCxnSpPr>
        <p:spPr bwMode="auto">
          <a:xfrm>
            <a:off x="349442" y="4426034"/>
            <a:ext cx="9373553" cy="0"/>
          </a:xfrm>
          <a:prstGeom prst="line">
            <a:avLst/>
          </a:prstGeom>
          <a:noFill/>
          <a:ln w="19050" cap="flat" cmpd="sng" algn="ctr">
            <a:solidFill>
              <a:schemeClr val="tx1"/>
            </a:solidFill>
            <a:prstDash val="solid"/>
            <a:round/>
            <a:headEnd type="none" w="med" len="med"/>
            <a:tailEnd type="none" w="med" len="med"/>
          </a:ln>
          <a:effectLst/>
        </p:spPr>
      </p:cxnSp>
      <p:sp>
        <p:nvSpPr>
          <p:cNvPr id="14" name="Content Placeholder 27">
            <a:extLst>
              <a:ext uri="{FF2B5EF4-FFF2-40B4-BE49-F238E27FC236}">
                <a16:creationId xmlns:a16="http://schemas.microsoft.com/office/drawing/2014/main" id="{902370F5-0B33-DDB8-7C16-536E95A19D1C}"/>
              </a:ext>
            </a:extLst>
          </p:cNvPr>
          <p:cNvSpPr>
            <a:spLocks noGrp="1"/>
          </p:cNvSpPr>
          <p:nvPr>
            <p:ph sz="quarter" idx="21" hasCustomPrompt="1"/>
          </p:nvPr>
        </p:nvSpPr>
        <p:spPr>
          <a:xfrm>
            <a:off x="331946" y="4128921"/>
            <a:ext cx="9391049" cy="292100"/>
          </a:xfrm>
        </p:spPr>
        <p:txBody>
          <a:bodyPr anchor="b"/>
          <a:lstStyle>
            <a:lvl1pPr marL="0" indent="0">
              <a:buNone/>
              <a:defRPr sz="1400" b="1">
                <a:latin typeface="+mn-lt"/>
              </a:defRPr>
            </a:lvl1pPr>
          </a:lstStyle>
          <a:p>
            <a:pPr lvl="0"/>
            <a:r>
              <a:rPr lang="en-US"/>
              <a:t>Click to edit Master text styles\</a:t>
            </a:r>
          </a:p>
        </p:txBody>
      </p:sp>
    </p:spTree>
    <p:extLst>
      <p:ext uri="{BB962C8B-B14F-4D97-AF65-F5344CB8AC3E}">
        <p14:creationId xmlns:p14="http://schemas.microsoft.com/office/powerpoint/2010/main" val="1523982292"/>
      </p:ext>
    </p:extLst>
  </p:cSld>
  <p:clrMapOvr>
    <a:masterClrMapping/>
  </p:clrMapOvr>
  <p:extLst>
    <p:ext uri="{DCECCB84-F9BA-43D5-87BE-67443E8EF086}">
      <p15:sldGuideLst xmlns:p15="http://schemas.microsoft.com/office/powerpoint/2012/main">
        <p15:guide id="1" orient="horz" pos="2448" userDrawn="1">
          <p15:clr>
            <a:srgbClr val="FBAE40"/>
          </p15:clr>
        </p15:guide>
        <p15:guide id="2" pos="316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2 Category Text Box">
    <p:spTree>
      <p:nvGrpSpPr>
        <p:cNvPr id="1" name=""/>
        <p:cNvGrpSpPr/>
        <p:nvPr/>
      </p:nvGrpSpPr>
      <p:grpSpPr>
        <a:xfrm>
          <a:off x="0" y="0"/>
          <a:ext cx="0" cy="0"/>
          <a:chOff x="0" y="0"/>
          <a:chExt cx="0" cy="0"/>
        </a:xfrm>
      </p:grpSpPr>
      <p:sp>
        <p:nvSpPr>
          <p:cNvPr id="7" name="Footer Placeholder 6"/>
          <p:cNvSpPr>
            <a:spLocks noGrp="1"/>
          </p:cNvSpPr>
          <p:nvPr>
            <p:ph type="ftr" sz="quarter" idx="13"/>
          </p:nvPr>
        </p:nvSpPr>
        <p:spPr>
          <a:xfrm>
            <a:off x="331787" y="7035954"/>
            <a:ext cx="6400800" cy="414338"/>
          </a:xfrm>
        </p:spPr>
        <p:txBody>
          <a:bodyPr/>
          <a:lstStyle/>
          <a:p>
            <a:endParaRPr lang="en-CA"/>
          </a:p>
        </p:txBody>
      </p:sp>
      <p:sp>
        <p:nvSpPr>
          <p:cNvPr id="6" name="Content Placeholder 5"/>
          <p:cNvSpPr>
            <a:spLocks noGrp="1"/>
          </p:cNvSpPr>
          <p:nvPr>
            <p:ph sz="quarter" idx="14"/>
          </p:nvPr>
        </p:nvSpPr>
        <p:spPr>
          <a:xfrm>
            <a:off x="338737" y="1435469"/>
            <a:ext cx="9391050" cy="254807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defRPr lang="en-US"/>
            </a:lvl1pPr>
            <a:lvl2pPr>
              <a:defRPr lang="en-US"/>
            </a:lvl2pPr>
            <a:lvl3pPr>
              <a:defRPr lang="en-US"/>
            </a:lvl3pPr>
            <a:lvl4pPr>
              <a:defRPr lang="en-US"/>
            </a:lvl4pPr>
            <a:lvl5pPr>
              <a:defRPr lang="en-CA"/>
            </a:lvl5pPr>
          </a:lstStyle>
          <a:p>
            <a:pPr lvl="0">
              <a:buClr>
                <a:schemeClr val="accent2">
                  <a:lumMod val="50000"/>
                </a:schemeClr>
              </a:buClr>
            </a:pPr>
            <a:r>
              <a:rPr lang="en-US"/>
              <a:t>Click to edit Master text styles</a:t>
            </a:r>
          </a:p>
          <a:p>
            <a:pPr lvl="1">
              <a:buClr>
                <a:schemeClr val="accent2">
                  <a:lumMod val="50000"/>
                </a:schemeClr>
              </a:buClr>
            </a:pPr>
            <a:r>
              <a:rPr lang="en-US"/>
              <a:t>Second level</a:t>
            </a:r>
          </a:p>
          <a:p>
            <a:pPr lvl="2">
              <a:buClr>
                <a:schemeClr val="accent2">
                  <a:lumMod val="50000"/>
                </a:schemeClr>
              </a:buClr>
            </a:pPr>
            <a:r>
              <a:rPr lang="en-US"/>
              <a:t>Third level</a:t>
            </a:r>
          </a:p>
          <a:p>
            <a:pPr lvl="3">
              <a:buClr>
                <a:schemeClr val="accent2">
                  <a:lumMod val="50000"/>
                </a:schemeClr>
              </a:buClr>
            </a:pPr>
            <a:r>
              <a:rPr lang="en-US"/>
              <a:t>Fourth level</a:t>
            </a:r>
          </a:p>
          <a:p>
            <a:pPr lvl="4">
              <a:buClr>
                <a:schemeClr val="accent2">
                  <a:lumMod val="50000"/>
                </a:schemeClr>
              </a:buClr>
            </a:pPr>
            <a:r>
              <a:rPr lang="en-US"/>
              <a:t>Fifth level</a:t>
            </a:r>
            <a:endParaRPr lang="en-CA"/>
          </a:p>
        </p:txBody>
      </p:sp>
      <p:sp>
        <p:nvSpPr>
          <p:cNvPr id="2" name="Title 1"/>
          <p:cNvSpPr>
            <a:spLocks noGrp="1"/>
          </p:cNvSpPr>
          <p:nvPr>
            <p:ph type="title"/>
          </p:nvPr>
        </p:nvSpPr>
        <p:spPr>
          <a:xfrm>
            <a:off x="331787" y="546288"/>
            <a:ext cx="9400032" cy="320040"/>
          </a:xfrm>
        </p:spPr>
        <p:txBody>
          <a:bodyPr vert="horz" wrap="square" lIns="0" tIns="0" rIns="0" bIns="0" rtlCol="0" anchor="b">
            <a:noAutofit/>
          </a:bodyPr>
          <a:lstStyle>
            <a:lvl1pPr>
              <a:defRPr lang="en-CA">
                <a:solidFill>
                  <a:schemeClr val="accent2">
                    <a:lumMod val="50000"/>
                  </a:schemeClr>
                </a:solidFill>
                <a:latin typeface="+mj-lt"/>
              </a:defRPr>
            </a:lvl1pPr>
          </a:lstStyle>
          <a:p>
            <a:pPr lvl="0"/>
            <a:r>
              <a:rPr lang="en-US"/>
              <a:t>Click to edit Master title style</a:t>
            </a:r>
            <a:endParaRPr lang="en-CA"/>
          </a:p>
        </p:txBody>
      </p:sp>
      <p:sp>
        <p:nvSpPr>
          <p:cNvPr id="23" name="Content Placeholder 5">
            <a:extLst>
              <a:ext uri="{FF2B5EF4-FFF2-40B4-BE49-F238E27FC236}">
                <a16:creationId xmlns:a16="http://schemas.microsoft.com/office/drawing/2014/main" id="{06D8961C-12B4-4687-A03F-CF6C7B2BD252}"/>
              </a:ext>
            </a:extLst>
          </p:cNvPr>
          <p:cNvSpPr>
            <a:spLocks noGrp="1"/>
          </p:cNvSpPr>
          <p:nvPr userDrawn="1">
            <p:ph sz="quarter" idx="16"/>
          </p:nvPr>
        </p:nvSpPr>
        <p:spPr>
          <a:xfrm>
            <a:off x="336133" y="4421020"/>
            <a:ext cx="9391050" cy="254808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a:defRPr lang="en-US"/>
            </a:lvl1pPr>
            <a:lvl2pPr>
              <a:defRPr lang="en-US"/>
            </a:lvl2pPr>
            <a:lvl3pPr>
              <a:defRPr lang="en-US"/>
            </a:lvl3pPr>
            <a:lvl4pPr>
              <a:defRPr lang="en-US"/>
            </a:lvl4pPr>
            <a:lvl5pPr>
              <a:defRPr lang="en-CA"/>
            </a:lvl5pPr>
          </a:lstStyle>
          <a:p>
            <a:pPr lvl="0">
              <a:buClr>
                <a:schemeClr val="accent2">
                  <a:lumMod val="50000"/>
                </a:schemeClr>
              </a:buClr>
            </a:pPr>
            <a:r>
              <a:rPr lang="en-US"/>
              <a:t>Click to edit Master text styles</a:t>
            </a:r>
          </a:p>
          <a:p>
            <a:pPr lvl="1">
              <a:buClr>
                <a:schemeClr val="accent2">
                  <a:lumMod val="50000"/>
                </a:schemeClr>
              </a:buClr>
            </a:pPr>
            <a:r>
              <a:rPr lang="en-US"/>
              <a:t>Second level</a:t>
            </a:r>
          </a:p>
          <a:p>
            <a:pPr lvl="2">
              <a:buClr>
                <a:schemeClr val="accent2">
                  <a:lumMod val="50000"/>
                </a:schemeClr>
              </a:buClr>
            </a:pPr>
            <a:r>
              <a:rPr lang="en-US"/>
              <a:t>Third level</a:t>
            </a:r>
          </a:p>
          <a:p>
            <a:pPr lvl="3">
              <a:buClr>
                <a:schemeClr val="accent2">
                  <a:lumMod val="50000"/>
                </a:schemeClr>
              </a:buClr>
            </a:pPr>
            <a:r>
              <a:rPr lang="en-US"/>
              <a:t>Fourth level</a:t>
            </a:r>
          </a:p>
          <a:p>
            <a:pPr lvl="4">
              <a:buClr>
                <a:schemeClr val="accent2">
                  <a:lumMod val="50000"/>
                </a:schemeClr>
              </a:buClr>
            </a:pPr>
            <a:r>
              <a:rPr lang="en-US"/>
              <a:t>Fifth level</a:t>
            </a:r>
            <a:endParaRPr lang="en-CA"/>
          </a:p>
        </p:txBody>
      </p:sp>
      <p:sp>
        <p:nvSpPr>
          <p:cNvPr id="3" name="Text Placeholder 9">
            <a:extLst>
              <a:ext uri="{FF2B5EF4-FFF2-40B4-BE49-F238E27FC236}">
                <a16:creationId xmlns:a16="http://schemas.microsoft.com/office/drawing/2014/main" id="{3C1D7DE6-6C09-CDB8-5991-E5E0B76348EB}"/>
              </a:ext>
            </a:extLst>
          </p:cNvPr>
          <p:cNvSpPr>
            <a:spLocks noGrp="1"/>
          </p:cNvSpPr>
          <p:nvPr>
            <p:ph type="body" sz="quarter" idx="12" hasCustomPrompt="1"/>
          </p:nvPr>
        </p:nvSpPr>
        <p:spPr>
          <a:xfrm>
            <a:off x="331787" y="866851"/>
            <a:ext cx="9400032" cy="1828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buNone/>
              <a:defRPr lang="en-CA" sz="1200" b="0" i="1" kern="0" dirty="0">
                <a:solidFill>
                  <a:srgbClr val="54585A"/>
                </a:solidFill>
                <a:latin typeface="+mn-lt"/>
                <a:ea typeface="+mj-ea"/>
                <a:cs typeface="Goldman Sans" panose="020B0603020203020204" pitchFamily="34" charset="0"/>
              </a:defRPr>
            </a:lvl1pPr>
          </a:lstStyle>
          <a:p>
            <a:pPr lvl="0" defTabSz="1019175">
              <a:lnSpc>
                <a:spcPct val="100000"/>
              </a:lnSpc>
              <a:spcBef>
                <a:spcPct val="0"/>
              </a:spcBef>
            </a:pPr>
            <a:r>
              <a:rPr lang="en-US" sz="1200" i="1" kern="0"/>
              <a:t>Sub-title and Scenarios</a:t>
            </a:r>
            <a:endParaRPr lang="en-CA" sz="1200" i="1" kern="0"/>
          </a:p>
        </p:txBody>
      </p:sp>
      <p:cxnSp>
        <p:nvCxnSpPr>
          <p:cNvPr id="9" name="Straight Connector 8">
            <a:extLst>
              <a:ext uri="{FF2B5EF4-FFF2-40B4-BE49-F238E27FC236}">
                <a16:creationId xmlns:a16="http://schemas.microsoft.com/office/drawing/2014/main" id="{10423E97-1E76-97AA-0C99-18FAE3E313FF}"/>
              </a:ext>
            </a:extLst>
          </p:cNvPr>
          <p:cNvCxnSpPr>
            <a:cxnSpLocks/>
          </p:cNvCxnSpPr>
          <p:nvPr userDrawn="1"/>
        </p:nvCxnSpPr>
        <p:spPr bwMode="auto">
          <a:xfrm>
            <a:off x="344646" y="1411891"/>
            <a:ext cx="9382537" cy="0"/>
          </a:xfrm>
          <a:prstGeom prst="line">
            <a:avLst/>
          </a:prstGeom>
          <a:noFill/>
          <a:ln w="19050" cap="flat" cmpd="sng" algn="ctr">
            <a:solidFill>
              <a:schemeClr val="tx1"/>
            </a:solidFill>
            <a:prstDash val="solid"/>
            <a:round/>
            <a:headEnd type="none" w="med" len="med"/>
            <a:tailEnd type="none" w="med" len="med"/>
          </a:ln>
          <a:effectLst/>
        </p:spPr>
      </p:cxnSp>
      <p:sp>
        <p:nvSpPr>
          <p:cNvPr id="11" name="Content Placeholder 27">
            <a:extLst>
              <a:ext uri="{FF2B5EF4-FFF2-40B4-BE49-F238E27FC236}">
                <a16:creationId xmlns:a16="http://schemas.microsoft.com/office/drawing/2014/main" id="{64B54289-3191-0594-2CA6-5245008E082C}"/>
              </a:ext>
            </a:extLst>
          </p:cNvPr>
          <p:cNvSpPr>
            <a:spLocks noGrp="1"/>
          </p:cNvSpPr>
          <p:nvPr>
            <p:ph sz="quarter" idx="18" hasCustomPrompt="1"/>
          </p:nvPr>
        </p:nvSpPr>
        <p:spPr>
          <a:xfrm>
            <a:off x="327151" y="1114778"/>
            <a:ext cx="9400032" cy="292100"/>
          </a:xfrm>
        </p:spPr>
        <p:txBody>
          <a:bodyPr anchor="b"/>
          <a:lstStyle>
            <a:lvl1pPr marL="0" indent="0">
              <a:buNone/>
              <a:defRPr sz="1400" b="1">
                <a:latin typeface="+mn-lt"/>
              </a:defRPr>
            </a:lvl1pPr>
          </a:lstStyle>
          <a:p>
            <a:pPr lvl="0"/>
            <a:r>
              <a:rPr lang="en-US"/>
              <a:t>Click to edit Master text styles\</a:t>
            </a:r>
          </a:p>
        </p:txBody>
      </p:sp>
      <p:cxnSp>
        <p:nvCxnSpPr>
          <p:cNvPr id="15" name="Straight Connector 14">
            <a:extLst>
              <a:ext uri="{FF2B5EF4-FFF2-40B4-BE49-F238E27FC236}">
                <a16:creationId xmlns:a16="http://schemas.microsoft.com/office/drawing/2014/main" id="{44EB105B-0FB6-D147-93F0-F5B2CB41CA0A}"/>
              </a:ext>
            </a:extLst>
          </p:cNvPr>
          <p:cNvCxnSpPr>
            <a:cxnSpLocks/>
          </p:cNvCxnSpPr>
          <p:nvPr userDrawn="1"/>
        </p:nvCxnSpPr>
        <p:spPr bwMode="auto">
          <a:xfrm>
            <a:off x="349442" y="4426034"/>
            <a:ext cx="9373553" cy="0"/>
          </a:xfrm>
          <a:prstGeom prst="line">
            <a:avLst/>
          </a:prstGeom>
          <a:noFill/>
          <a:ln w="19050" cap="flat" cmpd="sng" algn="ctr">
            <a:solidFill>
              <a:schemeClr val="tx1"/>
            </a:solidFill>
            <a:prstDash val="solid"/>
            <a:round/>
            <a:headEnd type="none" w="med" len="med"/>
            <a:tailEnd type="none" w="med" len="med"/>
          </a:ln>
          <a:effectLst/>
        </p:spPr>
      </p:cxnSp>
      <p:sp>
        <p:nvSpPr>
          <p:cNvPr id="16" name="Content Placeholder 27">
            <a:extLst>
              <a:ext uri="{FF2B5EF4-FFF2-40B4-BE49-F238E27FC236}">
                <a16:creationId xmlns:a16="http://schemas.microsoft.com/office/drawing/2014/main" id="{811E77EB-AB2E-C270-6661-E4F7B07A7FC2}"/>
              </a:ext>
            </a:extLst>
          </p:cNvPr>
          <p:cNvSpPr>
            <a:spLocks noGrp="1"/>
          </p:cNvSpPr>
          <p:nvPr>
            <p:ph sz="quarter" idx="21" hasCustomPrompt="1"/>
          </p:nvPr>
        </p:nvSpPr>
        <p:spPr>
          <a:xfrm>
            <a:off x="331946" y="4128921"/>
            <a:ext cx="9391049" cy="292100"/>
          </a:xfrm>
        </p:spPr>
        <p:txBody>
          <a:bodyPr anchor="b"/>
          <a:lstStyle>
            <a:lvl1pPr marL="0" indent="0">
              <a:buNone/>
              <a:defRPr sz="1400" b="1">
                <a:latin typeface="+mn-lt"/>
              </a:defRPr>
            </a:lvl1pPr>
          </a:lstStyle>
          <a:p>
            <a:pPr lvl="0"/>
            <a:r>
              <a:rPr lang="en-US"/>
              <a:t>Click to edit Master text styles\</a:t>
            </a:r>
          </a:p>
        </p:txBody>
      </p:sp>
    </p:spTree>
    <p:extLst>
      <p:ext uri="{BB962C8B-B14F-4D97-AF65-F5344CB8AC3E}">
        <p14:creationId xmlns:p14="http://schemas.microsoft.com/office/powerpoint/2010/main" val="682930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Transitio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51D4BAB-716B-4326-95A8-A76B4F62A839}"/>
              </a:ext>
            </a:extLst>
          </p:cNvPr>
          <p:cNvSpPr>
            <a:spLocks noGrp="1"/>
          </p:cNvSpPr>
          <p:nvPr>
            <p:ph type="ftr" sz="quarter" idx="10"/>
          </p:nvPr>
        </p:nvSpPr>
        <p:spPr>
          <a:xfrm>
            <a:off x="331787" y="7035954"/>
            <a:ext cx="6400800" cy="414338"/>
          </a:xfrm>
        </p:spPr>
        <p:txBody>
          <a:bodyPr/>
          <a:lstStyle/>
          <a:p>
            <a:endParaRPr lang="en-CA"/>
          </a:p>
        </p:txBody>
      </p:sp>
      <p:sp>
        <p:nvSpPr>
          <p:cNvPr id="4" name="Text Placeholder 13">
            <a:extLst>
              <a:ext uri="{FF2B5EF4-FFF2-40B4-BE49-F238E27FC236}">
                <a16:creationId xmlns:a16="http://schemas.microsoft.com/office/drawing/2014/main" id="{2999D6BC-693C-5F91-8821-40CED85BB425}"/>
              </a:ext>
            </a:extLst>
          </p:cNvPr>
          <p:cNvSpPr>
            <a:spLocks noGrp="1"/>
          </p:cNvSpPr>
          <p:nvPr>
            <p:ph type="body" sz="quarter" idx="13" hasCustomPrompt="1"/>
          </p:nvPr>
        </p:nvSpPr>
        <p:spPr>
          <a:xfrm>
            <a:off x="329406" y="3387808"/>
            <a:ext cx="9402763" cy="498392"/>
          </a:xfrm>
        </p:spPr>
        <p:txBody>
          <a:bodyPr/>
          <a:lstStyle>
            <a:lvl1pPr marL="0" indent="0">
              <a:buNone/>
              <a:defRPr>
                <a:solidFill>
                  <a:schemeClr val="accent2">
                    <a:lumMod val="50000"/>
                  </a:schemeClr>
                </a:solidFill>
                <a:latin typeface="+mj-lt"/>
              </a:defRPr>
            </a:lvl1pPr>
          </a:lstStyle>
          <a:p>
            <a:r>
              <a:rPr lang="en-CA" sz="2800"/>
              <a:t>Enter next section text</a:t>
            </a:r>
          </a:p>
        </p:txBody>
      </p:sp>
    </p:spTree>
    <p:extLst>
      <p:ext uri="{BB962C8B-B14F-4D97-AF65-F5344CB8AC3E}">
        <p14:creationId xmlns:p14="http://schemas.microsoft.com/office/powerpoint/2010/main" val="2983561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2340" name="Line 20"/>
          <p:cNvSpPr>
            <a:spLocks noChangeShapeType="1"/>
          </p:cNvSpPr>
          <p:nvPr/>
        </p:nvSpPr>
        <p:spPr bwMode="auto">
          <a:xfrm flipH="1">
            <a:off x="327024" y="7024688"/>
            <a:ext cx="9402763" cy="0"/>
          </a:xfrm>
          <a:prstGeom prst="line">
            <a:avLst/>
          </a:prstGeom>
          <a:noFill/>
          <a:ln w="19050">
            <a:solidFill>
              <a:srgbClr val="000000"/>
            </a:solidFill>
            <a:round/>
            <a:headEnd/>
            <a:tailEnd/>
          </a:ln>
          <a:effectLst/>
        </p:spPr>
        <p:txBody>
          <a:bodyPr wrap="none" lIns="0" tIns="50941" rIns="0" bIns="50941" anchor="ctr"/>
          <a:lstStyle/>
          <a:p>
            <a:pPr>
              <a:defRPr/>
            </a:pPr>
            <a:endParaRPr lang="en-CA">
              <a:ea typeface="+mn-ea"/>
            </a:endParaRPr>
          </a:p>
        </p:txBody>
      </p:sp>
      <p:sp>
        <p:nvSpPr>
          <p:cNvPr id="1031" name="Rectangle 24"/>
          <p:cNvSpPr>
            <a:spLocks noGrp="1" noChangeArrowheads="1"/>
          </p:cNvSpPr>
          <p:nvPr>
            <p:ph type="body" idx="1"/>
          </p:nvPr>
        </p:nvSpPr>
        <p:spPr bwMode="gray">
          <a:xfrm>
            <a:off x="331787" y="1053646"/>
            <a:ext cx="9400032" cy="534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buClr>
                <a:schemeClr val="accent2">
                  <a:lumMod val="50000"/>
                </a:schemeClr>
              </a:buClr>
            </a:pPr>
            <a:r>
              <a:rPr lang="en-CA"/>
              <a:t>Bullet one</a:t>
            </a:r>
          </a:p>
          <a:p>
            <a:pPr lvl="1">
              <a:buClr>
                <a:schemeClr val="accent2">
                  <a:lumMod val="50000"/>
                </a:schemeClr>
              </a:buClr>
            </a:pPr>
            <a:r>
              <a:rPr lang="en-CA"/>
              <a:t>Bullet two</a:t>
            </a:r>
          </a:p>
          <a:p>
            <a:pPr lvl="2">
              <a:buClr>
                <a:schemeClr val="accent2">
                  <a:lumMod val="50000"/>
                </a:schemeClr>
              </a:buClr>
            </a:pPr>
            <a:r>
              <a:rPr lang="en-CA"/>
              <a:t>Bullet three</a:t>
            </a:r>
          </a:p>
          <a:p>
            <a:pPr lvl="3">
              <a:buClr>
                <a:schemeClr val="accent2">
                  <a:lumMod val="50000"/>
                </a:schemeClr>
              </a:buClr>
            </a:pPr>
            <a:r>
              <a:rPr lang="en-CA"/>
              <a:t>Bullet four</a:t>
            </a:r>
          </a:p>
          <a:p>
            <a:pPr lvl="4">
              <a:buClr>
                <a:schemeClr val="accent2">
                  <a:lumMod val="50000"/>
                </a:schemeClr>
              </a:buClr>
            </a:pPr>
            <a:r>
              <a:rPr lang="en-CA"/>
              <a:t>Bullet five</a:t>
            </a:r>
          </a:p>
        </p:txBody>
      </p:sp>
      <p:sp>
        <p:nvSpPr>
          <p:cNvPr id="12" name="Rectangle 17"/>
          <p:cNvSpPr txBox="1">
            <a:spLocks noChangeArrowheads="1"/>
          </p:cNvSpPr>
          <p:nvPr/>
        </p:nvSpPr>
        <p:spPr bwMode="auto">
          <a:xfrm>
            <a:off x="9394456" y="7104922"/>
            <a:ext cx="335331" cy="230832"/>
          </a:xfrm>
          <a:prstGeom prst="rect">
            <a:avLst/>
          </a:prstGeom>
          <a:solidFill>
            <a:schemeClr val="bg1"/>
          </a:solidFill>
        </p:spPr>
        <p:txBody>
          <a:bodyPr wrap="square" lIns="0">
            <a:spAutoFit/>
          </a:bodyPr>
          <a:lstStyle>
            <a:defPPr>
              <a:defRPr lang="en-CA"/>
            </a:defPPr>
            <a:lvl1pPr lvl="0" algn="r" fontAlgn="auto">
              <a:spcBef>
                <a:spcPts val="0"/>
              </a:spcBef>
              <a:spcAft>
                <a:spcPts val="0"/>
              </a:spcAft>
              <a:defRPr sz="900" kern="0" cap="small">
                <a:solidFill>
                  <a:schemeClr val="accent1"/>
                </a:solidFill>
                <a:latin typeface="Arial" pitchFamily="34" charset="0"/>
                <a:cs typeface="Arial" pitchFamily="34" charset="0"/>
              </a:defRPr>
            </a:lvl1pPr>
          </a:lstStyle>
          <a:p>
            <a:pPr algn="r"/>
            <a:fld id="{4709DFA8-5E55-4CEC-9D0D-670ECCEB4301}" type="slidenum">
              <a:rPr lang="en-CA" smtClean="0">
                <a:solidFill>
                  <a:schemeClr val="tx1"/>
                </a:solidFill>
                <a:latin typeface="+mn-lt"/>
                <a:cs typeface="Goldman Sans" panose="020B0603020203020204" pitchFamily="34" charset="0"/>
              </a:rPr>
              <a:pPr algn="r"/>
              <a:t>‹#›</a:t>
            </a:fld>
            <a:endParaRPr lang="en-CA">
              <a:solidFill>
                <a:schemeClr val="tx1"/>
              </a:solidFill>
              <a:latin typeface="+mn-lt"/>
              <a:cs typeface="Goldman Sans" panose="020B0603020203020204" pitchFamily="34" charset="0"/>
            </a:endParaRPr>
          </a:p>
        </p:txBody>
      </p:sp>
      <p:sp>
        <p:nvSpPr>
          <p:cNvPr id="2" name="Title Placeholder 1"/>
          <p:cNvSpPr>
            <a:spLocks noGrp="1"/>
          </p:cNvSpPr>
          <p:nvPr>
            <p:ph type="title"/>
          </p:nvPr>
        </p:nvSpPr>
        <p:spPr>
          <a:xfrm>
            <a:off x="331787" y="546288"/>
            <a:ext cx="9400032" cy="320040"/>
          </a:xfrm>
          <a:prstGeom prst="rect">
            <a:avLst/>
          </a:prstGeom>
        </p:spPr>
        <p:txBody>
          <a:bodyPr vert="horz" wrap="square" lIns="0" tIns="0" rIns="0" bIns="0" rtlCol="0" anchor="b">
            <a:noAutofit/>
          </a:bodyPr>
          <a:lstStyle/>
          <a:p>
            <a:pPr lvl="0"/>
            <a:r>
              <a:rPr lang="en-US"/>
              <a:t>Click to edit Master title style</a:t>
            </a:r>
            <a:endParaRPr lang="en-CA"/>
          </a:p>
        </p:txBody>
      </p:sp>
      <p:sp>
        <p:nvSpPr>
          <p:cNvPr id="5" name="Footer Placeholder 4"/>
          <p:cNvSpPr>
            <a:spLocks noGrp="1"/>
          </p:cNvSpPr>
          <p:nvPr>
            <p:ph type="ftr" sz="quarter" idx="3"/>
          </p:nvPr>
        </p:nvSpPr>
        <p:spPr>
          <a:xfrm>
            <a:off x="331787" y="7035954"/>
            <a:ext cx="6400800" cy="414338"/>
          </a:xfrm>
          <a:prstGeom prst="rect">
            <a:avLst/>
          </a:prstGeom>
        </p:spPr>
        <p:txBody>
          <a:bodyPr vert="horz" lIns="0" tIns="45720" rIns="0" bIns="45720" rtlCol="0" anchor="t"/>
          <a:lstStyle>
            <a:lvl1pPr algn="l">
              <a:defRPr sz="700">
                <a:solidFill>
                  <a:schemeClr val="tx1"/>
                </a:solidFill>
                <a:latin typeface="+mn-lt"/>
                <a:cs typeface="Goldman Sans" panose="020B0603020203020204" pitchFamily="34" charset="0"/>
              </a:defRPr>
            </a:lvl1pPr>
          </a:lstStyle>
          <a:p>
            <a:endParaRPr lang="en-CA"/>
          </a:p>
        </p:txBody>
      </p:sp>
      <p:pic>
        <p:nvPicPr>
          <p:cNvPr id="4" name="ClientLogoImg_FT" hidden="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32900" y="7073900"/>
            <a:ext cx="495300" cy="546100"/>
          </a:xfrm>
          <a:prstGeom prst="rect">
            <a:avLst/>
          </a:prstGeom>
        </p:spPr>
      </p:pic>
      <p:sp>
        <p:nvSpPr>
          <p:cNvPr id="13" name="Rectangle 12">
            <a:extLst>
              <a:ext uri="{FF2B5EF4-FFF2-40B4-BE49-F238E27FC236}">
                <a16:creationId xmlns:a16="http://schemas.microsoft.com/office/drawing/2014/main" id="{C7237F86-70C5-4DAF-A098-82F2B55525E2}"/>
              </a:ext>
            </a:extLst>
          </p:cNvPr>
          <p:cNvSpPr/>
          <p:nvPr userDrawn="1"/>
        </p:nvSpPr>
        <p:spPr>
          <a:xfrm>
            <a:off x="-2229399" y="1660640"/>
            <a:ext cx="2082800" cy="660211"/>
          </a:xfrm>
          <a:prstGeom prst="rect">
            <a:avLst/>
          </a:prstGeom>
          <a:solidFill>
            <a:srgbClr val="54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latin typeface="+mn-lt"/>
                <a:cs typeface="Goldman Sans" panose="020B0603020203020204" pitchFamily="34" charset="0"/>
              </a:rPr>
              <a:t>84-88-90</a:t>
            </a:r>
          </a:p>
          <a:p>
            <a:pPr algn="ctr"/>
            <a:r>
              <a:rPr lang="en-CA">
                <a:latin typeface="+mn-lt"/>
                <a:cs typeface="Goldman Sans" panose="020B0603020203020204" pitchFamily="34" charset="0"/>
              </a:rPr>
              <a:t>Use for bar </a:t>
            </a:r>
            <a:r>
              <a:rPr lang="en-CA" b="0">
                <a:latin typeface="+mn-lt"/>
                <a:cs typeface="Goldman Sans" panose="020B0603020203020204" pitchFamily="34" charset="0"/>
              </a:rPr>
              <a:t>graphs, subtitles, and box shapes</a:t>
            </a:r>
          </a:p>
        </p:txBody>
      </p:sp>
      <p:sp>
        <p:nvSpPr>
          <p:cNvPr id="16" name="Rectangle 15">
            <a:extLst>
              <a:ext uri="{FF2B5EF4-FFF2-40B4-BE49-F238E27FC236}">
                <a16:creationId xmlns:a16="http://schemas.microsoft.com/office/drawing/2014/main" id="{4FDBDBCF-D9E9-4A0C-B163-241C6268F49C}"/>
              </a:ext>
            </a:extLst>
          </p:cNvPr>
          <p:cNvSpPr/>
          <p:nvPr userDrawn="1"/>
        </p:nvSpPr>
        <p:spPr>
          <a:xfrm>
            <a:off x="-2229399" y="-138"/>
            <a:ext cx="2082800" cy="660211"/>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latin typeface="+mn-lt"/>
                <a:cs typeface="Goldman Sans" panose="020B0603020203020204" pitchFamily="34" charset="0"/>
              </a:rPr>
              <a:t>Use for titles, pie charts</a:t>
            </a:r>
          </a:p>
        </p:txBody>
      </p:sp>
      <p:sp>
        <p:nvSpPr>
          <p:cNvPr id="17" name="Rectangle 16">
            <a:extLst>
              <a:ext uri="{FF2B5EF4-FFF2-40B4-BE49-F238E27FC236}">
                <a16:creationId xmlns:a16="http://schemas.microsoft.com/office/drawing/2014/main" id="{5560DE8D-1016-40FD-B341-641717DB4576}"/>
              </a:ext>
            </a:extLst>
          </p:cNvPr>
          <p:cNvSpPr/>
          <p:nvPr userDrawn="1"/>
        </p:nvSpPr>
        <p:spPr>
          <a:xfrm>
            <a:off x="-2229399" y="830251"/>
            <a:ext cx="2082800" cy="6602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latin typeface="+mn-lt"/>
                <a:cs typeface="Goldman Sans" panose="020B0603020203020204" pitchFamily="34" charset="0"/>
              </a:rPr>
              <a:t>0-0-0</a:t>
            </a:r>
          </a:p>
          <a:p>
            <a:pPr algn="ctr"/>
            <a:r>
              <a:rPr lang="en-CA">
                <a:latin typeface="+mn-lt"/>
                <a:cs typeface="Goldman Sans" panose="020B0603020203020204" pitchFamily="34" charset="0"/>
              </a:rPr>
              <a:t>Use for body text</a:t>
            </a:r>
          </a:p>
        </p:txBody>
      </p:sp>
      <p:sp>
        <p:nvSpPr>
          <p:cNvPr id="18" name="Rectangle 17">
            <a:extLst>
              <a:ext uri="{FF2B5EF4-FFF2-40B4-BE49-F238E27FC236}">
                <a16:creationId xmlns:a16="http://schemas.microsoft.com/office/drawing/2014/main" id="{CF606836-827A-4D96-84FC-0ADAB590E50E}"/>
              </a:ext>
            </a:extLst>
          </p:cNvPr>
          <p:cNvSpPr/>
          <p:nvPr userDrawn="1"/>
        </p:nvSpPr>
        <p:spPr>
          <a:xfrm>
            <a:off x="-2229399" y="2491028"/>
            <a:ext cx="2082800" cy="66021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a:latin typeface="+mn-lt"/>
                <a:cs typeface="Goldman Sans" panose="020B0603020203020204" pitchFamily="34" charset="0"/>
              </a:rPr>
              <a:t>166-166-166</a:t>
            </a:r>
          </a:p>
          <a:p>
            <a:pPr algn="ctr"/>
            <a:r>
              <a:rPr lang="en-CA">
                <a:latin typeface="+mn-lt"/>
                <a:cs typeface="Goldman Sans" panose="020B0603020203020204" pitchFamily="34" charset="0"/>
              </a:rPr>
              <a:t>Use for box shapes and bar graphs</a:t>
            </a:r>
          </a:p>
        </p:txBody>
      </p:sp>
    </p:spTree>
    <p:extLst>
      <p:ext uri="{BB962C8B-B14F-4D97-AF65-F5344CB8AC3E}">
        <p14:creationId xmlns:p14="http://schemas.microsoft.com/office/powerpoint/2010/main" val="1161951322"/>
      </p:ext>
    </p:extLst>
  </p:cSld>
  <p:clrMap bg1="lt1" tx1="dk1" bg2="lt2" tx2="dk2" accent1="accent1" accent2="accent2" accent3="accent3" accent4="accent4" accent5="accent5" accent6="accent6" hlink="hlink" folHlink="folHlink"/>
  <p:sldLayoutIdLst>
    <p:sldLayoutId id="2147483690" r:id="rId1"/>
    <p:sldLayoutId id="2147483956" r:id="rId2"/>
    <p:sldLayoutId id="2147483965" r:id="rId3"/>
    <p:sldLayoutId id="2147483955" r:id="rId4"/>
    <p:sldLayoutId id="2147483694" r:id="rId5"/>
    <p:sldLayoutId id="2147483953" r:id="rId6"/>
    <p:sldLayoutId id="2147483695" r:id="rId7"/>
    <p:sldLayoutId id="2147483697" r:id="rId8"/>
    <p:sldLayoutId id="2147483696" r:id="rId9"/>
    <p:sldLayoutId id="2147483966" r:id="rId10"/>
    <p:sldLayoutId id="2147483967" r:id="rId11"/>
  </p:sldLayoutIdLst>
  <p:hf sldNum="0" hdr="0" dt="0"/>
  <p:txStyles>
    <p:titleStyle>
      <a:lvl1pPr algn="l" defTabSz="1019175" rtl="0" eaLnBrk="1" fontAlgn="base" hangingPunct="1">
        <a:lnSpc>
          <a:spcPct val="100000"/>
        </a:lnSpc>
        <a:spcBef>
          <a:spcPct val="0"/>
        </a:spcBef>
        <a:spcAft>
          <a:spcPct val="0"/>
        </a:spcAft>
        <a:defRPr lang="en-CA" sz="2400" b="0">
          <a:solidFill>
            <a:schemeClr val="accent2">
              <a:lumMod val="50000"/>
            </a:schemeClr>
          </a:solidFill>
          <a:latin typeface="+mj-lt"/>
          <a:ea typeface="+mj-ea"/>
          <a:cs typeface="+mj-cs"/>
        </a:defRPr>
      </a:lvl1pPr>
      <a:lvl2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2pPr>
      <a:lvl3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3pPr>
      <a:lvl4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4pPr>
      <a:lvl5pPr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5pPr>
      <a:lvl6pPr marL="4572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6pPr>
      <a:lvl7pPr marL="9144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7pPr>
      <a:lvl8pPr marL="13716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8pPr>
      <a:lvl9pPr marL="1828800" algn="l" defTabSz="1019175" rtl="0" eaLnBrk="1" fontAlgn="base" hangingPunct="1">
        <a:lnSpc>
          <a:spcPts val="2788"/>
        </a:lnSpc>
        <a:spcBef>
          <a:spcPct val="0"/>
        </a:spcBef>
        <a:spcAft>
          <a:spcPct val="0"/>
        </a:spcAft>
        <a:defRPr sz="2400">
          <a:solidFill>
            <a:srgbClr val="FFFFFF"/>
          </a:solidFill>
          <a:latin typeface="Dax-Medium" pitchFamily="34" charset="0"/>
          <a:ea typeface="LF_Kai" pitchFamily="2" charset="-122"/>
        </a:defRPr>
      </a:lvl9pPr>
    </p:titleStyle>
    <p:body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11.png"/><Relationship Id="rId21" Type="http://schemas.openxmlformats.org/officeDocument/2006/relationships/image" Target="../media/image26.png"/><Relationship Id="rId7" Type="http://schemas.openxmlformats.org/officeDocument/2006/relationships/image" Target="../media/image3.png"/><Relationship Id="rId12" Type="http://schemas.openxmlformats.org/officeDocument/2006/relationships/image" Target="../media/image4.png"/><Relationship Id="rId17" Type="http://schemas.openxmlformats.org/officeDocument/2006/relationships/image" Target="../media/image22.png"/><Relationship Id="rId2" Type="http://schemas.openxmlformats.org/officeDocument/2006/relationships/image" Target="../media/image10.pn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image" Target="../media/image20.png"/><Relationship Id="rId10" Type="http://schemas.openxmlformats.org/officeDocument/2006/relationships/image" Target="../media/image16.png"/><Relationship Id="rId19" Type="http://schemas.openxmlformats.org/officeDocument/2006/relationships/image" Target="../media/image24.png"/><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19.png"/></Relationships>
</file>

<file path=ppt/slides/_rels/slide12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1.xml"/></Relationships>
</file>

<file path=ppt/slides/_rels/slide12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1.xml"/><Relationship Id="rId4" Type="http://schemas.openxmlformats.org/officeDocument/2006/relationships/image" Target="../media/image139.png"/></Relationships>
</file>

<file path=ppt/slides/_rels/slide12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1.xml"/></Relationships>
</file>

<file path=ppt/slides/_rels/slide12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7.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130.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jpe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chart" Target="../charts/chart26.xml"/><Relationship Id="rId1" Type="http://schemas.openxmlformats.org/officeDocument/2006/relationships/slideLayout" Target="../slideLayouts/slideLayout3.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jpe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66.png"/><Relationship Id="rId7" Type="http://schemas.openxmlformats.org/officeDocument/2006/relationships/image" Target="../media/image170.jpeg"/><Relationship Id="rId2" Type="http://schemas.openxmlformats.org/officeDocument/2006/relationships/hyperlink" Target="https://en.wikipedia.org/wiki/Kibali_Gold_Mine" TargetMode="External"/><Relationship Id="rId1" Type="http://schemas.openxmlformats.org/officeDocument/2006/relationships/slideLayout" Target="../slideLayouts/slideLayout2.xml"/><Relationship Id="rId6" Type="http://schemas.openxmlformats.org/officeDocument/2006/relationships/image" Target="../media/image169.jpeg"/><Relationship Id="rId5" Type="http://schemas.openxmlformats.org/officeDocument/2006/relationships/image" Target="../media/image168.jpeg"/><Relationship Id="rId10" Type="http://schemas.openxmlformats.org/officeDocument/2006/relationships/image" Target="../media/image172.png"/><Relationship Id="rId4" Type="http://schemas.openxmlformats.org/officeDocument/2006/relationships/image" Target="../media/image167.jpeg"/><Relationship Id="rId9" Type="http://schemas.openxmlformats.org/officeDocument/2006/relationships/image" Target="../media/image171.jpeg"/></Relationships>
</file>

<file path=ppt/slides/_rels/slide1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3.png"/><Relationship Id="rId1" Type="http://schemas.openxmlformats.org/officeDocument/2006/relationships/slideLayout" Target="../slideLayouts/slideLayout10.xml"/><Relationship Id="rId6" Type="http://schemas.openxmlformats.org/officeDocument/2006/relationships/image" Target="../media/image175.png"/><Relationship Id="rId5" Type="http://schemas.microsoft.com/office/2007/relationships/hdphoto" Target="../media/hdphoto2.wdp"/><Relationship Id="rId4" Type="http://schemas.openxmlformats.org/officeDocument/2006/relationships/image" Target="../media/image174.png"/></Relationships>
</file>

<file path=ppt/slides/_rels/slide15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pn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11.xml"/><Relationship Id="rId4" Type="http://schemas.microsoft.com/office/2007/relationships/hdphoto" Target="../media/hdphoto3.wdp"/></Relationships>
</file>

<file path=ppt/slides/_rels/slide155.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1.xml"/></Relationships>
</file>

<file path=ppt/slides/_rels/slide156.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1.xml"/></Relationships>
</file>

<file path=ppt/slides/_rels/slide158.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11.xml"/><Relationship Id="rId4" Type="http://schemas.openxmlformats.org/officeDocument/2006/relationships/image" Target="../media/image184.png"/></Relationships>
</file>

<file path=ppt/slides/_rels/slide15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2.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1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60.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1.xml"/></Relationships>
</file>

<file path=ppt/slides/_rels/slide16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11.xml"/><Relationship Id="rId4" Type="http://schemas.openxmlformats.org/officeDocument/2006/relationships/image" Target="../media/image189.png"/></Relationships>
</file>

<file path=ppt/slides/_rels/slide162.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1.xml"/></Relationships>
</file>

<file path=ppt/slides/_rels/slide16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11.xml"/><Relationship Id="rId4" Type="http://schemas.openxmlformats.org/officeDocument/2006/relationships/image" Target="../media/image192.png"/></Relationships>
</file>

<file path=ppt/slides/_rels/slide164.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11.xml"/></Relationships>
</file>

<file path=ppt/slides/_rels/slide165.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10.xml"/></Relationships>
</file>

<file path=ppt/slides/_rels/slide167.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0.xml"/></Relationships>
</file>

<file path=ppt/slides/_rels/slide168.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0.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10.xml"/></Relationships>
</file>

<file path=ppt/slides/_rels/slide171.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0.xml"/></Relationships>
</file>

<file path=ppt/slides/_rels/slide172.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0.xml"/></Relationships>
</file>

<file path=ppt/slides/_rels/slide173.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10.xml"/></Relationships>
</file>

<file path=ppt/slides/_rels/slide174.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10.xml"/></Relationships>
</file>

<file path=ppt/slides/_rels/slide175.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10.xml"/></Relationships>
</file>

<file path=ppt/slides/_rels/slide176.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78.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10.xml"/></Relationships>
</file>

<file path=ppt/slides/_rels/slide179.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180.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10.xml"/></Relationships>
</file>

<file path=ppt/slides/_rels/slide181.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10.xml"/></Relationships>
</file>

<file path=ppt/slides/_rels/slide182.xml.rels><?xml version="1.0" encoding="UTF-8" standalone="yes"?>
<Relationships xmlns="http://schemas.openxmlformats.org/package/2006/relationships"><Relationship Id="rId2" Type="http://schemas.openxmlformats.org/officeDocument/2006/relationships/chart" Target="../charts/chart31.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10.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0.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1.xml"/></Relationships>
</file>

<file path=ppt/slides/_rels/slide191.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11.xml"/></Relationships>
</file>

<file path=ppt/slides/_rels/slide192.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11.xml"/></Relationships>
</file>

<file path=ppt/slides/_rels/slide193.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11.xml"/></Relationships>
</file>

<file path=ppt/slides/_rels/slide194.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200.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chart" Target="../charts/chart38.xml"/><Relationship Id="rId1" Type="http://schemas.openxmlformats.org/officeDocument/2006/relationships/slideLayout" Target="../slideLayouts/slideLayout8.xml"/></Relationships>
</file>

<file path=ppt/slides/_rels/slide202.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jpe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chart" Target="../charts/chart40.xml"/><Relationship Id="rId1" Type="http://schemas.openxmlformats.org/officeDocument/2006/relationships/slideLayout" Target="../slideLayouts/slideLayout3.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jpe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s>
</file>

<file path=ppt/slides/_rels/slide203.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11.xml"/></Relationships>
</file>

<file path=ppt/slides/_rels/slide204.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11.xml"/></Relationships>
</file>

<file path=ppt/slides/_rels/slide205.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image" Target="../media/image223.jpeg"/><Relationship Id="rId7" Type="http://schemas.openxmlformats.org/officeDocument/2006/relationships/image" Target="../media/image226.png"/><Relationship Id="rId2" Type="http://schemas.openxmlformats.org/officeDocument/2006/relationships/image" Target="../media/image222.png"/><Relationship Id="rId1" Type="http://schemas.openxmlformats.org/officeDocument/2006/relationships/slideLayout" Target="../slideLayouts/slideLayout2.xml"/><Relationship Id="rId6" Type="http://schemas.openxmlformats.org/officeDocument/2006/relationships/image" Target="../media/image225.png"/><Relationship Id="rId5" Type="http://schemas.openxmlformats.org/officeDocument/2006/relationships/image" Target="../media/image4.png"/><Relationship Id="rId4" Type="http://schemas.openxmlformats.org/officeDocument/2006/relationships/image" Target="../media/image224.jpeg"/></Relationships>
</file>

<file path=ppt/slides/_rels/slide206.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10.xml"/></Relationships>
</file>

<file path=ppt/slides/_rels/slide207.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11.xml"/></Relationships>
</file>

<file path=ppt/slides/_rels/slide208.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11.xml"/></Relationships>
</file>

<file path=ppt/slides/_rels/slide209.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11.xml"/></Relationships>
</file>

<file path=ppt/slides/_rels/slide211.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11.xml"/></Relationships>
</file>

<file path=ppt/slides/_rels/slide213.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chart" Target="../charts/chart41.xml"/><Relationship Id="rId1" Type="http://schemas.openxmlformats.org/officeDocument/2006/relationships/slideLayout" Target="../slideLayouts/slideLayout11.xml"/></Relationships>
</file>

<file path=ppt/slides/_rels/slide214.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3.xml"/></Relationships>
</file>

<file path=ppt/slides/_rels/slide215.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11.xml"/></Relationships>
</file>

<file path=ppt/slides/_rels/slide216.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11.xml"/></Relationships>
</file>

<file path=ppt/slides/_rels/slide217.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11.xml"/></Relationships>
</file>

<file path=ppt/slides/_rels/slide218.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11.xml"/></Relationships>
</file>

<file path=ppt/slides/_rels/slide219.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11.png"/><Relationship Id="rId21" Type="http://schemas.openxmlformats.org/officeDocument/2006/relationships/image" Target="../media/image26.png"/><Relationship Id="rId7" Type="http://schemas.openxmlformats.org/officeDocument/2006/relationships/image" Target="../media/image3.png"/><Relationship Id="rId12" Type="http://schemas.openxmlformats.org/officeDocument/2006/relationships/image" Target="../media/image4.png"/><Relationship Id="rId17" Type="http://schemas.openxmlformats.org/officeDocument/2006/relationships/image" Target="../media/image22.png"/><Relationship Id="rId2" Type="http://schemas.openxmlformats.org/officeDocument/2006/relationships/image" Target="../media/image10.pn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10.xml"/><Relationship Id="rId6" Type="http://schemas.openxmlformats.org/officeDocument/2006/relationships/image" Target="../media/image2.png"/><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image" Target="../media/image20.png"/><Relationship Id="rId10" Type="http://schemas.openxmlformats.org/officeDocument/2006/relationships/image" Target="../media/image16.png"/><Relationship Id="rId19" Type="http://schemas.openxmlformats.org/officeDocument/2006/relationships/image" Target="../media/image24.png"/><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19.png"/></Relationships>
</file>

<file path=ppt/slides/_rels/slide220.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11.xml"/></Relationships>
</file>

<file path=ppt/slides/_rels/slide221.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11.xml"/></Relationships>
</file>

<file path=ppt/slides/_rels/slide222.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11.xml"/></Relationships>
</file>

<file path=ppt/slides/_rels/slide223.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11.xml"/></Relationships>
</file>

<file path=ppt/slides/_rels/slide224.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11.xml"/></Relationships>
</file>

<file path=ppt/slides/_rels/slide225.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11.xml"/></Relationships>
</file>

<file path=ppt/slides/_rels/slide226.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11.xml"/></Relationships>
</file>

<file path=ppt/slides/_rels/slide227.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11.xml"/></Relationships>
</file>

<file path=ppt/slides/_rels/slide228.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11.xml"/></Relationships>
</file>

<file path=ppt/slides/_rels/slide229.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11.xml"/></Relationships>
</file>

<file path=ppt/slides/_rels/slide231.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11.xml"/></Relationships>
</file>

<file path=ppt/slides/_rels/slide232.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11.xml"/></Relationships>
</file>

<file path=ppt/slides/_rels/slide233.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11.xml"/></Relationships>
</file>

<file path=ppt/slides/_rels/slide234.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59.png"/><Relationship Id="rId4" Type="http://schemas.openxmlformats.org/officeDocument/2006/relationships/image" Target="../media/image56.png"/><Relationship Id="rId9" Type="http://schemas.openxmlformats.org/officeDocument/2006/relationships/customXml" Target="../ink/ink4.xml"/></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3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 Id="rId5" Type="http://schemas.openxmlformats.org/officeDocument/2006/relationships/image" Target="../media/image70.jpeg"/><Relationship Id="rId4" Type="http://schemas.openxmlformats.org/officeDocument/2006/relationships/image" Target="../media/image69.jpeg"/></Relationships>
</file>

<file path=ppt/slides/_rels/slide4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2.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0.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0.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jpe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96.png"/><Relationship Id="rId2" Type="http://schemas.openxmlformats.org/officeDocument/2006/relationships/chart" Target="../charts/chart15.xml"/><Relationship Id="rId1" Type="http://schemas.openxmlformats.org/officeDocument/2006/relationships/slideLayout" Target="../slideLayouts/slideLayout8.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jpeg"/><Relationship Id="rId10" Type="http://schemas.openxmlformats.org/officeDocument/2006/relationships/image" Target="../media/image94.png"/><Relationship Id="rId4" Type="http://schemas.openxmlformats.org/officeDocument/2006/relationships/image" Target="../media/image88.png"/><Relationship Id="rId9" Type="http://schemas.openxmlformats.org/officeDocument/2006/relationships/image" Target="../media/image93.png"/><Relationship Id="rId14" Type="http://schemas.openxmlformats.org/officeDocument/2006/relationships/chart" Target="../charts/chart16.xml"/></Relationships>
</file>

<file path=ppt/slides/_rels/slide7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2.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11.png"/><Relationship Id="rId21" Type="http://schemas.openxmlformats.org/officeDocument/2006/relationships/image" Target="../media/image26.png"/><Relationship Id="rId7" Type="http://schemas.openxmlformats.org/officeDocument/2006/relationships/image" Target="../media/image3.png"/><Relationship Id="rId12" Type="http://schemas.openxmlformats.org/officeDocument/2006/relationships/image" Target="../media/image4.png"/><Relationship Id="rId17" Type="http://schemas.openxmlformats.org/officeDocument/2006/relationships/image" Target="../media/image22.png"/><Relationship Id="rId2" Type="http://schemas.openxmlformats.org/officeDocument/2006/relationships/image" Target="../media/image10.pn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image" Target="../media/image20.png"/><Relationship Id="rId10" Type="http://schemas.openxmlformats.org/officeDocument/2006/relationships/image" Target="../media/image16.png"/><Relationship Id="rId19" Type="http://schemas.openxmlformats.org/officeDocument/2006/relationships/image" Target="../media/image24.png"/><Relationship Id="rId4" Type="http://schemas.openxmlformats.org/officeDocument/2006/relationships/image" Target="../media/image12.png"/><Relationship Id="rId9" Type="http://schemas.openxmlformats.org/officeDocument/2006/relationships/image" Target="../media/image15.png"/><Relationship Id="rId1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78F10-9618-D0CF-EDE8-7E06814B7220}"/>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B522F5A-FAA7-5C7F-4A21-D85C827C11EB}"/>
              </a:ext>
            </a:extLst>
          </p:cNvPr>
          <p:cNvSpPr>
            <a:spLocks noGrp="1"/>
          </p:cNvSpPr>
          <p:nvPr>
            <p:ph type="body" sz="quarter" idx="13"/>
          </p:nvPr>
        </p:nvSpPr>
        <p:spPr/>
        <p:txBody>
          <a:bodyPr/>
          <a:lstStyle/>
          <a:p>
            <a:r>
              <a:rPr lang="en-US" sz="2400" b="1"/>
              <a:t>Canadian Materials – AEM, ABX, K</a:t>
            </a:r>
          </a:p>
        </p:txBody>
      </p:sp>
      <p:sp>
        <p:nvSpPr>
          <p:cNvPr id="2" name="Text Placeholder 5">
            <a:extLst>
              <a:ext uri="{FF2B5EF4-FFF2-40B4-BE49-F238E27FC236}">
                <a16:creationId xmlns:a16="http://schemas.microsoft.com/office/drawing/2014/main" id="{9398E6EF-76C6-B62E-75E1-77BFE39A63AA}"/>
              </a:ext>
            </a:extLst>
          </p:cNvPr>
          <p:cNvSpPr txBox="1">
            <a:spLocks/>
          </p:cNvSpPr>
          <p:nvPr/>
        </p:nvSpPr>
        <p:spPr bwMode="gray">
          <a:xfrm>
            <a:off x="329406" y="3837033"/>
            <a:ext cx="9402763" cy="49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0" indent="0" algn="l" defTabSz="892175" rtl="0" eaLnBrk="1" fontAlgn="base" hangingPunct="1">
              <a:spcBef>
                <a:spcPts val="900"/>
              </a:spcBef>
              <a:spcAft>
                <a:spcPct val="0"/>
              </a:spcAft>
              <a:buClr>
                <a:srgbClr val="CC0633"/>
              </a:buClr>
              <a:buSzPct val="70000"/>
              <a:buFont typeface="Wingdings" pitchFamily="2" charset="2"/>
              <a:buNone/>
              <a:defRPr lang="en-CA" sz="1200">
                <a:solidFill>
                  <a:schemeClr val="accent2">
                    <a:lumMod val="50000"/>
                  </a:schemeClr>
                </a:solidFill>
                <a:latin typeface="+mj-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sz="1400" i="1" kern="0">
                <a:solidFill>
                  <a:srgbClr val="54585A"/>
                </a:solidFill>
              </a:rPr>
              <a:t>Discussion Materials | BUS 417 | Group 5 | July 24, 2025</a:t>
            </a:r>
          </a:p>
        </p:txBody>
      </p:sp>
      <p:sp>
        <p:nvSpPr>
          <p:cNvPr id="3" name="Text Placeholder 5">
            <a:extLst>
              <a:ext uri="{FF2B5EF4-FFF2-40B4-BE49-F238E27FC236}">
                <a16:creationId xmlns:a16="http://schemas.microsoft.com/office/drawing/2014/main" id="{35FB0F33-D1D7-B88E-E3D5-67DADF78BA86}"/>
              </a:ext>
            </a:extLst>
          </p:cNvPr>
          <p:cNvSpPr txBox="1">
            <a:spLocks/>
          </p:cNvSpPr>
          <p:nvPr/>
        </p:nvSpPr>
        <p:spPr bwMode="gray">
          <a:xfrm>
            <a:off x="323056" y="7072504"/>
            <a:ext cx="9402763" cy="498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0" indent="0" algn="l" defTabSz="892175" rtl="0" eaLnBrk="1" fontAlgn="base" hangingPunct="1">
              <a:spcBef>
                <a:spcPts val="900"/>
              </a:spcBef>
              <a:spcAft>
                <a:spcPct val="0"/>
              </a:spcAft>
              <a:buClr>
                <a:srgbClr val="CC0633"/>
              </a:buClr>
              <a:buSzPct val="70000"/>
              <a:buFont typeface="Wingdings" pitchFamily="2" charset="2"/>
              <a:buNone/>
              <a:defRPr lang="en-CA" sz="1200">
                <a:solidFill>
                  <a:schemeClr val="accent2">
                    <a:lumMod val="50000"/>
                  </a:schemeClr>
                </a:solidFill>
                <a:latin typeface="+mj-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sz="1400" kern="0">
                <a:solidFill>
                  <a:schemeClr val="tx1"/>
                </a:solidFill>
              </a:rPr>
              <a:t>Chetan Janjua, Michael </a:t>
            </a:r>
            <a:r>
              <a:rPr lang="en-US" sz="1400" kern="0" err="1">
                <a:solidFill>
                  <a:schemeClr val="tx1"/>
                </a:solidFill>
              </a:rPr>
              <a:t>Kmetiuk</a:t>
            </a:r>
            <a:r>
              <a:rPr lang="en-US" sz="1400" kern="0">
                <a:solidFill>
                  <a:schemeClr val="tx1"/>
                </a:solidFill>
              </a:rPr>
              <a:t>, Ruben Gonzalez, Sukhbir Dhaliwal</a:t>
            </a:r>
          </a:p>
        </p:txBody>
      </p:sp>
      <p:pic>
        <p:nvPicPr>
          <p:cNvPr id="9" name="Logo 5">
            <a:extLst>
              <a:ext uri="{FF2B5EF4-FFF2-40B4-BE49-F238E27FC236}">
                <a16:creationId xmlns:a16="http://schemas.microsoft.com/office/drawing/2014/main" id="{9EC46119-EB4E-1277-7011-B328A32DC421}"/>
              </a:ext>
            </a:extLst>
          </p:cNvPr>
          <p:cNvPicPr>
            <a:picLocks noChangeAspect="1"/>
          </p:cNvPicPr>
          <p:nvPr/>
        </p:nvPicPr>
        <p:blipFill dpi="330">
          <a:blip r:embed="rId2"/>
          <a:stretch>
            <a:fillRect/>
          </a:stretch>
        </p:blipFill>
        <p:spPr>
          <a:xfrm>
            <a:off x="387581" y="4249700"/>
            <a:ext cx="614523" cy="294971"/>
          </a:xfrm>
          <a:prstGeom prst="rect">
            <a:avLst/>
          </a:prstGeom>
        </p:spPr>
      </p:pic>
      <p:pic>
        <p:nvPicPr>
          <p:cNvPr id="10" name="Logo 6">
            <a:extLst>
              <a:ext uri="{FF2B5EF4-FFF2-40B4-BE49-F238E27FC236}">
                <a16:creationId xmlns:a16="http://schemas.microsoft.com/office/drawing/2014/main" id="{2FB757C2-AF38-6075-136B-8BD78F90EEB0}"/>
              </a:ext>
            </a:extLst>
          </p:cNvPr>
          <p:cNvPicPr>
            <a:picLocks noChangeAspect="1"/>
          </p:cNvPicPr>
          <p:nvPr/>
        </p:nvPicPr>
        <p:blipFill dpi="330">
          <a:blip r:embed="rId3"/>
          <a:stretch>
            <a:fillRect/>
          </a:stretch>
        </p:blipFill>
        <p:spPr>
          <a:xfrm>
            <a:off x="1425407" y="4333450"/>
            <a:ext cx="822387" cy="127470"/>
          </a:xfrm>
          <a:prstGeom prst="rect">
            <a:avLst/>
          </a:prstGeom>
        </p:spPr>
      </p:pic>
      <p:pic>
        <p:nvPicPr>
          <p:cNvPr id="11" name="Logo 11">
            <a:extLst>
              <a:ext uri="{FF2B5EF4-FFF2-40B4-BE49-F238E27FC236}">
                <a16:creationId xmlns:a16="http://schemas.microsoft.com/office/drawing/2014/main" id="{D0FCCA46-1997-8D44-B3FD-659ADCEA0942}"/>
              </a:ext>
            </a:extLst>
          </p:cNvPr>
          <p:cNvPicPr>
            <a:picLocks noChangeAspect="1"/>
          </p:cNvPicPr>
          <p:nvPr/>
        </p:nvPicPr>
        <p:blipFill dpi="330">
          <a:blip r:embed="rId4"/>
          <a:stretch>
            <a:fillRect/>
          </a:stretch>
        </p:blipFill>
        <p:spPr>
          <a:xfrm>
            <a:off x="2683552" y="4284996"/>
            <a:ext cx="733146" cy="224379"/>
          </a:xfrm>
          <a:prstGeom prst="rect">
            <a:avLst/>
          </a:prstGeom>
        </p:spPr>
      </p:pic>
    </p:spTree>
    <p:extLst>
      <p:ext uri="{BB962C8B-B14F-4D97-AF65-F5344CB8AC3E}">
        <p14:creationId xmlns:p14="http://schemas.microsoft.com/office/powerpoint/2010/main" val="17072724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A97370-229B-5A13-EE3E-F942A12816CF}"/>
              </a:ext>
            </a:extLst>
          </p:cNvPr>
          <p:cNvSpPr>
            <a:spLocks noGrp="1"/>
          </p:cNvSpPr>
          <p:nvPr>
            <p:ph type="ftr" sz="quarter" idx="13"/>
          </p:nvPr>
        </p:nvSpPr>
        <p:spPr/>
        <p:txBody>
          <a:bodyPr/>
          <a:lstStyle/>
          <a:p>
            <a:r>
              <a:rPr lang="en-CA"/>
              <a:t>Source(s): Canadian Institute of Mining</a:t>
            </a:r>
          </a:p>
          <a:p>
            <a:endParaRPr lang="en-CA"/>
          </a:p>
        </p:txBody>
      </p:sp>
      <p:sp>
        <p:nvSpPr>
          <p:cNvPr id="9" name="Content Placeholder 8">
            <a:extLst>
              <a:ext uri="{FF2B5EF4-FFF2-40B4-BE49-F238E27FC236}">
                <a16:creationId xmlns:a16="http://schemas.microsoft.com/office/drawing/2014/main" id="{C3686E0D-89CF-64FB-C484-BD3AA60D55AD}"/>
              </a:ext>
            </a:extLst>
          </p:cNvPr>
          <p:cNvSpPr>
            <a:spLocks noGrp="1"/>
          </p:cNvSpPr>
          <p:nvPr>
            <p:ph sz="quarter" idx="14"/>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marL="0" indent="0">
              <a:buClr>
                <a:schemeClr val="accent2">
                  <a:lumMod val="50000"/>
                </a:schemeClr>
              </a:buClr>
              <a:buNone/>
            </a:pPr>
            <a:r>
              <a:rPr lang="en-CA" sz="1600" b="1"/>
              <a:t>Probable</a:t>
            </a:r>
          </a:p>
          <a:p>
            <a:pPr>
              <a:buClr>
                <a:schemeClr val="accent2">
                  <a:lumMod val="50000"/>
                </a:schemeClr>
              </a:buClr>
            </a:pPr>
            <a:r>
              <a:rPr lang="en-CA" sz="1600"/>
              <a:t>Estimated mineral deposits that are likely to be economically extractable with a higher degree of confidence than mineral resources</a:t>
            </a:r>
          </a:p>
          <a:p>
            <a:pPr>
              <a:buClr>
                <a:schemeClr val="accent2">
                  <a:lumMod val="50000"/>
                </a:schemeClr>
              </a:buClr>
            </a:pPr>
            <a:r>
              <a:rPr lang="en-CA" sz="1600"/>
              <a:t>Determined through geological data, feasibility studies, economic assessments </a:t>
            </a:r>
          </a:p>
        </p:txBody>
      </p:sp>
      <p:sp>
        <p:nvSpPr>
          <p:cNvPr id="6" name="Title 5">
            <a:extLst>
              <a:ext uri="{FF2B5EF4-FFF2-40B4-BE49-F238E27FC236}">
                <a16:creationId xmlns:a16="http://schemas.microsoft.com/office/drawing/2014/main" id="{E6B98C12-34A5-9FB7-E666-7E37E362920D}"/>
              </a:ext>
            </a:extLst>
          </p:cNvPr>
          <p:cNvSpPr>
            <a:spLocks noGrp="1"/>
          </p:cNvSpPr>
          <p:nvPr>
            <p:ph type="title"/>
          </p:nvPr>
        </p:nvSpPr>
        <p:spPr/>
        <p:txBody>
          <a:bodyPr/>
          <a:lstStyle/>
          <a:p>
            <a:r>
              <a:rPr lang="en-CA"/>
              <a:t>Mineral Reserves</a:t>
            </a:r>
          </a:p>
        </p:txBody>
      </p:sp>
      <p:pic>
        <p:nvPicPr>
          <p:cNvPr id="4" name="Picture 4" descr="Alamos Gold - Alamos Gold Continues to Extend High-Grade Gold  Mineralization at Island Gold, Including within Hanging Wall and Footwall  Zones in Proximity to Existing Infrastructure">
            <a:extLst>
              <a:ext uri="{FF2B5EF4-FFF2-40B4-BE49-F238E27FC236}">
                <a16:creationId xmlns:a16="http://schemas.microsoft.com/office/drawing/2014/main" id="{074BF76E-D26E-34CC-5219-9E70904C9C0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7087" y="2856623"/>
            <a:ext cx="7764226" cy="39973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8EFB4D2-7953-0456-8518-3D50A8A43210}"/>
              </a:ext>
            </a:extLst>
          </p:cNvPr>
          <p:cNvSpPr/>
          <p:nvPr/>
        </p:nvSpPr>
        <p:spPr bwMode="auto">
          <a:xfrm>
            <a:off x="8027581" y="6018028"/>
            <a:ext cx="883732" cy="70072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8" name="Rectangle: Rounded Corners 7">
            <a:extLst>
              <a:ext uri="{FF2B5EF4-FFF2-40B4-BE49-F238E27FC236}">
                <a16:creationId xmlns:a16="http://schemas.microsoft.com/office/drawing/2014/main" id="{456D8FE2-1130-63D4-8491-9EC81C75BBB0}"/>
              </a:ext>
            </a:extLst>
          </p:cNvPr>
          <p:cNvSpPr/>
          <p:nvPr/>
        </p:nvSpPr>
        <p:spPr bwMode="auto">
          <a:xfrm>
            <a:off x="2072094" y="5290730"/>
            <a:ext cx="914400" cy="127592"/>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6268897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96B6B-A72D-AF1E-B320-C6123D0607CD}"/>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9D15EEDD-51CA-013F-4011-0E1A92ECDA54}"/>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36A83E31-507E-133F-E7F2-8D821CDBF531}"/>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88C0FA84-87CC-A28C-7962-5BEC117B68E8}"/>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9AD30D26-3017-91E8-46CD-5065F35007F2}"/>
              </a:ext>
            </a:extLst>
          </p:cNvPr>
          <p:cNvSpPr>
            <a:spLocks noGrp="1"/>
          </p:cNvSpPr>
          <p:nvPr>
            <p:ph type="title"/>
          </p:nvPr>
        </p:nvSpPr>
        <p:spPr>
          <a:xfrm>
            <a:off x="331787" y="546288"/>
            <a:ext cx="9400032" cy="320040"/>
          </a:xfrm>
        </p:spPr>
        <p:txBody>
          <a:bodyPr vert="horz" wrap="square" lIns="0" tIns="0" rIns="0" bIns="0" rtlCol="0" anchor="t">
            <a:noAutofit/>
          </a:bodyPr>
          <a:lstStyle/>
          <a:p>
            <a:r>
              <a:rPr lang="en-US" sz="2200">
                <a:cs typeface="Arial"/>
              </a:rPr>
              <a:t>Company Financials (2024 Annual): Consolidated Cash Flows</a:t>
            </a:r>
            <a:endParaRPr lang="en-US" sz="2200">
              <a:solidFill>
                <a:srgbClr val="000000"/>
              </a:solidFill>
              <a:cs typeface="Arial"/>
            </a:endParaRPr>
          </a:p>
          <a:p>
            <a:pPr>
              <a:lnSpc>
                <a:spcPct val="90000"/>
              </a:lnSpc>
            </a:pPr>
            <a:endParaRPr lang="en-US" sz="2200">
              <a:cs typeface="Arial"/>
            </a:endParaRPr>
          </a:p>
        </p:txBody>
      </p:sp>
      <p:pic>
        <p:nvPicPr>
          <p:cNvPr id="2" name="Picture 1" descr="A document with numbers and text&#10;&#10;AI-generated content may be incorrect.">
            <a:extLst>
              <a:ext uri="{FF2B5EF4-FFF2-40B4-BE49-F238E27FC236}">
                <a16:creationId xmlns:a16="http://schemas.microsoft.com/office/drawing/2014/main" id="{8DE524E9-4808-B5F2-B271-1B7C3892C82C}"/>
              </a:ext>
            </a:extLst>
          </p:cNvPr>
          <p:cNvPicPr>
            <a:picLocks noChangeAspect="1"/>
          </p:cNvPicPr>
          <p:nvPr/>
        </p:nvPicPr>
        <p:blipFill>
          <a:blip r:embed="rId2"/>
          <a:srcRect t="22" b="51582"/>
          <a:stretch>
            <a:fillRect/>
          </a:stretch>
        </p:blipFill>
        <p:spPr>
          <a:xfrm>
            <a:off x="332630" y="1135522"/>
            <a:ext cx="9446890" cy="5500280"/>
          </a:xfrm>
          <a:prstGeom prst="rect">
            <a:avLst/>
          </a:prstGeom>
        </p:spPr>
      </p:pic>
    </p:spTree>
    <p:extLst>
      <p:ext uri="{BB962C8B-B14F-4D97-AF65-F5344CB8AC3E}">
        <p14:creationId xmlns:p14="http://schemas.microsoft.com/office/powerpoint/2010/main" val="267356605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74F206-5229-2535-0C6A-57D39EABF77C}"/>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1B7ECAE9-6E2E-E128-F419-A31D8C977F23}"/>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933405A7-C305-EEAC-61BE-7CF18FAC52DF}"/>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8948FCE6-3962-0881-1D60-812828B5E504}"/>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07BC977F-F12F-E980-55DE-099EFCCA8462}"/>
              </a:ext>
            </a:extLst>
          </p:cNvPr>
          <p:cNvSpPr>
            <a:spLocks noGrp="1"/>
          </p:cNvSpPr>
          <p:nvPr>
            <p:ph type="title"/>
          </p:nvPr>
        </p:nvSpPr>
        <p:spPr>
          <a:xfrm>
            <a:off x="331787" y="546288"/>
            <a:ext cx="9400032" cy="320040"/>
          </a:xfrm>
        </p:spPr>
        <p:txBody>
          <a:bodyPr vert="horz" wrap="square" lIns="0" tIns="0" rIns="0" bIns="0" rtlCol="0" anchor="t">
            <a:noAutofit/>
          </a:bodyPr>
          <a:lstStyle/>
          <a:p>
            <a:r>
              <a:rPr lang="en-US" sz="2200">
                <a:cs typeface="Arial"/>
              </a:rPr>
              <a:t>Company Financials (2024 Annual): Consolidated Cash Flows</a:t>
            </a:r>
            <a:endParaRPr lang="en-US" sz="2200">
              <a:solidFill>
                <a:srgbClr val="000000"/>
              </a:solidFill>
              <a:cs typeface="Arial"/>
            </a:endParaRPr>
          </a:p>
          <a:p>
            <a:pPr>
              <a:lnSpc>
                <a:spcPct val="90000"/>
              </a:lnSpc>
            </a:pPr>
            <a:endParaRPr lang="en-US" sz="2200">
              <a:cs typeface="Arial"/>
            </a:endParaRPr>
          </a:p>
        </p:txBody>
      </p:sp>
      <p:pic>
        <p:nvPicPr>
          <p:cNvPr id="2" name="Picture 1" descr="A document with numbers and text&#10;&#10;AI-generated content may be incorrect.">
            <a:extLst>
              <a:ext uri="{FF2B5EF4-FFF2-40B4-BE49-F238E27FC236}">
                <a16:creationId xmlns:a16="http://schemas.microsoft.com/office/drawing/2014/main" id="{EBC88332-182D-A76D-B540-486B66C6BE69}"/>
              </a:ext>
            </a:extLst>
          </p:cNvPr>
          <p:cNvPicPr>
            <a:picLocks noChangeAspect="1"/>
          </p:cNvPicPr>
          <p:nvPr/>
        </p:nvPicPr>
        <p:blipFill>
          <a:blip r:embed="rId2"/>
          <a:srcRect t="47891" b="88"/>
          <a:stretch>
            <a:fillRect/>
          </a:stretch>
        </p:blipFill>
        <p:spPr>
          <a:xfrm>
            <a:off x="514868" y="1233993"/>
            <a:ext cx="9205865" cy="5760352"/>
          </a:xfrm>
          <a:prstGeom prst="rect">
            <a:avLst/>
          </a:prstGeom>
        </p:spPr>
      </p:pic>
    </p:spTree>
    <p:extLst>
      <p:ext uri="{BB962C8B-B14F-4D97-AF65-F5344CB8AC3E}">
        <p14:creationId xmlns:p14="http://schemas.microsoft.com/office/powerpoint/2010/main" val="32792132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3494F-5D79-1B57-E1F8-5449BC3C01F0}"/>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9DF781BE-770F-BAC9-844D-352CD46550B0}"/>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B25B95C0-676D-2AD8-5560-0E87FC01822E}"/>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7A1AD930-E068-DDC5-91A3-24A0410AC352}"/>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62A21567-84B3-6D69-4A7E-8A23DA7DE43D}"/>
              </a:ext>
            </a:extLst>
          </p:cNvPr>
          <p:cNvSpPr>
            <a:spLocks noGrp="1"/>
          </p:cNvSpPr>
          <p:nvPr>
            <p:ph type="title"/>
          </p:nvPr>
        </p:nvSpPr>
        <p:spPr>
          <a:xfrm>
            <a:off x="331787" y="546288"/>
            <a:ext cx="9400032" cy="320040"/>
          </a:xfrm>
        </p:spPr>
        <p:txBody>
          <a:bodyPr vert="horz" wrap="square" lIns="0" tIns="0" rIns="0" bIns="0" rtlCol="0" anchor="b">
            <a:normAutofit/>
          </a:bodyPr>
          <a:lstStyle/>
          <a:p>
            <a:pPr>
              <a:lnSpc>
                <a:spcPct val="90000"/>
              </a:lnSpc>
            </a:pPr>
            <a:r>
              <a:rPr lang="en-US" sz="2200"/>
              <a:t>Company Financials:  2025 Q1 Consolidated Cash Flows</a:t>
            </a:r>
          </a:p>
        </p:txBody>
      </p:sp>
      <p:pic>
        <p:nvPicPr>
          <p:cNvPr id="2" name="Picture 1" descr="A close-up of a financial statement&#10;&#10;AI-generated content may be incorrect.">
            <a:extLst>
              <a:ext uri="{FF2B5EF4-FFF2-40B4-BE49-F238E27FC236}">
                <a16:creationId xmlns:a16="http://schemas.microsoft.com/office/drawing/2014/main" id="{5714B4A4-C086-FDB6-E154-C81923245A1C}"/>
              </a:ext>
            </a:extLst>
          </p:cNvPr>
          <p:cNvPicPr>
            <a:picLocks noChangeAspect="1"/>
          </p:cNvPicPr>
          <p:nvPr/>
        </p:nvPicPr>
        <p:blipFill>
          <a:blip r:embed="rId2"/>
          <a:srcRect r="115" b="40554"/>
          <a:stretch>
            <a:fillRect/>
          </a:stretch>
        </p:blipFill>
        <p:spPr>
          <a:xfrm>
            <a:off x="1228685" y="1084463"/>
            <a:ext cx="8091980" cy="5601381"/>
          </a:xfrm>
          <a:prstGeom prst="rect">
            <a:avLst/>
          </a:prstGeom>
        </p:spPr>
      </p:pic>
    </p:spTree>
    <p:extLst>
      <p:ext uri="{BB962C8B-B14F-4D97-AF65-F5344CB8AC3E}">
        <p14:creationId xmlns:p14="http://schemas.microsoft.com/office/powerpoint/2010/main" val="47803739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97C49-5FCD-400A-F50D-55ACA8CC7CB4}"/>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8AD8F819-6B39-54FF-D783-361DAC15437F}"/>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6CACACEC-B84D-EE8F-2829-5108A2B556C5}"/>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42DE9635-93DF-723F-0C8E-71AAF12BED10}"/>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03F48A03-F4B6-1096-7577-6A5077694DCC}"/>
              </a:ext>
            </a:extLst>
          </p:cNvPr>
          <p:cNvSpPr>
            <a:spLocks noGrp="1"/>
          </p:cNvSpPr>
          <p:nvPr>
            <p:ph type="title"/>
          </p:nvPr>
        </p:nvSpPr>
        <p:spPr>
          <a:xfrm>
            <a:off x="331787" y="546288"/>
            <a:ext cx="9400032" cy="320040"/>
          </a:xfrm>
        </p:spPr>
        <p:txBody>
          <a:bodyPr vert="horz" wrap="square" lIns="0" tIns="0" rIns="0" bIns="0" rtlCol="0" anchor="b">
            <a:normAutofit/>
          </a:bodyPr>
          <a:lstStyle/>
          <a:p>
            <a:pPr>
              <a:lnSpc>
                <a:spcPct val="90000"/>
              </a:lnSpc>
            </a:pPr>
            <a:r>
              <a:rPr lang="en-US" sz="2200"/>
              <a:t>Company Financials:  2025 Q1 Consolidated Cash Flows</a:t>
            </a:r>
          </a:p>
        </p:txBody>
      </p:sp>
      <p:pic>
        <p:nvPicPr>
          <p:cNvPr id="2" name="Picture 1" descr="A close-up of a financial statement&#10;&#10;AI-generated content may be incorrect.">
            <a:extLst>
              <a:ext uri="{FF2B5EF4-FFF2-40B4-BE49-F238E27FC236}">
                <a16:creationId xmlns:a16="http://schemas.microsoft.com/office/drawing/2014/main" id="{F11787C9-F0FB-A8C4-80A1-8C6BFAB89BA7}"/>
              </a:ext>
            </a:extLst>
          </p:cNvPr>
          <p:cNvPicPr>
            <a:picLocks noChangeAspect="1"/>
          </p:cNvPicPr>
          <p:nvPr/>
        </p:nvPicPr>
        <p:blipFill>
          <a:blip r:embed="rId2"/>
          <a:srcRect t="59248" r="115"/>
          <a:stretch>
            <a:fillRect/>
          </a:stretch>
        </p:blipFill>
        <p:spPr>
          <a:xfrm>
            <a:off x="329249" y="1942836"/>
            <a:ext cx="9126626" cy="4331955"/>
          </a:xfrm>
          <a:prstGeom prst="rect">
            <a:avLst/>
          </a:prstGeom>
        </p:spPr>
      </p:pic>
    </p:spTree>
    <p:extLst>
      <p:ext uri="{BB962C8B-B14F-4D97-AF65-F5344CB8AC3E}">
        <p14:creationId xmlns:p14="http://schemas.microsoft.com/office/powerpoint/2010/main" val="20265878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41C579-18DB-416A-705E-013113F3C610}"/>
              </a:ext>
            </a:extLst>
          </p:cNvPr>
          <p:cNvSpPr>
            <a:spLocks noGrp="1"/>
          </p:cNvSpPr>
          <p:nvPr>
            <p:ph type="body" sz="quarter" idx="12"/>
          </p:nvPr>
        </p:nvSpPr>
        <p:spPr/>
        <p:txBody>
          <a:bodyPr/>
          <a:lstStyle/>
          <a:p>
            <a:endParaRPr lang="en-US"/>
          </a:p>
        </p:txBody>
      </p:sp>
      <p:sp>
        <p:nvSpPr>
          <p:cNvPr id="3" name="Footer Placeholder 2">
            <a:extLst>
              <a:ext uri="{FF2B5EF4-FFF2-40B4-BE49-F238E27FC236}">
                <a16:creationId xmlns:a16="http://schemas.microsoft.com/office/drawing/2014/main" id="{E499851C-B381-E428-CFED-7E265D405106}"/>
              </a:ext>
            </a:extLst>
          </p:cNvPr>
          <p:cNvSpPr>
            <a:spLocks noGrp="1"/>
          </p:cNvSpPr>
          <p:nvPr>
            <p:ph type="ftr" sz="quarter" idx="13"/>
          </p:nvPr>
        </p:nvSpPr>
        <p:spPr/>
        <p:txBody>
          <a:bodyPr/>
          <a:lstStyle/>
          <a:p>
            <a:endParaRPr lang="en-CA"/>
          </a:p>
        </p:txBody>
      </p:sp>
      <p:sp>
        <p:nvSpPr>
          <p:cNvPr id="4" name="Text Placeholder 3">
            <a:extLst>
              <a:ext uri="{FF2B5EF4-FFF2-40B4-BE49-F238E27FC236}">
                <a16:creationId xmlns:a16="http://schemas.microsoft.com/office/drawing/2014/main" id="{AB4004C9-92BC-B0E8-5733-1DC9EB028F76}"/>
              </a:ext>
            </a:extLst>
          </p:cNvPr>
          <p:cNvSpPr>
            <a:spLocks noGrp="1"/>
          </p:cNvSpPr>
          <p:nvPr>
            <p:ph type="body" sz="quarter" idx="10"/>
          </p:nvPr>
        </p:nvSpPr>
        <p:spPr/>
        <p:txBody>
          <a:bodyPr/>
          <a:lstStyle/>
          <a:p>
            <a:endParaRPr lang="en-US"/>
          </a:p>
        </p:txBody>
      </p:sp>
      <p:pic>
        <p:nvPicPr>
          <p:cNvPr id="7" name="Content Placeholder 6">
            <a:extLst>
              <a:ext uri="{FF2B5EF4-FFF2-40B4-BE49-F238E27FC236}">
                <a16:creationId xmlns:a16="http://schemas.microsoft.com/office/drawing/2014/main" id="{C8849ED0-A801-A695-251A-EA3B75B0B9D3}"/>
              </a:ext>
            </a:extLst>
          </p:cNvPr>
          <p:cNvPicPr>
            <a:picLocks noGrp="1" noChangeAspect="1"/>
          </p:cNvPicPr>
          <p:nvPr>
            <p:ph sz="quarter" idx="14"/>
          </p:nvPr>
        </p:nvPicPr>
        <p:blipFill>
          <a:blip r:embed="rId2"/>
          <a:stretch>
            <a:fillRect/>
          </a:stretch>
        </p:blipFill>
        <p:spPr bwMode="gray">
          <a:xfrm>
            <a:off x="47980" y="1529979"/>
            <a:ext cx="9682434" cy="446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a:extLst>
              <a:ext uri="{FF2B5EF4-FFF2-40B4-BE49-F238E27FC236}">
                <a16:creationId xmlns:a16="http://schemas.microsoft.com/office/drawing/2014/main" id="{E46CB7E3-B96A-9DC3-CA5C-D037857684C6}"/>
              </a:ext>
            </a:extLst>
          </p:cNvPr>
          <p:cNvSpPr>
            <a:spLocks noGrp="1"/>
          </p:cNvSpPr>
          <p:nvPr>
            <p:ph type="title"/>
          </p:nvPr>
        </p:nvSpPr>
        <p:spPr/>
        <p:txBody>
          <a:bodyPr/>
          <a:lstStyle/>
          <a:p>
            <a:r>
              <a:rPr lang="en-US"/>
              <a:t>Sustainable Competitive Advantage (Moat)</a:t>
            </a:r>
          </a:p>
        </p:txBody>
      </p:sp>
    </p:spTree>
    <p:extLst>
      <p:ext uri="{BB962C8B-B14F-4D97-AF65-F5344CB8AC3E}">
        <p14:creationId xmlns:p14="http://schemas.microsoft.com/office/powerpoint/2010/main" val="30615502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15F8F76-9AB8-4779-A837-0864499A6638}"/>
              </a:ext>
            </a:extLst>
          </p:cNvPr>
          <p:cNvSpPr>
            <a:spLocks noGrp="1"/>
          </p:cNvSpPr>
          <p:nvPr>
            <p:ph type="ftr" sz="quarter" idx="13"/>
          </p:nvPr>
        </p:nvSpPr>
        <p:spPr/>
        <p:txBody>
          <a:bodyPr/>
          <a:lstStyle/>
          <a:p>
            <a:endParaRPr lang="en-CA"/>
          </a:p>
        </p:txBody>
      </p:sp>
      <p:sp>
        <p:nvSpPr>
          <p:cNvPr id="5" name="Title 4">
            <a:extLst>
              <a:ext uri="{FF2B5EF4-FFF2-40B4-BE49-F238E27FC236}">
                <a16:creationId xmlns:a16="http://schemas.microsoft.com/office/drawing/2014/main" id="{943B58D7-1B9B-4CA5-8398-6EC9A45228E4}"/>
              </a:ext>
            </a:extLst>
          </p:cNvPr>
          <p:cNvSpPr>
            <a:spLocks noGrp="1"/>
          </p:cNvSpPr>
          <p:nvPr>
            <p:ph type="title"/>
          </p:nvPr>
        </p:nvSpPr>
        <p:spPr/>
        <p:txBody>
          <a:bodyPr/>
          <a:lstStyle/>
          <a:p>
            <a:r>
              <a:rPr lang="en-US"/>
              <a:t>Rating: BUY</a:t>
            </a:r>
          </a:p>
        </p:txBody>
      </p:sp>
      <p:sp>
        <p:nvSpPr>
          <p:cNvPr id="6" name="Text Placeholder 5">
            <a:extLst>
              <a:ext uri="{FF2B5EF4-FFF2-40B4-BE49-F238E27FC236}">
                <a16:creationId xmlns:a16="http://schemas.microsoft.com/office/drawing/2014/main" id="{2EC12DB6-D8CA-4CA3-8ADC-7ACD8D4A53FA}"/>
              </a:ext>
            </a:extLst>
          </p:cNvPr>
          <p:cNvSpPr>
            <a:spLocks noGrp="1"/>
          </p:cNvSpPr>
          <p:nvPr>
            <p:ph type="body" sz="quarter" idx="12"/>
          </p:nvPr>
        </p:nvSpPr>
        <p:spPr/>
        <p:txBody>
          <a:bodyPr/>
          <a:lstStyle/>
          <a:p>
            <a:endParaRPr lang="en-US"/>
          </a:p>
        </p:txBody>
      </p:sp>
      <p:sp>
        <p:nvSpPr>
          <p:cNvPr id="8" name="Rectangle 7">
            <a:extLst>
              <a:ext uri="{FF2B5EF4-FFF2-40B4-BE49-F238E27FC236}">
                <a16:creationId xmlns:a16="http://schemas.microsoft.com/office/drawing/2014/main" id="{2F69990B-9711-6E96-D7CA-99E18760A8FB}"/>
              </a:ext>
            </a:extLst>
          </p:cNvPr>
          <p:cNvSpPr/>
          <p:nvPr/>
        </p:nvSpPr>
        <p:spPr bwMode="auto">
          <a:xfrm>
            <a:off x="331787" y="1273629"/>
            <a:ext cx="3314927" cy="315685"/>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1081088" rtl="0" eaLnBrk="1" fontAlgn="base" latinLnBrk="0" hangingPunct="1">
              <a:lnSpc>
                <a:spcPct val="150000"/>
              </a:lnSpc>
              <a:spcBef>
                <a:spcPct val="0"/>
              </a:spcBef>
              <a:spcAft>
                <a:spcPct val="0"/>
              </a:spcAft>
              <a:buClrTx/>
              <a:buSzTx/>
              <a:buFontTx/>
              <a:buNone/>
              <a:tabLst/>
            </a:pPr>
            <a:r>
              <a:rPr kumimoji="0" lang="en-US" b="1" i="0" u="none" strike="noStrike" cap="none" normalizeH="0" baseline="0">
                <a:ln>
                  <a:noFill/>
                </a:ln>
                <a:solidFill>
                  <a:schemeClr val="bg1"/>
                </a:solidFill>
                <a:effectLst/>
                <a:latin typeface="Arial" charset="0"/>
              </a:rPr>
              <a:t>Investment Thesis</a:t>
            </a:r>
            <a:endParaRPr kumimoji="0" lang="en-CA" b="1" i="0" u="none" strike="noStrike" cap="none" normalizeH="0" baseline="0">
              <a:ln>
                <a:noFill/>
              </a:ln>
              <a:solidFill>
                <a:schemeClr val="bg1"/>
              </a:solidFill>
              <a:effectLst/>
              <a:latin typeface="Arial" charset="0"/>
            </a:endParaRPr>
          </a:p>
        </p:txBody>
      </p:sp>
      <p:sp>
        <p:nvSpPr>
          <p:cNvPr id="9" name="Rectangle 8">
            <a:extLst>
              <a:ext uri="{FF2B5EF4-FFF2-40B4-BE49-F238E27FC236}">
                <a16:creationId xmlns:a16="http://schemas.microsoft.com/office/drawing/2014/main" id="{56B30EEB-516F-6335-D689-6E26AF96D45E}"/>
              </a:ext>
            </a:extLst>
          </p:cNvPr>
          <p:cNvSpPr/>
          <p:nvPr/>
        </p:nvSpPr>
        <p:spPr bwMode="auto">
          <a:xfrm>
            <a:off x="4191000" y="1273629"/>
            <a:ext cx="5535613" cy="315685"/>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1081088" rtl="0" eaLnBrk="1" fontAlgn="base" latinLnBrk="0" hangingPunct="1">
              <a:lnSpc>
                <a:spcPct val="150000"/>
              </a:lnSpc>
              <a:spcBef>
                <a:spcPct val="0"/>
              </a:spcBef>
              <a:spcAft>
                <a:spcPct val="0"/>
              </a:spcAft>
              <a:buClrTx/>
              <a:buSzTx/>
              <a:buFontTx/>
              <a:buNone/>
              <a:tabLst/>
            </a:pPr>
            <a:r>
              <a:rPr lang="en-US" b="1">
                <a:solidFill>
                  <a:schemeClr val="bg1"/>
                </a:solidFill>
              </a:rPr>
              <a:t>Price/Book Value</a:t>
            </a:r>
            <a:endParaRPr kumimoji="0" lang="en-CA" b="1" i="0" u="none" strike="noStrike" cap="none" normalizeH="0" baseline="0">
              <a:ln>
                <a:noFill/>
              </a:ln>
              <a:solidFill>
                <a:schemeClr val="bg1"/>
              </a:solidFill>
              <a:effectLst/>
              <a:latin typeface="Arial" charset="0"/>
            </a:endParaRPr>
          </a:p>
        </p:txBody>
      </p:sp>
      <p:sp>
        <p:nvSpPr>
          <p:cNvPr id="10" name="Rectangle 9">
            <a:extLst>
              <a:ext uri="{FF2B5EF4-FFF2-40B4-BE49-F238E27FC236}">
                <a16:creationId xmlns:a16="http://schemas.microsoft.com/office/drawing/2014/main" id="{71FEE9A1-7722-7190-9AB3-3FE56DB3A887}"/>
              </a:ext>
            </a:extLst>
          </p:cNvPr>
          <p:cNvSpPr/>
          <p:nvPr/>
        </p:nvSpPr>
        <p:spPr bwMode="auto">
          <a:xfrm>
            <a:off x="331787" y="1589314"/>
            <a:ext cx="3314927" cy="526323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kumimoji="0" lang="en-US" sz="1200" b="0" i="0" u="none" strike="noStrike" cap="none" normalizeH="0" baseline="0">
                <a:ln>
                  <a:noFill/>
                </a:ln>
                <a:solidFill>
                  <a:schemeClr val="tx1"/>
                </a:solidFill>
                <a:effectLst/>
                <a:latin typeface="Arial" charset="0"/>
              </a:rPr>
              <a:t>Low-risk mining jurisdictions with long-term geologic potential and geopolitical stability</a:t>
            </a:r>
            <a:endParaRPr lang="en-US"/>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lang="en-US"/>
              <a:t>Disciplined capital allocation and shareholder returns driven by sustainable and high-quality assets</a:t>
            </a:r>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lang="en-US"/>
              <a:t>Low-cost, high-quality portfolio of assets with synergistic economies of scale with unique partnerships</a:t>
            </a:r>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kumimoji="0" lang="en-US" sz="1200" b="0" i="0" u="none" strike="noStrike" cap="none" normalizeH="0" baseline="0">
                <a:ln>
                  <a:noFill/>
                </a:ln>
                <a:solidFill>
                  <a:schemeClr val="tx1"/>
                </a:solidFill>
                <a:effectLst/>
                <a:latin typeface="Arial" charset="0"/>
              </a:rPr>
              <a:t>Consistent dividend payment over 41-year span</a:t>
            </a:r>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endParaRPr lang="en-US"/>
          </a:p>
          <a:p>
            <a:pPr marR="0" algn="l" defTabSz="1081088" rtl="0" eaLnBrk="1" fontAlgn="base" latinLnBrk="0" hangingPunct="1">
              <a:lnSpc>
                <a:spcPct val="150000"/>
              </a:lnSpc>
              <a:spcBef>
                <a:spcPct val="0"/>
              </a:spcBef>
              <a:spcAft>
                <a:spcPct val="0"/>
              </a:spcAft>
              <a:buClrTx/>
              <a:buSzTx/>
              <a:tabLst/>
            </a:pPr>
            <a:r>
              <a:rPr kumimoji="0" lang="en-US" sz="1200" b="0" i="0" u="none" strike="noStrike" cap="none" normalizeH="0" baseline="0">
                <a:ln>
                  <a:noFill/>
                </a:ln>
                <a:solidFill>
                  <a:schemeClr val="tx1"/>
                </a:solidFill>
                <a:effectLst/>
                <a:latin typeface="Arial" charset="0"/>
              </a:rPr>
              <a:t>Sustainable source of competitive advantage:</a:t>
            </a:r>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lang="en-US" b="1"/>
              <a:t>Low-cost, profitable, long-lifespan tier 1 mines in extremely safe, mining-friendly jurisdictions</a:t>
            </a:r>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kumimoji="0" lang="en-US" sz="1200" b="0" i="0" u="none" strike="noStrike" cap="none" normalizeH="0" baseline="0">
                <a:ln>
                  <a:noFill/>
                </a:ln>
                <a:solidFill>
                  <a:schemeClr val="tx1"/>
                </a:solidFill>
                <a:effectLst/>
                <a:latin typeface="Arial" charset="0"/>
              </a:rPr>
              <a:t>Having the resources to operate mines and restructure operations to boost profitability and consolidate through cash generation</a:t>
            </a:r>
            <a:endParaRPr kumimoji="0" lang="en-CA" sz="1200" b="0" i="0" u="none" strike="noStrike" cap="none" normalizeH="0" baseline="0">
              <a:ln>
                <a:noFill/>
              </a:ln>
              <a:solidFill>
                <a:schemeClr val="tx1"/>
              </a:solidFill>
              <a:effectLst/>
              <a:latin typeface="Arial" charset="0"/>
            </a:endParaRPr>
          </a:p>
        </p:txBody>
      </p:sp>
      <p:graphicFrame>
        <p:nvGraphicFramePr>
          <p:cNvPr id="2" name="Chart 1">
            <a:extLst>
              <a:ext uri="{FF2B5EF4-FFF2-40B4-BE49-F238E27FC236}">
                <a16:creationId xmlns:a16="http://schemas.microsoft.com/office/drawing/2014/main" id="{9074B26C-B138-7534-DE3C-9E8D53DA6EE0}"/>
              </a:ext>
            </a:extLst>
          </p:cNvPr>
          <p:cNvGraphicFramePr>
            <a:graphicFrameLocks/>
          </p:cNvGraphicFramePr>
          <p:nvPr>
            <p:extLst>
              <p:ext uri="{D42A27DB-BD31-4B8C-83A1-F6EECF244321}">
                <p14:modId xmlns:p14="http://schemas.microsoft.com/office/powerpoint/2010/main" val="2794051343"/>
              </p:ext>
            </p:extLst>
          </p:nvPr>
        </p:nvGraphicFramePr>
        <p:xfrm>
          <a:off x="4191000" y="1772716"/>
          <a:ext cx="5535612" cy="49876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039424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F7CA1-CDDB-C383-1F7A-265C843AC2C5}"/>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55175A3F-2916-CD9C-0927-E2D19A526A78}"/>
              </a:ext>
            </a:extLst>
          </p:cNvPr>
          <p:cNvSpPr>
            <a:spLocks noGrp="1"/>
          </p:cNvSpPr>
          <p:nvPr>
            <p:ph type="ftr" sz="quarter" idx="10"/>
          </p:nvPr>
        </p:nvSpPr>
        <p:spPr/>
        <p:txBody>
          <a:bodyPr/>
          <a:lstStyle/>
          <a:p>
            <a:endParaRPr lang="en-CA"/>
          </a:p>
        </p:txBody>
      </p:sp>
      <p:sp>
        <p:nvSpPr>
          <p:cNvPr id="6" name="Text Placeholder 5">
            <a:extLst>
              <a:ext uri="{FF2B5EF4-FFF2-40B4-BE49-F238E27FC236}">
                <a16:creationId xmlns:a16="http://schemas.microsoft.com/office/drawing/2014/main" id="{9D78828C-CACE-ADF4-53D6-1008A708A9C8}"/>
              </a:ext>
            </a:extLst>
          </p:cNvPr>
          <p:cNvSpPr>
            <a:spLocks noGrp="1"/>
          </p:cNvSpPr>
          <p:nvPr>
            <p:ph type="body" sz="quarter" idx="13"/>
          </p:nvPr>
        </p:nvSpPr>
        <p:spPr/>
        <p:txBody>
          <a:bodyPr/>
          <a:lstStyle/>
          <a:p>
            <a:r>
              <a:rPr lang="en-US" sz="2400"/>
              <a:t>Barrick Mining Corporation (TSX:ABX)</a:t>
            </a:r>
          </a:p>
        </p:txBody>
      </p:sp>
      <p:pic>
        <p:nvPicPr>
          <p:cNvPr id="7" name="Logo 6">
            <a:extLst>
              <a:ext uri="{FF2B5EF4-FFF2-40B4-BE49-F238E27FC236}">
                <a16:creationId xmlns:a16="http://schemas.microsoft.com/office/drawing/2014/main" id="{F5DF78CE-87E8-4B06-8F4D-4B3F18EAA98F}"/>
              </a:ext>
            </a:extLst>
          </p:cNvPr>
          <p:cNvPicPr>
            <a:picLocks noChangeAspect="1"/>
          </p:cNvPicPr>
          <p:nvPr/>
        </p:nvPicPr>
        <p:blipFill dpi="330">
          <a:blip r:embed="rId2"/>
          <a:stretch>
            <a:fillRect/>
          </a:stretch>
        </p:blipFill>
        <p:spPr>
          <a:xfrm>
            <a:off x="329406" y="4057540"/>
            <a:ext cx="1800845" cy="279131"/>
          </a:xfrm>
          <a:prstGeom prst="rect">
            <a:avLst/>
          </a:prstGeom>
        </p:spPr>
      </p:pic>
    </p:spTree>
    <p:extLst>
      <p:ext uri="{BB962C8B-B14F-4D97-AF65-F5344CB8AC3E}">
        <p14:creationId xmlns:p14="http://schemas.microsoft.com/office/powerpoint/2010/main" val="84164183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4E1DD-5444-1C3B-8D58-06128B17C8F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45CDB83-6F32-525E-4C29-8040CE7EC7F8}"/>
              </a:ext>
            </a:extLst>
          </p:cNvPr>
          <p:cNvSpPr>
            <a:spLocks noGrp="1"/>
          </p:cNvSpPr>
          <p:nvPr>
            <p:ph type="body" sz="quarter" idx="12"/>
          </p:nvPr>
        </p:nvSpPr>
        <p:spPr/>
        <p:txBody>
          <a:bodyPr/>
          <a:lstStyle/>
          <a:p>
            <a:endParaRPr lang="en-CA">
              <a:cs typeface="Arial"/>
            </a:endParaRPr>
          </a:p>
        </p:txBody>
      </p:sp>
      <p:sp>
        <p:nvSpPr>
          <p:cNvPr id="3" name="Footer Placeholder 2">
            <a:extLst>
              <a:ext uri="{FF2B5EF4-FFF2-40B4-BE49-F238E27FC236}">
                <a16:creationId xmlns:a16="http://schemas.microsoft.com/office/drawing/2014/main" id="{4D438DF3-9ED9-DEF9-2330-DD2EFB6FF964}"/>
              </a:ext>
            </a:extLst>
          </p:cNvPr>
          <p:cNvSpPr>
            <a:spLocks noGrp="1"/>
          </p:cNvSpPr>
          <p:nvPr>
            <p:ph type="ftr" sz="quarter" idx="13"/>
          </p:nvPr>
        </p:nvSpPr>
        <p:spPr/>
        <p:txBody>
          <a:bodyPr/>
          <a:lstStyle/>
          <a:p>
            <a:r>
              <a:rPr lang="en-US">
                <a:ea typeface="LF_Kai"/>
                <a:cs typeface="Arial"/>
              </a:rPr>
              <a:t>Source(s): Globe and Mail Investor</a:t>
            </a:r>
            <a:endParaRPr lang="en-US">
              <a:ea typeface="LF_Kai"/>
            </a:endParaRPr>
          </a:p>
        </p:txBody>
      </p:sp>
      <p:sp>
        <p:nvSpPr>
          <p:cNvPr id="4" name="Text Placeholder 3">
            <a:extLst>
              <a:ext uri="{FF2B5EF4-FFF2-40B4-BE49-F238E27FC236}">
                <a16:creationId xmlns:a16="http://schemas.microsoft.com/office/drawing/2014/main" id="{CFFE4DA0-DF19-06B8-2F06-25CA53E2A318}"/>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C959A0E9-5B44-C2AC-8A2A-C67DF6F74047}"/>
              </a:ext>
            </a:extLst>
          </p:cNvPr>
          <p:cNvSpPr>
            <a:spLocks noGrp="1"/>
          </p:cNvSpPr>
          <p:nvPr>
            <p:ph type="title"/>
          </p:nvPr>
        </p:nvSpPr>
        <p:spPr/>
        <p:txBody>
          <a:bodyPr/>
          <a:lstStyle/>
          <a:p>
            <a:r>
              <a:rPr lang="en-US">
                <a:cs typeface="Arial"/>
              </a:rPr>
              <a:t>1D Performance Snapshot</a:t>
            </a:r>
          </a:p>
        </p:txBody>
      </p:sp>
      <p:pic>
        <p:nvPicPr>
          <p:cNvPr id="9" name="Content Placeholder 8" descr="A screenshot of a graph&#10;&#10;AI-generated content may be incorrect.">
            <a:extLst>
              <a:ext uri="{FF2B5EF4-FFF2-40B4-BE49-F238E27FC236}">
                <a16:creationId xmlns:a16="http://schemas.microsoft.com/office/drawing/2014/main" id="{243CC390-A40C-ACD1-3DD8-51A8C327C6C2}"/>
              </a:ext>
            </a:extLst>
          </p:cNvPr>
          <p:cNvPicPr>
            <a:picLocks noGrp="1" noChangeAspect="1"/>
          </p:cNvPicPr>
          <p:nvPr>
            <p:ph sz="quarter" idx="14"/>
          </p:nvPr>
        </p:nvPicPr>
        <p:blipFill>
          <a:blip r:embed="rId2"/>
          <a:stretch>
            <a:fillRect/>
          </a:stretch>
        </p:blipFill>
        <p:spPr bwMode="gray">
          <a:xfrm>
            <a:off x="334197" y="1216022"/>
            <a:ext cx="9394071" cy="534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03773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BDFB3-BD73-5213-97FE-75343D970B6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7E523CC-9DC0-7A9D-21C8-4F010E9E42CF}"/>
              </a:ext>
            </a:extLst>
          </p:cNvPr>
          <p:cNvSpPr>
            <a:spLocks noGrp="1"/>
          </p:cNvSpPr>
          <p:nvPr>
            <p:ph type="body" sz="quarter" idx="12"/>
          </p:nvPr>
        </p:nvSpPr>
        <p:spPr/>
        <p:txBody>
          <a:bodyPr/>
          <a:lstStyle/>
          <a:p>
            <a:endParaRPr lang="en-CA">
              <a:cs typeface="Arial"/>
            </a:endParaRPr>
          </a:p>
        </p:txBody>
      </p:sp>
      <p:sp>
        <p:nvSpPr>
          <p:cNvPr id="3" name="Footer Placeholder 2">
            <a:extLst>
              <a:ext uri="{FF2B5EF4-FFF2-40B4-BE49-F238E27FC236}">
                <a16:creationId xmlns:a16="http://schemas.microsoft.com/office/drawing/2014/main" id="{5D2A6ACB-1053-5921-61A9-916D1D8FA6AB}"/>
              </a:ext>
            </a:extLst>
          </p:cNvPr>
          <p:cNvSpPr>
            <a:spLocks noGrp="1"/>
          </p:cNvSpPr>
          <p:nvPr>
            <p:ph type="ftr" sz="quarter" idx="13"/>
          </p:nvPr>
        </p:nvSpPr>
        <p:spPr/>
        <p:txBody>
          <a:bodyPr/>
          <a:lstStyle/>
          <a:p>
            <a:r>
              <a:rPr lang="en-US">
                <a:ea typeface="LF_Kai"/>
                <a:cs typeface="Arial"/>
              </a:rPr>
              <a:t>Source(s): Globe and Mail Investor</a:t>
            </a:r>
            <a:endParaRPr lang="en-US">
              <a:ea typeface="LF_Kai"/>
            </a:endParaRPr>
          </a:p>
        </p:txBody>
      </p:sp>
      <p:sp>
        <p:nvSpPr>
          <p:cNvPr id="4" name="Text Placeholder 3">
            <a:extLst>
              <a:ext uri="{FF2B5EF4-FFF2-40B4-BE49-F238E27FC236}">
                <a16:creationId xmlns:a16="http://schemas.microsoft.com/office/drawing/2014/main" id="{338B4473-5C9F-0D5F-20FE-B4F403838581}"/>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D59C4D13-CEF7-814C-770E-55BB430EFA14}"/>
              </a:ext>
            </a:extLst>
          </p:cNvPr>
          <p:cNvSpPr>
            <a:spLocks noGrp="1"/>
          </p:cNvSpPr>
          <p:nvPr>
            <p:ph type="title"/>
          </p:nvPr>
        </p:nvSpPr>
        <p:spPr/>
        <p:txBody>
          <a:bodyPr/>
          <a:lstStyle/>
          <a:p>
            <a:r>
              <a:rPr lang="en-US">
                <a:cs typeface="Arial"/>
              </a:rPr>
              <a:t>1-Year Price Chart</a:t>
            </a:r>
          </a:p>
        </p:txBody>
      </p:sp>
      <p:pic>
        <p:nvPicPr>
          <p:cNvPr id="9" name="Content Placeholder 8" descr="A graph with blue lines and red and green lines&#10;&#10;AI-generated content may be incorrect.">
            <a:extLst>
              <a:ext uri="{FF2B5EF4-FFF2-40B4-BE49-F238E27FC236}">
                <a16:creationId xmlns:a16="http://schemas.microsoft.com/office/drawing/2014/main" id="{C2DF61A9-9E3C-1898-78D3-2BA57FE9265B}"/>
              </a:ext>
            </a:extLst>
          </p:cNvPr>
          <p:cNvPicPr>
            <a:picLocks noGrp="1" noChangeAspect="1"/>
          </p:cNvPicPr>
          <p:nvPr>
            <p:ph sz="quarter" idx="14"/>
          </p:nvPr>
        </p:nvPicPr>
        <p:blipFill>
          <a:blip r:embed="rId2"/>
          <a:stretch>
            <a:fillRect/>
          </a:stretch>
        </p:blipFill>
        <p:spPr bwMode="gray">
          <a:xfrm>
            <a:off x="334197" y="2390874"/>
            <a:ext cx="9394071" cy="267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130456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4AD61-9B9C-F6B5-22E5-14C06AD3832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7EAAC29-0324-D595-6FEC-13D1E45B6EAB}"/>
              </a:ext>
            </a:extLst>
          </p:cNvPr>
          <p:cNvSpPr>
            <a:spLocks noGrp="1"/>
          </p:cNvSpPr>
          <p:nvPr>
            <p:ph type="body" sz="quarter" idx="12"/>
          </p:nvPr>
        </p:nvSpPr>
        <p:spPr/>
        <p:txBody>
          <a:bodyPr/>
          <a:lstStyle/>
          <a:p>
            <a:endParaRPr lang="en-CA">
              <a:cs typeface="Arial"/>
            </a:endParaRPr>
          </a:p>
        </p:txBody>
      </p:sp>
      <p:sp>
        <p:nvSpPr>
          <p:cNvPr id="3" name="Footer Placeholder 2">
            <a:extLst>
              <a:ext uri="{FF2B5EF4-FFF2-40B4-BE49-F238E27FC236}">
                <a16:creationId xmlns:a16="http://schemas.microsoft.com/office/drawing/2014/main" id="{F9A23471-3EB2-DD4E-288F-FA59D13A031A}"/>
              </a:ext>
            </a:extLst>
          </p:cNvPr>
          <p:cNvSpPr>
            <a:spLocks noGrp="1"/>
          </p:cNvSpPr>
          <p:nvPr>
            <p:ph type="ftr" sz="quarter" idx="13"/>
          </p:nvPr>
        </p:nvSpPr>
        <p:spPr/>
        <p:txBody>
          <a:bodyPr/>
          <a:lstStyle/>
          <a:p>
            <a:r>
              <a:rPr lang="en-US">
                <a:ea typeface="LF_Kai"/>
                <a:cs typeface="Arial"/>
              </a:rPr>
              <a:t>Source(s): Globe and Mail Investor</a:t>
            </a:r>
            <a:endParaRPr lang="en-US">
              <a:ea typeface="LF_Kai"/>
            </a:endParaRPr>
          </a:p>
        </p:txBody>
      </p:sp>
      <p:sp>
        <p:nvSpPr>
          <p:cNvPr id="4" name="Text Placeholder 3">
            <a:extLst>
              <a:ext uri="{FF2B5EF4-FFF2-40B4-BE49-F238E27FC236}">
                <a16:creationId xmlns:a16="http://schemas.microsoft.com/office/drawing/2014/main" id="{1514FECE-08BC-F58F-4730-2447C9DA24DE}"/>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4F254F9E-59EC-CC7E-B883-9897A23EB559}"/>
              </a:ext>
            </a:extLst>
          </p:cNvPr>
          <p:cNvSpPr>
            <a:spLocks noGrp="1"/>
          </p:cNvSpPr>
          <p:nvPr>
            <p:ph type="title"/>
          </p:nvPr>
        </p:nvSpPr>
        <p:spPr/>
        <p:txBody>
          <a:bodyPr/>
          <a:lstStyle/>
          <a:p>
            <a:r>
              <a:rPr lang="en-US">
                <a:cs typeface="Arial"/>
              </a:rPr>
              <a:t>5-Year Price Chart</a:t>
            </a:r>
          </a:p>
        </p:txBody>
      </p:sp>
      <p:pic>
        <p:nvPicPr>
          <p:cNvPr id="9" name="Content Placeholder 8" descr="A graph with blue and red lines&#10;&#10;AI-generated content may be incorrect.">
            <a:extLst>
              <a:ext uri="{FF2B5EF4-FFF2-40B4-BE49-F238E27FC236}">
                <a16:creationId xmlns:a16="http://schemas.microsoft.com/office/drawing/2014/main" id="{BA12862D-8338-A8CE-45FE-4319CFBF1CC3}"/>
              </a:ext>
            </a:extLst>
          </p:cNvPr>
          <p:cNvPicPr>
            <a:picLocks noGrp="1" noChangeAspect="1"/>
          </p:cNvPicPr>
          <p:nvPr>
            <p:ph sz="quarter" idx="14"/>
          </p:nvPr>
        </p:nvPicPr>
        <p:blipFill>
          <a:blip r:embed="rId2"/>
          <a:stretch>
            <a:fillRect/>
          </a:stretch>
        </p:blipFill>
        <p:spPr bwMode="gray">
          <a:xfrm>
            <a:off x="334198" y="2390874"/>
            <a:ext cx="9394069" cy="267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3051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A97370-229B-5A13-EE3E-F942A12816CF}"/>
              </a:ext>
            </a:extLst>
          </p:cNvPr>
          <p:cNvSpPr>
            <a:spLocks noGrp="1"/>
          </p:cNvSpPr>
          <p:nvPr>
            <p:ph type="ftr" sz="quarter" idx="13"/>
          </p:nvPr>
        </p:nvSpPr>
        <p:spPr/>
        <p:txBody>
          <a:bodyPr/>
          <a:lstStyle/>
          <a:p>
            <a:r>
              <a:rPr lang="en-CA"/>
              <a:t>Source(s): Canadian Institute of Mining</a:t>
            </a:r>
          </a:p>
          <a:p>
            <a:endParaRPr lang="en-CA"/>
          </a:p>
        </p:txBody>
      </p:sp>
      <p:sp>
        <p:nvSpPr>
          <p:cNvPr id="9" name="Content Placeholder 8">
            <a:extLst>
              <a:ext uri="{FF2B5EF4-FFF2-40B4-BE49-F238E27FC236}">
                <a16:creationId xmlns:a16="http://schemas.microsoft.com/office/drawing/2014/main" id="{C3686E0D-89CF-64FB-C484-BD3AA60D55AD}"/>
              </a:ext>
            </a:extLst>
          </p:cNvPr>
          <p:cNvSpPr>
            <a:spLocks noGrp="1"/>
          </p:cNvSpPr>
          <p:nvPr>
            <p:ph sz="quarter" idx="14"/>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marL="0" indent="0">
              <a:buClr>
                <a:schemeClr val="accent2">
                  <a:lumMod val="50000"/>
                </a:schemeClr>
              </a:buClr>
              <a:buNone/>
            </a:pPr>
            <a:r>
              <a:rPr lang="en-CA" sz="1600" b="1"/>
              <a:t>Proven</a:t>
            </a:r>
          </a:p>
          <a:p>
            <a:pPr>
              <a:buClr>
                <a:schemeClr val="accent2">
                  <a:lumMod val="50000"/>
                </a:schemeClr>
              </a:buClr>
            </a:pPr>
            <a:r>
              <a:rPr lang="en-CA" sz="1600"/>
              <a:t>Minerals deposits with the highest level of confidence given their quantity and quality and are supported by thorough mineral exploration, geological data, and economic viability assessments</a:t>
            </a:r>
          </a:p>
          <a:p>
            <a:pPr>
              <a:buClr>
                <a:schemeClr val="accent2">
                  <a:lumMod val="50000"/>
                </a:schemeClr>
              </a:buClr>
            </a:pPr>
            <a:r>
              <a:rPr lang="en-CA" sz="1600"/>
              <a:t>Proven reserves are economically feasible for extraction with a high degree of certainty</a:t>
            </a:r>
          </a:p>
          <a:p>
            <a:pPr>
              <a:buClr>
                <a:schemeClr val="accent2">
                  <a:lumMod val="50000"/>
                </a:schemeClr>
              </a:buClr>
            </a:pPr>
            <a:endParaRPr lang="en-CA" sz="1600"/>
          </a:p>
        </p:txBody>
      </p:sp>
      <p:sp>
        <p:nvSpPr>
          <p:cNvPr id="6" name="Title 5">
            <a:extLst>
              <a:ext uri="{FF2B5EF4-FFF2-40B4-BE49-F238E27FC236}">
                <a16:creationId xmlns:a16="http://schemas.microsoft.com/office/drawing/2014/main" id="{E6B98C12-34A5-9FB7-E666-7E37E362920D}"/>
              </a:ext>
            </a:extLst>
          </p:cNvPr>
          <p:cNvSpPr>
            <a:spLocks noGrp="1"/>
          </p:cNvSpPr>
          <p:nvPr>
            <p:ph type="title"/>
          </p:nvPr>
        </p:nvSpPr>
        <p:spPr/>
        <p:txBody>
          <a:bodyPr/>
          <a:lstStyle/>
          <a:p>
            <a:r>
              <a:rPr lang="en-CA"/>
              <a:t>Mineral Reserves</a:t>
            </a:r>
          </a:p>
        </p:txBody>
      </p:sp>
      <p:pic>
        <p:nvPicPr>
          <p:cNvPr id="4" name="Picture 4" descr="Alamos Gold - Alamos Gold Continues to Extend High-Grade Gold  Mineralization at Island Gold, Including within Hanging Wall and Footwall  Zones in Proximity to Existing Infrastructure">
            <a:extLst>
              <a:ext uri="{FF2B5EF4-FFF2-40B4-BE49-F238E27FC236}">
                <a16:creationId xmlns:a16="http://schemas.microsoft.com/office/drawing/2014/main" id="{B1A716C5-0F9D-B091-7387-609738E8532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7087" y="2856623"/>
            <a:ext cx="7764226" cy="399730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30B8353-84CD-E80C-19A8-47109DE50E34}"/>
              </a:ext>
            </a:extLst>
          </p:cNvPr>
          <p:cNvSpPr/>
          <p:nvPr/>
        </p:nvSpPr>
        <p:spPr bwMode="auto">
          <a:xfrm>
            <a:off x="8027581" y="6018028"/>
            <a:ext cx="883732" cy="70072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10" name="Rectangle: Rounded Corners 9">
            <a:extLst>
              <a:ext uri="{FF2B5EF4-FFF2-40B4-BE49-F238E27FC236}">
                <a16:creationId xmlns:a16="http://schemas.microsoft.com/office/drawing/2014/main" id="{1ECB946A-B8AA-665E-DF8F-FD63B97CB7F5}"/>
              </a:ext>
            </a:extLst>
          </p:cNvPr>
          <p:cNvSpPr/>
          <p:nvPr/>
        </p:nvSpPr>
        <p:spPr bwMode="auto">
          <a:xfrm>
            <a:off x="2072094" y="5290730"/>
            <a:ext cx="914400" cy="127592"/>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94887961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4BA63-4EFD-9D3E-AA52-CCDA9004CC6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DAD6631-2216-7D68-4FC0-D0683B63023D}"/>
              </a:ext>
            </a:extLst>
          </p:cNvPr>
          <p:cNvSpPr>
            <a:spLocks noGrp="1"/>
          </p:cNvSpPr>
          <p:nvPr>
            <p:ph type="body" sz="quarter" idx="12"/>
          </p:nvPr>
        </p:nvSpPr>
        <p:spPr/>
        <p:txBody>
          <a:bodyPr/>
          <a:lstStyle/>
          <a:p>
            <a:endParaRPr lang="en-CA">
              <a:cs typeface="Arial"/>
            </a:endParaRPr>
          </a:p>
        </p:txBody>
      </p:sp>
      <p:sp>
        <p:nvSpPr>
          <p:cNvPr id="3" name="Footer Placeholder 2">
            <a:extLst>
              <a:ext uri="{FF2B5EF4-FFF2-40B4-BE49-F238E27FC236}">
                <a16:creationId xmlns:a16="http://schemas.microsoft.com/office/drawing/2014/main" id="{6DB24928-A16D-E4DA-C78B-A37DFEDBED24}"/>
              </a:ext>
            </a:extLst>
          </p:cNvPr>
          <p:cNvSpPr>
            <a:spLocks noGrp="1"/>
          </p:cNvSpPr>
          <p:nvPr>
            <p:ph type="ftr" sz="quarter" idx="13"/>
          </p:nvPr>
        </p:nvSpPr>
        <p:spPr/>
        <p:txBody>
          <a:bodyPr/>
          <a:lstStyle/>
          <a:p>
            <a:r>
              <a:rPr lang="en-US">
                <a:ea typeface="LF_Kai"/>
                <a:cs typeface="Arial"/>
              </a:rPr>
              <a:t>Source(s): Globe and Mail Investor</a:t>
            </a:r>
            <a:endParaRPr lang="en-US">
              <a:ea typeface="LF_Kai"/>
            </a:endParaRPr>
          </a:p>
        </p:txBody>
      </p:sp>
      <p:sp>
        <p:nvSpPr>
          <p:cNvPr id="4" name="Text Placeholder 3">
            <a:extLst>
              <a:ext uri="{FF2B5EF4-FFF2-40B4-BE49-F238E27FC236}">
                <a16:creationId xmlns:a16="http://schemas.microsoft.com/office/drawing/2014/main" id="{C01132AB-9769-6659-5D21-26CEE3C5880F}"/>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EB196914-B567-A675-47E1-5F2E8A270C89}"/>
              </a:ext>
            </a:extLst>
          </p:cNvPr>
          <p:cNvSpPr>
            <a:spLocks noGrp="1"/>
          </p:cNvSpPr>
          <p:nvPr>
            <p:ph type="title"/>
          </p:nvPr>
        </p:nvSpPr>
        <p:spPr/>
        <p:txBody>
          <a:bodyPr/>
          <a:lstStyle/>
          <a:p>
            <a:r>
              <a:rPr lang="en-US">
                <a:cs typeface="Arial"/>
              </a:rPr>
              <a:t>10-Year Price Chart</a:t>
            </a:r>
          </a:p>
        </p:txBody>
      </p:sp>
      <p:pic>
        <p:nvPicPr>
          <p:cNvPr id="9" name="Content Placeholder 8" descr="A graph with blue line and green line&#10;&#10;AI-generated content may be incorrect.">
            <a:extLst>
              <a:ext uri="{FF2B5EF4-FFF2-40B4-BE49-F238E27FC236}">
                <a16:creationId xmlns:a16="http://schemas.microsoft.com/office/drawing/2014/main" id="{CD97BF0B-95E9-11D2-EEA1-2283E131F51C}"/>
              </a:ext>
            </a:extLst>
          </p:cNvPr>
          <p:cNvPicPr>
            <a:picLocks noGrp="1" noChangeAspect="1"/>
          </p:cNvPicPr>
          <p:nvPr>
            <p:ph sz="quarter" idx="14"/>
          </p:nvPr>
        </p:nvPicPr>
        <p:blipFill>
          <a:blip r:embed="rId2"/>
          <a:stretch>
            <a:fillRect/>
          </a:stretch>
        </p:blipFill>
        <p:spPr bwMode="gray">
          <a:xfrm>
            <a:off x="335301" y="2390874"/>
            <a:ext cx="9391863" cy="2674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7120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01FDB-F9DA-E990-B52D-A1D97A427427}"/>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543E4B0F-6B3C-F8D2-0DF8-9C5864C380DE}"/>
              </a:ext>
            </a:extLst>
          </p:cNvPr>
          <p:cNvSpPr>
            <a:spLocks noGrp="1"/>
          </p:cNvSpPr>
          <p:nvPr>
            <p:ph type="ftr" sz="quarter" idx="13"/>
          </p:nvPr>
        </p:nvSpPr>
        <p:spPr/>
        <p:txBody>
          <a:bodyPr/>
          <a:lstStyle/>
          <a:p>
            <a:r>
              <a:rPr lang="en-US">
                <a:ea typeface="LF_Kai"/>
                <a:cs typeface="Arial"/>
              </a:rPr>
              <a:t>Source(s): Bloomberg</a:t>
            </a:r>
            <a:endParaRPr lang="en-US">
              <a:ea typeface="LF_Kai"/>
            </a:endParaRPr>
          </a:p>
        </p:txBody>
      </p:sp>
      <p:sp>
        <p:nvSpPr>
          <p:cNvPr id="6" name="Title 5">
            <a:extLst>
              <a:ext uri="{FF2B5EF4-FFF2-40B4-BE49-F238E27FC236}">
                <a16:creationId xmlns:a16="http://schemas.microsoft.com/office/drawing/2014/main" id="{8241D888-B1E4-C951-D816-AE300E54C2D0}"/>
              </a:ext>
            </a:extLst>
          </p:cNvPr>
          <p:cNvSpPr>
            <a:spLocks noGrp="1"/>
          </p:cNvSpPr>
          <p:nvPr>
            <p:ph type="title"/>
          </p:nvPr>
        </p:nvSpPr>
        <p:spPr/>
        <p:txBody>
          <a:bodyPr/>
          <a:lstStyle/>
          <a:p>
            <a:r>
              <a:rPr lang="en-US"/>
              <a:t>1 Year Price Performance Vs TSX Composite Index and Gold</a:t>
            </a:r>
          </a:p>
        </p:txBody>
      </p:sp>
      <p:sp>
        <p:nvSpPr>
          <p:cNvPr id="13" name="Text Placeholder 12">
            <a:extLst>
              <a:ext uri="{FF2B5EF4-FFF2-40B4-BE49-F238E27FC236}">
                <a16:creationId xmlns:a16="http://schemas.microsoft.com/office/drawing/2014/main" id="{99B095CB-94AE-4E66-B2BF-D7D766FF14FD}"/>
              </a:ext>
            </a:extLst>
          </p:cNvPr>
          <p:cNvSpPr>
            <a:spLocks noGrp="1"/>
          </p:cNvSpPr>
          <p:nvPr>
            <p:ph type="body" sz="quarter" idx="12"/>
          </p:nvPr>
        </p:nvSpPr>
        <p:spPr/>
        <p:txBody>
          <a:bodyPr/>
          <a:lstStyle/>
          <a:p>
            <a:endParaRPr lang="en-US"/>
          </a:p>
        </p:txBody>
      </p:sp>
      <p:graphicFrame>
        <p:nvGraphicFramePr>
          <p:cNvPr id="10" name="Content Placeholder 9">
            <a:extLst>
              <a:ext uri="{FF2B5EF4-FFF2-40B4-BE49-F238E27FC236}">
                <a16:creationId xmlns:a16="http://schemas.microsoft.com/office/drawing/2014/main" id="{FDF96D79-35D7-49C0-A9C2-A7F5A03E00B8}"/>
              </a:ext>
            </a:extLst>
          </p:cNvPr>
          <p:cNvGraphicFramePr>
            <a:graphicFrameLocks noGrp="1"/>
          </p:cNvGraphicFramePr>
          <p:nvPr>
            <p:ph sz="quarter" idx="14"/>
          </p:nvPr>
        </p:nvGraphicFramePr>
        <p:xfrm>
          <a:off x="331788" y="1054100"/>
          <a:ext cx="9399587" cy="53482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9333873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93A0A-E8C2-D8AB-F5B8-624E94BA35F8}"/>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DD399578-1975-CC0A-E7A9-9FECA7FD66B0}"/>
              </a:ext>
            </a:extLst>
          </p:cNvPr>
          <p:cNvSpPr>
            <a:spLocks noGrp="1"/>
          </p:cNvSpPr>
          <p:nvPr>
            <p:ph type="ftr" sz="quarter" idx="13"/>
          </p:nvPr>
        </p:nvSpPr>
        <p:spPr/>
        <p:txBody>
          <a:bodyPr/>
          <a:lstStyle/>
          <a:p>
            <a:r>
              <a:rPr lang="en-US">
                <a:ea typeface="LF_Kai"/>
                <a:cs typeface="Arial"/>
              </a:rPr>
              <a:t>Source(s): Bloomberg</a:t>
            </a:r>
            <a:endParaRPr lang="en-US">
              <a:ea typeface="LF_Kai"/>
            </a:endParaRPr>
          </a:p>
        </p:txBody>
      </p:sp>
      <p:graphicFrame>
        <p:nvGraphicFramePr>
          <p:cNvPr id="9" name="Content Placeholder 8">
            <a:extLst>
              <a:ext uri="{FF2B5EF4-FFF2-40B4-BE49-F238E27FC236}">
                <a16:creationId xmlns:a16="http://schemas.microsoft.com/office/drawing/2014/main" id="{54FB0D3D-8E18-4319-9B53-608D6509A6C4}"/>
              </a:ext>
            </a:extLst>
          </p:cNvPr>
          <p:cNvGraphicFramePr>
            <a:graphicFrameLocks noGrp="1"/>
          </p:cNvGraphicFramePr>
          <p:nvPr>
            <p:ph sz="quarter" idx="14"/>
          </p:nvPr>
        </p:nvGraphicFramePr>
        <p:xfrm>
          <a:off x="331788" y="1054100"/>
          <a:ext cx="9399587" cy="5348288"/>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5">
            <a:extLst>
              <a:ext uri="{FF2B5EF4-FFF2-40B4-BE49-F238E27FC236}">
                <a16:creationId xmlns:a16="http://schemas.microsoft.com/office/drawing/2014/main" id="{5816066F-1A05-C5E5-CE0D-814212F855C0}"/>
              </a:ext>
            </a:extLst>
          </p:cNvPr>
          <p:cNvSpPr>
            <a:spLocks noGrp="1"/>
          </p:cNvSpPr>
          <p:nvPr>
            <p:ph type="title"/>
          </p:nvPr>
        </p:nvSpPr>
        <p:spPr/>
        <p:txBody>
          <a:bodyPr/>
          <a:lstStyle/>
          <a:p>
            <a:r>
              <a:rPr lang="en-US"/>
              <a:t>1 Year Price Performance Vs ABX &amp; K</a:t>
            </a:r>
          </a:p>
        </p:txBody>
      </p:sp>
      <p:sp>
        <p:nvSpPr>
          <p:cNvPr id="13" name="Text Placeholder 12">
            <a:extLst>
              <a:ext uri="{FF2B5EF4-FFF2-40B4-BE49-F238E27FC236}">
                <a16:creationId xmlns:a16="http://schemas.microsoft.com/office/drawing/2014/main" id="{777FA0E6-4666-46BC-A6D7-2B3B746BB262}"/>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11732296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C5C03-B208-ECB8-DE3A-82B2C27A16FF}"/>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5A4D606B-60C6-FD81-5396-CE6E38AF9CE7}"/>
              </a:ext>
            </a:extLst>
          </p:cNvPr>
          <p:cNvSpPr>
            <a:spLocks noGrp="1"/>
          </p:cNvSpPr>
          <p:nvPr>
            <p:ph type="ftr" sz="quarter" idx="13"/>
          </p:nvPr>
        </p:nvSpPr>
        <p:spPr/>
        <p:txBody>
          <a:bodyPr/>
          <a:lstStyle/>
          <a:p>
            <a:r>
              <a:rPr lang="en-US">
                <a:ea typeface="LF_Kai"/>
                <a:cs typeface="Arial"/>
              </a:rPr>
              <a:t>Source(s): Bloomberg</a:t>
            </a:r>
            <a:endParaRPr lang="en-US">
              <a:ea typeface="LF_Kai"/>
            </a:endParaRPr>
          </a:p>
        </p:txBody>
      </p:sp>
      <p:sp>
        <p:nvSpPr>
          <p:cNvPr id="6" name="Title 5">
            <a:extLst>
              <a:ext uri="{FF2B5EF4-FFF2-40B4-BE49-F238E27FC236}">
                <a16:creationId xmlns:a16="http://schemas.microsoft.com/office/drawing/2014/main" id="{008D9749-4221-7D20-6260-57B0D1E9A212}"/>
              </a:ext>
            </a:extLst>
          </p:cNvPr>
          <p:cNvSpPr>
            <a:spLocks noGrp="1"/>
          </p:cNvSpPr>
          <p:nvPr>
            <p:ph type="title"/>
          </p:nvPr>
        </p:nvSpPr>
        <p:spPr/>
        <p:txBody>
          <a:bodyPr/>
          <a:lstStyle/>
          <a:p>
            <a:r>
              <a:rPr lang="en-US"/>
              <a:t>5 Year Price Performance Vs TSX Composite Index and Gold</a:t>
            </a:r>
          </a:p>
        </p:txBody>
      </p:sp>
      <p:sp>
        <p:nvSpPr>
          <p:cNvPr id="11" name="Text Placeholder 10">
            <a:extLst>
              <a:ext uri="{FF2B5EF4-FFF2-40B4-BE49-F238E27FC236}">
                <a16:creationId xmlns:a16="http://schemas.microsoft.com/office/drawing/2014/main" id="{C1A4C8DC-631E-44D9-BD6B-F539A115BB17}"/>
              </a:ext>
            </a:extLst>
          </p:cNvPr>
          <p:cNvSpPr>
            <a:spLocks noGrp="1"/>
          </p:cNvSpPr>
          <p:nvPr>
            <p:ph type="body" sz="quarter" idx="12"/>
          </p:nvPr>
        </p:nvSpPr>
        <p:spPr/>
        <p:txBody>
          <a:bodyPr/>
          <a:lstStyle/>
          <a:p>
            <a:endParaRPr lang="en-US"/>
          </a:p>
        </p:txBody>
      </p:sp>
      <p:graphicFrame>
        <p:nvGraphicFramePr>
          <p:cNvPr id="10" name="Content Placeholder 9">
            <a:extLst>
              <a:ext uri="{FF2B5EF4-FFF2-40B4-BE49-F238E27FC236}">
                <a16:creationId xmlns:a16="http://schemas.microsoft.com/office/drawing/2014/main" id="{425D6586-0DD0-4A2A-817E-6D13EE6B8BC6}"/>
              </a:ext>
            </a:extLst>
          </p:cNvPr>
          <p:cNvGraphicFramePr>
            <a:graphicFrameLocks noGrp="1"/>
          </p:cNvGraphicFramePr>
          <p:nvPr>
            <p:ph sz="quarter" idx="14"/>
          </p:nvPr>
        </p:nvGraphicFramePr>
        <p:xfrm>
          <a:off x="331788" y="1054100"/>
          <a:ext cx="9399587" cy="53482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5753169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9DBFC-A7DB-742F-9D60-60EB9D1D9A24}"/>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417C2592-F6E5-86EB-7D00-50E6A3AEE6DA}"/>
              </a:ext>
            </a:extLst>
          </p:cNvPr>
          <p:cNvSpPr>
            <a:spLocks noGrp="1"/>
          </p:cNvSpPr>
          <p:nvPr>
            <p:ph type="ftr" sz="quarter" idx="13"/>
          </p:nvPr>
        </p:nvSpPr>
        <p:spPr/>
        <p:txBody>
          <a:bodyPr/>
          <a:lstStyle/>
          <a:p>
            <a:r>
              <a:rPr lang="en-US">
                <a:ea typeface="LF_Kai"/>
                <a:cs typeface="Arial"/>
              </a:rPr>
              <a:t>Source(s): Bloomberg</a:t>
            </a:r>
            <a:endParaRPr lang="en-US">
              <a:ea typeface="LF_Kai"/>
            </a:endParaRPr>
          </a:p>
        </p:txBody>
      </p:sp>
      <p:sp>
        <p:nvSpPr>
          <p:cNvPr id="6" name="Title 5">
            <a:extLst>
              <a:ext uri="{FF2B5EF4-FFF2-40B4-BE49-F238E27FC236}">
                <a16:creationId xmlns:a16="http://schemas.microsoft.com/office/drawing/2014/main" id="{EE2927CD-52CD-08B5-5419-FBF9ABBEE891}"/>
              </a:ext>
            </a:extLst>
          </p:cNvPr>
          <p:cNvSpPr>
            <a:spLocks noGrp="1"/>
          </p:cNvSpPr>
          <p:nvPr>
            <p:ph type="title"/>
          </p:nvPr>
        </p:nvSpPr>
        <p:spPr/>
        <p:txBody>
          <a:bodyPr/>
          <a:lstStyle/>
          <a:p>
            <a:r>
              <a:rPr lang="en-US"/>
              <a:t>5 Year Price Performance Vs ABX &amp; K</a:t>
            </a:r>
          </a:p>
        </p:txBody>
      </p:sp>
      <p:graphicFrame>
        <p:nvGraphicFramePr>
          <p:cNvPr id="11" name="Content Placeholder 10">
            <a:extLst>
              <a:ext uri="{FF2B5EF4-FFF2-40B4-BE49-F238E27FC236}">
                <a16:creationId xmlns:a16="http://schemas.microsoft.com/office/drawing/2014/main" id="{425D6586-0DD0-4A2A-817E-6D13EE6B8BC6}"/>
              </a:ext>
            </a:extLst>
          </p:cNvPr>
          <p:cNvGraphicFramePr>
            <a:graphicFrameLocks noGrp="1"/>
          </p:cNvGraphicFramePr>
          <p:nvPr>
            <p:ph sz="quarter" idx="14"/>
          </p:nvPr>
        </p:nvGraphicFramePr>
        <p:xfrm>
          <a:off x="331788" y="1054100"/>
          <a:ext cx="9399587" cy="5348288"/>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a:extLst>
              <a:ext uri="{FF2B5EF4-FFF2-40B4-BE49-F238E27FC236}">
                <a16:creationId xmlns:a16="http://schemas.microsoft.com/office/drawing/2014/main" id="{F071114F-888F-4ED6-82E4-777C18EC9B52}"/>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2335817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21CFA-5B7D-1BEC-938C-5F11EFAFD8D6}"/>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EE27B3AD-AADE-F59A-CC35-0D926BB5D43C}"/>
              </a:ext>
            </a:extLst>
          </p:cNvPr>
          <p:cNvSpPr>
            <a:spLocks noGrp="1"/>
          </p:cNvSpPr>
          <p:nvPr>
            <p:ph type="ftr" sz="quarter" idx="13"/>
          </p:nvPr>
        </p:nvSpPr>
        <p:spPr/>
        <p:txBody>
          <a:bodyPr/>
          <a:lstStyle/>
          <a:p>
            <a:r>
              <a:rPr lang="en-US">
                <a:ea typeface="LF_Kai"/>
                <a:cs typeface="Arial"/>
              </a:rPr>
              <a:t>Source(s): Bloomberg</a:t>
            </a:r>
            <a:endParaRPr lang="en-US">
              <a:ea typeface="LF_Kai"/>
            </a:endParaRPr>
          </a:p>
        </p:txBody>
      </p:sp>
      <p:sp>
        <p:nvSpPr>
          <p:cNvPr id="6" name="Title 5">
            <a:extLst>
              <a:ext uri="{FF2B5EF4-FFF2-40B4-BE49-F238E27FC236}">
                <a16:creationId xmlns:a16="http://schemas.microsoft.com/office/drawing/2014/main" id="{1F9C0338-448C-ADE9-693B-CFEFEA761A59}"/>
              </a:ext>
            </a:extLst>
          </p:cNvPr>
          <p:cNvSpPr>
            <a:spLocks noGrp="1"/>
          </p:cNvSpPr>
          <p:nvPr>
            <p:ph type="title"/>
          </p:nvPr>
        </p:nvSpPr>
        <p:spPr/>
        <p:txBody>
          <a:bodyPr/>
          <a:lstStyle/>
          <a:p>
            <a:r>
              <a:rPr lang="en-US"/>
              <a:t>10 Year Price Performance Vs TSX Composite Index and Gold</a:t>
            </a:r>
          </a:p>
        </p:txBody>
      </p:sp>
      <p:sp>
        <p:nvSpPr>
          <p:cNvPr id="9" name="Text Placeholder 8">
            <a:extLst>
              <a:ext uri="{FF2B5EF4-FFF2-40B4-BE49-F238E27FC236}">
                <a16:creationId xmlns:a16="http://schemas.microsoft.com/office/drawing/2014/main" id="{C171BAA7-DE3C-4A2A-B624-8F013DBF50AF}"/>
              </a:ext>
            </a:extLst>
          </p:cNvPr>
          <p:cNvSpPr>
            <a:spLocks noGrp="1"/>
          </p:cNvSpPr>
          <p:nvPr>
            <p:ph type="body" sz="quarter" idx="12"/>
          </p:nvPr>
        </p:nvSpPr>
        <p:spPr/>
        <p:txBody>
          <a:bodyPr/>
          <a:lstStyle/>
          <a:p>
            <a:endParaRPr lang="en-US"/>
          </a:p>
        </p:txBody>
      </p:sp>
      <p:graphicFrame>
        <p:nvGraphicFramePr>
          <p:cNvPr id="8" name="Content Placeholder 7">
            <a:extLst>
              <a:ext uri="{FF2B5EF4-FFF2-40B4-BE49-F238E27FC236}">
                <a16:creationId xmlns:a16="http://schemas.microsoft.com/office/drawing/2014/main" id="{93F6C272-1451-434D-86BE-38A89CECBD93}"/>
              </a:ext>
            </a:extLst>
          </p:cNvPr>
          <p:cNvGraphicFramePr>
            <a:graphicFrameLocks noGrp="1"/>
          </p:cNvGraphicFramePr>
          <p:nvPr>
            <p:ph sz="quarter" idx="14"/>
          </p:nvPr>
        </p:nvGraphicFramePr>
        <p:xfrm>
          <a:off x="331788" y="1054100"/>
          <a:ext cx="9399587" cy="53482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458087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F182D-2DE4-AD26-6D84-20303888B30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BA2EF09B-A52D-E697-9E95-FE8420DD6240}"/>
              </a:ext>
            </a:extLst>
          </p:cNvPr>
          <p:cNvSpPr>
            <a:spLocks noGrp="1"/>
          </p:cNvSpPr>
          <p:nvPr>
            <p:ph type="ftr" sz="quarter" idx="13"/>
          </p:nvPr>
        </p:nvSpPr>
        <p:spPr/>
        <p:txBody>
          <a:bodyPr/>
          <a:lstStyle/>
          <a:p>
            <a:r>
              <a:rPr lang="en-US">
                <a:ea typeface="LF_Kai"/>
                <a:cs typeface="Arial"/>
              </a:rPr>
              <a:t>Source(s): Bloomberg</a:t>
            </a:r>
            <a:endParaRPr lang="en-US">
              <a:ea typeface="LF_Kai"/>
            </a:endParaRPr>
          </a:p>
        </p:txBody>
      </p:sp>
      <p:sp>
        <p:nvSpPr>
          <p:cNvPr id="6" name="Title 5">
            <a:extLst>
              <a:ext uri="{FF2B5EF4-FFF2-40B4-BE49-F238E27FC236}">
                <a16:creationId xmlns:a16="http://schemas.microsoft.com/office/drawing/2014/main" id="{601B2EDD-7F69-A5D4-2A7F-9BDA58917A65}"/>
              </a:ext>
            </a:extLst>
          </p:cNvPr>
          <p:cNvSpPr>
            <a:spLocks noGrp="1"/>
          </p:cNvSpPr>
          <p:nvPr>
            <p:ph type="title"/>
          </p:nvPr>
        </p:nvSpPr>
        <p:spPr/>
        <p:txBody>
          <a:bodyPr/>
          <a:lstStyle/>
          <a:p>
            <a:r>
              <a:rPr lang="en-US"/>
              <a:t>10 Year Price Performance Vs ABX &amp; K</a:t>
            </a:r>
          </a:p>
        </p:txBody>
      </p:sp>
      <p:graphicFrame>
        <p:nvGraphicFramePr>
          <p:cNvPr id="11" name="Content Placeholder 10">
            <a:extLst>
              <a:ext uri="{FF2B5EF4-FFF2-40B4-BE49-F238E27FC236}">
                <a16:creationId xmlns:a16="http://schemas.microsoft.com/office/drawing/2014/main" id="{93F6C272-1451-434D-86BE-38A89CECBD93}"/>
              </a:ext>
            </a:extLst>
          </p:cNvPr>
          <p:cNvGraphicFramePr>
            <a:graphicFrameLocks noGrp="1"/>
          </p:cNvGraphicFramePr>
          <p:nvPr>
            <p:ph sz="quarter" idx="14"/>
          </p:nvPr>
        </p:nvGraphicFramePr>
        <p:xfrm>
          <a:off x="331788" y="1054100"/>
          <a:ext cx="9399587" cy="5348288"/>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 Placeholder 11">
            <a:extLst>
              <a:ext uri="{FF2B5EF4-FFF2-40B4-BE49-F238E27FC236}">
                <a16:creationId xmlns:a16="http://schemas.microsoft.com/office/drawing/2014/main" id="{96BCA5EB-F88F-414B-A68E-4A5912D18C99}"/>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0589182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D49D9-1A20-72FE-076A-E2E68B2419B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6B9CD11-DFF5-2FD5-DDF9-3ABDCA417AE5}"/>
              </a:ext>
            </a:extLst>
          </p:cNvPr>
          <p:cNvSpPr>
            <a:spLocks noGrp="1"/>
          </p:cNvSpPr>
          <p:nvPr>
            <p:ph sz="quarter" idx="14"/>
          </p:nvPr>
        </p:nvSpPr>
        <p:spPr/>
        <p:txBody>
          <a:bodyPr/>
          <a:lstStyle/>
          <a:p>
            <a:r>
              <a:rPr lang="en-US"/>
              <a:t>Founded by Peter Munk in 1983 in Toronto, Canada</a:t>
            </a:r>
          </a:p>
          <a:p>
            <a:r>
              <a:rPr lang="en-US"/>
              <a:t>Barrick Mining Corporation (FKA Barrick Gold Corporation) is a large senior gold and copper company engaged in production, exploration, and mine development</a:t>
            </a:r>
          </a:p>
          <a:p>
            <a:r>
              <a:rPr lang="en-US"/>
              <a:t>Primary production is gold, but significant copper production is achieved through its Zaldivar and Jabal Sayid joint ventures in addition to its </a:t>
            </a:r>
            <a:r>
              <a:rPr lang="en-US" err="1"/>
              <a:t>Lumwana</a:t>
            </a:r>
            <a:r>
              <a:rPr lang="en-US"/>
              <a:t> mine</a:t>
            </a:r>
          </a:p>
          <a:p>
            <a:r>
              <a:rPr lang="en-US"/>
              <a:t>Operations span across 18 countries and five continents</a:t>
            </a:r>
          </a:p>
          <a:p>
            <a:pPr lvl="1">
              <a:buClr>
                <a:srgbClr val="8C8C8C"/>
              </a:buClr>
              <a:buFont typeface="Courier New" pitchFamily="2" charset="2"/>
              <a:buChar char="o"/>
            </a:pPr>
            <a:r>
              <a:rPr lang="en-US"/>
              <a:t>(Q1) 60% attributable gold production (758koz) in NA</a:t>
            </a:r>
          </a:p>
          <a:p>
            <a:pPr lvl="1">
              <a:buClr>
                <a:srgbClr val="8C8C8C"/>
              </a:buClr>
              <a:buFont typeface="Courier New" pitchFamily="2" charset="2"/>
              <a:buChar char="o"/>
            </a:pPr>
            <a:r>
              <a:rPr lang="en-US"/>
              <a:t>80% attributable copper production (44kt) in Africa and Middle East</a:t>
            </a:r>
          </a:p>
          <a:p>
            <a:r>
              <a:rPr lang="en-US"/>
              <a:t>Barrick's 2024 group production</a:t>
            </a:r>
          </a:p>
          <a:p>
            <a:pPr lvl="1">
              <a:buClr>
                <a:srgbClr val="8C8C8C"/>
              </a:buClr>
              <a:buFont typeface="Courier New" pitchFamily="2" charset="2"/>
              <a:buChar char="o"/>
            </a:pPr>
            <a:r>
              <a:rPr lang="en-US"/>
              <a:t>Gold production – 3.91Moz (758koz in Q1 2025)</a:t>
            </a:r>
          </a:p>
          <a:p>
            <a:pPr lvl="1">
              <a:buClr>
                <a:srgbClr val="8C8C8C"/>
              </a:buClr>
              <a:buFont typeface="Courier New" pitchFamily="2" charset="2"/>
              <a:buChar char="o"/>
            </a:pPr>
            <a:r>
              <a:rPr lang="en-US"/>
              <a:t>Copper production – 195kt (44kt in Q1 2025)</a:t>
            </a:r>
          </a:p>
          <a:p>
            <a:r>
              <a:rPr lang="en-US"/>
              <a:t>(2024) The business is organized into sixteen mine sites, with eight individually owned gold mines and one individually owned copper mine</a:t>
            </a:r>
          </a:p>
          <a:p>
            <a:r>
              <a:rPr lang="en-US"/>
              <a:t>Key developments</a:t>
            </a:r>
          </a:p>
          <a:p>
            <a:pPr lvl="1">
              <a:buFont typeface="Courier New" pitchFamily="2" charset="2"/>
              <a:buChar char="o"/>
            </a:pPr>
            <a:r>
              <a:rPr lang="en-US"/>
              <a:t>Agreement to sell 50% stake in the Donlin Gold Project (Alaska) for $1bn</a:t>
            </a:r>
          </a:p>
          <a:p>
            <a:pPr lvl="1">
              <a:buFont typeface="Courier New" pitchFamily="2" charset="2"/>
              <a:buChar char="o"/>
            </a:pPr>
            <a:r>
              <a:rPr lang="en-US"/>
              <a:t>Restructuring of the business to build on its copper production (aimed at growing the company’s production volumes)</a:t>
            </a:r>
          </a:p>
        </p:txBody>
      </p:sp>
      <p:sp>
        <p:nvSpPr>
          <p:cNvPr id="3" name="Title 2">
            <a:extLst>
              <a:ext uri="{FF2B5EF4-FFF2-40B4-BE49-F238E27FC236}">
                <a16:creationId xmlns:a16="http://schemas.microsoft.com/office/drawing/2014/main" id="{3A679731-6793-75B9-2B44-04E8DB69F2EB}"/>
              </a:ext>
            </a:extLst>
          </p:cNvPr>
          <p:cNvSpPr>
            <a:spLocks noGrp="1"/>
          </p:cNvSpPr>
          <p:nvPr>
            <p:ph type="title"/>
          </p:nvPr>
        </p:nvSpPr>
        <p:spPr/>
        <p:txBody>
          <a:bodyPr/>
          <a:lstStyle/>
          <a:p>
            <a:r>
              <a:rPr lang="en-US"/>
              <a:t>Company Overview &amp; Key Statistics</a:t>
            </a:r>
            <a:endParaRPr lang="en-CA"/>
          </a:p>
        </p:txBody>
      </p:sp>
      <p:sp>
        <p:nvSpPr>
          <p:cNvPr id="5" name="Text Placeholder 4">
            <a:extLst>
              <a:ext uri="{FF2B5EF4-FFF2-40B4-BE49-F238E27FC236}">
                <a16:creationId xmlns:a16="http://schemas.microsoft.com/office/drawing/2014/main" id="{323528D8-2728-E032-6935-AD998448DE1E}"/>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A5CC1165-20CE-28BA-9A34-16CFB8A6C3D3}"/>
              </a:ext>
            </a:extLst>
          </p:cNvPr>
          <p:cNvSpPr>
            <a:spLocks noGrp="1"/>
          </p:cNvSpPr>
          <p:nvPr>
            <p:ph type="ftr" sz="quarter" idx="3"/>
          </p:nvPr>
        </p:nvSpPr>
        <p:spPr/>
        <p:txBody>
          <a:bodyPr/>
          <a:lstStyle/>
          <a:p>
            <a:r>
              <a:rPr lang="en-US">
                <a:ea typeface="LF_Kai"/>
              </a:rPr>
              <a:t>Source(s): S&amp;P Capi IQ, Globe and Mail Investor, Yahoo Finance, and Company filings &amp; releases</a:t>
            </a:r>
            <a:endParaRPr lang="en-CA"/>
          </a:p>
        </p:txBody>
      </p:sp>
      <p:sp>
        <p:nvSpPr>
          <p:cNvPr id="7" name="Content Placeholder 6">
            <a:extLst>
              <a:ext uri="{FF2B5EF4-FFF2-40B4-BE49-F238E27FC236}">
                <a16:creationId xmlns:a16="http://schemas.microsoft.com/office/drawing/2014/main" id="{9EDE09D9-D03D-8FBE-4228-F19ADF97C166}"/>
              </a:ext>
            </a:extLst>
          </p:cNvPr>
          <p:cNvSpPr>
            <a:spLocks noGrp="1"/>
          </p:cNvSpPr>
          <p:nvPr>
            <p:ph sz="quarter" idx="18"/>
          </p:nvPr>
        </p:nvSpPr>
        <p:spPr/>
        <p:txBody>
          <a:bodyPr/>
          <a:lstStyle/>
          <a:p>
            <a:r>
              <a:rPr lang="en-US"/>
              <a:t>Company Overview</a:t>
            </a:r>
            <a:endParaRPr lang="en-CA"/>
          </a:p>
        </p:txBody>
      </p:sp>
      <p:sp>
        <p:nvSpPr>
          <p:cNvPr id="8" name="Content Placeholder 7">
            <a:extLst>
              <a:ext uri="{FF2B5EF4-FFF2-40B4-BE49-F238E27FC236}">
                <a16:creationId xmlns:a16="http://schemas.microsoft.com/office/drawing/2014/main" id="{BEDC8C00-110B-FF8C-17D8-C8FD4C62E013}"/>
              </a:ext>
            </a:extLst>
          </p:cNvPr>
          <p:cNvSpPr>
            <a:spLocks noGrp="1"/>
          </p:cNvSpPr>
          <p:nvPr>
            <p:ph sz="quarter" idx="19"/>
          </p:nvPr>
        </p:nvSpPr>
        <p:spPr/>
        <p:txBody>
          <a:bodyPr/>
          <a:lstStyle/>
          <a:p>
            <a:r>
              <a:rPr lang="en-US"/>
              <a:t>Key Statistics </a:t>
            </a:r>
            <a:endParaRPr lang="en-CA"/>
          </a:p>
        </p:txBody>
      </p:sp>
      <p:graphicFrame>
        <p:nvGraphicFramePr>
          <p:cNvPr id="17" name="Content Placeholder 16">
            <a:extLst>
              <a:ext uri="{FF2B5EF4-FFF2-40B4-BE49-F238E27FC236}">
                <a16:creationId xmlns:a16="http://schemas.microsoft.com/office/drawing/2014/main" id="{6E0B0A6C-A750-851D-306D-24CE4CF51F94}"/>
              </a:ext>
            </a:extLst>
          </p:cNvPr>
          <p:cNvGraphicFramePr>
            <a:graphicFrameLocks noGrp="1"/>
          </p:cNvGraphicFramePr>
          <p:nvPr>
            <p:ph sz="quarter" idx="15"/>
          </p:nvPr>
        </p:nvGraphicFramePr>
        <p:xfrm>
          <a:off x="5118607" y="1406876"/>
          <a:ext cx="4608576" cy="5250516"/>
        </p:xfrm>
        <a:graphic>
          <a:graphicData uri="http://schemas.openxmlformats.org/drawingml/2006/table">
            <a:tbl>
              <a:tblPr/>
              <a:tblGrid>
                <a:gridCol w="2894275">
                  <a:extLst>
                    <a:ext uri="{9D8B030D-6E8A-4147-A177-3AD203B41FA5}">
                      <a16:colId xmlns:a16="http://schemas.microsoft.com/office/drawing/2014/main" val="1333618142"/>
                    </a:ext>
                  </a:extLst>
                </a:gridCol>
                <a:gridCol w="1714301">
                  <a:extLst>
                    <a:ext uri="{9D8B030D-6E8A-4147-A177-3AD203B41FA5}">
                      <a16:colId xmlns:a16="http://schemas.microsoft.com/office/drawing/2014/main" val="3571352956"/>
                    </a:ext>
                  </a:extLst>
                </a:gridCol>
              </a:tblGrid>
              <a:tr h="437543">
                <a:tc>
                  <a:txBody>
                    <a:bodyPr/>
                    <a:lstStyle/>
                    <a:p>
                      <a:pPr algn="l" fontAlgn="b">
                        <a:buNone/>
                      </a:pPr>
                      <a:r>
                        <a:rPr lang="en-CA" sz="1200" b="0" i="0" u="none" strike="noStrike">
                          <a:solidFill>
                            <a:srgbClr val="000000"/>
                          </a:solidFill>
                          <a:effectLst/>
                          <a:latin typeface="Arial"/>
                        </a:rPr>
                        <a:t>52 Week Range ($)</a:t>
                      </a:r>
                    </a:p>
                  </a:txBody>
                  <a:tcPr marL="7620" marR="7620" marT="7620" marB="0" anchor="b">
                    <a:lnL>
                      <a:noFill/>
                    </a:lnL>
                    <a:lnR>
                      <a:noFill/>
                    </a:lnR>
                    <a:lnT>
                      <a:noFill/>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000000"/>
                          </a:solidFill>
                          <a:effectLst/>
                          <a:latin typeface="Arial"/>
                        </a:rPr>
                        <a:t>21.73 - 29.88</a:t>
                      </a:r>
                      <a:endParaRPr lang="en-CA" sz="12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425760134"/>
                  </a:ext>
                </a:extLst>
              </a:tr>
              <a:tr h="437543">
                <a:tc>
                  <a:txBody>
                    <a:bodyPr/>
                    <a:lstStyle/>
                    <a:p>
                      <a:pPr algn="l" fontAlgn="b">
                        <a:buNone/>
                      </a:pPr>
                      <a:r>
                        <a:rPr lang="en-CA" sz="1200" b="0" i="0" u="none" strike="noStrike">
                          <a:solidFill>
                            <a:srgbClr val="000000"/>
                          </a:solidFill>
                          <a:effectLst/>
                          <a:latin typeface="Arial"/>
                        </a:rPr>
                        <a:t>Volume</a:t>
                      </a:r>
                      <a:endParaRPr lang="en-CA" sz="1200" b="0" i="0" u="none" strike="noStrike">
                        <a:solidFill>
                          <a:srgbClr val="000000"/>
                        </a:solidFill>
                        <a:effectLst/>
                        <a:latin typeface="Arial" panose="020B0604020202020204" pitchFamily="34" charset="0"/>
                      </a:endParaRP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a:rPr>
                        <a:t>3,147,089</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595483696"/>
                  </a:ext>
                </a:extLst>
              </a:tr>
              <a:tr h="437543">
                <a:tc>
                  <a:txBody>
                    <a:bodyPr/>
                    <a:lstStyle/>
                    <a:p>
                      <a:pPr algn="l" fontAlgn="b">
                        <a:buNone/>
                      </a:pPr>
                      <a:r>
                        <a:rPr lang="en-CA" sz="1200" b="0" i="0" u="none" strike="noStrike">
                          <a:solidFill>
                            <a:srgbClr val="000000"/>
                          </a:solidFill>
                          <a:effectLst/>
                          <a:latin typeface="Arial"/>
                        </a:rPr>
                        <a:t>Market Cap ($m)</a:t>
                      </a:r>
                      <a:endParaRPr lang="en-CA" sz="1200" b="0" i="0" u="none" strike="noStrike">
                        <a:solidFill>
                          <a:srgbClr val="000000"/>
                        </a:solidFill>
                        <a:effectLst/>
                        <a:latin typeface="Arial" panose="020B0604020202020204" pitchFamily="34" charset="0"/>
                      </a:endParaRP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a:rPr>
                        <a:t>50,862</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027389262"/>
                  </a:ext>
                </a:extLst>
              </a:tr>
              <a:tr h="437543">
                <a:tc>
                  <a:txBody>
                    <a:bodyPr/>
                    <a:lstStyle/>
                    <a:p>
                      <a:pPr algn="l" fontAlgn="b">
                        <a:buNone/>
                      </a:pPr>
                      <a:r>
                        <a:rPr lang="en-CA" sz="1200" b="0" i="0" u="none" strike="noStrike">
                          <a:solidFill>
                            <a:srgbClr val="000000"/>
                          </a:solidFill>
                          <a:effectLst/>
                          <a:latin typeface="Arial"/>
                        </a:rPr>
                        <a:t>Beta (5Y Monthly)</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a:rPr>
                        <a:t>0.33</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973255839"/>
                  </a:ext>
                </a:extLst>
              </a:tr>
              <a:tr h="437543">
                <a:tc>
                  <a:txBody>
                    <a:bodyPr/>
                    <a:lstStyle/>
                    <a:p>
                      <a:pPr algn="l" fontAlgn="b">
                        <a:buNone/>
                      </a:pPr>
                      <a:r>
                        <a:rPr lang="en-CA" sz="1200" b="0" i="0" u="none" strike="noStrike">
                          <a:solidFill>
                            <a:srgbClr val="000000"/>
                          </a:solidFill>
                          <a:effectLst/>
                          <a:latin typeface="Arial"/>
                        </a:rPr>
                        <a:t>PE Ratio (TTM)</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a:rPr>
                        <a:t>16.33</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231341143"/>
                  </a:ext>
                </a:extLst>
              </a:tr>
              <a:tr h="437543">
                <a:tc>
                  <a:txBody>
                    <a:bodyPr/>
                    <a:lstStyle/>
                    <a:p>
                      <a:pPr algn="l" fontAlgn="b">
                        <a:buNone/>
                      </a:pPr>
                      <a:r>
                        <a:rPr lang="en-CA" sz="1200" b="0" i="0" u="none" strike="noStrike">
                          <a:solidFill>
                            <a:srgbClr val="000000"/>
                          </a:solidFill>
                          <a:effectLst/>
                          <a:latin typeface="Arial"/>
                        </a:rPr>
                        <a:t>EPS (TTM)</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a:rPr>
                        <a:t>1.32</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37196960"/>
                  </a:ext>
                </a:extLst>
              </a:tr>
              <a:tr h="437543">
                <a:tc>
                  <a:txBody>
                    <a:bodyPr/>
                    <a:lstStyle/>
                    <a:p>
                      <a:pPr algn="l" fontAlgn="b">
                        <a:buNone/>
                      </a:pPr>
                      <a:r>
                        <a:rPr lang="en-CA" sz="1200" b="0" i="0" u="none" strike="noStrike">
                          <a:solidFill>
                            <a:srgbClr val="000000"/>
                          </a:solidFill>
                          <a:effectLst/>
                          <a:latin typeface="Arial"/>
                        </a:rPr>
                        <a:t>Forward Dividend Yield</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a:rPr>
                        <a:t>1.84%</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935043879"/>
                  </a:ext>
                </a:extLst>
              </a:tr>
              <a:tr h="437543">
                <a:tc>
                  <a:txBody>
                    <a:bodyPr/>
                    <a:lstStyle/>
                    <a:p>
                      <a:pPr algn="l" fontAlgn="b">
                        <a:buNone/>
                      </a:pPr>
                      <a:r>
                        <a:rPr lang="en-CA" sz="1200" b="0" i="0" u="none" strike="noStrike">
                          <a:solidFill>
                            <a:srgbClr val="000000"/>
                          </a:solidFill>
                          <a:effectLst/>
                          <a:latin typeface="Arial"/>
                        </a:rPr>
                        <a:t>1-Year Return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a:rPr>
                        <a:t>14.80%</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273833882"/>
                  </a:ext>
                </a:extLst>
              </a:tr>
              <a:tr h="437543">
                <a:tc>
                  <a:txBody>
                    <a:bodyPr/>
                    <a:lstStyle/>
                    <a:p>
                      <a:pPr algn="l" fontAlgn="b">
                        <a:buNone/>
                      </a:pPr>
                      <a:r>
                        <a:rPr lang="en-CA" sz="1200" b="0" i="0" u="none" strike="noStrike">
                          <a:solidFill>
                            <a:srgbClr val="000000"/>
                          </a:solidFill>
                          <a:effectLst/>
                          <a:latin typeface="Arial"/>
                        </a:rPr>
                        <a:t>3-Year Return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a:rPr>
                        <a:t>46.58%</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118043186"/>
                  </a:ext>
                </a:extLst>
              </a:tr>
              <a:tr h="437543">
                <a:tc>
                  <a:txBody>
                    <a:bodyPr/>
                    <a:lstStyle/>
                    <a:p>
                      <a:pPr algn="l" fontAlgn="b">
                        <a:buNone/>
                      </a:pPr>
                      <a:r>
                        <a:rPr lang="en-CA" sz="1200" b="0" i="0" u="none" strike="noStrike">
                          <a:solidFill>
                            <a:srgbClr val="000000"/>
                          </a:solidFill>
                          <a:effectLst/>
                          <a:latin typeface="Arial"/>
                        </a:rPr>
                        <a:t>5-Year Return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a:rPr>
                        <a:t>(23.59%)</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827387897"/>
                  </a:ext>
                </a:extLst>
              </a:tr>
              <a:tr h="437543">
                <a:tc>
                  <a:txBody>
                    <a:bodyPr/>
                    <a:lstStyle/>
                    <a:p>
                      <a:pPr algn="l" fontAlgn="b">
                        <a:buNone/>
                      </a:pPr>
                      <a:r>
                        <a:rPr lang="en-CA" sz="1200" b="0" i="0" u="none" strike="noStrike">
                          <a:solidFill>
                            <a:srgbClr val="000000"/>
                          </a:solidFill>
                          <a:effectLst/>
                          <a:latin typeface="Arial"/>
                        </a:rPr>
                        <a:t>5-Year Revenue Growth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a:rPr>
                        <a:t>5.87%</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772798044"/>
                  </a:ext>
                </a:extLst>
              </a:tr>
              <a:tr h="437543">
                <a:tc>
                  <a:txBody>
                    <a:bodyPr/>
                    <a:lstStyle/>
                    <a:p>
                      <a:pPr algn="l" fontAlgn="b">
                        <a:buNone/>
                      </a:pPr>
                      <a:r>
                        <a:rPr lang="en-CA" sz="1200" b="0" i="0" u="none" strike="noStrike">
                          <a:solidFill>
                            <a:srgbClr val="000000"/>
                          </a:solidFill>
                          <a:effectLst/>
                          <a:latin typeface="Arial"/>
                        </a:rPr>
                        <a:t>5-Year Earnings Growth</a:t>
                      </a: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ctr" fontAlgn="b">
                        <a:buNone/>
                      </a:pPr>
                      <a:r>
                        <a:rPr lang="en-CA" sz="1200" b="0" i="0" u="none" strike="noStrike">
                          <a:solidFill>
                            <a:srgbClr val="232A31"/>
                          </a:solidFill>
                          <a:effectLst/>
                          <a:latin typeface="Arial"/>
                        </a:rPr>
                        <a:t>(11.60%)</a:t>
                      </a: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noFill/>
                  </a:tcPr>
                </a:tc>
                <a:extLst>
                  <a:ext uri="{0D108BD9-81ED-4DB2-BD59-A6C34878D82A}">
                    <a16:rowId xmlns:a16="http://schemas.microsoft.com/office/drawing/2014/main" val="2477788851"/>
                  </a:ext>
                </a:extLst>
              </a:tr>
            </a:tbl>
          </a:graphicData>
        </a:graphic>
      </p:graphicFrame>
    </p:spTree>
    <p:extLst>
      <p:ext uri="{BB962C8B-B14F-4D97-AF65-F5344CB8AC3E}">
        <p14:creationId xmlns:p14="http://schemas.microsoft.com/office/powerpoint/2010/main" val="190150801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4F374-C5EA-D12A-1425-D3CA06E3FD8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87783D7-8F11-CE8B-A644-EF638E282FAB}"/>
              </a:ext>
            </a:extLst>
          </p:cNvPr>
          <p:cNvSpPr>
            <a:spLocks noGrp="1"/>
          </p:cNvSpPr>
          <p:nvPr>
            <p:ph type="body" sz="quarter" idx="12"/>
          </p:nvPr>
        </p:nvSpPr>
        <p:spPr/>
        <p:txBody>
          <a:bodyPr/>
          <a:lstStyle/>
          <a:p>
            <a:r>
              <a:rPr lang="en-CA">
                <a:cs typeface="Arial"/>
              </a:rPr>
              <a:t>Commentary</a:t>
            </a:r>
            <a:endParaRPr lang="en-CA"/>
          </a:p>
        </p:txBody>
      </p:sp>
      <p:sp>
        <p:nvSpPr>
          <p:cNvPr id="3" name="Footer Placeholder 2">
            <a:extLst>
              <a:ext uri="{FF2B5EF4-FFF2-40B4-BE49-F238E27FC236}">
                <a16:creationId xmlns:a16="http://schemas.microsoft.com/office/drawing/2014/main" id="{72B2F369-2BCD-3CA1-61EC-4FBD5F95335A}"/>
              </a:ext>
            </a:extLst>
          </p:cNvPr>
          <p:cNvSpPr>
            <a:spLocks noGrp="1"/>
          </p:cNvSpPr>
          <p:nvPr>
            <p:ph type="ftr" sz="quarter" idx="13"/>
          </p:nvPr>
        </p:nvSpPr>
        <p:spPr/>
        <p:txBody>
          <a:bodyPr/>
          <a:lstStyle/>
          <a:p>
            <a:r>
              <a:rPr lang="en-US">
                <a:ea typeface="LF_Kai"/>
                <a:cs typeface="Arial"/>
              </a:rPr>
              <a:t>Source(s): Globe and Mail Investor, Seeking Alpha, and Company filings &amp; releases</a:t>
            </a:r>
            <a:endParaRPr lang="en-US">
              <a:ea typeface="LF_Kai"/>
            </a:endParaRPr>
          </a:p>
        </p:txBody>
      </p:sp>
      <p:sp>
        <p:nvSpPr>
          <p:cNvPr id="4" name="Text Placeholder 3">
            <a:extLst>
              <a:ext uri="{FF2B5EF4-FFF2-40B4-BE49-F238E27FC236}">
                <a16:creationId xmlns:a16="http://schemas.microsoft.com/office/drawing/2014/main" id="{8850B0EC-2D6D-BC6D-6BC5-AAB2E9CE4F79}"/>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18726212-E6BA-B4E7-72D8-1842776C3894}"/>
              </a:ext>
            </a:extLst>
          </p:cNvPr>
          <p:cNvSpPr>
            <a:spLocks noGrp="1"/>
          </p:cNvSpPr>
          <p:nvPr>
            <p:ph type="title"/>
          </p:nvPr>
        </p:nvSpPr>
        <p:spPr/>
        <p:txBody>
          <a:bodyPr/>
          <a:lstStyle/>
          <a:p>
            <a:r>
              <a:rPr lang="en-US"/>
              <a:t>YTD Price Performance</a:t>
            </a:r>
            <a:endParaRPr lang="en-CA"/>
          </a:p>
        </p:txBody>
      </p:sp>
      <p:pic>
        <p:nvPicPr>
          <p:cNvPr id="5" name="Content Placeholder 4" descr="A graph with blue line and green line&#10;&#10;AI-generated content may be incorrect.">
            <a:extLst>
              <a:ext uri="{FF2B5EF4-FFF2-40B4-BE49-F238E27FC236}">
                <a16:creationId xmlns:a16="http://schemas.microsoft.com/office/drawing/2014/main" id="{18E55C46-7F48-CC3F-27BA-D2F95B37284F}"/>
              </a:ext>
            </a:extLst>
          </p:cNvPr>
          <p:cNvPicPr>
            <a:picLocks noGrp="1" noChangeAspect="1"/>
          </p:cNvPicPr>
          <p:nvPr>
            <p:ph sz="quarter" idx="14"/>
          </p:nvPr>
        </p:nvPicPr>
        <p:blipFill>
          <a:blip r:embed="rId2"/>
          <a:stretch>
            <a:fillRect/>
          </a:stretch>
        </p:blipFill>
        <p:spPr bwMode="gray">
          <a:xfrm>
            <a:off x="326347" y="4488046"/>
            <a:ext cx="9405079" cy="2418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6">
            <a:extLst>
              <a:ext uri="{FF2B5EF4-FFF2-40B4-BE49-F238E27FC236}">
                <a16:creationId xmlns:a16="http://schemas.microsoft.com/office/drawing/2014/main" id="{6550C34D-BBE2-CCFC-8745-1CB5789EB992}"/>
              </a:ext>
            </a:extLst>
          </p:cNvPr>
          <p:cNvSpPr txBox="1">
            <a:spLocks/>
          </p:cNvSpPr>
          <p:nvPr/>
        </p:nvSpPr>
        <p:spPr>
          <a:xfrm>
            <a:off x="327151" y="1098899"/>
            <a:ext cx="9403582" cy="3102548"/>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b="1" kern="0"/>
              <a:t>Q1 2025 Highlights</a:t>
            </a:r>
          </a:p>
          <a:p>
            <a:pPr lvl="1">
              <a:buFont typeface="Courier New" pitchFamily="2" charset="2"/>
              <a:buChar char="o"/>
            </a:pPr>
            <a:r>
              <a:rPr lang="en-US" kern="0"/>
              <a:t>61% increase y/y in net earnings ($0.27/share)</a:t>
            </a:r>
          </a:p>
          <a:p>
            <a:pPr lvl="1">
              <a:buFont typeface="Courier New" pitchFamily="2" charset="2"/>
              <a:buChar char="o"/>
            </a:pPr>
            <a:r>
              <a:rPr lang="en-US" kern="0"/>
              <a:t>59% increase in operating cash flow (compared to Q12024)</a:t>
            </a:r>
          </a:p>
          <a:p>
            <a:pPr lvl="1">
              <a:buFont typeface="Courier New" pitchFamily="2" charset="2"/>
              <a:buChar char="o"/>
            </a:pPr>
            <a:r>
              <a:rPr lang="en-US" kern="0"/>
              <a:t>$143m in share buybacks and a $0.10/share quarterly dividend</a:t>
            </a:r>
          </a:p>
          <a:p>
            <a:r>
              <a:rPr lang="en-US" b="1" kern="0"/>
              <a:t>Asset Performance: </a:t>
            </a:r>
            <a:r>
              <a:rPr lang="en-US" kern="0"/>
              <a:t>Gold production for Q1 is at the top end of 700-750koz</a:t>
            </a:r>
          </a:p>
          <a:p>
            <a:pPr lvl="1">
              <a:buClr>
                <a:srgbClr val="8C8C8C"/>
              </a:buClr>
              <a:buFont typeface="Courier New" pitchFamily="2" charset="2"/>
              <a:buChar char="o"/>
            </a:pPr>
            <a:r>
              <a:rPr lang="en-US" kern="0"/>
              <a:t>Positioning the company on track to achieve year end production targets</a:t>
            </a:r>
          </a:p>
          <a:p>
            <a:r>
              <a:rPr lang="en-US" b="1" kern="0"/>
              <a:t>Developments</a:t>
            </a:r>
          </a:p>
          <a:p>
            <a:pPr lvl="1">
              <a:buFont typeface="Courier New" pitchFamily="2" charset="2"/>
              <a:buChar char="o"/>
            </a:pPr>
            <a:r>
              <a:rPr lang="en-US" kern="0"/>
              <a:t>Advancements in deal with Discovery Silver to purchase the Hemlo gold mine in Ontario, Canada</a:t>
            </a:r>
          </a:p>
          <a:p>
            <a:pPr lvl="2">
              <a:buFont typeface="Wingdings" pitchFamily="2" charset="2"/>
              <a:buChar char="§"/>
            </a:pPr>
            <a:r>
              <a:rPr lang="en-US" kern="0"/>
              <a:t>Sale aimed at capturing high gold prices and rising interest by smaller firms in NA to acquire mining operations</a:t>
            </a:r>
          </a:p>
          <a:p>
            <a:pPr lvl="1">
              <a:buFont typeface="Courier New" pitchFamily="2" charset="2"/>
              <a:buChar char="o"/>
            </a:pPr>
            <a:r>
              <a:rPr lang="en-US" kern="0"/>
              <a:t>Geopolitical conflict in Mali: Barrick shuttered in April due to the government alleging non-payment of taxes &amp; ownership conflicts</a:t>
            </a:r>
          </a:p>
          <a:p>
            <a:pPr lvl="2">
              <a:buFont typeface="Wingdings" pitchFamily="2" charset="2"/>
              <a:buChar char="§"/>
            </a:pPr>
            <a:r>
              <a:rPr lang="en-US" kern="0" err="1"/>
              <a:t>Loulo-Gounkoto</a:t>
            </a:r>
            <a:r>
              <a:rPr lang="en-US" kern="0"/>
              <a:t> gold complex under state control</a:t>
            </a:r>
          </a:p>
          <a:p>
            <a:pPr lvl="2">
              <a:buFont typeface="Wingdings" pitchFamily="2" charset="2"/>
              <a:buChar char="§"/>
            </a:pPr>
            <a:r>
              <a:rPr lang="en-US" kern="0"/>
              <a:t>Barrick's gold exports blocked, and assets seized by the government</a:t>
            </a:r>
          </a:p>
        </p:txBody>
      </p:sp>
    </p:spTree>
    <p:extLst>
      <p:ext uri="{BB962C8B-B14F-4D97-AF65-F5344CB8AC3E}">
        <p14:creationId xmlns:p14="http://schemas.microsoft.com/office/powerpoint/2010/main" val="29732696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34B8F-3BAC-9156-D73E-4F2C6D85727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91AC37A-B945-B59C-3BAE-E8886D4E51B7}"/>
              </a:ext>
            </a:extLst>
          </p:cNvPr>
          <p:cNvSpPr>
            <a:spLocks noGrp="1"/>
          </p:cNvSpPr>
          <p:nvPr>
            <p:ph type="body" sz="quarter" idx="12"/>
          </p:nvPr>
        </p:nvSpPr>
        <p:spPr/>
        <p:txBody>
          <a:bodyPr/>
          <a:lstStyle/>
          <a:p>
            <a:r>
              <a:rPr lang="en-CA">
                <a:cs typeface="Arial"/>
              </a:rPr>
              <a:t>North America</a:t>
            </a:r>
            <a:endParaRPr lang="en-CA"/>
          </a:p>
        </p:txBody>
      </p:sp>
      <p:sp>
        <p:nvSpPr>
          <p:cNvPr id="3" name="Footer Placeholder 2">
            <a:extLst>
              <a:ext uri="{FF2B5EF4-FFF2-40B4-BE49-F238E27FC236}">
                <a16:creationId xmlns:a16="http://schemas.microsoft.com/office/drawing/2014/main" id="{5D8A49BC-6B34-DAE8-528C-210FB41693DD}"/>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DC4D3E9C-2BC6-0598-F29C-B23475CC700C}"/>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A4DE5F62-0C38-7A79-8466-54C96D22CD33}"/>
              </a:ext>
            </a:extLst>
          </p:cNvPr>
          <p:cNvSpPr>
            <a:spLocks noGrp="1"/>
          </p:cNvSpPr>
          <p:nvPr>
            <p:ph type="title"/>
          </p:nvPr>
        </p:nvSpPr>
        <p:spPr/>
        <p:txBody>
          <a:bodyPr/>
          <a:lstStyle/>
          <a:p>
            <a:r>
              <a:rPr lang="en-US"/>
              <a:t>Barrick Production (Sample)</a:t>
            </a:r>
          </a:p>
        </p:txBody>
      </p:sp>
      <p:pic>
        <p:nvPicPr>
          <p:cNvPr id="15" name="Picture 14" descr="A blue and white chart with white text&#10;&#10;AI-generated content may be incorrect.">
            <a:extLst>
              <a:ext uri="{FF2B5EF4-FFF2-40B4-BE49-F238E27FC236}">
                <a16:creationId xmlns:a16="http://schemas.microsoft.com/office/drawing/2014/main" id="{61E42DEC-0BBE-0683-DBBB-5AB05D57DDB9}"/>
              </a:ext>
            </a:extLst>
          </p:cNvPr>
          <p:cNvPicPr>
            <a:picLocks noChangeAspect="1"/>
          </p:cNvPicPr>
          <p:nvPr/>
        </p:nvPicPr>
        <p:blipFill>
          <a:blip r:embed="rId2"/>
          <a:stretch>
            <a:fillRect/>
          </a:stretch>
        </p:blipFill>
        <p:spPr>
          <a:xfrm>
            <a:off x="1953731" y="1236819"/>
            <a:ext cx="6138794" cy="5628999"/>
          </a:xfrm>
          <a:prstGeom prst="rect">
            <a:avLst/>
          </a:prstGeom>
        </p:spPr>
      </p:pic>
    </p:spTree>
    <p:extLst>
      <p:ext uri="{BB962C8B-B14F-4D97-AF65-F5344CB8AC3E}">
        <p14:creationId xmlns:p14="http://schemas.microsoft.com/office/powerpoint/2010/main" val="154873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E75D4-C21D-DBE9-F7D0-91621A11F6B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C12A39B-5918-7F7D-FDED-7211D4B2F04E}"/>
              </a:ext>
            </a:extLst>
          </p:cNvPr>
          <p:cNvSpPr/>
          <p:nvPr/>
        </p:nvSpPr>
        <p:spPr bwMode="auto">
          <a:xfrm>
            <a:off x="2976880" y="2560320"/>
            <a:ext cx="6750302" cy="3633932"/>
          </a:xfrm>
          <a:prstGeom prst="rect">
            <a:avLst/>
          </a:prstGeom>
          <a:solidFill>
            <a:schemeClr val="accent3"/>
          </a:solidFill>
          <a:ln w="28575" cap="flat" cmpd="sng" algn="ctr">
            <a:solidFill>
              <a:schemeClr val="accent2">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2" name="Footer Placeholder 1">
            <a:extLst>
              <a:ext uri="{FF2B5EF4-FFF2-40B4-BE49-F238E27FC236}">
                <a16:creationId xmlns:a16="http://schemas.microsoft.com/office/drawing/2014/main" id="{56E08C1F-57E5-577B-B1BA-82EBB417B4C2}"/>
              </a:ext>
            </a:extLst>
          </p:cNvPr>
          <p:cNvSpPr>
            <a:spLocks noGrp="1"/>
          </p:cNvSpPr>
          <p:nvPr>
            <p:ph type="ftr" sz="quarter" idx="13"/>
          </p:nvPr>
        </p:nvSpPr>
        <p:spPr>
          <a:xfrm>
            <a:off x="331786" y="7035954"/>
            <a:ext cx="8090853" cy="414338"/>
          </a:xfrm>
        </p:spPr>
        <p:txBody>
          <a:bodyPr/>
          <a:lstStyle/>
          <a:p>
            <a:r>
              <a:rPr lang="en-CA"/>
              <a:t>(1)  Enterprise value is the net operating assets of a company, </a:t>
            </a:r>
            <a:r>
              <a:rPr lang="en-CA" b="1"/>
              <a:t>=</a:t>
            </a:r>
            <a:r>
              <a:rPr lang="en-CA"/>
              <a:t> </a:t>
            </a:r>
            <a:r>
              <a:rPr lang="en-CA" b="1"/>
              <a:t>Equity Value (mkt cap) + Debt - Cash + Preferred Shares + Minority Interest + Debt Equivalents - Cash Equivalents</a:t>
            </a:r>
          </a:p>
        </p:txBody>
      </p:sp>
      <p:sp>
        <p:nvSpPr>
          <p:cNvPr id="4" name="Title 3">
            <a:extLst>
              <a:ext uri="{FF2B5EF4-FFF2-40B4-BE49-F238E27FC236}">
                <a16:creationId xmlns:a16="http://schemas.microsoft.com/office/drawing/2014/main" id="{3E2E9F77-6B17-DB6D-F8A4-293A48EEC1D0}"/>
              </a:ext>
            </a:extLst>
          </p:cNvPr>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Mineral Reserves</a:t>
            </a:r>
          </a:p>
        </p:txBody>
      </p:sp>
      <p:sp>
        <p:nvSpPr>
          <p:cNvPr id="5" name="Text Placeholder 4">
            <a:extLst>
              <a:ext uri="{FF2B5EF4-FFF2-40B4-BE49-F238E27FC236}">
                <a16:creationId xmlns:a16="http://schemas.microsoft.com/office/drawing/2014/main" id="{7394575A-68D1-F57C-951A-F972CEA0125A}"/>
              </a:ext>
            </a:extLst>
          </p:cNvPr>
          <p:cNvSpPr>
            <a:spLocks noGrp="1"/>
          </p:cNvSpPr>
          <p:nvPr>
            <p:ph type="body" sz="quarter" idx="12"/>
          </p:nvPr>
        </p:nvSpPr>
        <p:spPr/>
        <p:txBody>
          <a:bodyPr/>
          <a:lstStyle/>
          <a:p>
            <a:endParaRPr lang="en-US"/>
          </a:p>
        </p:txBody>
      </p:sp>
      <p:sp>
        <p:nvSpPr>
          <p:cNvPr id="6" name="Rectangle 5">
            <a:extLst>
              <a:ext uri="{FF2B5EF4-FFF2-40B4-BE49-F238E27FC236}">
                <a16:creationId xmlns:a16="http://schemas.microsoft.com/office/drawing/2014/main" id="{CC3D9300-3BCE-9C14-B31D-2A65F0DD6016}"/>
              </a:ext>
            </a:extLst>
          </p:cNvPr>
          <p:cNvSpPr/>
          <p:nvPr/>
        </p:nvSpPr>
        <p:spPr bwMode="auto">
          <a:xfrm>
            <a:off x="329096" y="6289537"/>
            <a:ext cx="9400032" cy="555846"/>
          </a:xfrm>
          <a:prstGeom prst="rect">
            <a:avLst/>
          </a:prstGeom>
          <a:solidFill>
            <a:schemeClr val="bg1">
              <a:lumMod val="85000"/>
            </a:schemeClr>
          </a:solidFill>
          <a:ln w="6350">
            <a:noFill/>
          </a:ln>
          <a:effectLst/>
        </p:spPr>
        <p:style>
          <a:lnRef idx="0">
            <a:scrgbClr r="0" g="0" b="0"/>
          </a:lnRef>
          <a:fillRef idx="0">
            <a:scrgbClr r="0" g="0" b="0"/>
          </a:fillRef>
          <a:effectRef idx="0">
            <a:scrgbClr r="0" g="0" b="0"/>
          </a:effectRef>
          <a:fontRef idx="minor">
            <a:schemeClr val="lt1"/>
          </a:fontRef>
        </p:style>
        <p:txBody>
          <a:bodyPr spcFirstLastPara="0" vert="horz" wrap="square" lIns="108000" tIns="20003" rIns="108000" bIns="20003" numCol="1" spcCol="1270" anchor="ctr" anchorCtr="0">
            <a:noAutofit/>
          </a:bodyPr>
          <a:lstStyle/>
          <a:p>
            <a:pPr defTabSz="666750">
              <a:lnSpc>
                <a:spcPct val="90000"/>
              </a:lnSpc>
              <a:spcAft>
                <a:spcPct val="35000"/>
              </a:spcAft>
            </a:pPr>
            <a:r>
              <a:rPr lang="en-CA" sz="1400" b="1">
                <a:solidFill>
                  <a:schemeClr val="tx1"/>
                </a:solidFill>
                <a:cs typeface="Times"/>
              </a:rPr>
              <a:t>Miners will report Proven &amp; Probable (2P) Reserves for assets that have passed that stage</a:t>
            </a:r>
            <a:endParaRPr lang="en-US" sz="1400" b="1">
              <a:solidFill>
                <a:schemeClr val="tx1"/>
              </a:solidFill>
              <a:latin typeface="+mn-lt"/>
              <a:ea typeface="+mn-ea"/>
              <a:cs typeface="Times"/>
            </a:endParaRPr>
          </a:p>
        </p:txBody>
      </p:sp>
      <p:graphicFrame>
        <p:nvGraphicFramePr>
          <p:cNvPr id="7" name="Table 6">
            <a:extLst>
              <a:ext uri="{FF2B5EF4-FFF2-40B4-BE49-F238E27FC236}">
                <a16:creationId xmlns:a16="http://schemas.microsoft.com/office/drawing/2014/main" id="{5348DC34-F471-FE98-3972-CC5BCDEFEF13}"/>
              </a:ext>
            </a:extLst>
          </p:cNvPr>
          <p:cNvGraphicFramePr>
            <a:graphicFrameLocks noGrp="1"/>
          </p:cNvGraphicFramePr>
          <p:nvPr/>
        </p:nvGraphicFramePr>
        <p:xfrm>
          <a:off x="329096" y="2640492"/>
          <a:ext cx="9400032" cy="3553760"/>
        </p:xfrm>
        <a:graphic>
          <a:graphicData uri="http://schemas.openxmlformats.org/drawingml/2006/table">
            <a:tbl>
              <a:tblPr firstRow="1" bandRow="1">
                <a:tableStyleId>{2D5ABB26-0587-4C30-8999-92F81FD0307C}</a:tableStyleId>
              </a:tblPr>
              <a:tblGrid>
                <a:gridCol w="2617304">
                  <a:extLst>
                    <a:ext uri="{9D8B030D-6E8A-4147-A177-3AD203B41FA5}">
                      <a16:colId xmlns:a16="http://schemas.microsoft.com/office/drawing/2014/main" val="2628590704"/>
                    </a:ext>
                  </a:extLst>
                </a:gridCol>
                <a:gridCol w="3027680">
                  <a:extLst>
                    <a:ext uri="{9D8B030D-6E8A-4147-A177-3AD203B41FA5}">
                      <a16:colId xmlns:a16="http://schemas.microsoft.com/office/drawing/2014/main" val="3742521188"/>
                    </a:ext>
                  </a:extLst>
                </a:gridCol>
                <a:gridCol w="2001520">
                  <a:extLst>
                    <a:ext uri="{9D8B030D-6E8A-4147-A177-3AD203B41FA5}">
                      <a16:colId xmlns:a16="http://schemas.microsoft.com/office/drawing/2014/main" val="3258945090"/>
                    </a:ext>
                  </a:extLst>
                </a:gridCol>
                <a:gridCol w="1753528">
                  <a:extLst>
                    <a:ext uri="{9D8B030D-6E8A-4147-A177-3AD203B41FA5}">
                      <a16:colId xmlns:a16="http://schemas.microsoft.com/office/drawing/2014/main" val="3619320057"/>
                    </a:ext>
                  </a:extLst>
                </a:gridCol>
              </a:tblGrid>
              <a:tr h="2771589">
                <a:tc>
                  <a:txBody>
                    <a:bodyPr/>
                    <a:lstStyle/>
                    <a:p>
                      <a:endParaRPr lang="en-US"/>
                    </a:p>
                  </a:txBody>
                  <a:tcPr>
                    <a:lnR w="3175" cap="flat" cmpd="sng" algn="ctr">
                      <a:solidFill>
                        <a:schemeClr val="bg1">
                          <a:lumMod val="65000"/>
                        </a:schemeClr>
                      </a:solidFill>
                      <a:prstDash val="sysDash"/>
                      <a:round/>
                      <a:headEnd type="none" w="med" len="med"/>
                      <a:tailEnd type="none" w="med" len="med"/>
                    </a:lnR>
                    <a:lnB w="3175" cap="flat" cmpd="sng" algn="ctr">
                      <a:solidFill>
                        <a:schemeClr val="bg1">
                          <a:lumMod val="65000"/>
                        </a:schemeClr>
                      </a:solidFill>
                      <a:prstDash val="sysDash"/>
                      <a:round/>
                      <a:headEnd type="none" w="med" len="med"/>
                      <a:tailEnd type="none" w="med" len="med"/>
                    </a:lnB>
                    <a:noFill/>
                  </a:tcPr>
                </a:tc>
                <a:tc>
                  <a:txBody>
                    <a:bodyPr/>
                    <a:lstStyle/>
                    <a:p>
                      <a:endParaRPr lang="en-US"/>
                    </a:p>
                  </a:txBody>
                  <a:tcPr>
                    <a:lnL w="3175" cap="flat" cmpd="sng" algn="ctr">
                      <a:solidFill>
                        <a:schemeClr val="bg1">
                          <a:lumMod val="65000"/>
                        </a:schemeClr>
                      </a:solidFill>
                      <a:prstDash val="sysDash"/>
                      <a:round/>
                      <a:headEnd type="none" w="med" len="med"/>
                      <a:tailEnd type="none" w="med" len="med"/>
                    </a:lnL>
                    <a:lnR w="3175" cap="flat" cmpd="sng" algn="ctr">
                      <a:solidFill>
                        <a:schemeClr val="bg1">
                          <a:lumMod val="65000"/>
                        </a:schemeClr>
                      </a:solidFill>
                      <a:prstDash val="sysDash"/>
                      <a:round/>
                      <a:headEnd type="none" w="med" len="med"/>
                      <a:tailEnd type="none" w="med" len="med"/>
                    </a:lnR>
                    <a:lnB w="3175" cap="flat" cmpd="sng" algn="ctr">
                      <a:solidFill>
                        <a:schemeClr val="bg1">
                          <a:lumMod val="65000"/>
                        </a:schemeClr>
                      </a:solidFill>
                      <a:prstDash val="sysDash"/>
                      <a:round/>
                      <a:headEnd type="none" w="med" len="med"/>
                      <a:tailEnd type="none" w="med" len="med"/>
                    </a:lnB>
                    <a:noFill/>
                  </a:tcPr>
                </a:tc>
                <a:tc>
                  <a:txBody>
                    <a:bodyPr/>
                    <a:lstStyle/>
                    <a:p>
                      <a:endParaRPr lang="en-US"/>
                    </a:p>
                  </a:txBody>
                  <a:tcPr>
                    <a:lnL w="3175" cap="flat" cmpd="sng" algn="ctr">
                      <a:solidFill>
                        <a:schemeClr val="bg1">
                          <a:lumMod val="65000"/>
                        </a:schemeClr>
                      </a:solidFill>
                      <a:prstDash val="sysDash"/>
                      <a:round/>
                      <a:headEnd type="none" w="med" len="med"/>
                      <a:tailEnd type="none" w="med" len="med"/>
                    </a:lnL>
                    <a:lnR w="3175" cap="flat" cmpd="sng" algn="ctr">
                      <a:solidFill>
                        <a:schemeClr val="bg1">
                          <a:lumMod val="65000"/>
                        </a:schemeClr>
                      </a:solidFill>
                      <a:prstDash val="sysDash"/>
                      <a:round/>
                      <a:headEnd type="none" w="med" len="med"/>
                      <a:tailEnd type="none" w="med" len="med"/>
                    </a:lnR>
                    <a:lnB w="3175" cap="flat" cmpd="sng" algn="ctr">
                      <a:solidFill>
                        <a:schemeClr val="bg1">
                          <a:lumMod val="65000"/>
                        </a:schemeClr>
                      </a:solidFill>
                      <a:prstDash val="sysDash"/>
                      <a:round/>
                      <a:headEnd type="none" w="med" len="med"/>
                      <a:tailEnd type="none" w="med" len="med"/>
                    </a:lnB>
                    <a:noFill/>
                  </a:tcPr>
                </a:tc>
                <a:tc>
                  <a:txBody>
                    <a:bodyPr/>
                    <a:lstStyle/>
                    <a:p>
                      <a:endParaRPr lang="en-US"/>
                    </a:p>
                  </a:txBody>
                  <a:tcPr>
                    <a:lnL w="3175" cap="flat" cmpd="sng" algn="ctr">
                      <a:solidFill>
                        <a:schemeClr val="bg1">
                          <a:lumMod val="65000"/>
                        </a:schemeClr>
                      </a:solidFill>
                      <a:prstDash val="sysDash"/>
                      <a:round/>
                      <a:headEnd type="none" w="med" len="med"/>
                      <a:tailEnd type="none" w="med" len="med"/>
                    </a:lnL>
                    <a:lnB w="3175" cap="flat" cmpd="sng" algn="ctr">
                      <a:solidFill>
                        <a:schemeClr val="bg1">
                          <a:lumMod val="65000"/>
                        </a:schemeClr>
                      </a:solidFill>
                      <a:prstDash val="sysDash"/>
                      <a:round/>
                      <a:headEnd type="none" w="med" len="med"/>
                      <a:tailEnd type="none" w="med" len="med"/>
                    </a:lnB>
                    <a:noFill/>
                  </a:tcPr>
                </a:tc>
                <a:extLst>
                  <a:ext uri="{0D108BD9-81ED-4DB2-BD59-A6C34878D82A}">
                    <a16:rowId xmlns:a16="http://schemas.microsoft.com/office/drawing/2014/main" val="3858203884"/>
                  </a:ext>
                </a:extLst>
              </a:tr>
              <a:tr h="782171">
                <a:tc>
                  <a:txBody>
                    <a:bodyPr/>
                    <a:lstStyle/>
                    <a:p>
                      <a:pPr algn="ctr"/>
                      <a:r>
                        <a:rPr lang="en-US"/>
                        <a:t>Juniors</a:t>
                      </a:r>
                    </a:p>
                  </a:txBody>
                  <a:tcPr anchor="ctr">
                    <a:lnR w="3175" cap="flat" cmpd="sng" algn="ctr">
                      <a:solidFill>
                        <a:schemeClr val="bg1">
                          <a:lumMod val="65000"/>
                        </a:schemeClr>
                      </a:solidFill>
                      <a:prstDash val="sysDash"/>
                      <a:round/>
                      <a:headEnd type="none" w="med" len="med"/>
                      <a:tailEnd type="none" w="med" len="med"/>
                    </a:lnR>
                    <a:lnT w="3175" cap="flat" cmpd="sng" algn="ctr">
                      <a:solidFill>
                        <a:schemeClr val="bg1">
                          <a:lumMod val="65000"/>
                        </a:schemeClr>
                      </a:solidFill>
                      <a:prstDash val="sysDash"/>
                      <a:round/>
                      <a:headEnd type="none" w="med" len="med"/>
                      <a:tailEnd type="none" w="med" len="med"/>
                    </a:lnT>
                    <a:noFill/>
                  </a:tcPr>
                </a:tc>
                <a:tc>
                  <a:txBody>
                    <a:bodyPr/>
                    <a:lstStyle/>
                    <a:p>
                      <a:pPr algn="ctr"/>
                      <a:r>
                        <a:rPr lang="en-US"/>
                        <a:t>Intermediates</a:t>
                      </a:r>
                    </a:p>
                  </a:txBody>
                  <a:tcPr anchor="ctr">
                    <a:lnL w="3175" cap="flat" cmpd="sng" algn="ctr">
                      <a:solidFill>
                        <a:schemeClr val="bg1">
                          <a:lumMod val="65000"/>
                        </a:schemeClr>
                      </a:solidFill>
                      <a:prstDash val="sysDash"/>
                      <a:round/>
                      <a:headEnd type="none" w="med" len="med"/>
                      <a:tailEnd type="none" w="med" len="med"/>
                    </a:lnL>
                    <a:lnR w="3175" cap="flat" cmpd="sng" algn="ctr">
                      <a:solidFill>
                        <a:schemeClr val="bg1">
                          <a:lumMod val="65000"/>
                        </a:schemeClr>
                      </a:solidFill>
                      <a:prstDash val="sysDash"/>
                      <a:round/>
                      <a:headEnd type="none" w="med" len="med"/>
                      <a:tailEnd type="none" w="med" len="med"/>
                    </a:lnR>
                    <a:lnT w="3175" cap="flat" cmpd="sng" algn="ctr">
                      <a:solidFill>
                        <a:schemeClr val="bg1">
                          <a:lumMod val="65000"/>
                        </a:schemeClr>
                      </a:solidFill>
                      <a:prstDash val="sysDash"/>
                      <a:round/>
                      <a:headEnd type="none" w="med" len="med"/>
                      <a:tailEnd type="none" w="med" len="med"/>
                    </a:lnT>
                    <a:noFill/>
                  </a:tcPr>
                </a:tc>
                <a:tc>
                  <a:txBody>
                    <a:bodyPr/>
                    <a:lstStyle/>
                    <a:p>
                      <a:pPr algn="ctr"/>
                      <a:r>
                        <a:rPr lang="en-US"/>
                        <a:t>Seniors</a:t>
                      </a:r>
                    </a:p>
                  </a:txBody>
                  <a:tcPr anchor="ctr">
                    <a:lnL w="3175" cap="flat" cmpd="sng" algn="ctr">
                      <a:solidFill>
                        <a:schemeClr val="bg1">
                          <a:lumMod val="65000"/>
                        </a:schemeClr>
                      </a:solidFill>
                      <a:prstDash val="sysDash"/>
                      <a:round/>
                      <a:headEnd type="none" w="med" len="med"/>
                      <a:tailEnd type="none" w="med" len="med"/>
                    </a:lnL>
                    <a:lnR w="3175" cap="flat" cmpd="sng" algn="ctr">
                      <a:solidFill>
                        <a:schemeClr val="bg1">
                          <a:lumMod val="65000"/>
                        </a:schemeClr>
                      </a:solidFill>
                      <a:prstDash val="sysDash"/>
                      <a:round/>
                      <a:headEnd type="none" w="med" len="med"/>
                      <a:tailEnd type="none" w="med" len="med"/>
                    </a:lnR>
                    <a:lnT w="3175" cap="flat" cmpd="sng" algn="ctr">
                      <a:solidFill>
                        <a:schemeClr val="bg1">
                          <a:lumMod val="65000"/>
                        </a:schemeClr>
                      </a:solidFill>
                      <a:prstDash val="sysDash"/>
                      <a:round/>
                      <a:headEnd type="none" w="med" len="med"/>
                      <a:tailEnd type="none" w="med" len="med"/>
                    </a:lnT>
                    <a:noFill/>
                  </a:tcPr>
                </a:tc>
                <a:tc>
                  <a:txBody>
                    <a:bodyPr/>
                    <a:lstStyle/>
                    <a:p>
                      <a:pPr algn="ctr"/>
                      <a:r>
                        <a:rPr lang="en-US"/>
                        <a:t>Large Seniors</a:t>
                      </a:r>
                    </a:p>
                  </a:txBody>
                  <a:tcPr anchor="ctr">
                    <a:lnL w="3175" cap="flat" cmpd="sng" algn="ctr">
                      <a:solidFill>
                        <a:schemeClr val="bg1">
                          <a:lumMod val="65000"/>
                        </a:schemeClr>
                      </a:solidFill>
                      <a:prstDash val="sysDash"/>
                      <a:round/>
                      <a:headEnd type="none" w="med" len="med"/>
                      <a:tailEnd type="none" w="med" len="med"/>
                    </a:lnL>
                    <a:lnT w="3175" cap="flat" cmpd="sng" algn="ctr">
                      <a:solidFill>
                        <a:schemeClr val="bg1">
                          <a:lumMod val="65000"/>
                        </a:schemeClr>
                      </a:solidFill>
                      <a:prstDash val="sysDash"/>
                      <a:round/>
                      <a:headEnd type="none" w="med" len="med"/>
                      <a:tailEnd type="none" w="med" len="med"/>
                    </a:lnT>
                    <a:noFill/>
                  </a:tcPr>
                </a:tc>
                <a:extLst>
                  <a:ext uri="{0D108BD9-81ED-4DB2-BD59-A6C34878D82A}">
                    <a16:rowId xmlns:a16="http://schemas.microsoft.com/office/drawing/2014/main" val="3836931514"/>
                  </a:ext>
                </a:extLst>
              </a:tr>
            </a:tbl>
          </a:graphicData>
        </a:graphic>
      </p:graphicFrame>
      <p:sp>
        <p:nvSpPr>
          <p:cNvPr id="9" name="Content Placeholder 8">
            <a:extLst>
              <a:ext uri="{FF2B5EF4-FFF2-40B4-BE49-F238E27FC236}">
                <a16:creationId xmlns:a16="http://schemas.microsoft.com/office/drawing/2014/main" id="{78150C6A-69BD-3450-8B7F-0EB9482014CA}"/>
              </a:ext>
            </a:extLst>
          </p:cNvPr>
          <p:cNvSpPr>
            <a:spLocks noGrp="1"/>
          </p:cNvSpPr>
          <p:nvPr>
            <p:ph sz="quarter" idx="14"/>
          </p:nvPr>
        </p:nvSpPr>
        <p:spPr>
          <a:xfrm>
            <a:off x="331217" y="1053646"/>
            <a:ext cx="9400032" cy="53492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marL="0" indent="0">
              <a:buClr>
                <a:schemeClr val="accent2">
                  <a:lumMod val="50000"/>
                </a:schemeClr>
              </a:buClr>
              <a:buNone/>
            </a:pPr>
            <a:r>
              <a:rPr lang="en-CA" sz="1600" b="1"/>
              <a:t>Sector classifications</a:t>
            </a:r>
          </a:p>
          <a:p>
            <a:pPr defTabSz="666750">
              <a:lnSpc>
                <a:spcPct val="90000"/>
              </a:lnSpc>
              <a:spcAft>
                <a:spcPct val="35000"/>
              </a:spcAft>
            </a:pPr>
            <a:r>
              <a:rPr lang="en-CA" sz="1600">
                <a:cs typeface="Times"/>
              </a:rPr>
              <a:t>Reserve stage is typical for some juniors and all intermediates/seniors/large seniors: any assets post-feasibility study stage</a:t>
            </a:r>
          </a:p>
          <a:p>
            <a:pPr defTabSz="666750">
              <a:lnSpc>
                <a:spcPct val="90000"/>
              </a:lnSpc>
              <a:spcAft>
                <a:spcPct val="35000"/>
              </a:spcAft>
            </a:pPr>
            <a:r>
              <a:rPr lang="en-CA" sz="1600">
                <a:cs typeface="Times"/>
              </a:rPr>
              <a:t>Common valuation multiple is Enterprise Value</a:t>
            </a:r>
            <a:r>
              <a:rPr lang="en-CA" sz="1600" baseline="30000">
                <a:cs typeface="Times"/>
              </a:rPr>
              <a:t>(1)</a:t>
            </a:r>
            <a:r>
              <a:rPr lang="en-CA" sz="1600">
                <a:cs typeface="Times"/>
              </a:rPr>
              <a:t>/2P Reserves</a:t>
            </a:r>
          </a:p>
        </p:txBody>
      </p:sp>
      <p:pic>
        <p:nvPicPr>
          <p:cNvPr id="10" name="Logo 1">
            <a:extLst>
              <a:ext uri="{FF2B5EF4-FFF2-40B4-BE49-F238E27FC236}">
                <a16:creationId xmlns:a16="http://schemas.microsoft.com/office/drawing/2014/main" id="{29C783A9-D304-6B91-68C7-54D691D9D19E}"/>
              </a:ext>
            </a:extLst>
          </p:cNvPr>
          <p:cNvPicPr>
            <a:picLocks noChangeAspect="1"/>
          </p:cNvPicPr>
          <p:nvPr/>
        </p:nvPicPr>
        <p:blipFill dpi="330">
          <a:blip r:embed="rId2"/>
          <a:stretch>
            <a:fillRect/>
          </a:stretch>
        </p:blipFill>
        <p:spPr>
          <a:xfrm>
            <a:off x="1355440" y="2732274"/>
            <a:ext cx="696715" cy="538212"/>
          </a:xfrm>
          <a:prstGeom prst="rect">
            <a:avLst/>
          </a:prstGeom>
        </p:spPr>
      </p:pic>
      <p:pic>
        <p:nvPicPr>
          <p:cNvPr id="11" name="Logo 2">
            <a:extLst>
              <a:ext uri="{FF2B5EF4-FFF2-40B4-BE49-F238E27FC236}">
                <a16:creationId xmlns:a16="http://schemas.microsoft.com/office/drawing/2014/main" id="{3B988257-4B01-C15B-DBFD-9322EDA493B9}"/>
              </a:ext>
            </a:extLst>
          </p:cNvPr>
          <p:cNvPicPr>
            <a:picLocks noChangeAspect="1"/>
          </p:cNvPicPr>
          <p:nvPr/>
        </p:nvPicPr>
        <p:blipFill dpi="330">
          <a:blip r:embed="rId3"/>
          <a:stretch>
            <a:fillRect/>
          </a:stretch>
        </p:blipFill>
        <p:spPr>
          <a:xfrm>
            <a:off x="3187024" y="4790611"/>
            <a:ext cx="931046" cy="419801"/>
          </a:xfrm>
          <a:prstGeom prst="rect">
            <a:avLst/>
          </a:prstGeom>
        </p:spPr>
      </p:pic>
      <p:pic>
        <p:nvPicPr>
          <p:cNvPr id="12" name="Logo 3">
            <a:extLst>
              <a:ext uri="{FF2B5EF4-FFF2-40B4-BE49-F238E27FC236}">
                <a16:creationId xmlns:a16="http://schemas.microsoft.com/office/drawing/2014/main" id="{7E194DE1-6FCB-3013-4797-13C343906372}"/>
              </a:ext>
            </a:extLst>
          </p:cNvPr>
          <p:cNvPicPr>
            <a:picLocks noChangeAspect="1"/>
          </p:cNvPicPr>
          <p:nvPr/>
        </p:nvPicPr>
        <p:blipFill dpi="330">
          <a:blip r:embed="rId4"/>
          <a:stretch>
            <a:fillRect/>
          </a:stretch>
        </p:blipFill>
        <p:spPr>
          <a:xfrm>
            <a:off x="4653283" y="4090712"/>
            <a:ext cx="1025099" cy="366474"/>
          </a:xfrm>
          <a:prstGeom prst="rect">
            <a:avLst/>
          </a:prstGeom>
        </p:spPr>
      </p:pic>
      <p:pic>
        <p:nvPicPr>
          <p:cNvPr id="13" name="Logo 4">
            <a:extLst>
              <a:ext uri="{FF2B5EF4-FFF2-40B4-BE49-F238E27FC236}">
                <a16:creationId xmlns:a16="http://schemas.microsoft.com/office/drawing/2014/main" id="{3FB6A537-C9A3-9BD9-E034-7837AAF9AF85}"/>
              </a:ext>
            </a:extLst>
          </p:cNvPr>
          <p:cNvPicPr>
            <a:picLocks noChangeAspect="1"/>
          </p:cNvPicPr>
          <p:nvPr/>
        </p:nvPicPr>
        <p:blipFill dpi="330">
          <a:blip r:embed="rId5"/>
          <a:stretch>
            <a:fillRect/>
          </a:stretch>
        </p:blipFill>
        <p:spPr>
          <a:xfrm>
            <a:off x="4746691" y="3344493"/>
            <a:ext cx="838283" cy="458888"/>
          </a:xfrm>
          <a:prstGeom prst="rect">
            <a:avLst/>
          </a:prstGeom>
        </p:spPr>
      </p:pic>
      <p:pic>
        <p:nvPicPr>
          <p:cNvPr id="14" name="Logo 5">
            <a:extLst>
              <a:ext uri="{FF2B5EF4-FFF2-40B4-BE49-F238E27FC236}">
                <a16:creationId xmlns:a16="http://schemas.microsoft.com/office/drawing/2014/main" id="{0C4FC2BF-1686-EB14-7F24-879B82B2633B}"/>
              </a:ext>
            </a:extLst>
          </p:cNvPr>
          <p:cNvPicPr>
            <a:picLocks noChangeAspect="1"/>
          </p:cNvPicPr>
          <p:nvPr/>
        </p:nvPicPr>
        <p:blipFill dpi="330">
          <a:blip r:embed="rId6"/>
          <a:stretch>
            <a:fillRect/>
          </a:stretch>
        </p:blipFill>
        <p:spPr>
          <a:xfrm>
            <a:off x="8439647" y="3358003"/>
            <a:ext cx="899723" cy="431868"/>
          </a:xfrm>
          <a:prstGeom prst="rect">
            <a:avLst/>
          </a:prstGeom>
        </p:spPr>
      </p:pic>
      <p:pic>
        <p:nvPicPr>
          <p:cNvPr id="15" name="Logo 6">
            <a:extLst>
              <a:ext uri="{FF2B5EF4-FFF2-40B4-BE49-F238E27FC236}">
                <a16:creationId xmlns:a16="http://schemas.microsoft.com/office/drawing/2014/main" id="{06090598-F1FC-BAFE-C9C7-C52AA947CAB5}"/>
              </a:ext>
            </a:extLst>
          </p:cNvPr>
          <p:cNvPicPr>
            <a:picLocks noChangeAspect="1"/>
          </p:cNvPicPr>
          <p:nvPr/>
        </p:nvPicPr>
        <p:blipFill dpi="330">
          <a:blip r:embed="rId7"/>
          <a:stretch>
            <a:fillRect/>
          </a:stretch>
        </p:blipFill>
        <p:spPr>
          <a:xfrm>
            <a:off x="8287479" y="4907197"/>
            <a:ext cx="1204058" cy="186629"/>
          </a:xfrm>
          <a:prstGeom prst="rect">
            <a:avLst/>
          </a:prstGeom>
        </p:spPr>
      </p:pic>
      <p:pic>
        <p:nvPicPr>
          <p:cNvPr id="16" name="Logo 7">
            <a:extLst>
              <a:ext uri="{FF2B5EF4-FFF2-40B4-BE49-F238E27FC236}">
                <a16:creationId xmlns:a16="http://schemas.microsoft.com/office/drawing/2014/main" id="{28205B52-88E2-1562-2CB3-48ECCA5187F7}"/>
              </a:ext>
            </a:extLst>
          </p:cNvPr>
          <p:cNvPicPr>
            <a:picLocks noChangeAspect="1"/>
          </p:cNvPicPr>
          <p:nvPr/>
        </p:nvPicPr>
        <p:blipFill dpi="330">
          <a:blip r:embed="rId8"/>
          <a:stretch>
            <a:fillRect/>
          </a:stretch>
        </p:blipFill>
        <p:spPr>
          <a:xfrm>
            <a:off x="4622952" y="4841718"/>
            <a:ext cx="1085761" cy="317587"/>
          </a:xfrm>
          <a:prstGeom prst="rect">
            <a:avLst/>
          </a:prstGeom>
        </p:spPr>
      </p:pic>
      <p:pic>
        <p:nvPicPr>
          <p:cNvPr id="17" name="Logo 8">
            <a:extLst>
              <a:ext uri="{FF2B5EF4-FFF2-40B4-BE49-F238E27FC236}">
                <a16:creationId xmlns:a16="http://schemas.microsoft.com/office/drawing/2014/main" id="{C4408BBA-B103-CFA1-9755-A0DE8B33A7C1}"/>
              </a:ext>
            </a:extLst>
          </p:cNvPr>
          <p:cNvPicPr>
            <a:picLocks noChangeAspect="1"/>
          </p:cNvPicPr>
          <p:nvPr/>
        </p:nvPicPr>
        <p:blipFill dpi="330">
          <a:blip r:embed="rId9"/>
          <a:stretch>
            <a:fillRect/>
          </a:stretch>
        </p:blipFill>
        <p:spPr>
          <a:xfrm>
            <a:off x="3236218" y="2769276"/>
            <a:ext cx="832659" cy="464208"/>
          </a:xfrm>
          <a:prstGeom prst="rect">
            <a:avLst/>
          </a:prstGeom>
        </p:spPr>
      </p:pic>
      <p:pic>
        <p:nvPicPr>
          <p:cNvPr id="18" name="Logo 9">
            <a:extLst>
              <a:ext uri="{FF2B5EF4-FFF2-40B4-BE49-F238E27FC236}">
                <a16:creationId xmlns:a16="http://schemas.microsoft.com/office/drawing/2014/main" id="{C28A2C5F-F808-CB94-D855-39F8801B41AD}"/>
              </a:ext>
            </a:extLst>
          </p:cNvPr>
          <p:cNvPicPr>
            <a:picLocks noChangeAspect="1"/>
          </p:cNvPicPr>
          <p:nvPr/>
        </p:nvPicPr>
        <p:blipFill dpi="330">
          <a:blip r:embed="rId10"/>
          <a:stretch>
            <a:fillRect/>
          </a:stretch>
        </p:blipFill>
        <p:spPr>
          <a:xfrm>
            <a:off x="3215175" y="4054169"/>
            <a:ext cx="874744" cy="439560"/>
          </a:xfrm>
          <a:prstGeom prst="rect">
            <a:avLst/>
          </a:prstGeom>
        </p:spPr>
      </p:pic>
      <p:pic>
        <p:nvPicPr>
          <p:cNvPr id="19" name="Logo 10">
            <a:extLst>
              <a:ext uri="{FF2B5EF4-FFF2-40B4-BE49-F238E27FC236}">
                <a16:creationId xmlns:a16="http://schemas.microsoft.com/office/drawing/2014/main" id="{5743DAEC-563D-2634-9C1D-61AC47288A45}"/>
              </a:ext>
            </a:extLst>
          </p:cNvPr>
          <p:cNvPicPr>
            <a:picLocks noChangeAspect="1"/>
          </p:cNvPicPr>
          <p:nvPr/>
        </p:nvPicPr>
        <p:blipFill dpi="330">
          <a:blip r:embed="rId11"/>
          <a:stretch>
            <a:fillRect/>
          </a:stretch>
        </p:blipFill>
        <p:spPr>
          <a:xfrm>
            <a:off x="6403985" y="4862973"/>
            <a:ext cx="1129260" cy="275077"/>
          </a:xfrm>
          <a:prstGeom prst="rect">
            <a:avLst/>
          </a:prstGeom>
        </p:spPr>
      </p:pic>
      <p:pic>
        <p:nvPicPr>
          <p:cNvPr id="20" name="Logo 11">
            <a:extLst>
              <a:ext uri="{FF2B5EF4-FFF2-40B4-BE49-F238E27FC236}">
                <a16:creationId xmlns:a16="http://schemas.microsoft.com/office/drawing/2014/main" id="{2372AE63-B164-FF0B-34C2-5AF169A83AC2}"/>
              </a:ext>
            </a:extLst>
          </p:cNvPr>
          <p:cNvPicPr>
            <a:picLocks noChangeAspect="1"/>
          </p:cNvPicPr>
          <p:nvPr/>
        </p:nvPicPr>
        <p:blipFill dpi="330">
          <a:blip r:embed="rId12"/>
          <a:stretch>
            <a:fillRect/>
          </a:stretch>
        </p:blipFill>
        <p:spPr>
          <a:xfrm>
            <a:off x="8352808" y="4109692"/>
            <a:ext cx="1073400" cy="328514"/>
          </a:xfrm>
          <a:prstGeom prst="rect">
            <a:avLst/>
          </a:prstGeom>
        </p:spPr>
      </p:pic>
      <p:pic>
        <p:nvPicPr>
          <p:cNvPr id="21" name="Logo 12">
            <a:extLst>
              <a:ext uri="{FF2B5EF4-FFF2-40B4-BE49-F238E27FC236}">
                <a16:creationId xmlns:a16="http://schemas.microsoft.com/office/drawing/2014/main" id="{8F530666-699E-017D-F628-7B791A3A4C81}"/>
              </a:ext>
            </a:extLst>
          </p:cNvPr>
          <p:cNvPicPr>
            <a:picLocks noChangeAspect="1"/>
          </p:cNvPicPr>
          <p:nvPr/>
        </p:nvPicPr>
        <p:blipFill dpi="330">
          <a:blip r:embed="rId13"/>
          <a:stretch>
            <a:fillRect/>
          </a:stretch>
        </p:blipFill>
        <p:spPr>
          <a:xfrm>
            <a:off x="8286459" y="2909415"/>
            <a:ext cx="1206099" cy="183931"/>
          </a:xfrm>
          <a:prstGeom prst="rect">
            <a:avLst/>
          </a:prstGeom>
        </p:spPr>
      </p:pic>
      <p:pic>
        <p:nvPicPr>
          <p:cNvPr id="22" name="Logo 13">
            <a:extLst>
              <a:ext uri="{FF2B5EF4-FFF2-40B4-BE49-F238E27FC236}">
                <a16:creationId xmlns:a16="http://schemas.microsoft.com/office/drawing/2014/main" id="{C15420DA-B689-3767-AB06-DD319A7521FD}"/>
              </a:ext>
            </a:extLst>
          </p:cNvPr>
          <p:cNvPicPr>
            <a:picLocks noChangeAspect="1"/>
          </p:cNvPicPr>
          <p:nvPr/>
        </p:nvPicPr>
        <p:blipFill dpi="330">
          <a:blip r:embed="rId14"/>
          <a:stretch>
            <a:fillRect/>
          </a:stretch>
        </p:blipFill>
        <p:spPr>
          <a:xfrm>
            <a:off x="6626787" y="3302374"/>
            <a:ext cx="683657" cy="543127"/>
          </a:xfrm>
          <a:prstGeom prst="rect">
            <a:avLst/>
          </a:prstGeom>
        </p:spPr>
      </p:pic>
      <p:pic>
        <p:nvPicPr>
          <p:cNvPr id="23" name="Logo 14">
            <a:extLst>
              <a:ext uri="{FF2B5EF4-FFF2-40B4-BE49-F238E27FC236}">
                <a16:creationId xmlns:a16="http://schemas.microsoft.com/office/drawing/2014/main" id="{D4C32970-6B4E-49B7-1243-1A524228E243}"/>
              </a:ext>
            </a:extLst>
          </p:cNvPr>
          <p:cNvPicPr>
            <a:picLocks noChangeAspect="1"/>
          </p:cNvPicPr>
          <p:nvPr/>
        </p:nvPicPr>
        <p:blipFill dpi="330">
          <a:blip r:embed="rId15"/>
          <a:stretch>
            <a:fillRect/>
          </a:stretch>
        </p:blipFill>
        <p:spPr>
          <a:xfrm>
            <a:off x="6361496" y="2914866"/>
            <a:ext cx="1214239" cy="173029"/>
          </a:xfrm>
          <a:prstGeom prst="rect">
            <a:avLst/>
          </a:prstGeom>
        </p:spPr>
      </p:pic>
      <p:pic>
        <p:nvPicPr>
          <p:cNvPr id="24" name="Logo 15">
            <a:extLst>
              <a:ext uri="{FF2B5EF4-FFF2-40B4-BE49-F238E27FC236}">
                <a16:creationId xmlns:a16="http://schemas.microsoft.com/office/drawing/2014/main" id="{7E5F9D7C-8647-0D38-C2DA-C3F517E4910F}"/>
              </a:ext>
            </a:extLst>
          </p:cNvPr>
          <p:cNvPicPr>
            <a:picLocks noChangeAspect="1"/>
          </p:cNvPicPr>
          <p:nvPr/>
        </p:nvPicPr>
        <p:blipFill dpi="330">
          <a:blip r:embed="rId16"/>
          <a:stretch>
            <a:fillRect/>
          </a:stretch>
        </p:blipFill>
        <p:spPr>
          <a:xfrm>
            <a:off x="4546767" y="2931575"/>
            <a:ext cx="1238130" cy="139611"/>
          </a:xfrm>
          <a:prstGeom prst="rect">
            <a:avLst/>
          </a:prstGeom>
        </p:spPr>
      </p:pic>
      <p:pic>
        <p:nvPicPr>
          <p:cNvPr id="25" name="Logo 16">
            <a:extLst>
              <a:ext uri="{FF2B5EF4-FFF2-40B4-BE49-F238E27FC236}">
                <a16:creationId xmlns:a16="http://schemas.microsoft.com/office/drawing/2014/main" id="{50EB34CB-31CB-3B34-07DC-7072A301275E}"/>
              </a:ext>
            </a:extLst>
          </p:cNvPr>
          <p:cNvPicPr>
            <a:picLocks noChangeAspect="1"/>
          </p:cNvPicPr>
          <p:nvPr/>
        </p:nvPicPr>
        <p:blipFill dpi="330">
          <a:blip r:embed="rId17"/>
          <a:stretch>
            <a:fillRect/>
          </a:stretch>
        </p:blipFill>
        <p:spPr>
          <a:xfrm>
            <a:off x="3228293" y="3350155"/>
            <a:ext cx="848509" cy="447565"/>
          </a:xfrm>
          <a:prstGeom prst="rect">
            <a:avLst/>
          </a:prstGeom>
        </p:spPr>
      </p:pic>
      <p:pic>
        <p:nvPicPr>
          <p:cNvPr id="26" name="Logo 17">
            <a:extLst>
              <a:ext uri="{FF2B5EF4-FFF2-40B4-BE49-F238E27FC236}">
                <a16:creationId xmlns:a16="http://schemas.microsoft.com/office/drawing/2014/main" id="{10B67AE9-ADE5-D92A-E0F2-B52B533CC6AD}"/>
              </a:ext>
            </a:extLst>
          </p:cNvPr>
          <p:cNvPicPr>
            <a:picLocks noChangeAspect="1"/>
          </p:cNvPicPr>
          <p:nvPr/>
        </p:nvPicPr>
        <p:blipFill dpi="330">
          <a:blip r:embed="rId18">
            <a:clrChange>
              <a:clrFrom>
                <a:srgbClr val="FFFFFF"/>
              </a:clrFrom>
              <a:clrTo>
                <a:srgbClr val="FFFFFF">
                  <a:alpha val="0"/>
                </a:srgbClr>
              </a:clrTo>
            </a:clrChange>
          </a:blip>
          <a:stretch>
            <a:fillRect/>
          </a:stretch>
        </p:blipFill>
        <p:spPr>
          <a:xfrm>
            <a:off x="6430290" y="4111106"/>
            <a:ext cx="1076650" cy="325687"/>
          </a:xfrm>
          <a:prstGeom prst="rect">
            <a:avLst/>
          </a:prstGeom>
        </p:spPr>
      </p:pic>
      <p:pic>
        <p:nvPicPr>
          <p:cNvPr id="27" name="Logo 18">
            <a:extLst>
              <a:ext uri="{FF2B5EF4-FFF2-40B4-BE49-F238E27FC236}">
                <a16:creationId xmlns:a16="http://schemas.microsoft.com/office/drawing/2014/main" id="{9C010B7A-EB62-63EF-A8EA-31E8CE4C214C}"/>
              </a:ext>
            </a:extLst>
          </p:cNvPr>
          <p:cNvPicPr>
            <a:picLocks noChangeAspect="1"/>
          </p:cNvPicPr>
          <p:nvPr/>
        </p:nvPicPr>
        <p:blipFill dpi="330">
          <a:blip r:embed="rId19"/>
          <a:stretch>
            <a:fillRect/>
          </a:stretch>
        </p:blipFill>
        <p:spPr>
          <a:xfrm>
            <a:off x="1097692" y="3486053"/>
            <a:ext cx="1212210" cy="175769"/>
          </a:xfrm>
          <a:prstGeom prst="rect">
            <a:avLst/>
          </a:prstGeom>
        </p:spPr>
      </p:pic>
      <p:sp>
        <p:nvSpPr>
          <p:cNvPr id="28" name="TextBox 27">
            <a:extLst>
              <a:ext uri="{FF2B5EF4-FFF2-40B4-BE49-F238E27FC236}">
                <a16:creationId xmlns:a16="http://schemas.microsoft.com/office/drawing/2014/main" id="{18118C59-11E6-96DA-2E9E-D15BCAA840A9}"/>
              </a:ext>
            </a:extLst>
          </p:cNvPr>
          <p:cNvSpPr txBox="1"/>
          <p:nvPr/>
        </p:nvSpPr>
        <p:spPr>
          <a:xfrm>
            <a:off x="-374573" y="2335576"/>
            <a:ext cx="184731" cy="369332"/>
          </a:xfrm>
          <a:prstGeom prst="rect">
            <a:avLst/>
          </a:prstGeom>
          <a:noFill/>
        </p:spPr>
        <p:txBody>
          <a:bodyPr wrap="none" rtlCol="0">
            <a:spAutoFit/>
          </a:bodyPr>
          <a:lstStyle/>
          <a:p>
            <a:endParaRPr lang="en-US"/>
          </a:p>
        </p:txBody>
      </p:sp>
      <p:pic>
        <p:nvPicPr>
          <p:cNvPr id="29" name="Picture 28">
            <a:extLst>
              <a:ext uri="{FF2B5EF4-FFF2-40B4-BE49-F238E27FC236}">
                <a16:creationId xmlns:a16="http://schemas.microsoft.com/office/drawing/2014/main" id="{76E11A3B-9A8D-DD2F-B18E-C5D329BCD825}"/>
              </a:ext>
            </a:extLst>
          </p:cNvPr>
          <p:cNvPicPr>
            <a:picLocks noChangeAspect="1"/>
          </p:cNvPicPr>
          <p:nvPr/>
        </p:nvPicPr>
        <p:blipFill>
          <a:blip r:embed="rId20"/>
          <a:stretch>
            <a:fillRect/>
          </a:stretch>
        </p:blipFill>
        <p:spPr>
          <a:xfrm>
            <a:off x="1099410" y="4140023"/>
            <a:ext cx="1208774" cy="267853"/>
          </a:xfrm>
          <a:prstGeom prst="rect">
            <a:avLst/>
          </a:prstGeom>
        </p:spPr>
      </p:pic>
      <p:pic>
        <p:nvPicPr>
          <p:cNvPr id="1030" name="Picture 6">
            <a:extLst>
              <a:ext uri="{FF2B5EF4-FFF2-40B4-BE49-F238E27FC236}">
                <a16:creationId xmlns:a16="http://schemas.microsoft.com/office/drawing/2014/main" id="{4BDDBF0E-8809-947B-A9FC-37841929BD0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54031" y="4718970"/>
            <a:ext cx="1099532" cy="563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60434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F9114-41DA-56D5-6644-97C073F863D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68ABB73-1641-1474-524C-6B165E3FB815}"/>
              </a:ext>
            </a:extLst>
          </p:cNvPr>
          <p:cNvSpPr>
            <a:spLocks noGrp="1"/>
          </p:cNvSpPr>
          <p:nvPr>
            <p:ph type="body" sz="quarter" idx="12"/>
          </p:nvPr>
        </p:nvSpPr>
        <p:spPr/>
        <p:txBody>
          <a:bodyPr/>
          <a:lstStyle/>
          <a:p>
            <a:r>
              <a:rPr lang="en-CA">
                <a:cs typeface="Arial"/>
              </a:rPr>
              <a:t>Latin America &amp; Asia Pacific</a:t>
            </a:r>
            <a:endParaRPr lang="en-CA"/>
          </a:p>
        </p:txBody>
      </p:sp>
      <p:sp>
        <p:nvSpPr>
          <p:cNvPr id="3" name="Footer Placeholder 2">
            <a:extLst>
              <a:ext uri="{FF2B5EF4-FFF2-40B4-BE49-F238E27FC236}">
                <a16:creationId xmlns:a16="http://schemas.microsoft.com/office/drawing/2014/main" id="{9EE25B1F-8B57-5BDE-5EDD-0414B84BEA37}"/>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600F770E-4909-7B92-02C1-C24A4CC19AAE}"/>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0726F68B-87F1-6A49-DC99-D3C897A8912B}"/>
              </a:ext>
            </a:extLst>
          </p:cNvPr>
          <p:cNvSpPr>
            <a:spLocks noGrp="1"/>
          </p:cNvSpPr>
          <p:nvPr>
            <p:ph type="title"/>
          </p:nvPr>
        </p:nvSpPr>
        <p:spPr/>
        <p:txBody>
          <a:bodyPr/>
          <a:lstStyle/>
          <a:p>
            <a:r>
              <a:rPr lang="en-US"/>
              <a:t>Barrick Production (Sample)</a:t>
            </a:r>
          </a:p>
        </p:txBody>
      </p:sp>
      <p:pic>
        <p:nvPicPr>
          <p:cNvPr id="15" name="Picture 14" descr="A blue and white table with numbers and text&#10;&#10;AI-generated content may be incorrect.">
            <a:extLst>
              <a:ext uri="{FF2B5EF4-FFF2-40B4-BE49-F238E27FC236}">
                <a16:creationId xmlns:a16="http://schemas.microsoft.com/office/drawing/2014/main" id="{4BBA1851-EECD-06EB-B573-9DA8D04CFE5B}"/>
              </a:ext>
            </a:extLst>
          </p:cNvPr>
          <p:cNvPicPr>
            <a:picLocks noChangeAspect="1"/>
          </p:cNvPicPr>
          <p:nvPr/>
        </p:nvPicPr>
        <p:blipFill>
          <a:blip r:embed="rId2"/>
          <a:stretch>
            <a:fillRect/>
          </a:stretch>
        </p:blipFill>
        <p:spPr>
          <a:xfrm>
            <a:off x="1953731" y="1252283"/>
            <a:ext cx="6138794" cy="5598071"/>
          </a:xfrm>
          <a:prstGeom prst="rect">
            <a:avLst/>
          </a:prstGeom>
        </p:spPr>
      </p:pic>
    </p:spTree>
    <p:extLst>
      <p:ext uri="{BB962C8B-B14F-4D97-AF65-F5344CB8AC3E}">
        <p14:creationId xmlns:p14="http://schemas.microsoft.com/office/powerpoint/2010/main" val="19736288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6A80B-D9B0-B362-4B24-6359345FB17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ABC7B8F-316C-BAB4-63AF-83940D5633F4}"/>
              </a:ext>
            </a:extLst>
          </p:cNvPr>
          <p:cNvSpPr>
            <a:spLocks noGrp="1"/>
          </p:cNvSpPr>
          <p:nvPr>
            <p:ph type="body" sz="quarter" idx="12"/>
          </p:nvPr>
        </p:nvSpPr>
        <p:spPr/>
        <p:txBody>
          <a:bodyPr/>
          <a:lstStyle/>
          <a:p>
            <a:r>
              <a:rPr lang="en-CA">
                <a:cs typeface="Arial"/>
              </a:rPr>
              <a:t>Africa &amp; Middle East</a:t>
            </a:r>
            <a:endParaRPr lang="en-CA"/>
          </a:p>
        </p:txBody>
      </p:sp>
      <p:sp>
        <p:nvSpPr>
          <p:cNvPr id="3" name="Footer Placeholder 2">
            <a:extLst>
              <a:ext uri="{FF2B5EF4-FFF2-40B4-BE49-F238E27FC236}">
                <a16:creationId xmlns:a16="http://schemas.microsoft.com/office/drawing/2014/main" id="{14BFBE69-76AB-2E1F-CC2B-77E8A88168BF}"/>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AE99ED6A-E035-AF40-F82E-403F920BC328}"/>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8279E4C4-1DEF-F58C-C1A5-94796BBD9FA2}"/>
              </a:ext>
            </a:extLst>
          </p:cNvPr>
          <p:cNvSpPr>
            <a:spLocks noGrp="1"/>
          </p:cNvSpPr>
          <p:nvPr>
            <p:ph type="title"/>
          </p:nvPr>
        </p:nvSpPr>
        <p:spPr/>
        <p:txBody>
          <a:bodyPr/>
          <a:lstStyle/>
          <a:p>
            <a:r>
              <a:rPr lang="en-US"/>
              <a:t>Barrick Production (Sample)</a:t>
            </a:r>
          </a:p>
        </p:txBody>
      </p:sp>
      <p:pic>
        <p:nvPicPr>
          <p:cNvPr id="15" name="Picture 14" descr="A blue and gold table with white text&#10;&#10;AI-generated content may be incorrect.">
            <a:extLst>
              <a:ext uri="{FF2B5EF4-FFF2-40B4-BE49-F238E27FC236}">
                <a16:creationId xmlns:a16="http://schemas.microsoft.com/office/drawing/2014/main" id="{600CE9C9-BB42-6BE7-783B-20A7572C5B71}"/>
              </a:ext>
            </a:extLst>
          </p:cNvPr>
          <p:cNvPicPr>
            <a:picLocks noChangeAspect="1"/>
          </p:cNvPicPr>
          <p:nvPr/>
        </p:nvPicPr>
        <p:blipFill>
          <a:blip r:embed="rId2"/>
          <a:stretch>
            <a:fillRect/>
          </a:stretch>
        </p:blipFill>
        <p:spPr>
          <a:xfrm>
            <a:off x="331001" y="2296666"/>
            <a:ext cx="3030421" cy="2915659"/>
          </a:xfrm>
          <a:prstGeom prst="rect">
            <a:avLst/>
          </a:prstGeom>
        </p:spPr>
      </p:pic>
      <p:pic>
        <p:nvPicPr>
          <p:cNvPr id="6" name="Picture 5" descr="A blue and gold table with numbers and text&#10;&#10;AI-generated content may be incorrect.">
            <a:extLst>
              <a:ext uri="{FF2B5EF4-FFF2-40B4-BE49-F238E27FC236}">
                <a16:creationId xmlns:a16="http://schemas.microsoft.com/office/drawing/2014/main" id="{B56EB00B-C610-CB3F-6D25-E80CF4F0140C}"/>
              </a:ext>
            </a:extLst>
          </p:cNvPr>
          <p:cNvPicPr>
            <a:picLocks noChangeAspect="1"/>
          </p:cNvPicPr>
          <p:nvPr/>
        </p:nvPicPr>
        <p:blipFill>
          <a:blip r:embed="rId3"/>
          <a:stretch>
            <a:fillRect/>
          </a:stretch>
        </p:blipFill>
        <p:spPr>
          <a:xfrm>
            <a:off x="3452984" y="2295525"/>
            <a:ext cx="3151341" cy="2917941"/>
          </a:xfrm>
          <a:prstGeom prst="rect">
            <a:avLst/>
          </a:prstGeom>
        </p:spPr>
      </p:pic>
      <p:pic>
        <p:nvPicPr>
          <p:cNvPr id="7" name="Picture 6" descr="A blue and white table with numbers and text&#10;&#10;AI-generated content may be incorrect.">
            <a:extLst>
              <a:ext uri="{FF2B5EF4-FFF2-40B4-BE49-F238E27FC236}">
                <a16:creationId xmlns:a16="http://schemas.microsoft.com/office/drawing/2014/main" id="{0C117103-5808-6367-C712-56D97123B54C}"/>
              </a:ext>
            </a:extLst>
          </p:cNvPr>
          <p:cNvPicPr>
            <a:picLocks noChangeAspect="1"/>
          </p:cNvPicPr>
          <p:nvPr/>
        </p:nvPicPr>
        <p:blipFill>
          <a:blip r:embed="rId4"/>
          <a:stretch>
            <a:fillRect/>
          </a:stretch>
        </p:blipFill>
        <p:spPr>
          <a:xfrm>
            <a:off x="6727607" y="2296665"/>
            <a:ext cx="3120834" cy="2915659"/>
          </a:xfrm>
          <a:prstGeom prst="rect">
            <a:avLst/>
          </a:prstGeom>
        </p:spPr>
      </p:pic>
    </p:spTree>
    <p:extLst>
      <p:ext uri="{BB962C8B-B14F-4D97-AF65-F5344CB8AC3E}">
        <p14:creationId xmlns:p14="http://schemas.microsoft.com/office/powerpoint/2010/main" val="157867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4E465-E1E1-3362-DC0C-62D7B8EECCD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D948790-148A-5890-1757-5873D139AD1C}"/>
              </a:ext>
            </a:extLst>
          </p:cNvPr>
          <p:cNvSpPr>
            <a:spLocks noGrp="1"/>
          </p:cNvSpPr>
          <p:nvPr>
            <p:ph type="body" sz="quarter" idx="12"/>
          </p:nvPr>
        </p:nvSpPr>
        <p:spPr/>
        <p:txBody>
          <a:bodyPr/>
          <a:lstStyle/>
          <a:p>
            <a:r>
              <a:rPr lang="en-CA">
                <a:cs typeface="Arial"/>
              </a:rPr>
              <a:t>Africa &amp; Midde East</a:t>
            </a:r>
          </a:p>
        </p:txBody>
      </p:sp>
      <p:sp>
        <p:nvSpPr>
          <p:cNvPr id="3" name="Footer Placeholder 2">
            <a:extLst>
              <a:ext uri="{FF2B5EF4-FFF2-40B4-BE49-F238E27FC236}">
                <a16:creationId xmlns:a16="http://schemas.microsoft.com/office/drawing/2014/main" id="{66A24263-648C-A0FC-343C-40887ED3BD58}"/>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6A3DBD2A-808C-35FE-9401-E536D9E0A6E1}"/>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9D85BAD8-A56F-F05F-CADA-522262F82443}"/>
              </a:ext>
            </a:extLst>
          </p:cNvPr>
          <p:cNvSpPr>
            <a:spLocks noGrp="1"/>
          </p:cNvSpPr>
          <p:nvPr>
            <p:ph type="title"/>
          </p:nvPr>
        </p:nvSpPr>
        <p:spPr/>
        <p:txBody>
          <a:bodyPr/>
          <a:lstStyle/>
          <a:p>
            <a:r>
              <a:rPr lang="en-US">
                <a:cs typeface="Arial"/>
              </a:rPr>
              <a:t>Proven &amp; Probable Mineral Resources (Gold)</a:t>
            </a:r>
            <a:endParaRPr lang="en-US"/>
          </a:p>
        </p:txBody>
      </p:sp>
      <p:pic>
        <p:nvPicPr>
          <p:cNvPr id="6" name="Picture 5">
            <a:extLst>
              <a:ext uri="{FF2B5EF4-FFF2-40B4-BE49-F238E27FC236}">
                <a16:creationId xmlns:a16="http://schemas.microsoft.com/office/drawing/2014/main" id="{49C7EFCE-87B5-08A7-C320-A909CA692BFB}"/>
              </a:ext>
            </a:extLst>
          </p:cNvPr>
          <p:cNvPicPr>
            <a:picLocks noChangeAspect="1"/>
          </p:cNvPicPr>
          <p:nvPr/>
        </p:nvPicPr>
        <p:blipFill>
          <a:blip r:embed="rId2"/>
          <a:stretch>
            <a:fillRect/>
          </a:stretch>
        </p:blipFill>
        <p:spPr>
          <a:xfrm>
            <a:off x="329882" y="1304435"/>
            <a:ext cx="9389719" cy="4968680"/>
          </a:xfrm>
          <a:prstGeom prst="rect">
            <a:avLst/>
          </a:prstGeom>
        </p:spPr>
      </p:pic>
    </p:spTree>
    <p:extLst>
      <p:ext uri="{BB962C8B-B14F-4D97-AF65-F5344CB8AC3E}">
        <p14:creationId xmlns:p14="http://schemas.microsoft.com/office/powerpoint/2010/main" val="41867930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5AEE0-7804-87AC-33CF-52AF4BF2D9E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9C61A92-4B40-B40E-9DC9-7BC1B3BE15ED}"/>
              </a:ext>
            </a:extLst>
          </p:cNvPr>
          <p:cNvSpPr>
            <a:spLocks noGrp="1"/>
          </p:cNvSpPr>
          <p:nvPr>
            <p:ph type="body" sz="quarter" idx="12"/>
          </p:nvPr>
        </p:nvSpPr>
        <p:spPr/>
        <p:txBody>
          <a:bodyPr/>
          <a:lstStyle/>
          <a:p>
            <a:r>
              <a:rPr lang="en-CA">
                <a:cs typeface="Arial"/>
              </a:rPr>
              <a:t>Latin America &amp; Asia Pacific</a:t>
            </a:r>
          </a:p>
        </p:txBody>
      </p:sp>
      <p:sp>
        <p:nvSpPr>
          <p:cNvPr id="3" name="Footer Placeholder 2">
            <a:extLst>
              <a:ext uri="{FF2B5EF4-FFF2-40B4-BE49-F238E27FC236}">
                <a16:creationId xmlns:a16="http://schemas.microsoft.com/office/drawing/2014/main" id="{7166DE71-C967-D322-AAC3-DFB02A35BEBD}"/>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BD295AA9-9AF1-3C3A-D153-50C0413304DE}"/>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8929F848-BCED-BFF6-26E0-8F37F80ADE34}"/>
              </a:ext>
            </a:extLst>
          </p:cNvPr>
          <p:cNvSpPr>
            <a:spLocks noGrp="1"/>
          </p:cNvSpPr>
          <p:nvPr>
            <p:ph type="title"/>
          </p:nvPr>
        </p:nvSpPr>
        <p:spPr/>
        <p:txBody>
          <a:bodyPr/>
          <a:lstStyle/>
          <a:p>
            <a:r>
              <a:rPr lang="en-US">
                <a:cs typeface="Arial"/>
              </a:rPr>
              <a:t>Proven &amp; Probable Mineral Resources (Gold)</a:t>
            </a:r>
            <a:endParaRPr lang="en-US"/>
          </a:p>
        </p:txBody>
      </p:sp>
      <p:pic>
        <p:nvPicPr>
          <p:cNvPr id="6" name="Picture 5">
            <a:extLst>
              <a:ext uri="{FF2B5EF4-FFF2-40B4-BE49-F238E27FC236}">
                <a16:creationId xmlns:a16="http://schemas.microsoft.com/office/drawing/2014/main" id="{11F4DF96-1704-829A-2D5B-D158B350F043}"/>
              </a:ext>
            </a:extLst>
          </p:cNvPr>
          <p:cNvPicPr>
            <a:picLocks noChangeAspect="1"/>
          </p:cNvPicPr>
          <p:nvPr/>
        </p:nvPicPr>
        <p:blipFill>
          <a:blip r:embed="rId2"/>
          <a:stretch>
            <a:fillRect/>
          </a:stretch>
        </p:blipFill>
        <p:spPr>
          <a:xfrm>
            <a:off x="338109" y="2485959"/>
            <a:ext cx="9394920" cy="1956127"/>
          </a:xfrm>
          <a:prstGeom prst="rect">
            <a:avLst/>
          </a:prstGeom>
        </p:spPr>
      </p:pic>
      <p:pic>
        <p:nvPicPr>
          <p:cNvPr id="8" name="Picture 7" descr="A close-up of a label&#10;&#10;AI-generated content may be incorrect.">
            <a:extLst>
              <a:ext uri="{FF2B5EF4-FFF2-40B4-BE49-F238E27FC236}">
                <a16:creationId xmlns:a16="http://schemas.microsoft.com/office/drawing/2014/main" id="{7138340A-C36F-1C5A-6ED1-34B1EA062BB6}"/>
              </a:ext>
            </a:extLst>
          </p:cNvPr>
          <p:cNvPicPr>
            <a:picLocks noChangeAspect="1"/>
          </p:cNvPicPr>
          <p:nvPr/>
        </p:nvPicPr>
        <p:blipFill>
          <a:blip r:embed="rId3"/>
          <a:stretch>
            <a:fillRect/>
          </a:stretch>
        </p:blipFill>
        <p:spPr>
          <a:xfrm>
            <a:off x="328582" y="1393887"/>
            <a:ext cx="9392319" cy="1098426"/>
          </a:xfrm>
          <a:prstGeom prst="rect">
            <a:avLst/>
          </a:prstGeom>
        </p:spPr>
      </p:pic>
    </p:spTree>
    <p:extLst>
      <p:ext uri="{BB962C8B-B14F-4D97-AF65-F5344CB8AC3E}">
        <p14:creationId xmlns:p14="http://schemas.microsoft.com/office/powerpoint/2010/main" val="573482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637BA-3791-40BB-B2E4-F09346D6F48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01DEE06-BDE3-0A31-B02D-65E567F5C8F0}"/>
              </a:ext>
            </a:extLst>
          </p:cNvPr>
          <p:cNvSpPr>
            <a:spLocks noGrp="1"/>
          </p:cNvSpPr>
          <p:nvPr>
            <p:ph type="body" sz="quarter" idx="12"/>
          </p:nvPr>
        </p:nvSpPr>
        <p:spPr/>
        <p:txBody>
          <a:bodyPr/>
          <a:lstStyle/>
          <a:p>
            <a:r>
              <a:rPr lang="en-CA">
                <a:cs typeface="Arial"/>
              </a:rPr>
              <a:t>North America</a:t>
            </a:r>
          </a:p>
        </p:txBody>
      </p:sp>
      <p:sp>
        <p:nvSpPr>
          <p:cNvPr id="3" name="Footer Placeholder 2">
            <a:extLst>
              <a:ext uri="{FF2B5EF4-FFF2-40B4-BE49-F238E27FC236}">
                <a16:creationId xmlns:a16="http://schemas.microsoft.com/office/drawing/2014/main" id="{854F9A7C-FB8C-8505-BAEE-097C2D2CA855}"/>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64F55F4B-3953-B2FF-44FA-F72C3E0E64D8}"/>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AE6E48C0-77AD-D851-9801-450234CDC10A}"/>
              </a:ext>
            </a:extLst>
          </p:cNvPr>
          <p:cNvSpPr>
            <a:spLocks noGrp="1"/>
          </p:cNvSpPr>
          <p:nvPr>
            <p:ph type="title"/>
          </p:nvPr>
        </p:nvSpPr>
        <p:spPr/>
        <p:txBody>
          <a:bodyPr/>
          <a:lstStyle/>
          <a:p>
            <a:r>
              <a:rPr lang="en-US">
                <a:cs typeface="Arial"/>
              </a:rPr>
              <a:t>Proven &amp; Probable Mineral Resources (Gold)</a:t>
            </a:r>
            <a:endParaRPr lang="en-US"/>
          </a:p>
        </p:txBody>
      </p:sp>
      <p:pic>
        <p:nvPicPr>
          <p:cNvPr id="8" name="Picture 7" descr="A close-up of a label&#10;&#10;AI-generated content may be incorrect.">
            <a:extLst>
              <a:ext uri="{FF2B5EF4-FFF2-40B4-BE49-F238E27FC236}">
                <a16:creationId xmlns:a16="http://schemas.microsoft.com/office/drawing/2014/main" id="{2E30103C-345F-ABEB-EEC0-173C7860B4A4}"/>
              </a:ext>
            </a:extLst>
          </p:cNvPr>
          <p:cNvPicPr>
            <a:picLocks noChangeAspect="1"/>
          </p:cNvPicPr>
          <p:nvPr/>
        </p:nvPicPr>
        <p:blipFill>
          <a:blip r:embed="rId2"/>
          <a:srcRect l="34" r="92" b="4301"/>
          <a:stretch>
            <a:fillRect/>
          </a:stretch>
        </p:blipFill>
        <p:spPr>
          <a:xfrm>
            <a:off x="331741" y="1393887"/>
            <a:ext cx="9380504" cy="1051183"/>
          </a:xfrm>
          <a:prstGeom prst="rect">
            <a:avLst/>
          </a:prstGeom>
        </p:spPr>
      </p:pic>
      <p:pic>
        <p:nvPicPr>
          <p:cNvPr id="9" name="Picture 8" descr="A table of numbers with a white background&#10;&#10;AI-generated content may be incorrect.">
            <a:extLst>
              <a:ext uri="{FF2B5EF4-FFF2-40B4-BE49-F238E27FC236}">
                <a16:creationId xmlns:a16="http://schemas.microsoft.com/office/drawing/2014/main" id="{21EF9DD6-2027-84F7-36BC-46BDA7826F52}"/>
              </a:ext>
            </a:extLst>
          </p:cNvPr>
          <p:cNvPicPr>
            <a:picLocks noChangeAspect="1"/>
          </p:cNvPicPr>
          <p:nvPr/>
        </p:nvPicPr>
        <p:blipFill>
          <a:blip r:embed="rId3"/>
          <a:srcRect l="35" r="-115" b="-707"/>
          <a:stretch>
            <a:fillRect/>
          </a:stretch>
        </p:blipFill>
        <p:spPr>
          <a:xfrm>
            <a:off x="331741" y="2453759"/>
            <a:ext cx="9400869" cy="3359595"/>
          </a:xfrm>
          <a:prstGeom prst="rect">
            <a:avLst/>
          </a:prstGeom>
        </p:spPr>
      </p:pic>
    </p:spTree>
    <p:extLst>
      <p:ext uri="{BB962C8B-B14F-4D97-AF65-F5344CB8AC3E}">
        <p14:creationId xmlns:p14="http://schemas.microsoft.com/office/powerpoint/2010/main" val="16598525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D48CB-298E-D5B8-1CC0-8B5E3290155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C6318B0-750F-CE0A-074B-E98F155AE833}"/>
              </a:ext>
            </a:extLst>
          </p:cNvPr>
          <p:cNvSpPr>
            <a:spLocks noGrp="1"/>
          </p:cNvSpPr>
          <p:nvPr>
            <p:ph type="body" sz="quarter" idx="12"/>
          </p:nvPr>
        </p:nvSpPr>
        <p:spPr/>
        <p:txBody>
          <a:bodyPr/>
          <a:lstStyle/>
          <a:p>
            <a:endParaRPr lang="en-CA">
              <a:cs typeface="Arial"/>
            </a:endParaRPr>
          </a:p>
        </p:txBody>
      </p:sp>
      <p:sp>
        <p:nvSpPr>
          <p:cNvPr id="3" name="Footer Placeholder 2">
            <a:extLst>
              <a:ext uri="{FF2B5EF4-FFF2-40B4-BE49-F238E27FC236}">
                <a16:creationId xmlns:a16="http://schemas.microsoft.com/office/drawing/2014/main" id="{CBCEE5AD-8CC4-325B-10E6-4B390F0BAFF4}"/>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0FFE4A8E-E8C6-27F8-0D7F-65C7F3B9FC91}"/>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AB3574FE-7DF3-AAE1-6FBF-BFF75A87625F}"/>
              </a:ext>
            </a:extLst>
          </p:cNvPr>
          <p:cNvSpPr>
            <a:spLocks noGrp="1"/>
          </p:cNvSpPr>
          <p:nvPr>
            <p:ph type="title"/>
          </p:nvPr>
        </p:nvSpPr>
        <p:spPr/>
        <p:txBody>
          <a:bodyPr/>
          <a:lstStyle/>
          <a:p>
            <a:r>
              <a:rPr lang="en-US">
                <a:cs typeface="Arial"/>
              </a:rPr>
              <a:t>Proven &amp; Probable Mineral Resources (Copper)</a:t>
            </a:r>
            <a:endParaRPr lang="en-US"/>
          </a:p>
        </p:txBody>
      </p:sp>
      <p:pic>
        <p:nvPicPr>
          <p:cNvPr id="6" name="Picture 5">
            <a:extLst>
              <a:ext uri="{FF2B5EF4-FFF2-40B4-BE49-F238E27FC236}">
                <a16:creationId xmlns:a16="http://schemas.microsoft.com/office/drawing/2014/main" id="{F722822F-57B5-6FDC-A7BF-099080216B6E}"/>
              </a:ext>
            </a:extLst>
          </p:cNvPr>
          <p:cNvPicPr>
            <a:picLocks noChangeAspect="1"/>
          </p:cNvPicPr>
          <p:nvPr/>
        </p:nvPicPr>
        <p:blipFill>
          <a:blip r:embed="rId2"/>
          <a:stretch>
            <a:fillRect/>
          </a:stretch>
        </p:blipFill>
        <p:spPr>
          <a:xfrm>
            <a:off x="325120" y="1362460"/>
            <a:ext cx="9399246" cy="5058305"/>
          </a:xfrm>
          <a:prstGeom prst="rect">
            <a:avLst/>
          </a:prstGeom>
        </p:spPr>
      </p:pic>
    </p:spTree>
    <p:extLst>
      <p:ext uri="{BB962C8B-B14F-4D97-AF65-F5344CB8AC3E}">
        <p14:creationId xmlns:p14="http://schemas.microsoft.com/office/powerpoint/2010/main" val="2929135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C3B84-8161-8078-E9FE-B267B367B93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DF6454F-67EC-936F-67FE-88FBE740C01D}"/>
              </a:ext>
            </a:extLst>
          </p:cNvPr>
          <p:cNvSpPr>
            <a:spLocks noGrp="1"/>
          </p:cNvSpPr>
          <p:nvPr>
            <p:ph type="body" sz="quarter" idx="12"/>
          </p:nvPr>
        </p:nvSpPr>
        <p:spPr/>
        <p:txBody>
          <a:bodyPr/>
          <a:lstStyle/>
          <a:p>
            <a:endParaRPr lang="en-CA">
              <a:cs typeface="Arial"/>
            </a:endParaRPr>
          </a:p>
        </p:txBody>
      </p:sp>
      <p:sp>
        <p:nvSpPr>
          <p:cNvPr id="3" name="Footer Placeholder 2">
            <a:extLst>
              <a:ext uri="{FF2B5EF4-FFF2-40B4-BE49-F238E27FC236}">
                <a16:creationId xmlns:a16="http://schemas.microsoft.com/office/drawing/2014/main" id="{0AAA12FE-8061-4084-60BB-335883B3CDE2}"/>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79231A0A-661A-CC64-4E2B-9C5D2EA3ADEA}"/>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CEA14440-4465-FA10-9B5F-D23FD26C7A50}"/>
              </a:ext>
            </a:extLst>
          </p:cNvPr>
          <p:cNvSpPr>
            <a:spLocks noGrp="1"/>
          </p:cNvSpPr>
          <p:nvPr>
            <p:ph type="title"/>
          </p:nvPr>
        </p:nvSpPr>
        <p:spPr/>
        <p:txBody>
          <a:bodyPr/>
          <a:lstStyle/>
          <a:p>
            <a:r>
              <a:rPr lang="en-US">
                <a:cs typeface="Arial"/>
              </a:rPr>
              <a:t>Proven &amp; Probable Mineral Resources (Silver)</a:t>
            </a:r>
            <a:endParaRPr lang="en-US"/>
          </a:p>
        </p:txBody>
      </p:sp>
      <p:pic>
        <p:nvPicPr>
          <p:cNvPr id="6" name="Picture 5" descr="A table with numbers and text&#10;&#10;AI-generated content may be incorrect.">
            <a:extLst>
              <a:ext uri="{FF2B5EF4-FFF2-40B4-BE49-F238E27FC236}">
                <a16:creationId xmlns:a16="http://schemas.microsoft.com/office/drawing/2014/main" id="{730DC02B-54DE-EEA5-2FFE-524921E2256C}"/>
              </a:ext>
            </a:extLst>
          </p:cNvPr>
          <p:cNvPicPr>
            <a:picLocks noChangeAspect="1"/>
          </p:cNvPicPr>
          <p:nvPr/>
        </p:nvPicPr>
        <p:blipFill>
          <a:blip r:embed="rId2"/>
          <a:stretch>
            <a:fillRect/>
          </a:stretch>
        </p:blipFill>
        <p:spPr>
          <a:xfrm>
            <a:off x="330736" y="1368396"/>
            <a:ext cx="9398313" cy="4199485"/>
          </a:xfrm>
          <a:prstGeom prst="rect">
            <a:avLst/>
          </a:prstGeom>
        </p:spPr>
      </p:pic>
    </p:spTree>
    <p:extLst>
      <p:ext uri="{BB962C8B-B14F-4D97-AF65-F5344CB8AC3E}">
        <p14:creationId xmlns:p14="http://schemas.microsoft.com/office/powerpoint/2010/main" val="31377836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BF909-46B3-D9D2-3D74-F19247741FE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08FFBE1-85D5-5114-856A-671A9E565879}"/>
              </a:ext>
            </a:extLst>
          </p:cNvPr>
          <p:cNvSpPr>
            <a:spLocks noGrp="1"/>
          </p:cNvSpPr>
          <p:nvPr>
            <p:ph type="body" sz="quarter" idx="12"/>
          </p:nvPr>
        </p:nvSpPr>
        <p:spPr/>
        <p:txBody>
          <a:bodyPr/>
          <a:lstStyle/>
          <a:p>
            <a:r>
              <a:rPr lang="en-CA">
                <a:cs typeface="Arial"/>
              </a:rPr>
              <a:t>Africa &amp; Middle East</a:t>
            </a:r>
          </a:p>
        </p:txBody>
      </p:sp>
      <p:sp>
        <p:nvSpPr>
          <p:cNvPr id="3" name="Footer Placeholder 2">
            <a:extLst>
              <a:ext uri="{FF2B5EF4-FFF2-40B4-BE49-F238E27FC236}">
                <a16:creationId xmlns:a16="http://schemas.microsoft.com/office/drawing/2014/main" id="{5D6D2411-0064-8CB5-C97A-AD72EA3569BB}"/>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AA8E7CC6-1C84-DA05-51DF-DE94B5228F64}"/>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A805F0A6-442D-2FE2-6AB4-4D540B024F99}"/>
              </a:ext>
            </a:extLst>
          </p:cNvPr>
          <p:cNvSpPr>
            <a:spLocks noGrp="1"/>
          </p:cNvSpPr>
          <p:nvPr>
            <p:ph type="title"/>
          </p:nvPr>
        </p:nvSpPr>
        <p:spPr/>
        <p:txBody>
          <a:bodyPr/>
          <a:lstStyle/>
          <a:p>
            <a:r>
              <a:rPr lang="en-US">
                <a:cs typeface="Arial"/>
              </a:rPr>
              <a:t>Mineral Reserves (Gold)</a:t>
            </a:r>
            <a:endParaRPr lang="en-US"/>
          </a:p>
        </p:txBody>
      </p:sp>
      <p:pic>
        <p:nvPicPr>
          <p:cNvPr id="7" name="Picture 6" descr="A table with numbers and numbers&#10;&#10;AI-generated content may be incorrect.">
            <a:extLst>
              <a:ext uri="{FF2B5EF4-FFF2-40B4-BE49-F238E27FC236}">
                <a16:creationId xmlns:a16="http://schemas.microsoft.com/office/drawing/2014/main" id="{68A1AFB1-0A4D-ADA7-F07E-8DADAC447933}"/>
              </a:ext>
            </a:extLst>
          </p:cNvPr>
          <p:cNvPicPr>
            <a:picLocks noChangeAspect="1"/>
          </p:cNvPicPr>
          <p:nvPr/>
        </p:nvPicPr>
        <p:blipFill>
          <a:blip r:embed="rId2"/>
          <a:stretch>
            <a:fillRect/>
          </a:stretch>
        </p:blipFill>
        <p:spPr>
          <a:xfrm>
            <a:off x="331183" y="1169334"/>
            <a:ext cx="9397944" cy="4924955"/>
          </a:xfrm>
          <a:prstGeom prst="rect">
            <a:avLst/>
          </a:prstGeom>
        </p:spPr>
      </p:pic>
    </p:spTree>
    <p:extLst>
      <p:ext uri="{BB962C8B-B14F-4D97-AF65-F5344CB8AC3E}">
        <p14:creationId xmlns:p14="http://schemas.microsoft.com/office/powerpoint/2010/main" val="2379861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CE5C7-8D24-5F0A-5908-0FFC6238990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2001AF2-8069-F998-3A91-E473AA923F1A}"/>
              </a:ext>
            </a:extLst>
          </p:cNvPr>
          <p:cNvSpPr>
            <a:spLocks noGrp="1"/>
          </p:cNvSpPr>
          <p:nvPr>
            <p:ph type="body" sz="quarter" idx="12"/>
          </p:nvPr>
        </p:nvSpPr>
        <p:spPr/>
        <p:txBody>
          <a:bodyPr/>
          <a:lstStyle/>
          <a:p>
            <a:r>
              <a:rPr lang="en-CA">
                <a:cs typeface="Arial"/>
              </a:rPr>
              <a:t>Latin America &amp; Asia Pacific</a:t>
            </a:r>
          </a:p>
        </p:txBody>
      </p:sp>
      <p:sp>
        <p:nvSpPr>
          <p:cNvPr id="3" name="Footer Placeholder 2">
            <a:extLst>
              <a:ext uri="{FF2B5EF4-FFF2-40B4-BE49-F238E27FC236}">
                <a16:creationId xmlns:a16="http://schemas.microsoft.com/office/drawing/2014/main" id="{544DEDD1-5EFC-1853-BB7E-E18A9C569FA0}"/>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303C525F-ABC5-8AFE-A933-D4A5B217B196}"/>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1AE00AD3-D9CD-AC3D-F416-0F8E83D12B04}"/>
              </a:ext>
            </a:extLst>
          </p:cNvPr>
          <p:cNvSpPr>
            <a:spLocks noGrp="1"/>
          </p:cNvSpPr>
          <p:nvPr>
            <p:ph type="title"/>
          </p:nvPr>
        </p:nvSpPr>
        <p:spPr/>
        <p:txBody>
          <a:bodyPr/>
          <a:lstStyle/>
          <a:p>
            <a:r>
              <a:rPr lang="en-US">
                <a:cs typeface="Arial"/>
              </a:rPr>
              <a:t>Mineral Reserves (Gold)</a:t>
            </a:r>
            <a:endParaRPr lang="en-US"/>
          </a:p>
        </p:txBody>
      </p:sp>
      <p:pic>
        <p:nvPicPr>
          <p:cNvPr id="7" name="Picture 6" descr="A brown rectangular sign with white text&#10;&#10;AI-generated content may be incorrect.">
            <a:extLst>
              <a:ext uri="{FF2B5EF4-FFF2-40B4-BE49-F238E27FC236}">
                <a16:creationId xmlns:a16="http://schemas.microsoft.com/office/drawing/2014/main" id="{761A88A8-3C81-1E39-1AFD-3DFAAC3B6B17}"/>
              </a:ext>
            </a:extLst>
          </p:cNvPr>
          <p:cNvPicPr>
            <a:picLocks noChangeAspect="1"/>
          </p:cNvPicPr>
          <p:nvPr/>
        </p:nvPicPr>
        <p:blipFill>
          <a:blip r:embed="rId2"/>
          <a:stretch>
            <a:fillRect/>
          </a:stretch>
        </p:blipFill>
        <p:spPr>
          <a:xfrm>
            <a:off x="329882" y="1415099"/>
            <a:ext cx="9389719" cy="1001876"/>
          </a:xfrm>
          <a:prstGeom prst="rect">
            <a:avLst/>
          </a:prstGeom>
        </p:spPr>
      </p:pic>
      <p:pic>
        <p:nvPicPr>
          <p:cNvPr id="8" name="Picture 7" descr="A screenshot of a graph&#10;&#10;AI-generated content may be incorrect.">
            <a:extLst>
              <a:ext uri="{FF2B5EF4-FFF2-40B4-BE49-F238E27FC236}">
                <a16:creationId xmlns:a16="http://schemas.microsoft.com/office/drawing/2014/main" id="{9E002D43-FC40-3866-E840-A7CE41D1F65B}"/>
              </a:ext>
            </a:extLst>
          </p:cNvPr>
          <p:cNvPicPr>
            <a:picLocks noChangeAspect="1"/>
          </p:cNvPicPr>
          <p:nvPr/>
        </p:nvPicPr>
        <p:blipFill>
          <a:blip r:embed="rId3"/>
          <a:stretch>
            <a:fillRect/>
          </a:stretch>
        </p:blipFill>
        <p:spPr>
          <a:xfrm>
            <a:off x="332045" y="2407159"/>
            <a:ext cx="9396220" cy="2102902"/>
          </a:xfrm>
          <a:prstGeom prst="rect">
            <a:avLst/>
          </a:prstGeom>
        </p:spPr>
      </p:pic>
    </p:spTree>
    <p:extLst>
      <p:ext uri="{BB962C8B-B14F-4D97-AF65-F5344CB8AC3E}">
        <p14:creationId xmlns:p14="http://schemas.microsoft.com/office/powerpoint/2010/main" val="4206707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1644D-8F86-E527-CA47-AE4AAD0A304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898112A-7A6C-F4E9-78C3-D6EB2DCF0E31}"/>
              </a:ext>
            </a:extLst>
          </p:cNvPr>
          <p:cNvSpPr>
            <a:spLocks noGrp="1"/>
          </p:cNvSpPr>
          <p:nvPr>
            <p:ph type="body" sz="quarter" idx="12"/>
          </p:nvPr>
        </p:nvSpPr>
        <p:spPr/>
        <p:txBody>
          <a:bodyPr/>
          <a:lstStyle/>
          <a:p>
            <a:r>
              <a:rPr lang="en-CA">
                <a:cs typeface="Arial"/>
              </a:rPr>
              <a:t>North America</a:t>
            </a:r>
          </a:p>
        </p:txBody>
      </p:sp>
      <p:sp>
        <p:nvSpPr>
          <p:cNvPr id="3" name="Footer Placeholder 2">
            <a:extLst>
              <a:ext uri="{FF2B5EF4-FFF2-40B4-BE49-F238E27FC236}">
                <a16:creationId xmlns:a16="http://schemas.microsoft.com/office/drawing/2014/main" id="{FE3B8A05-DAA8-69C7-DFAD-F8334B51836E}"/>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E97D39C3-AD6B-E1DE-0D46-24D8BB0B4973}"/>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55518C54-8D7A-713C-8375-0699F09C9639}"/>
              </a:ext>
            </a:extLst>
          </p:cNvPr>
          <p:cNvSpPr>
            <a:spLocks noGrp="1"/>
          </p:cNvSpPr>
          <p:nvPr>
            <p:ph type="title"/>
          </p:nvPr>
        </p:nvSpPr>
        <p:spPr/>
        <p:txBody>
          <a:bodyPr/>
          <a:lstStyle/>
          <a:p>
            <a:r>
              <a:rPr lang="en-US">
                <a:cs typeface="Arial"/>
              </a:rPr>
              <a:t>Mineral Reserves (Gold)</a:t>
            </a:r>
            <a:endParaRPr lang="en-US"/>
          </a:p>
        </p:txBody>
      </p:sp>
      <p:pic>
        <p:nvPicPr>
          <p:cNvPr id="8" name="Picture 7" descr="A brown rectangular sign with white text&#10;&#10;AI-generated content may be incorrect.">
            <a:extLst>
              <a:ext uri="{FF2B5EF4-FFF2-40B4-BE49-F238E27FC236}">
                <a16:creationId xmlns:a16="http://schemas.microsoft.com/office/drawing/2014/main" id="{32800D02-79AC-314C-C5C8-4CD9B5366731}"/>
              </a:ext>
            </a:extLst>
          </p:cNvPr>
          <p:cNvPicPr>
            <a:picLocks noChangeAspect="1"/>
          </p:cNvPicPr>
          <p:nvPr/>
        </p:nvPicPr>
        <p:blipFill>
          <a:blip r:embed="rId2"/>
          <a:stretch>
            <a:fillRect/>
          </a:stretch>
        </p:blipFill>
        <p:spPr>
          <a:xfrm>
            <a:off x="329882" y="1415099"/>
            <a:ext cx="9389719" cy="1001876"/>
          </a:xfrm>
          <a:prstGeom prst="rect">
            <a:avLst/>
          </a:prstGeom>
        </p:spPr>
      </p:pic>
      <p:pic>
        <p:nvPicPr>
          <p:cNvPr id="9" name="Picture 8" descr="A table of numbers with numbers&#10;&#10;AI-generated content may be incorrect.">
            <a:extLst>
              <a:ext uri="{FF2B5EF4-FFF2-40B4-BE49-F238E27FC236}">
                <a16:creationId xmlns:a16="http://schemas.microsoft.com/office/drawing/2014/main" id="{0B903525-3166-4412-EAF8-D709A9BC9711}"/>
              </a:ext>
            </a:extLst>
          </p:cNvPr>
          <p:cNvPicPr>
            <a:picLocks noChangeAspect="1"/>
          </p:cNvPicPr>
          <p:nvPr/>
        </p:nvPicPr>
        <p:blipFill>
          <a:blip r:embed="rId3"/>
          <a:stretch>
            <a:fillRect/>
          </a:stretch>
        </p:blipFill>
        <p:spPr>
          <a:xfrm>
            <a:off x="328485" y="2418398"/>
            <a:ext cx="9391038" cy="3241790"/>
          </a:xfrm>
          <a:prstGeom prst="rect">
            <a:avLst/>
          </a:prstGeom>
        </p:spPr>
      </p:pic>
    </p:spTree>
    <p:extLst>
      <p:ext uri="{BB962C8B-B14F-4D97-AF65-F5344CB8AC3E}">
        <p14:creationId xmlns:p14="http://schemas.microsoft.com/office/powerpoint/2010/main" val="732820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57B59D2-9D09-E278-F3D0-CB0741992F86}"/>
              </a:ext>
            </a:extLst>
          </p:cNvPr>
          <p:cNvSpPr>
            <a:spLocks noGrp="1"/>
          </p:cNvSpPr>
          <p:nvPr>
            <p:ph type="ftr" sz="quarter" idx="13"/>
          </p:nvPr>
        </p:nvSpPr>
        <p:spPr/>
        <p:txBody>
          <a:bodyPr/>
          <a:lstStyle/>
          <a:p>
            <a:r>
              <a:rPr lang="en-CA"/>
              <a:t>Source(s): Government of Canada</a:t>
            </a:r>
          </a:p>
        </p:txBody>
      </p:sp>
      <p:sp>
        <p:nvSpPr>
          <p:cNvPr id="5" name="Title 4">
            <a:extLst>
              <a:ext uri="{FF2B5EF4-FFF2-40B4-BE49-F238E27FC236}">
                <a16:creationId xmlns:a16="http://schemas.microsoft.com/office/drawing/2014/main" id="{B4F702ED-CF1E-6492-1FC8-3D8FAC3496DE}"/>
              </a:ext>
            </a:extLst>
          </p:cNvPr>
          <p:cNvSpPr>
            <a:spLocks noGrp="1"/>
          </p:cNvSpPr>
          <p:nvPr>
            <p:ph type="title"/>
          </p:nvPr>
        </p:nvSpPr>
        <p:spPr/>
        <p:txBody>
          <a:bodyPr/>
          <a:lstStyle/>
          <a:p>
            <a:r>
              <a:rPr lang="en-CA"/>
              <a:t>NI 43-101</a:t>
            </a:r>
          </a:p>
        </p:txBody>
      </p:sp>
      <p:sp>
        <p:nvSpPr>
          <p:cNvPr id="2" name="Content Placeholder 8">
            <a:extLst>
              <a:ext uri="{FF2B5EF4-FFF2-40B4-BE49-F238E27FC236}">
                <a16:creationId xmlns:a16="http://schemas.microsoft.com/office/drawing/2014/main" id="{A9258D52-5761-1661-7F7A-080C2F5D5D87}"/>
              </a:ext>
            </a:extLst>
          </p:cNvPr>
          <p:cNvSpPr txBox="1">
            <a:spLocks/>
          </p:cNvSpPr>
          <p:nvPr/>
        </p:nvSpPr>
        <p:spPr>
          <a:xfrm>
            <a:off x="331217" y="1053646"/>
            <a:ext cx="9400032" cy="534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75" indent="-231775" algn="l" defTabSz="892175" eaLnBrk="1" hangingPunct="1">
              <a:spcBef>
                <a:spcPts val="900"/>
              </a:spcBef>
              <a:buClr>
                <a:schemeClr val="accent2">
                  <a:lumMod val="50000"/>
                </a:schemeClr>
              </a:buClr>
              <a:buSzPct val="70000"/>
              <a:buFont typeface="Wingdings" pitchFamily="2" charset="2"/>
              <a:buChar char="l"/>
              <a:defRPr lang="en-CA" sz="1600">
                <a:latin typeface="+mn-lt"/>
                <a:ea typeface="+mn-ea"/>
                <a:cs typeface="Goldman Sans" panose="020B0603020203020204" pitchFamily="34" charset="0"/>
              </a:defRPr>
            </a:lvl1pPr>
            <a:lvl2pPr indent="-228600" algn="l" defTabSz="892175" eaLnBrk="1" hangingPunct="1">
              <a:spcBef>
                <a:spcPts val="300"/>
              </a:spcBef>
              <a:buClr>
                <a:schemeClr val="accent1"/>
              </a:buClr>
              <a:buSzPct val="70000"/>
              <a:buFont typeface="Wingdings" pitchFamily="2" charset="2"/>
              <a:buChar char="n"/>
              <a:defRPr lang="en-CA">
                <a:latin typeface="+mn-lt"/>
                <a:ea typeface="+mn-ea"/>
                <a:cs typeface="Goldman Sans" panose="020B0603020203020204" pitchFamily="34" charset="0"/>
              </a:defRPr>
            </a:lvl2pPr>
            <a:lvl3pPr marL="682625" indent="-228600" algn="l" defTabSz="892175" eaLnBrk="1" hangingPunct="1">
              <a:spcBef>
                <a:spcPts val="300"/>
              </a:spcBef>
              <a:buClr>
                <a:schemeClr val="accent1"/>
              </a:buClr>
              <a:buFont typeface="Arial" charset="0"/>
              <a:buChar char="–"/>
              <a:defRPr lang="en-CA">
                <a:latin typeface="+mn-lt"/>
                <a:ea typeface="+mn-ea"/>
                <a:cs typeface="Goldman Sans" panose="020B0603020203020204" pitchFamily="34" charset="0"/>
              </a:defRPr>
            </a:lvl3pPr>
            <a:lvl4pPr marL="914400" indent="-228600" algn="l" defTabSz="892175" eaLnBrk="1" hangingPunct="1">
              <a:spcBef>
                <a:spcPts val="300"/>
              </a:spcBef>
              <a:buClr>
                <a:schemeClr val="accent1"/>
              </a:buClr>
              <a:buFont typeface="Wingdings" pitchFamily="2" charset="2"/>
              <a:buChar char="w"/>
              <a:defRPr lang="en-CA">
                <a:latin typeface="+mn-lt"/>
                <a:ea typeface="+mn-ea"/>
                <a:cs typeface="Goldman Sans" panose="020B0603020203020204" pitchFamily="34" charset="0"/>
              </a:defRPr>
            </a:lvl4pPr>
            <a:lvl5pPr marL="1146175" indent="-228600" algn="l" defTabSz="892175" eaLnBrk="1" hangingPunct="1">
              <a:spcBef>
                <a:spcPts val="300"/>
              </a:spcBef>
              <a:buClr>
                <a:schemeClr val="accent1"/>
              </a:buClr>
              <a:buFont typeface="Arial" charset="0"/>
              <a:buChar char="&gt;"/>
              <a:defRPr lang="en-CA">
                <a:latin typeface="+mn-lt"/>
                <a:ea typeface="+mn-ea"/>
                <a:cs typeface="Goldman Sans" panose="020B0603020203020204" pitchFamily="34" charset="0"/>
              </a:defRPr>
            </a:lvl5pPr>
            <a:lvl6pPr marL="1603375" indent="-242888" defTabSz="892175" fontAlgn="base">
              <a:spcBef>
                <a:spcPct val="25000"/>
              </a:spcBef>
              <a:spcAft>
                <a:spcPct val="0"/>
              </a:spcAft>
              <a:buClr>
                <a:srgbClr val="83AED1"/>
              </a:buClr>
              <a:buFont typeface="Arial" charset="0"/>
              <a:buChar char="&gt;"/>
              <a:defRPr>
                <a:latin typeface="+mn-lt"/>
                <a:ea typeface="+mn-ea"/>
              </a:defRPr>
            </a:lvl6pPr>
            <a:lvl7pPr marL="2060575" indent="-242888" defTabSz="892175" fontAlgn="base">
              <a:spcBef>
                <a:spcPct val="25000"/>
              </a:spcBef>
              <a:spcAft>
                <a:spcPct val="0"/>
              </a:spcAft>
              <a:buClr>
                <a:srgbClr val="83AED1"/>
              </a:buClr>
              <a:buFont typeface="Arial" charset="0"/>
              <a:buChar char="&gt;"/>
              <a:defRPr>
                <a:latin typeface="+mn-lt"/>
                <a:ea typeface="+mn-ea"/>
              </a:defRPr>
            </a:lvl7pPr>
            <a:lvl8pPr marL="2517775" indent="-242888" defTabSz="892175" fontAlgn="base">
              <a:spcBef>
                <a:spcPct val="25000"/>
              </a:spcBef>
              <a:spcAft>
                <a:spcPct val="0"/>
              </a:spcAft>
              <a:buClr>
                <a:srgbClr val="83AED1"/>
              </a:buClr>
              <a:buFont typeface="Arial" charset="0"/>
              <a:buChar char="&gt;"/>
              <a:defRPr>
                <a:latin typeface="+mn-lt"/>
                <a:ea typeface="+mn-ea"/>
              </a:defRPr>
            </a:lvl8pPr>
            <a:lvl9pPr marL="2974975" indent="-242888" defTabSz="892175" fontAlgn="base">
              <a:spcBef>
                <a:spcPct val="25000"/>
              </a:spcBef>
              <a:spcAft>
                <a:spcPct val="0"/>
              </a:spcAft>
              <a:buClr>
                <a:srgbClr val="83AED1"/>
              </a:buClr>
              <a:buFont typeface="Arial" charset="0"/>
              <a:buChar char="&gt;"/>
              <a:defRPr>
                <a:latin typeface="+mn-lt"/>
                <a:ea typeface="+mn-ea"/>
              </a:defRPr>
            </a:lvl9pPr>
          </a:lstStyle>
          <a:p>
            <a:pPr marL="0" indent="0">
              <a:buNone/>
            </a:pPr>
            <a:r>
              <a:rPr lang="en-CA" b="1"/>
              <a:t>National Instrument (NI) 43-101</a:t>
            </a:r>
          </a:p>
          <a:p>
            <a:r>
              <a:rPr lang="en-CA"/>
              <a:t>Ensures accuracy, transparency, and consistency of reporting standards for resources and reserves for Canadian stock exchanges </a:t>
            </a:r>
          </a:p>
          <a:p>
            <a:endParaRPr lang="en-CA"/>
          </a:p>
          <a:p>
            <a:r>
              <a:rPr lang="en-CA"/>
              <a:t>Requires reports to be prepared under the supervision of qualified personal who company with the standards and are accountable for the accuracy of the information</a:t>
            </a:r>
          </a:p>
          <a:p>
            <a:endParaRPr lang="en-CA"/>
          </a:p>
          <a:p>
            <a:r>
              <a:rPr lang="en-CA"/>
              <a:t>Outlines details on property description, sampling methods, data verification, resource and reserve estimates, and other aspects used for decision-making</a:t>
            </a:r>
          </a:p>
          <a:p>
            <a:endParaRPr lang="en-CA"/>
          </a:p>
          <a:p>
            <a:r>
              <a:rPr lang="en-CA"/>
              <a:t>NI 43-101 reports have gained global recognition and are used a benchmark for reporting standards beyond Canadian jurisdiction</a:t>
            </a:r>
          </a:p>
        </p:txBody>
      </p:sp>
      <p:grpSp>
        <p:nvGrpSpPr>
          <p:cNvPr id="11" name="Group 10">
            <a:extLst>
              <a:ext uri="{FF2B5EF4-FFF2-40B4-BE49-F238E27FC236}">
                <a16:creationId xmlns:a16="http://schemas.microsoft.com/office/drawing/2014/main" id="{BB0743DC-538A-C4A4-2DD1-935CA99096AF}"/>
              </a:ext>
            </a:extLst>
          </p:cNvPr>
          <p:cNvGrpSpPr/>
          <p:nvPr/>
        </p:nvGrpSpPr>
        <p:grpSpPr>
          <a:xfrm>
            <a:off x="497135" y="5675804"/>
            <a:ext cx="9064131" cy="914400"/>
            <a:chOff x="498772" y="5188688"/>
            <a:chExt cx="9064131" cy="914400"/>
          </a:xfrm>
        </p:grpSpPr>
        <p:pic>
          <p:nvPicPr>
            <p:cNvPr id="10244" name="Picture 4" descr="Canadian Institute of Mining Metallurgy and Petroleum (CIM) - Membership -  CIM MES">
              <a:extLst>
                <a:ext uri="{FF2B5EF4-FFF2-40B4-BE49-F238E27FC236}">
                  <a16:creationId xmlns:a16="http://schemas.microsoft.com/office/drawing/2014/main" id="{93BD6322-E72B-9060-8A13-ED6F66ED217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8049" y="5236534"/>
              <a:ext cx="3394854" cy="818708"/>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omepage - Canadian Securities Administrators">
              <a:extLst>
                <a:ext uri="{FF2B5EF4-FFF2-40B4-BE49-F238E27FC236}">
                  <a16:creationId xmlns:a16="http://schemas.microsoft.com/office/drawing/2014/main" id="{053B1B87-F340-F681-2136-63B360161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4229" y="5188688"/>
              <a:ext cx="2919845"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ome | BCSC">
              <a:extLst>
                <a:ext uri="{FF2B5EF4-FFF2-40B4-BE49-F238E27FC236}">
                  <a16:creationId xmlns:a16="http://schemas.microsoft.com/office/drawing/2014/main" id="{44AC7684-6091-DBDE-BDD2-F18924C55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772" y="5330666"/>
              <a:ext cx="2101482" cy="6304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606125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A6E3F-89FD-9A9F-B828-A28F501681B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09AD399-E87D-A977-3729-F875FF757462}"/>
              </a:ext>
            </a:extLst>
          </p:cNvPr>
          <p:cNvSpPr>
            <a:spLocks noGrp="1"/>
          </p:cNvSpPr>
          <p:nvPr>
            <p:ph type="body" sz="quarter" idx="12"/>
          </p:nvPr>
        </p:nvSpPr>
        <p:spPr/>
        <p:txBody>
          <a:bodyPr/>
          <a:lstStyle/>
          <a:p>
            <a:endParaRPr lang="en-CA">
              <a:cs typeface="Arial"/>
            </a:endParaRPr>
          </a:p>
        </p:txBody>
      </p:sp>
      <p:sp>
        <p:nvSpPr>
          <p:cNvPr id="3" name="Footer Placeholder 2">
            <a:extLst>
              <a:ext uri="{FF2B5EF4-FFF2-40B4-BE49-F238E27FC236}">
                <a16:creationId xmlns:a16="http://schemas.microsoft.com/office/drawing/2014/main" id="{23C08ACF-664C-D2A3-E5CC-77F5BC6B8479}"/>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AD70376B-7228-3F16-EFED-036A9D0DBE54}"/>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328DDA03-E406-214D-2A1F-A25A8AEBFE6E}"/>
              </a:ext>
            </a:extLst>
          </p:cNvPr>
          <p:cNvSpPr>
            <a:spLocks noGrp="1"/>
          </p:cNvSpPr>
          <p:nvPr>
            <p:ph type="title"/>
          </p:nvPr>
        </p:nvSpPr>
        <p:spPr/>
        <p:txBody>
          <a:bodyPr/>
          <a:lstStyle/>
          <a:p>
            <a:r>
              <a:rPr lang="en-US">
                <a:cs typeface="Arial"/>
              </a:rPr>
              <a:t>Mineral Reserves (Copper)</a:t>
            </a:r>
            <a:endParaRPr lang="en-US"/>
          </a:p>
        </p:txBody>
      </p:sp>
      <p:pic>
        <p:nvPicPr>
          <p:cNvPr id="6" name="Picture 5">
            <a:extLst>
              <a:ext uri="{FF2B5EF4-FFF2-40B4-BE49-F238E27FC236}">
                <a16:creationId xmlns:a16="http://schemas.microsoft.com/office/drawing/2014/main" id="{71185AB2-4D88-7F30-0946-AF25ACE3EECC}"/>
              </a:ext>
            </a:extLst>
          </p:cNvPr>
          <p:cNvPicPr>
            <a:picLocks noChangeAspect="1"/>
          </p:cNvPicPr>
          <p:nvPr/>
        </p:nvPicPr>
        <p:blipFill>
          <a:blip r:embed="rId2"/>
          <a:stretch>
            <a:fillRect/>
          </a:stretch>
        </p:blipFill>
        <p:spPr>
          <a:xfrm>
            <a:off x="336947" y="1289130"/>
            <a:ext cx="9407415" cy="5182361"/>
          </a:xfrm>
          <a:prstGeom prst="rect">
            <a:avLst/>
          </a:prstGeom>
        </p:spPr>
      </p:pic>
    </p:spTree>
    <p:extLst>
      <p:ext uri="{BB962C8B-B14F-4D97-AF65-F5344CB8AC3E}">
        <p14:creationId xmlns:p14="http://schemas.microsoft.com/office/powerpoint/2010/main" val="1248905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13D5F-23BD-C081-F3D2-FEA057F500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5C30E6D-B71D-1F31-7499-B53562628A60}"/>
              </a:ext>
            </a:extLst>
          </p:cNvPr>
          <p:cNvSpPr>
            <a:spLocks noGrp="1"/>
          </p:cNvSpPr>
          <p:nvPr>
            <p:ph type="body" sz="quarter" idx="12"/>
          </p:nvPr>
        </p:nvSpPr>
        <p:spPr/>
        <p:txBody>
          <a:bodyPr/>
          <a:lstStyle/>
          <a:p>
            <a:r>
              <a:rPr lang="en-CA">
                <a:cs typeface="Arial"/>
              </a:rPr>
              <a:t>NA, Latin America &amp; Asia Pacific, Africa &amp; ME</a:t>
            </a:r>
            <a:endParaRPr lang="en-US"/>
          </a:p>
        </p:txBody>
      </p:sp>
      <p:sp>
        <p:nvSpPr>
          <p:cNvPr id="3" name="Footer Placeholder 2">
            <a:extLst>
              <a:ext uri="{FF2B5EF4-FFF2-40B4-BE49-F238E27FC236}">
                <a16:creationId xmlns:a16="http://schemas.microsoft.com/office/drawing/2014/main" id="{38FB52E1-DAD1-749B-6D19-64340EB5BACD}"/>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FCBA20D2-2CC7-49BE-382E-CFF3E97225E1}"/>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CC57EF5C-396A-1498-A2DE-2456377D051A}"/>
              </a:ext>
            </a:extLst>
          </p:cNvPr>
          <p:cNvSpPr>
            <a:spLocks noGrp="1"/>
          </p:cNvSpPr>
          <p:nvPr>
            <p:ph type="title"/>
          </p:nvPr>
        </p:nvSpPr>
        <p:spPr/>
        <p:txBody>
          <a:bodyPr/>
          <a:lstStyle/>
          <a:p>
            <a:r>
              <a:rPr lang="en-US"/>
              <a:t>Barrick Asset Map</a:t>
            </a:r>
            <a:endParaRPr lang="en-US">
              <a:cs typeface="Arial"/>
            </a:endParaRPr>
          </a:p>
        </p:txBody>
      </p:sp>
      <p:pic>
        <p:nvPicPr>
          <p:cNvPr id="6" name="Picture 5" descr="A map of the world&#10;&#10;AI-generated content may be incorrect.">
            <a:extLst>
              <a:ext uri="{FF2B5EF4-FFF2-40B4-BE49-F238E27FC236}">
                <a16:creationId xmlns:a16="http://schemas.microsoft.com/office/drawing/2014/main" id="{1A5507A3-FABA-08FB-BAD3-A17C16AC14FD}"/>
              </a:ext>
            </a:extLst>
          </p:cNvPr>
          <p:cNvPicPr>
            <a:picLocks noChangeAspect="1"/>
          </p:cNvPicPr>
          <p:nvPr/>
        </p:nvPicPr>
        <p:blipFill>
          <a:blip r:embed="rId2"/>
          <a:stretch>
            <a:fillRect/>
          </a:stretch>
        </p:blipFill>
        <p:spPr>
          <a:xfrm>
            <a:off x="329783" y="1260975"/>
            <a:ext cx="9400220" cy="5226898"/>
          </a:xfrm>
          <a:prstGeom prst="rect">
            <a:avLst/>
          </a:prstGeom>
        </p:spPr>
      </p:pic>
    </p:spTree>
    <p:extLst>
      <p:ext uri="{BB962C8B-B14F-4D97-AF65-F5344CB8AC3E}">
        <p14:creationId xmlns:p14="http://schemas.microsoft.com/office/powerpoint/2010/main" val="46319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a:t>Nevada Operations: Cortez</a:t>
            </a:r>
            <a:endParaRPr lang="en-CA"/>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rPr>
              <a:t>Source(s): Company filings and releases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a:spcBef>
                <a:spcPct val="0"/>
              </a:spcBef>
              <a:spcAft>
                <a:spcPts val="1200"/>
              </a:spcAft>
              <a:buClrTx/>
              <a:buSzTx/>
              <a:buFontTx/>
              <a:buNone/>
              <a:tabLst/>
            </a:pPr>
            <a:r>
              <a:rPr lang="en-US" b="1">
                <a:latin typeface="Arial"/>
                <a:ea typeface="LF_Kai"/>
                <a:cs typeface="Arial"/>
              </a:rPr>
              <a:t>2030</a:t>
            </a:r>
            <a:endParaRPr lang="en-US" b="1" i="0" u="none" strike="noStrike" cap="none" normalizeH="0" baseline="0">
              <a:ln>
                <a:noFill/>
              </a:ln>
              <a:effectLst/>
              <a:latin typeface="Arial" charset="0"/>
              <a:cs typeface="Arial"/>
            </a:endParaRPr>
          </a:p>
          <a:p>
            <a:pPr defTabSz="1081088">
              <a:spcAft>
                <a:spcPts val="1200"/>
              </a:spcAft>
            </a:pPr>
            <a:endParaRPr lang="en-CA" b="1">
              <a:cs typeface="Arial"/>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defTabSz="1081088">
              <a:spcAft>
                <a:spcPts val="1200"/>
              </a:spcAft>
            </a:pPr>
            <a:r>
              <a:rPr lang="en-CA" b="1">
                <a:latin typeface="Arial"/>
                <a:ea typeface="LF_Kai"/>
                <a:cs typeface="Arial"/>
              </a:rPr>
              <a:t>420,000 – 470,000</a:t>
            </a:r>
            <a:endParaRPr lang="en-CA" sz="1200" b="1" i="0" u="none" strike="noStrike" cap="none" normalizeH="0" baseline="0">
              <a:ln>
                <a:noFill/>
              </a:ln>
              <a:solidFill>
                <a:schemeClr val="tx1"/>
              </a:solidFill>
              <a:effectLst/>
              <a:latin typeface="Arial" charset="0"/>
              <a:cs typeface="Arial"/>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b="1">
                <a:latin typeface="Arial"/>
                <a:ea typeface="LF_Kai"/>
                <a:cs typeface="Arial"/>
              </a:rPr>
              <a:t>1,420 – 1,520</a:t>
            </a:r>
            <a:endParaRPr lang="en-US" b="1">
              <a:cs typeface="Arial"/>
            </a:endParaRP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b="1">
                <a:latin typeface="Arial"/>
                <a:ea typeface="LF_Kai"/>
                <a:cs typeface="Arial"/>
              </a:rPr>
              <a:t>8,290,000</a:t>
            </a:r>
            <a:endParaRPr lang="en-US" b="1">
              <a:cs typeface="Arial"/>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CA" b="1">
                <a:cs typeface="Arial"/>
              </a:rPr>
              <a:t>444,000</a:t>
            </a:r>
            <a:endParaRPr lang="en-CA" sz="1200" b="1" i="0" u="none" strike="noStrike" cap="none" normalizeH="0" baseline="0">
              <a:ln>
                <a:noFill/>
              </a:ln>
              <a:solidFill>
                <a:schemeClr val="tx1"/>
              </a:solidFill>
              <a:effectLst/>
              <a:latin typeface="Arial" charset="0"/>
              <a:cs typeface="Arial"/>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a:cs typeface="Arial"/>
              </a:rPr>
              <a:t>Joint venture with Newmont (38.5% ownership) and JV operator Barrick (61.5%) through Nevada Gold Mines (NGM)</a:t>
            </a:r>
            <a:endParaRPr lang="en-US"/>
          </a:p>
          <a:p>
            <a:r>
              <a:rPr lang="en-US">
                <a:cs typeface="Arial"/>
              </a:rPr>
              <a:t>Complex consists of multiple open pit mines, underground mines, and processing facilities</a:t>
            </a:r>
            <a:endParaRPr lang="en-US"/>
          </a:p>
          <a:p>
            <a:pPr lvl="1">
              <a:buClr>
                <a:srgbClr val="8C8C8C"/>
              </a:buClr>
              <a:buFont typeface="Courier New" pitchFamily="2" charset="2"/>
              <a:buChar char="o"/>
            </a:pPr>
            <a:r>
              <a:rPr lang="en-US">
                <a:cs typeface="Arial"/>
              </a:rPr>
              <a:t>Incl. Oxide mill and heap leach pads</a:t>
            </a:r>
          </a:p>
          <a:p>
            <a:r>
              <a:rPr lang="en-US">
                <a:cs typeface="Arial"/>
              </a:rPr>
              <a:t>Goldrush</a:t>
            </a:r>
          </a:p>
          <a:p>
            <a:pPr lvl="1">
              <a:buClr>
                <a:srgbClr val="8C8C8C"/>
              </a:buClr>
              <a:buFont typeface="Courier New" pitchFamily="2" charset="2"/>
              <a:buChar char="o"/>
            </a:pPr>
            <a:r>
              <a:rPr lang="en-US">
                <a:cs typeface="Arial"/>
              </a:rPr>
              <a:t>ventilation shaft enables increased mining rates (alongside two underground primary fans) with another planned</a:t>
            </a:r>
            <a:endParaRPr lang="en-US"/>
          </a:p>
          <a:p>
            <a:pPr lvl="1">
              <a:buClr>
                <a:srgbClr val="8C8C8C"/>
              </a:buClr>
              <a:buFont typeface="Courier New" pitchFamily="2" charset="2"/>
              <a:buChar char="o"/>
            </a:pPr>
            <a:r>
              <a:rPr lang="en-US">
                <a:cs typeface="Arial"/>
              </a:rPr>
              <a:t>Exp. Long-life underground mine with projected annual production of 400,000+ ounces per annum (100% basis) by 2028</a:t>
            </a:r>
          </a:p>
          <a:p>
            <a:pPr>
              <a:buFont typeface="Wingdings" pitchFamily="2" charset="2"/>
              <a:buChar char="l"/>
            </a:pPr>
            <a:r>
              <a:rPr lang="en-US">
                <a:cs typeface="Arial"/>
              </a:rPr>
              <a:t>Fourmile</a:t>
            </a:r>
          </a:p>
          <a:p>
            <a:pPr lvl="1">
              <a:buClr>
                <a:srgbClr val="8C8C8C"/>
              </a:buClr>
              <a:buFont typeface="Courier New" pitchFamily="2" charset="2"/>
              <a:buChar char="o"/>
            </a:pPr>
            <a:r>
              <a:rPr lang="en-US">
                <a:cs typeface="Arial"/>
              </a:rPr>
              <a:t>100% owned by Barrick</a:t>
            </a:r>
          </a:p>
          <a:p>
            <a:pPr lvl="1">
              <a:buClr>
                <a:srgbClr val="8C8C8C"/>
              </a:buClr>
              <a:buFont typeface="Courier New" pitchFamily="2" charset="2"/>
              <a:buChar char="o"/>
            </a:pPr>
            <a:r>
              <a:rPr lang="en-US">
                <a:cs typeface="Arial"/>
              </a:rPr>
              <a:t>3-yr feasibility study beginning in 2025</a:t>
            </a:r>
          </a:p>
          <a:p>
            <a:pPr lvl="1">
              <a:buClr>
                <a:srgbClr val="8C8C8C"/>
              </a:buClr>
              <a:buFont typeface="Courier New" pitchFamily="2" charset="2"/>
              <a:buChar char="o"/>
            </a:pPr>
            <a:r>
              <a:rPr lang="en-US">
                <a:cs typeface="Arial"/>
              </a:rPr>
              <a:t>192% increase in resources and 137% growth in inferred resources (as per mineral resource estimate)</a:t>
            </a:r>
          </a:p>
          <a:p>
            <a:pPr lvl="1">
              <a:buClr>
                <a:srgbClr val="8C8C8C"/>
              </a:buClr>
              <a:buFont typeface="Courier New" pitchFamily="2" charset="2"/>
              <a:buChar char="o"/>
            </a:pPr>
            <a:r>
              <a:rPr lang="en-US">
                <a:cs typeface="Arial"/>
              </a:rPr>
              <a:t>Grade improving by 35% (as per mineral resource estimate)</a:t>
            </a:r>
          </a:p>
        </p:txBody>
      </p:sp>
      <p:pic>
        <p:nvPicPr>
          <p:cNvPr id="2" name="Picture 1" descr="A screenshot of a computer screen&#10;&#10;AI-generated content may be incorrect.">
            <a:extLst>
              <a:ext uri="{FF2B5EF4-FFF2-40B4-BE49-F238E27FC236}">
                <a16:creationId xmlns:a16="http://schemas.microsoft.com/office/drawing/2014/main" id="{467F8D32-6423-D68F-DECD-7E601C0581B5}"/>
              </a:ext>
            </a:extLst>
          </p:cNvPr>
          <p:cNvPicPr>
            <a:picLocks noChangeAspect="1"/>
          </p:cNvPicPr>
          <p:nvPr/>
        </p:nvPicPr>
        <p:blipFill>
          <a:blip r:embed="rId2"/>
          <a:stretch>
            <a:fillRect/>
          </a:stretch>
        </p:blipFill>
        <p:spPr>
          <a:xfrm>
            <a:off x="322422" y="5301269"/>
            <a:ext cx="4597746" cy="1597775"/>
          </a:xfrm>
          <a:prstGeom prst="rect">
            <a:avLst/>
          </a:prstGeom>
        </p:spPr>
      </p:pic>
    </p:spTree>
    <p:extLst>
      <p:ext uri="{BB962C8B-B14F-4D97-AF65-F5344CB8AC3E}">
        <p14:creationId xmlns:p14="http://schemas.microsoft.com/office/powerpoint/2010/main" val="170063200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a:t>Nevada Operations: Carlin</a:t>
            </a:r>
            <a:endParaRPr lang="en-CA"/>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rPr>
              <a:t>Source(s): Company filings and releases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rtl="0" eaLnBrk="1" fontAlgn="base" latinLnBrk="0" hangingPunct="1">
              <a:spcBef>
                <a:spcPct val="0"/>
              </a:spcBef>
              <a:spcAft>
                <a:spcPts val="1200"/>
              </a:spcAft>
              <a:buClrTx/>
              <a:buSzTx/>
              <a:buFontTx/>
              <a:buNone/>
              <a:tabLst/>
            </a:pPr>
            <a:r>
              <a:rPr lang="en-CA" b="1">
                <a:latin typeface="Arial"/>
                <a:ea typeface="LF_Kai"/>
                <a:cs typeface="Arial"/>
              </a:rPr>
              <a:t>2037</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defTabSz="1081088">
              <a:spcAft>
                <a:spcPts val="1200"/>
              </a:spcAft>
            </a:pPr>
            <a:r>
              <a:rPr lang="en-CA" b="1">
                <a:latin typeface="Arial"/>
                <a:ea typeface="LF_Kai"/>
                <a:cs typeface="Arial"/>
              </a:rPr>
              <a:t>700,000 – 785,000</a:t>
            </a:r>
            <a:endParaRPr lang="en-CA" sz="1200" b="1" i="0" u="none" strike="noStrike" cap="none" normalizeH="0" baseline="0">
              <a:ln>
                <a:noFill/>
              </a:ln>
              <a:solidFill>
                <a:schemeClr val="tx1"/>
              </a:solidFill>
              <a:effectLst/>
              <a:latin typeface="Arial" charset="0"/>
              <a:cs typeface="Arial"/>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b="1">
                <a:latin typeface="Arial"/>
                <a:ea typeface="LF_Kai"/>
                <a:cs typeface="Arial"/>
              </a:rPr>
              <a:t>1,470 – 1,570</a:t>
            </a:r>
            <a:endParaRPr lang="en-US" b="1">
              <a:cs typeface="Arial"/>
            </a:endParaRP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b="1">
                <a:latin typeface="Arial"/>
                <a:ea typeface="LF_Kai"/>
                <a:cs typeface="Arial"/>
              </a:rPr>
              <a:t>9,520,000</a:t>
            </a:r>
            <a:endParaRPr lang="en-US" b="1">
              <a:cs typeface="Arial"/>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775,000</a:t>
            </a:r>
            <a:endParaRPr kumimoji="0" lang="en-CA" sz="1200" b="1" i="0" u="none" strike="noStrike" cap="none" normalizeH="0" baseline="0">
              <a:ln>
                <a:noFill/>
              </a:ln>
              <a:solidFill>
                <a:schemeClr val="tx1"/>
              </a:solidFill>
              <a:effectLst/>
              <a:latin typeface="Arial" charset="0"/>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a:cs typeface="Arial"/>
              </a:rPr>
              <a:t>Joint venture with Newmont (38.5% ownership) and JV operator Barrick (61.5%) through Nevada Gold Mines (NGM)</a:t>
            </a:r>
            <a:endParaRPr lang="en-US"/>
          </a:p>
          <a:p>
            <a:r>
              <a:rPr lang="en-US"/>
              <a:t>Gold mine located in Eureka and Elko Counties</a:t>
            </a:r>
          </a:p>
          <a:p>
            <a:pPr lvl="1">
              <a:buFont typeface="Courier New" pitchFamily="2" charset="2"/>
              <a:buChar char="o"/>
            </a:pPr>
            <a:r>
              <a:rPr lang="en-US"/>
              <a:t>46 km west of Elko, Nevada</a:t>
            </a:r>
          </a:p>
          <a:p>
            <a:r>
              <a:rPr lang="en-US"/>
              <a:t>Complex is a mature mineral district with gold extraction occurring since 1925 with consistent exploitation occurring since 1965</a:t>
            </a:r>
          </a:p>
          <a:p>
            <a:r>
              <a:rPr lang="en-US"/>
              <a:t>Complex consists of multiple open pit mines, underground mines, and processing facilities</a:t>
            </a:r>
          </a:p>
          <a:p>
            <a:pPr lvl="1">
              <a:buFont typeface="Courier New" pitchFamily="2" charset="2"/>
              <a:buChar char="o"/>
            </a:pPr>
            <a:r>
              <a:rPr lang="en-US"/>
              <a:t>Incl. Two roasters, an autoclave, and heap leach pads</a:t>
            </a:r>
          </a:p>
          <a:p>
            <a:r>
              <a:rPr lang="en-US"/>
              <a:t>Reserve additions made at Leeville (attributed to Miramar), Gold Quarry, and Exodus</a:t>
            </a:r>
          </a:p>
          <a:p>
            <a:r>
              <a:rPr lang="en-US"/>
              <a:t>Increases in resources at Leeville and Pete Bajo</a:t>
            </a:r>
          </a:p>
          <a:p>
            <a:r>
              <a:rPr lang="en-US"/>
              <a:t>Final phase of Gold Quarry roaster expansion complete</a:t>
            </a:r>
          </a:p>
          <a:p>
            <a:pPr lvl="1">
              <a:buFont typeface="Courier New" pitchFamily="2" charset="2"/>
              <a:buChar char="o"/>
            </a:pPr>
            <a:r>
              <a:rPr lang="en-US"/>
              <a:t>Exp. to deliver an increase of 20% in throughput</a:t>
            </a:r>
          </a:p>
          <a:p>
            <a:endParaRPr lang="en-US"/>
          </a:p>
        </p:txBody>
      </p:sp>
      <p:pic>
        <p:nvPicPr>
          <p:cNvPr id="2" name="Picture 1" descr="A screenshot of a computer&#10;&#10;AI-generated content may be incorrect.">
            <a:extLst>
              <a:ext uri="{FF2B5EF4-FFF2-40B4-BE49-F238E27FC236}">
                <a16:creationId xmlns:a16="http://schemas.microsoft.com/office/drawing/2014/main" id="{4D3DB061-0677-8230-396B-CAA384666566}"/>
              </a:ext>
            </a:extLst>
          </p:cNvPr>
          <p:cNvPicPr>
            <a:picLocks noChangeAspect="1"/>
          </p:cNvPicPr>
          <p:nvPr/>
        </p:nvPicPr>
        <p:blipFill>
          <a:blip r:embed="rId2"/>
          <a:stretch>
            <a:fillRect/>
          </a:stretch>
        </p:blipFill>
        <p:spPr>
          <a:xfrm>
            <a:off x="336970" y="5177689"/>
            <a:ext cx="4603981" cy="1618557"/>
          </a:xfrm>
          <a:prstGeom prst="rect">
            <a:avLst/>
          </a:prstGeom>
        </p:spPr>
      </p:pic>
    </p:spTree>
    <p:extLst>
      <p:ext uri="{BB962C8B-B14F-4D97-AF65-F5344CB8AC3E}">
        <p14:creationId xmlns:p14="http://schemas.microsoft.com/office/powerpoint/2010/main" val="377014135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a:t>Nevada Operations: Phoenix</a:t>
            </a:r>
            <a:endParaRPr lang="en-CA"/>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rPr>
              <a:t>Source(s): MDO Database &amp; Company filings and releases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rtl="0" eaLnBrk="1" fontAlgn="base" latinLnBrk="0" hangingPunct="1">
              <a:spcBef>
                <a:spcPct val="0"/>
              </a:spcBef>
              <a:spcAft>
                <a:spcPts val="1200"/>
              </a:spcAft>
              <a:buClrTx/>
              <a:buSzTx/>
              <a:buFontTx/>
              <a:buNone/>
              <a:tabLst/>
            </a:pPr>
            <a:r>
              <a:rPr lang="en-CA" b="1">
                <a:latin typeface="Arial"/>
                <a:ea typeface="LF_Kai"/>
                <a:cs typeface="Arial"/>
              </a:rPr>
              <a:t>2032</a:t>
            </a:r>
            <a:endParaRPr lang="en-CA" b="1" i="0" u="none" strike="noStrike" cap="none" normalizeH="0" baseline="0">
              <a:ln>
                <a:noFill/>
              </a:ln>
              <a:effectLst/>
              <a:latin typeface="Arial" charset="0"/>
              <a:cs typeface="Arial"/>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defTabSz="1081088">
              <a:spcAft>
                <a:spcPts val="1200"/>
              </a:spcAft>
            </a:pPr>
            <a:r>
              <a:rPr lang="en-CA" b="1">
                <a:latin typeface="Arial"/>
                <a:ea typeface="LF_Kai"/>
                <a:cs typeface="Arial"/>
              </a:rPr>
              <a:t>85,000 – 105,000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b="1">
                <a:latin typeface="Arial"/>
                <a:ea typeface="LF_Kai"/>
                <a:cs typeface="Arial"/>
              </a:rPr>
              <a:t>2,070 – 2,170</a:t>
            </a:r>
            <a:endParaRPr lang="en-US" b="1">
              <a:cs typeface="Arial"/>
            </a:endParaRP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b="1">
                <a:latin typeface="Arial"/>
                <a:ea typeface="LF_Kai"/>
                <a:cs typeface="Arial"/>
              </a:rPr>
              <a:t>1,910,000</a:t>
            </a:r>
            <a:endParaRPr lang="en-US" b="1">
              <a:cs typeface="Arial"/>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127,000</a:t>
            </a:r>
            <a:endParaRPr kumimoji="0" lang="en-CA" sz="1200" b="1" i="0" u="none" strike="noStrike" cap="none" normalizeH="0" baseline="0">
              <a:ln>
                <a:noFill/>
              </a:ln>
              <a:solidFill>
                <a:schemeClr val="tx1"/>
              </a:solidFill>
              <a:effectLst/>
              <a:latin typeface="Arial" charset="0"/>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a:t>The Phoenix complex is located in Elko, Nevada and is a tri-metal operation</a:t>
            </a:r>
          </a:p>
          <a:p>
            <a:pPr lvl="1">
              <a:buClr>
                <a:srgbClr val="8C8C8C"/>
              </a:buClr>
              <a:buFont typeface="Courier New" pitchFamily="2" charset="2"/>
              <a:buChar char="o"/>
            </a:pPr>
            <a:r>
              <a:rPr lang="en-US"/>
              <a:t>Gold, copper, &amp; silver</a:t>
            </a:r>
          </a:p>
          <a:p>
            <a:r>
              <a:rPr lang="en-US"/>
              <a:t>Owned by Nevada Gold Mines (joint venture) with Barrick owning 61.5% and Newmont owning 38.5%</a:t>
            </a:r>
          </a:p>
          <a:p>
            <a:r>
              <a:rPr lang="en-US"/>
              <a:t>Mine includes a flotation mill, carbon-in-leach plant, copper leach pad, and solvent extraction-electrowinning plant</a:t>
            </a:r>
          </a:p>
          <a:p>
            <a:r>
              <a:rPr lang="en-US"/>
              <a:t>Increased throughput due to planned maintenance</a:t>
            </a:r>
          </a:p>
          <a:p>
            <a:pPr lvl="1">
              <a:buFont typeface="Courier New" pitchFamily="2" charset="2"/>
              <a:buChar char="o"/>
            </a:pPr>
            <a:r>
              <a:rPr lang="en-US"/>
              <a:t>Gold production in Q4 2024 34% higher than Q3 2024</a:t>
            </a:r>
          </a:p>
          <a:p>
            <a:r>
              <a:rPr lang="en-US"/>
              <a:t>Growth driven by the addition of Reona layback to reserves</a:t>
            </a:r>
          </a:p>
          <a:p>
            <a:pPr lvl="1">
              <a:buFont typeface="Courier New" pitchFamily="2" charset="2"/>
              <a:buChar char="o"/>
            </a:pPr>
            <a:r>
              <a:rPr lang="en-US"/>
              <a:t>Tailings Storage Facility Cell 1 design updated (displacing lower grade material)</a:t>
            </a:r>
          </a:p>
          <a:p>
            <a:r>
              <a:rPr lang="en-US"/>
              <a:t>Growth opportunities in copper production and high-grade gold + copper</a:t>
            </a:r>
          </a:p>
          <a:p>
            <a:pPr lvl="1">
              <a:buFont typeface="Courier New" pitchFamily="2" charset="2"/>
              <a:buChar char="o"/>
            </a:pPr>
            <a:r>
              <a:rPr lang="en-US"/>
              <a:t>Porphyry potential around Copper Canyon stock</a:t>
            </a:r>
          </a:p>
        </p:txBody>
      </p:sp>
      <p:pic>
        <p:nvPicPr>
          <p:cNvPr id="2" name="Picture 1" descr="A close-up of a graph&#10;&#10;AI-generated content may be incorrect.">
            <a:extLst>
              <a:ext uri="{FF2B5EF4-FFF2-40B4-BE49-F238E27FC236}">
                <a16:creationId xmlns:a16="http://schemas.microsoft.com/office/drawing/2014/main" id="{B51D8D82-489C-DA22-487E-42C538CA4677}"/>
              </a:ext>
            </a:extLst>
          </p:cNvPr>
          <p:cNvPicPr>
            <a:picLocks noChangeAspect="1"/>
          </p:cNvPicPr>
          <p:nvPr/>
        </p:nvPicPr>
        <p:blipFill>
          <a:blip r:embed="rId2"/>
          <a:stretch>
            <a:fillRect/>
          </a:stretch>
        </p:blipFill>
        <p:spPr>
          <a:xfrm>
            <a:off x="329784" y="5115299"/>
            <a:ext cx="4606579" cy="1203267"/>
          </a:xfrm>
          <a:prstGeom prst="rect">
            <a:avLst/>
          </a:prstGeom>
        </p:spPr>
      </p:pic>
    </p:spTree>
    <p:extLst>
      <p:ext uri="{BB962C8B-B14F-4D97-AF65-F5344CB8AC3E}">
        <p14:creationId xmlns:p14="http://schemas.microsoft.com/office/powerpoint/2010/main" val="272313784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a:t>Nevada Operations: Turquoise Ridge</a:t>
            </a:r>
            <a:endParaRPr lang="en-CA"/>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rPr>
              <a:t>Source(s): Company filings and releases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rtl="0" eaLnBrk="1" fontAlgn="base" latinLnBrk="0" hangingPunct="1">
              <a:spcBef>
                <a:spcPct val="0"/>
              </a:spcBef>
              <a:spcAft>
                <a:spcPts val="1200"/>
              </a:spcAft>
              <a:buClrTx/>
              <a:buSzTx/>
              <a:buFontTx/>
              <a:buNone/>
              <a:tabLst/>
            </a:pPr>
            <a:r>
              <a:rPr lang="en-CA" b="1">
                <a:latin typeface="Arial"/>
                <a:ea typeface="LF_Kai"/>
                <a:cs typeface="Arial"/>
              </a:rPr>
              <a:t>2032</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defTabSz="1081088">
              <a:spcAft>
                <a:spcPts val="1200"/>
              </a:spcAft>
            </a:pPr>
            <a:r>
              <a:rPr lang="en-CA" b="1">
                <a:latin typeface="Arial"/>
                <a:ea typeface="LF_Kai"/>
                <a:cs typeface="Arial"/>
              </a:rPr>
              <a:t>310,000 – 345,000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b="1">
                <a:latin typeface="Arial"/>
                <a:ea typeface="LF_Kai"/>
                <a:cs typeface="Arial"/>
              </a:rPr>
              <a:t>1,370 – 1,470</a:t>
            </a:r>
            <a:endParaRPr lang="en-US" b="1">
              <a:cs typeface="Arial"/>
            </a:endParaRP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b="1">
                <a:latin typeface="Arial"/>
                <a:ea typeface="LF_Kai"/>
                <a:cs typeface="Arial"/>
              </a:rPr>
              <a:t>8,900,000</a:t>
            </a:r>
            <a:endParaRPr lang="en-US" b="1">
              <a:cs typeface="Arial"/>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304,000</a:t>
            </a:r>
            <a:endParaRPr kumimoji="0" lang="en-CA" sz="1200" b="1" i="0" u="none" strike="noStrike" cap="none" normalizeH="0" baseline="0">
              <a:ln>
                <a:noFill/>
              </a:ln>
              <a:solidFill>
                <a:schemeClr val="tx1"/>
              </a:solidFill>
              <a:effectLst/>
              <a:latin typeface="Arial" charset="0"/>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a:cs typeface="Arial"/>
              </a:rPr>
              <a:t>Joint venture with Newmont (38.5% ownership) and JV operator Barrick (61.5%) through Nevada Gold Mines (NGM)</a:t>
            </a:r>
          </a:p>
          <a:p>
            <a:r>
              <a:rPr lang="en-US">
                <a:cs typeface="Arial"/>
              </a:rPr>
              <a:t>Gold mining operation located in Humboldt County, 64 km northeast of Winnemucca, Nevada</a:t>
            </a:r>
            <a:endParaRPr lang="en-US"/>
          </a:p>
          <a:p>
            <a:r>
              <a:rPr lang="en-US">
                <a:cs typeface="Arial"/>
              </a:rPr>
              <a:t>Complex has supported sporadic mining of minerals since 1883</a:t>
            </a:r>
          </a:p>
          <a:p>
            <a:r>
              <a:rPr lang="en-US">
                <a:cs typeface="Arial"/>
              </a:rPr>
              <a:t>Complex consists of multiple open pit and underground mines</a:t>
            </a:r>
            <a:endParaRPr lang="en-US"/>
          </a:p>
          <a:p>
            <a:r>
              <a:rPr lang="en-US">
                <a:cs typeface="Arial"/>
              </a:rPr>
              <a:t>Mine features an autoclave, oxide mill, and heap leach pads</a:t>
            </a:r>
          </a:p>
          <a:p>
            <a:r>
              <a:rPr lang="en-US">
                <a:cs typeface="Arial"/>
              </a:rPr>
              <a:t>Value attributed to high-grade underground mine</a:t>
            </a:r>
          </a:p>
          <a:p>
            <a:r>
              <a:rPr lang="en-US">
                <a:cs typeface="Arial"/>
              </a:rPr>
              <a:t>Barrick invested in a third shaft: additional ventilation and shorter haulage distances</a:t>
            </a:r>
          </a:p>
          <a:p>
            <a:r>
              <a:rPr lang="en-US">
                <a:cs typeface="Arial"/>
              </a:rPr>
              <a:t>Growth in open pit mining operations (replacement of cut 40 for cut 55 in reserves)</a:t>
            </a:r>
          </a:p>
          <a:p>
            <a:r>
              <a:rPr lang="en-US">
                <a:cs typeface="Arial"/>
              </a:rPr>
              <a:t>Production up 19% y/y</a:t>
            </a:r>
            <a:endParaRPr lang="en-US"/>
          </a:p>
          <a:p>
            <a:r>
              <a:rPr lang="en-US">
                <a:cs typeface="Arial"/>
              </a:rPr>
              <a:t>Processing cost per </a:t>
            </a:r>
            <a:r>
              <a:rPr lang="en-US" err="1">
                <a:cs typeface="Arial"/>
              </a:rPr>
              <a:t>tonne</a:t>
            </a:r>
            <a:r>
              <a:rPr lang="en-US">
                <a:cs typeface="Arial"/>
              </a:rPr>
              <a:t> declined 40% y/y</a:t>
            </a:r>
          </a:p>
        </p:txBody>
      </p:sp>
      <p:pic>
        <p:nvPicPr>
          <p:cNvPr id="2" name="Picture 1" descr="A screenshot of a data&#10;&#10;AI-generated content may be incorrect.">
            <a:extLst>
              <a:ext uri="{FF2B5EF4-FFF2-40B4-BE49-F238E27FC236}">
                <a16:creationId xmlns:a16="http://schemas.microsoft.com/office/drawing/2014/main" id="{CDFF1437-72A1-0F50-EB1C-A13DA679F5A3}"/>
              </a:ext>
            </a:extLst>
          </p:cNvPr>
          <p:cNvPicPr>
            <a:picLocks noChangeAspect="1"/>
          </p:cNvPicPr>
          <p:nvPr/>
        </p:nvPicPr>
        <p:blipFill>
          <a:blip r:embed="rId2"/>
          <a:stretch>
            <a:fillRect/>
          </a:stretch>
        </p:blipFill>
        <p:spPr>
          <a:xfrm>
            <a:off x="331949" y="5193018"/>
            <a:ext cx="4602249" cy="1597776"/>
          </a:xfrm>
          <a:prstGeom prst="rect">
            <a:avLst/>
          </a:prstGeom>
        </p:spPr>
      </p:pic>
    </p:spTree>
    <p:extLst>
      <p:ext uri="{BB962C8B-B14F-4D97-AF65-F5344CB8AC3E}">
        <p14:creationId xmlns:p14="http://schemas.microsoft.com/office/powerpoint/2010/main" val="371896964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a:t>Ontario Operations: </a:t>
            </a:r>
            <a:r>
              <a:rPr lang="en-US" err="1"/>
              <a:t>Hemlo</a:t>
            </a:r>
            <a:endParaRPr lang="en-CA"/>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rPr>
              <a:t>Source(s): Company filings and releases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defTabSz="1081088">
              <a:spcAft>
                <a:spcPts val="1200"/>
              </a:spcAft>
            </a:pPr>
            <a:r>
              <a:rPr lang="en-CA" b="1">
                <a:latin typeface="Arial"/>
                <a:ea typeface="LF_Kai"/>
                <a:cs typeface="Arial"/>
              </a:rPr>
              <a:t>2026</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defTabSz="1081088">
              <a:spcAft>
                <a:spcPts val="1200"/>
              </a:spcAft>
            </a:pPr>
            <a:r>
              <a:rPr lang="en-CA" b="1">
                <a:latin typeface="Arial"/>
                <a:ea typeface="LF_Kai"/>
                <a:cs typeface="Arial"/>
              </a:rPr>
              <a:t>140,000 – 160,000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b="1">
                <a:latin typeface="Arial"/>
                <a:ea typeface="LF_Kai"/>
                <a:cs typeface="Arial"/>
              </a:rPr>
              <a:t>1,500 – 1,600</a:t>
            </a:r>
            <a:endParaRPr lang="en-US" b="1">
              <a:cs typeface="Arial"/>
            </a:endParaRP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b="1">
                <a:latin typeface="Arial"/>
                <a:ea typeface="LF_Kai"/>
                <a:cs typeface="Arial"/>
              </a:rPr>
              <a:t>1,636,000</a:t>
            </a:r>
            <a:endParaRPr lang="en-US" b="1">
              <a:cs typeface="Arial"/>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143,000</a:t>
            </a:r>
            <a:endParaRPr kumimoji="0" lang="en-CA" sz="1200" b="1" i="0" u="none" strike="noStrike" cap="none" normalizeH="0" baseline="0">
              <a:ln>
                <a:noFill/>
              </a:ln>
              <a:solidFill>
                <a:schemeClr val="tx1"/>
              </a:solidFill>
              <a:effectLst/>
              <a:latin typeface="Arial" charset="0"/>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a:t>Located north of Lake Superior, 35 km east of Marathon, Ontario</a:t>
            </a:r>
          </a:p>
          <a:p>
            <a:r>
              <a:rPr lang="en-US"/>
              <a:t>Mine in production since 1985 with production of 21 million oz of gold by December 2016</a:t>
            </a:r>
          </a:p>
          <a:p>
            <a:r>
              <a:rPr lang="en-US"/>
              <a:t>Operates as an underground mine with ongoing advancements in studies and permits for restart of larger-scale open pit mining</a:t>
            </a:r>
          </a:p>
          <a:p>
            <a:pPr lvl="1">
              <a:buFont typeface="Courier New" pitchFamily="2" charset="2"/>
              <a:buChar char="o"/>
            </a:pPr>
            <a:r>
              <a:rPr lang="en-US"/>
              <a:t>Golden Giant and David Bell mines closed</a:t>
            </a:r>
          </a:p>
          <a:p>
            <a:r>
              <a:rPr lang="en-US"/>
              <a:t>Skilled workforce in neighboring towns of Marathon, Manitouwadge, White River, etc.</a:t>
            </a:r>
          </a:p>
          <a:p>
            <a:r>
              <a:rPr lang="en-US"/>
              <a:t>William's mine contains a 10,000 </a:t>
            </a:r>
            <a:r>
              <a:rPr lang="en-US" err="1"/>
              <a:t>tpd</a:t>
            </a:r>
            <a:r>
              <a:rPr lang="en-US"/>
              <a:t> carbon-in-pulp gold mill with electrowinning and refining capacity</a:t>
            </a:r>
          </a:p>
          <a:p>
            <a:pPr lvl="1">
              <a:buFont typeface="Courier New" pitchFamily="2" charset="2"/>
              <a:buChar char="o"/>
            </a:pPr>
            <a:endParaRPr lang="en-US"/>
          </a:p>
        </p:txBody>
      </p:sp>
      <p:pic>
        <p:nvPicPr>
          <p:cNvPr id="2" name="Picture 1" descr="A screenshot of a graph&#10;&#10;AI-generated content may be incorrect.">
            <a:extLst>
              <a:ext uri="{FF2B5EF4-FFF2-40B4-BE49-F238E27FC236}">
                <a16:creationId xmlns:a16="http://schemas.microsoft.com/office/drawing/2014/main" id="{A5F00C2D-632A-F787-B3D4-9D4E6AC7B58D}"/>
              </a:ext>
            </a:extLst>
          </p:cNvPr>
          <p:cNvPicPr>
            <a:picLocks noChangeAspect="1"/>
          </p:cNvPicPr>
          <p:nvPr/>
        </p:nvPicPr>
        <p:blipFill>
          <a:blip r:embed="rId2"/>
          <a:stretch>
            <a:fillRect/>
          </a:stretch>
        </p:blipFill>
        <p:spPr>
          <a:xfrm>
            <a:off x="329784" y="4102769"/>
            <a:ext cx="4606579" cy="2215560"/>
          </a:xfrm>
          <a:prstGeom prst="rect">
            <a:avLst/>
          </a:prstGeom>
        </p:spPr>
      </p:pic>
    </p:spTree>
    <p:extLst>
      <p:ext uri="{BB962C8B-B14F-4D97-AF65-F5344CB8AC3E}">
        <p14:creationId xmlns:p14="http://schemas.microsoft.com/office/powerpoint/2010/main" val="57162216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a:t>Pakistan Operations: </a:t>
            </a:r>
            <a:r>
              <a:rPr lang="en-US" err="1"/>
              <a:t>Reko</a:t>
            </a:r>
            <a:r>
              <a:rPr lang="en-US"/>
              <a:t> </a:t>
            </a:r>
            <a:r>
              <a:rPr lang="en-US" err="1"/>
              <a:t>Diq</a:t>
            </a:r>
            <a:endParaRPr lang="en-CA"/>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rPr>
              <a:t>Source(s): Company filings and releases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US" b="1">
                <a:latin typeface="Arial"/>
                <a:ea typeface="LF_Kai"/>
                <a:cs typeface="Arial"/>
              </a:rPr>
              <a:t>Expected plant commissioning date</a:t>
            </a:r>
          </a:p>
          <a:p>
            <a:pPr defTabSz="1081088">
              <a:spcAft>
                <a:spcPts val="1200"/>
              </a:spcAft>
            </a:pPr>
            <a:r>
              <a:rPr lang="en-CA" b="1">
                <a:latin typeface="Arial"/>
                <a:ea typeface="LF_Kai"/>
                <a:cs typeface="Arial"/>
              </a:rPr>
              <a:t>2028</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US" b="1">
                <a:latin typeface="Arial"/>
                <a:ea typeface="LF_Kai"/>
                <a:cs typeface="Arial"/>
              </a:rPr>
              <a:t>Probable copper </a:t>
            </a:r>
            <a:r>
              <a:rPr lang="en-US" b="1" err="1">
                <a:latin typeface="Arial"/>
                <a:ea typeface="LF_Kai"/>
                <a:cs typeface="Arial"/>
              </a:rPr>
              <a:t>tonnes</a:t>
            </a:r>
            <a:r>
              <a:rPr lang="en-US" b="1">
                <a:latin typeface="Arial"/>
                <a:ea typeface="LF_Kai"/>
                <a:cs typeface="Arial"/>
              </a:rPr>
              <a:t> (Mt)</a:t>
            </a:r>
            <a:endParaRPr kumimoji="0" lang="en-US" sz="1200" b="1" i="0" u="none" strike="noStrike" cap="none" normalizeH="0" baseline="0">
              <a:ln>
                <a:noFill/>
              </a:ln>
              <a:effectLst/>
              <a:latin typeface="Arial"/>
              <a:ea typeface="LF_Kai"/>
              <a:cs typeface="Arial"/>
            </a:endParaRP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1,500</a:t>
            </a:r>
            <a:endParaRPr lang="en-CA" sz="1200" b="1" i="0" u="none" strike="noStrike" cap="none" normalizeH="0" baseline="0">
              <a:ln>
                <a:noFill/>
              </a:ln>
              <a:solidFill>
                <a:schemeClr val="tx1"/>
              </a:solidFill>
              <a:effectLst/>
              <a:latin typeface="Arial" charset="0"/>
              <a:cs typeface="Arial"/>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US" b="1">
                <a:latin typeface="Arial"/>
                <a:ea typeface="LF_Kai"/>
                <a:cs typeface="Arial"/>
              </a:rPr>
              <a:t>Probable contained copper (Mt)</a:t>
            </a:r>
            <a:endParaRPr lang="en-US" sz="1200" b="1" i="0" u="none" strike="noStrike" cap="none" normalizeH="0" baseline="0">
              <a:ln>
                <a:noFill/>
              </a:ln>
              <a:effectLst/>
              <a:latin typeface="Arial"/>
              <a:ea typeface="LF_Kai"/>
              <a:cs typeface="Arial"/>
            </a:endParaRPr>
          </a:p>
          <a:p>
            <a:pPr defTabSz="1081088">
              <a:spcAft>
                <a:spcPts val="1200"/>
              </a:spcAft>
            </a:pPr>
            <a:r>
              <a:rPr lang="en-US" b="1">
                <a:latin typeface="Arial"/>
                <a:ea typeface="LF_Kai"/>
                <a:cs typeface="Arial"/>
              </a:rPr>
              <a:t>7.3</a:t>
            </a:r>
            <a:endParaRPr lang="en-US" b="1">
              <a:cs typeface="Arial"/>
            </a:endParaRP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US" b="1">
                <a:latin typeface="Arial"/>
                <a:ea typeface="LF_Kai"/>
                <a:cs typeface="Arial"/>
              </a:rPr>
              <a:t>Mine life</a:t>
            </a:r>
            <a:endParaRPr lang="en-US" sz="1200" b="1" i="0" u="none" strike="noStrike" cap="none" normalizeH="0" baseline="0">
              <a:ln>
                <a:noFill/>
              </a:ln>
              <a:effectLst/>
              <a:cs typeface="Arial" charset="0"/>
            </a:endParaRPr>
          </a:p>
          <a:p>
            <a:pPr defTabSz="1081088">
              <a:spcAft>
                <a:spcPts val="1200"/>
              </a:spcAft>
            </a:pPr>
            <a:r>
              <a:rPr lang="en-US" b="1">
                <a:latin typeface="Arial"/>
                <a:ea typeface="LF_Kai"/>
                <a:cs typeface="Arial"/>
              </a:rPr>
              <a:t>2064</a:t>
            </a:r>
            <a:endParaRPr lang="en-US" b="1">
              <a:cs typeface="Arial"/>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US" b="1">
                <a:latin typeface="Arial"/>
                <a:ea typeface="LF_Kai"/>
                <a:cs typeface="Arial"/>
              </a:rPr>
              <a:t>Probable copper grade (%)</a:t>
            </a:r>
            <a:r>
              <a:rPr kumimoji="0" lang="en-US" sz="1200" b="1" i="0" u="none" strike="noStrike" cap="none" normalizeH="0" baseline="0">
                <a:ln>
                  <a:noFill/>
                </a:ln>
                <a:effectLst/>
                <a:latin typeface="Arial"/>
                <a:ea typeface="LF_Kai"/>
                <a:cs typeface="Arial"/>
              </a:rPr>
              <a:t> </a:t>
            </a: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0.48</a:t>
            </a:r>
            <a:endParaRPr lang="en-CA" sz="1200" b="1" i="0" u="none" strike="noStrike" cap="none" normalizeH="0" baseline="0">
              <a:ln>
                <a:noFill/>
              </a:ln>
              <a:solidFill>
                <a:schemeClr val="tx1"/>
              </a:solidFill>
              <a:effectLst/>
              <a:latin typeface="Arial"/>
              <a:ea typeface="LF_Kai"/>
              <a:cs typeface="Arial"/>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a:t>Barrick owns 50% of the copper-gold mine with remaining ownership by three SOEs (25%) and the Government of </a:t>
            </a:r>
            <a:r>
              <a:rPr lang="en-US" err="1"/>
              <a:t>Balochistan</a:t>
            </a:r>
            <a:r>
              <a:rPr lang="en-US"/>
              <a:t> (15%)</a:t>
            </a:r>
          </a:p>
          <a:p>
            <a:r>
              <a:rPr lang="en-US"/>
              <a:t>Mine is located in the Chagai district of </a:t>
            </a:r>
            <a:r>
              <a:rPr lang="en-US" err="1"/>
              <a:t>Balochistan</a:t>
            </a:r>
            <a:r>
              <a:rPr lang="en-US"/>
              <a:t>, near the Afghanistan and Iran borders</a:t>
            </a:r>
          </a:p>
          <a:p>
            <a:r>
              <a:rPr lang="en-US"/>
              <a:t>Mine faces challenges related to sustaining adequate living conditions</a:t>
            </a:r>
          </a:p>
          <a:p>
            <a:pPr lvl="1">
              <a:buClr>
                <a:srgbClr val="8C8C8C"/>
              </a:buClr>
              <a:buFont typeface="Courier New" pitchFamily="2" charset="2"/>
              <a:buChar char="o"/>
            </a:pPr>
            <a:r>
              <a:rPr lang="en-US"/>
              <a:t>Locale has a sparse population</a:t>
            </a:r>
          </a:p>
          <a:p>
            <a:pPr lvl="1">
              <a:buClr>
                <a:srgbClr val="8C8C8C"/>
              </a:buClr>
              <a:buFont typeface="Courier New" pitchFamily="2" charset="2"/>
              <a:buChar char="o"/>
            </a:pPr>
            <a:r>
              <a:rPr lang="en-US"/>
              <a:t>Lack of infrastructure including education, healthcare, and clean water</a:t>
            </a:r>
          </a:p>
          <a:p>
            <a:r>
              <a:rPr lang="en-US"/>
              <a:t>Reconstitution completed in December 2022, with the aim of creating a long-life copper-gold mine</a:t>
            </a:r>
          </a:p>
          <a:p>
            <a:pPr lvl="1">
              <a:buClr>
                <a:srgbClr val="8C8C8C"/>
              </a:buClr>
              <a:buFont typeface="Courier New" pitchFamily="2" charset="2"/>
              <a:buChar char="o"/>
            </a:pPr>
            <a:r>
              <a:rPr lang="en-US"/>
              <a:t>Targeting production of 240kt pa copper and 300koz pa gold (Phase 1) and 400kt pa copper and 500koz pa gold (Phase 2)</a:t>
            </a:r>
          </a:p>
        </p:txBody>
      </p:sp>
    </p:spTree>
    <p:extLst>
      <p:ext uri="{BB962C8B-B14F-4D97-AF65-F5344CB8AC3E}">
        <p14:creationId xmlns:p14="http://schemas.microsoft.com/office/powerpoint/2010/main" val="258213195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a:t>Chile Operations: Norte Abierto</a:t>
            </a:r>
            <a:endParaRPr lang="en-CA"/>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rPr>
              <a:t>Source(s): MDO Database, Newmont releases, &amp; Company filings and releases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defTabSz="1081088">
              <a:spcAft>
                <a:spcPts val="1200"/>
              </a:spcAft>
            </a:pPr>
            <a:r>
              <a:rPr lang="en-CA" b="1">
                <a:latin typeface="Arial"/>
                <a:ea typeface="LF_Kai"/>
                <a:cs typeface="Arial"/>
              </a:rPr>
              <a:t>21 years</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US" b="1">
                <a:latin typeface="Arial"/>
                <a:ea typeface="LF_Kai"/>
                <a:cs typeface="Arial"/>
              </a:rPr>
              <a:t>Proven gold </a:t>
            </a:r>
            <a:r>
              <a:rPr lang="en-US" b="1" err="1">
                <a:latin typeface="Arial"/>
                <a:ea typeface="LF_Kai"/>
                <a:cs typeface="Arial"/>
              </a:rPr>
              <a:t>tonnes</a:t>
            </a:r>
            <a:r>
              <a:rPr lang="en-US" b="1">
                <a:latin typeface="Arial"/>
                <a:ea typeface="LF_Kai"/>
                <a:cs typeface="Arial"/>
              </a:rPr>
              <a:t> (Mt)</a:t>
            </a:r>
            <a:endParaRPr lang="en-US" sz="1200" b="1" i="0" u="none" strike="noStrike" cap="none" normalizeH="0" baseline="0">
              <a:ln>
                <a:noFill/>
              </a:ln>
              <a:effectLst/>
              <a:latin typeface="Arial"/>
              <a:ea typeface="LF_Kai"/>
              <a:cs typeface="Arial"/>
            </a:endParaRP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110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US" b="1">
                <a:latin typeface="Arial"/>
                <a:ea typeface="LF_Kai"/>
                <a:cs typeface="Arial"/>
              </a:rPr>
              <a:t>Proven contained gold (oz)</a:t>
            </a:r>
          </a:p>
          <a:p>
            <a:pPr defTabSz="1081088">
              <a:spcAft>
                <a:spcPts val="1200"/>
              </a:spcAft>
            </a:pPr>
            <a:r>
              <a:rPr lang="en-US" b="1">
                <a:latin typeface="Arial"/>
                <a:ea typeface="LF_Kai"/>
                <a:cs typeface="Arial"/>
              </a:rPr>
              <a:t>2,400,000</a:t>
            </a: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b="1">
                <a:latin typeface="Arial"/>
                <a:ea typeface="LF_Kai"/>
                <a:cs typeface="Arial"/>
              </a:rPr>
              <a:t>11,600,000</a:t>
            </a:r>
            <a:endParaRPr lang="en-US" b="1">
              <a:cs typeface="Arial"/>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US" b="1">
                <a:latin typeface="Arial"/>
                <a:ea typeface="LF_Kai"/>
                <a:cs typeface="Arial"/>
              </a:rPr>
              <a:t>Proven gold grade (g/t)</a:t>
            </a:r>
            <a:endParaRPr lang="en-US" sz="1200" b="1" i="0" u="none" strike="noStrike" cap="none" normalizeH="0" baseline="0">
              <a:ln>
                <a:noFill/>
              </a:ln>
              <a:effectLst/>
              <a:latin typeface="Arial"/>
              <a:ea typeface="LF_Kai"/>
              <a:cs typeface="Arial"/>
            </a:endParaRP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0.65</a:t>
            </a:r>
            <a:endParaRPr kumimoji="0" lang="en-CA" sz="1200" b="1" i="0" u="none" strike="noStrike" cap="none" normalizeH="0" baseline="0">
              <a:ln>
                <a:noFill/>
              </a:ln>
              <a:solidFill>
                <a:schemeClr val="tx1"/>
              </a:solidFill>
              <a:effectLst/>
              <a:latin typeface="Arial" charset="0"/>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a:t>Ownership is structured through a 50/50 joint venture with Newmont</a:t>
            </a:r>
          </a:p>
          <a:p>
            <a:r>
              <a:rPr lang="en-US"/>
              <a:t>Located in the Chile by the </a:t>
            </a:r>
            <a:r>
              <a:rPr lang="en-US" err="1"/>
              <a:t>Maricunga</a:t>
            </a:r>
            <a:r>
              <a:rPr lang="en-US"/>
              <a:t> Volcanic Belt</a:t>
            </a:r>
          </a:p>
          <a:p>
            <a:r>
              <a:rPr lang="en-US"/>
              <a:t>One of the world's largest undeveloped gold-copper deposits</a:t>
            </a:r>
          </a:p>
          <a:p>
            <a:r>
              <a:rPr lang="en-US"/>
              <a:t>Currently in the pre-feasibility stage (2A) with the scope of mine development, power, water treatment, camp, etc.</a:t>
            </a:r>
          </a:p>
          <a:p>
            <a:r>
              <a:rPr lang="en-US"/>
              <a:t>Mine includes a porphyry copper-gold deposit and minor epithermal gold deposits</a:t>
            </a:r>
          </a:p>
          <a:p>
            <a:pPr lvl="1">
              <a:buFont typeface="Courier New" pitchFamily="2" charset="2"/>
              <a:buChar char="o"/>
            </a:pPr>
            <a:r>
              <a:rPr lang="en-US"/>
              <a:t>55% gold and 45% copper</a:t>
            </a:r>
          </a:p>
        </p:txBody>
      </p:sp>
    </p:spTree>
    <p:extLst>
      <p:ext uri="{BB962C8B-B14F-4D97-AF65-F5344CB8AC3E}">
        <p14:creationId xmlns:p14="http://schemas.microsoft.com/office/powerpoint/2010/main" val="57216772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a:t>Papua New Guinea Operations: </a:t>
            </a:r>
            <a:r>
              <a:rPr lang="en-US" err="1"/>
              <a:t>Porgera</a:t>
            </a:r>
            <a:endParaRPr lang="en-CA"/>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rPr>
              <a:t>Source(s): Company filings and releases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rtl="0" eaLnBrk="1" fontAlgn="base" latinLnBrk="0" hangingPunct="1">
              <a:spcBef>
                <a:spcPct val="0"/>
              </a:spcBef>
              <a:spcAft>
                <a:spcPts val="1200"/>
              </a:spcAft>
              <a:buClrTx/>
              <a:buSzTx/>
              <a:buFontTx/>
              <a:buNone/>
              <a:tabLst/>
            </a:pPr>
            <a:r>
              <a:rPr lang="en-CA" b="1">
                <a:latin typeface="Arial"/>
                <a:ea typeface="LF_Kai"/>
                <a:cs typeface="Arial"/>
              </a:rPr>
              <a:t>2043</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defTabSz="1081088">
              <a:spcAft>
                <a:spcPts val="1200"/>
              </a:spcAft>
            </a:pPr>
            <a:r>
              <a:rPr lang="en-CA" b="1">
                <a:latin typeface="Arial"/>
                <a:ea typeface="LF_Kai"/>
                <a:cs typeface="Arial"/>
              </a:rPr>
              <a:t>70,000 – 95,000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b="1">
                <a:latin typeface="Arial"/>
                <a:ea typeface="LF_Kai"/>
                <a:cs typeface="Arial"/>
              </a:rPr>
              <a:t>1,510 – 1,610</a:t>
            </a:r>
            <a:endParaRPr lang="en-US" b="1">
              <a:cs typeface="Arial"/>
            </a:endParaRP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b="1">
                <a:latin typeface="Arial"/>
                <a:ea typeface="LF_Kai"/>
                <a:cs typeface="Arial"/>
              </a:rPr>
              <a:t>1,450,000</a:t>
            </a:r>
            <a:endParaRPr lang="en-US" b="1">
              <a:cs typeface="Arial"/>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46,000</a:t>
            </a:r>
            <a:endParaRPr kumimoji="0" lang="en-CA" sz="1200" b="1" i="0" u="none" strike="noStrike" cap="none" normalizeH="0" baseline="0">
              <a:ln>
                <a:noFill/>
              </a:ln>
              <a:solidFill>
                <a:schemeClr val="tx1"/>
              </a:solidFill>
              <a:effectLst/>
              <a:latin typeface="Arial" charset="0"/>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a:cs typeface="Arial"/>
              </a:rPr>
              <a:t>Located in the Enga Province of the Western Highlands of PNG</a:t>
            </a:r>
          </a:p>
          <a:p>
            <a:r>
              <a:rPr lang="en-US">
                <a:cs typeface="Arial"/>
              </a:rPr>
              <a:t>Joint venture operation through </a:t>
            </a:r>
            <a:r>
              <a:rPr lang="en-US" err="1">
                <a:cs typeface="Arial"/>
              </a:rPr>
              <a:t>Porgera</a:t>
            </a:r>
            <a:r>
              <a:rPr lang="en-US">
                <a:cs typeface="Arial"/>
              </a:rPr>
              <a:t> Joint Venture with Barrick (owning 95%) and Mineral Resources Enga (owning 5%)</a:t>
            </a:r>
            <a:endParaRPr lang="en-US"/>
          </a:p>
          <a:p>
            <a:r>
              <a:rPr lang="en-US">
                <a:cs typeface="Arial"/>
              </a:rPr>
              <a:t>Gold operations consist of an open pit and underground mine located in Papua, New Guinea</a:t>
            </a:r>
          </a:p>
          <a:p>
            <a:r>
              <a:rPr lang="en-US">
                <a:cs typeface="Arial"/>
              </a:rPr>
              <a:t>Local resources to support mine operations have grown significantly since inception</a:t>
            </a:r>
          </a:p>
          <a:p>
            <a:pPr lvl="1">
              <a:buClr>
                <a:srgbClr val="8C8C8C"/>
              </a:buClr>
              <a:buFont typeface="Courier New" pitchFamily="2" charset="2"/>
              <a:buChar char="o"/>
            </a:pPr>
            <a:r>
              <a:rPr lang="en-US">
                <a:cs typeface="Arial"/>
              </a:rPr>
              <a:t>Local population increase from 3-5,000 to 30-50,000</a:t>
            </a:r>
          </a:p>
          <a:p>
            <a:pPr lvl="1">
              <a:buClr>
                <a:srgbClr val="8C8C8C"/>
              </a:buClr>
              <a:buFont typeface="Courier New" pitchFamily="2" charset="2"/>
              <a:buChar char="o"/>
            </a:pPr>
            <a:r>
              <a:rPr lang="en-US">
                <a:cs typeface="Arial"/>
              </a:rPr>
              <a:t>Reduction of mortality rates through infrastructure improvements including a hospital</a:t>
            </a:r>
          </a:p>
          <a:p>
            <a:r>
              <a:rPr lang="en-US">
                <a:cs typeface="Arial"/>
              </a:rPr>
              <a:t>Gold production 62% higher q/q: driven by ramp up in operations</a:t>
            </a:r>
            <a:endParaRPr lang="en-US"/>
          </a:p>
        </p:txBody>
      </p:sp>
      <p:pic>
        <p:nvPicPr>
          <p:cNvPr id="2" name="Picture 1" descr="A table with numbers and text&#10;&#10;AI-generated content may be incorrect.">
            <a:extLst>
              <a:ext uri="{FF2B5EF4-FFF2-40B4-BE49-F238E27FC236}">
                <a16:creationId xmlns:a16="http://schemas.microsoft.com/office/drawing/2014/main" id="{28C8BE2C-BAA6-ADC5-491F-B2EECCC5E879}"/>
              </a:ext>
            </a:extLst>
          </p:cNvPr>
          <p:cNvPicPr>
            <a:picLocks noChangeAspect="1"/>
          </p:cNvPicPr>
          <p:nvPr/>
        </p:nvPicPr>
        <p:blipFill>
          <a:blip r:embed="rId2"/>
          <a:stretch>
            <a:fillRect/>
          </a:stretch>
        </p:blipFill>
        <p:spPr>
          <a:xfrm>
            <a:off x="329784" y="4126625"/>
            <a:ext cx="4606579" cy="2562438"/>
          </a:xfrm>
          <a:prstGeom prst="rect">
            <a:avLst/>
          </a:prstGeom>
        </p:spPr>
      </p:pic>
    </p:spTree>
    <p:extLst>
      <p:ext uri="{BB962C8B-B14F-4D97-AF65-F5344CB8AC3E}">
        <p14:creationId xmlns:p14="http://schemas.microsoft.com/office/powerpoint/2010/main" val="10532584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4379885-D723-831C-3361-359C39444536}"/>
              </a:ext>
            </a:extLst>
          </p:cNvPr>
          <p:cNvSpPr>
            <a:spLocks noGrp="1"/>
          </p:cNvSpPr>
          <p:nvPr>
            <p:ph type="body" sz="quarter" idx="12"/>
          </p:nvPr>
        </p:nvSpPr>
        <p:spPr/>
        <p:txBody>
          <a:bodyPr/>
          <a:lstStyle/>
          <a:p>
            <a:r>
              <a:rPr lang="en-US"/>
              <a:t>Example: Kinross Gold </a:t>
            </a:r>
          </a:p>
        </p:txBody>
      </p:sp>
      <p:sp>
        <p:nvSpPr>
          <p:cNvPr id="3" name="Footer Placeholder 2">
            <a:extLst>
              <a:ext uri="{FF2B5EF4-FFF2-40B4-BE49-F238E27FC236}">
                <a16:creationId xmlns:a16="http://schemas.microsoft.com/office/drawing/2014/main" id="{A57B59D2-9D09-E278-F3D0-CB0741992F86}"/>
              </a:ext>
            </a:extLst>
          </p:cNvPr>
          <p:cNvSpPr>
            <a:spLocks noGrp="1"/>
          </p:cNvSpPr>
          <p:nvPr>
            <p:ph type="ftr" sz="quarter" idx="13"/>
          </p:nvPr>
        </p:nvSpPr>
        <p:spPr/>
        <p:txBody>
          <a:bodyPr/>
          <a:lstStyle/>
          <a:p>
            <a:r>
              <a:rPr lang="en-CA"/>
              <a:t>Source(s): Artemis Gold company filings</a:t>
            </a:r>
          </a:p>
        </p:txBody>
      </p:sp>
      <p:sp>
        <p:nvSpPr>
          <p:cNvPr id="5" name="Title 4">
            <a:extLst>
              <a:ext uri="{FF2B5EF4-FFF2-40B4-BE49-F238E27FC236}">
                <a16:creationId xmlns:a16="http://schemas.microsoft.com/office/drawing/2014/main" id="{B4F702ED-CF1E-6492-1FC8-3D8FAC3496DE}"/>
              </a:ext>
            </a:extLst>
          </p:cNvPr>
          <p:cNvSpPr>
            <a:spLocks noGrp="1"/>
          </p:cNvSpPr>
          <p:nvPr>
            <p:ph type="title"/>
          </p:nvPr>
        </p:nvSpPr>
        <p:spPr/>
        <p:txBody>
          <a:bodyPr/>
          <a:lstStyle/>
          <a:p>
            <a:r>
              <a:rPr lang="en-CA"/>
              <a:t>NI 43-101 Example: Kinross Gold</a:t>
            </a:r>
          </a:p>
        </p:txBody>
      </p:sp>
      <p:pic>
        <p:nvPicPr>
          <p:cNvPr id="4" name="Picture 3">
            <a:extLst>
              <a:ext uri="{FF2B5EF4-FFF2-40B4-BE49-F238E27FC236}">
                <a16:creationId xmlns:a16="http://schemas.microsoft.com/office/drawing/2014/main" id="{91FDE553-487E-DB29-47CF-F820C7505FCB}"/>
              </a:ext>
            </a:extLst>
          </p:cNvPr>
          <p:cNvPicPr>
            <a:picLocks noChangeAspect="1"/>
          </p:cNvPicPr>
          <p:nvPr/>
        </p:nvPicPr>
        <p:blipFill>
          <a:blip r:embed="rId2"/>
          <a:srcRect t="57220"/>
          <a:stretch>
            <a:fillRect/>
          </a:stretch>
        </p:blipFill>
        <p:spPr>
          <a:xfrm>
            <a:off x="331787" y="1551271"/>
            <a:ext cx="9400032" cy="5070745"/>
          </a:xfrm>
          <a:prstGeom prst="rect">
            <a:avLst/>
          </a:prstGeom>
          <a:ln>
            <a:solidFill>
              <a:schemeClr val="accent2">
                <a:lumMod val="50000"/>
              </a:schemeClr>
            </a:solidFill>
          </a:ln>
        </p:spPr>
      </p:pic>
    </p:spTree>
    <p:extLst>
      <p:ext uri="{BB962C8B-B14F-4D97-AF65-F5344CB8AC3E}">
        <p14:creationId xmlns:p14="http://schemas.microsoft.com/office/powerpoint/2010/main" val="557389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a:t>Argentina Operations: </a:t>
            </a:r>
            <a:r>
              <a:rPr lang="en-US" err="1"/>
              <a:t>Veladero</a:t>
            </a:r>
            <a:endParaRPr lang="en-CA"/>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rPr>
              <a:t>Source(s): Company filings and releases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rtl="0" eaLnBrk="1" fontAlgn="base" latinLnBrk="0" hangingPunct="1">
              <a:spcBef>
                <a:spcPct val="0"/>
              </a:spcBef>
              <a:spcAft>
                <a:spcPts val="1200"/>
              </a:spcAft>
              <a:buClrTx/>
              <a:buSzTx/>
              <a:buFontTx/>
              <a:buNone/>
              <a:tabLst/>
            </a:pPr>
            <a:r>
              <a:rPr lang="en-CA" b="1">
                <a:latin typeface="Arial"/>
                <a:ea typeface="LF_Kai"/>
                <a:cs typeface="Arial"/>
              </a:rPr>
              <a:t>2027</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defTabSz="1081088">
              <a:spcAft>
                <a:spcPts val="1200"/>
              </a:spcAft>
            </a:pPr>
            <a:r>
              <a:rPr lang="en-CA" b="1">
                <a:latin typeface="Arial"/>
                <a:ea typeface="LF_Kai"/>
                <a:cs typeface="Arial"/>
              </a:rPr>
              <a:t>190,000 – 220,000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b="1">
                <a:latin typeface="Arial"/>
                <a:ea typeface="LF_Kai"/>
                <a:cs typeface="Arial"/>
              </a:rPr>
              <a:t>1,390 – 1,490</a:t>
            </a:r>
            <a:endParaRPr lang="en-US" b="1">
              <a:cs typeface="Arial"/>
            </a:endParaRP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b="1">
                <a:latin typeface="Arial"/>
                <a:ea typeface="LF_Kai"/>
                <a:cs typeface="Arial"/>
              </a:rPr>
              <a:t>1,610,000</a:t>
            </a:r>
            <a:endParaRPr lang="en-US" b="1">
              <a:cs typeface="Arial"/>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252,000</a:t>
            </a:r>
            <a:endParaRPr kumimoji="0" lang="en-CA" sz="1200" b="1" i="0" u="none" strike="noStrike" cap="none" normalizeH="0" baseline="0">
              <a:ln>
                <a:noFill/>
              </a:ln>
              <a:solidFill>
                <a:schemeClr val="tx1"/>
              </a:solidFill>
              <a:effectLst/>
              <a:latin typeface="Arial" charset="0"/>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a:t>Mine is located in the San Juan Province of Argentina</a:t>
            </a:r>
          </a:p>
          <a:p>
            <a:r>
              <a:rPr lang="en-US"/>
              <a:t>Ownership is through a 50/50 joint venture in Minera Argentina Gold SRL with Shandong Gold</a:t>
            </a:r>
          </a:p>
          <a:p>
            <a:r>
              <a:rPr lang="en-US"/>
              <a:t>Operations consist of a large open-pit heap leach gold and silver mine</a:t>
            </a:r>
          </a:p>
          <a:p>
            <a:pPr lvl="1">
              <a:buFont typeface="Courier New" pitchFamily="2" charset="2"/>
              <a:buChar char="o"/>
            </a:pPr>
            <a:r>
              <a:rPr lang="en-US"/>
              <a:t>Mine also consists of a two-stage crushing and extraction process using valley-fill heap leaching and Merrill-Crowe recovery</a:t>
            </a:r>
          </a:p>
          <a:p>
            <a:r>
              <a:rPr lang="en-US"/>
              <a:t>Production began in 2005</a:t>
            </a:r>
          </a:p>
        </p:txBody>
      </p:sp>
      <p:pic>
        <p:nvPicPr>
          <p:cNvPr id="2" name="Picture 1" descr="A table with numbers and text&#10;&#10;AI-generated content may be incorrect.">
            <a:extLst>
              <a:ext uri="{FF2B5EF4-FFF2-40B4-BE49-F238E27FC236}">
                <a16:creationId xmlns:a16="http://schemas.microsoft.com/office/drawing/2014/main" id="{9FB8A356-7A80-B3F2-E842-98351765BF11}"/>
              </a:ext>
            </a:extLst>
          </p:cNvPr>
          <p:cNvPicPr>
            <a:picLocks noChangeAspect="1"/>
          </p:cNvPicPr>
          <p:nvPr/>
        </p:nvPicPr>
        <p:blipFill>
          <a:blip r:embed="rId2"/>
          <a:stretch>
            <a:fillRect/>
          </a:stretch>
        </p:blipFill>
        <p:spPr>
          <a:xfrm>
            <a:off x="329784" y="3758573"/>
            <a:ext cx="4606579" cy="2562438"/>
          </a:xfrm>
          <a:prstGeom prst="rect">
            <a:avLst/>
          </a:prstGeom>
        </p:spPr>
      </p:pic>
    </p:spTree>
    <p:extLst>
      <p:ext uri="{BB962C8B-B14F-4D97-AF65-F5344CB8AC3E}">
        <p14:creationId xmlns:p14="http://schemas.microsoft.com/office/powerpoint/2010/main" val="10892073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a:xfrm>
            <a:off x="331787" y="546288"/>
            <a:ext cx="9400032" cy="320040"/>
          </a:xfrm>
        </p:spPr>
        <p:txBody>
          <a:bodyPr/>
          <a:lstStyle/>
          <a:p>
            <a:r>
              <a:rPr lang="en-US"/>
              <a:t>D.R. Congo Operations: </a:t>
            </a:r>
            <a:r>
              <a:rPr lang="en-US" err="1"/>
              <a:t>Kibali</a:t>
            </a:r>
            <a:endParaRPr lang="en-CA"/>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rPr>
              <a:t>Source(s): Company filings and releases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rtl="0" eaLnBrk="1" fontAlgn="base" latinLnBrk="0" hangingPunct="1">
              <a:spcBef>
                <a:spcPct val="0"/>
              </a:spcBef>
              <a:spcAft>
                <a:spcPts val="1200"/>
              </a:spcAft>
              <a:buClrTx/>
              <a:buSzTx/>
              <a:buFontTx/>
              <a:buNone/>
              <a:tabLst/>
            </a:pPr>
            <a:r>
              <a:rPr lang="en-CA" b="1">
                <a:latin typeface="Arial"/>
                <a:ea typeface="LF_Kai"/>
                <a:cs typeface="Arial"/>
              </a:rPr>
              <a:t>2034</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defTabSz="1081088">
              <a:spcAft>
                <a:spcPts val="1200"/>
              </a:spcAft>
            </a:pPr>
            <a:r>
              <a:rPr lang="en-CA" b="1">
                <a:latin typeface="Arial"/>
                <a:ea typeface="LF_Kai"/>
                <a:cs typeface="Arial"/>
              </a:rPr>
              <a:t>310,000 – 340,000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b="1">
                <a:latin typeface="Arial"/>
                <a:ea typeface="LF_Kai"/>
                <a:cs typeface="Arial"/>
              </a:rPr>
              <a:t>1,280 – 1,380</a:t>
            </a:r>
            <a:endParaRPr lang="en-US" b="1">
              <a:cs typeface="Arial"/>
            </a:endParaRP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b="1">
                <a:latin typeface="Arial"/>
                <a:ea typeface="LF_Kai"/>
                <a:cs typeface="Arial"/>
              </a:rPr>
              <a:t>4,600,000</a:t>
            </a:r>
            <a:endParaRPr lang="en-US" b="1">
              <a:cs typeface="Arial"/>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309,000</a:t>
            </a:r>
            <a:endParaRPr kumimoji="0" lang="en-CA" sz="1200" b="1" i="0" u="none" strike="noStrike" cap="none" normalizeH="0" baseline="0">
              <a:ln>
                <a:noFill/>
              </a:ln>
              <a:solidFill>
                <a:schemeClr val="tx1"/>
              </a:solidFill>
              <a:effectLst/>
              <a:latin typeface="Arial" charset="0"/>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err="1"/>
              <a:t>Kibali</a:t>
            </a:r>
            <a:r>
              <a:rPr lang="en-US"/>
              <a:t> is located in the Haut </a:t>
            </a:r>
            <a:r>
              <a:rPr lang="en-US" err="1"/>
              <a:t>Uélé</a:t>
            </a:r>
            <a:r>
              <a:rPr lang="en-US"/>
              <a:t> Province of the DRC</a:t>
            </a:r>
          </a:p>
          <a:p>
            <a:r>
              <a:rPr lang="en-US"/>
              <a:t>Production at </a:t>
            </a:r>
            <a:r>
              <a:rPr lang="en-US" err="1"/>
              <a:t>Kibali</a:t>
            </a:r>
            <a:r>
              <a:rPr lang="en-US"/>
              <a:t> is for gold </a:t>
            </a:r>
            <a:r>
              <a:rPr lang="en-US" err="1"/>
              <a:t>doré</a:t>
            </a:r>
            <a:r>
              <a:rPr lang="en-US"/>
              <a:t> bars</a:t>
            </a:r>
          </a:p>
          <a:p>
            <a:r>
              <a:rPr lang="en-US"/>
              <a:t>Ownership structured as a joint venture through </a:t>
            </a:r>
            <a:r>
              <a:rPr lang="en-US" err="1"/>
              <a:t>Kibali</a:t>
            </a:r>
            <a:r>
              <a:rPr lang="en-US"/>
              <a:t> Goldmines SA with Barrick (45%), </a:t>
            </a:r>
            <a:r>
              <a:rPr lang="en-US" err="1"/>
              <a:t>Anglogold</a:t>
            </a:r>
            <a:r>
              <a:rPr lang="en-US"/>
              <a:t> Shanti (45%), and SOKIMO (10%)</a:t>
            </a:r>
          </a:p>
          <a:p>
            <a:pPr lvl="1">
              <a:buClr>
                <a:srgbClr val="8C8C8C"/>
              </a:buClr>
              <a:buFont typeface="Courier New" pitchFamily="2" charset="2"/>
              <a:buChar char="o"/>
            </a:pPr>
            <a:r>
              <a:rPr lang="en-US"/>
              <a:t>Barrick serving as the operator at </a:t>
            </a:r>
            <a:r>
              <a:rPr lang="en-US" err="1"/>
              <a:t>Kibali</a:t>
            </a:r>
            <a:r>
              <a:rPr lang="en-US"/>
              <a:t> for exploration and mining</a:t>
            </a:r>
          </a:p>
          <a:p>
            <a:r>
              <a:rPr lang="en-US"/>
              <a:t>Project consists of multiple mineral deposits</a:t>
            </a:r>
          </a:p>
          <a:p>
            <a:pPr lvl="1">
              <a:buClr>
                <a:srgbClr val="8C8C8C"/>
              </a:buClr>
              <a:buFont typeface="Courier New" pitchFamily="2" charset="2"/>
              <a:buChar char="o"/>
            </a:pPr>
            <a:r>
              <a:rPr lang="en-US"/>
              <a:t>Underground mine at </a:t>
            </a:r>
            <a:r>
              <a:rPr lang="en-US" err="1"/>
              <a:t>Karagba</a:t>
            </a:r>
            <a:r>
              <a:rPr lang="en-US"/>
              <a:t>-Chauffeur-Durba (KCD)</a:t>
            </a:r>
          </a:p>
          <a:p>
            <a:pPr lvl="1">
              <a:buClr>
                <a:srgbClr val="8C8C8C"/>
              </a:buClr>
              <a:buFont typeface="Courier New" pitchFamily="2" charset="2"/>
              <a:buChar char="o"/>
            </a:pPr>
            <a:r>
              <a:rPr lang="en-US"/>
              <a:t>Open pit mines at KCD, </a:t>
            </a:r>
            <a:r>
              <a:rPr lang="en-US" err="1"/>
              <a:t>Sessenge</a:t>
            </a:r>
            <a:r>
              <a:rPr lang="en-US"/>
              <a:t>, Aerodrome, and </a:t>
            </a:r>
            <a:r>
              <a:rPr lang="en-US" err="1"/>
              <a:t>Gorumbwa</a:t>
            </a:r>
            <a:endParaRPr lang="en-US"/>
          </a:p>
        </p:txBody>
      </p:sp>
      <p:pic>
        <p:nvPicPr>
          <p:cNvPr id="2" name="Picture 1" descr="A screenshot of a computer&#10;&#10;AI-generated content may be incorrect.">
            <a:extLst>
              <a:ext uri="{FF2B5EF4-FFF2-40B4-BE49-F238E27FC236}">
                <a16:creationId xmlns:a16="http://schemas.microsoft.com/office/drawing/2014/main" id="{D5E58235-9A4C-9B6C-2B12-124723767929}"/>
              </a:ext>
            </a:extLst>
          </p:cNvPr>
          <p:cNvPicPr>
            <a:picLocks noChangeAspect="1"/>
          </p:cNvPicPr>
          <p:nvPr/>
        </p:nvPicPr>
        <p:blipFill>
          <a:blip r:embed="rId2"/>
          <a:stretch>
            <a:fillRect/>
          </a:stretch>
        </p:blipFill>
        <p:spPr>
          <a:xfrm>
            <a:off x="327445" y="4412438"/>
            <a:ext cx="4611255" cy="1906212"/>
          </a:xfrm>
          <a:prstGeom prst="rect">
            <a:avLst/>
          </a:prstGeom>
        </p:spPr>
      </p:pic>
    </p:spTree>
    <p:extLst>
      <p:ext uri="{BB962C8B-B14F-4D97-AF65-F5344CB8AC3E}">
        <p14:creationId xmlns:p14="http://schemas.microsoft.com/office/powerpoint/2010/main" val="67347039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a:xfrm>
            <a:off x="331787" y="546288"/>
            <a:ext cx="9400032" cy="320040"/>
          </a:xfrm>
        </p:spPr>
        <p:txBody>
          <a:bodyPr/>
          <a:lstStyle/>
          <a:p>
            <a:r>
              <a:rPr lang="en-US"/>
              <a:t>Saudi Arabia Operations: Jabal </a:t>
            </a:r>
            <a:r>
              <a:rPr lang="en-US" err="1"/>
              <a:t>Sayid</a:t>
            </a:r>
            <a:endParaRPr lang="en-CA"/>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rPr>
              <a:t>Source(s): Company filings and releases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rtl="0" eaLnBrk="1" fontAlgn="base" latinLnBrk="0" hangingPunct="1">
              <a:spcBef>
                <a:spcPct val="0"/>
              </a:spcBef>
              <a:spcAft>
                <a:spcPts val="1200"/>
              </a:spcAft>
              <a:buClrTx/>
              <a:buSzTx/>
              <a:buFontTx/>
              <a:buNone/>
              <a:tabLst/>
            </a:pPr>
            <a:r>
              <a:rPr lang="en-CA" b="1">
                <a:latin typeface="Arial"/>
                <a:ea typeface="LF_Kai"/>
                <a:cs typeface="Arial"/>
              </a:rPr>
              <a:t>2032</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kumimoji="0" lang="en-US" sz="1200" b="1" i="0" u="none" strike="noStrike" cap="none" normalizeH="0" baseline="0">
                <a:ln>
                  <a:noFill/>
                </a:ln>
                <a:effectLst/>
                <a:latin typeface="Arial"/>
                <a:ea typeface="LF_Kai"/>
                <a:cs typeface="Arial"/>
              </a:rPr>
              <a:t>2025 </a:t>
            </a:r>
            <a:r>
              <a:rPr lang="en-US" b="1">
                <a:latin typeface="Arial"/>
                <a:ea typeface="LF_Kai"/>
                <a:cs typeface="Arial"/>
              </a:rPr>
              <a:t>copper </a:t>
            </a:r>
            <a:r>
              <a:rPr kumimoji="0" lang="en-US" sz="1200" b="1" i="0" u="none" strike="noStrike" cap="none" normalizeH="0" baseline="0">
                <a:ln>
                  <a:noFill/>
                </a:ln>
                <a:effectLst/>
                <a:latin typeface="Arial"/>
                <a:ea typeface="LF_Kai"/>
                <a:cs typeface="Arial"/>
              </a:rPr>
              <a:t>production estimate </a:t>
            </a:r>
            <a:r>
              <a:rPr lang="en-US" b="1">
                <a:latin typeface="Arial"/>
                <a:ea typeface="LF_Kai"/>
                <a:cs typeface="Arial"/>
              </a:rPr>
              <a:t>(kt)</a:t>
            </a:r>
            <a:endParaRPr kumimoji="0" lang="en-US" sz="1200" b="1" i="0" u="none" strike="noStrike" cap="none" normalizeH="0" baseline="0">
              <a:ln>
                <a:noFill/>
              </a:ln>
              <a:effectLst/>
              <a:latin typeface="Arial"/>
              <a:ea typeface="LF_Kai"/>
              <a:cs typeface="Arial"/>
            </a:endParaRP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25-35</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a:t>
            </a:r>
            <a:r>
              <a:rPr lang="en-US" b="1">
                <a:latin typeface="Arial"/>
                <a:ea typeface="LF_Kai"/>
                <a:cs typeface="Arial"/>
              </a:rPr>
              <a:t>($/</a:t>
            </a:r>
            <a:r>
              <a:rPr lang="en-US" b="1" err="1">
                <a:latin typeface="Arial"/>
                <a:ea typeface="LF_Kai"/>
                <a:cs typeface="Arial"/>
              </a:rPr>
              <a:t>lb</a:t>
            </a:r>
            <a:r>
              <a:rPr lang="en-US" b="1">
                <a:latin typeface="Arial"/>
                <a:ea typeface="LF_Kai"/>
                <a:cs typeface="Arial"/>
              </a:rPr>
              <a:t>)</a:t>
            </a:r>
          </a:p>
          <a:p>
            <a:pPr defTabSz="1081088">
              <a:spcAft>
                <a:spcPts val="1200"/>
              </a:spcAft>
            </a:pPr>
            <a:r>
              <a:rPr lang="en-US" b="1">
                <a:latin typeface="Arial"/>
                <a:ea typeface="LF_Kai"/>
                <a:cs typeface="Arial"/>
              </a:rPr>
              <a:t>2.00-2.30</a:t>
            </a: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b="1">
                <a:latin typeface="Arial"/>
                <a:ea typeface="LF_Kai"/>
                <a:cs typeface="Arial"/>
              </a:rPr>
              <a:t>158,000</a:t>
            </a:r>
            <a:endParaRPr lang="en-US" b="1">
              <a:cs typeface="Arial"/>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kumimoji="0" lang="en-US" sz="1200" b="1" i="0" u="none" strike="noStrike" cap="none" normalizeH="0" baseline="0">
                <a:ln>
                  <a:noFill/>
                </a:ln>
                <a:effectLst/>
                <a:latin typeface="Arial"/>
                <a:ea typeface="LF_Kai"/>
                <a:cs typeface="Arial"/>
              </a:rPr>
              <a:t>2024 </a:t>
            </a:r>
            <a:r>
              <a:rPr lang="en-US" b="1">
                <a:latin typeface="Arial"/>
                <a:ea typeface="LF_Kai"/>
                <a:cs typeface="Arial"/>
              </a:rPr>
              <a:t>copper </a:t>
            </a:r>
            <a:r>
              <a:rPr kumimoji="0" lang="en-US" sz="1200" b="1" i="0" u="none" strike="noStrike" cap="none" normalizeH="0" baseline="0">
                <a:ln>
                  <a:noFill/>
                </a:ln>
                <a:effectLst/>
                <a:latin typeface="Arial"/>
                <a:ea typeface="LF_Kai"/>
                <a:cs typeface="Arial"/>
              </a:rPr>
              <a:t>production </a:t>
            </a:r>
            <a:r>
              <a:rPr lang="en-US" b="1">
                <a:latin typeface="Arial"/>
                <a:ea typeface="LF_Kai"/>
                <a:cs typeface="Arial"/>
              </a:rPr>
              <a:t>(kt)</a:t>
            </a:r>
            <a:r>
              <a:rPr kumimoji="0" lang="en-US" sz="1200" b="1" i="0" u="none" strike="noStrike" cap="none" normalizeH="0" baseline="0">
                <a:ln>
                  <a:noFill/>
                </a:ln>
                <a:effectLst/>
                <a:latin typeface="Arial"/>
                <a:ea typeface="LF_Kai"/>
                <a:cs typeface="Arial"/>
              </a:rPr>
              <a:t> </a:t>
            </a:r>
          </a:p>
          <a:p>
            <a:pPr marL="0" marR="0" indent="0" algn="ctr" defTabSz="1081088" rtl="0" eaLnBrk="1" fontAlgn="base" latinLnBrk="0" hangingPunct="1">
              <a:lnSpc>
                <a:spcPct val="100000"/>
              </a:lnSpc>
              <a:spcBef>
                <a:spcPct val="0"/>
              </a:spcBef>
              <a:spcAft>
                <a:spcPts val="1200"/>
              </a:spcAft>
              <a:buClrTx/>
              <a:buSzTx/>
              <a:buFontTx/>
              <a:buNone/>
              <a:tabLst/>
            </a:pPr>
            <a:r>
              <a:rPr lang="en-CA" b="1">
                <a:cs typeface="Arial"/>
              </a:rPr>
              <a:t>32</a:t>
            </a:r>
            <a:endParaRPr kumimoji="0" lang="en-CA" sz="1200" b="1" i="0" u="none" strike="noStrike" cap="none" normalizeH="0" baseline="0">
              <a:ln>
                <a:noFill/>
              </a:ln>
              <a:solidFill>
                <a:schemeClr val="tx1"/>
              </a:solidFill>
              <a:effectLst/>
              <a:latin typeface="Arial" charset="0"/>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a:t>Copper operation located in Jeddah, Saudi Arabia</a:t>
            </a:r>
          </a:p>
          <a:p>
            <a:r>
              <a:rPr lang="en-US"/>
              <a:t>Ownership through a 50/50 joint venture with </a:t>
            </a:r>
            <a:r>
              <a:rPr lang="en-US" err="1"/>
              <a:t>Ma'aden</a:t>
            </a:r>
            <a:endParaRPr lang="en-US"/>
          </a:p>
          <a:p>
            <a:r>
              <a:rPr lang="en-US"/>
              <a:t>Commercial production began in July 2016</a:t>
            </a:r>
          </a:p>
          <a:p>
            <a:r>
              <a:rPr lang="en-US"/>
              <a:t>Lode 1 growth project</a:t>
            </a:r>
          </a:p>
          <a:p>
            <a:pPr lvl="1">
              <a:buFont typeface="Courier New" pitchFamily="2" charset="2"/>
              <a:buChar char="o"/>
            </a:pPr>
            <a:r>
              <a:rPr lang="en-US"/>
              <a:t>New orebody located 1 km from existing lode</a:t>
            </a:r>
          </a:p>
          <a:p>
            <a:pPr lvl="1">
              <a:buFont typeface="Courier New" pitchFamily="2" charset="2"/>
              <a:buChar char="o"/>
            </a:pPr>
            <a:r>
              <a:rPr lang="en-US"/>
              <a:t>Design includes a processing plant upgrade, underground capital development, ventilation, and infrastructure upgrades to paste plant and underground mining infrastructure</a:t>
            </a:r>
          </a:p>
        </p:txBody>
      </p:sp>
      <p:pic>
        <p:nvPicPr>
          <p:cNvPr id="2" name="Picture 1" descr="A screen shot of a computer&#10;&#10;AI-generated content may be incorrect.">
            <a:extLst>
              <a:ext uri="{FF2B5EF4-FFF2-40B4-BE49-F238E27FC236}">
                <a16:creationId xmlns:a16="http://schemas.microsoft.com/office/drawing/2014/main" id="{76611638-2347-3A5A-0401-97405BD80095}"/>
              </a:ext>
            </a:extLst>
          </p:cNvPr>
          <p:cNvPicPr>
            <a:picLocks noChangeAspect="1"/>
          </p:cNvPicPr>
          <p:nvPr/>
        </p:nvPicPr>
        <p:blipFill>
          <a:blip r:embed="rId2"/>
          <a:stretch>
            <a:fillRect/>
          </a:stretch>
        </p:blipFill>
        <p:spPr>
          <a:xfrm>
            <a:off x="329784" y="4272324"/>
            <a:ext cx="4606579" cy="2045123"/>
          </a:xfrm>
          <a:prstGeom prst="rect">
            <a:avLst/>
          </a:prstGeom>
        </p:spPr>
      </p:pic>
    </p:spTree>
    <p:extLst>
      <p:ext uri="{BB962C8B-B14F-4D97-AF65-F5344CB8AC3E}">
        <p14:creationId xmlns:p14="http://schemas.microsoft.com/office/powerpoint/2010/main" val="30930544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a:t>Mali Operations: </a:t>
            </a:r>
            <a:r>
              <a:rPr lang="en-US" err="1"/>
              <a:t>Loulo-Gounkoto</a:t>
            </a:r>
            <a:endParaRPr lang="en-CA"/>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rPr>
              <a:t>Source(s): Company filings and releases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a:spcBef>
                <a:spcPct val="0"/>
              </a:spcBef>
              <a:spcAft>
                <a:spcPts val="1200"/>
              </a:spcAft>
              <a:buClrTx/>
              <a:buSzTx/>
              <a:buFontTx/>
              <a:buNone/>
              <a:tabLst/>
            </a:pPr>
            <a:r>
              <a:rPr lang="en-US" b="1">
                <a:latin typeface="Arial"/>
                <a:ea typeface="LF_Kai"/>
                <a:cs typeface="Arial"/>
              </a:rPr>
              <a:t>2034</a:t>
            </a:r>
            <a:endParaRPr lang="en-US" b="1" i="0" u="none" strike="noStrike" cap="none" normalizeH="0" baseline="0">
              <a:ln>
                <a:noFill/>
              </a:ln>
              <a:effectLst/>
              <a:latin typeface="Arial" charset="0"/>
              <a:cs typeface="Arial"/>
            </a:endParaRPr>
          </a:p>
          <a:p>
            <a:pPr defTabSz="1081088">
              <a:spcAft>
                <a:spcPts val="1200"/>
              </a:spcAft>
            </a:pPr>
            <a:endParaRPr lang="en-CA" b="1">
              <a:cs typeface="Arial" charset="0"/>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defTabSz="1081088">
              <a:spcAft>
                <a:spcPts val="1200"/>
              </a:spcAft>
            </a:pPr>
            <a:r>
              <a:rPr lang="en-CA" b="1">
                <a:latin typeface="Arial"/>
                <a:ea typeface="LF_Kai"/>
                <a:cs typeface="Arial"/>
              </a:rPr>
              <a:t>N/A (projection not included due to gov shutdown)</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b="1">
                <a:latin typeface="Arial"/>
                <a:ea typeface="LF_Kai"/>
                <a:cs typeface="Arial"/>
              </a:rPr>
              <a:t>N/A (projection not included due to gov shutdown)</a:t>
            </a:r>
            <a:endParaRPr lang="en-US" b="1">
              <a:cs typeface="Arial"/>
            </a:endParaRP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b="1">
                <a:latin typeface="Arial"/>
                <a:ea typeface="LF_Kai"/>
                <a:cs typeface="Arial"/>
              </a:rPr>
              <a:t>7,300,000</a:t>
            </a:r>
            <a:endParaRPr lang="en-US" b="1">
              <a:cs typeface="Arial"/>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578.000</a:t>
            </a:r>
            <a:endParaRPr kumimoji="0" lang="en-CA" sz="1200" b="1" i="0" u="none" strike="noStrike" cap="none" normalizeH="0" baseline="0">
              <a:ln>
                <a:noFill/>
              </a:ln>
              <a:solidFill>
                <a:schemeClr val="tx1"/>
              </a:solidFill>
              <a:effectLst/>
              <a:latin typeface="Arial" charset="0"/>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a:t>Complex consists of </a:t>
            </a:r>
            <a:r>
              <a:rPr lang="en-US" err="1"/>
              <a:t>Loulo</a:t>
            </a:r>
            <a:r>
              <a:rPr lang="en-US"/>
              <a:t> and </a:t>
            </a:r>
            <a:r>
              <a:rPr lang="en-US" err="1"/>
              <a:t>Gounkoto</a:t>
            </a:r>
            <a:r>
              <a:rPr lang="en-US"/>
              <a:t> (distinct mining permits)</a:t>
            </a:r>
          </a:p>
          <a:p>
            <a:pPr lvl="1">
              <a:buFont typeface="Courier New" pitchFamily="2" charset="2"/>
              <a:buChar char="o"/>
            </a:pPr>
            <a:r>
              <a:rPr lang="en-US" err="1"/>
              <a:t>Loulo</a:t>
            </a:r>
            <a:r>
              <a:rPr lang="en-US"/>
              <a:t>: complex comprises two underground mines (</a:t>
            </a:r>
            <a:r>
              <a:rPr lang="en-US" err="1"/>
              <a:t>Yalea</a:t>
            </a:r>
            <a:r>
              <a:rPr lang="en-US"/>
              <a:t> and Gara) and a processing plant producing gold </a:t>
            </a:r>
            <a:r>
              <a:rPr lang="en-US" err="1"/>
              <a:t>doré</a:t>
            </a:r>
            <a:r>
              <a:rPr lang="en-US"/>
              <a:t> bars</a:t>
            </a:r>
          </a:p>
          <a:p>
            <a:pPr lvl="1">
              <a:buClr>
                <a:srgbClr val="8C8C8C"/>
              </a:buClr>
              <a:buFont typeface="Courier New" pitchFamily="2" charset="2"/>
              <a:buChar char="o"/>
            </a:pPr>
            <a:r>
              <a:rPr lang="en-US" err="1"/>
              <a:t>Gounkoto</a:t>
            </a:r>
            <a:r>
              <a:rPr lang="en-US"/>
              <a:t>: operations include an underground and open-pit mine</a:t>
            </a:r>
          </a:p>
          <a:p>
            <a:r>
              <a:rPr lang="en-US"/>
              <a:t>Mines are located in western Mali near the Senegal border</a:t>
            </a:r>
          </a:p>
          <a:p>
            <a:r>
              <a:rPr lang="en-US"/>
              <a:t>Ownership structured through joint ventures: Société des Mines de </a:t>
            </a:r>
            <a:r>
              <a:rPr lang="en-US" err="1"/>
              <a:t>Loulo</a:t>
            </a:r>
            <a:r>
              <a:rPr lang="en-US"/>
              <a:t> SA and Société des Mines de </a:t>
            </a:r>
            <a:r>
              <a:rPr lang="en-US" err="1"/>
              <a:t>Gounkoto</a:t>
            </a:r>
            <a:r>
              <a:rPr lang="en-US"/>
              <a:t> owning </a:t>
            </a:r>
            <a:r>
              <a:rPr lang="en-US" err="1"/>
              <a:t>Loulo</a:t>
            </a:r>
            <a:r>
              <a:rPr lang="en-US"/>
              <a:t> and </a:t>
            </a:r>
            <a:r>
              <a:rPr lang="en-US" err="1"/>
              <a:t>Gounkoto</a:t>
            </a:r>
            <a:r>
              <a:rPr lang="en-US"/>
              <a:t> respectively</a:t>
            </a:r>
          </a:p>
          <a:p>
            <a:pPr lvl="1">
              <a:buFont typeface="Courier New" pitchFamily="2" charset="2"/>
              <a:buChar char="o"/>
            </a:pPr>
            <a:r>
              <a:rPr lang="en-US"/>
              <a:t>Barrick has 80% ownership, and the State of Mali has 20%</a:t>
            </a:r>
          </a:p>
          <a:p>
            <a:pPr lvl="1">
              <a:buFont typeface="Courier New" pitchFamily="2" charset="2"/>
              <a:buChar char="o"/>
            </a:pPr>
            <a:r>
              <a:rPr lang="en-US"/>
              <a:t>Barrick is the operator for both operations</a:t>
            </a:r>
          </a:p>
        </p:txBody>
      </p:sp>
      <p:pic>
        <p:nvPicPr>
          <p:cNvPr id="2" name="Picture 1" descr="A screenshot of a computer screen&#10;&#10;AI-generated content may be incorrect.">
            <a:extLst>
              <a:ext uri="{FF2B5EF4-FFF2-40B4-BE49-F238E27FC236}">
                <a16:creationId xmlns:a16="http://schemas.microsoft.com/office/drawing/2014/main" id="{C613C06A-834D-A293-8032-6134FA5CBCB6}"/>
              </a:ext>
            </a:extLst>
          </p:cNvPr>
          <p:cNvPicPr>
            <a:picLocks noChangeAspect="1"/>
          </p:cNvPicPr>
          <p:nvPr/>
        </p:nvPicPr>
        <p:blipFill>
          <a:blip r:embed="rId2"/>
          <a:stretch>
            <a:fillRect/>
          </a:stretch>
        </p:blipFill>
        <p:spPr>
          <a:xfrm>
            <a:off x="331949" y="4412439"/>
            <a:ext cx="4602249" cy="1906212"/>
          </a:xfrm>
          <a:prstGeom prst="rect">
            <a:avLst/>
          </a:prstGeom>
        </p:spPr>
      </p:pic>
    </p:spTree>
    <p:extLst>
      <p:ext uri="{BB962C8B-B14F-4D97-AF65-F5344CB8AC3E}">
        <p14:creationId xmlns:p14="http://schemas.microsoft.com/office/powerpoint/2010/main" val="73402033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a:t>Ivory Coast Operations: </a:t>
            </a:r>
            <a:r>
              <a:rPr lang="en-US" err="1"/>
              <a:t>Tongon</a:t>
            </a:r>
            <a:endParaRPr lang="en-CA"/>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rPr>
              <a:t>Source(s): Company filings and releases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rtl="0" eaLnBrk="1" fontAlgn="base" latinLnBrk="0" hangingPunct="1">
              <a:spcBef>
                <a:spcPct val="0"/>
              </a:spcBef>
              <a:spcAft>
                <a:spcPts val="1200"/>
              </a:spcAft>
              <a:buClrTx/>
              <a:buSzTx/>
              <a:buFontTx/>
              <a:buNone/>
              <a:tabLst/>
            </a:pPr>
            <a:r>
              <a:rPr lang="en-CA" b="1">
                <a:latin typeface="Arial"/>
                <a:ea typeface="LF_Kai"/>
                <a:cs typeface="Arial"/>
              </a:rPr>
              <a:t>2026</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defTabSz="1081088">
              <a:spcAft>
                <a:spcPts val="1200"/>
              </a:spcAft>
            </a:pPr>
            <a:r>
              <a:rPr lang="en-CA" b="1">
                <a:latin typeface="Arial"/>
                <a:ea typeface="LF_Kai"/>
                <a:cs typeface="Arial"/>
              </a:rPr>
              <a:t>110,000 – 140,000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b="1">
                <a:latin typeface="Arial"/>
                <a:ea typeface="LF_Kai"/>
                <a:cs typeface="Arial"/>
              </a:rPr>
              <a:t>1,790 – 1,890</a:t>
            </a:r>
            <a:endParaRPr lang="en-US" b="1">
              <a:cs typeface="Arial"/>
            </a:endParaRP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b="1">
                <a:latin typeface="Arial"/>
                <a:ea typeface="LF_Kai"/>
                <a:cs typeface="Arial"/>
              </a:rPr>
              <a:t>610,000</a:t>
            </a:r>
            <a:endParaRPr lang="en-US" b="1">
              <a:cs typeface="Arial"/>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148,000</a:t>
            </a:r>
            <a:endParaRPr kumimoji="0" lang="en-CA" sz="1200" b="1" i="0" u="none" strike="noStrike" cap="none" normalizeH="0" baseline="0">
              <a:ln>
                <a:noFill/>
              </a:ln>
              <a:solidFill>
                <a:schemeClr val="tx1"/>
              </a:solidFill>
              <a:effectLst/>
              <a:latin typeface="Arial" charset="0"/>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err="1"/>
              <a:t>Tongon</a:t>
            </a:r>
            <a:r>
              <a:rPr lang="en-US"/>
              <a:t> is a gold mine located within the Nielle mining permit area</a:t>
            </a:r>
          </a:p>
          <a:p>
            <a:pPr lvl="1">
              <a:buFont typeface="Courier New" pitchFamily="2" charset="2"/>
              <a:buChar char="o"/>
            </a:pPr>
            <a:r>
              <a:rPr lang="en-US"/>
              <a:t>55 km south of Mali border</a:t>
            </a:r>
          </a:p>
          <a:p>
            <a:r>
              <a:rPr lang="en-US"/>
              <a:t>Ownership structured through a joint venture through Société des Mines de </a:t>
            </a:r>
            <a:r>
              <a:rPr lang="en-US" err="1"/>
              <a:t>Tongon</a:t>
            </a:r>
            <a:r>
              <a:rPr lang="en-US"/>
              <a:t> SA</a:t>
            </a:r>
          </a:p>
          <a:p>
            <a:pPr lvl="1">
              <a:buFont typeface="Courier New" pitchFamily="2" charset="2"/>
              <a:buChar char="o"/>
            </a:pPr>
            <a:r>
              <a:rPr lang="en-US"/>
              <a:t>Barrick owning 89.7%, with the remaining 10% owned by the State of Côte d’Ivoire and 0.3% by Ivorian investors</a:t>
            </a:r>
          </a:p>
        </p:txBody>
      </p:sp>
      <p:pic>
        <p:nvPicPr>
          <p:cNvPr id="2" name="Picture 1" descr="A table with numbers and text&#10;&#10;AI-generated content may be incorrect.">
            <a:extLst>
              <a:ext uri="{FF2B5EF4-FFF2-40B4-BE49-F238E27FC236}">
                <a16:creationId xmlns:a16="http://schemas.microsoft.com/office/drawing/2014/main" id="{2105DBE4-3F71-2C63-6D5A-6A08AFFC270A}"/>
              </a:ext>
            </a:extLst>
          </p:cNvPr>
          <p:cNvPicPr>
            <a:picLocks noChangeAspect="1"/>
          </p:cNvPicPr>
          <p:nvPr/>
        </p:nvPicPr>
        <p:blipFill>
          <a:blip r:embed="rId2"/>
          <a:stretch>
            <a:fillRect/>
          </a:stretch>
        </p:blipFill>
        <p:spPr>
          <a:xfrm>
            <a:off x="329784" y="3758573"/>
            <a:ext cx="4606579" cy="2562438"/>
          </a:xfrm>
          <a:prstGeom prst="rect">
            <a:avLst/>
          </a:prstGeom>
        </p:spPr>
      </p:pic>
    </p:spTree>
    <p:extLst>
      <p:ext uri="{BB962C8B-B14F-4D97-AF65-F5344CB8AC3E}">
        <p14:creationId xmlns:p14="http://schemas.microsoft.com/office/powerpoint/2010/main" val="112748083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a:t>Tanzania Operations: </a:t>
            </a:r>
            <a:r>
              <a:rPr lang="en-US" err="1"/>
              <a:t>Bulyanhulu</a:t>
            </a:r>
            <a:endParaRPr lang="en-CA"/>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rPr>
              <a:t>Source(s): Company filings and releases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rtl="0" eaLnBrk="1" fontAlgn="base" latinLnBrk="0" hangingPunct="1">
              <a:spcBef>
                <a:spcPct val="0"/>
              </a:spcBef>
              <a:spcAft>
                <a:spcPts val="1200"/>
              </a:spcAft>
              <a:buClrTx/>
              <a:buSzTx/>
              <a:buFontTx/>
              <a:buNone/>
              <a:tabLst/>
            </a:pPr>
            <a:r>
              <a:rPr lang="en-CA" b="1">
                <a:latin typeface="Arial"/>
                <a:ea typeface="LF_Kai"/>
                <a:cs typeface="Arial"/>
              </a:rPr>
              <a:t>2033</a:t>
            </a:r>
            <a:endParaRPr lang="en-CA" b="1" i="0" u="none" strike="noStrike" cap="none" normalizeH="0" baseline="0">
              <a:ln>
                <a:noFill/>
              </a:ln>
              <a:effectLst/>
              <a:latin typeface="Arial" charset="0"/>
              <a:cs typeface="Arial"/>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defTabSz="1081088">
              <a:spcAft>
                <a:spcPts val="1200"/>
              </a:spcAft>
            </a:pPr>
            <a:r>
              <a:rPr lang="en-CA" b="1">
                <a:latin typeface="Arial"/>
                <a:ea typeface="LF_Kai"/>
                <a:cs typeface="Arial"/>
              </a:rPr>
              <a:t>150,000 – 180,000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b="1">
                <a:latin typeface="Arial"/>
                <a:ea typeface="LF_Kai"/>
                <a:cs typeface="Arial"/>
              </a:rPr>
              <a:t>1,470 – 1,570</a:t>
            </a:r>
            <a:endParaRPr lang="en-US" b="1">
              <a:cs typeface="Arial"/>
            </a:endParaRP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b="1">
                <a:latin typeface="Arial"/>
                <a:ea typeface="LF_Kai"/>
                <a:cs typeface="Arial"/>
              </a:rPr>
              <a:t>3,740,000</a:t>
            </a:r>
            <a:endParaRPr lang="en-US" b="1">
              <a:cs typeface="Arial"/>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168,000</a:t>
            </a:r>
            <a:endParaRPr kumimoji="0" lang="en-CA" sz="1200" b="1" i="0" u="none" strike="noStrike" cap="none" normalizeH="0" baseline="0">
              <a:ln>
                <a:noFill/>
              </a:ln>
              <a:solidFill>
                <a:schemeClr val="tx1"/>
              </a:solidFill>
              <a:effectLst/>
              <a:latin typeface="Arial" charset="0"/>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a:t>Located in the Kahama district of Shinyanga (NW Tanzania)</a:t>
            </a:r>
          </a:p>
          <a:p>
            <a:pPr lvl="1">
              <a:buFont typeface="Courier New" pitchFamily="2" charset="2"/>
              <a:buChar char="o"/>
            </a:pPr>
            <a:r>
              <a:rPr lang="en-US"/>
              <a:t>55 km south of Lake Victoria</a:t>
            </a:r>
          </a:p>
          <a:p>
            <a:r>
              <a:rPr lang="en-US" err="1"/>
              <a:t>Bulyanhulu</a:t>
            </a:r>
            <a:r>
              <a:rPr lang="en-US"/>
              <a:t> is a narrow-vein gold mine with gold, silver, and copper mineralization due to steeply-dipping veins</a:t>
            </a:r>
          </a:p>
          <a:p>
            <a:r>
              <a:rPr lang="en-US"/>
              <a:t>Commercial production began in 2001</a:t>
            </a:r>
          </a:p>
          <a:p>
            <a:r>
              <a:rPr lang="en-US"/>
              <a:t>Conversion drilling successfully replaced the reserves in 2024</a:t>
            </a:r>
          </a:p>
          <a:p>
            <a:r>
              <a:rPr lang="en-US"/>
              <a:t>Upper West Box Cut completed with improved decline development rate to 180m/</a:t>
            </a:r>
            <a:r>
              <a:rPr lang="en-US" err="1"/>
              <a:t>mth</a:t>
            </a:r>
            <a:r>
              <a:rPr lang="en-US"/>
              <a:t> and total advance of 436m </a:t>
            </a:r>
          </a:p>
          <a:p>
            <a:pPr lvl="1">
              <a:buFont typeface="Courier New" pitchFamily="2" charset="2"/>
              <a:buChar char="o"/>
            </a:pPr>
            <a:r>
              <a:rPr lang="en-US"/>
              <a:t>on track for first ore by end 2025</a:t>
            </a:r>
          </a:p>
          <a:p>
            <a:pPr lvl="1">
              <a:buFont typeface="Courier New" pitchFamily="2" charset="2"/>
              <a:buChar char="o"/>
            </a:pPr>
            <a:endParaRPr lang="en-US"/>
          </a:p>
        </p:txBody>
      </p:sp>
      <p:pic>
        <p:nvPicPr>
          <p:cNvPr id="2" name="Picture 1" descr="A screenshot of a computer&#10;&#10;AI-generated content may be incorrect.">
            <a:extLst>
              <a:ext uri="{FF2B5EF4-FFF2-40B4-BE49-F238E27FC236}">
                <a16:creationId xmlns:a16="http://schemas.microsoft.com/office/drawing/2014/main" id="{1840EA14-0D87-F412-2FE6-9DAA02703EEE}"/>
              </a:ext>
            </a:extLst>
          </p:cNvPr>
          <p:cNvPicPr>
            <a:picLocks noChangeAspect="1"/>
          </p:cNvPicPr>
          <p:nvPr/>
        </p:nvPicPr>
        <p:blipFill>
          <a:blip r:embed="rId2"/>
          <a:stretch>
            <a:fillRect/>
          </a:stretch>
        </p:blipFill>
        <p:spPr>
          <a:xfrm>
            <a:off x="329783" y="4768990"/>
            <a:ext cx="4606580" cy="1554371"/>
          </a:xfrm>
          <a:prstGeom prst="rect">
            <a:avLst/>
          </a:prstGeom>
        </p:spPr>
      </p:pic>
    </p:spTree>
    <p:extLst>
      <p:ext uri="{BB962C8B-B14F-4D97-AF65-F5344CB8AC3E}">
        <p14:creationId xmlns:p14="http://schemas.microsoft.com/office/powerpoint/2010/main" val="398076623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a:t>Tanzania Operations: North Mara</a:t>
            </a:r>
            <a:endParaRPr lang="en-CA"/>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rPr>
              <a:t>Source(s): Company filings and releases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rtl="0" eaLnBrk="1" fontAlgn="base" latinLnBrk="0" hangingPunct="1">
              <a:spcBef>
                <a:spcPct val="0"/>
              </a:spcBef>
              <a:spcAft>
                <a:spcPts val="1200"/>
              </a:spcAft>
              <a:buClrTx/>
              <a:buSzTx/>
              <a:buFontTx/>
              <a:buNone/>
              <a:tabLst/>
            </a:pPr>
            <a:r>
              <a:rPr lang="en-CA" b="1">
                <a:latin typeface="Arial"/>
                <a:ea typeface="LF_Kai"/>
                <a:cs typeface="Arial"/>
              </a:rPr>
              <a:t>2038</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defTabSz="1081088">
              <a:spcAft>
                <a:spcPts val="1200"/>
              </a:spcAft>
            </a:pPr>
            <a:r>
              <a:rPr lang="en-CA" b="1">
                <a:latin typeface="Arial"/>
                <a:ea typeface="LF_Kai"/>
                <a:cs typeface="Arial"/>
              </a:rPr>
              <a:t>230,000 – 260,000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b="1">
                <a:latin typeface="Arial"/>
                <a:ea typeface="LF_Kai"/>
                <a:cs typeface="Arial"/>
              </a:rPr>
              <a:t>1,370 – 1,470</a:t>
            </a:r>
            <a:endParaRPr lang="en-US" b="1">
              <a:cs typeface="Arial"/>
            </a:endParaRP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b="1">
                <a:latin typeface="Arial"/>
                <a:ea typeface="LF_Kai"/>
                <a:cs typeface="Arial"/>
              </a:rPr>
              <a:t>2,880,000</a:t>
            </a:r>
            <a:endParaRPr lang="en-US" b="1">
              <a:cs typeface="Arial"/>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265,000</a:t>
            </a:r>
            <a:endParaRPr kumimoji="0" lang="en-CA" sz="1200" b="1" i="0" u="none" strike="noStrike" cap="none" normalizeH="0" baseline="0">
              <a:ln>
                <a:noFill/>
              </a:ln>
              <a:solidFill>
                <a:schemeClr val="tx1"/>
              </a:solidFill>
              <a:effectLst/>
              <a:latin typeface="Arial" charset="0"/>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a:t>Ownership structured through a joint venture between Barrick and the Tanzanian government through North Mara Gold Mine </a:t>
            </a:r>
            <a:r>
              <a:rPr lang="en-US" err="1"/>
              <a:t>Ltc</a:t>
            </a:r>
            <a:r>
              <a:rPr lang="en-US"/>
              <a:t>.</a:t>
            </a:r>
          </a:p>
          <a:p>
            <a:pPr lvl="1">
              <a:buClr>
                <a:srgbClr val="8C8C8C"/>
              </a:buClr>
              <a:buFont typeface="Courier New" pitchFamily="2" charset="2"/>
              <a:buChar char="o"/>
            </a:pPr>
            <a:r>
              <a:rPr lang="en-US"/>
              <a:t>Majority owned by Barrick with the Tanzanian government owning 16%</a:t>
            </a:r>
          </a:p>
          <a:p>
            <a:pPr lvl="1">
              <a:buClr>
                <a:srgbClr val="8C8C8C"/>
              </a:buClr>
              <a:buFont typeface="Courier New" pitchFamily="2" charset="2"/>
              <a:buChar char="o"/>
            </a:pPr>
            <a:r>
              <a:rPr lang="en-US"/>
              <a:t>Economic benefits shared 50/50</a:t>
            </a:r>
          </a:p>
          <a:p>
            <a:r>
              <a:rPr lang="en-US"/>
              <a:t>North Mara is a gold mine located in NW Tanzania in the </a:t>
            </a:r>
            <a:r>
              <a:rPr lang="en-US" err="1"/>
              <a:t>Tarime</a:t>
            </a:r>
            <a:r>
              <a:rPr lang="en-US"/>
              <a:t> district</a:t>
            </a:r>
          </a:p>
          <a:p>
            <a:r>
              <a:rPr lang="en-US"/>
              <a:t>The mine contains an open pit and underground mine</a:t>
            </a:r>
          </a:p>
          <a:p>
            <a:pPr lvl="1">
              <a:buFont typeface="Courier New" pitchFamily="2" charset="2"/>
              <a:buChar char="o"/>
            </a:pPr>
            <a:r>
              <a:rPr lang="en-US"/>
              <a:t>Extracting from the </a:t>
            </a:r>
            <a:r>
              <a:rPr lang="en-US" err="1"/>
              <a:t>Gokona</a:t>
            </a:r>
            <a:r>
              <a:rPr lang="en-US"/>
              <a:t> and </a:t>
            </a:r>
            <a:r>
              <a:rPr lang="en-US" err="1"/>
              <a:t>Nyabirama</a:t>
            </a:r>
            <a:r>
              <a:rPr lang="en-US"/>
              <a:t> deposits</a:t>
            </a:r>
          </a:p>
          <a:p>
            <a:r>
              <a:rPr lang="en-US"/>
              <a:t>The processing plant has a capacity of 8,000 </a:t>
            </a:r>
            <a:r>
              <a:rPr lang="en-US" err="1"/>
              <a:t>tonnes</a:t>
            </a:r>
            <a:r>
              <a:rPr lang="en-US"/>
              <a:t> per day</a:t>
            </a:r>
          </a:p>
          <a:p>
            <a:r>
              <a:rPr lang="en-US"/>
              <a:t>Commerical production began in 2002</a:t>
            </a:r>
          </a:p>
        </p:txBody>
      </p:sp>
      <p:pic>
        <p:nvPicPr>
          <p:cNvPr id="2" name="Picture 1" descr="A screenshot of a computer&#10;&#10;AI-generated content may be incorrect.">
            <a:extLst>
              <a:ext uri="{FF2B5EF4-FFF2-40B4-BE49-F238E27FC236}">
                <a16:creationId xmlns:a16="http://schemas.microsoft.com/office/drawing/2014/main" id="{4EB63D52-025F-5461-44A7-3432EC5FE6AE}"/>
              </a:ext>
            </a:extLst>
          </p:cNvPr>
          <p:cNvPicPr>
            <a:picLocks noChangeAspect="1"/>
          </p:cNvPicPr>
          <p:nvPr/>
        </p:nvPicPr>
        <p:blipFill>
          <a:blip r:embed="rId2"/>
          <a:stretch>
            <a:fillRect/>
          </a:stretch>
        </p:blipFill>
        <p:spPr>
          <a:xfrm>
            <a:off x="329697" y="4294440"/>
            <a:ext cx="4606752" cy="2221922"/>
          </a:xfrm>
          <a:prstGeom prst="rect">
            <a:avLst/>
          </a:prstGeom>
        </p:spPr>
      </p:pic>
    </p:spTree>
    <p:extLst>
      <p:ext uri="{BB962C8B-B14F-4D97-AF65-F5344CB8AC3E}">
        <p14:creationId xmlns:p14="http://schemas.microsoft.com/office/powerpoint/2010/main" val="91071475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a:t>Dominican Republic Operations: Pueblo Viejo</a:t>
            </a:r>
            <a:endParaRPr lang="en-CA"/>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ea typeface="LF_Kai"/>
              </a:rPr>
              <a:t>Source(s): Company filings and releases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rtl="0" eaLnBrk="1" fontAlgn="base" latinLnBrk="0" hangingPunct="1">
              <a:spcBef>
                <a:spcPct val="0"/>
              </a:spcBef>
              <a:spcAft>
                <a:spcPts val="1200"/>
              </a:spcAft>
              <a:buClrTx/>
              <a:buSzTx/>
              <a:buFontTx/>
              <a:buNone/>
              <a:tabLst/>
            </a:pPr>
            <a:r>
              <a:rPr lang="en-CA" b="1">
                <a:latin typeface="Arial"/>
                <a:ea typeface="LF_Kai"/>
                <a:cs typeface="Arial"/>
              </a:rPr>
              <a:t>2041</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defTabSz="1081088">
              <a:spcAft>
                <a:spcPts val="1200"/>
              </a:spcAft>
            </a:pPr>
            <a:r>
              <a:rPr lang="en-CA" b="1">
                <a:latin typeface="Arial"/>
                <a:ea typeface="LF_Kai"/>
                <a:cs typeface="Arial"/>
              </a:rPr>
              <a:t>370,000 – 410,000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b="1">
                <a:latin typeface="Arial"/>
                <a:ea typeface="LF_Kai"/>
                <a:cs typeface="Arial"/>
              </a:rPr>
              <a:t>1,540 – 1,640</a:t>
            </a:r>
            <a:endParaRPr lang="en-US" b="1">
              <a:cs typeface="Arial"/>
            </a:endParaRP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b="1">
                <a:latin typeface="Arial"/>
                <a:ea typeface="LF_Kai"/>
                <a:cs typeface="Arial"/>
              </a:rPr>
              <a:t>12,300,000</a:t>
            </a:r>
            <a:endParaRPr lang="en-US" b="1">
              <a:cs typeface="Arial"/>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CA" b="1">
                <a:latin typeface="Arial"/>
                <a:ea typeface="LF_Kai"/>
                <a:cs typeface="Arial"/>
              </a:rPr>
              <a:t>352,000</a:t>
            </a:r>
            <a:endParaRPr kumimoji="0" lang="en-CA" sz="1200" b="1" i="0" u="none" strike="noStrike" cap="none" normalizeH="0" baseline="0">
              <a:ln>
                <a:noFill/>
              </a:ln>
              <a:solidFill>
                <a:schemeClr val="tx1"/>
              </a:solidFill>
              <a:effectLst/>
              <a:latin typeface="Arial" charset="0"/>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a:t>Ownership structured through a joint venture in the Pueblo Viejo Dominicana Corp. between Barrick (60%) and Newmont (40%)</a:t>
            </a:r>
          </a:p>
          <a:p>
            <a:r>
              <a:rPr lang="en-US"/>
              <a:t>Located 100 km northwest of Santo Domingo in the Dominican Republic</a:t>
            </a:r>
          </a:p>
          <a:p>
            <a:r>
              <a:rPr lang="en-US"/>
              <a:t>Pueblo Viejo is a precious metal deposit containing an open pit gold mine</a:t>
            </a:r>
          </a:p>
          <a:p>
            <a:r>
              <a:rPr lang="en-US"/>
              <a:t>Commercial production began in 2013 and full design capacity was achieved in 2014</a:t>
            </a:r>
          </a:p>
          <a:p>
            <a:r>
              <a:rPr lang="en-US"/>
              <a:t>Gold production target of 800koz for 2026 (100% basis)</a:t>
            </a:r>
          </a:p>
        </p:txBody>
      </p:sp>
      <p:pic>
        <p:nvPicPr>
          <p:cNvPr id="2" name="Picture 1" descr="A screenshot of a computer&#10;&#10;AI-generated content may be incorrect.">
            <a:extLst>
              <a:ext uri="{FF2B5EF4-FFF2-40B4-BE49-F238E27FC236}">
                <a16:creationId xmlns:a16="http://schemas.microsoft.com/office/drawing/2014/main" id="{27A83507-91EF-7925-DF61-C8D5AC16D9DC}"/>
              </a:ext>
            </a:extLst>
          </p:cNvPr>
          <p:cNvPicPr>
            <a:picLocks noChangeAspect="1"/>
          </p:cNvPicPr>
          <p:nvPr/>
        </p:nvPicPr>
        <p:blipFill>
          <a:blip r:embed="rId2"/>
          <a:stretch>
            <a:fillRect/>
          </a:stretch>
        </p:blipFill>
        <p:spPr>
          <a:xfrm>
            <a:off x="331949" y="4746246"/>
            <a:ext cx="4602249" cy="1568334"/>
          </a:xfrm>
          <a:prstGeom prst="rect">
            <a:avLst/>
          </a:prstGeom>
        </p:spPr>
      </p:pic>
    </p:spTree>
    <p:extLst>
      <p:ext uri="{BB962C8B-B14F-4D97-AF65-F5344CB8AC3E}">
        <p14:creationId xmlns:p14="http://schemas.microsoft.com/office/powerpoint/2010/main" val="136673878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012F9-251E-A06E-F0CC-9E9D6B80E2FD}"/>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66B20F98-B7B9-DDD0-8874-132644F9F2F2}"/>
              </a:ext>
            </a:extLst>
          </p:cNvPr>
          <p:cNvSpPr>
            <a:spLocks noGrp="1"/>
          </p:cNvSpPr>
          <p:nvPr>
            <p:ph type="ftr" sz="quarter" idx="13"/>
          </p:nvPr>
        </p:nvSpPr>
        <p:spPr/>
        <p:txBody>
          <a:bodyPr/>
          <a:lstStyle/>
          <a:p>
            <a:endParaRPr lang="en-CA"/>
          </a:p>
        </p:txBody>
      </p:sp>
      <p:sp>
        <p:nvSpPr>
          <p:cNvPr id="4" name="Title 3">
            <a:extLst>
              <a:ext uri="{FF2B5EF4-FFF2-40B4-BE49-F238E27FC236}">
                <a16:creationId xmlns:a16="http://schemas.microsoft.com/office/drawing/2014/main" id="{7C913EA7-B93B-6AD8-72CF-D40B88E8269B}"/>
              </a:ext>
            </a:extLst>
          </p:cNvPr>
          <p:cNvSpPr>
            <a:spLocks noGrp="1"/>
          </p:cNvSpPr>
          <p:nvPr>
            <p:ph type="title"/>
          </p:nvPr>
        </p:nvSpPr>
        <p:spPr/>
        <p:txBody>
          <a:bodyPr/>
          <a:lstStyle/>
          <a:p>
            <a:r>
              <a:rPr lang="en-US"/>
              <a:t>Jurisdictional Risk</a:t>
            </a:r>
          </a:p>
        </p:txBody>
      </p:sp>
      <p:sp>
        <p:nvSpPr>
          <p:cNvPr id="7" name="Text Placeholder 6">
            <a:extLst>
              <a:ext uri="{FF2B5EF4-FFF2-40B4-BE49-F238E27FC236}">
                <a16:creationId xmlns:a16="http://schemas.microsoft.com/office/drawing/2014/main" id="{2281ACEA-A109-D7A1-F489-13819C9DEACF}"/>
              </a:ext>
            </a:extLst>
          </p:cNvPr>
          <p:cNvSpPr>
            <a:spLocks noGrp="1"/>
          </p:cNvSpPr>
          <p:nvPr>
            <p:ph type="body" sz="quarter" idx="12"/>
          </p:nvPr>
        </p:nvSpPr>
        <p:spPr/>
        <p:txBody>
          <a:bodyPr/>
          <a:lstStyle/>
          <a:p>
            <a:r>
              <a:rPr lang="en-US"/>
              <a:t>Highest jurisdictional risk among peers despite Nevada Gold Mines exposure</a:t>
            </a:r>
          </a:p>
        </p:txBody>
      </p:sp>
      <p:sp>
        <p:nvSpPr>
          <p:cNvPr id="9" name="Content Placeholder 8">
            <a:extLst>
              <a:ext uri="{FF2B5EF4-FFF2-40B4-BE49-F238E27FC236}">
                <a16:creationId xmlns:a16="http://schemas.microsoft.com/office/drawing/2014/main" id="{E774E217-5554-64FE-419B-FB51DF556DB6}"/>
              </a:ext>
            </a:extLst>
          </p:cNvPr>
          <p:cNvSpPr>
            <a:spLocks noGrp="1"/>
          </p:cNvSpPr>
          <p:nvPr>
            <p:ph sz="quarter" idx="18"/>
          </p:nvPr>
        </p:nvSpPr>
        <p:spPr/>
        <p:txBody>
          <a:bodyPr/>
          <a:lstStyle/>
          <a:p>
            <a:r>
              <a:rPr lang="en-US"/>
              <a:t>Investment Attractiveness Score - By Asset</a:t>
            </a:r>
          </a:p>
        </p:txBody>
      </p:sp>
      <p:sp>
        <p:nvSpPr>
          <p:cNvPr id="10" name="Content Placeholder 9">
            <a:extLst>
              <a:ext uri="{FF2B5EF4-FFF2-40B4-BE49-F238E27FC236}">
                <a16:creationId xmlns:a16="http://schemas.microsoft.com/office/drawing/2014/main" id="{0714995F-60A3-7620-DAF5-D1E85EF09609}"/>
              </a:ext>
            </a:extLst>
          </p:cNvPr>
          <p:cNvSpPr>
            <a:spLocks noGrp="1"/>
          </p:cNvSpPr>
          <p:nvPr>
            <p:ph sz="quarter" idx="21"/>
          </p:nvPr>
        </p:nvSpPr>
        <p:spPr/>
        <p:txBody>
          <a:bodyPr/>
          <a:lstStyle/>
          <a:p>
            <a:r>
              <a:rPr lang="en-US"/>
              <a:t>Net Asset Value (NAV) Breakdown</a:t>
            </a:r>
          </a:p>
        </p:txBody>
      </p:sp>
      <p:graphicFrame>
        <p:nvGraphicFramePr>
          <p:cNvPr id="13" name="Content Placeholder 12">
            <a:extLst>
              <a:ext uri="{FF2B5EF4-FFF2-40B4-BE49-F238E27FC236}">
                <a16:creationId xmlns:a16="http://schemas.microsoft.com/office/drawing/2014/main" id="{FEA6869A-90F7-A24A-A39A-DAFDD0C7F70B}"/>
              </a:ext>
            </a:extLst>
          </p:cNvPr>
          <p:cNvGraphicFramePr>
            <a:graphicFrameLocks noGrp="1"/>
          </p:cNvGraphicFramePr>
          <p:nvPr>
            <p:ph sz="quarter" idx="14"/>
          </p:nvPr>
        </p:nvGraphicFramePr>
        <p:xfrm>
          <a:off x="338138" y="1435100"/>
          <a:ext cx="9391650" cy="25479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Content Placeholder 16">
            <a:extLst>
              <a:ext uri="{FF2B5EF4-FFF2-40B4-BE49-F238E27FC236}">
                <a16:creationId xmlns:a16="http://schemas.microsoft.com/office/drawing/2014/main" id="{BAFF7F6A-CD76-9049-BC81-35F6442E74A1}"/>
              </a:ext>
            </a:extLst>
          </p:cNvPr>
          <p:cNvGraphicFramePr>
            <a:graphicFrameLocks noGrp="1"/>
          </p:cNvGraphicFramePr>
          <p:nvPr>
            <p:ph sz="quarter" idx="16"/>
          </p:nvPr>
        </p:nvGraphicFramePr>
        <p:xfrm>
          <a:off x="336550" y="4421188"/>
          <a:ext cx="9390063" cy="25479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0392466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ABE94-A1EC-38B0-CD92-FA707621B166}"/>
            </a:ext>
          </a:extLst>
        </p:cNvPr>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0556075C-48E6-7526-177F-3B93D6397C1A}"/>
              </a:ext>
            </a:extLst>
          </p:cNvPr>
          <p:cNvGraphicFramePr>
            <a:graphicFrameLocks noGrp="1"/>
          </p:cNvGraphicFramePr>
          <p:nvPr>
            <p:ph sz="quarter" idx="14"/>
            <p:extLst>
              <p:ext uri="{D42A27DB-BD31-4B8C-83A1-F6EECF244321}">
                <p14:modId xmlns:p14="http://schemas.microsoft.com/office/powerpoint/2010/main" val="42557306"/>
              </p:ext>
            </p:extLst>
          </p:nvPr>
        </p:nvGraphicFramePr>
        <p:xfrm>
          <a:off x="331788" y="1406525"/>
          <a:ext cx="9399587" cy="549910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310F4D67-374E-7E4A-4B1F-0B81D9E1B844}"/>
              </a:ext>
            </a:extLst>
          </p:cNvPr>
          <p:cNvSpPr>
            <a:spLocks noGrp="1"/>
          </p:cNvSpPr>
          <p:nvPr>
            <p:ph type="title"/>
          </p:nvPr>
        </p:nvSpPr>
        <p:spPr/>
        <p:txBody>
          <a:bodyPr/>
          <a:lstStyle/>
          <a:p>
            <a:r>
              <a:rPr lang="en-US"/>
              <a:t>All-in Sustaining Costs (AISC)</a:t>
            </a:r>
          </a:p>
        </p:txBody>
      </p:sp>
      <p:sp>
        <p:nvSpPr>
          <p:cNvPr id="6" name="Text Placeholder 5">
            <a:extLst>
              <a:ext uri="{FF2B5EF4-FFF2-40B4-BE49-F238E27FC236}">
                <a16:creationId xmlns:a16="http://schemas.microsoft.com/office/drawing/2014/main" id="{8151C885-58BE-B39A-772A-EEFF5BA05381}"/>
              </a:ext>
            </a:extLst>
          </p:cNvPr>
          <p:cNvSpPr>
            <a:spLocks noGrp="1"/>
          </p:cNvSpPr>
          <p:nvPr>
            <p:ph type="body" sz="quarter" idx="12"/>
          </p:nvPr>
        </p:nvSpPr>
        <p:spPr/>
        <p:txBody>
          <a:bodyPr/>
          <a:lstStyle/>
          <a:p>
            <a:r>
              <a:rPr lang="en-US"/>
              <a:t>Second-priciest among large senior gold producers </a:t>
            </a:r>
          </a:p>
        </p:txBody>
      </p:sp>
      <p:sp>
        <p:nvSpPr>
          <p:cNvPr id="2" name="Footer Placeholder 1">
            <a:extLst>
              <a:ext uri="{FF2B5EF4-FFF2-40B4-BE49-F238E27FC236}">
                <a16:creationId xmlns:a16="http://schemas.microsoft.com/office/drawing/2014/main" id="{7E9C68CF-B1A1-1AB2-3A60-BE3D00E518C6}"/>
              </a:ext>
            </a:extLst>
          </p:cNvPr>
          <p:cNvSpPr>
            <a:spLocks noGrp="1"/>
          </p:cNvSpPr>
          <p:nvPr>
            <p:ph type="ftr" sz="quarter" idx="3"/>
          </p:nvPr>
        </p:nvSpPr>
        <p:spPr/>
        <p:txBody>
          <a:bodyPr/>
          <a:lstStyle/>
          <a:p>
            <a:endParaRPr lang="en-CA"/>
          </a:p>
        </p:txBody>
      </p:sp>
      <p:sp>
        <p:nvSpPr>
          <p:cNvPr id="9" name="Content Placeholder 8">
            <a:extLst>
              <a:ext uri="{FF2B5EF4-FFF2-40B4-BE49-F238E27FC236}">
                <a16:creationId xmlns:a16="http://schemas.microsoft.com/office/drawing/2014/main" id="{93A8B7D8-E859-FB5D-4C7B-2412969B91CE}"/>
              </a:ext>
            </a:extLst>
          </p:cNvPr>
          <p:cNvSpPr>
            <a:spLocks noGrp="1"/>
          </p:cNvSpPr>
          <p:nvPr>
            <p:ph sz="quarter" idx="18"/>
          </p:nvPr>
        </p:nvSpPr>
        <p:spPr/>
        <p:txBody>
          <a:bodyPr/>
          <a:lstStyle/>
          <a:p>
            <a:r>
              <a:rPr lang="en-US"/>
              <a:t>Vs Peers</a:t>
            </a:r>
          </a:p>
        </p:txBody>
      </p:sp>
      <p:pic>
        <p:nvPicPr>
          <p:cNvPr id="5" name="Picture 6" descr="Agnico Eagle Mines Limited - Media Centre - Logos">
            <a:extLst>
              <a:ext uri="{FF2B5EF4-FFF2-40B4-BE49-F238E27FC236}">
                <a16:creationId xmlns:a16="http://schemas.microsoft.com/office/drawing/2014/main" id="{74D434AE-BC9B-DD82-65B8-2DAB0E6E40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998" y="5929468"/>
            <a:ext cx="499430" cy="2362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8">
            <a:extLst>
              <a:ext uri="{FF2B5EF4-FFF2-40B4-BE49-F238E27FC236}">
                <a16:creationId xmlns:a16="http://schemas.microsoft.com/office/drawing/2014/main" id="{02BCB29B-0551-B800-5731-8A8C0AC694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8017" y="5993913"/>
            <a:ext cx="660507" cy="1073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ngloGold Ashanti | World Economic Forum">
            <a:extLst>
              <a:ext uri="{FF2B5EF4-FFF2-40B4-BE49-F238E27FC236}">
                <a16:creationId xmlns:a16="http://schemas.microsoft.com/office/drawing/2014/main" id="{33955E56-FE7B-6572-92B5-5F69621DEF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1891" y="5883326"/>
            <a:ext cx="513743" cy="3285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BD836EB-1C43-6C67-559B-B30666D3C1A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2750" y="5996818"/>
            <a:ext cx="654642" cy="1015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LobbyMap Kinross Gold">
            <a:extLst>
              <a:ext uri="{FF2B5EF4-FFF2-40B4-BE49-F238E27FC236}">
                <a16:creationId xmlns:a16="http://schemas.microsoft.com/office/drawing/2014/main" id="{C1341A07-EC97-DA35-77C1-7342C068516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25246" y="5883277"/>
            <a:ext cx="657289" cy="3286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Alamos Gold - Wikipedia">
            <a:extLst>
              <a:ext uri="{FF2B5EF4-FFF2-40B4-BE49-F238E27FC236}">
                <a16:creationId xmlns:a16="http://schemas.microsoft.com/office/drawing/2014/main" id="{E87720BF-BCD4-78F1-64E9-D285D552925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33435" y="5890518"/>
            <a:ext cx="698141" cy="3141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old Fields - Wikipedia">
            <a:extLst>
              <a:ext uri="{FF2B5EF4-FFF2-40B4-BE49-F238E27FC236}">
                <a16:creationId xmlns:a16="http://schemas.microsoft.com/office/drawing/2014/main" id="{C5364182-99B1-D8C5-9FB3-B717E32319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96383" y="5851476"/>
            <a:ext cx="565740" cy="3922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AMGOLD Corporation - Home">
            <a:extLst>
              <a:ext uri="{FF2B5EF4-FFF2-40B4-BE49-F238E27FC236}">
                <a16:creationId xmlns:a16="http://schemas.microsoft.com/office/drawing/2014/main" id="{9AD2BD87-7D18-C314-04DA-96C2EFE0B9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06819" y="5975446"/>
            <a:ext cx="643454" cy="1443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E13BC914-B94E-E509-3AF7-6C655F50B73E}"/>
              </a:ext>
            </a:extLst>
          </p:cNvPr>
          <p:cNvPicPr>
            <a:picLocks noChangeAspect="1"/>
          </p:cNvPicPr>
          <p:nvPr/>
        </p:nvPicPr>
        <p:blipFill>
          <a:blip r:embed="rId11">
            <a:clrChange>
              <a:clrFrom>
                <a:srgbClr val="000000"/>
              </a:clrFrom>
              <a:clrTo>
                <a:srgbClr val="000000">
                  <a:alpha val="0"/>
                </a:srgbClr>
              </a:clrTo>
            </a:clrChange>
          </a:blip>
          <a:stretch>
            <a:fillRect/>
          </a:stretch>
        </p:blipFill>
        <p:spPr>
          <a:xfrm>
            <a:off x="7164393" y="5929349"/>
            <a:ext cx="660704" cy="236502"/>
          </a:xfrm>
          <a:prstGeom prst="rect">
            <a:avLst/>
          </a:prstGeom>
        </p:spPr>
      </p:pic>
      <p:pic>
        <p:nvPicPr>
          <p:cNvPr id="19" name="Picture 10" descr="B2Gold - Wikipedia">
            <a:extLst>
              <a:ext uri="{FF2B5EF4-FFF2-40B4-BE49-F238E27FC236}">
                <a16:creationId xmlns:a16="http://schemas.microsoft.com/office/drawing/2014/main" id="{DBA4A9FB-51A2-63A3-1119-596D5EAA6C7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51740" y="5871199"/>
            <a:ext cx="439633" cy="3528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Equinox Gold Corp. - YouTube">
            <a:extLst>
              <a:ext uri="{FF2B5EF4-FFF2-40B4-BE49-F238E27FC236}">
                <a16:creationId xmlns:a16="http://schemas.microsoft.com/office/drawing/2014/main" id="{131A6FED-BD85-0FBB-F856-7E732795AABA}"/>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4894" b="8631"/>
          <a:stretch/>
        </p:blipFill>
        <p:spPr bwMode="auto">
          <a:xfrm>
            <a:off x="8893635" y="5845435"/>
            <a:ext cx="492589" cy="425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318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D7E78E1-E24D-4143-D03B-B220BAF21C2E}"/>
              </a:ext>
            </a:extLst>
          </p:cNvPr>
          <p:cNvSpPr>
            <a:spLocks noGrp="1"/>
          </p:cNvSpPr>
          <p:nvPr>
            <p:ph type="ftr" sz="quarter" idx="13"/>
          </p:nvPr>
        </p:nvSpPr>
        <p:spPr/>
        <p:txBody>
          <a:bodyPr/>
          <a:lstStyle/>
          <a:p>
            <a:endParaRPr lang="en-CA"/>
          </a:p>
        </p:txBody>
      </p:sp>
      <p:sp>
        <p:nvSpPr>
          <p:cNvPr id="4" name="Title 3">
            <a:extLst>
              <a:ext uri="{FF2B5EF4-FFF2-40B4-BE49-F238E27FC236}">
                <a16:creationId xmlns:a16="http://schemas.microsoft.com/office/drawing/2014/main" id="{4C617822-9C7F-97A9-7CF1-FAF6AF4BDA17}"/>
              </a:ext>
            </a:extLst>
          </p:cNvPr>
          <p:cNvSpPr>
            <a:spLocks noGrp="1"/>
          </p:cNvSpPr>
          <p:nvPr>
            <p:ph type="title"/>
          </p:nvPr>
        </p:nvSpPr>
        <p:spPr/>
        <p:txBody>
          <a:bodyPr/>
          <a:lstStyle/>
          <a:p>
            <a:r>
              <a:rPr lang="en-US"/>
              <a:t>Materials GICS Sector Subclassifications</a:t>
            </a:r>
          </a:p>
        </p:txBody>
      </p:sp>
      <p:sp>
        <p:nvSpPr>
          <p:cNvPr id="5" name="Text Placeholder 4">
            <a:extLst>
              <a:ext uri="{FF2B5EF4-FFF2-40B4-BE49-F238E27FC236}">
                <a16:creationId xmlns:a16="http://schemas.microsoft.com/office/drawing/2014/main" id="{5916E5AA-8B93-C4DA-0A78-2C6F801A18E8}"/>
              </a:ext>
            </a:extLst>
          </p:cNvPr>
          <p:cNvSpPr>
            <a:spLocks noGrp="1"/>
          </p:cNvSpPr>
          <p:nvPr>
            <p:ph type="body" sz="quarter" idx="12"/>
          </p:nvPr>
        </p:nvSpPr>
        <p:spPr/>
        <p:txBody>
          <a:bodyPr/>
          <a:lstStyle/>
          <a:p>
            <a:endParaRPr lang="en-US"/>
          </a:p>
        </p:txBody>
      </p:sp>
      <p:graphicFrame>
        <p:nvGraphicFramePr>
          <p:cNvPr id="6" name="Diagram 5">
            <a:extLst>
              <a:ext uri="{FF2B5EF4-FFF2-40B4-BE49-F238E27FC236}">
                <a16:creationId xmlns:a16="http://schemas.microsoft.com/office/drawing/2014/main" id="{3DADA1D9-2BBA-CC61-1ABE-33D1DBE77E42}"/>
              </a:ext>
            </a:extLst>
          </p:cNvPr>
          <p:cNvGraphicFramePr/>
          <p:nvPr>
            <p:extLst>
              <p:ext uri="{D42A27DB-BD31-4B8C-83A1-F6EECF244321}">
                <p14:modId xmlns:p14="http://schemas.microsoft.com/office/powerpoint/2010/main" val="3005561274"/>
              </p:ext>
            </p:extLst>
          </p:nvPr>
        </p:nvGraphicFramePr>
        <p:xfrm>
          <a:off x="331787" y="1198880"/>
          <a:ext cx="9400032" cy="55676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ight Arrow 6">
            <a:extLst>
              <a:ext uri="{FF2B5EF4-FFF2-40B4-BE49-F238E27FC236}">
                <a16:creationId xmlns:a16="http://schemas.microsoft.com/office/drawing/2014/main" id="{2FE9A6C6-0CDA-9847-DE5A-CA1680A1ADA3}"/>
              </a:ext>
            </a:extLst>
          </p:cNvPr>
          <p:cNvSpPr/>
          <p:nvPr/>
        </p:nvSpPr>
        <p:spPr bwMode="auto">
          <a:xfrm>
            <a:off x="326581" y="3715309"/>
            <a:ext cx="1532699" cy="447040"/>
          </a:xfrm>
          <a:prstGeom prst="rightArrow">
            <a:avLst/>
          </a:prstGeom>
          <a:solidFill>
            <a:schemeClr val="tx1"/>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8" name="Right Arrow 7">
            <a:extLst>
              <a:ext uri="{FF2B5EF4-FFF2-40B4-BE49-F238E27FC236}">
                <a16:creationId xmlns:a16="http://schemas.microsoft.com/office/drawing/2014/main" id="{1950A3D1-83D4-C347-BFE2-8F406CF3B17D}"/>
              </a:ext>
            </a:extLst>
          </p:cNvPr>
          <p:cNvSpPr/>
          <p:nvPr/>
        </p:nvSpPr>
        <p:spPr bwMode="auto">
          <a:xfrm>
            <a:off x="326581" y="2970175"/>
            <a:ext cx="1309179" cy="447040"/>
          </a:xfrm>
          <a:prstGeom prst="rightArrow">
            <a:avLst/>
          </a:prstGeom>
          <a:solidFill>
            <a:schemeClr val="tx1"/>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82532406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27C7CD0-D237-46F7-BE87-0B367D9E1EE8}"/>
              </a:ext>
            </a:extLst>
          </p:cNvPr>
          <p:cNvSpPr>
            <a:spLocks noGrp="1"/>
          </p:cNvSpPr>
          <p:nvPr>
            <p:ph type="ftr" sz="quarter" idx="13"/>
          </p:nvPr>
        </p:nvSpPr>
        <p:spPr/>
        <p:txBody>
          <a:bodyPr/>
          <a:lstStyle/>
          <a:p>
            <a:endParaRPr lang="en-CA"/>
          </a:p>
        </p:txBody>
      </p:sp>
      <p:sp>
        <p:nvSpPr>
          <p:cNvPr id="4" name="Title 3">
            <a:extLst>
              <a:ext uri="{FF2B5EF4-FFF2-40B4-BE49-F238E27FC236}">
                <a16:creationId xmlns:a16="http://schemas.microsoft.com/office/drawing/2014/main" id="{4DF917CA-0748-458B-B730-9439DC34C3A3}"/>
              </a:ext>
            </a:extLst>
          </p:cNvPr>
          <p:cNvSpPr>
            <a:spLocks noGrp="1"/>
          </p:cNvSpPr>
          <p:nvPr>
            <p:ph type="title"/>
          </p:nvPr>
        </p:nvSpPr>
        <p:spPr/>
        <p:txBody>
          <a:bodyPr/>
          <a:lstStyle/>
          <a:p>
            <a:r>
              <a:rPr lang="en-US"/>
              <a:t>Growth – Project Pipeline</a:t>
            </a:r>
          </a:p>
        </p:txBody>
      </p:sp>
      <p:sp>
        <p:nvSpPr>
          <p:cNvPr id="5" name="Text Placeholder 4">
            <a:extLst>
              <a:ext uri="{FF2B5EF4-FFF2-40B4-BE49-F238E27FC236}">
                <a16:creationId xmlns:a16="http://schemas.microsoft.com/office/drawing/2014/main" id="{5C197A38-7673-41C8-89BD-6A75D08DFB24}"/>
              </a:ext>
            </a:extLst>
          </p:cNvPr>
          <p:cNvSpPr>
            <a:spLocks noGrp="1"/>
          </p:cNvSpPr>
          <p:nvPr>
            <p:ph type="body" sz="quarter" idx="12"/>
          </p:nvPr>
        </p:nvSpPr>
        <p:spPr/>
        <p:txBody>
          <a:bodyPr/>
          <a:lstStyle/>
          <a:p>
            <a:endParaRPr lang="en-US"/>
          </a:p>
        </p:txBody>
      </p:sp>
      <p:pic>
        <p:nvPicPr>
          <p:cNvPr id="7" name="Picture 6">
            <a:extLst>
              <a:ext uri="{FF2B5EF4-FFF2-40B4-BE49-F238E27FC236}">
                <a16:creationId xmlns:a16="http://schemas.microsoft.com/office/drawing/2014/main" id="{362207AE-665F-25B5-7962-E7D8CD7933A8}"/>
              </a:ext>
            </a:extLst>
          </p:cNvPr>
          <p:cNvPicPr>
            <a:picLocks noChangeAspect="1"/>
          </p:cNvPicPr>
          <p:nvPr/>
        </p:nvPicPr>
        <p:blipFill>
          <a:blip r:embed="rId2"/>
          <a:stretch>
            <a:fillRect/>
          </a:stretch>
        </p:blipFill>
        <p:spPr>
          <a:xfrm>
            <a:off x="827214" y="1369514"/>
            <a:ext cx="5441960" cy="3648309"/>
          </a:xfrm>
          <a:prstGeom prst="rect">
            <a:avLst/>
          </a:prstGeom>
        </p:spPr>
      </p:pic>
      <p:pic>
        <p:nvPicPr>
          <p:cNvPr id="8" name="Picture 7">
            <a:extLst>
              <a:ext uri="{FF2B5EF4-FFF2-40B4-BE49-F238E27FC236}">
                <a16:creationId xmlns:a16="http://schemas.microsoft.com/office/drawing/2014/main" id="{8A1D7D07-EB89-D804-2221-D248EC3E5367}"/>
              </a:ext>
            </a:extLst>
          </p:cNvPr>
          <p:cNvPicPr>
            <a:picLocks noChangeAspect="1"/>
          </p:cNvPicPr>
          <p:nvPr/>
        </p:nvPicPr>
        <p:blipFill>
          <a:blip r:embed="rId3"/>
          <a:srcRect r="50289"/>
          <a:stretch>
            <a:fillRect/>
          </a:stretch>
        </p:blipFill>
        <p:spPr>
          <a:xfrm>
            <a:off x="6269174" y="1369514"/>
            <a:ext cx="2705246" cy="3656897"/>
          </a:xfrm>
          <a:prstGeom prst="rect">
            <a:avLst/>
          </a:prstGeom>
        </p:spPr>
      </p:pic>
      <p:pic>
        <p:nvPicPr>
          <p:cNvPr id="9" name="Picture 8">
            <a:extLst>
              <a:ext uri="{FF2B5EF4-FFF2-40B4-BE49-F238E27FC236}">
                <a16:creationId xmlns:a16="http://schemas.microsoft.com/office/drawing/2014/main" id="{5CCD0547-5FC2-298D-35E7-3B1FCC2210B8}"/>
              </a:ext>
            </a:extLst>
          </p:cNvPr>
          <p:cNvPicPr>
            <a:picLocks noChangeAspect="1"/>
          </p:cNvPicPr>
          <p:nvPr/>
        </p:nvPicPr>
        <p:blipFill>
          <a:blip r:embed="rId3"/>
          <a:srcRect l="50289" b="50620"/>
          <a:stretch>
            <a:fillRect/>
          </a:stretch>
        </p:blipFill>
        <p:spPr>
          <a:xfrm>
            <a:off x="787259" y="4969888"/>
            <a:ext cx="2705246" cy="1805779"/>
          </a:xfrm>
          <a:prstGeom prst="rect">
            <a:avLst/>
          </a:prstGeom>
        </p:spPr>
      </p:pic>
      <p:sp>
        <p:nvSpPr>
          <p:cNvPr id="10" name="Rectangle 9">
            <a:extLst>
              <a:ext uri="{FF2B5EF4-FFF2-40B4-BE49-F238E27FC236}">
                <a16:creationId xmlns:a16="http://schemas.microsoft.com/office/drawing/2014/main" id="{42F06F4B-4987-32FC-5EBE-820004C911B3}"/>
              </a:ext>
            </a:extLst>
          </p:cNvPr>
          <p:cNvSpPr/>
          <p:nvPr/>
        </p:nvSpPr>
        <p:spPr bwMode="auto">
          <a:xfrm>
            <a:off x="964429" y="2802512"/>
            <a:ext cx="2369786" cy="428400"/>
          </a:xfrm>
          <a:prstGeom prst="rect">
            <a:avLst/>
          </a:prstGeom>
          <a:solidFill>
            <a:schemeClr val="accent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CA">
                <a:solidFill>
                  <a:schemeClr val="bg1"/>
                </a:solidFill>
                <a:latin typeface="Arial"/>
                <a:ea typeface="LF_Kai"/>
                <a:cs typeface="Arial"/>
              </a:rPr>
              <a:t>Construction Stage     Estimated: 2026</a:t>
            </a:r>
            <a:endParaRPr lang="en-CA">
              <a:solidFill>
                <a:schemeClr val="bg1"/>
              </a:solidFill>
              <a:latin typeface="Arial"/>
              <a:ea typeface="LF_Kai"/>
            </a:endParaRPr>
          </a:p>
        </p:txBody>
      </p:sp>
      <p:sp>
        <p:nvSpPr>
          <p:cNvPr id="11" name="Rectangle 10">
            <a:extLst>
              <a:ext uri="{FF2B5EF4-FFF2-40B4-BE49-F238E27FC236}">
                <a16:creationId xmlns:a16="http://schemas.microsoft.com/office/drawing/2014/main" id="{08847C91-61B3-A8AE-3A1E-A23DD9FDD764}"/>
              </a:ext>
            </a:extLst>
          </p:cNvPr>
          <p:cNvSpPr/>
          <p:nvPr/>
        </p:nvSpPr>
        <p:spPr bwMode="auto">
          <a:xfrm>
            <a:off x="3695947" y="2802512"/>
            <a:ext cx="2369786" cy="428400"/>
          </a:xfrm>
          <a:prstGeom prst="rect">
            <a:avLst/>
          </a:prstGeom>
          <a:solidFill>
            <a:schemeClr val="accent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CA">
                <a:solidFill>
                  <a:schemeClr val="bg1"/>
                </a:solidFill>
                <a:latin typeface="Arial"/>
                <a:ea typeface="LF_Kai"/>
                <a:cs typeface="Arial"/>
              </a:rPr>
              <a:t>Pre-Feasibility Stage     Estimated: TBD</a:t>
            </a:r>
            <a:endParaRPr lang="en-CA">
              <a:solidFill>
                <a:schemeClr val="bg1"/>
              </a:solidFill>
              <a:latin typeface="Arial"/>
              <a:ea typeface="LF_Kai"/>
            </a:endParaRPr>
          </a:p>
        </p:txBody>
      </p:sp>
      <p:sp>
        <p:nvSpPr>
          <p:cNvPr id="12" name="Rectangle 11">
            <a:extLst>
              <a:ext uri="{FF2B5EF4-FFF2-40B4-BE49-F238E27FC236}">
                <a16:creationId xmlns:a16="http://schemas.microsoft.com/office/drawing/2014/main" id="{80F857E5-08D8-1955-3A46-9F115B5C362E}"/>
              </a:ext>
            </a:extLst>
          </p:cNvPr>
          <p:cNvSpPr/>
          <p:nvPr/>
        </p:nvSpPr>
        <p:spPr bwMode="auto">
          <a:xfrm>
            <a:off x="6427465" y="2802512"/>
            <a:ext cx="2369786" cy="428400"/>
          </a:xfrm>
          <a:prstGeom prst="rect">
            <a:avLst/>
          </a:prstGeom>
          <a:solidFill>
            <a:schemeClr val="accent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CA">
                <a:solidFill>
                  <a:schemeClr val="bg1"/>
                </a:solidFill>
                <a:latin typeface="Arial"/>
                <a:ea typeface="LF_Kai"/>
                <a:cs typeface="Arial"/>
              </a:rPr>
              <a:t>Feasibility Study Stage     Estimated: 2028</a:t>
            </a:r>
            <a:endParaRPr lang="en-CA">
              <a:solidFill>
                <a:schemeClr val="bg1"/>
              </a:solidFill>
              <a:latin typeface="Arial"/>
              <a:ea typeface="LF_Kai"/>
            </a:endParaRPr>
          </a:p>
        </p:txBody>
      </p:sp>
      <p:sp>
        <p:nvSpPr>
          <p:cNvPr id="13" name="Rectangle 12">
            <a:extLst>
              <a:ext uri="{FF2B5EF4-FFF2-40B4-BE49-F238E27FC236}">
                <a16:creationId xmlns:a16="http://schemas.microsoft.com/office/drawing/2014/main" id="{C523ADAD-B78E-F909-1A03-CF38F9B1F92F}"/>
              </a:ext>
            </a:extLst>
          </p:cNvPr>
          <p:cNvSpPr/>
          <p:nvPr/>
        </p:nvSpPr>
        <p:spPr bwMode="auto">
          <a:xfrm>
            <a:off x="964429" y="4627803"/>
            <a:ext cx="2369786" cy="428400"/>
          </a:xfrm>
          <a:prstGeom prst="rect">
            <a:avLst/>
          </a:prstGeom>
          <a:solidFill>
            <a:schemeClr val="accent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CA">
                <a:solidFill>
                  <a:schemeClr val="bg1"/>
                </a:solidFill>
                <a:latin typeface="Arial"/>
                <a:ea typeface="LF_Kai"/>
                <a:cs typeface="Arial"/>
              </a:rPr>
              <a:t>Feasibility Study Stage     Estimated: N/A</a:t>
            </a:r>
            <a:endParaRPr lang="en-CA">
              <a:solidFill>
                <a:schemeClr val="bg1"/>
              </a:solidFill>
              <a:latin typeface="Arial"/>
              <a:ea typeface="LF_Kai"/>
            </a:endParaRPr>
          </a:p>
        </p:txBody>
      </p:sp>
      <p:sp>
        <p:nvSpPr>
          <p:cNvPr id="14" name="Rectangle 13">
            <a:extLst>
              <a:ext uri="{FF2B5EF4-FFF2-40B4-BE49-F238E27FC236}">
                <a16:creationId xmlns:a16="http://schemas.microsoft.com/office/drawing/2014/main" id="{156607D6-C4FF-7A6E-FB23-BB0782444541}"/>
              </a:ext>
            </a:extLst>
          </p:cNvPr>
          <p:cNvSpPr/>
          <p:nvPr/>
        </p:nvSpPr>
        <p:spPr bwMode="auto">
          <a:xfrm>
            <a:off x="3695946" y="4627803"/>
            <a:ext cx="2369786" cy="428400"/>
          </a:xfrm>
          <a:prstGeom prst="rect">
            <a:avLst/>
          </a:prstGeom>
          <a:solidFill>
            <a:schemeClr val="accent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CA">
                <a:solidFill>
                  <a:schemeClr val="bg1"/>
                </a:solidFill>
                <a:latin typeface="Arial"/>
                <a:ea typeface="LF_Kai"/>
                <a:cs typeface="Arial"/>
              </a:rPr>
              <a:t>Construction Stage     Estimated: 2028</a:t>
            </a:r>
            <a:endParaRPr lang="en-CA">
              <a:solidFill>
                <a:schemeClr val="bg1"/>
              </a:solidFill>
              <a:latin typeface="Arial"/>
              <a:ea typeface="LF_Kai"/>
            </a:endParaRPr>
          </a:p>
        </p:txBody>
      </p:sp>
      <p:sp>
        <p:nvSpPr>
          <p:cNvPr id="15" name="Rectangle 14">
            <a:extLst>
              <a:ext uri="{FF2B5EF4-FFF2-40B4-BE49-F238E27FC236}">
                <a16:creationId xmlns:a16="http://schemas.microsoft.com/office/drawing/2014/main" id="{3C104D48-9807-124C-ACE9-DCC61488DC85}"/>
              </a:ext>
            </a:extLst>
          </p:cNvPr>
          <p:cNvSpPr/>
          <p:nvPr/>
        </p:nvSpPr>
        <p:spPr bwMode="auto">
          <a:xfrm>
            <a:off x="6406389" y="4627803"/>
            <a:ext cx="2369786" cy="428400"/>
          </a:xfrm>
          <a:prstGeom prst="rect">
            <a:avLst/>
          </a:prstGeom>
          <a:solidFill>
            <a:schemeClr val="accent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CA">
                <a:solidFill>
                  <a:schemeClr val="bg1"/>
                </a:solidFill>
                <a:latin typeface="Arial"/>
                <a:ea typeface="LF_Kai"/>
                <a:cs typeface="Arial"/>
              </a:rPr>
              <a:t>Construction Stage     Estimated: N/A</a:t>
            </a:r>
            <a:endParaRPr lang="en-CA">
              <a:solidFill>
                <a:schemeClr val="bg1"/>
              </a:solidFill>
              <a:latin typeface="Arial"/>
              <a:ea typeface="LF_Kai"/>
            </a:endParaRPr>
          </a:p>
        </p:txBody>
      </p:sp>
      <p:sp>
        <p:nvSpPr>
          <p:cNvPr id="16" name="Rectangle 15">
            <a:extLst>
              <a:ext uri="{FF2B5EF4-FFF2-40B4-BE49-F238E27FC236}">
                <a16:creationId xmlns:a16="http://schemas.microsoft.com/office/drawing/2014/main" id="{4A799889-FA33-551D-0A95-21A50C6832A1}"/>
              </a:ext>
            </a:extLst>
          </p:cNvPr>
          <p:cNvSpPr/>
          <p:nvPr/>
        </p:nvSpPr>
        <p:spPr bwMode="auto">
          <a:xfrm>
            <a:off x="964429" y="6402886"/>
            <a:ext cx="2369786" cy="428400"/>
          </a:xfrm>
          <a:prstGeom prst="rect">
            <a:avLst/>
          </a:prstGeom>
          <a:solidFill>
            <a:schemeClr val="accent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CA">
                <a:solidFill>
                  <a:schemeClr val="bg1"/>
                </a:solidFill>
                <a:latin typeface="Arial"/>
                <a:ea typeface="LF_Kai"/>
                <a:cs typeface="Arial"/>
              </a:rPr>
              <a:t>Construction Stage     Estimated: N/A</a:t>
            </a:r>
            <a:endParaRPr lang="en-CA">
              <a:solidFill>
                <a:schemeClr val="bg1"/>
              </a:solidFill>
              <a:latin typeface="Arial"/>
              <a:ea typeface="LF_Kai"/>
            </a:endParaRPr>
          </a:p>
        </p:txBody>
      </p:sp>
    </p:spTree>
    <p:extLst>
      <p:ext uri="{BB962C8B-B14F-4D97-AF65-F5344CB8AC3E}">
        <p14:creationId xmlns:p14="http://schemas.microsoft.com/office/powerpoint/2010/main" val="234451553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27C7CD0-D237-46F7-BE87-0B367D9E1EE8}"/>
              </a:ext>
            </a:extLst>
          </p:cNvPr>
          <p:cNvSpPr>
            <a:spLocks noGrp="1"/>
          </p:cNvSpPr>
          <p:nvPr>
            <p:ph type="ftr" sz="quarter" idx="13"/>
          </p:nvPr>
        </p:nvSpPr>
        <p:spPr/>
        <p:txBody>
          <a:bodyPr/>
          <a:lstStyle/>
          <a:p>
            <a:endParaRPr lang="en-CA"/>
          </a:p>
        </p:txBody>
      </p:sp>
      <p:sp>
        <p:nvSpPr>
          <p:cNvPr id="4" name="Title 3">
            <a:extLst>
              <a:ext uri="{FF2B5EF4-FFF2-40B4-BE49-F238E27FC236}">
                <a16:creationId xmlns:a16="http://schemas.microsoft.com/office/drawing/2014/main" id="{4DF917CA-0748-458B-B730-9439DC34C3A3}"/>
              </a:ext>
            </a:extLst>
          </p:cNvPr>
          <p:cNvSpPr>
            <a:spLocks noGrp="1"/>
          </p:cNvSpPr>
          <p:nvPr>
            <p:ph type="title"/>
          </p:nvPr>
        </p:nvSpPr>
        <p:spPr/>
        <p:txBody>
          <a:bodyPr/>
          <a:lstStyle/>
          <a:p>
            <a:r>
              <a:rPr lang="en-US"/>
              <a:t>Precedent Transactions</a:t>
            </a:r>
          </a:p>
        </p:txBody>
      </p:sp>
      <p:sp>
        <p:nvSpPr>
          <p:cNvPr id="5" name="Text Placeholder 4">
            <a:extLst>
              <a:ext uri="{FF2B5EF4-FFF2-40B4-BE49-F238E27FC236}">
                <a16:creationId xmlns:a16="http://schemas.microsoft.com/office/drawing/2014/main" id="{5C197A38-7673-41C8-89BD-6A75D08DFB24}"/>
              </a:ext>
            </a:extLst>
          </p:cNvPr>
          <p:cNvSpPr>
            <a:spLocks noGrp="1"/>
          </p:cNvSpPr>
          <p:nvPr>
            <p:ph type="body" sz="quarter" idx="12"/>
          </p:nvPr>
        </p:nvSpPr>
        <p:spPr/>
        <p:txBody>
          <a:bodyPr/>
          <a:lstStyle/>
          <a:p>
            <a:r>
              <a:rPr lang="en-US"/>
              <a:t>Rare and spaced out</a:t>
            </a:r>
          </a:p>
        </p:txBody>
      </p:sp>
      <p:graphicFrame>
        <p:nvGraphicFramePr>
          <p:cNvPr id="7" name="Table 6">
            <a:extLst>
              <a:ext uri="{FF2B5EF4-FFF2-40B4-BE49-F238E27FC236}">
                <a16:creationId xmlns:a16="http://schemas.microsoft.com/office/drawing/2014/main" id="{162C8CEA-23E9-D249-45F7-42922FE6F67A}"/>
              </a:ext>
            </a:extLst>
          </p:cNvPr>
          <p:cNvGraphicFramePr>
            <a:graphicFrameLocks noGrp="1"/>
          </p:cNvGraphicFramePr>
          <p:nvPr>
            <p:extLst>
              <p:ext uri="{D42A27DB-BD31-4B8C-83A1-F6EECF244321}">
                <p14:modId xmlns:p14="http://schemas.microsoft.com/office/powerpoint/2010/main" val="423179228"/>
              </p:ext>
            </p:extLst>
          </p:nvPr>
        </p:nvGraphicFramePr>
        <p:xfrm>
          <a:off x="330994" y="1237049"/>
          <a:ext cx="9398794" cy="5521795"/>
        </p:xfrm>
        <a:graphic>
          <a:graphicData uri="http://schemas.openxmlformats.org/drawingml/2006/table">
            <a:tbl>
              <a:tblPr/>
              <a:tblGrid>
                <a:gridCol w="1821784">
                  <a:extLst>
                    <a:ext uri="{9D8B030D-6E8A-4147-A177-3AD203B41FA5}">
                      <a16:colId xmlns:a16="http://schemas.microsoft.com/office/drawing/2014/main" val="1254374640"/>
                    </a:ext>
                  </a:extLst>
                </a:gridCol>
                <a:gridCol w="1821784">
                  <a:extLst>
                    <a:ext uri="{9D8B030D-6E8A-4147-A177-3AD203B41FA5}">
                      <a16:colId xmlns:a16="http://schemas.microsoft.com/office/drawing/2014/main" val="4223084259"/>
                    </a:ext>
                  </a:extLst>
                </a:gridCol>
                <a:gridCol w="1994438">
                  <a:extLst>
                    <a:ext uri="{9D8B030D-6E8A-4147-A177-3AD203B41FA5}">
                      <a16:colId xmlns:a16="http://schemas.microsoft.com/office/drawing/2014/main" val="2122433571"/>
                    </a:ext>
                  </a:extLst>
                </a:gridCol>
                <a:gridCol w="1435100">
                  <a:extLst>
                    <a:ext uri="{9D8B030D-6E8A-4147-A177-3AD203B41FA5}">
                      <a16:colId xmlns:a16="http://schemas.microsoft.com/office/drawing/2014/main" val="1869944409"/>
                    </a:ext>
                  </a:extLst>
                </a:gridCol>
                <a:gridCol w="2325688">
                  <a:extLst>
                    <a:ext uri="{9D8B030D-6E8A-4147-A177-3AD203B41FA5}">
                      <a16:colId xmlns:a16="http://schemas.microsoft.com/office/drawing/2014/main" val="2157227658"/>
                    </a:ext>
                  </a:extLst>
                </a:gridCol>
              </a:tblGrid>
              <a:tr h="324000">
                <a:tc>
                  <a:txBody>
                    <a:bodyPr/>
                    <a:lstStyle/>
                    <a:p>
                      <a:pPr algn="ctr" fontAlgn="b"/>
                      <a:r>
                        <a:rPr lang="en-CA" sz="1050" b="1" i="0" u="none" strike="noStrike" noProof="0">
                          <a:solidFill>
                            <a:srgbClr val="000000"/>
                          </a:solidFill>
                          <a:effectLst/>
                          <a:latin typeface="+mn-lt"/>
                        </a:rPr>
                        <a:t>Buyer</a:t>
                      </a:r>
                    </a:p>
                  </a:txBody>
                  <a:tcPr marL="3600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CA" sz="1050" b="1" i="0" u="none" strike="noStrike" noProof="0">
                          <a:solidFill>
                            <a:srgbClr val="000000"/>
                          </a:solidFill>
                          <a:effectLst/>
                          <a:latin typeface="+mn-lt"/>
                        </a:rPr>
                        <a:t>Target</a:t>
                      </a:r>
                    </a:p>
                  </a:txBody>
                  <a:tcPr marL="3600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CA" sz="1050" b="1" i="0" u="none" strike="noStrike" noProof="0">
                          <a:solidFill>
                            <a:srgbClr val="000000"/>
                          </a:solidFill>
                          <a:effectLst/>
                          <a:latin typeface="+mn-lt"/>
                        </a:rPr>
                        <a:t>Mine(s)</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CA" sz="1050" b="1" i="0" u="none" strike="noStrike" noProof="0">
                          <a:solidFill>
                            <a:srgbClr val="000000"/>
                          </a:solidFill>
                          <a:effectLst/>
                          <a:latin typeface="+mn-lt"/>
                        </a:rPr>
                        <a:t>Purchase Price</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CA" sz="1050" b="1" i="0" u="none" strike="noStrike" noProof="0">
                          <a:solidFill>
                            <a:srgbClr val="000000"/>
                          </a:solidFill>
                          <a:effectLst/>
                          <a:latin typeface="+mn-lt"/>
                        </a:rPr>
                        <a:t>Date</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946872831"/>
                  </a:ext>
                </a:extLst>
              </a:tr>
              <a:tr h="1039559">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Rackla</a:t>
                      </a:r>
                    </a:p>
                    <a:p>
                      <a:pPr marL="0" algn="ctr" defTabSz="914400" rtl="0" eaLnBrk="1" fontAlgn="ctr" latinLnBrk="0" hangingPunct="1"/>
                      <a:r>
                        <a:rPr lang="en-CA" sz="1000" b="0" i="0" u="none" strike="noStrike" kern="1200">
                          <a:solidFill>
                            <a:srgbClr val="000000"/>
                          </a:solidFill>
                          <a:effectLst/>
                          <a:latin typeface="+mn-lt"/>
                          <a:ea typeface="+mn-ea"/>
                          <a:cs typeface="+mn-cs"/>
                        </a:rPr>
                        <a:t>Connaught</a:t>
                      </a:r>
                    </a:p>
                  </a:txBody>
                  <a:tcPr marL="0" marR="0" marT="0" marB="0" anchor="ctr">
                    <a:lnL>
                      <a:noFill/>
                    </a:lnL>
                    <a:lnR>
                      <a:noFill/>
                    </a:lnR>
                    <a:lnT w="12700" cap="flat" cmpd="sng" algn="ctr">
                      <a:noFill/>
                      <a:prstDash val="solid"/>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$35.99mm</a:t>
                      </a:r>
                    </a:p>
                    <a:p>
                      <a:pPr marL="0" algn="ctr" defTabSz="914400" rtl="0" eaLnBrk="1" fontAlgn="ctr" latinLnBrk="0" hangingPunct="1"/>
                      <a:r>
                        <a:rPr lang="en-CA" sz="1000" b="0" i="0" u="none" strike="noStrike" kern="1200">
                          <a:solidFill>
                            <a:srgbClr val="000000"/>
                          </a:solidFill>
                          <a:effectLst/>
                          <a:latin typeface="+mn-lt"/>
                          <a:ea typeface="+mn-ea"/>
                          <a:cs typeface="+mn-cs"/>
                        </a:rPr>
                        <a:t>(all stock)</a:t>
                      </a:r>
                    </a:p>
                  </a:txBody>
                  <a:tcPr marL="0" marR="0" marT="0" marB="0" anchor="ctr">
                    <a:lnL>
                      <a:noFill/>
                    </a:lnL>
                    <a:lnR>
                      <a:noFill/>
                    </a:lnR>
                    <a:lnT w="12700" cap="flat" cmpd="sng" algn="ctr">
                      <a:noFill/>
                      <a:prstDash val="solid"/>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1000" b="0" i="0" u="none" strike="noStrike" noProof="0">
                          <a:solidFill>
                            <a:schemeClr val="tx1"/>
                          </a:solidFill>
                          <a:effectLst/>
                          <a:latin typeface="+mn-lt"/>
                        </a:rPr>
                        <a:t>Feb 2023</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7770197"/>
                  </a:ext>
                </a:extLst>
              </a:tr>
              <a:tr h="1039559">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Reko Diq</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CA" sz="1000" b="0" i="0" u="none" strike="noStrike" kern="1200">
                          <a:solidFill>
                            <a:srgbClr val="000000"/>
                          </a:solidFill>
                          <a:effectLst/>
                          <a:latin typeface="+mn-lt"/>
                          <a:ea typeface="+mn-ea"/>
                          <a:cs typeface="+mn-cs"/>
                        </a:rPr>
                        <a:t>$1.14bn</a:t>
                      </a:r>
                    </a:p>
                    <a:p>
                      <a:pPr marL="0" marR="0" lvl="0" indent="0" algn="ctr" defTabSz="914400" rtl="0" eaLnBrk="1" fontAlgn="ctr" latinLnBrk="0" hangingPunct="1">
                        <a:lnSpc>
                          <a:spcPct val="100000"/>
                        </a:lnSpc>
                        <a:spcBef>
                          <a:spcPts val="0"/>
                        </a:spcBef>
                        <a:spcAft>
                          <a:spcPts val="0"/>
                        </a:spcAft>
                        <a:buClrTx/>
                        <a:buSzTx/>
                        <a:buFontTx/>
                        <a:buNone/>
                        <a:tabLst/>
                        <a:defRPr/>
                      </a:pPr>
                      <a:r>
                        <a:rPr lang="en-CA" sz="1000" b="0" i="0" u="none" strike="noStrike" kern="1200">
                          <a:solidFill>
                            <a:srgbClr val="000000"/>
                          </a:solidFill>
                          <a:effectLst/>
                          <a:latin typeface="+mn-lt"/>
                          <a:ea typeface="+mn-ea"/>
                          <a:cs typeface="+mn-cs"/>
                        </a:rPr>
                        <a:t>(all stock)</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1000" b="0" i="0" u="none" strike="noStrike" noProof="0">
                          <a:solidFill>
                            <a:schemeClr val="tx1"/>
                          </a:solidFill>
                          <a:effectLst/>
                          <a:latin typeface="+mn-lt"/>
                        </a:rPr>
                        <a:t>Dec 2022</a:t>
                      </a:r>
                    </a:p>
                  </a:txBody>
                  <a:tcPr marL="0" marR="0" marT="0" marB="0" anchor="ctr">
                    <a:lnL>
                      <a:noFill/>
                    </a:lnL>
                    <a:lnR w="12700" cap="flat" cmpd="sng" algn="ctr">
                      <a:noFill/>
                      <a:prstDash val="solid"/>
                      <a:round/>
                      <a:headEnd type="none" w="med" len="med"/>
                      <a:tailEnd type="none" w="med" len="med"/>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2442696"/>
                  </a:ext>
                </a:extLst>
              </a:tr>
              <a:tr h="1039559">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Sabodala-Massawa</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$3.19bn</a:t>
                      </a:r>
                    </a:p>
                    <a:p>
                      <a:pPr marL="0" algn="ctr" defTabSz="914400" rtl="0" eaLnBrk="1" fontAlgn="ctr" latinLnBrk="0" hangingPunct="1"/>
                      <a:r>
                        <a:rPr lang="en-CA" sz="1000" b="0" i="0" u="none" strike="noStrike" kern="1200">
                          <a:solidFill>
                            <a:srgbClr val="000000"/>
                          </a:solidFill>
                          <a:effectLst/>
                          <a:latin typeface="+mn-lt"/>
                          <a:ea typeface="+mn-ea"/>
                          <a:cs typeface="+mn-cs"/>
                        </a:rPr>
                        <a:t>(all stock)</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CA" sz="1000" b="0" i="0" u="none" strike="noStrike" kern="1200">
                          <a:solidFill>
                            <a:schemeClr val="tx1"/>
                          </a:solidFill>
                          <a:effectLst/>
                          <a:latin typeface="+mn-lt"/>
                          <a:ea typeface="+mn-ea"/>
                          <a:cs typeface="+mn-cs"/>
                        </a:rPr>
                        <a:t>Nov 2020</a:t>
                      </a:r>
                    </a:p>
                  </a:txBody>
                  <a:tcPr marL="0" marR="0" marT="0" marB="0" anchor="ctr">
                    <a:lnL>
                      <a:noFill/>
                    </a:lnL>
                    <a:lnR w="12700" cap="flat" cmpd="sng" algn="ctr">
                      <a:noFill/>
                      <a:prstDash val="solid"/>
                      <a:round/>
                      <a:headEnd type="none" w="med" len="med"/>
                      <a:tailEnd type="none" w="med" len="med"/>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7366219"/>
                  </a:ext>
                </a:extLst>
              </a:tr>
              <a:tr h="1039559">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Massawa</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$554mm</a:t>
                      </a:r>
                    </a:p>
                    <a:p>
                      <a:pPr marL="0" algn="ctr" defTabSz="914400" rtl="0" eaLnBrk="1" fontAlgn="ctr" latinLnBrk="0" hangingPunct="1"/>
                      <a:r>
                        <a:rPr lang="en-CA" sz="1000" b="0" i="0" u="none" strike="noStrike" kern="1200">
                          <a:solidFill>
                            <a:srgbClr val="000000"/>
                          </a:solidFill>
                          <a:effectLst/>
                          <a:latin typeface="+mn-lt"/>
                          <a:ea typeface="+mn-ea"/>
                          <a:cs typeface="+mn-cs"/>
                        </a:rPr>
                        <a:t>(25% cash, 75% stock)</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1000" b="0" i="0" u="none" strike="noStrike" noProof="0">
                          <a:solidFill>
                            <a:schemeClr val="tx1"/>
                          </a:solidFill>
                          <a:effectLst/>
                          <a:latin typeface="+mn-lt"/>
                        </a:rPr>
                        <a:t>Dec 2019</a:t>
                      </a:r>
                    </a:p>
                  </a:txBody>
                  <a:tcPr marL="0" marR="0" marT="0" marB="0" anchor="ctr">
                    <a:lnL>
                      <a:noFill/>
                    </a:lnL>
                    <a:lnR w="12700" cap="flat" cmpd="sng" algn="ctr">
                      <a:noFill/>
                      <a:prstDash val="solid"/>
                      <a:round/>
                      <a:headEnd type="none" w="med" len="med"/>
                      <a:tailEnd type="none" w="med" len="med"/>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845035"/>
                  </a:ext>
                </a:extLst>
              </a:tr>
              <a:tr h="1039559">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Loulo-Gounkoto</a:t>
                      </a:r>
                    </a:p>
                    <a:p>
                      <a:pPr marL="0" algn="ctr" defTabSz="914400" rtl="0" eaLnBrk="1" fontAlgn="ctr" latinLnBrk="0" hangingPunct="1"/>
                      <a:r>
                        <a:rPr lang="en-CA" sz="1000" b="0" i="0" u="none" strike="noStrike" kern="1200">
                          <a:solidFill>
                            <a:srgbClr val="000000"/>
                          </a:solidFill>
                          <a:effectLst/>
                          <a:latin typeface="+mn-lt"/>
                          <a:ea typeface="+mn-ea"/>
                          <a:cs typeface="+mn-cs"/>
                        </a:rPr>
                        <a:t>Tongon </a:t>
                      </a:r>
                    </a:p>
                    <a:p>
                      <a:pPr marL="0" algn="ctr" defTabSz="914400" rtl="0" eaLnBrk="1" fontAlgn="ctr" latinLnBrk="0" hangingPunct="1"/>
                      <a:r>
                        <a:rPr lang="en-CA" sz="1000" b="0" i="0" u="none" strike="noStrike" kern="1200">
                          <a:solidFill>
                            <a:srgbClr val="000000"/>
                          </a:solidFill>
                          <a:effectLst/>
                          <a:latin typeface="+mn-lt"/>
                          <a:ea typeface="+mn-ea"/>
                          <a:cs typeface="+mn-cs"/>
                          <a:hlinkClick r:id="rId2" tooltip="Kibali Gold Mine">
                            <a:extLst>
                              <a:ext uri="{A12FA001-AC4F-418D-AE19-62706E023703}">
                                <ahyp:hlinkClr xmlns:ahyp="http://schemas.microsoft.com/office/drawing/2018/hyperlinkcolor" val="tx"/>
                              </a:ext>
                            </a:extLst>
                          </a:hlinkClick>
                        </a:rPr>
                        <a:t>Kibali</a:t>
                      </a:r>
                      <a:endParaRPr lang="en-CA" sz="1000" b="0" i="0" u="none" strike="noStrike" kern="1200">
                        <a:solidFill>
                          <a:srgbClr val="000000"/>
                        </a:solidFill>
                        <a:effectLst/>
                        <a:latin typeface="+mn-lt"/>
                        <a:ea typeface="+mn-ea"/>
                        <a:cs typeface="+mn-cs"/>
                      </a:endParaRP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CA" sz="1000" b="0" i="0" u="none" strike="noStrike" kern="1200">
                          <a:solidFill>
                            <a:srgbClr val="000000"/>
                          </a:solidFill>
                          <a:effectLst/>
                          <a:latin typeface="+mn-lt"/>
                          <a:ea typeface="+mn-ea"/>
                          <a:cs typeface="+mn-cs"/>
                        </a:rPr>
                        <a:t>$8.43bn</a:t>
                      </a:r>
                    </a:p>
                    <a:p>
                      <a:pPr marL="0" marR="0" lvl="0" indent="0" algn="ctr" defTabSz="914400" rtl="0" eaLnBrk="1" fontAlgn="ctr" latinLnBrk="0" hangingPunct="1">
                        <a:lnSpc>
                          <a:spcPct val="100000"/>
                        </a:lnSpc>
                        <a:spcBef>
                          <a:spcPts val="0"/>
                        </a:spcBef>
                        <a:spcAft>
                          <a:spcPts val="0"/>
                        </a:spcAft>
                        <a:buClrTx/>
                        <a:buSzTx/>
                        <a:buFontTx/>
                        <a:buNone/>
                        <a:tabLst/>
                        <a:defRPr/>
                      </a:pPr>
                      <a:r>
                        <a:rPr lang="en-CA" sz="1000" b="0" i="0" u="none" strike="noStrike" kern="1200">
                          <a:solidFill>
                            <a:srgbClr val="000000"/>
                          </a:solidFill>
                          <a:effectLst/>
                          <a:latin typeface="+mn-lt"/>
                          <a:ea typeface="+mn-ea"/>
                          <a:cs typeface="+mn-cs"/>
                        </a:rPr>
                        <a:t>(all stock)</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1000" b="0" i="0" u="none" strike="noStrike" noProof="0">
                          <a:solidFill>
                            <a:schemeClr val="tx1"/>
                          </a:solidFill>
                          <a:effectLst/>
                          <a:latin typeface="+mn-lt"/>
                        </a:rPr>
                        <a:t>Sep 2018</a:t>
                      </a:r>
                    </a:p>
                  </a:txBody>
                  <a:tcPr marL="0" marR="0" marT="0" marB="0" anchor="ctr">
                    <a:lnL>
                      <a:noFill/>
                    </a:lnL>
                    <a:lnR w="12700" cap="flat" cmpd="sng" algn="ctr">
                      <a:noFill/>
                      <a:prstDash val="solid"/>
                      <a:round/>
                      <a:headEnd type="none" w="med" len="med"/>
                      <a:tailEnd type="none" w="med" len="med"/>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7324442"/>
                  </a:ext>
                </a:extLst>
              </a:tr>
            </a:tbl>
          </a:graphicData>
        </a:graphic>
      </p:graphicFrame>
      <p:pic>
        <p:nvPicPr>
          <p:cNvPr id="2050" name="Picture 2" descr="Barrick Mining Corporation - Reko Diq Copper-Gold Project">
            <a:extLst>
              <a:ext uri="{FF2B5EF4-FFF2-40B4-BE49-F238E27FC236}">
                <a16:creationId xmlns:a16="http://schemas.microsoft.com/office/drawing/2014/main" id="{0F6D01FF-1895-AF61-0F5E-2F06453A7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149" y="2805729"/>
            <a:ext cx="1084284" cy="6559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eranga Gold to Acquire High-Grade Massawa Gold Project, Accelerates  Repositioning as Low-Cost, Mid-Tier Producer">
            <a:extLst>
              <a:ext uri="{FF2B5EF4-FFF2-40B4-BE49-F238E27FC236}">
                <a16:creationId xmlns:a16="http://schemas.microsoft.com/office/drawing/2014/main" id="{334150A0-45C2-4564-B036-8A957D6E28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85" t="16325" r="5000" b="14693"/>
          <a:stretch>
            <a:fillRect/>
          </a:stretch>
        </p:blipFill>
        <p:spPr bwMode="auto">
          <a:xfrm>
            <a:off x="2356638" y="3871673"/>
            <a:ext cx="1399305" cy="56092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ndeavour Mining | EITI">
            <a:extLst>
              <a:ext uri="{FF2B5EF4-FFF2-40B4-BE49-F238E27FC236}">
                <a16:creationId xmlns:a16="http://schemas.microsoft.com/office/drawing/2014/main" id="{AE344005-B492-28C6-67F3-46F319C5FE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576" y="3992118"/>
            <a:ext cx="1432043" cy="3200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EX-99.1">
            <a:extLst>
              <a:ext uri="{FF2B5EF4-FFF2-40B4-BE49-F238E27FC236}">
                <a16:creationId xmlns:a16="http://schemas.microsoft.com/office/drawing/2014/main" id="{2B21F1D7-4654-5D07-2018-9D02375577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12720" y="4813801"/>
            <a:ext cx="845742" cy="7211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eranga Gold to Acquire High-Grade Massawa Gold Project, Accelerates  Repositioning as Low-Cost, Mid-Tier Producer">
            <a:extLst>
              <a:ext uri="{FF2B5EF4-FFF2-40B4-BE49-F238E27FC236}">
                <a16:creationId xmlns:a16="http://schemas.microsoft.com/office/drawing/2014/main" id="{87C4AC81-7819-BB18-653A-9AD97A3F3B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85" t="16325" r="5000" b="14693"/>
          <a:stretch>
            <a:fillRect/>
          </a:stretch>
        </p:blipFill>
        <p:spPr bwMode="auto">
          <a:xfrm>
            <a:off x="496314" y="4893889"/>
            <a:ext cx="1399305" cy="56092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andgold Resources looks to extend Yalea and Gara deposits">
            <a:extLst>
              <a:ext uri="{FF2B5EF4-FFF2-40B4-BE49-F238E27FC236}">
                <a16:creationId xmlns:a16="http://schemas.microsoft.com/office/drawing/2014/main" id="{A79432AA-C3F0-9599-F94F-03105E76BC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0574" y="6000426"/>
            <a:ext cx="1350033" cy="560929"/>
          </a:xfrm>
          <a:prstGeom prst="rect">
            <a:avLst/>
          </a:prstGeom>
          <a:noFill/>
          <a:extLst>
            <a:ext uri="{909E8E84-426E-40DD-AFC4-6F175D3DCCD1}">
              <a14:hiddenFill xmlns:a14="http://schemas.microsoft.com/office/drawing/2010/main">
                <a:solidFill>
                  <a:srgbClr val="FFFFFF"/>
                </a:solidFill>
              </a14:hiddenFill>
            </a:ext>
          </a:extLst>
        </p:spPr>
      </p:pic>
      <p:pic>
        <p:nvPicPr>
          <p:cNvPr id="10" name="Logo 6">
            <a:extLst>
              <a:ext uri="{FF2B5EF4-FFF2-40B4-BE49-F238E27FC236}">
                <a16:creationId xmlns:a16="http://schemas.microsoft.com/office/drawing/2014/main" id="{FC54B5E4-45D8-7C02-D2FB-7F3E96A5936E}"/>
              </a:ext>
            </a:extLst>
          </p:cNvPr>
          <p:cNvPicPr>
            <a:picLocks noChangeAspect="1"/>
          </p:cNvPicPr>
          <p:nvPr/>
        </p:nvPicPr>
        <p:blipFill dpi="330">
          <a:blip r:embed="rId8"/>
          <a:stretch>
            <a:fillRect/>
          </a:stretch>
        </p:blipFill>
        <p:spPr>
          <a:xfrm>
            <a:off x="542617" y="6176032"/>
            <a:ext cx="1353002" cy="209715"/>
          </a:xfrm>
          <a:prstGeom prst="rect">
            <a:avLst/>
          </a:prstGeom>
        </p:spPr>
      </p:pic>
      <p:pic>
        <p:nvPicPr>
          <p:cNvPr id="11" name="Logo 6">
            <a:extLst>
              <a:ext uri="{FF2B5EF4-FFF2-40B4-BE49-F238E27FC236}">
                <a16:creationId xmlns:a16="http://schemas.microsoft.com/office/drawing/2014/main" id="{77D3ABF1-06EE-622F-D757-DEAB366FFDD1}"/>
              </a:ext>
            </a:extLst>
          </p:cNvPr>
          <p:cNvPicPr>
            <a:picLocks noChangeAspect="1"/>
          </p:cNvPicPr>
          <p:nvPr/>
        </p:nvPicPr>
        <p:blipFill dpi="330">
          <a:blip r:embed="rId8"/>
          <a:stretch>
            <a:fillRect/>
          </a:stretch>
        </p:blipFill>
        <p:spPr>
          <a:xfrm>
            <a:off x="542617" y="3030426"/>
            <a:ext cx="1353002" cy="209715"/>
          </a:xfrm>
          <a:prstGeom prst="rect">
            <a:avLst/>
          </a:prstGeom>
        </p:spPr>
      </p:pic>
      <p:pic>
        <p:nvPicPr>
          <p:cNvPr id="2060" name="Picture 12" descr="ATAC Resources Ltd. Announces Signing of Definitive Agreement with Hecla  Mining Company">
            <a:extLst>
              <a:ext uri="{FF2B5EF4-FFF2-40B4-BE49-F238E27FC236}">
                <a16:creationId xmlns:a16="http://schemas.microsoft.com/office/drawing/2014/main" id="{BB4E43DA-455A-F0DE-D1A7-5B8B2575BE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6638" y="1680384"/>
            <a:ext cx="1350033" cy="75376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Alexco Resource Corp. - AnnualReports.com">
            <a:extLst>
              <a:ext uri="{FF2B5EF4-FFF2-40B4-BE49-F238E27FC236}">
                <a16:creationId xmlns:a16="http://schemas.microsoft.com/office/drawing/2014/main" id="{DFF39557-BF2B-3B7A-BFA5-49C6AE4668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3323" y="1726400"/>
            <a:ext cx="988477" cy="599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58105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58BE2-8DD1-21DE-E496-75F9A53B36DD}"/>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7C8327C0-0AD1-4CFD-36A6-EB6826608062}"/>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5D7D0A9A-B469-8A28-0251-E86753AD7997}"/>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r>
              <a:rPr lang="en-CA">
                <a:ea typeface="LF_Kai"/>
              </a:rPr>
              <a:t> and releases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C9BC0BDD-670B-3D8D-A53B-55019CD19F13}"/>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051E21F8-33B1-AA14-C859-23C7DA92892F}"/>
              </a:ext>
            </a:extLst>
          </p:cNvPr>
          <p:cNvSpPr>
            <a:spLocks noGrp="1"/>
          </p:cNvSpPr>
          <p:nvPr>
            <p:ph type="title"/>
          </p:nvPr>
        </p:nvSpPr>
        <p:spPr>
          <a:xfrm>
            <a:off x="331787" y="546288"/>
            <a:ext cx="9400032" cy="320040"/>
          </a:xfrm>
        </p:spPr>
        <p:txBody>
          <a:bodyPr vert="horz" wrap="square" lIns="0" tIns="0" rIns="0" bIns="0" rtlCol="0" anchor="t">
            <a:normAutofit fontScale="90000"/>
          </a:bodyPr>
          <a:lstStyle/>
          <a:p>
            <a:r>
              <a:rPr lang="en-US">
                <a:solidFill>
                  <a:srgbClr val="003C60"/>
                </a:solidFill>
                <a:cs typeface="Arial"/>
              </a:rPr>
              <a:t>2025E Forward Guidance &amp; Outlook</a:t>
            </a:r>
          </a:p>
          <a:p>
            <a:pPr>
              <a:lnSpc>
                <a:spcPct val="90000"/>
              </a:lnSpc>
            </a:pPr>
            <a:endParaRPr lang="en-US" sz="2200">
              <a:cs typeface="Arial"/>
            </a:endParaRPr>
          </a:p>
        </p:txBody>
      </p:sp>
      <p:pic>
        <p:nvPicPr>
          <p:cNvPr id="2" name="Picture 1">
            <a:extLst>
              <a:ext uri="{FF2B5EF4-FFF2-40B4-BE49-F238E27FC236}">
                <a16:creationId xmlns:a16="http://schemas.microsoft.com/office/drawing/2014/main" id="{204CE119-6D32-7B3F-92A1-C2EC0657534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328895" y="957094"/>
            <a:ext cx="4662072" cy="2659105"/>
          </a:xfrm>
          <a:prstGeom prst="rect">
            <a:avLst/>
          </a:prstGeom>
        </p:spPr>
      </p:pic>
      <p:pic>
        <p:nvPicPr>
          <p:cNvPr id="4" name="Picture 3" descr="A group of white and blue rectangles with blue text&#10;&#10;AI-generated content may be incorrect.">
            <a:extLst>
              <a:ext uri="{FF2B5EF4-FFF2-40B4-BE49-F238E27FC236}">
                <a16:creationId xmlns:a16="http://schemas.microsoft.com/office/drawing/2014/main" id="{A45645E5-69DB-36F2-AA13-C9330EC4D38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5432841" y="1049966"/>
            <a:ext cx="4380665" cy="2583295"/>
          </a:xfrm>
          <a:prstGeom prst="rect">
            <a:avLst/>
          </a:prstGeom>
        </p:spPr>
      </p:pic>
      <p:pic>
        <p:nvPicPr>
          <p:cNvPr id="5" name="Picture 4" descr="A graph of different colored bars&#10;&#10;AI-generated content may be incorrect.">
            <a:extLst>
              <a:ext uri="{FF2B5EF4-FFF2-40B4-BE49-F238E27FC236}">
                <a16:creationId xmlns:a16="http://schemas.microsoft.com/office/drawing/2014/main" id="{D5DF5066-92F7-F79B-61A8-521BC20D12A5}"/>
              </a:ext>
            </a:extLst>
          </p:cNvPr>
          <p:cNvPicPr>
            <a:picLocks noChangeAspect="1"/>
          </p:cNvPicPr>
          <p:nvPr/>
        </p:nvPicPr>
        <p:blipFill>
          <a:blip r:embed="rId6"/>
          <a:stretch>
            <a:fillRect/>
          </a:stretch>
        </p:blipFill>
        <p:spPr>
          <a:xfrm>
            <a:off x="459428" y="3728451"/>
            <a:ext cx="9270811" cy="3173806"/>
          </a:xfrm>
          <a:prstGeom prst="rect">
            <a:avLst/>
          </a:prstGeom>
        </p:spPr>
      </p:pic>
    </p:spTree>
    <p:extLst>
      <p:ext uri="{BB962C8B-B14F-4D97-AF65-F5344CB8AC3E}">
        <p14:creationId xmlns:p14="http://schemas.microsoft.com/office/powerpoint/2010/main" val="178450460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FEA593-EEDE-123A-2AB0-14A998087D3E}"/>
              </a:ext>
            </a:extLst>
          </p:cNvPr>
          <p:cNvSpPr>
            <a:spLocks noGrp="1"/>
          </p:cNvSpPr>
          <p:nvPr>
            <p:ph type="title"/>
          </p:nvPr>
        </p:nvSpPr>
        <p:spPr/>
        <p:txBody>
          <a:bodyPr/>
          <a:lstStyle/>
          <a:p>
            <a:r>
              <a:rPr lang="en-US"/>
              <a:t>1Q25 MD&amp;A </a:t>
            </a:r>
            <a:endParaRPr lang="en-CA"/>
          </a:p>
        </p:txBody>
      </p:sp>
      <p:sp>
        <p:nvSpPr>
          <p:cNvPr id="4" name="Text Placeholder 3">
            <a:extLst>
              <a:ext uri="{FF2B5EF4-FFF2-40B4-BE49-F238E27FC236}">
                <a16:creationId xmlns:a16="http://schemas.microsoft.com/office/drawing/2014/main" id="{9B85CAC3-7B5B-6AE9-6692-3C7615FC4CA1}"/>
              </a:ext>
            </a:extLst>
          </p:cNvPr>
          <p:cNvSpPr>
            <a:spLocks noGrp="1"/>
          </p:cNvSpPr>
          <p:nvPr>
            <p:ph type="body" sz="quarter" idx="12"/>
          </p:nvPr>
        </p:nvSpPr>
        <p:spPr/>
        <p:txBody>
          <a:bodyPr/>
          <a:lstStyle/>
          <a:p>
            <a:endParaRPr lang="en-CA"/>
          </a:p>
        </p:txBody>
      </p:sp>
      <p:sp>
        <p:nvSpPr>
          <p:cNvPr id="5" name="Footer Placeholder 4">
            <a:extLst>
              <a:ext uri="{FF2B5EF4-FFF2-40B4-BE49-F238E27FC236}">
                <a16:creationId xmlns:a16="http://schemas.microsoft.com/office/drawing/2014/main" id="{622EA539-5091-EE1A-4D43-8F7CBE89523F}"/>
              </a:ext>
            </a:extLst>
          </p:cNvPr>
          <p:cNvSpPr>
            <a:spLocks noGrp="1"/>
          </p:cNvSpPr>
          <p:nvPr>
            <p:ph type="ftr" sz="quarter" idx="3"/>
          </p:nvPr>
        </p:nvSpPr>
        <p:spPr/>
        <p:txBody>
          <a:bodyPr/>
          <a:lstStyle/>
          <a:p>
            <a:r>
              <a:rPr lang="en-US"/>
              <a:t>Source(s): Company filings </a:t>
            </a:r>
            <a:endParaRPr lang="en-CA"/>
          </a:p>
          <a:p>
            <a:endParaRPr lang="en-CA"/>
          </a:p>
          <a:p>
            <a:endParaRPr lang="en-CA"/>
          </a:p>
        </p:txBody>
      </p:sp>
      <p:sp>
        <p:nvSpPr>
          <p:cNvPr id="6" name="Rectangle 5">
            <a:extLst>
              <a:ext uri="{FF2B5EF4-FFF2-40B4-BE49-F238E27FC236}">
                <a16:creationId xmlns:a16="http://schemas.microsoft.com/office/drawing/2014/main" id="{5AD76767-6C20-200D-97BB-D37E205D4053}"/>
              </a:ext>
            </a:extLst>
          </p:cNvPr>
          <p:cNvSpPr/>
          <p:nvPr/>
        </p:nvSpPr>
        <p:spPr bwMode="auto">
          <a:xfrm>
            <a:off x="331787" y="1273629"/>
            <a:ext cx="3314927" cy="315685"/>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1081088" rtl="0" eaLnBrk="1" fontAlgn="base" latinLnBrk="0" hangingPunct="1">
              <a:lnSpc>
                <a:spcPct val="150000"/>
              </a:lnSpc>
              <a:spcBef>
                <a:spcPct val="0"/>
              </a:spcBef>
              <a:spcAft>
                <a:spcPct val="0"/>
              </a:spcAft>
              <a:buClrTx/>
              <a:buSzTx/>
              <a:buFontTx/>
              <a:buNone/>
              <a:tabLst/>
            </a:pPr>
            <a:r>
              <a:rPr lang="en-US" b="1">
                <a:solidFill>
                  <a:schemeClr val="bg1"/>
                </a:solidFill>
              </a:rPr>
              <a:t>MD&amp;A Commentary</a:t>
            </a:r>
            <a:endParaRPr kumimoji="0" lang="en-CA" b="1" i="0" u="none" strike="noStrike" cap="none" normalizeH="0" baseline="0">
              <a:ln>
                <a:noFill/>
              </a:ln>
              <a:solidFill>
                <a:schemeClr val="bg1"/>
              </a:solidFill>
              <a:effectLst/>
              <a:latin typeface="Arial" charset="0"/>
            </a:endParaRPr>
          </a:p>
        </p:txBody>
      </p:sp>
      <p:sp>
        <p:nvSpPr>
          <p:cNvPr id="7" name="Rectangle 6">
            <a:extLst>
              <a:ext uri="{FF2B5EF4-FFF2-40B4-BE49-F238E27FC236}">
                <a16:creationId xmlns:a16="http://schemas.microsoft.com/office/drawing/2014/main" id="{F0589A39-097A-887C-7F1B-3029C61AE739}"/>
              </a:ext>
            </a:extLst>
          </p:cNvPr>
          <p:cNvSpPr/>
          <p:nvPr/>
        </p:nvSpPr>
        <p:spPr bwMode="auto">
          <a:xfrm>
            <a:off x="3744686" y="1273629"/>
            <a:ext cx="5981927" cy="315685"/>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1081088" rtl="0" eaLnBrk="1" fontAlgn="base" latinLnBrk="0" hangingPunct="1">
              <a:lnSpc>
                <a:spcPct val="150000"/>
              </a:lnSpc>
              <a:spcBef>
                <a:spcPct val="0"/>
              </a:spcBef>
              <a:spcAft>
                <a:spcPct val="0"/>
              </a:spcAft>
              <a:buClrTx/>
              <a:buSzTx/>
              <a:buFontTx/>
              <a:buNone/>
              <a:tabLst/>
            </a:pPr>
            <a:r>
              <a:rPr kumimoji="0" lang="en-US" b="1" i="0" u="none" strike="noStrike" cap="none" normalizeH="0" baseline="0">
                <a:ln>
                  <a:noFill/>
                </a:ln>
                <a:solidFill>
                  <a:schemeClr val="bg1"/>
                </a:solidFill>
                <a:effectLst/>
                <a:latin typeface="Arial" charset="0"/>
              </a:rPr>
              <a:t>Select Financials</a:t>
            </a:r>
            <a:endParaRPr kumimoji="0" lang="en-CA" b="1" i="0" u="none" strike="noStrike" cap="none" normalizeH="0" baseline="0">
              <a:ln>
                <a:noFill/>
              </a:ln>
              <a:solidFill>
                <a:schemeClr val="bg1"/>
              </a:solidFill>
              <a:effectLst/>
              <a:latin typeface="Arial" charset="0"/>
            </a:endParaRPr>
          </a:p>
        </p:txBody>
      </p:sp>
      <p:sp>
        <p:nvSpPr>
          <p:cNvPr id="8" name="Rectangle 7">
            <a:extLst>
              <a:ext uri="{FF2B5EF4-FFF2-40B4-BE49-F238E27FC236}">
                <a16:creationId xmlns:a16="http://schemas.microsoft.com/office/drawing/2014/main" id="{A5EE4195-D3A9-4490-7462-2AB8F487611B}"/>
              </a:ext>
            </a:extLst>
          </p:cNvPr>
          <p:cNvSpPr/>
          <p:nvPr/>
        </p:nvSpPr>
        <p:spPr bwMode="auto">
          <a:xfrm>
            <a:off x="331787" y="1589314"/>
            <a:ext cx="3314927" cy="5317362"/>
          </a:xfrm>
          <a:prstGeom prst="rect">
            <a:avLst/>
          </a:prstGeom>
          <a:noFill/>
          <a:ln w="9525" cap="flat" cmpd="sng" algn="ctr">
            <a:solidFill>
              <a:srgbClr val="003C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71450" indent="-171450" algn="l" defTabSz="1081088">
              <a:spcBef>
                <a:spcPts val="0"/>
              </a:spcBef>
              <a:spcAft>
                <a:spcPts val="0"/>
              </a:spcAft>
              <a:buFont typeface="Arial" panose="05000000000000000000" pitchFamily="2" charset="2"/>
              <a:buChar char="•"/>
            </a:pPr>
            <a:r>
              <a:rPr lang="en-CA" b="1">
                <a:latin typeface="Arial"/>
                <a:ea typeface="LF_Kai"/>
                <a:cs typeface="Arial"/>
              </a:rPr>
              <a:t>Gold revenues in Q1 '25 decreased 17% compared to Q4 '24</a:t>
            </a:r>
            <a:endParaRPr lang="en-US" b="1">
              <a:latin typeface="Arial"/>
              <a:ea typeface="LF_Kai"/>
              <a:cs typeface="Arial"/>
            </a:endParaRPr>
          </a:p>
          <a:p>
            <a:pPr marL="628650" lvl="1" indent="-171450" algn="l" defTabSz="1081088">
              <a:spcBef>
                <a:spcPts val="0"/>
              </a:spcBef>
              <a:spcAft>
                <a:spcPts val="0"/>
              </a:spcAft>
              <a:buFont typeface="Courier New" panose="05000000000000000000" pitchFamily="2" charset="2"/>
              <a:buChar char="o"/>
            </a:pPr>
            <a:r>
              <a:rPr lang="en-US">
                <a:latin typeface="Arial"/>
                <a:ea typeface="LF_Kai"/>
                <a:cs typeface="Arial"/>
              </a:rPr>
              <a:t>Lower sales volumes offset by higher gold prices</a:t>
            </a:r>
            <a:br>
              <a:rPr lang="en-US">
                <a:latin typeface="Arial"/>
                <a:ea typeface="LF_Kai"/>
                <a:cs typeface="Arial"/>
              </a:rPr>
            </a:br>
            <a:endParaRPr lang="en-US">
              <a:cs typeface="Arial"/>
            </a:endParaRPr>
          </a:p>
          <a:p>
            <a:pPr marL="171450" indent="-171450" algn="l" defTabSz="1081088">
              <a:spcBef>
                <a:spcPts val="0"/>
              </a:spcBef>
              <a:spcAft>
                <a:spcPts val="0"/>
              </a:spcAft>
              <a:buFont typeface="Arial" panose="05000000000000000000" pitchFamily="2" charset="2"/>
              <a:buChar char="•"/>
            </a:pPr>
            <a:r>
              <a:rPr lang="en-CA" b="1">
                <a:latin typeface="Arial"/>
                <a:ea typeface="LF_Kai"/>
                <a:cs typeface="Arial"/>
              </a:rPr>
              <a:t>Gold prices volatile due to economic &amp; geopolitical headwinds</a:t>
            </a:r>
            <a:endParaRPr lang="en-CA" sz="1200" b="1" i="0" u="none" strike="noStrike" cap="none" normalizeH="0" baseline="0">
              <a:ln>
                <a:noFill/>
              </a:ln>
              <a:effectLst/>
              <a:cs typeface="Arial" charset="0"/>
            </a:endParaRPr>
          </a:p>
          <a:p>
            <a:pPr marL="628650" lvl="1" indent="-171450" algn="l" defTabSz="1081088">
              <a:spcBef>
                <a:spcPts val="0"/>
              </a:spcBef>
              <a:spcAft>
                <a:spcPts val="0"/>
              </a:spcAft>
              <a:buFont typeface="Courier New" panose="05000000000000000000" pitchFamily="2" charset="2"/>
              <a:buChar char="o"/>
            </a:pPr>
            <a:r>
              <a:rPr lang="en-CA">
                <a:latin typeface="Arial"/>
                <a:ea typeface="LF_Kai"/>
                <a:cs typeface="Arial"/>
              </a:rPr>
              <a:t>Trade disputes</a:t>
            </a:r>
            <a:endParaRPr lang="en-CA">
              <a:cs typeface="Arial" charset="0"/>
            </a:endParaRPr>
          </a:p>
          <a:p>
            <a:pPr marL="628650" lvl="1" indent="-171450" algn="l" defTabSz="1081088">
              <a:buFont typeface="Courier New" panose="05000000000000000000" pitchFamily="2" charset="2"/>
              <a:buChar char="o"/>
            </a:pPr>
            <a:r>
              <a:rPr lang="en-CA">
                <a:latin typeface="Arial"/>
                <a:ea typeface="LF_Kai"/>
                <a:cs typeface="Arial"/>
              </a:rPr>
              <a:t>Decline in trade-weighted USD</a:t>
            </a:r>
            <a:br>
              <a:rPr lang="en-CA">
                <a:latin typeface="Arial"/>
                <a:ea typeface="LF_Kai"/>
                <a:cs typeface="Arial"/>
              </a:rPr>
            </a:br>
            <a:endParaRPr lang="en-CA">
              <a:cs typeface="Arial" charset="0"/>
            </a:endParaRPr>
          </a:p>
          <a:p>
            <a:pPr marL="171450" indent="-171450" algn="l" defTabSz="1081088">
              <a:spcBef>
                <a:spcPts val="0"/>
              </a:spcBef>
              <a:spcAft>
                <a:spcPts val="0"/>
              </a:spcAft>
              <a:buFont typeface="Arial"/>
              <a:buChar char="•"/>
            </a:pPr>
            <a:r>
              <a:rPr lang="en-CA" b="1">
                <a:latin typeface="Arial"/>
                <a:ea typeface="LF_Kai"/>
                <a:cs typeface="Arial"/>
              </a:rPr>
              <a:t>Q1 '25 attributable gold production decreased by 30% compared to Q4 '24</a:t>
            </a:r>
          </a:p>
          <a:p>
            <a:pPr marL="628650" lvl="1" indent="-171450" algn="l" defTabSz="1081088">
              <a:spcBef>
                <a:spcPts val="0"/>
              </a:spcBef>
              <a:spcAft>
                <a:spcPts val="0"/>
              </a:spcAft>
              <a:buFont typeface="Courier New"/>
              <a:buChar char="o"/>
            </a:pPr>
            <a:r>
              <a:rPr lang="en-CA">
                <a:latin typeface="Arial"/>
                <a:ea typeface="LF_Kai"/>
                <a:cs typeface="Arial"/>
              </a:rPr>
              <a:t>(primary) attributed to suspension of </a:t>
            </a:r>
            <a:r>
              <a:rPr lang="en-CA" err="1">
                <a:latin typeface="Arial"/>
                <a:ea typeface="LF_Kai"/>
                <a:cs typeface="Arial"/>
              </a:rPr>
              <a:t>Loulo-Gounkoto</a:t>
            </a:r>
            <a:r>
              <a:rPr lang="en-CA">
                <a:latin typeface="Arial"/>
                <a:ea typeface="LF_Kai"/>
                <a:cs typeface="Arial"/>
              </a:rPr>
              <a:t> operations by Mali gov</a:t>
            </a:r>
            <a:endParaRPr lang="en-CA">
              <a:cs typeface="Arial"/>
            </a:endParaRPr>
          </a:p>
          <a:p>
            <a:pPr marL="628650" lvl="1" indent="-171450" algn="l" defTabSz="1081088">
              <a:spcBef>
                <a:spcPts val="0"/>
              </a:spcBef>
              <a:spcAft>
                <a:spcPts val="0"/>
              </a:spcAft>
              <a:buFont typeface="Courier New"/>
              <a:buChar char="o"/>
            </a:pPr>
            <a:r>
              <a:rPr lang="en-CA">
                <a:latin typeface="Arial"/>
                <a:ea typeface="LF_Kai"/>
                <a:cs typeface="Arial"/>
              </a:rPr>
              <a:t>(secondary) lower production at Carlin due to planned shutdown</a:t>
            </a:r>
            <a:br>
              <a:rPr lang="en-CA">
                <a:latin typeface="Arial"/>
                <a:ea typeface="LF_Kai"/>
                <a:cs typeface="Arial"/>
              </a:rPr>
            </a:br>
            <a:endParaRPr lang="en-CA">
              <a:latin typeface="Arial"/>
              <a:ea typeface="LF_Kai"/>
              <a:cs typeface="Arial"/>
            </a:endParaRPr>
          </a:p>
          <a:p>
            <a:pPr marL="171450" indent="-171450" algn="l" defTabSz="1081088">
              <a:spcBef>
                <a:spcPts val="0"/>
              </a:spcBef>
              <a:spcAft>
                <a:spcPts val="0"/>
              </a:spcAft>
              <a:buFont typeface="Arial"/>
              <a:buChar char="•"/>
            </a:pPr>
            <a:r>
              <a:rPr lang="en-CA" b="1">
                <a:latin typeface="Arial"/>
                <a:ea typeface="LF_Kai"/>
                <a:cs typeface="Arial"/>
              </a:rPr>
              <a:t>17% increase in Q1 '25 copper revenues compared to Q4 '24</a:t>
            </a:r>
          </a:p>
          <a:p>
            <a:pPr marL="628650" lvl="1" indent="-171450" algn="l" defTabSz="1081088">
              <a:spcBef>
                <a:spcPts val="0"/>
              </a:spcBef>
              <a:spcAft>
                <a:spcPts val="0"/>
              </a:spcAft>
              <a:buFont typeface="Courier New"/>
              <a:buChar char="o"/>
            </a:pPr>
            <a:r>
              <a:rPr lang="en-CA">
                <a:latin typeface="Arial"/>
                <a:ea typeface="LF_Kai"/>
                <a:cs typeface="Arial"/>
              </a:rPr>
              <a:t>Higher realized copper price</a:t>
            </a:r>
          </a:p>
          <a:p>
            <a:pPr marL="628650" lvl="1" indent="-171450" algn="l" defTabSz="1081088">
              <a:spcBef>
                <a:spcPts val="0"/>
              </a:spcBef>
              <a:spcAft>
                <a:spcPts val="0"/>
              </a:spcAft>
              <a:buFont typeface="Courier New"/>
              <a:buChar char="o"/>
            </a:pPr>
            <a:r>
              <a:rPr lang="en-CA">
                <a:latin typeface="Arial"/>
                <a:ea typeface="LF_Kai"/>
                <a:cs typeface="Arial"/>
              </a:rPr>
              <a:t>Copper prices impacted by Chinese demand forecasts</a:t>
            </a:r>
            <a:br>
              <a:rPr lang="en-CA">
                <a:latin typeface="Arial"/>
                <a:ea typeface="LF_Kai"/>
                <a:cs typeface="Arial"/>
              </a:rPr>
            </a:br>
            <a:endParaRPr lang="en-CA">
              <a:latin typeface="Arial"/>
              <a:ea typeface="LF_Kai"/>
              <a:cs typeface="Arial"/>
            </a:endParaRPr>
          </a:p>
          <a:p>
            <a:pPr marL="171450" indent="-171450" algn="l" defTabSz="1081088">
              <a:spcBef>
                <a:spcPts val="0"/>
              </a:spcBef>
              <a:spcAft>
                <a:spcPts val="0"/>
              </a:spcAft>
              <a:buFont typeface="Arial"/>
              <a:buChar char="•"/>
            </a:pPr>
            <a:r>
              <a:rPr lang="en-CA" b="1">
                <a:latin typeface="Arial"/>
                <a:ea typeface="LF_Kai"/>
                <a:cs typeface="Arial"/>
              </a:rPr>
              <a:t>Q1 '25 attributable copper production lower than Q4 '24 by 20k tonnes</a:t>
            </a:r>
          </a:p>
          <a:p>
            <a:pPr marL="628650" lvl="1" indent="-171450" algn="l" defTabSz="1081088">
              <a:spcBef>
                <a:spcPts val="0"/>
              </a:spcBef>
              <a:spcAft>
                <a:spcPts val="0"/>
              </a:spcAft>
              <a:buFont typeface="Courier New"/>
              <a:buChar char="o"/>
            </a:pPr>
            <a:r>
              <a:rPr lang="en-CA">
                <a:latin typeface="Arial"/>
                <a:ea typeface="LF_Kai"/>
                <a:cs typeface="Arial"/>
              </a:rPr>
              <a:t>Lower grades processed &amp; lower throughput at </a:t>
            </a:r>
            <a:r>
              <a:rPr lang="en-CA" err="1">
                <a:latin typeface="Arial"/>
                <a:ea typeface="LF_Kai"/>
                <a:cs typeface="Arial"/>
              </a:rPr>
              <a:t>Lumwana</a:t>
            </a:r>
            <a:endParaRPr lang="en-CA">
              <a:latin typeface="Arial"/>
              <a:ea typeface="LF_Kai"/>
              <a:cs typeface="Arial"/>
            </a:endParaRPr>
          </a:p>
          <a:p>
            <a:pPr marL="171450" indent="-171450" algn="l" defTabSz="1081088">
              <a:buFont typeface="Arial"/>
              <a:buChar char="•"/>
            </a:pPr>
            <a:endParaRPr lang="en-CA">
              <a:latin typeface="Arial"/>
              <a:ea typeface="LF_Kai"/>
              <a:cs typeface="Arial"/>
            </a:endParaRPr>
          </a:p>
        </p:txBody>
      </p:sp>
      <p:cxnSp>
        <p:nvCxnSpPr>
          <p:cNvPr id="17" name="Straight Connector 16">
            <a:extLst>
              <a:ext uri="{FF2B5EF4-FFF2-40B4-BE49-F238E27FC236}">
                <a16:creationId xmlns:a16="http://schemas.microsoft.com/office/drawing/2014/main" id="{097FA095-CEAC-97BF-661F-8EAA42BB2C36}"/>
              </a:ext>
            </a:extLst>
          </p:cNvPr>
          <p:cNvCxnSpPr/>
          <p:nvPr/>
        </p:nvCxnSpPr>
        <p:spPr bwMode="auto">
          <a:xfrm>
            <a:off x="3744686" y="4715223"/>
            <a:ext cx="5981927" cy="0"/>
          </a:xfrm>
          <a:prstGeom prst="line">
            <a:avLst/>
          </a:prstGeom>
          <a:noFill/>
          <a:ln w="38100" cap="flat" cmpd="sng" algn="ctr">
            <a:solidFill>
              <a:srgbClr val="54585A"/>
            </a:solidFill>
            <a:prstDash val="sysDash"/>
            <a:round/>
            <a:headEnd type="none" w="med" len="med"/>
            <a:tailEnd type="none" w="med" len="med"/>
          </a:ln>
          <a:effectLst/>
        </p:spPr>
      </p:cxnSp>
      <p:pic>
        <p:nvPicPr>
          <p:cNvPr id="9" name="Picture 8" descr="A screenshot of a report&#10;&#10;AI-generated content may be incorrect.">
            <a:extLst>
              <a:ext uri="{FF2B5EF4-FFF2-40B4-BE49-F238E27FC236}">
                <a16:creationId xmlns:a16="http://schemas.microsoft.com/office/drawing/2014/main" id="{3A0B7599-AF3D-73CC-9BA0-5839829C30B5}"/>
              </a:ext>
            </a:extLst>
          </p:cNvPr>
          <p:cNvPicPr>
            <a:picLocks noChangeAspect="1"/>
          </p:cNvPicPr>
          <p:nvPr/>
        </p:nvPicPr>
        <p:blipFill>
          <a:blip r:embed="rId2"/>
          <a:stretch>
            <a:fillRect/>
          </a:stretch>
        </p:blipFill>
        <p:spPr>
          <a:xfrm>
            <a:off x="4321308" y="1670425"/>
            <a:ext cx="4832785" cy="2888847"/>
          </a:xfrm>
          <a:prstGeom prst="rect">
            <a:avLst/>
          </a:prstGeom>
        </p:spPr>
      </p:pic>
      <p:pic>
        <p:nvPicPr>
          <p:cNvPr id="11" name="Picture 10">
            <a:extLst>
              <a:ext uri="{FF2B5EF4-FFF2-40B4-BE49-F238E27FC236}">
                <a16:creationId xmlns:a16="http://schemas.microsoft.com/office/drawing/2014/main" id="{E84CE686-E41D-9DD1-92FD-D643CDC2F875}"/>
              </a:ext>
            </a:extLst>
          </p:cNvPr>
          <p:cNvPicPr>
            <a:picLocks noChangeAspect="1"/>
          </p:cNvPicPr>
          <p:nvPr/>
        </p:nvPicPr>
        <p:blipFill>
          <a:blip r:embed="rId3"/>
          <a:stretch>
            <a:fillRect/>
          </a:stretch>
        </p:blipFill>
        <p:spPr>
          <a:xfrm>
            <a:off x="4329103" y="4770293"/>
            <a:ext cx="4828974" cy="2129791"/>
          </a:xfrm>
          <a:prstGeom prst="rect">
            <a:avLst/>
          </a:prstGeom>
        </p:spPr>
      </p:pic>
    </p:spTree>
    <p:extLst>
      <p:ext uri="{BB962C8B-B14F-4D97-AF65-F5344CB8AC3E}">
        <p14:creationId xmlns:p14="http://schemas.microsoft.com/office/powerpoint/2010/main" val="51554384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56ED8-F165-046B-80E5-244A731BE3F8}"/>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DBC15806-595D-3D99-0761-543B74DCBB76}"/>
              </a:ext>
            </a:extLst>
          </p:cNvPr>
          <p:cNvSpPr>
            <a:spLocks noGrp="1"/>
          </p:cNvSpPr>
          <p:nvPr>
            <p:ph type="ftr" sz="quarter" idx="13"/>
          </p:nvPr>
        </p:nvSpPr>
        <p:spPr/>
        <p:txBody>
          <a:bodyPr/>
          <a:lstStyle/>
          <a:p>
            <a:r>
              <a:rPr lang="en-US"/>
              <a:t>Source(s): S&amp;P Capital IQ</a:t>
            </a:r>
            <a:endParaRPr lang="en-CA"/>
          </a:p>
        </p:txBody>
      </p:sp>
      <p:sp>
        <p:nvSpPr>
          <p:cNvPr id="4" name="Text Placeholder 3">
            <a:extLst>
              <a:ext uri="{FF2B5EF4-FFF2-40B4-BE49-F238E27FC236}">
                <a16:creationId xmlns:a16="http://schemas.microsoft.com/office/drawing/2014/main" id="{F4F9D0FB-8EB3-8FDE-2461-522695F23F1A}"/>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51BF9D92-D3ED-B04C-2129-2413C1E4C8BB}"/>
              </a:ext>
            </a:extLst>
          </p:cNvPr>
          <p:cNvSpPr>
            <a:spLocks noGrp="1"/>
          </p:cNvSpPr>
          <p:nvPr>
            <p:ph type="title"/>
          </p:nvPr>
        </p:nvSpPr>
        <p:spPr/>
        <p:txBody>
          <a:bodyPr/>
          <a:lstStyle/>
          <a:p>
            <a:r>
              <a:rPr lang="en-US"/>
              <a:t>Ownership Structure </a:t>
            </a:r>
            <a:endParaRPr lang="en-CA"/>
          </a:p>
        </p:txBody>
      </p:sp>
      <p:sp>
        <p:nvSpPr>
          <p:cNvPr id="6" name="Text Placeholder 5">
            <a:extLst>
              <a:ext uri="{FF2B5EF4-FFF2-40B4-BE49-F238E27FC236}">
                <a16:creationId xmlns:a16="http://schemas.microsoft.com/office/drawing/2014/main" id="{2FDA3B04-65CF-BFDF-E8B2-3C9D51C2B069}"/>
              </a:ext>
            </a:extLst>
          </p:cNvPr>
          <p:cNvSpPr>
            <a:spLocks noGrp="1"/>
          </p:cNvSpPr>
          <p:nvPr>
            <p:ph type="body" sz="quarter" idx="12"/>
          </p:nvPr>
        </p:nvSpPr>
        <p:spPr/>
        <p:txBody>
          <a:bodyPr/>
          <a:lstStyle/>
          <a:p>
            <a:endParaRPr lang="en-CA"/>
          </a:p>
        </p:txBody>
      </p:sp>
      <p:sp>
        <p:nvSpPr>
          <p:cNvPr id="7" name="Rectangle 6">
            <a:extLst>
              <a:ext uri="{FF2B5EF4-FFF2-40B4-BE49-F238E27FC236}">
                <a16:creationId xmlns:a16="http://schemas.microsoft.com/office/drawing/2014/main" id="{D7E9806A-6A47-0172-D7CC-369818FC1291}"/>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Top 10 Largest Shareholders</a:t>
            </a:r>
            <a:endParaRPr kumimoji="0" lang="en-CA" sz="1600" b="0" i="0" u="none" strike="noStrike" cap="none" normalizeH="0" baseline="0">
              <a:ln>
                <a:noFill/>
              </a:ln>
              <a:solidFill>
                <a:schemeClr val="tx1"/>
              </a:solidFill>
              <a:effectLst/>
              <a:latin typeface="Arial" charset="0"/>
            </a:endParaRPr>
          </a:p>
        </p:txBody>
      </p:sp>
      <p:cxnSp>
        <p:nvCxnSpPr>
          <p:cNvPr id="9" name="Straight Connector 8">
            <a:extLst>
              <a:ext uri="{FF2B5EF4-FFF2-40B4-BE49-F238E27FC236}">
                <a16:creationId xmlns:a16="http://schemas.microsoft.com/office/drawing/2014/main" id="{68A819D5-D948-E9CA-2E55-2A7AF9D1B9BA}"/>
              </a:ext>
            </a:extLst>
          </p:cNvPr>
          <p:cNvCxnSpPr>
            <a:cxnSpLocks/>
          </p:cNvCxnSpPr>
          <p:nvPr/>
        </p:nvCxnSpPr>
        <p:spPr bwMode="auto">
          <a:xfrm>
            <a:off x="331787" y="1619449"/>
            <a:ext cx="5426757" cy="0"/>
          </a:xfrm>
          <a:prstGeom prst="line">
            <a:avLst/>
          </a:prstGeom>
          <a:noFill/>
          <a:ln w="12700" cap="flat" cmpd="sng" algn="ctr">
            <a:solidFill>
              <a:srgbClr val="003C60"/>
            </a:solidFill>
            <a:prstDash val="solid"/>
            <a:round/>
            <a:headEnd type="none" w="med" len="med"/>
            <a:tailEnd type="none" w="med" len="med"/>
          </a:ln>
          <a:effectLst/>
        </p:spPr>
      </p:cxnSp>
      <p:sp>
        <p:nvSpPr>
          <p:cNvPr id="14" name="Rectangle 13">
            <a:extLst>
              <a:ext uri="{FF2B5EF4-FFF2-40B4-BE49-F238E27FC236}">
                <a16:creationId xmlns:a16="http://schemas.microsoft.com/office/drawing/2014/main" id="{831B417A-48B2-B054-64E1-B4491F6B4F66}"/>
              </a:ext>
            </a:extLst>
          </p:cNvPr>
          <p:cNvSpPr/>
          <p:nvPr/>
        </p:nvSpPr>
        <p:spPr bwMode="auto">
          <a:xfrm>
            <a:off x="6257466" y="1292196"/>
            <a:ext cx="3282270"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r>
              <a:rPr lang="en-US" sz="1600"/>
              <a:t>Ownership Structure</a:t>
            </a:r>
            <a:endParaRPr kumimoji="0" lang="en-CA" sz="1600" b="0" i="0" u="none" strike="noStrike" cap="none" normalizeH="0" baseline="0">
              <a:ln>
                <a:noFill/>
              </a:ln>
              <a:solidFill>
                <a:schemeClr val="tx1"/>
              </a:solidFill>
              <a:effectLst/>
              <a:latin typeface="Arial" charset="0"/>
            </a:endParaRPr>
          </a:p>
        </p:txBody>
      </p:sp>
      <p:cxnSp>
        <p:nvCxnSpPr>
          <p:cNvPr id="15" name="Straight Connector 14">
            <a:extLst>
              <a:ext uri="{FF2B5EF4-FFF2-40B4-BE49-F238E27FC236}">
                <a16:creationId xmlns:a16="http://schemas.microsoft.com/office/drawing/2014/main" id="{525BA19E-85C5-0297-A821-F84F9087BE11}"/>
              </a:ext>
            </a:extLst>
          </p:cNvPr>
          <p:cNvCxnSpPr>
            <a:cxnSpLocks/>
          </p:cNvCxnSpPr>
          <p:nvPr/>
        </p:nvCxnSpPr>
        <p:spPr bwMode="auto">
          <a:xfrm flipV="1">
            <a:off x="6059597" y="1608456"/>
            <a:ext cx="3667017" cy="10993"/>
          </a:xfrm>
          <a:prstGeom prst="line">
            <a:avLst/>
          </a:prstGeom>
          <a:noFill/>
          <a:ln w="12700" cap="flat" cmpd="sng" algn="ctr">
            <a:solidFill>
              <a:srgbClr val="003C60"/>
            </a:solidFill>
            <a:prstDash val="solid"/>
            <a:round/>
            <a:headEnd type="none" w="med" len="med"/>
            <a:tailEnd type="none" w="med" len="med"/>
          </a:ln>
          <a:effectLst/>
        </p:spPr>
      </p:cxnSp>
      <p:graphicFrame>
        <p:nvGraphicFramePr>
          <p:cNvPr id="18" name="Table 17">
            <a:extLst>
              <a:ext uri="{FF2B5EF4-FFF2-40B4-BE49-F238E27FC236}">
                <a16:creationId xmlns:a16="http://schemas.microsoft.com/office/drawing/2014/main" id="{9E29F8F4-F2BC-EBDD-D820-6A4AC4FBC1C3}"/>
              </a:ext>
            </a:extLst>
          </p:cNvPr>
          <p:cNvGraphicFramePr>
            <a:graphicFrameLocks noGrp="1"/>
          </p:cNvGraphicFramePr>
          <p:nvPr>
            <p:extLst>
              <p:ext uri="{D42A27DB-BD31-4B8C-83A1-F6EECF244321}">
                <p14:modId xmlns:p14="http://schemas.microsoft.com/office/powerpoint/2010/main" val="455637168"/>
              </p:ext>
            </p:extLst>
          </p:nvPr>
        </p:nvGraphicFramePr>
        <p:xfrm>
          <a:off x="418871" y="1664814"/>
          <a:ext cx="5328000" cy="5024655"/>
        </p:xfrm>
        <a:graphic>
          <a:graphicData uri="http://schemas.openxmlformats.org/drawingml/2006/table">
            <a:tbl>
              <a:tblPr/>
              <a:tblGrid>
                <a:gridCol w="1332000">
                  <a:extLst>
                    <a:ext uri="{9D8B030D-6E8A-4147-A177-3AD203B41FA5}">
                      <a16:colId xmlns:a16="http://schemas.microsoft.com/office/drawing/2014/main" val="3331987732"/>
                    </a:ext>
                  </a:extLst>
                </a:gridCol>
                <a:gridCol w="1332000">
                  <a:extLst>
                    <a:ext uri="{9D8B030D-6E8A-4147-A177-3AD203B41FA5}">
                      <a16:colId xmlns:a16="http://schemas.microsoft.com/office/drawing/2014/main" val="3658117513"/>
                    </a:ext>
                  </a:extLst>
                </a:gridCol>
                <a:gridCol w="1332000">
                  <a:extLst>
                    <a:ext uri="{9D8B030D-6E8A-4147-A177-3AD203B41FA5}">
                      <a16:colId xmlns:a16="http://schemas.microsoft.com/office/drawing/2014/main" val="2370851891"/>
                    </a:ext>
                  </a:extLst>
                </a:gridCol>
                <a:gridCol w="1332000">
                  <a:extLst>
                    <a:ext uri="{9D8B030D-6E8A-4147-A177-3AD203B41FA5}">
                      <a16:colId xmlns:a16="http://schemas.microsoft.com/office/drawing/2014/main" val="2767255626"/>
                    </a:ext>
                  </a:extLst>
                </a:gridCol>
              </a:tblGrid>
              <a:tr h="468000">
                <a:tc>
                  <a:txBody>
                    <a:bodyPr/>
                    <a:lstStyle/>
                    <a:p>
                      <a:pPr algn="ctr" fontAlgn="b">
                        <a:buNone/>
                      </a:pPr>
                      <a:r>
                        <a:rPr lang="en-CA" sz="1050" b="1" i="0" u="none" strike="noStrike">
                          <a:solidFill>
                            <a:schemeClr val="tx1"/>
                          </a:solidFill>
                          <a:effectLst/>
                          <a:latin typeface="Arial"/>
                        </a:rPr>
                        <a:t>Holder</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buNone/>
                      </a:pPr>
                      <a:r>
                        <a:rPr lang="en-CA" sz="1050" b="1" i="0" u="none" strike="noStrike">
                          <a:solidFill>
                            <a:schemeClr val="tx1"/>
                          </a:solidFill>
                          <a:effectLst/>
                          <a:latin typeface="Arial"/>
                        </a:rPr>
                        <a:t>Common Stock Equivalent Held</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buNone/>
                      </a:pPr>
                      <a:r>
                        <a:rPr lang="en-CA" sz="1050" b="1" i="0" u="none" strike="noStrike">
                          <a:solidFill>
                            <a:schemeClr val="tx1"/>
                          </a:solidFill>
                          <a:effectLst/>
                          <a:latin typeface="Arial"/>
                        </a:rPr>
                        <a:t>% Ownership</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050" b="1" i="0" u="none" strike="noStrike">
                          <a:solidFill>
                            <a:schemeClr val="tx1"/>
                          </a:solidFill>
                          <a:effectLst/>
                          <a:latin typeface="Arial"/>
                        </a:rPr>
                        <a:t>Market Value (CAD in mm)</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3213918"/>
                  </a:ext>
                </a:extLst>
              </a:tr>
              <a:tr h="441945">
                <a:tc>
                  <a:txBody>
                    <a:bodyPr/>
                    <a:lstStyle/>
                    <a:p>
                      <a:pPr algn="l" fontAlgn="t">
                        <a:buNone/>
                      </a:pPr>
                      <a:r>
                        <a:rPr lang="en-CA" sz="1050" b="0" i="0" u="none" strike="noStrike">
                          <a:solidFill>
                            <a:schemeClr val="tx1"/>
                          </a:solidFill>
                          <a:effectLst/>
                          <a:latin typeface="Arial"/>
                        </a:rPr>
                        <a:t>Wellington Management Group LLP</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77,989,866</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050" b="0" i="0" u="none" strike="noStrike">
                          <a:solidFill>
                            <a:schemeClr val="tx1"/>
                          </a:solidFill>
                          <a:effectLst/>
                          <a:latin typeface="Arial"/>
                        </a:rPr>
                        <a:t>4.536</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2,272.7</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75953266"/>
                  </a:ext>
                </a:extLst>
              </a:tr>
              <a:tr h="441945">
                <a:tc>
                  <a:txBody>
                    <a:bodyPr/>
                    <a:lstStyle/>
                    <a:p>
                      <a:pPr algn="l" fontAlgn="t">
                        <a:buNone/>
                      </a:pPr>
                      <a:r>
                        <a:rPr lang="en-CA" sz="1050" b="0" i="0" u="none" strike="noStrike">
                          <a:solidFill>
                            <a:schemeClr val="tx1"/>
                          </a:solidFill>
                          <a:effectLst/>
                          <a:latin typeface="Arial"/>
                        </a:rPr>
                        <a:t>Capital Research and Management Company</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74,240,884</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4.318</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2,163.4</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702510454"/>
                  </a:ext>
                </a:extLst>
              </a:tr>
              <a:tr h="441945">
                <a:tc>
                  <a:txBody>
                    <a:bodyPr/>
                    <a:lstStyle/>
                    <a:p>
                      <a:pPr algn="l" fontAlgn="t">
                        <a:buNone/>
                      </a:pPr>
                      <a:r>
                        <a:rPr lang="en-CA" sz="1050" b="0" i="0" u="none" strike="noStrike">
                          <a:solidFill>
                            <a:schemeClr val="tx1"/>
                          </a:solidFill>
                          <a:effectLst/>
                          <a:latin typeface="Arial"/>
                        </a:rPr>
                        <a:t>The Vanguard Group, Inc.</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68,861,295</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4.005</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2,006.7</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161999253"/>
                  </a:ext>
                </a:extLst>
              </a:tr>
              <a:tr h="441945">
                <a:tc>
                  <a:txBody>
                    <a:bodyPr/>
                    <a:lstStyle/>
                    <a:p>
                      <a:pPr algn="l" fontAlgn="t">
                        <a:buNone/>
                      </a:pPr>
                      <a:r>
                        <a:rPr lang="en-US" sz="1050" b="0" i="0" u="none" strike="noStrike">
                          <a:solidFill>
                            <a:schemeClr val="tx1"/>
                          </a:solidFill>
                          <a:effectLst/>
                          <a:latin typeface="Arial"/>
                        </a:rPr>
                        <a:t>Van Eck Associated Corp.</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67,797,266</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3.943</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1,975.7</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098631976"/>
                  </a:ext>
                </a:extLst>
              </a:tr>
              <a:tr h="441945">
                <a:tc>
                  <a:txBody>
                    <a:bodyPr/>
                    <a:lstStyle/>
                    <a:p>
                      <a:pPr algn="l" fontAlgn="t">
                        <a:buNone/>
                      </a:pPr>
                      <a:r>
                        <a:rPr lang="en-CA" sz="1050" b="0" i="0" u="none" strike="noStrike">
                          <a:solidFill>
                            <a:schemeClr val="tx1"/>
                          </a:solidFill>
                          <a:effectLst/>
                          <a:latin typeface="Arial"/>
                        </a:rPr>
                        <a:t>Arrowstreet Capital LP</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53,425,008</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3.107</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1,556.9</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64613398"/>
                  </a:ext>
                </a:extLst>
              </a:tr>
              <a:tr h="441945">
                <a:tc>
                  <a:txBody>
                    <a:bodyPr/>
                    <a:lstStyle/>
                    <a:p>
                      <a:pPr algn="l" fontAlgn="t">
                        <a:buNone/>
                      </a:pPr>
                      <a:r>
                        <a:rPr lang="en-CA" sz="1050" b="0" i="0" u="none" strike="noStrike">
                          <a:solidFill>
                            <a:schemeClr val="tx1"/>
                          </a:solidFill>
                          <a:effectLst/>
                          <a:latin typeface="Arial"/>
                        </a:rPr>
                        <a:t>First Eagle Investment Management LLC</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45,617,874</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2.653</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1,329.3</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711785103"/>
                  </a:ext>
                </a:extLst>
              </a:tr>
              <a:tr h="441945">
                <a:tc>
                  <a:txBody>
                    <a:bodyPr/>
                    <a:lstStyle/>
                    <a:p>
                      <a:pPr algn="l" fontAlgn="t">
                        <a:buNone/>
                      </a:pPr>
                      <a:r>
                        <a:rPr lang="en-CA" sz="1050" b="0" i="0" u="none" strike="noStrike">
                          <a:solidFill>
                            <a:schemeClr val="tx1"/>
                          </a:solidFill>
                          <a:effectLst/>
                          <a:latin typeface="Arial"/>
                        </a:rPr>
                        <a:t>RBC Global Asset Management Inc.</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19,980,930</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1.162</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582.3</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603452537"/>
                  </a:ext>
                </a:extLst>
              </a:tr>
              <a:tr h="441945">
                <a:tc>
                  <a:txBody>
                    <a:bodyPr/>
                    <a:lstStyle/>
                    <a:p>
                      <a:pPr algn="l" fontAlgn="t">
                        <a:buNone/>
                      </a:pPr>
                      <a:r>
                        <a:rPr lang="en-CA" sz="1050" b="0" i="0" u="none" strike="noStrike">
                          <a:solidFill>
                            <a:schemeClr val="tx1"/>
                          </a:solidFill>
                          <a:effectLst/>
                          <a:latin typeface="Arial"/>
                        </a:rPr>
                        <a:t>BMO Asset Management Corp.</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19,558,071</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1.137</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569.9</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143853683"/>
                  </a:ext>
                </a:extLst>
              </a:tr>
              <a:tr h="441945">
                <a:tc>
                  <a:txBody>
                    <a:bodyPr/>
                    <a:lstStyle/>
                    <a:p>
                      <a:pPr algn="l" fontAlgn="t">
                        <a:buNone/>
                      </a:pPr>
                      <a:r>
                        <a:rPr lang="en-CA" sz="1050" b="0" i="0" u="none" strike="noStrike">
                          <a:solidFill>
                            <a:schemeClr val="tx1"/>
                          </a:solidFill>
                          <a:effectLst/>
                          <a:latin typeface="Arial"/>
                        </a:rPr>
                        <a:t>TD Asset Management Inc.</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17,950,892</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1.044</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523.1</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485570043"/>
                  </a:ext>
                </a:extLst>
              </a:tr>
              <a:tr h="441945">
                <a:tc>
                  <a:txBody>
                    <a:bodyPr/>
                    <a:lstStyle/>
                    <a:p>
                      <a:pPr algn="l" fontAlgn="t">
                        <a:buNone/>
                      </a:pPr>
                      <a:r>
                        <a:rPr lang="en-CA" sz="1050" b="0" i="0" u="none" strike="noStrike">
                          <a:solidFill>
                            <a:schemeClr val="tx1"/>
                          </a:solidFill>
                          <a:effectLst/>
                          <a:latin typeface="Arial"/>
                        </a:rPr>
                        <a:t>CIBC Asset Management</a:t>
                      </a: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ctr" fontAlgn="t">
                        <a:buNone/>
                      </a:pPr>
                      <a:r>
                        <a:rPr lang="en-CA" sz="1050" b="0" i="0" u="none" strike="noStrike">
                          <a:solidFill>
                            <a:schemeClr val="tx1"/>
                          </a:solidFill>
                          <a:effectLst/>
                          <a:latin typeface="Arial"/>
                        </a:rPr>
                        <a:t>16,259,610</a:t>
                      </a: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ctr" fontAlgn="t">
                        <a:buNone/>
                      </a:pPr>
                      <a:r>
                        <a:rPr lang="en-CA" sz="1050" b="0" i="0" u="none" strike="noStrike">
                          <a:solidFill>
                            <a:schemeClr val="tx1"/>
                          </a:solidFill>
                          <a:effectLst/>
                          <a:latin typeface="Arial"/>
                        </a:rPr>
                        <a:t>0.946</a:t>
                      </a: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ctr" fontAlgn="t">
                        <a:buNone/>
                      </a:pPr>
                      <a:r>
                        <a:rPr lang="en-CA" sz="1050" b="0" i="0" u="none" strike="noStrike">
                          <a:solidFill>
                            <a:schemeClr val="tx1"/>
                          </a:solidFill>
                          <a:effectLst/>
                          <a:latin typeface="Arial"/>
                        </a:rPr>
                        <a:t>473.8</a:t>
                      </a: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noFill/>
                  </a:tcPr>
                </a:tc>
                <a:extLst>
                  <a:ext uri="{0D108BD9-81ED-4DB2-BD59-A6C34878D82A}">
                    <a16:rowId xmlns:a16="http://schemas.microsoft.com/office/drawing/2014/main" val="104715675"/>
                  </a:ext>
                </a:extLst>
              </a:tr>
            </a:tbl>
          </a:graphicData>
        </a:graphic>
      </p:graphicFrame>
      <p:pic>
        <p:nvPicPr>
          <p:cNvPr id="23" name="Picture 22" descr="A screenshot of a data&#10;&#10;AI-generated content may be incorrect.">
            <a:extLst>
              <a:ext uri="{FF2B5EF4-FFF2-40B4-BE49-F238E27FC236}">
                <a16:creationId xmlns:a16="http://schemas.microsoft.com/office/drawing/2014/main" id="{67D8FDF8-3805-2299-C751-32C4AC302D79}"/>
              </a:ext>
            </a:extLst>
          </p:cNvPr>
          <p:cNvPicPr>
            <a:picLocks noChangeAspect="1"/>
          </p:cNvPicPr>
          <p:nvPr/>
        </p:nvPicPr>
        <p:blipFill>
          <a:blip r:embed="rId2"/>
          <a:stretch>
            <a:fillRect/>
          </a:stretch>
        </p:blipFill>
        <p:spPr>
          <a:xfrm>
            <a:off x="6048604" y="4630722"/>
            <a:ext cx="3667016" cy="2093969"/>
          </a:xfrm>
          <a:prstGeom prst="rect">
            <a:avLst/>
          </a:prstGeom>
        </p:spPr>
      </p:pic>
      <p:pic>
        <p:nvPicPr>
          <p:cNvPr id="8" name="Picture 7" descr="A blue circle with a white circle in the middle&#10;&#10;AI-generated content may be incorrect.">
            <a:extLst>
              <a:ext uri="{FF2B5EF4-FFF2-40B4-BE49-F238E27FC236}">
                <a16:creationId xmlns:a16="http://schemas.microsoft.com/office/drawing/2014/main" id="{37BF9495-8989-690F-16FA-2A607FDEA29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052088" y="1938848"/>
            <a:ext cx="3680818" cy="2256672"/>
          </a:xfrm>
          <a:prstGeom prst="rect">
            <a:avLst/>
          </a:prstGeom>
          <a:effectLst>
            <a:outerShdw blurRad="50800" dist="38100" dir="2700000">
              <a:srgbClr val="000000">
                <a:alpha val="24000"/>
              </a:srgbClr>
            </a:outerShdw>
          </a:effectLst>
        </p:spPr>
      </p:pic>
    </p:spTree>
    <p:extLst>
      <p:ext uri="{BB962C8B-B14F-4D97-AF65-F5344CB8AC3E}">
        <p14:creationId xmlns:p14="http://schemas.microsoft.com/office/powerpoint/2010/main" val="40778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FD03-3FE6-9B63-8CE8-3B54E56FEDDF}"/>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6042B8A9-173C-5628-47CE-8EFAA5695CC4}"/>
              </a:ext>
            </a:extLst>
          </p:cNvPr>
          <p:cNvSpPr>
            <a:spLocks noGrp="1"/>
          </p:cNvSpPr>
          <p:nvPr>
            <p:ph type="ftr" sz="quarter" idx="13"/>
          </p:nvPr>
        </p:nvSpPr>
        <p:spPr/>
        <p:txBody>
          <a:bodyPr/>
          <a:lstStyle/>
          <a:p>
            <a:r>
              <a:rPr lang="en-US"/>
              <a:t>Source(s): S&amp;P Capital IQ</a:t>
            </a:r>
            <a:endParaRPr lang="en-CA"/>
          </a:p>
        </p:txBody>
      </p:sp>
      <p:sp>
        <p:nvSpPr>
          <p:cNvPr id="4" name="Text Placeholder 3">
            <a:extLst>
              <a:ext uri="{FF2B5EF4-FFF2-40B4-BE49-F238E27FC236}">
                <a16:creationId xmlns:a16="http://schemas.microsoft.com/office/drawing/2014/main" id="{4F0B782B-0B6E-0744-DFFB-15DF6CF1A550}"/>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EBD6C0CE-5BBD-8F0F-8CF9-A14A7FA2BB3E}"/>
              </a:ext>
            </a:extLst>
          </p:cNvPr>
          <p:cNvSpPr>
            <a:spLocks noGrp="1"/>
          </p:cNvSpPr>
          <p:nvPr>
            <p:ph type="title"/>
          </p:nvPr>
        </p:nvSpPr>
        <p:spPr/>
        <p:txBody>
          <a:bodyPr/>
          <a:lstStyle/>
          <a:p>
            <a:r>
              <a:rPr lang="en-US"/>
              <a:t>Insider Trading Activity</a:t>
            </a:r>
            <a:endParaRPr lang="en-CA"/>
          </a:p>
        </p:txBody>
      </p:sp>
      <p:sp>
        <p:nvSpPr>
          <p:cNvPr id="6" name="Text Placeholder 5">
            <a:extLst>
              <a:ext uri="{FF2B5EF4-FFF2-40B4-BE49-F238E27FC236}">
                <a16:creationId xmlns:a16="http://schemas.microsoft.com/office/drawing/2014/main" id="{27AE74A1-D01F-5C1F-4401-860B6CA7C505}"/>
              </a:ext>
            </a:extLst>
          </p:cNvPr>
          <p:cNvSpPr>
            <a:spLocks noGrp="1"/>
          </p:cNvSpPr>
          <p:nvPr>
            <p:ph type="body" sz="quarter" idx="12"/>
          </p:nvPr>
        </p:nvSpPr>
        <p:spPr/>
        <p:txBody>
          <a:bodyPr/>
          <a:lstStyle/>
          <a:p>
            <a:endParaRPr lang="en-CA"/>
          </a:p>
        </p:txBody>
      </p:sp>
      <p:sp>
        <p:nvSpPr>
          <p:cNvPr id="7" name="Rectangle 6">
            <a:extLst>
              <a:ext uri="{FF2B5EF4-FFF2-40B4-BE49-F238E27FC236}">
                <a16:creationId xmlns:a16="http://schemas.microsoft.com/office/drawing/2014/main" id="{CBA1DEC6-FD1F-11E3-142B-41C30FC4C9CB}"/>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(LTM) Top 10 Open Market Transactions by Value</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0ED9A6F6-766B-ACF0-F379-17065DE23018}"/>
              </a:ext>
            </a:extLst>
          </p:cNvPr>
          <p:cNvCxnSpPr>
            <a:cxnSpLocks/>
          </p:cNvCxnSpPr>
          <p:nvPr/>
        </p:nvCxnSpPr>
        <p:spPr bwMode="auto">
          <a:xfrm>
            <a:off x="331787" y="1619449"/>
            <a:ext cx="5426757" cy="0"/>
          </a:xfrm>
          <a:prstGeom prst="line">
            <a:avLst/>
          </a:prstGeom>
          <a:noFill/>
          <a:ln w="12700" cap="flat" cmpd="sng" algn="ctr">
            <a:solidFill>
              <a:srgbClr val="003C60"/>
            </a:solidFill>
            <a:prstDash val="solid"/>
            <a:round/>
            <a:headEnd type="none" w="med" len="med"/>
            <a:tailEnd type="none" w="med" len="med"/>
          </a:ln>
          <a:effectLst/>
        </p:spPr>
      </p:cxnSp>
      <p:sp>
        <p:nvSpPr>
          <p:cNvPr id="14" name="Rectangle 13">
            <a:extLst>
              <a:ext uri="{FF2B5EF4-FFF2-40B4-BE49-F238E27FC236}">
                <a16:creationId xmlns:a16="http://schemas.microsoft.com/office/drawing/2014/main" id="{EA0E9A5F-D44F-AA7A-624D-079FBBED26DD}"/>
              </a:ext>
            </a:extLst>
          </p:cNvPr>
          <p:cNvSpPr/>
          <p:nvPr/>
        </p:nvSpPr>
        <p:spPr bwMode="auto">
          <a:xfrm>
            <a:off x="6257466" y="1292196"/>
            <a:ext cx="3282270"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r>
              <a:rPr lang="en-US" sz="1600"/>
              <a:t>Ownership Structure</a:t>
            </a:r>
            <a:endParaRPr kumimoji="0" lang="en-CA" sz="1600" b="0" i="0" u="none" strike="noStrike" cap="none" normalizeH="0" baseline="0">
              <a:ln>
                <a:noFill/>
              </a:ln>
              <a:solidFill>
                <a:schemeClr val="tx1"/>
              </a:solidFill>
              <a:effectLst/>
              <a:latin typeface="Arial" charset="0"/>
            </a:endParaRPr>
          </a:p>
        </p:txBody>
      </p:sp>
      <p:cxnSp>
        <p:nvCxnSpPr>
          <p:cNvPr id="15" name="Straight Connector 14">
            <a:extLst>
              <a:ext uri="{FF2B5EF4-FFF2-40B4-BE49-F238E27FC236}">
                <a16:creationId xmlns:a16="http://schemas.microsoft.com/office/drawing/2014/main" id="{F0B8CA8C-B548-4DCC-00D6-D9039E018B1F}"/>
              </a:ext>
            </a:extLst>
          </p:cNvPr>
          <p:cNvCxnSpPr>
            <a:cxnSpLocks/>
          </p:cNvCxnSpPr>
          <p:nvPr/>
        </p:nvCxnSpPr>
        <p:spPr bwMode="auto">
          <a:xfrm flipV="1">
            <a:off x="6059597" y="1608456"/>
            <a:ext cx="3667017" cy="10993"/>
          </a:xfrm>
          <a:prstGeom prst="line">
            <a:avLst/>
          </a:prstGeom>
          <a:noFill/>
          <a:ln w="12700" cap="flat" cmpd="sng" algn="ctr">
            <a:solidFill>
              <a:srgbClr val="003C60"/>
            </a:solidFill>
            <a:prstDash val="solid"/>
            <a:round/>
            <a:headEnd type="none" w="med" len="med"/>
            <a:tailEnd type="none" w="med" len="med"/>
          </a:ln>
          <a:effectLst/>
        </p:spPr>
      </p:cxnSp>
      <p:graphicFrame>
        <p:nvGraphicFramePr>
          <p:cNvPr id="18" name="Table 17">
            <a:extLst>
              <a:ext uri="{FF2B5EF4-FFF2-40B4-BE49-F238E27FC236}">
                <a16:creationId xmlns:a16="http://schemas.microsoft.com/office/drawing/2014/main" id="{EC5146DB-9F4B-2FFA-C8E4-AAA468D0597B}"/>
              </a:ext>
            </a:extLst>
          </p:cNvPr>
          <p:cNvGraphicFramePr>
            <a:graphicFrameLocks noGrp="1"/>
          </p:cNvGraphicFramePr>
          <p:nvPr>
            <p:extLst>
              <p:ext uri="{D42A27DB-BD31-4B8C-83A1-F6EECF244321}">
                <p14:modId xmlns:p14="http://schemas.microsoft.com/office/powerpoint/2010/main" val="222779696"/>
              </p:ext>
            </p:extLst>
          </p:nvPr>
        </p:nvGraphicFramePr>
        <p:xfrm>
          <a:off x="418871" y="1664814"/>
          <a:ext cx="5328000" cy="5276145"/>
        </p:xfrm>
        <a:graphic>
          <a:graphicData uri="http://schemas.openxmlformats.org/drawingml/2006/table">
            <a:tbl>
              <a:tblPr/>
              <a:tblGrid>
                <a:gridCol w="1332000">
                  <a:extLst>
                    <a:ext uri="{9D8B030D-6E8A-4147-A177-3AD203B41FA5}">
                      <a16:colId xmlns:a16="http://schemas.microsoft.com/office/drawing/2014/main" val="3331987732"/>
                    </a:ext>
                  </a:extLst>
                </a:gridCol>
                <a:gridCol w="1332000">
                  <a:extLst>
                    <a:ext uri="{9D8B030D-6E8A-4147-A177-3AD203B41FA5}">
                      <a16:colId xmlns:a16="http://schemas.microsoft.com/office/drawing/2014/main" val="3658117513"/>
                    </a:ext>
                  </a:extLst>
                </a:gridCol>
                <a:gridCol w="1332000">
                  <a:extLst>
                    <a:ext uri="{9D8B030D-6E8A-4147-A177-3AD203B41FA5}">
                      <a16:colId xmlns:a16="http://schemas.microsoft.com/office/drawing/2014/main" val="2370851891"/>
                    </a:ext>
                  </a:extLst>
                </a:gridCol>
                <a:gridCol w="1332000">
                  <a:extLst>
                    <a:ext uri="{9D8B030D-6E8A-4147-A177-3AD203B41FA5}">
                      <a16:colId xmlns:a16="http://schemas.microsoft.com/office/drawing/2014/main" val="2767255626"/>
                    </a:ext>
                  </a:extLst>
                </a:gridCol>
              </a:tblGrid>
              <a:tr h="468000">
                <a:tc>
                  <a:txBody>
                    <a:bodyPr/>
                    <a:lstStyle/>
                    <a:p>
                      <a:pPr algn="ctr" fontAlgn="b">
                        <a:buNone/>
                      </a:pPr>
                      <a:r>
                        <a:rPr lang="en-CA" sz="1050" b="1" i="0" u="none" strike="noStrike">
                          <a:solidFill>
                            <a:schemeClr val="tx1"/>
                          </a:solidFill>
                          <a:effectLst/>
                          <a:latin typeface="Arial"/>
                        </a:rPr>
                        <a:t>Holder</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buNone/>
                      </a:pPr>
                      <a:r>
                        <a:rPr lang="en-CA" sz="1050" b="1" i="0" u="none" strike="noStrike">
                          <a:solidFill>
                            <a:schemeClr val="tx1"/>
                          </a:solidFill>
                          <a:effectLst/>
                          <a:latin typeface="Arial"/>
                        </a:rPr>
                        <a:t>Transaction Type</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buNone/>
                      </a:pPr>
                      <a:r>
                        <a:rPr lang="en-CA" sz="1050" b="1" i="0" u="none" strike="noStrike">
                          <a:solidFill>
                            <a:schemeClr val="tx1"/>
                          </a:solidFill>
                          <a:effectLst/>
                          <a:latin typeface="Arial"/>
                        </a:rPr>
                        <a:t>Transacted Shares</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050" b="1" i="0" u="none" strike="noStrike">
                          <a:solidFill>
                            <a:schemeClr val="tx1"/>
                          </a:solidFill>
                          <a:effectLst/>
                          <a:latin typeface="Arial"/>
                        </a:rPr>
                        <a:t>Transaction Value (CAD)</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3213918"/>
                  </a:ext>
                </a:extLst>
              </a:tr>
              <a:tr h="441945">
                <a:tc>
                  <a:txBody>
                    <a:bodyPr/>
                    <a:lstStyle/>
                    <a:p>
                      <a:pPr algn="l" fontAlgn="t">
                        <a:buNone/>
                      </a:pPr>
                      <a:r>
                        <a:rPr lang="en-CA" sz="1050" b="0" i="0" u="none" strike="noStrike">
                          <a:solidFill>
                            <a:schemeClr val="tx1"/>
                          </a:solidFill>
                          <a:effectLst/>
                          <a:latin typeface="Arial"/>
                        </a:rPr>
                        <a:t>Bristow, Dennis Mark (President &amp; CEO)</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Acquisition</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050" b="0" i="0" u="none" strike="noStrike">
                          <a:solidFill>
                            <a:schemeClr val="tx1"/>
                          </a:solidFill>
                          <a:effectLst/>
                          <a:latin typeface="Arial"/>
                        </a:rPr>
                        <a:t>230,872</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5,696,567</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75953266"/>
                  </a:ext>
                </a:extLst>
              </a:tr>
              <a:tr h="441945">
                <a:tc>
                  <a:txBody>
                    <a:bodyPr/>
                    <a:lstStyle/>
                    <a:p>
                      <a:pPr algn="l" fontAlgn="t">
                        <a:buNone/>
                      </a:pPr>
                      <a:r>
                        <a:rPr lang="en-CA" sz="1050" b="0" i="0" u="none" strike="noStrike">
                          <a:solidFill>
                            <a:schemeClr val="tx1"/>
                          </a:solidFill>
                          <a:effectLst/>
                          <a:latin typeface="Arial"/>
                        </a:rPr>
                        <a:t>Coleman, Christopher Lewis (Former Independent Director)</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Disposition</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(121,334)</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(3,473,291)</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702510454"/>
                  </a:ext>
                </a:extLst>
              </a:tr>
              <a:tr h="441945">
                <a:tc>
                  <a:txBody>
                    <a:bodyPr/>
                    <a:lstStyle/>
                    <a:p>
                      <a:pPr algn="l" fontAlgn="t">
                        <a:buNone/>
                      </a:pPr>
                      <a:r>
                        <a:rPr lang="en-CA" sz="1050" b="0" i="0" u="none" strike="noStrike">
                          <a:solidFill>
                            <a:schemeClr val="tx1"/>
                          </a:solidFill>
                          <a:effectLst/>
                          <a:latin typeface="Arial"/>
                        </a:rPr>
                        <a:t>Grobler, Riaan</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Disposition</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(121,874)</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(3,221,639)</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161999253"/>
                  </a:ext>
                </a:extLst>
              </a:tr>
              <a:tr h="441945">
                <a:tc>
                  <a:txBody>
                    <a:bodyPr/>
                    <a:lstStyle/>
                    <a:p>
                      <a:pPr algn="l" fontAlgn="t">
                        <a:buNone/>
                      </a:pPr>
                      <a:r>
                        <a:rPr lang="en-US" sz="1050" b="0" i="0" u="none" strike="noStrike">
                          <a:solidFill>
                            <a:schemeClr val="tx1"/>
                          </a:solidFill>
                          <a:effectLst/>
                          <a:latin typeface="Arial"/>
                        </a:rPr>
                        <a:t>Hill </a:t>
                      </a:r>
                      <a:r>
                        <a:rPr lang="en-US" sz="1050" b="0" i="0" u="none" strike="noStrike" err="1">
                          <a:solidFill>
                            <a:schemeClr val="tx1"/>
                          </a:solidFill>
                          <a:effectLst/>
                          <a:latin typeface="Arial"/>
                        </a:rPr>
                        <a:t>B.Eng</a:t>
                      </a:r>
                      <a:r>
                        <a:rPr lang="en-US" sz="1050" b="0" i="0" u="none" strike="noStrike">
                          <a:solidFill>
                            <a:schemeClr val="tx1"/>
                          </a:solidFill>
                          <a:effectLst/>
                          <a:latin typeface="Arial"/>
                        </a:rPr>
                        <a:t>, Mark F. (COO Latin America &amp; Asia Pacific)</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4">
                        <a:lumMod val="20000"/>
                        <a:lumOff val="80000"/>
                      </a:schemeClr>
                    </a:solidFill>
                  </a:tcPr>
                </a:tc>
                <a:tc>
                  <a:txBody>
                    <a:bodyPr/>
                    <a:lstStyle/>
                    <a:p>
                      <a:pPr algn="ctr" fontAlgn="t">
                        <a:buNone/>
                      </a:pPr>
                      <a:r>
                        <a:rPr lang="en-CA" sz="1050" b="0" i="0" u="none" strike="noStrike">
                          <a:solidFill>
                            <a:schemeClr val="tx1"/>
                          </a:solidFill>
                          <a:effectLst/>
                          <a:latin typeface="Arial"/>
                        </a:rPr>
                        <a:t>Acquisition</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4">
                        <a:lumMod val="20000"/>
                        <a:lumOff val="80000"/>
                      </a:schemeClr>
                    </a:solidFill>
                  </a:tcPr>
                </a:tc>
                <a:tc>
                  <a:txBody>
                    <a:bodyPr/>
                    <a:lstStyle/>
                    <a:p>
                      <a:pPr algn="ctr" fontAlgn="t">
                        <a:buNone/>
                      </a:pPr>
                      <a:r>
                        <a:rPr lang="en-CA" sz="1050" b="0" i="0" u="none" strike="noStrike">
                          <a:solidFill>
                            <a:schemeClr val="tx1"/>
                          </a:solidFill>
                          <a:effectLst/>
                          <a:latin typeface="Arial"/>
                        </a:rPr>
                        <a:t>86,085</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4">
                        <a:lumMod val="20000"/>
                        <a:lumOff val="80000"/>
                      </a:schemeClr>
                    </a:solidFill>
                  </a:tcPr>
                </a:tc>
                <a:tc>
                  <a:txBody>
                    <a:bodyPr/>
                    <a:lstStyle/>
                    <a:p>
                      <a:pPr algn="ctr" fontAlgn="t">
                        <a:buNone/>
                      </a:pPr>
                      <a:r>
                        <a:rPr lang="en-CA" sz="1050" b="0" i="0" u="none" strike="noStrike">
                          <a:solidFill>
                            <a:schemeClr val="tx1"/>
                          </a:solidFill>
                          <a:effectLst/>
                          <a:latin typeface="Arial"/>
                        </a:rPr>
                        <a:t>2,112,417</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098631976"/>
                  </a:ext>
                </a:extLst>
              </a:tr>
              <a:tr h="441945">
                <a:tc>
                  <a:txBody>
                    <a:bodyPr/>
                    <a:lstStyle/>
                    <a:p>
                      <a:pPr algn="l" fontAlgn="t">
                        <a:buNone/>
                      </a:pPr>
                      <a:r>
                        <a:rPr lang="en-CA" sz="1050" b="0" i="0" u="none" strike="noStrike">
                          <a:solidFill>
                            <a:schemeClr val="tx1"/>
                          </a:solidFill>
                          <a:effectLst/>
                          <a:latin typeface="Arial"/>
                        </a:rPr>
                        <a:t>Shuttleworth, Graham Patrick (Senior EVP &amp; CFO)</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Acquisition</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83,365</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2,056,959</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64613398"/>
                  </a:ext>
                </a:extLst>
              </a:tr>
              <a:tr h="441945">
                <a:tc>
                  <a:txBody>
                    <a:bodyPr/>
                    <a:lstStyle/>
                    <a:p>
                      <a:pPr algn="l" fontAlgn="t">
                        <a:buNone/>
                      </a:pPr>
                      <a:r>
                        <a:rPr lang="en-CA" sz="1050" b="0" i="0" u="none" strike="noStrike">
                          <a:solidFill>
                            <a:schemeClr val="tx1"/>
                          </a:solidFill>
                          <a:effectLst/>
                          <a:latin typeface="Arial"/>
                        </a:rPr>
                        <a:t>Keener, Christine (COO NA)</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4">
                        <a:lumMod val="20000"/>
                        <a:lumOff val="80000"/>
                      </a:schemeClr>
                    </a:solidFill>
                  </a:tcPr>
                </a:tc>
                <a:tc>
                  <a:txBody>
                    <a:bodyPr/>
                    <a:lstStyle/>
                    <a:p>
                      <a:pPr algn="ctr" fontAlgn="t">
                        <a:buNone/>
                      </a:pPr>
                      <a:r>
                        <a:rPr lang="en-CA" sz="1050" b="0" i="0" u="none" strike="noStrike">
                          <a:solidFill>
                            <a:schemeClr val="tx1"/>
                          </a:solidFill>
                          <a:effectLst/>
                          <a:latin typeface="Arial"/>
                        </a:rPr>
                        <a:t>Acquisition</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4">
                        <a:lumMod val="20000"/>
                        <a:lumOff val="80000"/>
                      </a:schemeClr>
                    </a:solidFill>
                  </a:tcPr>
                </a:tc>
                <a:tc>
                  <a:txBody>
                    <a:bodyPr/>
                    <a:lstStyle/>
                    <a:p>
                      <a:pPr algn="ctr" fontAlgn="t">
                        <a:buNone/>
                      </a:pPr>
                      <a:r>
                        <a:rPr lang="en-CA" sz="1050" b="0" i="0" u="none" strike="noStrike">
                          <a:solidFill>
                            <a:schemeClr val="tx1"/>
                          </a:solidFill>
                          <a:effectLst/>
                          <a:latin typeface="Arial"/>
                        </a:rPr>
                        <a:t>80,049</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4">
                        <a:lumMod val="20000"/>
                        <a:lumOff val="80000"/>
                      </a:schemeClr>
                    </a:solidFill>
                  </a:tcPr>
                </a:tc>
                <a:tc>
                  <a:txBody>
                    <a:bodyPr/>
                    <a:lstStyle/>
                    <a:p>
                      <a:pPr algn="ctr" fontAlgn="t">
                        <a:buNone/>
                      </a:pPr>
                      <a:r>
                        <a:rPr lang="en-CA" sz="1050" b="0" i="0" u="none" strike="noStrike">
                          <a:solidFill>
                            <a:schemeClr val="tx1"/>
                          </a:solidFill>
                          <a:effectLst/>
                          <a:latin typeface="Arial"/>
                        </a:rPr>
                        <a:t>1,969,969</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11785103"/>
                  </a:ext>
                </a:extLst>
              </a:tr>
              <a:tr h="441945">
                <a:tc>
                  <a:txBody>
                    <a:bodyPr/>
                    <a:lstStyle/>
                    <a:p>
                      <a:pPr algn="l" fontAlgn="t">
                        <a:buNone/>
                      </a:pPr>
                      <a:r>
                        <a:rPr lang="en-CA" sz="1050" b="0" i="0" u="none" strike="noStrike">
                          <a:solidFill>
                            <a:schemeClr val="tx1"/>
                          </a:solidFill>
                          <a:effectLst/>
                          <a:latin typeface="Arial"/>
                        </a:rPr>
                        <a:t>Steele, John (Exec. Metallurgy, Engineering &amp; Capital Projects</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Acquisition</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54,477</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1,344,173</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603452537"/>
                  </a:ext>
                </a:extLst>
              </a:tr>
              <a:tr h="441945">
                <a:tc>
                  <a:txBody>
                    <a:bodyPr/>
                    <a:lstStyle/>
                    <a:p>
                      <a:pPr algn="l" fontAlgn="t">
                        <a:buNone/>
                      </a:pPr>
                      <a:r>
                        <a:rPr lang="en-CA" sz="1050" b="0" i="0" u="none" strike="noStrike">
                          <a:solidFill>
                            <a:schemeClr val="tx1"/>
                          </a:solidFill>
                          <a:effectLst/>
                          <a:latin typeface="Arial"/>
                        </a:rPr>
                        <a:t>Bock, Sebastian (COO Africa &amp; ME)</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4">
                        <a:lumMod val="20000"/>
                        <a:lumOff val="80000"/>
                      </a:schemeClr>
                    </a:solidFill>
                  </a:tcPr>
                </a:tc>
                <a:tc>
                  <a:txBody>
                    <a:bodyPr/>
                    <a:lstStyle/>
                    <a:p>
                      <a:pPr algn="ctr" fontAlgn="t">
                        <a:buNone/>
                      </a:pPr>
                      <a:r>
                        <a:rPr lang="en-CA" sz="1050" b="0" i="0" u="none" strike="noStrike">
                          <a:solidFill>
                            <a:schemeClr val="tx1"/>
                          </a:solidFill>
                          <a:effectLst/>
                          <a:latin typeface="Arial"/>
                        </a:rPr>
                        <a:t>Acquisition</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4">
                        <a:lumMod val="20000"/>
                        <a:lumOff val="80000"/>
                      </a:schemeClr>
                    </a:solidFill>
                  </a:tcPr>
                </a:tc>
                <a:tc>
                  <a:txBody>
                    <a:bodyPr/>
                    <a:lstStyle/>
                    <a:p>
                      <a:pPr algn="ctr" fontAlgn="t">
                        <a:buNone/>
                      </a:pPr>
                      <a:r>
                        <a:rPr lang="en-CA" sz="1050" b="0" i="0" u="none" strike="noStrike">
                          <a:solidFill>
                            <a:schemeClr val="tx1"/>
                          </a:solidFill>
                          <a:effectLst/>
                          <a:latin typeface="Arial"/>
                        </a:rPr>
                        <a:t>52,365</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4">
                        <a:lumMod val="20000"/>
                        <a:lumOff val="80000"/>
                      </a:schemeClr>
                    </a:solidFill>
                  </a:tcPr>
                </a:tc>
                <a:tc>
                  <a:txBody>
                    <a:bodyPr/>
                    <a:lstStyle/>
                    <a:p>
                      <a:pPr algn="ctr" fontAlgn="t">
                        <a:buNone/>
                      </a:pPr>
                      <a:r>
                        <a:rPr lang="en-CA" sz="1050" b="0" i="0" u="none" strike="noStrike">
                          <a:solidFill>
                            <a:schemeClr val="tx1"/>
                          </a:solidFill>
                          <a:effectLst/>
                          <a:latin typeface="Arial"/>
                        </a:rPr>
                        <a:t>1,292,061</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143853683"/>
                  </a:ext>
                </a:extLst>
              </a:tr>
              <a:tr h="441945">
                <a:tc>
                  <a:txBody>
                    <a:bodyPr/>
                    <a:lstStyle/>
                    <a:p>
                      <a:pPr algn="l" fontAlgn="t">
                        <a:buNone/>
                      </a:pPr>
                      <a:r>
                        <a:rPr lang="en-CA" sz="1050" b="0" i="0" u="none" strike="noStrike">
                          <a:solidFill>
                            <a:schemeClr val="tx1"/>
                          </a:solidFill>
                          <a:effectLst/>
                          <a:latin typeface="Arial"/>
                        </a:rPr>
                        <a:t>Thomas, Kevin J. (Senior EVP Strategic Matters)</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Acquisition</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50,528</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a:rPr>
                        <a:t>1,232,105</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485570043"/>
                  </a:ext>
                </a:extLst>
              </a:tr>
              <a:tr h="441945">
                <a:tc>
                  <a:txBody>
                    <a:bodyPr/>
                    <a:lstStyle/>
                    <a:p>
                      <a:pPr algn="l" fontAlgn="t">
                        <a:buNone/>
                      </a:pPr>
                      <a:r>
                        <a:rPr lang="en-CA" sz="1050" b="0" i="0" u="none" strike="noStrike">
                          <a:solidFill>
                            <a:schemeClr val="tx1"/>
                          </a:solidFill>
                          <a:effectLst/>
                          <a:latin typeface="Arial"/>
                        </a:rPr>
                        <a:t>Rich, Darian Kevin (HR Exec)</a:t>
                      </a: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ctr" fontAlgn="t">
                        <a:buNone/>
                      </a:pPr>
                      <a:r>
                        <a:rPr lang="en-CA" sz="1050" b="0" i="0" u="none" strike="noStrike">
                          <a:solidFill>
                            <a:schemeClr val="tx1"/>
                          </a:solidFill>
                          <a:effectLst/>
                          <a:latin typeface="Arial"/>
                        </a:rPr>
                        <a:t>Acquisition</a:t>
                      </a: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ctr" fontAlgn="t">
                        <a:buNone/>
                      </a:pPr>
                      <a:r>
                        <a:rPr lang="en-CA" sz="1050" b="0" i="0" u="none" strike="noStrike">
                          <a:solidFill>
                            <a:schemeClr val="tx1"/>
                          </a:solidFill>
                          <a:effectLst/>
                          <a:latin typeface="Arial"/>
                        </a:rPr>
                        <a:t>40,378</a:t>
                      </a: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ctr" fontAlgn="t">
                        <a:buNone/>
                      </a:pPr>
                      <a:r>
                        <a:rPr lang="en-CA" sz="1050" b="0" i="0" u="none" strike="noStrike">
                          <a:solidFill>
                            <a:schemeClr val="tx1"/>
                          </a:solidFill>
                          <a:effectLst/>
                          <a:latin typeface="Arial"/>
                        </a:rPr>
                        <a:t>996,292</a:t>
                      </a: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noFill/>
                  </a:tcPr>
                </a:tc>
                <a:extLst>
                  <a:ext uri="{0D108BD9-81ED-4DB2-BD59-A6C34878D82A}">
                    <a16:rowId xmlns:a16="http://schemas.microsoft.com/office/drawing/2014/main" val="104715675"/>
                  </a:ext>
                </a:extLst>
              </a:tr>
            </a:tbl>
          </a:graphicData>
        </a:graphic>
      </p:graphicFrame>
      <p:pic>
        <p:nvPicPr>
          <p:cNvPr id="2" name="Picture 1" descr="A graph with lines and arrows&#10;&#10;AI-generated content may be incorrect.">
            <a:extLst>
              <a:ext uri="{FF2B5EF4-FFF2-40B4-BE49-F238E27FC236}">
                <a16:creationId xmlns:a16="http://schemas.microsoft.com/office/drawing/2014/main" id="{7F8F0D63-FBEC-22E6-8136-E6994FF42208}"/>
              </a:ext>
            </a:extLst>
          </p:cNvPr>
          <p:cNvPicPr>
            <a:picLocks noChangeAspect="1"/>
          </p:cNvPicPr>
          <p:nvPr/>
        </p:nvPicPr>
        <p:blipFill>
          <a:blip r:embed="rId2"/>
          <a:stretch>
            <a:fillRect/>
          </a:stretch>
        </p:blipFill>
        <p:spPr>
          <a:xfrm>
            <a:off x="6073185" y="1778949"/>
            <a:ext cx="3666926" cy="2492618"/>
          </a:xfrm>
          <a:prstGeom prst="rect">
            <a:avLst/>
          </a:prstGeom>
        </p:spPr>
      </p:pic>
      <p:sp>
        <p:nvSpPr>
          <p:cNvPr id="11" name="Content Placeholder 1">
            <a:extLst>
              <a:ext uri="{FF2B5EF4-FFF2-40B4-BE49-F238E27FC236}">
                <a16:creationId xmlns:a16="http://schemas.microsoft.com/office/drawing/2014/main" id="{5C07389E-5A87-6625-3B7C-25DAE3A86F41}"/>
              </a:ext>
            </a:extLst>
          </p:cNvPr>
          <p:cNvSpPr txBox="1">
            <a:spLocks/>
          </p:cNvSpPr>
          <p:nvPr/>
        </p:nvSpPr>
        <p:spPr>
          <a:xfrm>
            <a:off x="6060080" y="4504109"/>
            <a:ext cx="3675693" cy="240807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US" b="1" kern="0"/>
              <a:t>Commentary</a:t>
            </a:r>
          </a:p>
          <a:p>
            <a:r>
              <a:rPr lang="en-US" kern="0"/>
              <a:t>Strong buy-in from key executives</a:t>
            </a:r>
            <a:endParaRPr lang="en-US"/>
          </a:p>
          <a:p>
            <a:pPr lvl="1">
              <a:buFont typeface="Courier New" pitchFamily="2" charset="2"/>
              <a:buChar char="o"/>
            </a:pPr>
            <a:r>
              <a:rPr lang="en-US" kern="0"/>
              <a:t>CEO &amp; CFO</a:t>
            </a:r>
          </a:p>
          <a:p>
            <a:pPr lvl="1">
              <a:buClr>
                <a:srgbClr val="8C8C8C"/>
              </a:buClr>
              <a:buFont typeface="Courier New" pitchFamily="2" charset="2"/>
              <a:buChar char="o"/>
            </a:pPr>
            <a:r>
              <a:rPr lang="en-US" kern="0"/>
              <a:t>COOs of operating regions</a:t>
            </a:r>
          </a:p>
          <a:p>
            <a:r>
              <a:rPr lang="en-US" kern="0"/>
              <a:t>83+% of LTM open market transactions by insiders are acquisitions</a:t>
            </a:r>
          </a:p>
          <a:p>
            <a:pPr lvl="1">
              <a:buClr>
                <a:srgbClr val="8C8C8C"/>
              </a:buClr>
              <a:buFont typeface="Courier New" pitchFamily="2" charset="2"/>
              <a:buChar char="o"/>
            </a:pPr>
            <a:r>
              <a:rPr lang="en-US" kern="0"/>
              <a:t>~16% dispositions</a:t>
            </a:r>
          </a:p>
          <a:p>
            <a:pPr marL="0" indent="0">
              <a:buNone/>
            </a:pPr>
            <a:endParaRPr lang="en-US" kern="0"/>
          </a:p>
        </p:txBody>
      </p:sp>
    </p:spTree>
    <p:extLst>
      <p:ext uri="{BB962C8B-B14F-4D97-AF65-F5344CB8AC3E}">
        <p14:creationId xmlns:p14="http://schemas.microsoft.com/office/powerpoint/2010/main" val="7309504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0CFFD-03E0-62C6-A8E4-9DBE8DDACCD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0FFCCF2-136B-1746-737A-116014BDAA5F}"/>
              </a:ext>
            </a:extLst>
          </p:cNvPr>
          <p:cNvSpPr>
            <a:spLocks noGrp="1"/>
          </p:cNvSpPr>
          <p:nvPr>
            <p:ph type="title"/>
          </p:nvPr>
        </p:nvSpPr>
        <p:spPr/>
        <p:txBody>
          <a:bodyPr/>
          <a:lstStyle/>
          <a:p>
            <a:r>
              <a:rPr lang="en-US">
                <a:cs typeface="Arial"/>
              </a:rPr>
              <a:t>Company Executives</a:t>
            </a:r>
          </a:p>
        </p:txBody>
      </p:sp>
      <p:sp>
        <p:nvSpPr>
          <p:cNvPr id="6" name="Text Placeholder 5">
            <a:extLst>
              <a:ext uri="{FF2B5EF4-FFF2-40B4-BE49-F238E27FC236}">
                <a16:creationId xmlns:a16="http://schemas.microsoft.com/office/drawing/2014/main" id="{324EBBCC-3C4C-0B20-F437-C1C18E76100E}"/>
              </a:ext>
            </a:extLst>
          </p:cNvPr>
          <p:cNvSpPr>
            <a:spLocks noGrp="1"/>
          </p:cNvSpPr>
          <p:nvPr>
            <p:ph type="body" sz="quarter" idx="12"/>
          </p:nvPr>
        </p:nvSpPr>
        <p:spPr/>
        <p:txBody>
          <a:bodyPr/>
          <a:lstStyle/>
          <a:p>
            <a:endParaRPr lang="en-US"/>
          </a:p>
        </p:txBody>
      </p:sp>
      <p:sp>
        <p:nvSpPr>
          <p:cNvPr id="4" name="Footer Placeholder 3">
            <a:extLst>
              <a:ext uri="{FF2B5EF4-FFF2-40B4-BE49-F238E27FC236}">
                <a16:creationId xmlns:a16="http://schemas.microsoft.com/office/drawing/2014/main" id="{AB3C6710-BF2E-4086-6D85-28E01B9DD8E2}"/>
              </a:ext>
            </a:extLst>
          </p:cNvPr>
          <p:cNvSpPr>
            <a:spLocks noGrp="1"/>
          </p:cNvSpPr>
          <p:nvPr>
            <p:ph type="ftr" sz="quarter" idx="3"/>
          </p:nvPr>
        </p:nvSpPr>
        <p:spPr/>
        <p:txBody>
          <a:bodyPr/>
          <a:lstStyle/>
          <a:p>
            <a:endParaRPr lang="en-CA"/>
          </a:p>
        </p:txBody>
      </p:sp>
      <p:sp>
        <p:nvSpPr>
          <p:cNvPr id="8" name="Content Placeholder 7">
            <a:extLst>
              <a:ext uri="{FF2B5EF4-FFF2-40B4-BE49-F238E27FC236}">
                <a16:creationId xmlns:a16="http://schemas.microsoft.com/office/drawing/2014/main" id="{A0B97718-2361-0EDA-9BE9-731461924722}"/>
              </a:ext>
            </a:extLst>
          </p:cNvPr>
          <p:cNvSpPr>
            <a:spLocks noGrp="1"/>
          </p:cNvSpPr>
          <p:nvPr>
            <p:ph sz="quarter" idx="18"/>
          </p:nvPr>
        </p:nvSpPr>
        <p:spPr/>
        <p:txBody>
          <a:bodyPr/>
          <a:lstStyle/>
          <a:p>
            <a:r>
              <a:rPr lang="en-US"/>
              <a:t>Key Executives</a:t>
            </a:r>
          </a:p>
        </p:txBody>
      </p:sp>
      <p:pic>
        <p:nvPicPr>
          <p:cNvPr id="9" name="Picture 8" descr="A group of men in suits&#10;&#10;AI-generated content may be incorrect.">
            <a:extLst>
              <a:ext uri="{FF2B5EF4-FFF2-40B4-BE49-F238E27FC236}">
                <a16:creationId xmlns:a16="http://schemas.microsoft.com/office/drawing/2014/main" id="{9434BBB8-9942-CAAC-0B02-CD70CFB3D486}"/>
              </a:ext>
            </a:extLst>
          </p:cNvPr>
          <p:cNvPicPr>
            <a:picLocks noChangeAspect="1"/>
          </p:cNvPicPr>
          <p:nvPr/>
        </p:nvPicPr>
        <p:blipFill>
          <a:blip r:embed="rId2"/>
          <a:stretch>
            <a:fillRect/>
          </a:stretch>
        </p:blipFill>
        <p:spPr>
          <a:xfrm>
            <a:off x="384748" y="1650924"/>
            <a:ext cx="9288258" cy="5240097"/>
          </a:xfrm>
          <a:prstGeom prst="rect">
            <a:avLst/>
          </a:prstGeom>
          <a:ln>
            <a:noFill/>
          </a:ln>
          <a:effectLst>
            <a:softEdge rad="112500"/>
          </a:effectLst>
        </p:spPr>
      </p:pic>
    </p:spTree>
    <p:extLst>
      <p:ext uri="{BB962C8B-B14F-4D97-AF65-F5344CB8AC3E}">
        <p14:creationId xmlns:p14="http://schemas.microsoft.com/office/powerpoint/2010/main" val="175552633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F64CB-51F4-ECB8-46AA-A72D876A3C24}"/>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57DE3174-855F-347B-345A-D924E28EEA11}"/>
              </a:ext>
            </a:extLst>
          </p:cNvPr>
          <p:cNvSpPr>
            <a:spLocks noGrp="1"/>
          </p:cNvSpPr>
          <p:nvPr>
            <p:ph type="ftr" sz="quarter" idx="13"/>
          </p:nvPr>
        </p:nvSpPr>
        <p:spPr/>
        <p:txBody>
          <a:bodyPr/>
          <a:lstStyle/>
          <a:p>
            <a:r>
              <a:rPr lang="en-US"/>
              <a:t>Source(s): S&amp;P Capital IQ</a:t>
            </a:r>
            <a:endParaRPr lang="en-CA"/>
          </a:p>
        </p:txBody>
      </p:sp>
      <p:sp>
        <p:nvSpPr>
          <p:cNvPr id="4" name="Text Placeholder 3">
            <a:extLst>
              <a:ext uri="{FF2B5EF4-FFF2-40B4-BE49-F238E27FC236}">
                <a16:creationId xmlns:a16="http://schemas.microsoft.com/office/drawing/2014/main" id="{2C8EBF33-70E5-3C7E-94B1-4B242EE8E5F4}"/>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4E736C8A-4277-9F07-5C92-10D9D67708AC}"/>
              </a:ext>
            </a:extLst>
          </p:cNvPr>
          <p:cNvSpPr>
            <a:spLocks noGrp="1"/>
          </p:cNvSpPr>
          <p:nvPr>
            <p:ph type="title"/>
          </p:nvPr>
        </p:nvSpPr>
        <p:spPr/>
        <p:txBody>
          <a:bodyPr/>
          <a:lstStyle/>
          <a:p>
            <a:r>
              <a:rPr lang="en-US">
                <a:cs typeface="Arial"/>
              </a:rPr>
              <a:t>Company Executives</a:t>
            </a:r>
          </a:p>
        </p:txBody>
      </p:sp>
      <p:sp>
        <p:nvSpPr>
          <p:cNvPr id="6" name="Text Placeholder 5">
            <a:extLst>
              <a:ext uri="{FF2B5EF4-FFF2-40B4-BE49-F238E27FC236}">
                <a16:creationId xmlns:a16="http://schemas.microsoft.com/office/drawing/2014/main" id="{3C20226E-BB80-711C-F189-6057B9D94BDA}"/>
              </a:ext>
            </a:extLst>
          </p:cNvPr>
          <p:cNvSpPr>
            <a:spLocks noGrp="1"/>
          </p:cNvSpPr>
          <p:nvPr>
            <p:ph type="body" sz="quarter" idx="12"/>
          </p:nvPr>
        </p:nvSpPr>
        <p:spPr/>
        <p:txBody>
          <a:bodyPr/>
          <a:lstStyle/>
          <a:p>
            <a:endParaRPr lang="en-CA"/>
          </a:p>
        </p:txBody>
      </p:sp>
      <p:sp>
        <p:nvSpPr>
          <p:cNvPr id="7" name="Rectangle 6">
            <a:extLst>
              <a:ext uri="{FF2B5EF4-FFF2-40B4-BE49-F238E27FC236}">
                <a16:creationId xmlns:a16="http://schemas.microsoft.com/office/drawing/2014/main" id="{04A83370-BBC2-5B44-1D12-A38719974400}"/>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332838A0-4C2B-57DB-B1D8-D36234125F10}"/>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pic>
        <p:nvPicPr>
          <p:cNvPr id="10" name="Picture 9" descr="A person in a suit and tie&#10;&#10;AI-generated content may be incorrect.">
            <a:extLst>
              <a:ext uri="{FF2B5EF4-FFF2-40B4-BE49-F238E27FC236}">
                <a16:creationId xmlns:a16="http://schemas.microsoft.com/office/drawing/2014/main" id="{1E5BBBD8-47E7-7C4C-F433-585FBB5D5080}"/>
              </a:ext>
            </a:extLst>
          </p:cNvPr>
          <p:cNvPicPr>
            <a:picLocks noChangeAspect="1"/>
          </p:cNvPicPr>
          <p:nvPr/>
        </p:nvPicPr>
        <p:blipFill>
          <a:blip r:embed="rId2"/>
          <a:stretch>
            <a:fillRect/>
          </a:stretch>
        </p:blipFill>
        <p:spPr>
          <a:xfrm>
            <a:off x="6521558" y="1818002"/>
            <a:ext cx="2752871" cy="5026869"/>
          </a:xfrm>
          <a:prstGeom prst="rect">
            <a:avLst/>
          </a:prstGeom>
          <a:ln w="38100" cap="sq">
            <a:solidFill>
              <a:srgbClr val="003C60"/>
            </a:solidFill>
            <a:prstDash val="solid"/>
            <a:miter lim="800000"/>
          </a:ln>
          <a:effectLst>
            <a:outerShdw blurRad="50800" dist="38100" dir="2700000" algn="tl" rotWithShape="0">
              <a:srgbClr val="000000">
                <a:alpha val="43000"/>
              </a:srgbClr>
            </a:outerShdw>
          </a:effectLst>
        </p:spPr>
      </p:pic>
      <p:sp>
        <p:nvSpPr>
          <p:cNvPr id="13" name="Content Placeholder 1">
            <a:extLst>
              <a:ext uri="{FF2B5EF4-FFF2-40B4-BE49-F238E27FC236}">
                <a16:creationId xmlns:a16="http://schemas.microsoft.com/office/drawing/2014/main" id="{A8774ABF-BA42-59E3-DC22-EF118AB36269}"/>
              </a:ext>
            </a:extLst>
          </p:cNvPr>
          <p:cNvSpPr txBox="1">
            <a:spLocks/>
          </p:cNvSpPr>
          <p:nvPr/>
        </p:nvSpPr>
        <p:spPr>
          <a:xfrm>
            <a:off x="331217" y="1813865"/>
            <a:ext cx="5433035"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kern="0"/>
              <a:t>Position as CEO held since August 11, 1995</a:t>
            </a:r>
          </a:p>
          <a:p>
            <a:pPr lvl="1">
              <a:buFont typeface="Courier New" pitchFamily="2" charset="2"/>
              <a:buChar char="o"/>
            </a:pPr>
            <a:r>
              <a:rPr lang="en-US" kern="0"/>
              <a:t>Position on </a:t>
            </a:r>
            <a:r>
              <a:rPr lang="en-US" kern="0" err="1"/>
              <a:t>Interantional</a:t>
            </a:r>
            <a:r>
              <a:rPr lang="en-US" kern="0"/>
              <a:t> Advisory Board held since 2022</a:t>
            </a:r>
            <a:endParaRPr lang="en-US"/>
          </a:p>
          <a:p>
            <a:pPr lvl="1">
              <a:buFont typeface="Courier New" pitchFamily="2" charset="2"/>
              <a:buChar char="o"/>
            </a:pPr>
            <a:r>
              <a:rPr lang="en-US" kern="0"/>
              <a:t>Position as President held since January 1, 2019</a:t>
            </a:r>
          </a:p>
          <a:p>
            <a:r>
              <a:rPr lang="en-US" kern="0"/>
              <a:t>Has been the Director and Non-Executive Chairman at Midway Resources International since November 2005</a:t>
            </a:r>
          </a:p>
          <a:p>
            <a:r>
              <a:rPr lang="en-US" kern="0"/>
              <a:t>Serves as the Chairman of Nevada Gold Mines LLC, </a:t>
            </a:r>
            <a:r>
              <a:rPr lang="en-US" kern="0" err="1"/>
              <a:t>Gounkoto</a:t>
            </a:r>
            <a:r>
              <a:rPr lang="en-US" kern="0"/>
              <a:t> S.A, </a:t>
            </a:r>
            <a:r>
              <a:rPr lang="en-US" kern="0" err="1"/>
              <a:t>KibaliSarl</a:t>
            </a:r>
            <a:r>
              <a:rPr lang="en-US" kern="0"/>
              <a:t>, </a:t>
            </a:r>
            <a:r>
              <a:rPr lang="en-US" kern="0" err="1"/>
              <a:t>Tongon</a:t>
            </a:r>
            <a:r>
              <a:rPr lang="en-US" kern="0"/>
              <a:t> S.A., and </a:t>
            </a:r>
            <a:r>
              <a:rPr lang="en-US" kern="0" err="1"/>
              <a:t>Morila</a:t>
            </a:r>
            <a:r>
              <a:rPr lang="en-US" kern="0"/>
              <a:t> S.A</a:t>
            </a:r>
          </a:p>
          <a:p>
            <a:r>
              <a:rPr lang="en-US" kern="0"/>
              <a:t>Serves as the President of Mali's advisory council</a:t>
            </a:r>
          </a:p>
          <a:p>
            <a:r>
              <a:rPr lang="en-US" kern="0"/>
              <a:t>Pre-merger: Joined Randgold &amp; Exploration in 1992, responsible for exploration and new business activities</a:t>
            </a:r>
          </a:p>
          <a:p>
            <a:pPr lvl="1">
              <a:buFont typeface="Courier New" pitchFamily="2" charset="2"/>
              <a:buChar char="o"/>
            </a:pPr>
            <a:r>
              <a:rPr lang="en-US" kern="0"/>
              <a:t>Later assuming the role of Director at Randgold Resources</a:t>
            </a:r>
          </a:p>
          <a:p>
            <a:r>
              <a:rPr lang="en-US" kern="0"/>
              <a:t>Education</a:t>
            </a:r>
          </a:p>
          <a:p>
            <a:pPr lvl="1">
              <a:buClr>
                <a:srgbClr val="8C8C8C"/>
              </a:buClr>
              <a:buFont typeface="Courier New" pitchFamily="2" charset="2"/>
              <a:buChar char="o"/>
            </a:pPr>
            <a:r>
              <a:rPr lang="en-US" kern="0"/>
              <a:t>Ph.D. in Geology from Natal University and the University of KwaZulu-Natal</a:t>
            </a:r>
          </a:p>
          <a:p>
            <a:pPr lvl="1">
              <a:buClr>
                <a:srgbClr val="8C8C8C"/>
              </a:buClr>
              <a:buFont typeface="Courier New" pitchFamily="2" charset="2"/>
              <a:buChar char="o"/>
            </a:pPr>
            <a:r>
              <a:rPr lang="en-US" kern="0"/>
              <a:t>Fellow of the Geological Society of South Africa</a:t>
            </a:r>
          </a:p>
        </p:txBody>
      </p:sp>
    </p:spTree>
    <p:extLst>
      <p:ext uri="{BB962C8B-B14F-4D97-AF65-F5344CB8AC3E}">
        <p14:creationId xmlns:p14="http://schemas.microsoft.com/office/powerpoint/2010/main" val="17141759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82D7F-CDE4-1292-B7BE-96255F769AC4}"/>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4EF34ED8-24AB-D987-5D56-030B6F28CBEC}"/>
              </a:ext>
            </a:extLst>
          </p:cNvPr>
          <p:cNvSpPr>
            <a:spLocks noGrp="1"/>
          </p:cNvSpPr>
          <p:nvPr>
            <p:ph type="ftr" sz="quarter" idx="13"/>
          </p:nvPr>
        </p:nvSpPr>
        <p:spPr/>
        <p:txBody>
          <a:bodyPr/>
          <a:lstStyle/>
          <a:p>
            <a:r>
              <a:rPr lang="en-US"/>
              <a:t>Source(s): S&amp;P Capital IQ</a:t>
            </a:r>
            <a:endParaRPr lang="en-CA"/>
          </a:p>
        </p:txBody>
      </p:sp>
      <p:sp>
        <p:nvSpPr>
          <p:cNvPr id="4" name="Text Placeholder 3">
            <a:extLst>
              <a:ext uri="{FF2B5EF4-FFF2-40B4-BE49-F238E27FC236}">
                <a16:creationId xmlns:a16="http://schemas.microsoft.com/office/drawing/2014/main" id="{3C8C6A40-CC7F-D0E0-35C4-247207D5D29D}"/>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997D3C02-BDDA-E037-8B22-217DD48B5DE0}"/>
              </a:ext>
            </a:extLst>
          </p:cNvPr>
          <p:cNvSpPr>
            <a:spLocks noGrp="1"/>
          </p:cNvSpPr>
          <p:nvPr>
            <p:ph type="title"/>
          </p:nvPr>
        </p:nvSpPr>
        <p:spPr/>
        <p:txBody>
          <a:bodyPr/>
          <a:lstStyle/>
          <a:p>
            <a:r>
              <a:rPr lang="en-US">
                <a:cs typeface="Arial"/>
              </a:rPr>
              <a:t>Company Executives</a:t>
            </a:r>
          </a:p>
        </p:txBody>
      </p:sp>
      <p:sp>
        <p:nvSpPr>
          <p:cNvPr id="6" name="Text Placeholder 5">
            <a:extLst>
              <a:ext uri="{FF2B5EF4-FFF2-40B4-BE49-F238E27FC236}">
                <a16:creationId xmlns:a16="http://schemas.microsoft.com/office/drawing/2014/main" id="{4FA8D10E-C39F-AFCA-E7DF-85D9BAE45F1A}"/>
              </a:ext>
            </a:extLst>
          </p:cNvPr>
          <p:cNvSpPr>
            <a:spLocks noGrp="1"/>
          </p:cNvSpPr>
          <p:nvPr>
            <p:ph type="body" sz="quarter" idx="12"/>
          </p:nvPr>
        </p:nvSpPr>
        <p:spPr/>
        <p:txBody>
          <a:bodyPr/>
          <a:lstStyle/>
          <a:p>
            <a:endParaRPr lang="en-CA"/>
          </a:p>
        </p:txBody>
      </p:sp>
      <p:sp>
        <p:nvSpPr>
          <p:cNvPr id="7" name="Rectangle 6">
            <a:extLst>
              <a:ext uri="{FF2B5EF4-FFF2-40B4-BE49-F238E27FC236}">
                <a16:creationId xmlns:a16="http://schemas.microsoft.com/office/drawing/2014/main" id="{D43D0025-8EFE-B706-DFE0-DB3A899A4F79}"/>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Compensation (FY 2023 USD)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1EB42F5F-0B84-49E6-A428-E03BBCE68B89}"/>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pic>
        <p:nvPicPr>
          <p:cNvPr id="10" name="Picture 9" descr="A person in a suit and tie&#10;&#10;AI-generated content may be incorrect.">
            <a:extLst>
              <a:ext uri="{FF2B5EF4-FFF2-40B4-BE49-F238E27FC236}">
                <a16:creationId xmlns:a16="http://schemas.microsoft.com/office/drawing/2014/main" id="{3C45D347-6D15-3985-B112-771458D9ABAB}"/>
              </a:ext>
            </a:extLst>
          </p:cNvPr>
          <p:cNvPicPr>
            <a:picLocks noChangeAspect="1"/>
          </p:cNvPicPr>
          <p:nvPr/>
        </p:nvPicPr>
        <p:blipFill>
          <a:blip r:embed="rId2"/>
          <a:stretch>
            <a:fillRect/>
          </a:stretch>
        </p:blipFill>
        <p:spPr>
          <a:xfrm>
            <a:off x="6521558" y="1818002"/>
            <a:ext cx="2752871" cy="5026869"/>
          </a:xfrm>
          <a:prstGeom prst="rect">
            <a:avLst/>
          </a:prstGeom>
          <a:ln w="38100" cap="sq">
            <a:solidFill>
              <a:srgbClr val="003C60"/>
            </a:solidFill>
            <a:prstDash val="solid"/>
            <a:miter lim="800000"/>
          </a:ln>
          <a:effectLst>
            <a:outerShdw blurRad="50800" dist="38100" dir="2700000" algn="tl" rotWithShape="0">
              <a:srgbClr val="000000">
                <a:alpha val="43000"/>
              </a:srgbClr>
            </a:outerShdw>
          </a:effectLst>
        </p:spPr>
      </p:pic>
      <p:grpSp>
        <p:nvGrpSpPr>
          <p:cNvPr id="2" name="Group 1">
            <a:extLst>
              <a:ext uri="{FF2B5EF4-FFF2-40B4-BE49-F238E27FC236}">
                <a16:creationId xmlns:a16="http://schemas.microsoft.com/office/drawing/2014/main" id="{8B287BC4-2B51-E804-077A-47DA72082390}"/>
              </a:ext>
            </a:extLst>
          </p:cNvPr>
          <p:cNvGrpSpPr/>
          <p:nvPr/>
        </p:nvGrpSpPr>
        <p:grpSpPr>
          <a:xfrm>
            <a:off x="191491" y="1814805"/>
            <a:ext cx="5900545" cy="1891176"/>
            <a:chOff x="191491" y="1814805"/>
            <a:chExt cx="5900545" cy="1891176"/>
          </a:xfrm>
        </p:grpSpPr>
        <p:pic>
          <p:nvPicPr>
            <p:cNvPr id="8" name="Picture 7" descr="A list of words on a white background&#10;&#10;AI-generated content may be incorrect.">
              <a:extLst>
                <a:ext uri="{FF2B5EF4-FFF2-40B4-BE49-F238E27FC236}">
                  <a16:creationId xmlns:a16="http://schemas.microsoft.com/office/drawing/2014/main" id="{70E83226-1951-A545-6136-E9D22B7A888B}"/>
                </a:ext>
              </a:extLst>
            </p:cNvPr>
            <p:cNvPicPr>
              <a:picLocks noChangeAspect="1"/>
            </p:cNvPicPr>
            <p:nvPr/>
          </p:nvPicPr>
          <p:blipFill>
            <a:blip r:embed="rId3"/>
            <a:stretch>
              <a:fillRect/>
            </a:stretch>
          </p:blipFill>
          <p:spPr>
            <a:xfrm>
              <a:off x="191491" y="1816105"/>
              <a:ext cx="4848429" cy="1888576"/>
            </a:xfrm>
            <a:prstGeom prst="rect">
              <a:avLst/>
            </a:prstGeom>
            <a:ln/>
          </p:spPr>
          <p:style>
            <a:lnRef idx="2">
              <a:schemeClr val="accent1"/>
            </a:lnRef>
            <a:fillRef idx="1">
              <a:schemeClr val="lt1"/>
            </a:fillRef>
            <a:effectRef idx="0">
              <a:schemeClr val="accent1"/>
            </a:effectRef>
            <a:fontRef idx="minor">
              <a:schemeClr val="dk1"/>
            </a:fontRef>
          </p:style>
        </p:pic>
        <p:pic>
          <p:nvPicPr>
            <p:cNvPr id="12" name="Picture 11" descr="A screenshot of a computer&#10;&#10;AI-generated content may be incorrect.">
              <a:extLst>
                <a:ext uri="{FF2B5EF4-FFF2-40B4-BE49-F238E27FC236}">
                  <a16:creationId xmlns:a16="http://schemas.microsoft.com/office/drawing/2014/main" id="{211B5236-A7F4-CE06-191B-95EC56D0612A}"/>
                </a:ext>
              </a:extLst>
            </p:cNvPr>
            <p:cNvPicPr>
              <a:picLocks noChangeAspect="1"/>
            </p:cNvPicPr>
            <p:nvPr/>
          </p:nvPicPr>
          <p:blipFill>
            <a:blip r:embed="rId4"/>
            <a:stretch>
              <a:fillRect/>
            </a:stretch>
          </p:blipFill>
          <p:spPr>
            <a:xfrm>
              <a:off x="5029333" y="1814805"/>
              <a:ext cx="1062703" cy="1891176"/>
            </a:xfrm>
            <a:prstGeom prst="rect">
              <a:avLst/>
            </a:prstGeom>
          </p:spPr>
          <p:style>
            <a:lnRef idx="2">
              <a:schemeClr val="accent1"/>
            </a:lnRef>
            <a:fillRef idx="1">
              <a:schemeClr val="lt1"/>
            </a:fillRef>
            <a:effectRef idx="0">
              <a:schemeClr val="accent1"/>
            </a:effectRef>
            <a:fontRef idx="minor">
              <a:schemeClr val="dk1"/>
            </a:fontRef>
          </p:style>
        </p:pic>
      </p:grpSp>
    </p:spTree>
    <p:extLst>
      <p:ext uri="{BB962C8B-B14F-4D97-AF65-F5344CB8AC3E}">
        <p14:creationId xmlns:p14="http://schemas.microsoft.com/office/powerpoint/2010/main" val="35663972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97F5A-BF5B-2506-6DD8-5FFBC3E02FA2}"/>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7EF1AFA7-EC95-BDD9-3B43-BC273CC5B18B}"/>
              </a:ext>
            </a:extLst>
          </p:cNvPr>
          <p:cNvSpPr>
            <a:spLocks noGrp="1"/>
          </p:cNvSpPr>
          <p:nvPr>
            <p:ph type="ftr" sz="quarter" idx="13"/>
          </p:nvPr>
        </p:nvSpPr>
        <p:spPr/>
        <p:txBody>
          <a:bodyPr/>
          <a:lstStyle/>
          <a:p>
            <a:r>
              <a:rPr lang="en-US"/>
              <a:t>Source(s): S&amp;P Capital IQ</a:t>
            </a:r>
            <a:endParaRPr lang="en-CA"/>
          </a:p>
        </p:txBody>
      </p:sp>
      <p:sp>
        <p:nvSpPr>
          <p:cNvPr id="4" name="Text Placeholder 3">
            <a:extLst>
              <a:ext uri="{FF2B5EF4-FFF2-40B4-BE49-F238E27FC236}">
                <a16:creationId xmlns:a16="http://schemas.microsoft.com/office/drawing/2014/main" id="{559CB938-099C-3D4C-7999-15445D6995F1}"/>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D414CDF9-541A-9BDB-6082-A9AE781914F3}"/>
              </a:ext>
            </a:extLst>
          </p:cNvPr>
          <p:cNvSpPr>
            <a:spLocks noGrp="1"/>
          </p:cNvSpPr>
          <p:nvPr>
            <p:ph type="title"/>
          </p:nvPr>
        </p:nvSpPr>
        <p:spPr/>
        <p:txBody>
          <a:bodyPr/>
          <a:lstStyle/>
          <a:p>
            <a:r>
              <a:rPr lang="en-US">
                <a:cs typeface="Arial"/>
              </a:rPr>
              <a:t>Company Executives</a:t>
            </a:r>
          </a:p>
        </p:txBody>
      </p:sp>
      <p:sp>
        <p:nvSpPr>
          <p:cNvPr id="6" name="Text Placeholder 5">
            <a:extLst>
              <a:ext uri="{FF2B5EF4-FFF2-40B4-BE49-F238E27FC236}">
                <a16:creationId xmlns:a16="http://schemas.microsoft.com/office/drawing/2014/main" id="{868E2F79-BE99-3044-33F6-15870D90548C}"/>
              </a:ext>
            </a:extLst>
          </p:cNvPr>
          <p:cNvSpPr>
            <a:spLocks noGrp="1"/>
          </p:cNvSpPr>
          <p:nvPr>
            <p:ph type="body" sz="quarter" idx="12"/>
          </p:nvPr>
        </p:nvSpPr>
        <p:spPr/>
        <p:txBody>
          <a:bodyPr/>
          <a:lstStyle/>
          <a:p>
            <a:endParaRPr lang="en-CA"/>
          </a:p>
        </p:txBody>
      </p:sp>
      <p:pic>
        <p:nvPicPr>
          <p:cNvPr id="10" name="Picture 9" descr="A person in a suit and tie&#10;&#10;AI-generated content may be incorrect.">
            <a:extLst>
              <a:ext uri="{FF2B5EF4-FFF2-40B4-BE49-F238E27FC236}">
                <a16:creationId xmlns:a16="http://schemas.microsoft.com/office/drawing/2014/main" id="{54E64149-9934-C1DA-2204-5BD4157EED25}"/>
              </a:ext>
            </a:extLst>
          </p:cNvPr>
          <p:cNvPicPr>
            <a:picLocks noChangeAspect="1"/>
          </p:cNvPicPr>
          <p:nvPr/>
        </p:nvPicPr>
        <p:blipFill>
          <a:blip r:embed="rId2"/>
          <a:stretch>
            <a:fillRect/>
          </a:stretch>
        </p:blipFill>
        <p:spPr>
          <a:xfrm>
            <a:off x="6521558" y="1818002"/>
            <a:ext cx="2752871" cy="5026869"/>
          </a:xfrm>
          <a:prstGeom prst="rect">
            <a:avLst/>
          </a:prstGeom>
          <a:ln w="38100" cap="sq">
            <a:solidFill>
              <a:srgbClr val="003C60"/>
            </a:solidFill>
            <a:prstDash val="solid"/>
            <a:miter lim="800000"/>
          </a:ln>
          <a:effectLst>
            <a:outerShdw blurRad="50800" dist="38100" dir="2700000" algn="tl" rotWithShape="0">
              <a:srgbClr val="000000">
                <a:alpha val="43000"/>
              </a:srgbClr>
            </a:outerShdw>
          </a:effectLst>
        </p:spPr>
      </p:pic>
      <p:pic>
        <p:nvPicPr>
          <p:cNvPr id="2" name="Picture 1">
            <a:extLst>
              <a:ext uri="{FF2B5EF4-FFF2-40B4-BE49-F238E27FC236}">
                <a16:creationId xmlns:a16="http://schemas.microsoft.com/office/drawing/2014/main" id="{AE9E9BAF-16BC-17FE-6B34-890D188DBD85}"/>
              </a:ext>
            </a:extLst>
          </p:cNvPr>
          <p:cNvPicPr>
            <a:picLocks noChangeAspect="1"/>
          </p:cNvPicPr>
          <p:nvPr/>
        </p:nvPicPr>
        <p:blipFill>
          <a:blip r:embed="rId3"/>
          <a:stretch>
            <a:fillRect/>
          </a:stretch>
        </p:blipFill>
        <p:spPr>
          <a:xfrm>
            <a:off x="331787" y="1631554"/>
            <a:ext cx="6004352" cy="4509292"/>
          </a:xfrm>
          <a:prstGeom prst="rect">
            <a:avLst/>
          </a:prstGeom>
        </p:spPr>
      </p:pic>
    </p:spTree>
    <p:extLst>
      <p:ext uri="{BB962C8B-B14F-4D97-AF65-F5344CB8AC3E}">
        <p14:creationId xmlns:p14="http://schemas.microsoft.com/office/powerpoint/2010/main" val="3127968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F702ED-CF1E-6492-1FC8-3D8FAC3496DE}"/>
              </a:ext>
            </a:extLst>
          </p:cNvPr>
          <p:cNvSpPr>
            <a:spLocks noGrp="1"/>
          </p:cNvSpPr>
          <p:nvPr>
            <p:ph type="title"/>
          </p:nvPr>
        </p:nvSpPr>
        <p:spPr/>
        <p:txBody>
          <a:bodyPr/>
          <a:lstStyle/>
          <a:p>
            <a:r>
              <a:rPr lang="en-CA"/>
              <a:t>Producing Mining Companies</a:t>
            </a:r>
          </a:p>
        </p:txBody>
      </p:sp>
      <p:grpSp>
        <p:nvGrpSpPr>
          <p:cNvPr id="38" name="Group 37">
            <a:extLst>
              <a:ext uri="{FF2B5EF4-FFF2-40B4-BE49-F238E27FC236}">
                <a16:creationId xmlns:a16="http://schemas.microsoft.com/office/drawing/2014/main" id="{5C54BDFB-D3BC-E586-D6CE-820C8AACFC4E}"/>
              </a:ext>
            </a:extLst>
          </p:cNvPr>
          <p:cNvGrpSpPr/>
          <p:nvPr/>
        </p:nvGrpSpPr>
        <p:grpSpPr>
          <a:xfrm>
            <a:off x="1035114" y="1361627"/>
            <a:ext cx="7988173" cy="5302410"/>
            <a:chOff x="514559" y="1361627"/>
            <a:chExt cx="7988173" cy="5302410"/>
          </a:xfrm>
        </p:grpSpPr>
        <p:pic>
          <p:nvPicPr>
            <p:cNvPr id="8" name="Picture 14" descr="4,285 Mining Clipart Images, Stock Photos &amp; Vectors | Shutterstock">
              <a:extLst>
                <a:ext uri="{FF2B5EF4-FFF2-40B4-BE49-F238E27FC236}">
                  <a16:creationId xmlns:a16="http://schemas.microsoft.com/office/drawing/2014/main" id="{9C433354-6145-5B9F-83FD-04DCB3DE81A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6952"/>
            <a:stretch/>
          </p:blipFill>
          <p:spPr bwMode="auto">
            <a:xfrm>
              <a:off x="736145" y="1482315"/>
              <a:ext cx="3738854" cy="116519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1CB2016F-B79B-5721-0F4B-77C77470A0A8}"/>
                </a:ext>
              </a:extLst>
            </p:cNvPr>
            <p:cNvGrpSpPr/>
            <p:nvPr/>
          </p:nvGrpSpPr>
          <p:grpSpPr>
            <a:xfrm>
              <a:off x="514559" y="3423042"/>
              <a:ext cx="4182026" cy="1352050"/>
              <a:chOff x="227478" y="3140566"/>
              <a:chExt cx="4182026" cy="1352050"/>
            </a:xfrm>
          </p:grpSpPr>
          <p:pic>
            <p:nvPicPr>
              <p:cNvPr id="13314" name="Picture 2" descr="Mining Truck White Background Stock Illustrations, Cliparts and Royalty  Free Mining Truck White Background Vectors">
                <a:extLst>
                  <a:ext uri="{FF2B5EF4-FFF2-40B4-BE49-F238E27FC236}">
                    <a16:creationId xmlns:a16="http://schemas.microsoft.com/office/drawing/2014/main" id="{A55DD8F9-3656-732C-2D50-C7C9C044BB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478" y="3140566"/>
                <a:ext cx="1352050" cy="13520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ining Truck White Background Stock Illustrations, Cliparts and Royalty  Free Mining Truck White Background Vectors">
                <a:extLst>
                  <a:ext uri="{FF2B5EF4-FFF2-40B4-BE49-F238E27FC236}">
                    <a16:creationId xmlns:a16="http://schemas.microsoft.com/office/drawing/2014/main" id="{420E7CFC-E222-6B8D-D03D-5B252971430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2466" y="3140566"/>
                <a:ext cx="1352050" cy="13520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ining Truck White Background Stock Illustrations, Cliparts and Royalty  Free Mining Truck White Background Vectors">
                <a:extLst>
                  <a:ext uri="{FF2B5EF4-FFF2-40B4-BE49-F238E27FC236}">
                    <a16:creationId xmlns:a16="http://schemas.microsoft.com/office/drawing/2014/main" id="{A2BE9CBA-7F60-3D6F-FA6A-D8D4655128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7454" y="3140566"/>
                <a:ext cx="1352050" cy="1352050"/>
              </a:xfrm>
              <a:prstGeom prst="rect">
                <a:avLst/>
              </a:prstGeom>
              <a:noFill/>
              <a:extLst>
                <a:ext uri="{909E8E84-426E-40DD-AFC4-6F175D3DCCD1}">
                  <a14:hiddenFill xmlns:a14="http://schemas.microsoft.com/office/drawing/2010/main">
                    <a:solidFill>
                      <a:srgbClr val="FFFFFF"/>
                    </a:solidFill>
                  </a14:hiddenFill>
                </a:ext>
              </a:extLst>
            </p:spPr>
          </p:pic>
        </p:grpSp>
        <p:pic>
          <p:nvPicPr>
            <p:cNvPr id="13318" name="Picture 6" descr="Premium Vector | Oil mining industry buildings fuel refinery cartoon  illustration isolated on white background">
              <a:extLst>
                <a:ext uri="{FF2B5EF4-FFF2-40B4-BE49-F238E27FC236}">
                  <a16:creationId xmlns:a16="http://schemas.microsoft.com/office/drawing/2014/main" id="{CDB4F72C-24A3-2A83-E26C-9DCC999A109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206" y="5550629"/>
              <a:ext cx="4072732" cy="1063178"/>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Molten Metal Poured From Ladle Stock Illustration - Download Image Now -  Furnace, Steel Mill, Foundry - iStock">
              <a:extLst>
                <a:ext uri="{FF2B5EF4-FFF2-40B4-BE49-F238E27FC236}">
                  <a16:creationId xmlns:a16="http://schemas.microsoft.com/office/drawing/2014/main" id="{6E90F1AF-67F3-075F-7E0D-2F610F3A98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3911" r="15144" b="10240"/>
            <a:stretch/>
          </p:blipFill>
          <p:spPr bwMode="auto">
            <a:xfrm>
              <a:off x="7116271" y="5209531"/>
              <a:ext cx="1149628" cy="1454506"/>
            </a:xfrm>
            <a:prstGeom prst="rect">
              <a:avLst/>
            </a:prstGeom>
            <a:noFill/>
            <a:extLst>
              <a:ext uri="{909E8E84-426E-40DD-AFC4-6F175D3DCCD1}">
                <a14:hiddenFill xmlns:a14="http://schemas.microsoft.com/office/drawing/2010/main">
                  <a:solidFill>
                    <a:srgbClr val="FFFFFF"/>
                  </a:solidFill>
                </a14:hiddenFill>
              </a:ext>
            </a:extLst>
          </p:spPr>
        </p:pic>
        <p:pic>
          <p:nvPicPr>
            <p:cNvPr id="13322" name="Picture 10" descr="Gold Bars PNG Clip Art Image​ | Gallery Yopriceville - High-Quality Free  Images and Transparent PNG Clipart">
              <a:extLst>
                <a:ext uri="{FF2B5EF4-FFF2-40B4-BE49-F238E27FC236}">
                  <a16:creationId xmlns:a16="http://schemas.microsoft.com/office/drawing/2014/main" id="{BEF0C723-8B15-03EB-7150-920B13FD26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9438" y="3536394"/>
              <a:ext cx="1623294" cy="965051"/>
            </a:xfrm>
            <a:prstGeom prst="rect">
              <a:avLst/>
            </a:prstGeom>
            <a:noFill/>
            <a:extLst>
              <a:ext uri="{909E8E84-426E-40DD-AFC4-6F175D3DCCD1}">
                <a14:hiddenFill xmlns:a14="http://schemas.microsoft.com/office/drawing/2010/main">
                  <a:solidFill>
                    <a:srgbClr val="FFFFFF"/>
                  </a:solidFill>
                </a14:hiddenFill>
              </a:ext>
            </a:extLst>
          </p:spPr>
        </p:pic>
        <p:pic>
          <p:nvPicPr>
            <p:cNvPr id="13324" name="Picture 12" descr="Money clipart transparent background 24043961 PNG">
              <a:extLst>
                <a:ext uri="{FF2B5EF4-FFF2-40B4-BE49-F238E27FC236}">
                  <a16:creationId xmlns:a16="http://schemas.microsoft.com/office/drawing/2014/main" id="{32505342-4E4A-9510-CE8A-A1771B8F9B1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57744" y="1361627"/>
              <a:ext cx="1466682" cy="1466682"/>
            </a:xfrm>
            <a:prstGeom prst="rect">
              <a:avLst/>
            </a:prstGeom>
            <a:noFill/>
            <a:extLst>
              <a:ext uri="{909E8E84-426E-40DD-AFC4-6F175D3DCCD1}">
                <a14:hiddenFill xmlns:a14="http://schemas.microsoft.com/office/drawing/2010/main">
                  <a:solidFill>
                    <a:srgbClr val="FFFFFF"/>
                  </a:solidFill>
                </a14:hiddenFill>
              </a:ext>
            </a:extLst>
          </p:spPr>
        </p:pic>
        <p:sp>
          <p:nvSpPr>
            <p:cNvPr id="20" name="Arrow: Right 19">
              <a:extLst>
                <a:ext uri="{FF2B5EF4-FFF2-40B4-BE49-F238E27FC236}">
                  <a16:creationId xmlns:a16="http://schemas.microsoft.com/office/drawing/2014/main" id="{575CE55E-D2D0-5ABD-8D22-506806049013}"/>
                </a:ext>
              </a:extLst>
            </p:cNvPr>
            <p:cNvSpPr/>
            <p:nvPr/>
          </p:nvSpPr>
          <p:spPr bwMode="auto">
            <a:xfrm rot="5400000">
              <a:off x="2377799" y="4896079"/>
              <a:ext cx="455547" cy="427234"/>
            </a:xfrm>
            <a:prstGeom prst="rightArrow">
              <a:avLst/>
            </a:prstGeom>
            <a:solidFill>
              <a:srgbClr val="BE9C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24" name="Arrow: Right 23">
              <a:extLst>
                <a:ext uri="{FF2B5EF4-FFF2-40B4-BE49-F238E27FC236}">
                  <a16:creationId xmlns:a16="http://schemas.microsoft.com/office/drawing/2014/main" id="{8D0BCCEA-4F09-BB0C-4156-6B8BDF3B5FB5}"/>
                </a:ext>
              </a:extLst>
            </p:cNvPr>
            <p:cNvSpPr/>
            <p:nvPr/>
          </p:nvSpPr>
          <p:spPr bwMode="auto">
            <a:xfrm rot="5400000">
              <a:off x="2377799" y="2874823"/>
              <a:ext cx="455547" cy="427234"/>
            </a:xfrm>
            <a:prstGeom prst="rightArrow">
              <a:avLst/>
            </a:prstGeom>
            <a:solidFill>
              <a:srgbClr val="BE9C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25" name="Arrow: Right 24">
              <a:extLst>
                <a:ext uri="{FF2B5EF4-FFF2-40B4-BE49-F238E27FC236}">
                  <a16:creationId xmlns:a16="http://schemas.microsoft.com/office/drawing/2014/main" id="{62CB7463-5ACD-E1F1-8585-609361C114E1}"/>
                </a:ext>
              </a:extLst>
            </p:cNvPr>
            <p:cNvSpPr/>
            <p:nvPr/>
          </p:nvSpPr>
          <p:spPr bwMode="auto">
            <a:xfrm rot="16200000">
              <a:off x="7463312" y="2894306"/>
              <a:ext cx="455547" cy="427234"/>
            </a:xfrm>
            <a:prstGeom prst="rightArrow">
              <a:avLst/>
            </a:prstGeom>
            <a:solidFill>
              <a:srgbClr val="BE9C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26" name="Arrow: Right 25">
              <a:extLst>
                <a:ext uri="{FF2B5EF4-FFF2-40B4-BE49-F238E27FC236}">
                  <a16:creationId xmlns:a16="http://schemas.microsoft.com/office/drawing/2014/main" id="{8CD6EE2F-3FFE-FCCE-16A9-685EFC6508ED}"/>
                </a:ext>
              </a:extLst>
            </p:cNvPr>
            <p:cNvSpPr/>
            <p:nvPr/>
          </p:nvSpPr>
          <p:spPr bwMode="auto">
            <a:xfrm rot="16200000">
              <a:off x="7463312" y="4769467"/>
              <a:ext cx="455547" cy="427234"/>
            </a:xfrm>
            <a:prstGeom prst="rightArrow">
              <a:avLst/>
            </a:prstGeom>
            <a:solidFill>
              <a:srgbClr val="BE9C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27" name="Arrow: Right 26">
              <a:extLst>
                <a:ext uri="{FF2B5EF4-FFF2-40B4-BE49-F238E27FC236}">
                  <a16:creationId xmlns:a16="http://schemas.microsoft.com/office/drawing/2014/main" id="{CF556D5D-CF96-1EA5-0DAC-D106C7ED535E}"/>
                </a:ext>
              </a:extLst>
            </p:cNvPr>
            <p:cNvSpPr/>
            <p:nvPr/>
          </p:nvSpPr>
          <p:spPr bwMode="auto">
            <a:xfrm>
              <a:off x="5441603" y="6082219"/>
              <a:ext cx="455547" cy="427234"/>
            </a:xfrm>
            <a:prstGeom prst="rightArrow">
              <a:avLst/>
            </a:prstGeom>
            <a:solidFill>
              <a:srgbClr val="BE9C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28" name="Arrow: Right 27">
              <a:extLst>
                <a:ext uri="{FF2B5EF4-FFF2-40B4-BE49-F238E27FC236}">
                  <a16:creationId xmlns:a16="http://schemas.microsoft.com/office/drawing/2014/main" id="{ECBDE22D-B648-7C67-26E4-4A61558C4747}"/>
                </a:ext>
              </a:extLst>
            </p:cNvPr>
            <p:cNvSpPr/>
            <p:nvPr/>
          </p:nvSpPr>
          <p:spPr bwMode="auto">
            <a:xfrm rot="10800000">
              <a:off x="5377805" y="1809153"/>
              <a:ext cx="455547" cy="427234"/>
            </a:xfrm>
            <a:prstGeom prst="rightArrow">
              <a:avLst/>
            </a:prstGeom>
            <a:solidFill>
              <a:srgbClr val="BE9C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37" name="Rectangle 36">
              <a:extLst>
                <a:ext uri="{FF2B5EF4-FFF2-40B4-BE49-F238E27FC236}">
                  <a16:creationId xmlns:a16="http://schemas.microsoft.com/office/drawing/2014/main" id="{E718A627-A380-1B89-5FB4-2E2458C77B08}"/>
                </a:ext>
              </a:extLst>
            </p:cNvPr>
            <p:cNvSpPr/>
            <p:nvPr/>
          </p:nvSpPr>
          <p:spPr bwMode="auto">
            <a:xfrm>
              <a:off x="7804298" y="6209414"/>
              <a:ext cx="698434" cy="20135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734759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4ACF9-8FA4-7E2F-A866-F90A78B27AE5}"/>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A92B6C74-0066-F108-27FF-973B692CE301}"/>
              </a:ext>
            </a:extLst>
          </p:cNvPr>
          <p:cNvSpPr>
            <a:spLocks noGrp="1"/>
          </p:cNvSpPr>
          <p:nvPr>
            <p:ph type="ftr" sz="quarter" idx="13"/>
          </p:nvPr>
        </p:nvSpPr>
        <p:spPr/>
        <p:txBody>
          <a:bodyPr/>
          <a:lstStyle/>
          <a:p>
            <a:r>
              <a:rPr lang="en-US"/>
              <a:t>Source(s): S&amp;P Capital IQ</a:t>
            </a:r>
            <a:endParaRPr lang="en-CA"/>
          </a:p>
        </p:txBody>
      </p:sp>
      <p:sp>
        <p:nvSpPr>
          <p:cNvPr id="4" name="Text Placeholder 3">
            <a:extLst>
              <a:ext uri="{FF2B5EF4-FFF2-40B4-BE49-F238E27FC236}">
                <a16:creationId xmlns:a16="http://schemas.microsoft.com/office/drawing/2014/main" id="{B87C6ED5-7B21-60F1-DE3B-90909D171F1E}"/>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C0C97C17-E9B0-566F-0D24-B1CFEB91D6E1}"/>
              </a:ext>
            </a:extLst>
          </p:cNvPr>
          <p:cNvSpPr>
            <a:spLocks noGrp="1"/>
          </p:cNvSpPr>
          <p:nvPr>
            <p:ph type="title"/>
          </p:nvPr>
        </p:nvSpPr>
        <p:spPr/>
        <p:txBody>
          <a:bodyPr/>
          <a:lstStyle/>
          <a:p>
            <a:r>
              <a:rPr lang="en-US">
                <a:cs typeface="Arial"/>
              </a:rPr>
              <a:t>Company Executives</a:t>
            </a:r>
          </a:p>
        </p:txBody>
      </p:sp>
      <p:sp>
        <p:nvSpPr>
          <p:cNvPr id="6" name="Text Placeholder 5">
            <a:extLst>
              <a:ext uri="{FF2B5EF4-FFF2-40B4-BE49-F238E27FC236}">
                <a16:creationId xmlns:a16="http://schemas.microsoft.com/office/drawing/2014/main" id="{6269ACC5-63E5-D22E-40B9-B620C141203E}"/>
              </a:ext>
            </a:extLst>
          </p:cNvPr>
          <p:cNvSpPr>
            <a:spLocks noGrp="1"/>
          </p:cNvSpPr>
          <p:nvPr>
            <p:ph type="body" sz="quarter" idx="12"/>
          </p:nvPr>
        </p:nvSpPr>
        <p:spPr/>
        <p:txBody>
          <a:bodyPr/>
          <a:lstStyle/>
          <a:p>
            <a:endParaRPr lang="en-CA"/>
          </a:p>
        </p:txBody>
      </p:sp>
      <p:sp>
        <p:nvSpPr>
          <p:cNvPr id="7" name="Rectangle 6">
            <a:extLst>
              <a:ext uri="{FF2B5EF4-FFF2-40B4-BE49-F238E27FC236}">
                <a16:creationId xmlns:a16="http://schemas.microsoft.com/office/drawing/2014/main" id="{62AB9CBD-3579-A332-0CD5-7571E6CBFC02}"/>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EB8768F6-5744-CA15-FB8A-3BC0B9277522}"/>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pic>
        <p:nvPicPr>
          <p:cNvPr id="10" name="Picture 9" descr="A person in a suit&#10;&#10;AI-generated content may be incorrect.">
            <a:extLst>
              <a:ext uri="{FF2B5EF4-FFF2-40B4-BE49-F238E27FC236}">
                <a16:creationId xmlns:a16="http://schemas.microsoft.com/office/drawing/2014/main" id="{768A8040-116E-CDB3-7CB6-FF4E35D09484}"/>
              </a:ext>
            </a:extLst>
          </p:cNvPr>
          <p:cNvPicPr>
            <a:picLocks noChangeAspect="1"/>
          </p:cNvPicPr>
          <p:nvPr/>
        </p:nvPicPr>
        <p:blipFill>
          <a:blip r:embed="rId2"/>
          <a:stretch>
            <a:fillRect/>
          </a:stretch>
        </p:blipFill>
        <p:spPr>
          <a:xfrm>
            <a:off x="6521558" y="1986114"/>
            <a:ext cx="2752871" cy="4690645"/>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
        <p:nvSpPr>
          <p:cNvPr id="13" name="Content Placeholder 1">
            <a:extLst>
              <a:ext uri="{FF2B5EF4-FFF2-40B4-BE49-F238E27FC236}">
                <a16:creationId xmlns:a16="http://schemas.microsoft.com/office/drawing/2014/main" id="{87B6091C-F342-8B1E-F791-CBD088DB5293}"/>
              </a:ext>
            </a:extLst>
          </p:cNvPr>
          <p:cNvSpPr txBox="1">
            <a:spLocks/>
          </p:cNvSpPr>
          <p:nvPr/>
        </p:nvSpPr>
        <p:spPr>
          <a:xfrm>
            <a:off x="331217" y="1813865"/>
            <a:ext cx="5433035"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kern="0"/>
              <a:t>Joined Barrick in 2019, responsible for engineering, metallurgy, and capital projects in Africa and the Middle East</a:t>
            </a:r>
          </a:p>
          <a:p>
            <a:r>
              <a:rPr lang="en-US" kern="0"/>
              <a:t>Position held since April 2024</a:t>
            </a:r>
            <a:endParaRPr lang="en-US"/>
          </a:p>
          <a:p>
            <a:r>
              <a:rPr lang="en-US" kern="0"/>
              <a:t>20-year professional career specializing in operational, technical, and leadership roles</a:t>
            </a:r>
          </a:p>
          <a:p>
            <a:pPr lvl="1">
              <a:buClr>
                <a:srgbClr val="8C8C8C"/>
              </a:buClr>
              <a:buFont typeface="Courier New" pitchFamily="2" charset="2"/>
              <a:buChar char="o"/>
            </a:pPr>
            <a:r>
              <a:rPr lang="en-US" kern="0"/>
              <a:t>Underground mining, open cast operations, and processing facilities</a:t>
            </a:r>
          </a:p>
          <a:p>
            <a:r>
              <a:rPr lang="en-US" kern="0"/>
              <a:t>Education</a:t>
            </a:r>
          </a:p>
          <a:p>
            <a:pPr lvl="1">
              <a:buClr>
                <a:srgbClr val="8C8C8C"/>
              </a:buClr>
              <a:buFont typeface="Courier New" pitchFamily="2" charset="2"/>
              <a:buChar char="o"/>
            </a:pPr>
            <a:r>
              <a:rPr lang="en-US" kern="0"/>
              <a:t>M.E. from HBS</a:t>
            </a:r>
          </a:p>
          <a:p>
            <a:pPr lvl="1">
              <a:buClr>
                <a:srgbClr val="8C8C8C"/>
              </a:buClr>
              <a:buFont typeface="Courier New" pitchFamily="2" charset="2"/>
              <a:buChar char="o"/>
            </a:pPr>
            <a:r>
              <a:rPr lang="en-US" kern="0"/>
              <a:t>Executive program at HBS</a:t>
            </a:r>
          </a:p>
          <a:p>
            <a:endParaRPr lang="en-US" kern="0"/>
          </a:p>
        </p:txBody>
      </p:sp>
    </p:spTree>
    <p:extLst>
      <p:ext uri="{BB962C8B-B14F-4D97-AF65-F5344CB8AC3E}">
        <p14:creationId xmlns:p14="http://schemas.microsoft.com/office/powerpoint/2010/main" val="2812423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316CC-629D-21D1-2BB0-FFB0142C26AF}"/>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A031E9F9-E659-3E9F-EEA7-529875701271}"/>
              </a:ext>
            </a:extLst>
          </p:cNvPr>
          <p:cNvSpPr>
            <a:spLocks noGrp="1"/>
          </p:cNvSpPr>
          <p:nvPr>
            <p:ph type="ftr" sz="quarter" idx="13"/>
          </p:nvPr>
        </p:nvSpPr>
        <p:spPr/>
        <p:txBody>
          <a:bodyPr/>
          <a:lstStyle/>
          <a:p>
            <a:r>
              <a:rPr lang="en-US"/>
              <a:t>Source(s): S&amp;P Capital IQ</a:t>
            </a:r>
            <a:endParaRPr lang="en-CA"/>
          </a:p>
        </p:txBody>
      </p:sp>
      <p:sp>
        <p:nvSpPr>
          <p:cNvPr id="4" name="Text Placeholder 3">
            <a:extLst>
              <a:ext uri="{FF2B5EF4-FFF2-40B4-BE49-F238E27FC236}">
                <a16:creationId xmlns:a16="http://schemas.microsoft.com/office/drawing/2014/main" id="{24184C00-8BE9-BC06-60CF-DD796861C07D}"/>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CE3621F7-A424-330B-F3E9-BA4D1F543764}"/>
              </a:ext>
            </a:extLst>
          </p:cNvPr>
          <p:cNvSpPr>
            <a:spLocks noGrp="1"/>
          </p:cNvSpPr>
          <p:nvPr>
            <p:ph type="title"/>
          </p:nvPr>
        </p:nvSpPr>
        <p:spPr/>
        <p:txBody>
          <a:bodyPr/>
          <a:lstStyle/>
          <a:p>
            <a:r>
              <a:rPr lang="en-US">
                <a:cs typeface="Arial"/>
              </a:rPr>
              <a:t>Company Executives</a:t>
            </a:r>
          </a:p>
        </p:txBody>
      </p:sp>
      <p:sp>
        <p:nvSpPr>
          <p:cNvPr id="6" name="Text Placeholder 5">
            <a:extLst>
              <a:ext uri="{FF2B5EF4-FFF2-40B4-BE49-F238E27FC236}">
                <a16:creationId xmlns:a16="http://schemas.microsoft.com/office/drawing/2014/main" id="{91661737-1FEA-FF10-783E-F597B66F616A}"/>
              </a:ext>
            </a:extLst>
          </p:cNvPr>
          <p:cNvSpPr>
            <a:spLocks noGrp="1"/>
          </p:cNvSpPr>
          <p:nvPr>
            <p:ph type="body" sz="quarter" idx="12"/>
          </p:nvPr>
        </p:nvSpPr>
        <p:spPr/>
        <p:txBody>
          <a:bodyPr/>
          <a:lstStyle/>
          <a:p>
            <a:endParaRPr lang="en-CA"/>
          </a:p>
        </p:txBody>
      </p:sp>
      <p:sp>
        <p:nvSpPr>
          <p:cNvPr id="7" name="Rectangle 6">
            <a:extLst>
              <a:ext uri="{FF2B5EF4-FFF2-40B4-BE49-F238E27FC236}">
                <a16:creationId xmlns:a16="http://schemas.microsoft.com/office/drawing/2014/main" id="{78B93995-9AC3-1821-41B4-3549B04F4265}"/>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CFC8932E-8491-138F-76B6-4FD8739963EE}"/>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pic>
        <p:nvPicPr>
          <p:cNvPr id="10" name="Picture 9" descr="A person in a suit smiling&#10;&#10;AI-generated content may be incorrect.">
            <a:extLst>
              <a:ext uri="{FF2B5EF4-FFF2-40B4-BE49-F238E27FC236}">
                <a16:creationId xmlns:a16="http://schemas.microsoft.com/office/drawing/2014/main" id="{D696DBD0-A202-65A7-93FA-58B375E92922}"/>
              </a:ext>
            </a:extLst>
          </p:cNvPr>
          <p:cNvPicPr>
            <a:picLocks noChangeAspect="1"/>
          </p:cNvPicPr>
          <p:nvPr/>
        </p:nvPicPr>
        <p:blipFill>
          <a:blip r:embed="rId2"/>
          <a:stretch>
            <a:fillRect/>
          </a:stretch>
        </p:blipFill>
        <p:spPr>
          <a:xfrm>
            <a:off x="6521558" y="2042621"/>
            <a:ext cx="2752871" cy="4577630"/>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
        <p:nvSpPr>
          <p:cNvPr id="13" name="Content Placeholder 1">
            <a:extLst>
              <a:ext uri="{FF2B5EF4-FFF2-40B4-BE49-F238E27FC236}">
                <a16:creationId xmlns:a16="http://schemas.microsoft.com/office/drawing/2014/main" id="{ABDE4D67-455E-2552-46F4-6C4E93CD4224}"/>
              </a:ext>
            </a:extLst>
          </p:cNvPr>
          <p:cNvSpPr txBox="1">
            <a:spLocks/>
          </p:cNvSpPr>
          <p:nvPr/>
        </p:nvSpPr>
        <p:spPr>
          <a:xfrm>
            <a:off x="331217" y="1813865"/>
            <a:ext cx="5433035"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kern="0"/>
              <a:t>Position held since July 2022</a:t>
            </a:r>
          </a:p>
          <a:p>
            <a:r>
              <a:rPr lang="en-US" kern="0"/>
              <a:t>Group GM of Finance at Randgold Resources Ltd since February 25, 2016</a:t>
            </a:r>
          </a:p>
          <a:p>
            <a:pPr lvl="1">
              <a:buClr>
                <a:srgbClr val="8C8C8C"/>
              </a:buClr>
              <a:buFont typeface="Courier New" pitchFamily="2" charset="2"/>
              <a:buChar char="o"/>
            </a:pPr>
            <a:r>
              <a:rPr lang="en-US" kern="0"/>
              <a:t>Prior role as the Group Corporate Finance Manager</a:t>
            </a:r>
          </a:p>
          <a:p>
            <a:r>
              <a:rPr lang="en-US" kern="0"/>
              <a:t>Prior professional experience</a:t>
            </a:r>
          </a:p>
          <a:p>
            <a:pPr lvl="1">
              <a:buFont typeface="Courier New" pitchFamily="2" charset="2"/>
              <a:buChar char="o"/>
            </a:pPr>
            <a:r>
              <a:rPr lang="en-US" kern="0"/>
              <a:t>Joined Randgold in 2008 as the Senior VP and CFO (Africa &amp; ME) for Randgold </a:t>
            </a:r>
          </a:p>
          <a:p>
            <a:pPr lvl="2">
              <a:buClr>
                <a:srgbClr val="8C8C8C"/>
              </a:buClr>
              <a:buFont typeface="Wingdings" pitchFamily="2" charset="2"/>
              <a:buChar char="§"/>
            </a:pPr>
            <a:r>
              <a:rPr lang="en-US" kern="0"/>
              <a:t>Later assuming responsibility for Africa &amp; the ME in July 2022</a:t>
            </a:r>
          </a:p>
          <a:p>
            <a:pPr>
              <a:buFont typeface="Wingdings" pitchFamily="2" charset="2"/>
              <a:buChar char="l"/>
            </a:pPr>
            <a:r>
              <a:rPr lang="en-US" kern="0"/>
              <a:t>Education</a:t>
            </a:r>
          </a:p>
          <a:p>
            <a:pPr lvl="1">
              <a:buFont typeface="Courier New" pitchFamily="2" charset="2"/>
              <a:buChar char="o"/>
            </a:pPr>
            <a:r>
              <a:rPr lang="en-US" kern="0"/>
              <a:t>Chartered Accountant</a:t>
            </a:r>
          </a:p>
          <a:p>
            <a:pPr lvl="1">
              <a:buClr>
                <a:srgbClr val="8C8C8C"/>
              </a:buClr>
              <a:buFont typeface="Courier New" pitchFamily="2" charset="2"/>
              <a:buChar char="o"/>
            </a:pPr>
            <a:r>
              <a:rPr lang="en-US" kern="0"/>
              <a:t>Executive program at HBS</a:t>
            </a:r>
          </a:p>
        </p:txBody>
      </p:sp>
      <p:sp>
        <p:nvSpPr>
          <p:cNvPr id="8" name="Rectangle 7">
            <a:extLst>
              <a:ext uri="{FF2B5EF4-FFF2-40B4-BE49-F238E27FC236}">
                <a16:creationId xmlns:a16="http://schemas.microsoft.com/office/drawing/2014/main" id="{AE12960D-F20E-43C3-3E0A-9DB5A6A5CCBC}"/>
              </a:ext>
            </a:extLst>
          </p:cNvPr>
          <p:cNvSpPr/>
          <p:nvPr/>
        </p:nvSpPr>
        <p:spPr bwMode="auto">
          <a:xfrm>
            <a:off x="331720" y="4707341"/>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Compensation (FY 2023 USD)</a:t>
            </a:r>
            <a:endParaRPr lang="en-US" sz="1600" b="0" i="0" u="none" strike="noStrike" cap="none" normalizeH="0" baseline="0">
              <a:ln>
                <a:noFill/>
              </a:ln>
              <a:effectLst/>
              <a:latin typeface="Arial"/>
              <a:ea typeface="LF_Kai"/>
              <a:cs typeface="Arial"/>
            </a:endParaRPr>
          </a:p>
        </p:txBody>
      </p:sp>
      <p:cxnSp>
        <p:nvCxnSpPr>
          <p:cNvPr id="12" name="Straight Connector 11">
            <a:extLst>
              <a:ext uri="{FF2B5EF4-FFF2-40B4-BE49-F238E27FC236}">
                <a16:creationId xmlns:a16="http://schemas.microsoft.com/office/drawing/2014/main" id="{158775D7-A30C-C07F-B290-3A05D26BC451}"/>
              </a:ext>
            </a:extLst>
          </p:cNvPr>
          <p:cNvCxnSpPr>
            <a:cxnSpLocks/>
          </p:cNvCxnSpPr>
          <p:nvPr/>
        </p:nvCxnSpPr>
        <p:spPr bwMode="auto">
          <a:xfrm flipV="1">
            <a:off x="331721" y="5130373"/>
            <a:ext cx="5422831" cy="10209"/>
          </a:xfrm>
          <a:prstGeom prst="line">
            <a:avLst/>
          </a:prstGeom>
          <a:noFill/>
          <a:ln w="12700" cap="flat" cmpd="sng" algn="ctr">
            <a:solidFill>
              <a:srgbClr val="003C60"/>
            </a:solidFill>
            <a:prstDash val="solid"/>
            <a:round/>
            <a:headEnd type="none" w="med" len="med"/>
            <a:tailEnd type="none" w="med" len="med"/>
          </a:ln>
          <a:effectLst/>
        </p:spPr>
      </p:cxnSp>
      <p:grpSp>
        <p:nvGrpSpPr>
          <p:cNvPr id="14" name="Group 13">
            <a:extLst>
              <a:ext uri="{FF2B5EF4-FFF2-40B4-BE49-F238E27FC236}">
                <a16:creationId xmlns:a16="http://schemas.microsoft.com/office/drawing/2014/main" id="{B0512F5C-999B-C1BE-2127-D3E1D8F1B589}"/>
              </a:ext>
            </a:extLst>
          </p:cNvPr>
          <p:cNvGrpSpPr/>
          <p:nvPr/>
        </p:nvGrpSpPr>
        <p:grpSpPr>
          <a:xfrm>
            <a:off x="318870" y="5201598"/>
            <a:ext cx="5433548" cy="1698299"/>
            <a:chOff x="329697" y="5075011"/>
            <a:chExt cx="5433548" cy="1805418"/>
          </a:xfrm>
        </p:grpSpPr>
        <p:pic>
          <p:nvPicPr>
            <p:cNvPr id="2" name="Picture 1" descr="A screenshot of a computer screen&#10;&#10;AI-generated content may be incorrect.">
              <a:extLst>
                <a:ext uri="{FF2B5EF4-FFF2-40B4-BE49-F238E27FC236}">
                  <a16:creationId xmlns:a16="http://schemas.microsoft.com/office/drawing/2014/main" id="{A217317F-3CBE-3362-DA00-F285E26F93ED}"/>
                </a:ext>
              </a:extLst>
            </p:cNvPr>
            <p:cNvPicPr>
              <a:picLocks noChangeAspect="1"/>
            </p:cNvPicPr>
            <p:nvPr/>
          </p:nvPicPr>
          <p:blipFill>
            <a:blip r:embed="rId3"/>
            <a:stretch>
              <a:fillRect/>
            </a:stretch>
          </p:blipFill>
          <p:spPr>
            <a:xfrm>
              <a:off x="329697" y="5089729"/>
              <a:ext cx="4700975" cy="1790700"/>
            </a:xfrm>
            <a:prstGeom prst="rect">
              <a:avLst/>
            </a:prstGeom>
          </p:spPr>
          <p:style>
            <a:lnRef idx="2">
              <a:schemeClr val="accent1"/>
            </a:lnRef>
            <a:fillRef idx="1">
              <a:schemeClr val="lt1"/>
            </a:fillRef>
            <a:effectRef idx="0">
              <a:schemeClr val="accent1"/>
            </a:effectRef>
            <a:fontRef idx="minor">
              <a:schemeClr val="dk1"/>
            </a:fontRef>
          </p:style>
        </p:pic>
        <p:pic>
          <p:nvPicPr>
            <p:cNvPr id="11" name="Picture 10" descr="A screenshot of a cell phone&#10;&#10;AI-generated content may be incorrect.">
              <a:extLst>
                <a:ext uri="{FF2B5EF4-FFF2-40B4-BE49-F238E27FC236}">
                  <a16:creationId xmlns:a16="http://schemas.microsoft.com/office/drawing/2014/main" id="{63AA7323-724A-BC65-692C-B9B49DCBC019}"/>
                </a:ext>
              </a:extLst>
            </p:cNvPr>
            <p:cNvPicPr>
              <a:picLocks noChangeAspect="1"/>
            </p:cNvPicPr>
            <p:nvPr/>
          </p:nvPicPr>
          <p:blipFill>
            <a:blip r:embed="rId4"/>
            <a:stretch>
              <a:fillRect/>
            </a:stretch>
          </p:blipFill>
          <p:spPr>
            <a:xfrm>
              <a:off x="5037602" y="5075011"/>
              <a:ext cx="725643" cy="1801460"/>
            </a:xfrm>
            <a:prstGeom prst="rect">
              <a:avLst/>
            </a:prstGeom>
          </p:spPr>
          <p:style>
            <a:lnRef idx="2">
              <a:schemeClr val="accent1"/>
            </a:lnRef>
            <a:fillRef idx="1">
              <a:schemeClr val="lt1"/>
            </a:fillRef>
            <a:effectRef idx="0">
              <a:schemeClr val="accent1"/>
            </a:effectRef>
            <a:fontRef idx="minor">
              <a:schemeClr val="dk1"/>
            </a:fontRef>
          </p:style>
        </p:pic>
      </p:grpSp>
    </p:spTree>
    <p:extLst>
      <p:ext uri="{BB962C8B-B14F-4D97-AF65-F5344CB8AC3E}">
        <p14:creationId xmlns:p14="http://schemas.microsoft.com/office/powerpoint/2010/main" val="8441740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3E94C-4092-B1BF-7C0F-C0CEDBF033A9}"/>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F7336979-F880-D489-9B1B-468A3AF4EF81}"/>
              </a:ext>
            </a:extLst>
          </p:cNvPr>
          <p:cNvSpPr>
            <a:spLocks noGrp="1"/>
          </p:cNvSpPr>
          <p:nvPr>
            <p:ph type="ftr" sz="quarter" idx="13"/>
          </p:nvPr>
        </p:nvSpPr>
        <p:spPr/>
        <p:txBody>
          <a:bodyPr/>
          <a:lstStyle/>
          <a:p>
            <a:r>
              <a:rPr lang="en-US"/>
              <a:t>Source(s): S&amp;P Capital IQ</a:t>
            </a:r>
            <a:endParaRPr lang="en-CA"/>
          </a:p>
        </p:txBody>
      </p:sp>
      <p:sp>
        <p:nvSpPr>
          <p:cNvPr id="4" name="Text Placeholder 3">
            <a:extLst>
              <a:ext uri="{FF2B5EF4-FFF2-40B4-BE49-F238E27FC236}">
                <a16:creationId xmlns:a16="http://schemas.microsoft.com/office/drawing/2014/main" id="{DB4BA2C9-E68D-BD0B-FFB6-F396F59BA781}"/>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E27C15C7-18AE-C1D2-706F-37A6152E0CD6}"/>
              </a:ext>
            </a:extLst>
          </p:cNvPr>
          <p:cNvSpPr>
            <a:spLocks noGrp="1"/>
          </p:cNvSpPr>
          <p:nvPr>
            <p:ph type="title"/>
          </p:nvPr>
        </p:nvSpPr>
        <p:spPr/>
        <p:txBody>
          <a:bodyPr/>
          <a:lstStyle/>
          <a:p>
            <a:r>
              <a:rPr lang="en-US">
                <a:cs typeface="Arial"/>
              </a:rPr>
              <a:t>Company Executives</a:t>
            </a:r>
          </a:p>
        </p:txBody>
      </p:sp>
      <p:sp>
        <p:nvSpPr>
          <p:cNvPr id="6" name="Text Placeholder 5">
            <a:extLst>
              <a:ext uri="{FF2B5EF4-FFF2-40B4-BE49-F238E27FC236}">
                <a16:creationId xmlns:a16="http://schemas.microsoft.com/office/drawing/2014/main" id="{EC14D262-989E-A9EE-FC2B-891E92411C95}"/>
              </a:ext>
            </a:extLst>
          </p:cNvPr>
          <p:cNvSpPr>
            <a:spLocks noGrp="1"/>
          </p:cNvSpPr>
          <p:nvPr>
            <p:ph type="body" sz="quarter" idx="12"/>
          </p:nvPr>
        </p:nvSpPr>
        <p:spPr/>
        <p:txBody>
          <a:bodyPr/>
          <a:lstStyle/>
          <a:p>
            <a:endParaRPr lang="en-CA"/>
          </a:p>
        </p:txBody>
      </p:sp>
      <p:sp>
        <p:nvSpPr>
          <p:cNvPr id="7" name="Rectangle 6">
            <a:extLst>
              <a:ext uri="{FF2B5EF4-FFF2-40B4-BE49-F238E27FC236}">
                <a16:creationId xmlns:a16="http://schemas.microsoft.com/office/drawing/2014/main" id="{EDFEB3FD-9C50-0E13-9E31-9ABA45247255}"/>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DFAA42CB-96DD-91C0-645A-31A9961F7099}"/>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pic>
        <p:nvPicPr>
          <p:cNvPr id="10" name="Picture 9" descr="A person in a suit and tie&#10;&#10;AI-generated content may be incorrect.">
            <a:extLst>
              <a:ext uri="{FF2B5EF4-FFF2-40B4-BE49-F238E27FC236}">
                <a16:creationId xmlns:a16="http://schemas.microsoft.com/office/drawing/2014/main" id="{F82CC2AA-65B3-6067-2C46-D8B961748C72}"/>
              </a:ext>
            </a:extLst>
          </p:cNvPr>
          <p:cNvPicPr>
            <a:picLocks noChangeAspect="1"/>
          </p:cNvPicPr>
          <p:nvPr/>
        </p:nvPicPr>
        <p:blipFill>
          <a:blip r:embed="rId2"/>
          <a:stretch>
            <a:fillRect/>
          </a:stretch>
        </p:blipFill>
        <p:spPr>
          <a:xfrm>
            <a:off x="6595477" y="2042621"/>
            <a:ext cx="2605033" cy="4577630"/>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
        <p:nvSpPr>
          <p:cNvPr id="13" name="Content Placeholder 1">
            <a:extLst>
              <a:ext uri="{FF2B5EF4-FFF2-40B4-BE49-F238E27FC236}">
                <a16:creationId xmlns:a16="http://schemas.microsoft.com/office/drawing/2014/main" id="{4F50D651-1A50-8240-14D7-C4B938A0CF59}"/>
              </a:ext>
            </a:extLst>
          </p:cNvPr>
          <p:cNvSpPr txBox="1">
            <a:spLocks/>
          </p:cNvSpPr>
          <p:nvPr/>
        </p:nvSpPr>
        <p:spPr>
          <a:xfrm>
            <a:off x="331217" y="1813865"/>
            <a:ext cx="5433035"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kern="0"/>
              <a:t>Position held since January 1, 2019</a:t>
            </a:r>
          </a:p>
          <a:p>
            <a:r>
              <a:rPr lang="en-US" kern="0"/>
              <a:t>Served as Barrick's CIO from September 12, 2016 through December 31, 2018</a:t>
            </a:r>
          </a:p>
          <a:p>
            <a:pPr lvl="1">
              <a:buFont typeface="Courier New" pitchFamily="2" charset="2"/>
              <a:buChar char="o"/>
            </a:pPr>
            <a:r>
              <a:rPr lang="en-US" kern="0"/>
              <a:t>Also held the role of VP of Evaluations and VP of Mining Capital Projects</a:t>
            </a:r>
          </a:p>
          <a:p>
            <a:r>
              <a:rPr lang="en-US" kern="0"/>
              <a:t>Prior professional experience as the Partner and Head of Mining and Evaluations at Waterton Global Resource Management</a:t>
            </a:r>
          </a:p>
          <a:p>
            <a:r>
              <a:rPr lang="en-US" kern="0"/>
              <a:t>Several years of experience in the mining industry</a:t>
            </a:r>
          </a:p>
          <a:p>
            <a:pPr lvl="1">
              <a:buClr>
                <a:srgbClr val="8C8C8C"/>
              </a:buClr>
              <a:buFont typeface="Courier New" pitchFamily="2" charset="2"/>
              <a:buChar char="o"/>
            </a:pPr>
            <a:r>
              <a:rPr lang="en-US" kern="0"/>
              <a:t>Senior positions at BHP Billiton, AngloGold Ashanti, Placer Dome, and WMC Ltd</a:t>
            </a:r>
          </a:p>
          <a:p>
            <a:r>
              <a:rPr lang="en-US" kern="0"/>
              <a:t>Formerly the Director of Midas Gold Corporation from May 22, 2018 until January 31, 2019</a:t>
            </a:r>
          </a:p>
          <a:p>
            <a:r>
              <a:rPr lang="en-US" kern="0"/>
              <a:t>Education</a:t>
            </a:r>
          </a:p>
          <a:p>
            <a:pPr lvl="1">
              <a:buClr>
                <a:srgbClr val="8C8C8C"/>
              </a:buClr>
              <a:buFont typeface="Courier New" pitchFamily="2" charset="2"/>
              <a:buChar char="o"/>
            </a:pPr>
            <a:r>
              <a:rPr lang="en-US" kern="0" err="1"/>
              <a:t>B.eng</a:t>
            </a:r>
            <a:r>
              <a:rPr lang="en-US" kern="0"/>
              <a:t> in Mining Engineering</a:t>
            </a:r>
          </a:p>
          <a:p>
            <a:pPr lvl="1">
              <a:buClr>
                <a:srgbClr val="8C8C8C"/>
              </a:buClr>
              <a:buFont typeface="Courier New" pitchFamily="2" charset="2"/>
              <a:buChar char="o"/>
            </a:pPr>
            <a:r>
              <a:rPr lang="en-US" kern="0"/>
              <a:t>Graduate Diploma in Mineral Economics</a:t>
            </a:r>
          </a:p>
        </p:txBody>
      </p:sp>
    </p:spTree>
    <p:extLst>
      <p:ext uri="{BB962C8B-B14F-4D97-AF65-F5344CB8AC3E}">
        <p14:creationId xmlns:p14="http://schemas.microsoft.com/office/powerpoint/2010/main" val="28104836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60672E-902E-FD98-9EF8-CFC1861D71E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9794EECC-393A-9B9A-7F5E-E2ABDE4D010D}"/>
              </a:ext>
            </a:extLst>
          </p:cNvPr>
          <p:cNvSpPr>
            <a:spLocks noGrp="1"/>
          </p:cNvSpPr>
          <p:nvPr>
            <p:ph type="ftr" sz="quarter" idx="13"/>
          </p:nvPr>
        </p:nvSpPr>
        <p:spPr/>
        <p:txBody>
          <a:bodyPr/>
          <a:lstStyle/>
          <a:p>
            <a:r>
              <a:rPr lang="en-US"/>
              <a:t>Source(s): S&amp;P Capital IQ</a:t>
            </a:r>
            <a:endParaRPr lang="en-CA"/>
          </a:p>
        </p:txBody>
      </p:sp>
      <p:sp>
        <p:nvSpPr>
          <p:cNvPr id="4" name="Text Placeholder 3">
            <a:extLst>
              <a:ext uri="{FF2B5EF4-FFF2-40B4-BE49-F238E27FC236}">
                <a16:creationId xmlns:a16="http://schemas.microsoft.com/office/drawing/2014/main" id="{B5AFD99D-7315-8780-E615-B2832A1D94B4}"/>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DF05DF25-6C75-8D52-BE57-354EE860938D}"/>
              </a:ext>
            </a:extLst>
          </p:cNvPr>
          <p:cNvSpPr>
            <a:spLocks noGrp="1"/>
          </p:cNvSpPr>
          <p:nvPr>
            <p:ph type="title"/>
          </p:nvPr>
        </p:nvSpPr>
        <p:spPr/>
        <p:txBody>
          <a:bodyPr/>
          <a:lstStyle/>
          <a:p>
            <a:r>
              <a:rPr lang="en-US">
                <a:cs typeface="Arial"/>
              </a:rPr>
              <a:t>Company Executives</a:t>
            </a:r>
          </a:p>
        </p:txBody>
      </p:sp>
      <p:sp>
        <p:nvSpPr>
          <p:cNvPr id="6" name="Text Placeholder 5">
            <a:extLst>
              <a:ext uri="{FF2B5EF4-FFF2-40B4-BE49-F238E27FC236}">
                <a16:creationId xmlns:a16="http://schemas.microsoft.com/office/drawing/2014/main" id="{DFF6D0B6-8A50-1640-3EB0-7B7397508EAE}"/>
              </a:ext>
            </a:extLst>
          </p:cNvPr>
          <p:cNvSpPr>
            <a:spLocks noGrp="1"/>
          </p:cNvSpPr>
          <p:nvPr>
            <p:ph type="body" sz="quarter" idx="12"/>
          </p:nvPr>
        </p:nvSpPr>
        <p:spPr/>
        <p:txBody>
          <a:bodyPr/>
          <a:lstStyle/>
          <a:p>
            <a:endParaRPr lang="en-CA"/>
          </a:p>
        </p:txBody>
      </p:sp>
      <p:sp>
        <p:nvSpPr>
          <p:cNvPr id="7" name="Rectangle 6">
            <a:extLst>
              <a:ext uri="{FF2B5EF4-FFF2-40B4-BE49-F238E27FC236}">
                <a16:creationId xmlns:a16="http://schemas.microsoft.com/office/drawing/2014/main" id="{4135DAE6-A41D-F8E3-035B-9F3386CF043E}"/>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Compensation (FY 2023 USD)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F17D64BC-054C-9901-6FD8-91624DF3019F}"/>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pic>
        <p:nvPicPr>
          <p:cNvPr id="10" name="Picture 9" descr="A person in a suit and tie&#10;&#10;AI-generated content may be incorrect.">
            <a:extLst>
              <a:ext uri="{FF2B5EF4-FFF2-40B4-BE49-F238E27FC236}">
                <a16:creationId xmlns:a16="http://schemas.microsoft.com/office/drawing/2014/main" id="{6CB13C8C-0D17-9D5C-BA6A-1D6F095A26D4}"/>
              </a:ext>
            </a:extLst>
          </p:cNvPr>
          <p:cNvPicPr>
            <a:picLocks noChangeAspect="1"/>
          </p:cNvPicPr>
          <p:nvPr/>
        </p:nvPicPr>
        <p:blipFill>
          <a:blip r:embed="rId2"/>
          <a:stretch>
            <a:fillRect/>
          </a:stretch>
        </p:blipFill>
        <p:spPr>
          <a:xfrm>
            <a:off x="6595477" y="2042621"/>
            <a:ext cx="2605033" cy="4577630"/>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grpSp>
        <p:nvGrpSpPr>
          <p:cNvPr id="14" name="Group 13">
            <a:extLst>
              <a:ext uri="{FF2B5EF4-FFF2-40B4-BE49-F238E27FC236}">
                <a16:creationId xmlns:a16="http://schemas.microsoft.com/office/drawing/2014/main" id="{6F54B6D0-E056-200F-ABED-8BADD130C9E7}"/>
              </a:ext>
            </a:extLst>
          </p:cNvPr>
          <p:cNvGrpSpPr/>
          <p:nvPr/>
        </p:nvGrpSpPr>
        <p:grpSpPr>
          <a:xfrm>
            <a:off x="328052" y="2043199"/>
            <a:ext cx="5432941" cy="1943100"/>
            <a:chOff x="328052" y="2043199"/>
            <a:chExt cx="5432941" cy="1943100"/>
          </a:xfrm>
        </p:grpSpPr>
        <p:pic>
          <p:nvPicPr>
            <p:cNvPr id="2" name="Picture 1" descr="A list of words on a white background&#10;&#10;AI-generated content may be incorrect.">
              <a:extLst>
                <a:ext uri="{FF2B5EF4-FFF2-40B4-BE49-F238E27FC236}">
                  <a16:creationId xmlns:a16="http://schemas.microsoft.com/office/drawing/2014/main" id="{F0CE766F-CE85-264E-21AB-BD0FD7F7DA76}"/>
                </a:ext>
              </a:extLst>
            </p:cNvPr>
            <p:cNvPicPr>
              <a:picLocks noChangeAspect="1"/>
            </p:cNvPicPr>
            <p:nvPr/>
          </p:nvPicPr>
          <p:blipFill>
            <a:blip r:embed="rId3"/>
            <a:stretch>
              <a:fillRect/>
            </a:stretch>
          </p:blipFill>
          <p:spPr>
            <a:xfrm>
              <a:off x="328052" y="2043199"/>
              <a:ext cx="4704266" cy="1943100"/>
            </a:xfrm>
            <a:prstGeom prst="rect">
              <a:avLst/>
            </a:prstGeom>
          </p:spPr>
          <p:style>
            <a:lnRef idx="2">
              <a:schemeClr val="accent1"/>
            </a:lnRef>
            <a:fillRef idx="1">
              <a:schemeClr val="lt1"/>
            </a:fillRef>
            <a:effectRef idx="0">
              <a:schemeClr val="accent1"/>
            </a:effectRef>
            <a:fontRef idx="minor">
              <a:schemeClr val="dk1"/>
            </a:fontRef>
          </p:style>
        </p:pic>
        <p:pic>
          <p:nvPicPr>
            <p:cNvPr id="11" name="Picture 10" descr="A screenshot of a cell phone&#10;&#10;AI-generated content may be incorrect.">
              <a:extLst>
                <a:ext uri="{FF2B5EF4-FFF2-40B4-BE49-F238E27FC236}">
                  <a16:creationId xmlns:a16="http://schemas.microsoft.com/office/drawing/2014/main" id="{37EE712E-8276-A334-C351-6FCDA5FDCAC5}"/>
                </a:ext>
              </a:extLst>
            </p:cNvPr>
            <p:cNvPicPr>
              <a:picLocks noChangeAspect="1"/>
            </p:cNvPicPr>
            <p:nvPr/>
          </p:nvPicPr>
          <p:blipFill>
            <a:blip r:embed="rId4"/>
            <a:stretch>
              <a:fillRect/>
            </a:stretch>
          </p:blipFill>
          <p:spPr>
            <a:xfrm>
              <a:off x="5029027" y="2043199"/>
              <a:ext cx="731966" cy="1943100"/>
            </a:xfrm>
            <a:prstGeom prst="rect">
              <a:avLst/>
            </a:prstGeom>
          </p:spPr>
          <p:style>
            <a:lnRef idx="2">
              <a:schemeClr val="accent1"/>
            </a:lnRef>
            <a:fillRef idx="1">
              <a:schemeClr val="lt1"/>
            </a:fillRef>
            <a:effectRef idx="0">
              <a:schemeClr val="accent1"/>
            </a:effectRef>
            <a:fontRef idx="minor">
              <a:schemeClr val="dk1"/>
            </a:fontRef>
          </p:style>
        </p:pic>
      </p:grpSp>
    </p:spTree>
    <p:extLst>
      <p:ext uri="{BB962C8B-B14F-4D97-AF65-F5344CB8AC3E}">
        <p14:creationId xmlns:p14="http://schemas.microsoft.com/office/powerpoint/2010/main" val="73753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A920C-DBB8-B1CD-9EBF-DFA452445038}"/>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7F4C192D-1DE3-CC8A-E186-182D66849068}"/>
              </a:ext>
            </a:extLst>
          </p:cNvPr>
          <p:cNvSpPr>
            <a:spLocks noGrp="1"/>
          </p:cNvSpPr>
          <p:nvPr>
            <p:ph type="ftr" sz="quarter" idx="13"/>
          </p:nvPr>
        </p:nvSpPr>
        <p:spPr/>
        <p:txBody>
          <a:bodyPr/>
          <a:lstStyle/>
          <a:p>
            <a:r>
              <a:rPr lang="en-US"/>
              <a:t>Source(s): S&amp;P Capital IQ</a:t>
            </a:r>
            <a:endParaRPr lang="en-CA"/>
          </a:p>
        </p:txBody>
      </p:sp>
      <p:sp>
        <p:nvSpPr>
          <p:cNvPr id="4" name="Text Placeholder 3">
            <a:extLst>
              <a:ext uri="{FF2B5EF4-FFF2-40B4-BE49-F238E27FC236}">
                <a16:creationId xmlns:a16="http://schemas.microsoft.com/office/drawing/2014/main" id="{963B8C38-407C-DED8-CBAE-78AEA1F7ED60}"/>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AC28B320-E231-3AE8-5642-2449CC38688F}"/>
              </a:ext>
            </a:extLst>
          </p:cNvPr>
          <p:cNvSpPr>
            <a:spLocks noGrp="1"/>
          </p:cNvSpPr>
          <p:nvPr>
            <p:ph type="title"/>
          </p:nvPr>
        </p:nvSpPr>
        <p:spPr/>
        <p:txBody>
          <a:bodyPr/>
          <a:lstStyle/>
          <a:p>
            <a:r>
              <a:rPr lang="en-US">
                <a:cs typeface="Arial"/>
              </a:rPr>
              <a:t>Company Executives</a:t>
            </a:r>
          </a:p>
        </p:txBody>
      </p:sp>
      <p:sp>
        <p:nvSpPr>
          <p:cNvPr id="6" name="Text Placeholder 5">
            <a:extLst>
              <a:ext uri="{FF2B5EF4-FFF2-40B4-BE49-F238E27FC236}">
                <a16:creationId xmlns:a16="http://schemas.microsoft.com/office/drawing/2014/main" id="{B96756AE-03D4-7D80-F688-713B7B2FD623}"/>
              </a:ext>
            </a:extLst>
          </p:cNvPr>
          <p:cNvSpPr>
            <a:spLocks noGrp="1"/>
          </p:cNvSpPr>
          <p:nvPr>
            <p:ph type="body" sz="quarter" idx="12"/>
          </p:nvPr>
        </p:nvSpPr>
        <p:spPr/>
        <p:txBody>
          <a:bodyPr/>
          <a:lstStyle/>
          <a:p>
            <a:endParaRPr lang="en-CA"/>
          </a:p>
        </p:txBody>
      </p:sp>
      <p:sp>
        <p:nvSpPr>
          <p:cNvPr id="7" name="Rectangle 6">
            <a:extLst>
              <a:ext uri="{FF2B5EF4-FFF2-40B4-BE49-F238E27FC236}">
                <a16:creationId xmlns:a16="http://schemas.microsoft.com/office/drawing/2014/main" id="{761669DE-643F-F39E-B05A-A0C1EF25EDF5}"/>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C2315906-7F8F-E15C-5CA8-D6089F332081}"/>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pic>
        <p:nvPicPr>
          <p:cNvPr id="10" name="Picture 9" descr="A close-up of a person&#10;&#10;AI-generated content may be incorrect.">
            <a:extLst>
              <a:ext uri="{FF2B5EF4-FFF2-40B4-BE49-F238E27FC236}">
                <a16:creationId xmlns:a16="http://schemas.microsoft.com/office/drawing/2014/main" id="{9FF30CCB-4647-27BE-A1BB-2719DBBCCC7E}"/>
              </a:ext>
            </a:extLst>
          </p:cNvPr>
          <p:cNvPicPr>
            <a:picLocks noChangeAspect="1"/>
          </p:cNvPicPr>
          <p:nvPr/>
        </p:nvPicPr>
        <p:blipFill>
          <a:blip r:embed="rId2"/>
          <a:stretch>
            <a:fillRect/>
          </a:stretch>
        </p:blipFill>
        <p:spPr>
          <a:xfrm>
            <a:off x="6595477" y="2137723"/>
            <a:ext cx="2605033" cy="4387425"/>
          </a:xfrm>
          <a:prstGeom prst="rect">
            <a:avLst/>
          </a:prstGeom>
          <a:ln w="38100" cap="sq">
            <a:solidFill>
              <a:schemeClr val="tx2"/>
            </a:solidFill>
            <a:prstDash val="solid"/>
            <a:miter lim="800000"/>
          </a:ln>
          <a:effectLst>
            <a:outerShdw blurRad="50800" dist="38100" dir="2700000" algn="tl" rotWithShape="0">
              <a:srgbClr val="000000">
                <a:alpha val="43000"/>
              </a:srgbClr>
            </a:outerShdw>
          </a:effectLst>
        </p:spPr>
      </p:pic>
      <p:sp>
        <p:nvSpPr>
          <p:cNvPr id="13" name="Content Placeholder 1">
            <a:extLst>
              <a:ext uri="{FF2B5EF4-FFF2-40B4-BE49-F238E27FC236}">
                <a16:creationId xmlns:a16="http://schemas.microsoft.com/office/drawing/2014/main" id="{B89518A5-57AF-E661-97AD-B84A80958A2D}"/>
              </a:ext>
            </a:extLst>
          </p:cNvPr>
          <p:cNvSpPr txBox="1">
            <a:spLocks/>
          </p:cNvSpPr>
          <p:nvPr/>
        </p:nvSpPr>
        <p:spPr>
          <a:xfrm>
            <a:off x="331217" y="1813865"/>
            <a:ext cx="5433035"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kern="0"/>
              <a:t>Position held since February 7, 2022</a:t>
            </a:r>
          </a:p>
          <a:p>
            <a:r>
              <a:rPr lang="en-US" kern="0"/>
              <a:t>Professional experience expands across finance, strategy, commercial roles, and operations</a:t>
            </a:r>
          </a:p>
          <a:p>
            <a:r>
              <a:rPr lang="en-US" kern="0"/>
              <a:t>Serves as the North American COO for Nevada Gold Mines LLC</a:t>
            </a:r>
          </a:p>
          <a:p>
            <a:r>
              <a:rPr lang="en-US" kern="0"/>
              <a:t>Was formerly the VP of Europe and North America for Alcoa</a:t>
            </a:r>
          </a:p>
          <a:p>
            <a:pPr lvl="1">
              <a:buFont typeface="Courier New" pitchFamily="2" charset="2"/>
              <a:buChar char="o"/>
            </a:pPr>
            <a:r>
              <a:rPr lang="en-US" kern="0"/>
              <a:t>Prior professional role was as a CPA for PWC</a:t>
            </a:r>
          </a:p>
          <a:p>
            <a:r>
              <a:rPr lang="en-US" kern="0"/>
              <a:t>Education</a:t>
            </a:r>
          </a:p>
          <a:p>
            <a:pPr lvl="1">
              <a:buClr>
                <a:srgbClr val="8C8C8C"/>
              </a:buClr>
              <a:buFont typeface="Courier New" pitchFamily="2" charset="2"/>
              <a:buChar char="o"/>
            </a:pPr>
            <a:r>
              <a:rPr lang="en-US" kern="0"/>
              <a:t>BSC in Accounting from Grove City College</a:t>
            </a:r>
          </a:p>
          <a:p>
            <a:pPr lvl="1">
              <a:buClr>
                <a:srgbClr val="8C8C8C"/>
              </a:buClr>
              <a:buFont typeface="Courier New" pitchFamily="2" charset="2"/>
              <a:buChar char="o"/>
            </a:pPr>
            <a:r>
              <a:rPr lang="en-US" kern="0"/>
              <a:t>MBA from Carnegie Mellon University</a:t>
            </a:r>
          </a:p>
          <a:p>
            <a:endParaRPr lang="en-US" kern="0"/>
          </a:p>
        </p:txBody>
      </p:sp>
    </p:spTree>
    <p:extLst>
      <p:ext uri="{BB962C8B-B14F-4D97-AF65-F5344CB8AC3E}">
        <p14:creationId xmlns:p14="http://schemas.microsoft.com/office/powerpoint/2010/main" val="3912002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33443-4141-BAC3-04A6-9AD522F3678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709D710-6760-FB3C-5042-806902CF4B66}"/>
              </a:ext>
            </a:extLst>
          </p:cNvPr>
          <p:cNvSpPr>
            <a:spLocks noGrp="1"/>
          </p:cNvSpPr>
          <p:nvPr>
            <p:ph type="title"/>
          </p:nvPr>
        </p:nvSpPr>
        <p:spPr/>
        <p:txBody>
          <a:bodyPr/>
          <a:lstStyle/>
          <a:p>
            <a:r>
              <a:rPr lang="en-US">
                <a:cs typeface="Arial"/>
              </a:rPr>
              <a:t>Company Executives</a:t>
            </a:r>
          </a:p>
        </p:txBody>
      </p:sp>
      <p:sp>
        <p:nvSpPr>
          <p:cNvPr id="6" name="Text Placeholder 5">
            <a:extLst>
              <a:ext uri="{FF2B5EF4-FFF2-40B4-BE49-F238E27FC236}">
                <a16:creationId xmlns:a16="http://schemas.microsoft.com/office/drawing/2014/main" id="{E4003FB6-F51D-CCF6-77E1-5EC40AEF55C0}"/>
              </a:ext>
            </a:extLst>
          </p:cNvPr>
          <p:cNvSpPr>
            <a:spLocks noGrp="1"/>
          </p:cNvSpPr>
          <p:nvPr>
            <p:ph type="body" sz="quarter" idx="12"/>
          </p:nvPr>
        </p:nvSpPr>
        <p:spPr/>
        <p:txBody>
          <a:bodyPr/>
          <a:lstStyle/>
          <a:p>
            <a:endParaRPr lang="en-US"/>
          </a:p>
        </p:txBody>
      </p:sp>
      <p:sp>
        <p:nvSpPr>
          <p:cNvPr id="4" name="Footer Placeholder 3">
            <a:extLst>
              <a:ext uri="{FF2B5EF4-FFF2-40B4-BE49-F238E27FC236}">
                <a16:creationId xmlns:a16="http://schemas.microsoft.com/office/drawing/2014/main" id="{1FBBD79E-91EC-BE4F-31C2-5BEC8A469385}"/>
              </a:ext>
            </a:extLst>
          </p:cNvPr>
          <p:cNvSpPr>
            <a:spLocks noGrp="1"/>
          </p:cNvSpPr>
          <p:nvPr>
            <p:ph type="ftr" sz="quarter" idx="3"/>
          </p:nvPr>
        </p:nvSpPr>
        <p:spPr/>
        <p:txBody>
          <a:bodyPr/>
          <a:lstStyle/>
          <a:p>
            <a:endParaRPr lang="en-CA"/>
          </a:p>
        </p:txBody>
      </p:sp>
      <p:pic>
        <p:nvPicPr>
          <p:cNvPr id="2" name="Content Placeholder 1" descr="A collage of people with names&#10;&#10;AI-generated content may be incorrect.">
            <a:extLst>
              <a:ext uri="{FF2B5EF4-FFF2-40B4-BE49-F238E27FC236}">
                <a16:creationId xmlns:a16="http://schemas.microsoft.com/office/drawing/2014/main" id="{30ADD0C6-2968-535F-9324-51DBF80DFCED}"/>
              </a:ext>
            </a:extLst>
          </p:cNvPr>
          <p:cNvPicPr>
            <a:picLocks noGrp="1" noChangeAspect="1"/>
          </p:cNvPicPr>
          <p:nvPr>
            <p:ph sz="quarter" idx="18"/>
          </p:nvPr>
        </p:nvPicPr>
        <p:blipFill>
          <a:blip r:embed="rId2"/>
          <a:stretch>
            <a:fillRect/>
          </a:stretch>
        </p:blipFill>
        <p:spPr bwMode="gray">
          <a:xfrm>
            <a:off x="387604" y="1633782"/>
            <a:ext cx="9274256" cy="52036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135097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1CC0F-6291-D255-7BB8-53F095DECB8F}"/>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7D92F7EE-9F92-DCAA-8D80-61311F35CADC}"/>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BD55502B-5669-3FBE-AC0B-71653B223DB4}"/>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25167659-56BF-C3C7-3161-5FE472965C60}"/>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05F84BC1-DE8A-498B-2A49-9902AF95EFEA}"/>
              </a:ext>
            </a:extLst>
          </p:cNvPr>
          <p:cNvSpPr>
            <a:spLocks noGrp="1"/>
          </p:cNvSpPr>
          <p:nvPr>
            <p:ph type="title"/>
          </p:nvPr>
        </p:nvSpPr>
        <p:spPr>
          <a:xfrm>
            <a:off x="331787" y="546288"/>
            <a:ext cx="9400032" cy="320040"/>
          </a:xfrm>
        </p:spPr>
        <p:txBody>
          <a:bodyPr vert="horz" wrap="square" lIns="0" tIns="0" rIns="0" bIns="0" rtlCol="0" anchor="t">
            <a:noAutofit/>
          </a:bodyPr>
          <a:lstStyle/>
          <a:p>
            <a:r>
              <a:rPr lang="en-US" sz="2200">
                <a:cs typeface="Arial"/>
              </a:rPr>
              <a:t>Company Financials: 10-Q Balance Sheet (Assets)</a:t>
            </a:r>
            <a:endParaRPr lang="en-US" sz="2200">
              <a:solidFill>
                <a:srgbClr val="000000"/>
              </a:solidFill>
              <a:cs typeface="Arial"/>
            </a:endParaRPr>
          </a:p>
          <a:p>
            <a:pPr>
              <a:lnSpc>
                <a:spcPct val="90000"/>
              </a:lnSpc>
            </a:pPr>
            <a:endParaRPr lang="en-US" sz="2200">
              <a:cs typeface="Arial"/>
            </a:endParaRPr>
          </a:p>
        </p:txBody>
      </p:sp>
      <p:pic>
        <p:nvPicPr>
          <p:cNvPr id="2" name="Picture 1" descr="A screenshot of a computer&#10;&#10;AI-generated content may be incorrect.">
            <a:extLst>
              <a:ext uri="{FF2B5EF4-FFF2-40B4-BE49-F238E27FC236}">
                <a16:creationId xmlns:a16="http://schemas.microsoft.com/office/drawing/2014/main" id="{48028471-31F3-BFA2-FB3F-74806E218238}"/>
              </a:ext>
            </a:extLst>
          </p:cNvPr>
          <p:cNvPicPr>
            <a:picLocks noChangeAspect="1"/>
          </p:cNvPicPr>
          <p:nvPr/>
        </p:nvPicPr>
        <p:blipFill>
          <a:blip r:embed="rId2"/>
          <a:stretch>
            <a:fillRect/>
          </a:stretch>
        </p:blipFill>
        <p:spPr>
          <a:xfrm>
            <a:off x="328701" y="1557338"/>
            <a:ext cx="9392082" cy="4657725"/>
          </a:xfrm>
          <a:prstGeom prst="rect">
            <a:avLst/>
          </a:prstGeom>
        </p:spPr>
      </p:pic>
    </p:spTree>
    <p:extLst>
      <p:ext uri="{BB962C8B-B14F-4D97-AF65-F5344CB8AC3E}">
        <p14:creationId xmlns:p14="http://schemas.microsoft.com/office/powerpoint/2010/main" val="94170651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7A2E7-2877-86BF-AD7F-148379C92A13}"/>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B0C2B48A-52D4-0C80-9A6C-20E2E1A878A1}"/>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412B3514-4A55-9F9C-5332-BD613EA324F8}"/>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D92860F8-7CA2-8C0C-BACF-508B1914D016}"/>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A898D559-76D0-995E-3437-99FECB204BDE}"/>
              </a:ext>
            </a:extLst>
          </p:cNvPr>
          <p:cNvSpPr>
            <a:spLocks noGrp="1"/>
          </p:cNvSpPr>
          <p:nvPr>
            <p:ph type="title"/>
          </p:nvPr>
        </p:nvSpPr>
        <p:spPr>
          <a:xfrm>
            <a:off x="331787" y="546288"/>
            <a:ext cx="9400032" cy="320040"/>
          </a:xfrm>
        </p:spPr>
        <p:txBody>
          <a:bodyPr vert="horz" wrap="square" lIns="0" tIns="0" rIns="0" bIns="0" rtlCol="0" anchor="t">
            <a:noAutofit/>
          </a:bodyPr>
          <a:lstStyle/>
          <a:p>
            <a:r>
              <a:rPr lang="en-US" sz="2200">
                <a:cs typeface="Arial"/>
              </a:rPr>
              <a:t>Company Financials: 10-Q Balance Sheet (Liabilities &amp; SE)</a:t>
            </a:r>
            <a:endParaRPr lang="en-US" sz="2200">
              <a:solidFill>
                <a:srgbClr val="000000"/>
              </a:solidFill>
              <a:cs typeface="Arial"/>
            </a:endParaRPr>
          </a:p>
          <a:p>
            <a:pPr>
              <a:lnSpc>
                <a:spcPct val="90000"/>
              </a:lnSpc>
            </a:pPr>
            <a:endParaRPr lang="en-US" sz="2200">
              <a:cs typeface="Arial"/>
            </a:endParaRPr>
          </a:p>
        </p:txBody>
      </p:sp>
      <p:pic>
        <p:nvPicPr>
          <p:cNvPr id="2" name="Picture 1" descr="A screenshot of a report&#10;&#10;AI-generated content may be incorrect.">
            <a:extLst>
              <a:ext uri="{FF2B5EF4-FFF2-40B4-BE49-F238E27FC236}">
                <a16:creationId xmlns:a16="http://schemas.microsoft.com/office/drawing/2014/main" id="{8CA743A5-FF28-EFA2-782C-F4E7D5CAB3B2}"/>
              </a:ext>
            </a:extLst>
          </p:cNvPr>
          <p:cNvPicPr>
            <a:picLocks noChangeAspect="1"/>
          </p:cNvPicPr>
          <p:nvPr/>
        </p:nvPicPr>
        <p:blipFill>
          <a:blip r:embed="rId2"/>
          <a:stretch>
            <a:fillRect/>
          </a:stretch>
        </p:blipFill>
        <p:spPr>
          <a:xfrm>
            <a:off x="336928" y="1054701"/>
            <a:ext cx="9397282" cy="5673823"/>
          </a:xfrm>
          <a:prstGeom prst="rect">
            <a:avLst/>
          </a:prstGeom>
        </p:spPr>
      </p:pic>
    </p:spTree>
    <p:extLst>
      <p:ext uri="{BB962C8B-B14F-4D97-AF65-F5344CB8AC3E}">
        <p14:creationId xmlns:p14="http://schemas.microsoft.com/office/powerpoint/2010/main" val="18428272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BEA6D-6E86-5918-F4F7-A087B229171D}"/>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D7057140-E481-5548-4822-C26ACD9108FC}"/>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21DC6F84-CA2E-DB18-591F-6DF371F087F8}"/>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73C447C9-EC88-EB60-7474-42A62254AAB1}"/>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F70CDE37-5A2C-CB1A-B037-E2E81FFC2DFC}"/>
              </a:ext>
            </a:extLst>
          </p:cNvPr>
          <p:cNvSpPr>
            <a:spLocks noGrp="1"/>
          </p:cNvSpPr>
          <p:nvPr>
            <p:ph type="title"/>
          </p:nvPr>
        </p:nvSpPr>
        <p:spPr>
          <a:xfrm>
            <a:off x="331787" y="546288"/>
            <a:ext cx="9400032" cy="320040"/>
          </a:xfrm>
        </p:spPr>
        <p:txBody>
          <a:bodyPr vert="horz" wrap="square" lIns="0" tIns="0" rIns="0" bIns="0" rtlCol="0" anchor="b">
            <a:normAutofit/>
          </a:bodyPr>
          <a:lstStyle/>
          <a:p>
            <a:pPr>
              <a:lnSpc>
                <a:spcPct val="90000"/>
              </a:lnSpc>
            </a:pPr>
            <a:r>
              <a:rPr lang="en-US" sz="2200"/>
              <a:t>Company Financials: 10-K Balance Sheet (Assets)</a:t>
            </a:r>
          </a:p>
        </p:txBody>
      </p:sp>
      <p:pic>
        <p:nvPicPr>
          <p:cNvPr id="2" name="Picture 1" descr="A screenshot of a calendar&#10;&#10;AI-generated content may be incorrect.">
            <a:extLst>
              <a:ext uri="{FF2B5EF4-FFF2-40B4-BE49-F238E27FC236}">
                <a16:creationId xmlns:a16="http://schemas.microsoft.com/office/drawing/2014/main" id="{44D6500E-219E-0BB8-839D-0A671C20B6AD}"/>
              </a:ext>
            </a:extLst>
          </p:cNvPr>
          <p:cNvPicPr>
            <a:picLocks noChangeAspect="1"/>
          </p:cNvPicPr>
          <p:nvPr/>
        </p:nvPicPr>
        <p:blipFill>
          <a:blip r:embed="rId2"/>
          <a:stretch>
            <a:fillRect/>
          </a:stretch>
        </p:blipFill>
        <p:spPr>
          <a:xfrm>
            <a:off x="327283" y="1851260"/>
            <a:ext cx="9394919" cy="4069881"/>
          </a:xfrm>
          <a:prstGeom prst="rect">
            <a:avLst/>
          </a:prstGeom>
        </p:spPr>
      </p:pic>
    </p:spTree>
    <p:extLst>
      <p:ext uri="{BB962C8B-B14F-4D97-AF65-F5344CB8AC3E}">
        <p14:creationId xmlns:p14="http://schemas.microsoft.com/office/powerpoint/2010/main" val="107592907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7B59A-8983-FFF6-E1E4-0B59055E982D}"/>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C59C8E23-F280-FD6B-1298-433610782A8D}"/>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B5511DE8-7C74-AD00-0963-D5AD1694F25C}"/>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87A505E3-E7B8-A943-3276-8A1B045A007A}"/>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43168904-1E49-7426-C51A-2439A55E9656}"/>
              </a:ext>
            </a:extLst>
          </p:cNvPr>
          <p:cNvSpPr>
            <a:spLocks noGrp="1"/>
          </p:cNvSpPr>
          <p:nvPr>
            <p:ph type="title"/>
          </p:nvPr>
        </p:nvSpPr>
        <p:spPr>
          <a:xfrm>
            <a:off x="331787" y="546288"/>
            <a:ext cx="9400032" cy="320040"/>
          </a:xfrm>
        </p:spPr>
        <p:txBody>
          <a:bodyPr vert="horz" wrap="square" lIns="0" tIns="0" rIns="0" bIns="0" rtlCol="0" anchor="b">
            <a:normAutofit/>
          </a:bodyPr>
          <a:lstStyle/>
          <a:p>
            <a:pPr>
              <a:lnSpc>
                <a:spcPct val="90000"/>
              </a:lnSpc>
            </a:pPr>
            <a:r>
              <a:rPr lang="en-US" sz="2200"/>
              <a:t>Company Financials: 10-K Balance Sheet (Liabilities &amp; SE)</a:t>
            </a:r>
          </a:p>
        </p:txBody>
      </p:sp>
      <p:pic>
        <p:nvPicPr>
          <p:cNvPr id="2" name="Picture 1" descr="A screenshot of a document&#10;&#10;AI-generated content may be incorrect.">
            <a:extLst>
              <a:ext uri="{FF2B5EF4-FFF2-40B4-BE49-F238E27FC236}">
                <a16:creationId xmlns:a16="http://schemas.microsoft.com/office/drawing/2014/main" id="{3C1C24E0-064F-385E-F62F-136B9F548A7D}"/>
              </a:ext>
            </a:extLst>
          </p:cNvPr>
          <p:cNvPicPr>
            <a:picLocks noChangeAspect="1"/>
          </p:cNvPicPr>
          <p:nvPr/>
        </p:nvPicPr>
        <p:blipFill>
          <a:blip r:embed="rId2"/>
          <a:stretch>
            <a:fillRect/>
          </a:stretch>
        </p:blipFill>
        <p:spPr>
          <a:xfrm>
            <a:off x="332988" y="1564698"/>
            <a:ext cx="9393810" cy="4654780"/>
          </a:xfrm>
          <a:prstGeom prst="rect">
            <a:avLst/>
          </a:prstGeom>
        </p:spPr>
      </p:pic>
    </p:spTree>
    <p:extLst>
      <p:ext uri="{BB962C8B-B14F-4D97-AF65-F5344CB8AC3E}">
        <p14:creationId xmlns:p14="http://schemas.microsoft.com/office/powerpoint/2010/main" val="2652247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4" descr="4,285 Mining Clipart Images, Stock Photos &amp; Vectors | Shutterstock">
            <a:extLst>
              <a:ext uri="{FF2B5EF4-FFF2-40B4-BE49-F238E27FC236}">
                <a16:creationId xmlns:a16="http://schemas.microsoft.com/office/drawing/2014/main" id="{57A5D1B6-7665-ED5D-4690-681FBD1686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8097" y="5363199"/>
            <a:ext cx="3738854" cy="1252248"/>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3"/>
          </p:nvPr>
        </p:nvSpPr>
        <p:spPr/>
        <p:txBody>
          <a:bodyPr/>
          <a:lstStyle/>
          <a:p>
            <a:r>
              <a:rPr lang="en-CA"/>
              <a:t>Source(s): Canadian Institute of Mining</a:t>
            </a:r>
          </a:p>
        </p:txBody>
      </p:sp>
      <p:sp>
        <p:nvSpPr>
          <p:cNvPr id="7" name="Title 6"/>
          <p:cNvSpPr>
            <a:spLocks noGrp="1"/>
          </p:cNvSpPr>
          <p:nvPr>
            <p:ph type="title"/>
          </p:nvPr>
        </p:nvSpPr>
        <p:spPr/>
        <p:txBody>
          <a:bodyPr/>
          <a:lstStyle/>
          <a:p>
            <a:r>
              <a:rPr lang="en-US"/>
              <a:t>Royalty and Streaming Mining Companies</a:t>
            </a:r>
          </a:p>
        </p:txBody>
      </p:sp>
      <p:cxnSp>
        <p:nvCxnSpPr>
          <p:cNvPr id="4" name="Straight Connector 3">
            <a:extLst>
              <a:ext uri="{FF2B5EF4-FFF2-40B4-BE49-F238E27FC236}">
                <a16:creationId xmlns:a16="http://schemas.microsoft.com/office/drawing/2014/main" id="{CA187916-B317-7A99-1B86-220B91696BE6}"/>
              </a:ext>
            </a:extLst>
          </p:cNvPr>
          <p:cNvCxnSpPr>
            <a:cxnSpLocks/>
          </p:cNvCxnSpPr>
          <p:nvPr/>
        </p:nvCxnSpPr>
        <p:spPr bwMode="auto">
          <a:xfrm flipV="1">
            <a:off x="5048656" y="1293779"/>
            <a:ext cx="0" cy="5418306"/>
          </a:xfrm>
          <a:prstGeom prst="line">
            <a:avLst/>
          </a:prstGeom>
          <a:ln w="19050">
            <a:solidFill>
              <a:schemeClr val="tx1"/>
            </a:solidFill>
            <a:prstDash val="lgDash"/>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2" name="Content Placeholder 12">
            <a:extLst>
              <a:ext uri="{FF2B5EF4-FFF2-40B4-BE49-F238E27FC236}">
                <a16:creationId xmlns:a16="http://schemas.microsoft.com/office/drawing/2014/main" id="{142060E2-3F59-9F8B-5000-8F978DEB7177}"/>
              </a:ext>
            </a:extLst>
          </p:cNvPr>
          <p:cNvSpPr txBox="1">
            <a:spLocks/>
          </p:cNvSpPr>
          <p:nvPr/>
        </p:nvSpPr>
        <p:spPr>
          <a:xfrm>
            <a:off x="609601" y="1391299"/>
            <a:ext cx="4114800" cy="292100"/>
          </a:xfrm>
          <a:prstGeom prst="rect">
            <a:avLst/>
          </a:prstGeom>
          <a:ln>
            <a:solidFill>
              <a:schemeClr val="tx1"/>
            </a:solidFill>
          </a:ln>
        </p:spPr>
        <p:txBody>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sz="1200">
                <a:solidFill>
                  <a:schemeClr val="tx1"/>
                </a:solidFill>
                <a:latin typeface="Times New Roman" panose="02020603050405020304" pitchFamily="18"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lgn="ctr">
              <a:buNone/>
            </a:pPr>
            <a:r>
              <a:rPr lang="en-US" sz="1400" kern="0">
                <a:latin typeface="+mj-lt"/>
              </a:rPr>
              <a:t>Royalty Agreement</a:t>
            </a:r>
          </a:p>
        </p:txBody>
      </p:sp>
      <p:sp>
        <p:nvSpPr>
          <p:cNvPr id="23" name="Content Placeholder 12">
            <a:extLst>
              <a:ext uri="{FF2B5EF4-FFF2-40B4-BE49-F238E27FC236}">
                <a16:creationId xmlns:a16="http://schemas.microsoft.com/office/drawing/2014/main" id="{E4E3AFC3-442A-7BEE-344A-46099894FD7D}"/>
              </a:ext>
            </a:extLst>
          </p:cNvPr>
          <p:cNvSpPr txBox="1">
            <a:spLocks/>
          </p:cNvSpPr>
          <p:nvPr/>
        </p:nvSpPr>
        <p:spPr>
          <a:xfrm>
            <a:off x="5336046" y="1399474"/>
            <a:ext cx="4114800" cy="292100"/>
          </a:xfrm>
          <a:prstGeom prst="rect">
            <a:avLst/>
          </a:prstGeom>
          <a:ln>
            <a:solidFill>
              <a:schemeClr val="tx1"/>
            </a:solidFill>
          </a:ln>
        </p:spPr>
        <p:txBody>
          <a:bodyPr/>
          <a:lstStyle>
            <a:defPPr>
              <a:defRPr lang="en-CA"/>
            </a:defPPr>
            <a:lvl1pPr marL="0" indent="0" defTabSz="892175" eaLnBrk="1" hangingPunct="1">
              <a:spcBef>
                <a:spcPts val="900"/>
              </a:spcBef>
              <a:buClr>
                <a:srgbClr val="CC0633"/>
              </a:buClr>
              <a:buSzPct val="70000"/>
              <a:buFont typeface="Wingdings" pitchFamily="2" charset="2"/>
              <a:buNone/>
              <a:defRPr sz="1400" kern="0">
                <a:latin typeface="+mj-lt"/>
                <a:ea typeface="+mn-ea"/>
                <a:cs typeface="Times New Roman" panose="02020603050405020304" pitchFamily="18" charset="0"/>
              </a:defRPr>
            </a:lvl1pPr>
            <a:lvl2pPr indent="-228600" algn="l" defTabSz="892175" eaLnBrk="1" hangingPunct="1">
              <a:spcBef>
                <a:spcPts val="300"/>
              </a:spcBef>
              <a:buClr>
                <a:schemeClr val="accent1"/>
              </a:buClr>
              <a:buSzPct val="70000"/>
              <a:buFont typeface="Wingdings" pitchFamily="2" charset="2"/>
              <a:buChar char="n"/>
              <a:defRPr>
                <a:latin typeface="Times New Roman" panose="02020603050405020304" pitchFamily="18" charset="0"/>
                <a:ea typeface="+mn-ea"/>
                <a:cs typeface="Times New Roman" panose="02020603050405020304" pitchFamily="18" charset="0"/>
              </a:defRPr>
            </a:lvl2pPr>
            <a:lvl3pPr marL="682625" indent="-228600" algn="l" defTabSz="892175" eaLnBrk="1" hangingPunct="1">
              <a:spcBef>
                <a:spcPts val="300"/>
              </a:spcBef>
              <a:buClr>
                <a:schemeClr val="accent1"/>
              </a:buClr>
              <a:buFont typeface="Arial" charset="0"/>
              <a:buChar char="–"/>
              <a:defRPr>
                <a:latin typeface="Times New Roman" panose="02020603050405020304" pitchFamily="18" charset="0"/>
                <a:ea typeface="+mn-ea"/>
                <a:cs typeface="Times New Roman" panose="02020603050405020304" pitchFamily="18" charset="0"/>
              </a:defRPr>
            </a:lvl3pPr>
            <a:lvl4pPr marL="914400" indent="-228600" algn="l" defTabSz="892175" eaLnBrk="1" hangingPunct="1">
              <a:spcBef>
                <a:spcPts val="300"/>
              </a:spcBef>
              <a:buClr>
                <a:schemeClr val="accent1"/>
              </a:buClr>
              <a:buFont typeface="Wingdings" pitchFamily="2" charset="2"/>
              <a:buChar char="w"/>
              <a:defRPr>
                <a:latin typeface="Times New Roman" panose="02020603050405020304" pitchFamily="18" charset="0"/>
                <a:ea typeface="+mn-ea"/>
                <a:cs typeface="Times New Roman" panose="02020603050405020304" pitchFamily="18" charset="0"/>
              </a:defRPr>
            </a:lvl4pPr>
            <a:lvl5pPr marL="1146175" indent="-228600" algn="l" defTabSz="892175" eaLnBrk="1" hangingPunct="1">
              <a:spcBef>
                <a:spcPts val="300"/>
              </a:spcBef>
              <a:buClr>
                <a:schemeClr val="accent1"/>
              </a:buClr>
              <a:buFont typeface="Arial" charset="0"/>
              <a:buChar char="&gt;"/>
              <a:defRPr>
                <a:latin typeface="Times New Roman" panose="02020603050405020304" pitchFamily="18" charset="0"/>
                <a:ea typeface="+mn-ea"/>
                <a:cs typeface="Times New Roman" panose="02020603050405020304" pitchFamily="18" charset="0"/>
              </a:defRPr>
            </a:lvl5pPr>
            <a:lvl6pPr marL="1603375" indent="-242888" defTabSz="892175" fontAlgn="base">
              <a:spcBef>
                <a:spcPct val="25000"/>
              </a:spcBef>
              <a:spcAft>
                <a:spcPct val="0"/>
              </a:spcAft>
              <a:buClr>
                <a:srgbClr val="83AED1"/>
              </a:buClr>
              <a:buFont typeface="Arial" charset="0"/>
              <a:buChar char="&gt;"/>
              <a:defRPr>
                <a:latin typeface="+mn-lt"/>
                <a:ea typeface="+mn-ea"/>
              </a:defRPr>
            </a:lvl6pPr>
            <a:lvl7pPr marL="2060575" indent="-242888" defTabSz="892175" fontAlgn="base">
              <a:spcBef>
                <a:spcPct val="25000"/>
              </a:spcBef>
              <a:spcAft>
                <a:spcPct val="0"/>
              </a:spcAft>
              <a:buClr>
                <a:srgbClr val="83AED1"/>
              </a:buClr>
              <a:buFont typeface="Arial" charset="0"/>
              <a:buChar char="&gt;"/>
              <a:defRPr>
                <a:latin typeface="+mn-lt"/>
                <a:ea typeface="+mn-ea"/>
              </a:defRPr>
            </a:lvl7pPr>
            <a:lvl8pPr marL="2517775" indent="-242888" defTabSz="892175" fontAlgn="base">
              <a:spcBef>
                <a:spcPct val="25000"/>
              </a:spcBef>
              <a:spcAft>
                <a:spcPct val="0"/>
              </a:spcAft>
              <a:buClr>
                <a:srgbClr val="83AED1"/>
              </a:buClr>
              <a:buFont typeface="Arial" charset="0"/>
              <a:buChar char="&gt;"/>
              <a:defRPr>
                <a:latin typeface="+mn-lt"/>
                <a:ea typeface="+mn-ea"/>
              </a:defRPr>
            </a:lvl8pPr>
            <a:lvl9pPr marL="2974975" indent="-242888" defTabSz="892175" fontAlgn="base">
              <a:spcBef>
                <a:spcPct val="25000"/>
              </a:spcBef>
              <a:spcAft>
                <a:spcPct val="0"/>
              </a:spcAft>
              <a:buClr>
                <a:srgbClr val="83AED1"/>
              </a:buClr>
              <a:buFont typeface="Arial" charset="0"/>
              <a:buChar char="&gt;"/>
              <a:defRPr>
                <a:latin typeface="+mn-lt"/>
                <a:ea typeface="+mn-ea"/>
              </a:defRPr>
            </a:lvl9pPr>
          </a:lstStyle>
          <a:p>
            <a:r>
              <a:rPr lang="en-US"/>
              <a:t>Streaming Agreement</a:t>
            </a:r>
          </a:p>
        </p:txBody>
      </p:sp>
      <p:pic>
        <p:nvPicPr>
          <p:cNvPr id="1026" name="Picture 2" descr="Wheaton Precious Metals Corp. - Home">
            <a:extLst>
              <a:ext uri="{FF2B5EF4-FFF2-40B4-BE49-F238E27FC236}">
                <a16:creationId xmlns:a16="http://schemas.microsoft.com/office/drawing/2014/main" id="{527F2EB7-9786-9CDC-562A-376349C793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180" y="2445896"/>
            <a:ext cx="1643972" cy="2765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D9F149E-3FD3-DFA4-B064-BE461E740F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57894" y="1829927"/>
            <a:ext cx="1645200" cy="3650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ort Capital Partners Advises the Special Committee of Great Bear Royalties  on Sale to Royal Gold - Fort Capital">
            <a:extLst>
              <a:ext uri="{FF2B5EF4-FFF2-40B4-BE49-F238E27FC236}">
                <a16:creationId xmlns:a16="http://schemas.microsoft.com/office/drawing/2014/main" id="{E720CEF6-E407-E33E-E20B-1F1D3EACB2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71397" y="2140796"/>
            <a:ext cx="1643973" cy="859090"/>
          </a:xfrm>
          <a:prstGeom prst="rect">
            <a:avLst/>
          </a:prstGeom>
          <a:noFill/>
          <a:extLst>
            <a:ext uri="{909E8E84-426E-40DD-AFC4-6F175D3DCCD1}">
              <a14:hiddenFill xmlns:a14="http://schemas.microsoft.com/office/drawing/2010/main">
                <a:solidFill>
                  <a:srgbClr val="FFFFFF"/>
                </a:solidFill>
              </a14:hiddenFill>
            </a:ext>
          </a:extLst>
        </p:spPr>
      </p:pic>
      <p:sp>
        <p:nvSpPr>
          <p:cNvPr id="27" name="Arrow: Curved Right 26">
            <a:extLst>
              <a:ext uri="{FF2B5EF4-FFF2-40B4-BE49-F238E27FC236}">
                <a16:creationId xmlns:a16="http://schemas.microsoft.com/office/drawing/2014/main" id="{20893F22-8268-9B29-67EA-B5C86718CBD5}"/>
              </a:ext>
            </a:extLst>
          </p:cNvPr>
          <p:cNvSpPr/>
          <p:nvPr/>
        </p:nvSpPr>
        <p:spPr bwMode="auto">
          <a:xfrm>
            <a:off x="778213" y="3145355"/>
            <a:ext cx="1099224" cy="2013621"/>
          </a:xfrm>
          <a:prstGeom prst="curvedRightArrow">
            <a:avLst>
              <a:gd name="adj1" fmla="val 36083"/>
              <a:gd name="adj2" fmla="val 62669"/>
              <a:gd name="adj3" fmla="val 40044"/>
            </a:avLst>
          </a:prstGeom>
          <a:solidFill>
            <a:srgbClr val="BE9C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29" name="AutoShape 10" descr="Best Premium Engineers discussing about mine Illustration download in PNG &amp;  Vector format">
            <a:extLst>
              <a:ext uri="{FF2B5EF4-FFF2-40B4-BE49-F238E27FC236}">
                <a16:creationId xmlns:a16="http://schemas.microsoft.com/office/drawing/2014/main" id="{A35DA3A6-67B0-5F65-038C-242ABA80A2B2}"/>
              </a:ext>
            </a:extLst>
          </p:cNvPr>
          <p:cNvSpPr>
            <a:spLocks noChangeAspect="1" noChangeArrowheads="1"/>
          </p:cNvSpPr>
          <p:nvPr/>
        </p:nvSpPr>
        <p:spPr bwMode="auto">
          <a:xfrm>
            <a:off x="3079199" y="4546128"/>
            <a:ext cx="1862451" cy="1862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0" name="AutoShape 12" descr="Best Premium Engineers discussing about mine Illustration download in PNG &amp;  Vector format">
            <a:extLst>
              <a:ext uri="{FF2B5EF4-FFF2-40B4-BE49-F238E27FC236}">
                <a16:creationId xmlns:a16="http://schemas.microsoft.com/office/drawing/2014/main" id="{D3711213-DE52-8F97-0A3A-D31AD1333FCC}"/>
              </a:ext>
            </a:extLst>
          </p:cNvPr>
          <p:cNvSpPr>
            <a:spLocks noChangeAspect="1" noChangeArrowheads="1"/>
          </p:cNvSpPr>
          <p:nvPr/>
        </p:nvSpPr>
        <p:spPr bwMode="auto">
          <a:xfrm>
            <a:off x="5029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latin typeface="+mj-lt"/>
            </a:endParaRPr>
          </a:p>
        </p:txBody>
      </p:sp>
      <p:pic>
        <p:nvPicPr>
          <p:cNvPr id="1038" name="Picture 14" descr="4,285 Mining Clipart Images, Stock Photos &amp; Vectors | Shutterstock">
            <a:extLst>
              <a:ext uri="{FF2B5EF4-FFF2-40B4-BE49-F238E27FC236}">
                <a16:creationId xmlns:a16="http://schemas.microsoft.com/office/drawing/2014/main" id="{CCF6B216-C72D-5D75-F0A5-BFF9F5834C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166" y="5363199"/>
            <a:ext cx="3738854" cy="1252248"/>
          </a:xfrm>
          <a:prstGeom prst="rect">
            <a:avLst/>
          </a:prstGeom>
          <a:noFill/>
          <a:extLst>
            <a:ext uri="{909E8E84-426E-40DD-AFC4-6F175D3DCCD1}">
              <a14:hiddenFill xmlns:a14="http://schemas.microsoft.com/office/drawing/2010/main">
                <a:solidFill>
                  <a:srgbClr val="FFFFFF"/>
                </a:solidFill>
              </a14:hiddenFill>
            </a:ext>
          </a:extLst>
        </p:spPr>
      </p:pic>
      <p:sp>
        <p:nvSpPr>
          <p:cNvPr id="31" name="Arrow: Curved Right 30">
            <a:extLst>
              <a:ext uri="{FF2B5EF4-FFF2-40B4-BE49-F238E27FC236}">
                <a16:creationId xmlns:a16="http://schemas.microsoft.com/office/drawing/2014/main" id="{3A3CFDEB-8327-FD99-5012-8FCA687A8660}"/>
              </a:ext>
            </a:extLst>
          </p:cNvPr>
          <p:cNvSpPr/>
          <p:nvPr/>
        </p:nvSpPr>
        <p:spPr bwMode="auto">
          <a:xfrm rot="10800000">
            <a:off x="3416146" y="3065175"/>
            <a:ext cx="1099224" cy="2013621"/>
          </a:xfrm>
          <a:prstGeom prst="curvedRightArrow">
            <a:avLst>
              <a:gd name="adj1" fmla="val 36083"/>
              <a:gd name="adj2" fmla="val 62669"/>
              <a:gd name="adj3" fmla="val 40044"/>
            </a:avLst>
          </a:prstGeom>
          <a:solidFill>
            <a:srgbClr val="BE9C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32" name="TextBox 31">
            <a:extLst>
              <a:ext uri="{FF2B5EF4-FFF2-40B4-BE49-F238E27FC236}">
                <a16:creationId xmlns:a16="http://schemas.microsoft.com/office/drawing/2014/main" id="{F7745A9D-A8D5-3AC3-00F3-780648D24127}"/>
              </a:ext>
            </a:extLst>
          </p:cNvPr>
          <p:cNvSpPr txBox="1"/>
          <p:nvPr/>
        </p:nvSpPr>
        <p:spPr>
          <a:xfrm>
            <a:off x="1117869" y="4001311"/>
            <a:ext cx="847118" cy="276999"/>
          </a:xfrm>
          <a:prstGeom prst="rect">
            <a:avLst/>
          </a:prstGeom>
          <a:noFill/>
        </p:spPr>
        <p:txBody>
          <a:bodyPr wrap="square" lIns="0" tIns="45720" rIns="0" bIns="45720" rtlCol="0">
            <a:spAutoFit/>
          </a:bodyPr>
          <a:lstStyle/>
          <a:p>
            <a:pPr algn="l"/>
            <a:r>
              <a:rPr lang="en-CA">
                <a:latin typeface="+mj-lt"/>
              </a:rPr>
              <a:t>Investment</a:t>
            </a:r>
          </a:p>
        </p:txBody>
      </p:sp>
      <p:sp>
        <p:nvSpPr>
          <p:cNvPr id="33" name="TextBox 32">
            <a:extLst>
              <a:ext uri="{FF2B5EF4-FFF2-40B4-BE49-F238E27FC236}">
                <a16:creationId xmlns:a16="http://schemas.microsoft.com/office/drawing/2014/main" id="{784C548A-05CA-9401-8FC7-676A6C5AD87A}"/>
              </a:ext>
            </a:extLst>
          </p:cNvPr>
          <p:cNvSpPr txBox="1"/>
          <p:nvPr/>
        </p:nvSpPr>
        <p:spPr>
          <a:xfrm>
            <a:off x="3044953" y="3935321"/>
            <a:ext cx="1181190" cy="461665"/>
          </a:xfrm>
          <a:prstGeom prst="rect">
            <a:avLst/>
          </a:prstGeom>
          <a:noFill/>
        </p:spPr>
        <p:txBody>
          <a:bodyPr wrap="square" lIns="0" tIns="45720" rIns="0" bIns="45720" rtlCol="0">
            <a:spAutoFit/>
          </a:bodyPr>
          <a:lstStyle/>
          <a:p>
            <a:pPr algn="r"/>
            <a:r>
              <a:rPr lang="en-CA">
                <a:latin typeface="+mj-lt"/>
              </a:rPr>
              <a:t>% of Revenue from Production</a:t>
            </a:r>
          </a:p>
        </p:txBody>
      </p:sp>
      <p:pic>
        <p:nvPicPr>
          <p:cNvPr id="34" name="Picture 2" descr="Wheaton Precious Metals Corp. - Home">
            <a:extLst>
              <a:ext uri="{FF2B5EF4-FFF2-40B4-BE49-F238E27FC236}">
                <a16:creationId xmlns:a16="http://schemas.microsoft.com/office/drawing/2014/main" id="{BD24B289-BA52-2F41-A48E-2357309AB2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9132" y="2445896"/>
            <a:ext cx="1643972" cy="27659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a:extLst>
              <a:ext uri="{FF2B5EF4-FFF2-40B4-BE49-F238E27FC236}">
                <a16:creationId xmlns:a16="http://schemas.microsoft.com/office/drawing/2014/main" id="{E7BBCB8E-2981-D059-3AE2-58E3963ACD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0846" y="1829927"/>
            <a:ext cx="1645200" cy="36508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Fort Capital Partners Advises the Special Committee of Great Bear Royalties  on Sale to Royal Gold - Fort Capital">
            <a:extLst>
              <a:ext uri="{FF2B5EF4-FFF2-40B4-BE49-F238E27FC236}">
                <a16:creationId xmlns:a16="http://schemas.microsoft.com/office/drawing/2014/main" id="{33CF824F-20FB-E79F-DC37-985A661A836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84349" y="2140796"/>
            <a:ext cx="1643973" cy="859090"/>
          </a:xfrm>
          <a:prstGeom prst="rect">
            <a:avLst/>
          </a:prstGeom>
          <a:noFill/>
          <a:extLst>
            <a:ext uri="{909E8E84-426E-40DD-AFC4-6F175D3DCCD1}">
              <a14:hiddenFill xmlns:a14="http://schemas.microsoft.com/office/drawing/2010/main">
                <a:solidFill>
                  <a:srgbClr val="FFFFFF"/>
                </a:solidFill>
              </a14:hiddenFill>
            </a:ext>
          </a:extLst>
        </p:spPr>
      </p:pic>
      <p:sp>
        <p:nvSpPr>
          <p:cNvPr id="37" name="Arrow: Curved Right 36">
            <a:extLst>
              <a:ext uri="{FF2B5EF4-FFF2-40B4-BE49-F238E27FC236}">
                <a16:creationId xmlns:a16="http://schemas.microsoft.com/office/drawing/2014/main" id="{BC78EDB3-5DB9-679D-67B2-977A5EE6EFB1}"/>
              </a:ext>
            </a:extLst>
          </p:cNvPr>
          <p:cNvSpPr/>
          <p:nvPr/>
        </p:nvSpPr>
        <p:spPr bwMode="auto">
          <a:xfrm>
            <a:off x="5598097" y="3142993"/>
            <a:ext cx="1099224" cy="2013621"/>
          </a:xfrm>
          <a:prstGeom prst="curvedRightArrow">
            <a:avLst>
              <a:gd name="adj1" fmla="val 36083"/>
              <a:gd name="adj2" fmla="val 62669"/>
              <a:gd name="adj3" fmla="val 40044"/>
            </a:avLst>
          </a:prstGeom>
          <a:solidFill>
            <a:srgbClr val="BE9C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39" name="Arrow: Curved Right 38">
            <a:extLst>
              <a:ext uri="{FF2B5EF4-FFF2-40B4-BE49-F238E27FC236}">
                <a16:creationId xmlns:a16="http://schemas.microsoft.com/office/drawing/2014/main" id="{C96D23C1-A74D-A19F-8E94-3D2FFF6EE365}"/>
              </a:ext>
            </a:extLst>
          </p:cNvPr>
          <p:cNvSpPr/>
          <p:nvPr/>
        </p:nvSpPr>
        <p:spPr bwMode="auto">
          <a:xfrm rot="10800000">
            <a:off x="8236030" y="3062813"/>
            <a:ext cx="1099224" cy="2013621"/>
          </a:xfrm>
          <a:prstGeom prst="curvedRightArrow">
            <a:avLst>
              <a:gd name="adj1" fmla="val 36083"/>
              <a:gd name="adj2" fmla="val 62669"/>
              <a:gd name="adj3" fmla="val 40044"/>
            </a:avLst>
          </a:prstGeom>
          <a:solidFill>
            <a:srgbClr val="BE9C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40" name="TextBox 39">
            <a:extLst>
              <a:ext uri="{FF2B5EF4-FFF2-40B4-BE49-F238E27FC236}">
                <a16:creationId xmlns:a16="http://schemas.microsoft.com/office/drawing/2014/main" id="{C6C4A6B4-CB3F-1F25-8377-A7C1B480D905}"/>
              </a:ext>
            </a:extLst>
          </p:cNvPr>
          <p:cNvSpPr txBox="1"/>
          <p:nvPr/>
        </p:nvSpPr>
        <p:spPr>
          <a:xfrm>
            <a:off x="5937753" y="3998949"/>
            <a:ext cx="847118" cy="276999"/>
          </a:xfrm>
          <a:prstGeom prst="rect">
            <a:avLst/>
          </a:prstGeom>
          <a:noFill/>
        </p:spPr>
        <p:txBody>
          <a:bodyPr wrap="square" lIns="0" tIns="45720" rIns="0" bIns="45720" rtlCol="0">
            <a:spAutoFit/>
          </a:bodyPr>
          <a:lstStyle/>
          <a:p>
            <a:pPr algn="l"/>
            <a:r>
              <a:rPr lang="en-CA">
                <a:latin typeface="+mj-lt"/>
              </a:rPr>
              <a:t>Investment</a:t>
            </a:r>
          </a:p>
        </p:txBody>
      </p:sp>
      <p:sp>
        <p:nvSpPr>
          <p:cNvPr id="41" name="TextBox 40">
            <a:extLst>
              <a:ext uri="{FF2B5EF4-FFF2-40B4-BE49-F238E27FC236}">
                <a16:creationId xmlns:a16="http://schemas.microsoft.com/office/drawing/2014/main" id="{378B72A0-DAF7-9E48-2829-71DB4F175F3B}"/>
              </a:ext>
            </a:extLst>
          </p:cNvPr>
          <p:cNvSpPr txBox="1"/>
          <p:nvPr/>
        </p:nvSpPr>
        <p:spPr>
          <a:xfrm>
            <a:off x="7864837" y="3932959"/>
            <a:ext cx="1181190" cy="461665"/>
          </a:xfrm>
          <a:prstGeom prst="rect">
            <a:avLst/>
          </a:prstGeom>
          <a:noFill/>
        </p:spPr>
        <p:txBody>
          <a:bodyPr wrap="square" lIns="0" tIns="45720" rIns="0" bIns="45720" rtlCol="0">
            <a:spAutoFit/>
          </a:bodyPr>
          <a:lstStyle/>
          <a:p>
            <a:pPr algn="r"/>
            <a:r>
              <a:rPr lang="en-CA">
                <a:latin typeface="+mj-lt"/>
              </a:rPr>
              <a:t>Buy % at a discounted Price</a:t>
            </a:r>
          </a:p>
        </p:txBody>
      </p:sp>
      <p:sp>
        <p:nvSpPr>
          <p:cNvPr id="42" name="Rectangle 41">
            <a:extLst>
              <a:ext uri="{FF2B5EF4-FFF2-40B4-BE49-F238E27FC236}">
                <a16:creationId xmlns:a16="http://schemas.microsoft.com/office/drawing/2014/main" id="{9BE6C800-9860-0A6F-9603-62121F3220E6}"/>
              </a:ext>
            </a:extLst>
          </p:cNvPr>
          <p:cNvSpPr/>
          <p:nvPr/>
        </p:nvSpPr>
        <p:spPr bwMode="auto">
          <a:xfrm>
            <a:off x="2090894" y="6544282"/>
            <a:ext cx="1382464" cy="13677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43" name="Rectangle 42">
            <a:extLst>
              <a:ext uri="{FF2B5EF4-FFF2-40B4-BE49-F238E27FC236}">
                <a16:creationId xmlns:a16="http://schemas.microsoft.com/office/drawing/2014/main" id="{63DE5DA2-14FA-82DF-4851-0726EC496DE1}"/>
              </a:ext>
            </a:extLst>
          </p:cNvPr>
          <p:cNvSpPr/>
          <p:nvPr/>
        </p:nvSpPr>
        <p:spPr bwMode="auto">
          <a:xfrm>
            <a:off x="6970764" y="6546337"/>
            <a:ext cx="1382464" cy="13677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2575208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44546-3D22-E775-DCB5-96A1F5E481AB}"/>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3905452D-C5F3-F499-6F90-441DC08FC26B}"/>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0B2606D4-19D5-5983-F087-FCC4141A3DAC}"/>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A783301D-3BB1-AD79-0739-B30329A63D28}"/>
              </a:ext>
            </a:extLst>
          </p:cNvPr>
          <p:cNvSpPr>
            <a:spLocks noGrp="1"/>
          </p:cNvSpPr>
          <p:nvPr>
            <p:ph type="body" sz="quarter" idx="10"/>
          </p:nvPr>
        </p:nvSpPr>
        <p:spPr>
          <a:xfrm>
            <a:off x="5121212" y="302161"/>
            <a:ext cx="4608576" cy="128016"/>
          </a:xfrm>
        </p:spPr>
        <p:txBody>
          <a:bodyPr/>
          <a:lstStyle/>
          <a:p>
            <a:endParaRPr lang="en-US"/>
          </a:p>
        </p:txBody>
      </p:sp>
      <p:pic>
        <p:nvPicPr>
          <p:cNvPr id="5" name="Picture 4" descr="A screenshot of a report&#10;&#10;AI-generated content may be incorrect.">
            <a:extLst>
              <a:ext uri="{FF2B5EF4-FFF2-40B4-BE49-F238E27FC236}">
                <a16:creationId xmlns:a16="http://schemas.microsoft.com/office/drawing/2014/main" id="{E37FB0A0-B12A-713F-DFD6-885736EF915E}"/>
              </a:ext>
            </a:extLst>
          </p:cNvPr>
          <p:cNvPicPr>
            <a:picLocks noChangeAspect="1"/>
          </p:cNvPicPr>
          <p:nvPr/>
        </p:nvPicPr>
        <p:blipFill>
          <a:blip r:embed="rId2"/>
          <a:stretch>
            <a:fillRect/>
          </a:stretch>
        </p:blipFill>
        <p:spPr>
          <a:xfrm>
            <a:off x="675973" y="1473336"/>
            <a:ext cx="8699527" cy="5169466"/>
          </a:xfrm>
          <a:prstGeom prst="rect">
            <a:avLst/>
          </a:prstGeom>
          <a:noFill/>
          <a:ln>
            <a:noFill/>
          </a:ln>
        </p:spPr>
      </p:pic>
      <p:sp>
        <p:nvSpPr>
          <p:cNvPr id="6" name="Title 5">
            <a:extLst>
              <a:ext uri="{FF2B5EF4-FFF2-40B4-BE49-F238E27FC236}">
                <a16:creationId xmlns:a16="http://schemas.microsoft.com/office/drawing/2014/main" id="{6EE2080B-0A41-E655-5244-201776A7AB29}"/>
              </a:ext>
            </a:extLst>
          </p:cNvPr>
          <p:cNvSpPr>
            <a:spLocks noGrp="1"/>
          </p:cNvSpPr>
          <p:nvPr>
            <p:ph type="title"/>
          </p:nvPr>
        </p:nvSpPr>
        <p:spPr>
          <a:xfrm>
            <a:off x="331787" y="546288"/>
            <a:ext cx="9400032" cy="320040"/>
          </a:xfrm>
        </p:spPr>
        <p:txBody>
          <a:bodyPr vert="horz" wrap="square" lIns="0" tIns="0" rIns="0" bIns="0" rtlCol="0" anchor="t">
            <a:normAutofit fontScale="90000"/>
          </a:bodyPr>
          <a:lstStyle/>
          <a:p>
            <a:r>
              <a:rPr lang="en-US">
                <a:cs typeface="Arial"/>
              </a:rPr>
              <a:t>Company Financials: 10-K Income Statement</a:t>
            </a:r>
            <a:endParaRPr lang="en-US">
              <a:solidFill>
                <a:srgbClr val="000000"/>
              </a:solidFill>
              <a:cs typeface="Arial"/>
            </a:endParaRPr>
          </a:p>
          <a:p>
            <a:pPr>
              <a:lnSpc>
                <a:spcPct val="90000"/>
              </a:lnSpc>
            </a:pPr>
            <a:endParaRPr lang="en-US" sz="2200">
              <a:cs typeface="Arial"/>
            </a:endParaRPr>
          </a:p>
        </p:txBody>
      </p:sp>
    </p:spTree>
    <p:extLst>
      <p:ext uri="{BB962C8B-B14F-4D97-AF65-F5344CB8AC3E}">
        <p14:creationId xmlns:p14="http://schemas.microsoft.com/office/powerpoint/2010/main" val="249415370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88E21-459E-A4FF-A69A-6AF14BC5BA76}"/>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8EC170E7-5A45-B01C-FDD0-CECC5C2EDFBD}"/>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D4EA7220-BFF9-3B0A-4737-72181808A38E}"/>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5E11E815-5FB5-EF9A-DBF5-DE94FA03241A}"/>
              </a:ext>
            </a:extLst>
          </p:cNvPr>
          <p:cNvSpPr>
            <a:spLocks noGrp="1"/>
          </p:cNvSpPr>
          <p:nvPr>
            <p:ph type="body" sz="quarter" idx="10"/>
          </p:nvPr>
        </p:nvSpPr>
        <p:spPr>
          <a:xfrm>
            <a:off x="5121212" y="302161"/>
            <a:ext cx="4608576" cy="128016"/>
          </a:xfrm>
        </p:spPr>
        <p:txBody>
          <a:bodyPr/>
          <a:lstStyle/>
          <a:p>
            <a:endParaRPr lang="en-US"/>
          </a:p>
        </p:txBody>
      </p:sp>
      <p:pic>
        <p:nvPicPr>
          <p:cNvPr id="5" name="Picture 4" descr="A screenshot of a computer&#10;&#10;AI-generated content may be incorrect.">
            <a:extLst>
              <a:ext uri="{FF2B5EF4-FFF2-40B4-BE49-F238E27FC236}">
                <a16:creationId xmlns:a16="http://schemas.microsoft.com/office/drawing/2014/main" id="{E66241D7-6787-361D-5EAF-1C79F6F70D82}"/>
              </a:ext>
            </a:extLst>
          </p:cNvPr>
          <p:cNvPicPr>
            <a:picLocks noChangeAspect="1"/>
          </p:cNvPicPr>
          <p:nvPr/>
        </p:nvPicPr>
        <p:blipFill>
          <a:blip r:embed="rId2"/>
          <a:stretch>
            <a:fillRect/>
          </a:stretch>
        </p:blipFill>
        <p:spPr>
          <a:xfrm>
            <a:off x="906822" y="1064639"/>
            <a:ext cx="8248823" cy="5657057"/>
          </a:xfrm>
          <a:prstGeom prst="rect">
            <a:avLst/>
          </a:prstGeom>
          <a:noFill/>
          <a:ln>
            <a:noFill/>
          </a:ln>
        </p:spPr>
      </p:pic>
      <p:sp>
        <p:nvSpPr>
          <p:cNvPr id="6" name="Title 5">
            <a:extLst>
              <a:ext uri="{FF2B5EF4-FFF2-40B4-BE49-F238E27FC236}">
                <a16:creationId xmlns:a16="http://schemas.microsoft.com/office/drawing/2014/main" id="{23D7BA37-8213-A6F7-4CBC-2248CB37140A}"/>
              </a:ext>
            </a:extLst>
          </p:cNvPr>
          <p:cNvSpPr>
            <a:spLocks noGrp="1"/>
          </p:cNvSpPr>
          <p:nvPr>
            <p:ph type="title"/>
          </p:nvPr>
        </p:nvSpPr>
        <p:spPr>
          <a:xfrm>
            <a:off x="331787" y="546288"/>
            <a:ext cx="9400032" cy="320040"/>
          </a:xfrm>
        </p:spPr>
        <p:txBody>
          <a:bodyPr vert="horz" wrap="square" lIns="0" tIns="0" rIns="0" bIns="0" rtlCol="0" anchor="b">
            <a:normAutofit/>
          </a:bodyPr>
          <a:lstStyle/>
          <a:p>
            <a:pPr>
              <a:lnSpc>
                <a:spcPct val="90000"/>
              </a:lnSpc>
            </a:pPr>
            <a:r>
              <a:rPr lang="en-US" sz="2200"/>
              <a:t>Company Financials: 10-Q Income Statement</a:t>
            </a:r>
          </a:p>
        </p:txBody>
      </p:sp>
    </p:spTree>
    <p:extLst>
      <p:ext uri="{BB962C8B-B14F-4D97-AF65-F5344CB8AC3E}">
        <p14:creationId xmlns:p14="http://schemas.microsoft.com/office/powerpoint/2010/main" val="388560661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37951-FFF1-E777-B745-3964CAEC7FF6}"/>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887A4A35-2642-FDE5-FAA2-DC12C2E5CA0B}"/>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3248D869-F6FA-F84C-99DE-841D4AA89476}"/>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D079D24C-F9C2-B3F3-4FB2-7231B6E6C3E7}"/>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80C52515-9BAB-EA5D-E838-FA6E3F35E667}"/>
              </a:ext>
            </a:extLst>
          </p:cNvPr>
          <p:cNvSpPr>
            <a:spLocks noGrp="1"/>
          </p:cNvSpPr>
          <p:nvPr>
            <p:ph type="title"/>
          </p:nvPr>
        </p:nvSpPr>
        <p:spPr>
          <a:xfrm>
            <a:off x="331787" y="546288"/>
            <a:ext cx="9400032" cy="320040"/>
          </a:xfrm>
        </p:spPr>
        <p:txBody>
          <a:bodyPr vert="horz" wrap="square" lIns="0" tIns="0" rIns="0" bIns="0" rtlCol="0" anchor="t">
            <a:noAutofit/>
          </a:bodyPr>
          <a:lstStyle/>
          <a:p>
            <a:r>
              <a:rPr lang="en-US" sz="2200">
                <a:cs typeface="Arial"/>
              </a:rPr>
              <a:t>Company Financials: 10-K Cash Flows (Operating Activities)</a:t>
            </a:r>
            <a:endParaRPr lang="en-US" sz="2200">
              <a:solidFill>
                <a:srgbClr val="000000"/>
              </a:solidFill>
              <a:cs typeface="Arial"/>
            </a:endParaRPr>
          </a:p>
          <a:p>
            <a:pPr>
              <a:lnSpc>
                <a:spcPct val="90000"/>
              </a:lnSpc>
            </a:pPr>
            <a:endParaRPr lang="en-US" sz="2200">
              <a:cs typeface="Arial"/>
            </a:endParaRPr>
          </a:p>
        </p:txBody>
      </p:sp>
      <p:pic>
        <p:nvPicPr>
          <p:cNvPr id="2" name="Picture 1" descr="A screenshot of a computer screen&#10;&#10;AI-generated content may be incorrect.">
            <a:extLst>
              <a:ext uri="{FF2B5EF4-FFF2-40B4-BE49-F238E27FC236}">
                <a16:creationId xmlns:a16="http://schemas.microsoft.com/office/drawing/2014/main" id="{6D0A4817-AEC7-6980-870C-BC049F8F18A3}"/>
              </a:ext>
            </a:extLst>
          </p:cNvPr>
          <p:cNvPicPr>
            <a:picLocks noChangeAspect="1"/>
          </p:cNvPicPr>
          <p:nvPr/>
        </p:nvPicPr>
        <p:blipFill>
          <a:blip r:embed="rId2"/>
          <a:stretch>
            <a:fillRect/>
          </a:stretch>
        </p:blipFill>
        <p:spPr>
          <a:xfrm>
            <a:off x="335947" y="2152650"/>
            <a:ext cx="9399245" cy="3467100"/>
          </a:xfrm>
          <a:prstGeom prst="rect">
            <a:avLst/>
          </a:prstGeom>
        </p:spPr>
      </p:pic>
    </p:spTree>
    <p:extLst>
      <p:ext uri="{BB962C8B-B14F-4D97-AF65-F5344CB8AC3E}">
        <p14:creationId xmlns:p14="http://schemas.microsoft.com/office/powerpoint/2010/main" val="119737175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89894-E4FA-D8D8-0E01-377BEF0C61D7}"/>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8A5C145B-9A0A-58FB-91CA-3C7F2E92AC04}"/>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7EC0F282-47D2-6243-32C9-351FC4436B5F}"/>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C114FF30-04B3-74DF-35C2-7B9B2DDC3883}"/>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A2441E59-C801-CEF0-72A5-B48D9D84485A}"/>
              </a:ext>
            </a:extLst>
          </p:cNvPr>
          <p:cNvSpPr>
            <a:spLocks noGrp="1"/>
          </p:cNvSpPr>
          <p:nvPr>
            <p:ph type="title"/>
          </p:nvPr>
        </p:nvSpPr>
        <p:spPr>
          <a:xfrm>
            <a:off x="331787" y="546288"/>
            <a:ext cx="9400032" cy="320040"/>
          </a:xfrm>
        </p:spPr>
        <p:txBody>
          <a:bodyPr vert="horz" wrap="square" lIns="0" tIns="0" rIns="0" bIns="0" rtlCol="0" anchor="t">
            <a:noAutofit/>
          </a:bodyPr>
          <a:lstStyle/>
          <a:p>
            <a:r>
              <a:rPr lang="en-US" sz="2200">
                <a:cs typeface="Arial"/>
              </a:rPr>
              <a:t>Company Financials: 10-K Cash Flows (Investing &amp; Financing Activities)</a:t>
            </a:r>
            <a:endParaRPr lang="en-US" sz="2200">
              <a:solidFill>
                <a:srgbClr val="000000"/>
              </a:solidFill>
              <a:cs typeface="Arial"/>
            </a:endParaRPr>
          </a:p>
          <a:p>
            <a:pPr>
              <a:lnSpc>
                <a:spcPct val="90000"/>
              </a:lnSpc>
            </a:pPr>
            <a:endParaRPr lang="en-US" sz="2200">
              <a:cs typeface="Arial"/>
            </a:endParaRPr>
          </a:p>
        </p:txBody>
      </p:sp>
      <p:pic>
        <p:nvPicPr>
          <p:cNvPr id="4" name="Picture 3" descr="A screenshot of a computer&#10;&#10;AI-generated content may be incorrect.">
            <a:extLst>
              <a:ext uri="{FF2B5EF4-FFF2-40B4-BE49-F238E27FC236}">
                <a16:creationId xmlns:a16="http://schemas.microsoft.com/office/drawing/2014/main" id="{3963E906-580E-2F26-52EE-EB82356A12CC}"/>
              </a:ext>
            </a:extLst>
          </p:cNvPr>
          <p:cNvPicPr>
            <a:picLocks noChangeAspect="1"/>
          </p:cNvPicPr>
          <p:nvPr/>
        </p:nvPicPr>
        <p:blipFill>
          <a:blip r:embed="rId2"/>
          <a:stretch>
            <a:fillRect/>
          </a:stretch>
        </p:blipFill>
        <p:spPr>
          <a:xfrm>
            <a:off x="327283" y="1937475"/>
            <a:ext cx="9394919" cy="3929925"/>
          </a:xfrm>
          <a:prstGeom prst="rect">
            <a:avLst/>
          </a:prstGeom>
        </p:spPr>
      </p:pic>
    </p:spTree>
    <p:extLst>
      <p:ext uri="{BB962C8B-B14F-4D97-AF65-F5344CB8AC3E}">
        <p14:creationId xmlns:p14="http://schemas.microsoft.com/office/powerpoint/2010/main" val="64922747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AF287-A15C-EE75-B29F-30914FA9F6F9}"/>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4389A54B-6DEF-6B82-66FA-E09F7E22FFBE}"/>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88339062-01D5-7DC8-35E9-C08CFEAA8DE9}"/>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BDB2EC9F-9CD3-8993-E694-C3707D2A6545}"/>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D1660672-5138-A266-C81F-273018ACC598}"/>
              </a:ext>
            </a:extLst>
          </p:cNvPr>
          <p:cNvSpPr>
            <a:spLocks noGrp="1"/>
          </p:cNvSpPr>
          <p:nvPr>
            <p:ph type="title"/>
          </p:nvPr>
        </p:nvSpPr>
        <p:spPr>
          <a:xfrm>
            <a:off x="331787" y="546288"/>
            <a:ext cx="9400032" cy="320040"/>
          </a:xfrm>
        </p:spPr>
        <p:txBody>
          <a:bodyPr vert="horz" wrap="square" lIns="0" tIns="0" rIns="0" bIns="0" rtlCol="0" anchor="b">
            <a:normAutofit/>
          </a:bodyPr>
          <a:lstStyle/>
          <a:p>
            <a:pPr>
              <a:lnSpc>
                <a:spcPct val="90000"/>
              </a:lnSpc>
            </a:pPr>
            <a:r>
              <a:rPr lang="en-US" sz="2200"/>
              <a:t>Company Financials: 10-Q Cash Flows (Operating Activities)</a:t>
            </a:r>
          </a:p>
        </p:txBody>
      </p:sp>
      <p:pic>
        <p:nvPicPr>
          <p:cNvPr id="2" name="Picture 1" descr="A screenshot of a computer&#10;&#10;AI-generated content may be incorrect.">
            <a:extLst>
              <a:ext uri="{FF2B5EF4-FFF2-40B4-BE49-F238E27FC236}">
                <a16:creationId xmlns:a16="http://schemas.microsoft.com/office/drawing/2014/main" id="{270E477E-9432-1AC3-4520-7D638FDE4ED6}"/>
              </a:ext>
            </a:extLst>
          </p:cNvPr>
          <p:cNvPicPr>
            <a:picLocks noChangeAspect="1"/>
          </p:cNvPicPr>
          <p:nvPr/>
        </p:nvPicPr>
        <p:blipFill>
          <a:blip r:embed="rId2"/>
          <a:stretch>
            <a:fillRect/>
          </a:stretch>
        </p:blipFill>
        <p:spPr>
          <a:xfrm>
            <a:off x="335640" y="1400647"/>
            <a:ext cx="9399858" cy="4971107"/>
          </a:xfrm>
          <a:prstGeom prst="rect">
            <a:avLst/>
          </a:prstGeom>
        </p:spPr>
      </p:pic>
    </p:spTree>
    <p:extLst>
      <p:ext uri="{BB962C8B-B14F-4D97-AF65-F5344CB8AC3E}">
        <p14:creationId xmlns:p14="http://schemas.microsoft.com/office/powerpoint/2010/main" val="402079163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2828F-FB4E-237F-F094-AAB1A6BA50BB}"/>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287115B6-B171-7B95-0308-82DF961CA03C}"/>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50331FAC-19C1-6CD9-9B75-6718A43EA0F7}"/>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828EFB90-EC11-84FE-9667-462ED5840B68}"/>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36BD84F9-D0CB-410B-2662-802D517CBE52}"/>
              </a:ext>
            </a:extLst>
          </p:cNvPr>
          <p:cNvSpPr>
            <a:spLocks noGrp="1"/>
          </p:cNvSpPr>
          <p:nvPr>
            <p:ph type="title"/>
          </p:nvPr>
        </p:nvSpPr>
        <p:spPr>
          <a:xfrm>
            <a:off x="331787" y="546288"/>
            <a:ext cx="9400032" cy="320040"/>
          </a:xfrm>
        </p:spPr>
        <p:txBody>
          <a:bodyPr vert="horz" wrap="square" lIns="0" tIns="0" rIns="0" bIns="0" rtlCol="0" anchor="b">
            <a:normAutofit/>
          </a:bodyPr>
          <a:lstStyle/>
          <a:p>
            <a:pPr>
              <a:lnSpc>
                <a:spcPct val="90000"/>
              </a:lnSpc>
            </a:pPr>
            <a:r>
              <a:rPr lang="en-US" sz="2200"/>
              <a:t>Company Financials: 10-Q Cash Flows (Investing &amp; Financing Activities)</a:t>
            </a:r>
          </a:p>
        </p:txBody>
      </p:sp>
      <p:pic>
        <p:nvPicPr>
          <p:cNvPr id="2" name="Picture 1" descr="A screenshot of a list of activities&#10;&#10;AI-generated content may be incorrect.">
            <a:extLst>
              <a:ext uri="{FF2B5EF4-FFF2-40B4-BE49-F238E27FC236}">
                <a16:creationId xmlns:a16="http://schemas.microsoft.com/office/drawing/2014/main" id="{BBDBDD6F-1A2D-66DA-952E-5BC06DD11E2E}"/>
              </a:ext>
            </a:extLst>
          </p:cNvPr>
          <p:cNvPicPr>
            <a:picLocks noChangeAspect="1"/>
          </p:cNvPicPr>
          <p:nvPr/>
        </p:nvPicPr>
        <p:blipFill>
          <a:blip r:embed="rId2"/>
          <a:stretch>
            <a:fillRect/>
          </a:stretch>
        </p:blipFill>
        <p:spPr>
          <a:xfrm>
            <a:off x="336926" y="1276350"/>
            <a:ext cx="9397284" cy="5219700"/>
          </a:xfrm>
          <a:prstGeom prst="rect">
            <a:avLst/>
          </a:prstGeom>
        </p:spPr>
      </p:pic>
    </p:spTree>
    <p:extLst>
      <p:ext uri="{BB962C8B-B14F-4D97-AF65-F5344CB8AC3E}">
        <p14:creationId xmlns:p14="http://schemas.microsoft.com/office/powerpoint/2010/main" val="312524432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15F8F76-9AB8-4779-A837-0864499A6638}"/>
              </a:ext>
            </a:extLst>
          </p:cNvPr>
          <p:cNvSpPr>
            <a:spLocks noGrp="1"/>
          </p:cNvSpPr>
          <p:nvPr>
            <p:ph type="ftr" sz="quarter" idx="13"/>
          </p:nvPr>
        </p:nvSpPr>
        <p:spPr/>
        <p:txBody>
          <a:bodyPr/>
          <a:lstStyle/>
          <a:p>
            <a:endParaRPr lang="en-CA"/>
          </a:p>
        </p:txBody>
      </p:sp>
      <p:sp>
        <p:nvSpPr>
          <p:cNvPr id="5" name="Title 4">
            <a:extLst>
              <a:ext uri="{FF2B5EF4-FFF2-40B4-BE49-F238E27FC236}">
                <a16:creationId xmlns:a16="http://schemas.microsoft.com/office/drawing/2014/main" id="{943B58D7-1B9B-4CA5-8398-6EC9A45228E4}"/>
              </a:ext>
            </a:extLst>
          </p:cNvPr>
          <p:cNvSpPr>
            <a:spLocks noGrp="1"/>
          </p:cNvSpPr>
          <p:nvPr>
            <p:ph type="title"/>
          </p:nvPr>
        </p:nvSpPr>
        <p:spPr/>
        <p:txBody>
          <a:bodyPr/>
          <a:lstStyle/>
          <a:p>
            <a:r>
              <a:rPr lang="en-US"/>
              <a:t>Rating: HOLD</a:t>
            </a:r>
          </a:p>
        </p:txBody>
      </p:sp>
      <p:sp>
        <p:nvSpPr>
          <p:cNvPr id="6" name="Text Placeholder 5">
            <a:extLst>
              <a:ext uri="{FF2B5EF4-FFF2-40B4-BE49-F238E27FC236}">
                <a16:creationId xmlns:a16="http://schemas.microsoft.com/office/drawing/2014/main" id="{2EC12DB6-D8CA-4CA3-8ADC-7ACD8D4A53FA}"/>
              </a:ext>
            </a:extLst>
          </p:cNvPr>
          <p:cNvSpPr>
            <a:spLocks noGrp="1"/>
          </p:cNvSpPr>
          <p:nvPr>
            <p:ph type="body" sz="quarter" idx="12"/>
          </p:nvPr>
        </p:nvSpPr>
        <p:spPr/>
        <p:txBody>
          <a:bodyPr/>
          <a:lstStyle/>
          <a:p>
            <a:endParaRPr lang="en-US"/>
          </a:p>
        </p:txBody>
      </p:sp>
      <p:sp>
        <p:nvSpPr>
          <p:cNvPr id="2" name="Rectangle 1">
            <a:extLst>
              <a:ext uri="{FF2B5EF4-FFF2-40B4-BE49-F238E27FC236}">
                <a16:creationId xmlns:a16="http://schemas.microsoft.com/office/drawing/2014/main" id="{E34BA8A7-5755-EBD1-8C80-008370160DBE}"/>
              </a:ext>
            </a:extLst>
          </p:cNvPr>
          <p:cNvSpPr/>
          <p:nvPr/>
        </p:nvSpPr>
        <p:spPr bwMode="auto">
          <a:xfrm>
            <a:off x="331787" y="1273629"/>
            <a:ext cx="3314927" cy="315685"/>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1081088" rtl="0" eaLnBrk="1" fontAlgn="base" latinLnBrk="0" hangingPunct="1">
              <a:lnSpc>
                <a:spcPct val="150000"/>
              </a:lnSpc>
              <a:spcBef>
                <a:spcPct val="0"/>
              </a:spcBef>
              <a:spcAft>
                <a:spcPct val="0"/>
              </a:spcAft>
              <a:buClrTx/>
              <a:buSzTx/>
              <a:buFontTx/>
              <a:buNone/>
              <a:tabLst/>
            </a:pPr>
            <a:r>
              <a:rPr kumimoji="0" lang="en-US" b="1" i="0" u="none" strike="noStrike" cap="none" normalizeH="0" baseline="0">
                <a:ln>
                  <a:noFill/>
                </a:ln>
                <a:solidFill>
                  <a:schemeClr val="bg1"/>
                </a:solidFill>
                <a:effectLst/>
                <a:latin typeface="Arial" charset="0"/>
              </a:rPr>
              <a:t>Investment Thesis</a:t>
            </a:r>
            <a:endParaRPr kumimoji="0" lang="en-CA" b="1" i="0" u="none" strike="noStrike" cap="none" normalizeH="0" baseline="0">
              <a:ln>
                <a:noFill/>
              </a:ln>
              <a:solidFill>
                <a:schemeClr val="bg1"/>
              </a:solidFill>
              <a:effectLst/>
              <a:latin typeface="Arial" charset="0"/>
            </a:endParaRPr>
          </a:p>
        </p:txBody>
      </p:sp>
      <p:sp>
        <p:nvSpPr>
          <p:cNvPr id="3" name="Rectangle 2">
            <a:extLst>
              <a:ext uri="{FF2B5EF4-FFF2-40B4-BE49-F238E27FC236}">
                <a16:creationId xmlns:a16="http://schemas.microsoft.com/office/drawing/2014/main" id="{8E7A2B0F-7DCE-D20A-6131-5D72BC376832}"/>
              </a:ext>
            </a:extLst>
          </p:cNvPr>
          <p:cNvSpPr/>
          <p:nvPr/>
        </p:nvSpPr>
        <p:spPr bwMode="auto">
          <a:xfrm>
            <a:off x="4191000" y="1273629"/>
            <a:ext cx="5535613" cy="315685"/>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lnSpc>
                <a:spcPct val="150000"/>
              </a:lnSpc>
            </a:pPr>
            <a:r>
              <a:rPr lang="en-US" b="1">
                <a:solidFill>
                  <a:schemeClr val="bg1"/>
                </a:solidFill>
              </a:rPr>
              <a:t>Price/Book Value</a:t>
            </a:r>
            <a:endParaRPr lang="en-CA" b="1">
              <a:solidFill>
                <a:schemeClr val="bg1"/>
              </a:solidFill>
            </a:endParaRPr>
          </a:p>
        </p:txBody>
      </p:sp>
      <p:sp>
        <p:nvSpPr>
          <p:cNvPr id="9" name="Rectangle 8">
            <a:extLst>
              <a:ext uri="{FF2B5EF4-FFF2-40B4-BE49-F238E27FC236}">
                <a16:creationId xmlns:a16="http://schemas.microsoft.com/office/drawing/2014/main" id="{9EC8845B-6A62-E332-E723-5723B4C39134}"/>
              </a:ext>
            </a:extLst>
          </p:cNvPr>
          <p:cNvSpPr/>
          <p:nvPr/>
        </p:nvSpPr>
        <p:spPr bwMode="auto">
          <a:xfrm>
            <a:off x="331787" y="1589314"/>
            <a:ext cx="3314927" cy="526323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kumimoji="0" lang="en-US" sz="1200" b="0" i="0" u="none" strike="noStrike" cap="none" normalizeH="0" baseline="0">
                <a:ln>
                  <a:noFill/>
                </a:ln>
                <a:solidFill>
                  <a:schemeClr val="tx1"/>
                </a:solidFill>
                <a:effectLst/>
                <a:latin typeface="Arial" charset="0"/>
              </a:rPr>
              <a:t>Exposed to significant geopolitical and jurisdictional risk despite concentration of NAV in Nevada Gold Mines</a:t>
            </a:r>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lang="en-US"/>
              <a:t>Situation in Mali presents an undervaluation relative to peers given increases in gold price YTD</a:t>
            </a:r>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lang="en-US"/>
              <a:t>Valuation is not justified given mediocre jurisdictions, growth in-line with peers</a:t>
            </a:r>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kumimoji="0" lang="en-US" sz="1200" b="0" i="0" u="none" strike="noStrike" cap="none" normalizeH="0" baseline="0">
                <a:ln>
                  <a:noFill/>
                </a:ln>
                <a:solidFill>
                  <a:schemeClr val="tx1"/>
                </a:solidFill>
                <a:effectLst/>
                <a:latin typeface="Arial" charset="0"/>
              </a:rPr>
              <a:t>Executive compensation significantly above street/</a:t>
            </a:r>
            <a:r>
              <a:rPr kumimoji="0" lang="en-US" sz="1200" b="0" i="0" u="none" strike="noStrike" cap="none" normalizeH="0" baseline="0" err="1">
                <a:ln>
                  <a:noFill/>
                </a:ln>
                <a:solidFill>
                  <a:schemeClr val="tx1"/>
                </a:solidFill>
                <a:effectLst/>
                <a:latin typeface="Arial" charset="0"/>
              </a:rPr>
              <a:t>comparables</a:t>
            </a:r>
            <a:r>
              <a:rPr kumimoji="0" lang="en-US" sz="1200" b="0" i="0" u="none" strike="noStrike" cap="none" normalizeH="0" baseline="0">
                <a:ln>
                  <a:noFill/>
                </a:ln>
                <a:solidFill>
                  <a:schemeClr val="tx1"/>
                </a:solidFill>
                <a:effectLst/>
                <a:latin typeface="Arial" charset="0"/>
              </a:rPr>
              <a:t> which can be reallocated into de-risking current projects</a:t>
            </a:r>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lang="en-US"/>
              <a:t>Lower margins compared to AEM</a:t>
            </a:r>
            <a:endParaRPr kumimoji="0" lang="en-US" sz="1200" b="0" i="0" u="none" strike="noStrike" cap="none" normalizeH="0" baseline="0">
              <a:ln>
                <a:noFill/>
              </a:ln>
              <a:solidFill>
                <a:schemeClr val="tx1"/>
              </a:solidFill>
              <a:effectLst/>
              <a:latin typeface="Arial" charset="0"/>
            </a:endParaRPr>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endParaRPr kumimoji="0" lang="en-US" sz="1200" b="0" i="0" u="none" strike="noStrike" cap="none" normalizeH="0" baseline="0">
              <a:ln>
                <a:noFill/>
              </a:ln>
              <a:solidFill>
                <a:schemeClr val="tx1"/>
              </a:solidFill>
              <a:effectLst/>
              <a:highlight>
                <a:srgbClr val="FFFF00"/>
              </a:highlight>
              <a:latin typeface="Arial" charset="0"/>
            </a:endParaRPr>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endParaRPr lang="en-US">
              <a:highlight>
                <a:srgbClr val="FFFF00"/>
              </a:highlight>
            </a:endParaRPr>
          </a:p>
          <a:p>
            <a:pPr marR="0" algn="l" defTabSz="1081088" rtl="0" eaLnBrk="1" fontAlgn="base" latinLnBrk="0" hangingPunct="1">
              <a:lnSpc>
                <a:spcPct val="150000"/>
              </a:lnSpc>
              <a:spcBef>
                <a:spcPct val="0"/>
              </a:spcBef>
              <a:spcAft>
                <a:spcPct val="0"/>
              </a:spcAft>
              <a:buClrTx/>
              <a:buSzTx/>
              <a:tabLst/>
            </a:pPr>
            <a:r>
              <a:rPr kumimoji="0" lang="en-US" sz="1200" b="0" i="0" u="none" strike="noStrike" cap="none" normalizeH="0" baseline="0">
                <a:ln>
                  <a:noFill/>
                </a:ln>
                <a:solidFill>
                  <a:schemeClr val="tx1"/>
                </a:solidFill>
                <a:effectLst/>
                <a:latin typeface="Arial" charset="0"/>
              </a:rPr>
              <a:t>Source of sustainable competitive advantage:</a:t>
            </a:r>
          </a:p>
          <a:p>
            <a:pPr marL="171450" marR="0" indent="-171450" algn="l" defTabSz="1081088" rtl="0" eaLnBrk="1" fontAlgn="base" latinLnBrk="0" hangingPunct="1">
              <a:lnSpc>
                <a:spcPct val="150000"/>
              </a:lnSpc>
              <a:spcBef>
                <a:spcPct val="0"/>
              </a:spcBef>
              <a:spcAft>
                <a:spcPct val="0"/>
              </a:spcAft>
              <a:buClrTx/>
              <a:buSzTx/>
              <a:buFont typeface="Arial" panose="020B0604020202020204" pitchFamily="34" charset="0"/>
              <a:buChar char="•"/>
              <a:tabLst/>
            </a:pPr>
            <a:r>
              <a:rPr lang="en-US"/>
              <a:t>Operating high-reserve mines in riskier jurisdictions and de-risking through partial ownership, higher risk = higher reward</a:t>
            </a:r>
            <a:endParaRPr kumimoji="0" lang="en-US" sz="1200" b="0" i="0" u="none" strike="noStrike" cap="none" normalizeH="0" baseline="0">
              <a:ln>
                <a:noFill/>
              </a:ln>
              <a:solidFill>
                <a:schemeClr val="tx1"/>
              </a:solidFill>
              <a:effectLst/>
              <a:latin typeface="Arial" charset="0"/>
            </a:endParaRPr>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endParaRPr kumimoji="0" lang="en-CA" sz="1200" b="0" i="0" u="none" strike="noStrike" cap="none" normalizeH="0" baseline="0">
              <a:ln>
                <a:noFill/>
              </a:ln>
              <a:solidFill>
                <a:schemeClr val="tx1"/>
              </a:solidFill>
              <a:effectLst/>
              <a:highlight>
                <a:srgbClr val="FFFF00"/>
              </a:highlight>
              <a:latin typeface="Arial" charset="0"/>
            </a:endParaRPr>
          </a:p>
        </p:txBody>
      </p:sp>
      <p:graphicFrame>
        <p:nvGraphicFramePr>
          <p:cNvPr id="7" name="Chart 6">
            <a:extLst>
              <a:ext uri="{FF2B5EF4-FFF2-40B4-BE49-F238E27FC236}">
                <a16:creationId xmlns:a16="http://schemas.microsoft.com/office/drawing/2014/main" id="{9074B26C-B138-7534-DE3C-9E8D53DA6EE0}"/>
              </a:ext>
            </a:extLst>
          </p:cNvPr>
          <p:cNvGraphicFramePr>
            <a:graphicFrameLocks/>
          </p:cNvGraphicFramePr>
          <p:nvPr>
            <p:extLst>
              <p:ext uri="{D42A27DB-BD31-4B8C-83A1-F6EECF244321}">
                <p14:modId xmlns:p14="http://schemas.microsoft.com/office/powerpoint/2010/main" val="513816754"/>
              </p:ext>
            </p:extLst>
          </p:nvPr>
        </p:nvGraphicFramePr>
        <p:xfrm>
          <a:off x="4079920" y="1727092"/>
          <a:ext cx="5535612" cy="49876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5732117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5D8DC-5F77-7588-A315-72C98E51A6B5}"/>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D694918-1B42-7676-00BB-2F7B05FBC93D}"/>
              </a:ext>
            </a:extLst>
          </p:cNvPr>
          <p:cNvSpPr>
            <a:spLocks noGrp="1"/>
          </p:cNvSpPr>
          <p:nvPr>
            <p:ph type="ftr" sz="quarter" idx="10"/>
          </p:nvPr>
        </p:nvSpPr>
        <p:spPr/>
        <p:txBody>
          <a:bodyPr/>
          <a:lstStyle/>
          <a:p>
            <a:endParaRPr lang="en-CA"/>
          </a:p>
        </p:txBody>
      </p:sp>
      <p:sp>
        <p:nvSpPr>
          <p:cNvPr id="6" name="Text Placeholder 5">
            <a:extLst>
              <a:ext uri="{FF2B5EF4-FFF2-40B4-BE49-F238E27FC236}">
                <a16:creationId xmlns:a16="http://schemas.microsoft.com/office/drawing/2014/main" id="{B751F516-AECD-1518-94E3-FC4B57A23CC5}"/>
              </a:ext>
            </a:extLst>
          </p:cNvPr>
          <p:cNvSpPr>
            <a:spLocks noGrp="1"/>
          </p:cNvSpPr>
          <p:nvPr>
            <p:ph type="body" sz="quarter" idx="13"/>
          </p:nvPr>
        </p:nvSpPr>
        <p:spPr/>
        <p:txBody>
          <a:bodyPr/>
          <a:lstStyle/>
          <a:p>
            <a:r>
              <a:rPr lang="en-US" sz="2400"/>
              <a:t>Kinross Gold (TSX:K)</a:t>
            </a:r>
          </a:p>
        </p:txBody>
      </p:sp>
      <p:pic>
        <p:nvPicPr>
          <p:cNvPr id="8" name="Logo 11">
            <a:extLst>
              <a:ext uri="{FF2B5EF4-FFF2-40B4-BE49-F238E27FC236}">
                <a16:creationId xmlns:a16="http://schemas.microsoft.com/office/drawing/2014/main" id="{57527F5D-78C4-4200-ADAD-B1ADB04339E0}"/>
              </a:ext>
            </a:extLst>
          </p:cNvPr>
          <p:cNvPicPr>
            <a:picLocks noChangeAspect="1"/>
          </p:cNvPicPr>
          <p:nvPr/>
        </p:nvPicPr>
        <p:blipFill dpi="330">
          <a:blip r:embed="rId2"/>
          <a:stretch>
            <a:fillRect/>
          </a:stretch>
        </p:blipFill>
        <p:spPr>
          <a:xfrm>
            <a:off x="329406" y="3915092"/>
            <a:ext cx="1175916" cy="359889"/>
          </a:xfrm>
          <a:prstGeom prst="rect">
            <a:avLst/>
          </a:prstGeom>
        </p:spPr>
      </p:pic>
    </p:spTree>
    <p:extLst>
      <p:ext uri="{BB962C8B-B14F-4D97-AF65-F5344CB8AC3E}">
        <p14:creationId xmlns:p14="http://schemas.microsoft.com/office/powerpoint/2010/main" val="88386267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A531F-B2FF-FCB4-C377-1FD0A273960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B6B29B5-6AB0-0C65-1EAA-61B5D265373B}"/>
              </a:ext>
            </a:extLst>
          </p:cNvPr>
          <p:cNvSpPr>
            <a:spLocks noGrp="1"/>
          </p:cNvSpPr>
          <p:nvPr>
            <p:ph type="body" sz="quarter" idx="12"/>
          </p:nvPr>
        </p:nvSpPr>
        <p:spPr/>
        <p:txBody>
          <a:bodyPr/>
          <a:lstStyle/>
          <a:p>
            <a:endParaRPr lang="en-CA">
              <a:cs typeface="Arial"/>
            </a:endParaRPr>
          </a:p>
        </p:txBody>
      </p:sp>
      <p:sp>
        <p:nvSpPr>
          <p:cNvPr id="3" name="Footer Placeholder 2">
            <a:extLst>
              <a:ext uri="{FF2B5EF4-FFF2-40B4-BE49-F238E27FC236}">
                <a16:creationId xmlns:a16="http://schemas.microsoft.com/office/drawing/2014/main" id="{E100584E-0E3A-BA71-3FFF-FD6F66B85440}"/>
              </a:ext>
            </a:extLst>
          </p:cNvPr>
          <p:cNvSpPr>
            <a:spLocks noGrp="1"/>
          </p:cNvSpPr>
          <p:nvPr>
            <p:ph type="ftr" sz="quarter" idx="13"/>
          </p:nvPr>
        </p:nvSpPr>
        <p:spPr/>
        <p:txBody>
          <a:bodyPr/>
          <a:lstStyle/>
          <a:p>
            <a:r>
              <a:rPr lang="en-US">
                <a:ea typeface="LF_Kai"/>
                <a:cs typeface="Arial"/>
              </a:rPr>
              <a:t>Source(s): Globe and Mail Investor</a:t>
            </a:r>
            <a:endParaRPr lang="en-US">
              <a:ea typeface="LF_Kai"/>
            </a:endParaRPr>
          </a:p>
        </p:txBody>
      </p:sp>
      <p:sp>
        <p:nvSpPr>
          <p:cNvPr id="4" name="Text Placeholder 3">
            <a:extLst>
              <a:ext uri="{FF2B5EF4-FFF2-40B4-BE49-F238E27FC236}">
                <a16:creationId xmlns:a16="http://schemas.microsoft.com/office/drawing/2014/main" id="{36888333-3334-7E22-24EA-8ED687ABCFFF}"/>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AFFA1EB9-9C1F-E922-F8BB-1284671C29DA}"/>
              </a:ext>
            </a:extLst>
          </p:cNvPr>
          <p:cNvSpPr>
            <a:spLocks noGrp="1"/>
          </p:cNvSpPr>
          <p:nvPr>
            <p:ph type="title"/>
          </p:nvPr>
        </p:nvSpPr>
        <p:spPr/>
        <p:txBody>
          <a:bodyPr/>
          <a:lstStyle/>
          <a:p>
            <a:r>
              <a:rPr lang="en-US">
                <a:cs typeface="Arial"/>
              </a:rPr>
              <a:t>1D Performance Snapshot</a:t>
            </a:r>
          </a:p>
        </p:txBody>
      </p:sp>
      <p:pic>
        <p:nvPicPr>
          <p:cNvPr id="12" name="Picture 11">
            <a:extLst>
              <a:ext uri="{FF2B5EF4-FFF2-40B4-BE49-F238E27FC236}">
                <a16:creationId xmlns:a16="http://schemas.microsoft.com/office/drawing/2014/main" id="{C6AD22EC-2F7D-AEEA-558B-A4BF1D6146BA}"/>
              </a:ext>
            </a:extLst>
          </p:cNvPr>
          <p:cNvPicPr>
            <a:picLocks noChangeAspect="1"/>
          </p:cNvPicPr>
          <p:nvPr/>
        </p:nvPicPr>
        <p:blipFill>
          <a:blip r:embed="rId2"/>
          <a:stretch>
            <a:fillRect/>
          </a:stretch>
        </p:blipFill>
        <p:spPr>
          <a:xfrm>
            <a:off x="329184" y="2618421"/>
            <a:ext cx="9400032" cy="4107697"/>
          </a:xfrm>
          <a:prstGeom prst="rect">
            <a:avLst/>
          </a:prstGeom>
        </p:spPr>
      </p:pic>
      <p:pic>
        <p:nvPicPr>
          <p:cNvPr id="14" name="Picture 13">
            <a:extLst>
              <a:ext uri="{FF2B5EF4-FFF2-40B4-BE49-F238E27FC236}">
                <a16:creationId xmlns:a16="http://schemas.microsoft.com/office/drawing/2014/main" id="{54E1C1BA-1A82-5212-2DB4-CC94F9FC1E5A}"/>
              </a:ext>
            </a:extLst>
          </p:cNvPr>
          <p:cNvPicPr>
            <a:picLocks noChangeAspect="1"/>
          </p:cNvPicPr>
          <p:nvPr/>
        </p:nvPicPr>
        <p:blipFill>
          <a:blip r:embed="rId3"/>
          <a:stretch>
            <a:fillRect/>
          </a:stretch>
        </p:blipFill>
        <p:spPr>
          <a:xfrm>
            <a:off x="331217" y="1262744"/>
            <a:ext cx="5486400" cy="1531117"/>
          </a:xfrm>
          <a:prstGeom prst="rect">
            <a:avLst/>
          </a:prstGeom>
        </p:spPr>
      </p:pic>
    </p:spTree>
    <p:extLst>
      <p:ext uri="{BB962C8B-B14F-4D97-AF65-F5344CB8AC3E}">
        <p14:creationId xmlns:p14="http://schemas.microsoft.com/office/powerpoint/2010/main" val="308322101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CAC3B4-4522-4E42-0F83-1E03605265B7}"/>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79A5A827-5E5F-084E-8AB0-DE42B511C231}"/>
              </a:ext>
            </a:extLst>
          </p:cNvPr>
          <p:cNvSpPr>
            <a:spLocks noGrp="1"/>
          </p:cNvSpPr>
          <p:nvPr>
            <p:ph type="ftr" sz="quarter" idx="13"/>
          </p:nvPr>
        </p:nvSpPr>
        <p:spPr/>
        <p:txBody>
          <a:bodyPr/>
          <a:lstStyle/>
          <a:p>
            <a:r>
              <a:rPr lang="en-US"/>
              <a:t>Source(s): S&amp;P Capital IQ</a:t>
            </a:r>
            <a:endParaRPr lang="en-CA"/>
          </a:p>
        </p:txBody>
      </p:sp>
      <p:sp>
        <p:nvSpPr>
          <p:cNvPr id="4" name="Text Placeholder 3">
            <a:extLst>
              <a:ext uri="{FF2B5EF4-FFF2-40B4-BE49-F238E27FC236}">
                <a16:creationId xmlns:a16="http://schemas.microsoft.com/office/drawing/2014/main" id="{D9FE26DA-6D2C-6114-4A51-CF56054C7CE6}"/>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668E43ED-5EDB-9731-98A3-99EB8B93D270}"/>
              </a:ext>
            </a:extLst>
          </p:cNvPr>
          <p:cNvSpPr>
            <a:spLocks noGrp="1"/>
          </p:cNvSpPr>
          <p:nvPr>
            <p:ph type="title"/>
          </p:nvPr>
        </p:nvSpPr>
        <p:spPr/>
        <p:txBody>
          <a:bodyPr/>
          <a:lstStyle/>
          <a:p>
            <a:r>
              <a:rPr lang="en-US"/>
              <a:t>1-Year Price Chart</a:t>
            </a:r>
            <a:endParaRPr lang="en-CA"/>
          </a:p>
        </p:txBody>
      </p:sp>
      <p:graphicFrame>
        <p:nvGraphicFramePr>
          <p:cNvPr id="7" name="Content Placeholder 6">
            <a:extLst>
              <a:ext uri="{FF2B5EF4-FFF2-40B4-BE49-F238E27FC236}">
                <a16:creationId xmlns:a16="http://schemas.microsoft.com/office/drawing/2014/main" id="{2E1E8787-1702-8B25-517E-23A5DDCFC6EF}"/>
              </a:ext>
            </a:extLst>
          </p:cNvPr>
          <p:cNvGraphicFramePr>
            <a:graphicFrameLocks noGrp="1"/>
          </p:cNvGraphicFramePr>
          <p:nvPr>
            <p:ph sz="quarter" idx="14"/>
            <p:extLst>
              <p:ext uri="{D42A27DB-BD31-4B8C-83A1-F6EECF244321}">
                <p14:modId xmlns:p14="http://schemas.microsoft.com/office/powerpoint/2010/main" val="4059140027"/>
              </p:ext>
            </p:extLst>
          </p:nvPr>
        </p:nvGraphicFramePr>
        <p:xfrm>
          <a:off x="331788" y="1054099"/>
          <a:ext cx="9399587" cy="585130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1903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115F3E3-5CF7-D087-122B-FA1BEB70FFB7}"/>
              </a:ext>
            </a:extLst>
          </p:cNvPr>
          <p:cNvSpPr>
            <a:spLocks noGrp="1"/>
          </p:cNvSpPr>
          <p:nvPr>
            <p:ph sz="quarter" idx="14"/>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a:buClr>
                <a:schemeClr val="accent2">
                  <a:lumMod val="50000"/>
                </a:schemeClr>
              </a:buClr>
            </a:pPr>
            <a:r>
              <a:rPr lang="en-US" sz="1600"/>
              <a:t>Finding an ore body and developing it into a mine is a long, costly and complex process that can take many years. </a:t>
            </a:r>
          </a:p>
          <a:p>
            <a:pPr>
              <a:buClr>
                <a:schemeClr val="accent2">
                  <a:lumMod val="50000"/>
                </a:schemeClr>
              </a:buClr>
            </a:pPr>
            <a:r>
              <a:rPr lang="en-US" sz="1600"/>
              <a:t>During exploration and development, companies make considerable efforts to find mineral deposits, evaluate them and determine the feasibility of a potential mine. </a:t>
            </a:r>
          </a:p>
          <a:p>
            <a:pPr>
              <a:buClr>
                <a:schemeClr val="accent2">
                  <a:lumMod val="50000"/>
                </a:schemeClr>
              </a:buClr>
            </a:pPr>
            <a:r>
              <a:rPr lang="en-US" sz="1600"/>
              <a:t>Once a mine is in production, it faces ongoing operational expenses and changing commodity prices. A mine closes when the metal or mineral is exhausted, demand diminishes or production is no longer profitable. At this point, the mine will be decommissioned and the environment in the area restored. </a:t>
            </a:r>
          </a:p>
          <a:p>
            <a:pPr>
              <a:buClr>
                <a:schemeClr val="accent2">
                  <a:lumMod val="50000"/>
                </a:schemeClr>
              </a:buClr>
            </a:pPr>
            <a:endParaRPr lang="en-US" sz="1600"/>
          </a:p>
        </p:txBody>
      </p:sp>
      <p:sp>
        <p:nvSpPr>
          <p:cNvPr id="6" name="Title 5">
            <a:extLst>
              <a:ext uri="{FF2B5EF4-FFF2-40B4-BE49-F238E27FC236}">
                <a16:creationId xmlns:a16="http://schemas.microsoft.com/office/drawing/2014/main" id="{3F659B49-8500-A4B5-6278-CB72E1EC2C03}"/>
              </a:ext>
            </a:extLst>
          </p:cNvPr>
          <p:cNvSpPr>
            <a:spLocks noGrp="1"/>
          </p:cNvSpPr>
          <p:nvPr>
            <p:ph type="title"/>
          </p:nvPr>
        </p:nvSpPr>
        <p:spPr/>
        <p:txBody>
          <a:bodyPr/>
          <a:lstStyle/>
          <a:p>
            <a:r>
              <a:rPr lang="en-US"/>
              <a:t>Development, Operation, and Closure of Mines</a:t>
            </a:r>
          </a:p>
        </p:txBody>
      </p:sp>
      <p:pic>
        <p:nvPicPr>
          <p:cNvPr id="7" name="Picture 6">
            <a:extLst>
              <a:ext uri="{FF2B5EF4-FFF2-40B4-BE49-F238E27FC236}">
                <a16:creationId xmlns:a16="http://schemas.microsoft.com/office/drawing/2014/main" id="{425BE657-DD12-4AA5-034E-88D60D89BCEB}"/>
              </a:ext>
            </a:extLst>
          </p:cNvPr>
          <p:cNvPicPr>
            <a:picLocks noChangeAspect="1"/>
          </p:cNvPicPr>
          <p:nvPr/>
        </p:nvPicPr>
        <p:blipFill>
          <a:blip r:embed="rId2"/>
          <a:stretch>
            <a:fillRect/>
          </a:stretch>
        </p:blipFill>
        <p:spPr>
          <a:xfrm>
            <a:off x="1143000" y="4241800"/>
            <a:ext cx="7772400" cy="1356984"/>
          </a:xfrm>
          <a:prstGeom prst="rect">
            <a:avLst/>
          </a:prstGeom>
        </p:spPr>
      </p:pic>
      <p:sp>
        <p:nvSpPr>
          <p:cNvPr id="2" name="Footer Placeholder 2">
            <a:extLst>
              <a:ext uri="{FF2B5EF4-FFF2-40B4-BE49-F238E27FC236}">
                <a16:creationId xmlns:a16="http://schemas.microsoft.com/office/drawing/2014/main" id="{9806D873-87C2-B2BF-3084-8BFD8E9CB71E}"/>
              </a:ext>
            </a:extLst>
          </p:cNvPr>
          <p:cNvSpPr>
            <a:spLocks noGrp="1"/>
          </p:cNvSpPr>
          <p:nvPr>
            <p:ph type="ftr" sz="quarter" idx="13"/>
          </p:nvPr>
        </p:nvSpPr>
        <p:spPr>
          <a:xfrm>
            <a:off x="642938" y="7035954"/>
            <a:ext cx="6400800" cy="414338"/>
          </a:xfrm>
        </p:spPr>
        <p:txBody>
          <a:bodyPr/>
          <a:lstStyle/>
          <a:p>
            <a:r>
              <a:rPr lang="en-CA"/>
              <a:t>Source(s): Government of Canada</a:t>
            </a:r>
          </a:p>
          <a:p>
            <a:endParaRPr lang="en-CA"/>
          </a:p>
          <a:p>
            <a:endParaRPr lang="en-CA"/>
          </a:p>
        </p:txBody>
      </p:sp>
    </p:spTree>
    <p:extLst>
      <p:ext uri="{BB962C8B-B14F-4D97-AF65-F5344CB8AC3E}">
        <p14:creationId xmlns:p14="http://schemas.microsoft.com/office/powerpoint/2010/main" val="409014162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56736-5575-70B5-8FB2-144934F239C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D85832F-D0F3-B2CA-FB64-8E0BD0E4D1CB}"/>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C32EF8E5-552A-9A89-EC0E-14EBE3FA43AB}"/>
              </a:ext>
            </a:extLst>
          </p:cNvPr>
          <p:cNvSpPr>
            <a:spLocks noGrp="1"/>
          </p:cNvSpPr>
          <p:nvPr>
            <p:ph type="ftr" sz="quarter" idx="13"/>
          </p:nvPr>
        </p:nvSpPr>
        <p:spPr/>
        <p:txBody>
          <a:bodyPr/>
          <a:lstStyle/>
          <a:p>
            <a:r>
              <a:rPr lang="en-US"/>
              <a:t>Source(s): S&amp;P Capital IQ</a:t>
            </a:r>
            <a:endParaRPr lang="en-CA"/>
          </a:p>
        </p:txBody>
      </p:sp>
      <p:sp>
        <p:nvSpPr>
          <p:cNvPr id="4" name="Text Placeholder 3">
            <a:extLst>
              <a:ext uri="{FF2B5EF4-FFF2-40B4-BE49-F238E27FC236}">
                <a16:creationId xmlns:a16="http://schemas.microsoft.com/office/drawing/2014/main" id="{EC9BB78F-B303-E02C-E035-58D7384E0367}"/>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4E31D772-904E-D82B-67FC-8B55CFCAE10A}"/>
              </a:ext>
            </a:extLst>
          </p:cNvPr>
          <p:cNvSpPr>
            <a:spLocks noGrp="1"/>
          </p:cNvSpPr>
          <p:nvPr>
            <p:ph type="title"/>
          </p:nvPr>
        </p:nvSpPr>
        <p:spPr/>
        <p:txBody>
          <a:bodyPr/>
          <a:lstStyle/>
          <a:p>
            <a:r>
              <a:rPr lang="en-US"/>
              <a:t>5-Year Price Chart</a:t>
            </a:r>
            <a:endParaRPr lang="en-CA"/>
          </a:p>
        </p:txBody>
      </p:sp>
      <p:graphicFrame>
        <p:nvGraphicFramePr>
          <p:cNvPr id="12" name="Content Placeholder 11">
            <a:extLst>
              <a:ext uri="{FF2B5EF4-FFF2-40B4-BE49-F238E27FC236}">
                <a16:creationId xmlns:a16="http://schemas.microsoft.com/office/drawing/2014/main" id="{703A3A43-1219-42B8-9765-F4908BDC912E}"/>
              </a:ext>
            </a:extLst>
          </p:cNvPr>
          <p:cNvGraphicFramePr>
            <a:graphicFrameLocks noGrp="1"/>
          </p:cNvGraphicFramePr>
          <p:nvPr>
            <p:ph sz="quarter" idx="14"/>
            <p:extLst>
              <p:ext uri="{D42A27DB-BD31-4B8C-83A1-F6EECF244321}">
                <p14:modId xmlns:p14="http://schemas.microsoft.com/office/powerpoint/2010/main" val="1554999474"/>
              </p:ext>
            </p:extLst>
          </p:nvPr>
        </p:nvGraphicFramePr>
        <p:xfrm>
          <a:off x="331788" y="1054098"/>
          <a:ext cx="9399587" cy="585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0652232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307AB-1779-F7A1-7666-2F2EA37A1B1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EED2778-2B41-CB87-73E5-4CC0AF444D7B}"/>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4C58CA19-DC23-2391-7E0A-68FA90D8D076}"/>
              </a:ext>
            </a:extLst>
          </p:cNvPr>
          <p:cNvSpPr>
            <a:spLocks noGrp="1"/>
          </p:cNvSpPr>
          <p:nvPr>
            <p:ph type="ftr" sz="quarter" idx="13"/>
          </p:nvPr>
        </p:nvSpPr>
        <p:spPr/>
        <p:txBody>
          <a:bodyPr/>
          <a:lstStyle/>
          <a:p>
            <a:r>
              <a:rPr lang="en-US"/>
              <a:t>Source(s): S&amp;P Capital IQ</a:t>
            </a:r>
            <a:endParaRPr lang="en-CA"/>
          </a:p>
        </p:txBody>
      </p:sp>
      <p:sp>
        <p:nvSpPr>
          <p:cNvPr id="4" name="Text Placeholder 3">
            <a:extLst>
              <a:ext uri="{FF2B5EF4-FFF2-40B4-BE49-F238E27FC236}">
                <a16:creationId xmlns:a16="http://schemas.microsoft.com/office/drawing/2014/main" id="{DCB1B6AD-07C3-E59A-529F-BC745BEDBFBA}"/>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D0423695-666B-8560-7673-7EB5034443B3}"/>
              </a:ext>
            </a:extLst>
          </p:cNvPr>
          <p:cNvSpPr>
            <a:spLocks noGrp="1"/>
          </p:cNvSpPr>
          <p:nvPr>
            <p:ph type="title"/>
          </p:nvPr>
        </p:nvSpPr>
        <p:spPr/>
        <p:txBody>
          <a:bodyPr/>
          <a:lstStyle/>
          <a:p>
            <a:r>
              <a:rPr lang="en-US"/>
              <a:t>10-Year Price Chart</a:t>
            </a:r>
            <a:endParaRPr lang="en-CA"/>
          </a:p>
        </p:txBody>
      </p:sp>
      <p:graphicFrame>
        <p:nvGraphicFramePr>
          <p:cNvPr id="8" name="Content Placeholder 7">
            <a:extLst>
              <a:ext uri="{FF2B5EF4-FFF2-40B4-BE49-F238E27FC236}">
                <a16:creationId xmlns:a16="http://schemas.microsoft.com/office/drawing/2014/main" id="{B64D0099-E638-3C8C-3F7B-D057EDE7641D}"/>
              </a:ext>
            </a:extLst>
          </p:cNvPr>
          <p:cNvGraphicFramePr>
            <a:graphicFrameLocks noGrp="1"/>
          </p:cNvGraphicFramePr>
          <p:nvPr>
            <p:ph sz="quarter" idx="14"/>
            <p:extLst>
              <p:ext uri="{D42A27DB-BD31-4B8C-83A1-F6EECF244321}">
                <p14:modId xmlns:p14="http://schemas.microsoft.com/office/powerpoint/2010/main" val="1638528581"/>
              </p:ext>
            </p:extLst>
          </p:nvPr>
        </p:nvGraphicFramePr>
        <p:xfrm>
          <a:off x="331788" y="1054100"/>
          <a:ext cx="9399587" cy="585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4316089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01FDB-F9DA-E990-B52D-A1D97A427427}"/>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543E4B0F-6B3C-F8D2-0DF8-9C5864C380DE}"/>
              </a:ext>
            </a:extLst>
          </p:cNvPr>
          <p:cNvSpPr>
            <a:spLocks noGrp="1"/>
          </p:cNvSpPr>
          <p:nvPr>
            <p:ph type="ftr" sz="quarter" idx="13"/>
          </p:nvPr>
        </p:nvSpPr>
        <p:spPr/>
        <p:txBody>
          <a:bodyPr/>
          <a:lstStyle/>
          <a:p>
            <a:r>
              <a:rPr lang="en-US">
                <a:ea typeface="LF_Kai"/>
                <a:cs typeface="Arial"/>
              </a:rPr>
              <a:t>Source(s): Bloomberg</a:t>
            </a:r>
            <a:endParaRPr lang="en-US">
              <a:ea typeface="LF_Kai"/>
            </a:endParaRPr>
          </a:p>
        </p:txBody>
      </p:sp>
      <p:sp>
        <p:nvSpPr>
          <p:cNvPr id="6" name="Title 5">
            <a:extLst>
              <a:ext uri="{FF2B5EF4-FFF2-40B4-BE49-F238E27FC236}">
                <a16:creationId xmlns:a16="http://schemas.microsoft.com/office/drawing/2014/main" id="{8241D888-B1E4-C951-D816-AE300E54C2D0}"/>
              </a:ext>
            </a:extLst>
          </p:cNvPr>
          <p:cNvSpPr>
            <a:spLocks noGrp="1"/>
          </p:cNvSpPr>
          <p:nvPr>
            <p:ph type="title"/>
          </p:nvPr>
        </p:nvSpPr>
        <p:spPr/>
        <p:txBody>
          <a:bodyPr/>
          <a:lstStyle/>
          <a:p>
            <a:r>
              <a:rPr lang="en-US"/>
              <a:t>1 Year Price Performance Vs TSX Composite Index and Gold</a:t>
            </a:r>
          </a:p>
        </p:txBody>
      </p:sp>
      <p:sp>
        <p:nvSpPr>
          <p:cNvPr id="13" name="Text Placeholder 12">
            <a:extLst>
              <a:ext uri="{FF2B5EF4-FFF2-40B4-BE49-F238E27FC236}">
                <a16:creationId xmlns:a16="http://schemas.microsoft.com/office/drawing/2014/main" id="{99B095CB-94AE-4E66-B2BF-D7D766FF14FD}"/>
              </a:ext>
            </a:extLst>
          </p:cNvPr>
          <p:cNvSpPr>
            <a:spLocks noGrp="1"/>
          </p:cNvSpPr>
          <p:nvPr>
            <p:ph type="body" sz="quarter" idx="12"/>
          </p:nvPr>
        </p:nvSpPr>
        <p:spPr/>
        <p:txBody>
          <a:bodyPr/>
          <a:lstStyle/>
          <a:p>
            <a:endParaRPr lang="en-US"/>
          </a:p>
        </p:txBody>
      </p:sp>
      <p:graphicFrame>
        <p:nvGraphicFramePr>
          <p:cNvPr id="8" name="Content Placeholder 7">
            <a:extLst>
              <a:ext uri="{FF2B5EF4-FFF2-40B4-BE49-F238E27FC236}">
                <a16:creationId xmlns:a16="http://schemas.microsoft.com/office/drawing/2014/main" id="{54FB0D3D-8E18-4319-9B53-608D6509A6C4}"/>
              </a:ext>
            </a:extLst>
          </p:cNvPr>
          <p:cNvGraphicFramePr>
            <a:graphicFrameLocks noGrp="1"/>
          </p:cNvGraphicFramePr>
          <p:nvPr>
            <p:ph sz="quarter" idx="14"/>
            <p:extLst>
              <p:ext uri="{D42A27DB-BD31-4B8C-83A1-F6EECF244321}">
                <p14:modId xmlns:p14="http://schemas.microsoft.com/office/powerpoint/2010/main" val="1800279811"/>
              </p:ext>
            </p:extLst>
          </p:nvPr>
        </p:nvGraphicFramePr>
        <p:xfrm>
          <a:off x="331788" y="1054100"/>
          <a:ext cx="9399587" cy="53482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1642739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93A0A-E8C2-D8AB-F5B8-624E94BA35F8}"/>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DD399578-1975-CC0A-E7A9-9FECA7FD66B0}"/>
              </a:ext>
            </a:extLst>
          </p:cNvPr>
          <p:cNvSpPr>
            <a:spLocks noGrp="1"/>
          </p:cNvSpPr>
          <p:nvPr>
            <p:ph type="ftr" sz="quarter" idx="13"/>
          </p:nvPr>
        </p:nvSpPr>
        <p:spPr/>
        <p:txBody>
          <a:bodyPr/>
          <a:lstStyle/>
          <a:p>
            <a:r>
              <a:rPr lang="en-US">
                <a:ea typeface="LF_Kai"/>
                <a:cs typeface="Arial"/>
              </a:rPr>
              <a:t>Source(s): Bloomberg</a:t>
            </a:r>
            <a:endParaRPr lang="en-US">
              <a:ea typeface="LF_Kai"/>
            </a:endParaRPr>
          </a:p>
          <a:p>
            <a:r>
              <a:rPr lang="en-US">
                <a:ea typeface="LF_Kai"/>
              </a:rPr>
              <a:t> </a:t>
            </a:r>
          </a:p>
        </p:txBody>
      </p:sp>
      <p:graphicFrame>
        <p:nvGraphicFramePr>
          <p:cNvPr id="9" name="Content Placeholder 8">
            <a:extLst>
              <a:ext uri="{FF2B5EF4-FFF2-40B4-BE49-F238E27FC236}">
                <a16:creationId xmlns:a16="http://schemas.microsoft.com/office/drawing/2014/main" id="{54FB0D3D-8E18-4319-9B53-608D6509A6C4}"/>
              </a:ext>
            </a:extLst>
          </p:cNvPr>
          <p:cNvGraphicFramePr>
            <a:graphicFrameLocks noGrp="1"/>
          </p:cNvGraphicFramePr>
          <p:nvPr>
            <p:ph sz="quarter" idx="14"/>
          </p:nvPr>
        </p:nvGraphicFramePr>
        <p:xfrm>
          <a:off x="331788" y="1054100"/>
          <a:ext cx="9399587" cy="5348288"/>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5">
            <a:extLst>
              <a:ext uri="{FF2B5EF4-FFF2-40B4-BE49-F238E27FC236}">
                <a16:creationId xmlns:a16="http://schemas.microsoft.com/office/drawing/2014/main" id="{5816066F-1A05-C5E5-CE0D-814212F855C0}"/>
              </a:ext>
            </a:extLst>
          </p:cNvPr>
          <p:cNvSpPr>
            <a:spLocks noGrp="1"/>
          </p:cNvSpPr>
          <p:nvPr>
            <p:ph type="title"/>
          </p:nvPr>
        </p:nvSpPr>
        <p:spPr/>
        <p:txBody>
          <a:bodyPr/>
          <a:lstStyle/>
          <a:p>
            <a:r>
              <a:rPr lang="en-US"/>
              <a:t>1 Year Price Performance Vs ABX &amp; K</a:t>
            </a:r>
          </a:p>
        </p:txBody>
      </p:sp>
      <p:sp>
        <p:nvSpPr>
          <p:cNvPr id="13" name="Text Placeholder 12">
            <a:extLst>
              <a:ext uri="{FF2B5EF4-FFF2-40B4-BE49-F238E27FC236}">
                <a16:creationId xmlns:a16="http://schemas.microsoft.com/office/drawing/2014/main" id="{777FA0E6-4666-46BC-A6D7-2B3B746BB262}"/>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08809236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C5C03-B208-ECB8-DE3A-82B2C27A16FF}"/>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5A4D606B-60C6-FD81-5396-CE6E38AF9CE7}"/>
              </a:ext>
            </a:extLst>
          </p:cNvPr>
          <p:cNvSpPr>
            <a:spLocks noGrp="1"/>
          </p:cNvSpPr>
          <p:nvPr>
            <p:ph type="ftr" sz="quarter" idx="13"/>
          </p:nvPr>
        </p:nvSpPr>
        <p:spPr/>
        <p:txBody>
          <a:bodyPr/>
          <a:lstStyle/>
          <a:p>
            <a:r>
              <a:rPr lang="en-US">
                <a:ea typeface="LF_Kai"/>
                <a:cs typeface="Arial"/>
              </a:rPr>
              <a:t>Source(s): Bloomberg</a:t>
            </a:r>
            <a:endParaRPr lang="en-US">
              <a:ea typeface="LF_Kai"/>
            </a:endParaRPr>
          </a:p>
          <a:p>
            <a:r>
              <a:rPr lang="en-US">
                <a:ea typeface="LF_Kai"/>
              </a:rPr>
              <a:t> </a:t>
            </a:r>
          </a:p>
        </p:txBody>
      </p:sp>
      <p:sp>
        <p:nvSpPr>
          <p:cNvPr id="6" name="Title 5">
            <a:extLst>
              <a:ext uri="{FF2B5EF4-FFF2-40B4-BE49-F238E27FC236}">
                <a16:creationId xmlns:a16="http://schemas.microsoft.com/office/drawing/2014/main" id="{008D9749-4221-7D20-6260-57B0D1E9A212}"/>
              </a:ext>
            </a:extLst>
          </p:cNvPr>
          <p:cNvSpPr>
            <a:spLocks noGrp="1"/>
          </p:cNvSpPr>
          <p:nvPr>
            <p:ph type="title"/>
          </p:nvPr>
        </p:nvSpPr>
        <p:spPr/>
        <p:txBody>
          <a:bodyPr/>
          <a:lstStyle/>
          <a:p>
            <a:r>
              <a:rPr lang="en-US"/>
              <a:t>5 Year Price Performance Vs TSX Composite Index and Gold</a:t>
            </a:r>
          </a:p>
        </p:txBody>
      </p:sp>
      <p:sp>
        <p:nvSpPr>
          <p:cNvPr id="11" name="Text Placeholder 10">
            <a:extLst>
              <a:ext uri="{FF2B5EF4-FFF2-40B4-BE49-F238E27FC236}">
                <a16:creationId xmlns:a16="http://schemas.microsoft.com/office/drawing/2014/main" id="{C1A4C8DC-631E-44D9-BD6B-F539A115BB17}"/>
              </a:ext>
            </a:extLst>
          </p:cNvPr>
          <p:cNvSpPr>
            <a:spLocks noGrp="1"/>
          </p:cNvSpPr>
          <p:nvPr>
            <p:ph type="body" sz="quarter" idx="12"/>
          </p:nvPr>
        </p:nvSpPr>
        <p:spPr/>
        <p:txBody>
          <a:bodyPr/>
          <a:lstStyle/>
          <a:p>
            <a:endParaRPr lang="en-US"/>
          </a:p>
        </p:txBody>
      </p:sp>
      <p:graphicFrame>
        <p:nvGraphicFramePr>
          <p:cNvPr id="7" name="Content Placeholder 6">
            <a:extLst>
              <a:ext uri="{FF2B5EF4-FFF2-40B4-BE49-F238E27FC236}">
                <a16:creationId xmlns:a16="http://schemas.microsoft.com/office/drawing/2014/main" id="{425D6586-0DD0-4A2A-817E-6D13EE6B8BC6}"/>
              </a:ext>
            </a:extLst>
          </p:cNvPr>
          <p:cNvGraphicFramePr>
            <a:graphicFrameLocks noGrp="1"/>
          </p:cNvGraphicFramePr>
          <p:nvPr>
            <p:ph sz="quarter" idx="14"/>
            <p:extLst>
              <p:ext uri="{D42A27DB-BD31-4B8C-83A1-F6EECF244321}">
                <p14:modId xmlns:p14="http://schemas.microsoft.com/office/powerpoint/2010/main" val="1131984938"/>
              </p:ext>
            </p:extLst>
          </p:nvPr>
        </p:nvGraphicFramePr>
        <p:xfrm>
          <a:off x="331788" y="1054100"/>
          <a:ext cx="9399587" cy="53482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326024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9DBFC-A7DB-742F-9D60-60EB9D1D9A24}"/>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417C2592-F6E5-86EB-7D00-50E6A3AEE6DA}"/>
              </a:ext>
            </a:extLst>
          </p:cNvPr>
          <p:cNvSpPr>
            <a:spLocks noGrp="1"/>
          </p:cNvSpPr>
          <p:nvPr>
            <p:ph type="ftr" sz="quarter" idx="13"/>
          </p:nvPr>
        </p:nvSpPr>
        <p:spPr/>
        <p:txBody>
          <a:bodyPr/>
          <a:lstStyle/>
          <a:p>
            <a:r>
              <a:rPr lang="en-US">
                <a:ea typeface="LF_Kai"/>
                <a:cs typeface="Arial"/>
              </a:rPr>
              <a:t>Source(s): Bloomberg</a:t>
            </a:r>
            <a:endParaRPr lang="en-US">
              <a:ea typeface="LF_Kai"/>
            </a:endParaRPr>
          </a:p>
          <a:p>
            <a:r>
              <a:rPr lang="en-US">
                <a:ea typeface="LF_Kai"/>
              </a:rPr>
              <a:t> </a:t>
            </a:r>
          </a:p>
        </p:txBody>
      </p:sp>
      <p:sp>
        <p:nvSpPr>
          <p:cNvPr id="6" name="Title 5">
            <a:extLst>
              <a:ext uri="{FF2B5EF4-FFF2-40B4-BE49-F238E27FC236}">
                <a16:creationId xmlns:a16="http://schemas.microsoft.com/office/drawing/2014/main" id="{EE2927CD-52CD-08B5-5419-FBF9ABBEE891}"/>
              </a:ext>
            </a:extLst>
          </p:cNvPr>
          <p:cNvSpPr>
            <a:spLocks noGrp="1"/>
          </p:cNvSpPr>
          <p:nvPr>
            <p:ph type="title"/>
          </p:nvPr>
        </p:nvSpPr>
        <p:spPr/>
        <p:txBody>
          <a:bodyPr/>
          <a:lstStyle/>
          <a:p>
            <a:r>
              <a:rPr lang="en-US"/>
              <a:t>5 Year Price Performance Vs ABX &amp; K</a:t>
            </a:r>
          </a:p>
        </p:txBody>
      </p:sp>
      <p:graphicFrame>
        <p:nvGraphicFramePr>
          <p:cNvPr id="11" name="Content Placeholder 10">
            <a:extLst>
              <a:ext uri="{FF2B5EF4-FFF2-40B4-BE49-F238E27FC236}">
                <a16:creationId xmlns:a16="http://schemas.microsoft.com/office/drawing/2014/main" id="{425D6586-0DD0-4A2A-817E-6D13EE6B8BC6}"/>
              </a:ext>
            </a:extLst>
          </p:cNvPr>
          <p:cNvGraphicFramePr>
            <a:graphicFrameLocks noGrp="1"/>
          </p:cNvGraphicFramePr>
          <p:nvPr>
            <p:ph sz="quarter" idx="14"/>
          </p:nvPr>
        </p:nvGraphicFramePr>
        <p:xfrm>
          <a:off x="331788" y="1054100"/>
          <a:ext cx="9399587" cy="5348288"/>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a:extLst>
              <a:ext uri="{FF2B5EF4-FFF2-40B4-BE49-F238E27FC236}">
                <a16:creationId xmlns:a16="http://schemas.microsoft.com/office/drawing/2014/main" id="{F071114F-888F-4ED6-82E4-777C18EC9B52}"/>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39005512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21CFA-5B7D-1BEC-938C-5F11EFAFD8D6}"/>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EE27B3AD-AADE-F59A-CC35-0D926BB5D43C}"/>
              </a:ext>
            </a:extLst>
          </p:cNvPr>
          <p:cNvSpPr>
            <a:spLocks noGrp="1"/>
          </p:cNvSpPr>
          <p:nvPr>
            <p:ph type="ftr" sz="quarter" idx="13"/>
          </p:nvPr>
        </p:nvSpPr>
        <p:spPr/>
        <p:txBody>
          <a:bodyPr/>
          <a:lstStyle/>
          <a:p>
            <a:r>
              <a:rPr lang="en-US">
                <a:ea typeface="LF_Kai"/>
                <a:cs typeface="Arial"/>
              </a:rPr>
              <a:t>Source(s): Bloomberg</a:t>
            </a:r>
            <a:endParaRPr lang="en-US">
              <a:ea typeface="LF_Kai"/>
            </a:endParaRPr>
          </a:p>
          <a:p>
            <a:r>
              <a:rPr lang="en-US">
                <a:ea typeface="LF_Kai"/>
              </a:rPr>
              <a:t> </a:t>
            </a:r>
          </a:p>
        </p:txBody>
      </p:sp>
      <p:sp>
        <p:nvSpPr>
          <p:cNvPr id="6" name="Title 5">
            <a:extLst>
              <a:ext uri="{FF2B5EF4-FFF2-40B4-BE49-F238E27FC236}">
                <a16:creationId xmlns:a16="http://schemas.microsoft.com/office/drawing/2014/main" id="{1F9C0338-448C-ADE9-693B-CFEFEA761A59}"/>
              </a:ext>
            </a:extLst>
          </p:cNvPr>
          <p:cNvSpPr>
            <a:spLocks noGrp="1"/>
          </p:cNvSpPr>
          <p:nvPr>
            <p:ph type="title"/>
          </p:nvPr>
        </p:nvSpPr>
        <p:spPr/>
        <p:txBody>
          <a:bodyPr/>
          <a:lstStyle/>
          <a:p>
            <a:r>
              <a:rPr lang="en-US"/>
              <a:t>10 Year Price Performance Vs TSX Composite Index and Gold</a:t>
            </a:r>
          </a:p>
        </p:txBody>
      </p:sp>
      <p:sp>
        <p:nvSpPr>
          <p:cNvPr id="9" name="Text Placeholder 8">
            <a:extLst>
              <a:ext uri="{FF2B5EF4-FFF2-40B4-BE49-F238E27FC236}">
                <a16:creationId xmlns:a16="http://schemas.microsoft.com/office/drawing/2014/main" id="{C171BAA7-DE3C-4A2A-B624-8F013DBF50AF}"/>
              </a:ext>
            </a:extLst>
          </p:cNvPr>
          <p:cNvSpPr>
            <a:spLocks noGrp="1"/>
          </p:cNvSpPr>
          <p:nvPr>
            <p:ph type="body" sz="quarter" idx="12"/>
          </p:nvPr>
        </p:nvSpPr>
        <p:spPr/>
        <p:txBody>
          <a:bodyPr/>
          <a:lstStyle/>
          <a:p>
            <a:endParaRPr lang="en-US"/>
          </a:p>
        </p:txBody>
      </p:sp>
      <p:graphicFrame>
        <p:nvGraphicFramePr>
          <p:cNvPr id="7" name="Content Placeholder 6">
            <a:extLst>
              <a:ext uri="{FF2B5EF4-FFF2-40B4-BE49-F238E27FC236}">
                <a16:creationId xmlns:a16="http://schemas.microsoft.com/office/drawing/2014/main" id="{93F6C272-1451-434D-86BE-38A89CECBD93}"/>
              </a:ext>
            </a:extLst>
          </p:cNvPr>
          <p:cNvGraphicFramePr>
            <a:graphicFrameLocks noGrp="1"/>
          </p:cNvGraphicFramePr>
          <p:nvPr>
            <p:ph sz="quarter" idx="14"/>
            <p:extLst>
              <p:ext uri="{D42A27DB-BD31-4B8C-83A1-F6EECF244321}">
                <p14:modId xmlns:p14="http://schemas.microsoft.com/office/powerpoint/2010/main" val="2740422459"/>
              </p:ext>
            </p:extLst>
          </p:nvPr>
        </p:nvGraphicFramePr>
        <p:xfrm>
          <a:off x="331788" y="1054100"/>
          <a:ext cx="9399587" cy="53482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0287706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F182D-2DE4-AD26-6D84-20303888B30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BA2EF09B-A52D-E697-9E95-FE8420DD6240}"/>
              </a:ext>
            </a:extLst>
          </p:cNvPr>
          <p:cNvSpPr>
            <a:spLocks noGrp="1"/>
          </p:cNvSpPr>
          <p:nvPr>
            <p:ph type="ftr" sz="quarter" idx="13"/>
          </p:nvPr>
        </p:nvSpPr>
        <p:spPr/>
        <p:txBody>
          <a:bodyPr/>
          <a:lstStyle/>
          <a:p>
            <a:r>
              <a:rPr lang="en-US">
                <a:ea typeface="LF_Kai"/>
                <a:cs typeface="Arial"/>
              </a:rPr>
              <a:t>Source(s): Bloomberg</a:t>
            </a:r>
            <a:endParaRPr lang="en-US">
              <a:ea typeface="LF_Kai"/>
            </a:endParaRPr>
          </a:p>
        </p:txBody>
      </p:sp>
      <p:sp>
        <p:nvSpPr>
          <p:cNvPr id="6" name="Title 5">
            <a:extLst>
              <a:ext uri="{FF2B5EF4-FFF2-40B4-BE49-F238E27FC236}">
                <a16:creationId xmlns:a16="http://schemas.microsoft.com/office/drawing/2014/main" id="{601B2EDD-7F69-A5D4-2A7F-9BDA58917A65}"/>
              </a:ext>
            </a:extLst>
          </p:cNvPr>
          <p:cNvSpPr>
            <a:spLocks noGrp="1"/>
          </p:cNvSpPr>
          <p:nvPr>
            <p:ph type="title"/>
          </p:nvPr>
        </p:nvSpPr>
        <p:spPr/>
        <p:txBody>
          <a:bodyPr/>
          <a:lstStyle/>
          <a:p>
            <a:r>
              <a:rPr lang="en-US"/>
              <a:t>10 Year Price Performance Vs ABX &amp; K</a:t>
            </a:r>
          </a:p>
        </p:txBody>
      </p:sp>
      <p:graphicFrame>
        <p:nvGraphicFramePr>
          <p:cNvPr id="11" name="Content Placeholder 10">
            <a:extLst>
              <a:ext uri="{FF2B5EF4-FFF2-40B4-BE49-F238E27FC236}">
                <a16:creationId xmlns:a16="http://schemas.microsoft.com/office/drawing/2014/main" id="{93F6C272-1451-434D-86BE-38A89CECBD93}"/>
              </a:ext>
            </a:extLst>
          </p:cNvPr>
          <p:cNvGraphicFramePr>
            <a:graphicFrameLocks noGrp="1"/>
          </p:cNvGraphicFramePr>
          <p:nvPr>
            <p:ph sz="quarter" idx="14"/>
          </p:nvPr>
        </p:nvGraphicFramePr>
        <p:xfrm>
          <a:off x="331788" y="1054100"/>
          <a:ext cx="9399587" cy="5348288"/>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 Placeholder 11">
            <a:extLst>
              <a:ext uri="{FF2B5EF4-FFF2-40B4-BE49-F238E27FC236}">
                <a16:creationId xmlns:a16="http://schemas.microsoft.com/office/drawing/2014/main" id="{96BCA5EB-F88F-414B-A68E-4A5912D18C99}"/>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05883080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FB4AE-CF19-987A-04CC-E00319DD864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2425C78-7D5C-83D9-0B7A-919D139468B1}"/>
              </a:ext>
            </a:extLst>
          </p:cNvPr>
          <p:cNvSpPr>
            <a:spLocks noGrp="1"/>
          </p:cNvSpPr>
          <p:nvPr>
            <p:ph type="body" sz="quarter" idx="12"/>
          </p:nvPr>
        </p:nvSpPr>
        <p:spPr/>
        <p:txBody>
          <a:bodyPr/>
          <a:lstStyle/>
          <a:p>
            <a:r>
              <a:rPr lang="en-US"/>
              <a:t>Key themes of rising gold prices include central bank purchases and ETF flows</a:t>
            </a:r>
            <a:endParaRPr lang="en-CA"/>
          </a:p>
        </p:txBody>
      </p:sp>
      <p:sp>
        <p:nvSpPr>
          <p:cNvPr id="3" name="Footer Placeholder 2">
            <a:extLst>
              <a:ext uri="{FF2B5EF4-FFF2-40B4-BE49-F238E27FC236}">
                <a16:creationId xmlns:a16="http://schemas.microsoft.com/office/drawing/2014/main" id="{6BA0FF3E-4486-A30B-414F-CF1F112AE3A3}"/>
              </a:ext>
            </a:extLst>
          </p:cNvPr>
          <p:cNvSpPr>
            <a:spLocks noGrp="1"/>
          </p:cNvSpPr>
          <p:nvPr>
            <p:ph type="ftr" sz="quarter" idx="13"/>
          </p:nvPr>
        </p:nvSpPr>
        <p:spPr/>
        <p:txBody>
          <a:bodyPr/>
          <a:lstStyle/>
          <a:p>
            <a:r>
              <a:rPr lang="en-CA"/>
              <a:t>Source(s): Bloomberg, Fred</a:t>
            </a:r>
          </a:p>
        </p:txBody>
      </p:sp>
      <p:sp>
        <p:nvSpPr>
          <p:cNvPr id="4" name="Text Placeholder 3">
            <a:extLst>
              <a:ext uri="{FF2B5EF4-FFF2-40B4-BE49-F238E27FC236}">
                <a16:creationId xmlns:a16="http://schemas.microsoft.com/office/drawing/2014/main" id="{7CF85F7B-D603-99E6-6EFD-2012FABD9830}"/>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3052242E-6197-6C47-EA19-C08848319635}"/>
              </a:ext>
            </a:extLst>
          </p:cNvPr>
          <p:cNvSpPr>
            <a:spLocks noGrp="1"/>
          </p:cNvSpPr>
          <p:nvPr>
            <p:ph type="title"/>
          </p:nvPr>
        </p:nvSpPr>
        <p:spPr/>
        <p:txBody>
          <a:bodyPr/>
          <a:lstStyle/>
          <a:p>
            <a:r>
              <a:rPr lang="en-US"/>
              <a:t>Gold Price vs Real Yields (10-Yr UST)</a:t>
            </a:r>
            <a:endParaRPr lang="en-CA"/>
          </a:p>
        </p:txBody>
      </p:sp>
      <p:graphicFrame>
        <p:nvGraphicFramePr>
          <p:cNvPr id="7" name="Content Placeholder 6">
            <a:extLst>
              <a:ext uri="{FF2B5EF4-FFF2-40B4-BE49-F238E27FC236}">
                <a16:creationId xmlns:a16="http://schemas.microsoft.com/office/drawing/2014/main" id="{6107A1ED-5DE9-4D75-BCEE-C6E03A4E06B8}"/>
              </a:ext>
            </a:extLst>
          </p:cNvPr>
          <p:cNvGraphicFramePr>
            <a:graphicFrameLocks noGrp="1"/>
          </p:cNvGraphicFramePr>
          <p:nvPr>
            <p:ph sz="quarter" idx="14"/>
            <p:extLst>
              <p:ext uri="{D42A27DB-BD31-4B8C-83A1-F6EECF244321}">
                <p14:modId xmlns:p14="http://schemas.microsoft.com/office/powerpoint/2010/main" val="3737790915"/>
              </p:ext>
            </p:extLst>
          </p:nvPr>
        </p:nvGraphicFramePr>
        <p:xfrm>
          <a:off x="331788" y="1164771"/>
          <a:ext cx="9399587" cy="5687631"/>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443C2DD7-EC63-4D83-BD95-E195E42DE622}"/>
              </a:ext>
            </a:extLst>
          </p:cNvPr>
          <p:cNvSpPr/>
          <p:nvPr/>
        </p:nvSpPr>
        <p:spPr bwMode="auto">
          <a:xfrm>
            <a:off x="3532187" y="1319644"/>
            <a:ext cx="4717472" cy="675411"/>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tx1"/>
                </a:solidFill>
                <a:effectLst/>
                <a:latin typeface="Arial" charset="0"/>
              </a:rPr>
              <a:t>Correlation after Russia’s invasion of Ukraine = 0.51</a:t>
            </a:r>
          </a:p>
          <a:p>
            <a:pPr marL="0" marR="0" indent="0" algn="ctr" defTabSz="1081088" rtl="0" eaLnBrk="1" fontAlgn="base" latinLnBrk="0" hangingPunct="1">
              <a:lnSpc>
                <a:spcPct val="100000"/>
              </a:lnSpc>
              <a:spcBef>
                <a:spcPct val="0"/>
              </a:spcBef>
              <a:spcAft>
                <a:spcPct val="0"/>
              </a:spcAft>
              <a:buClrTx/>
              <a:buSzTx/>
              <a:buFontTx/>
              <a:buNone/>
              <a:tabLst/>
            </a:pPr>
            <a:endParaRPr lang="en-US" b="1"/>
          </a:p>
          <a:p>
            <a:pPr marL="0" marR="0" indent="0" algn="ctr" defTabSz="1081088" rtl="0" eaLnBrk="1" fontAlgn="base" latinLnBrk="0" hangingPunct="1">
              <a:lnSpc>
                <a:spcPct val="100000"/>
              </a:lnSpc>
              <a:spcBef>
                <a:spcPct val="0"/>
              </a:spcBef>
              <a:spcAft>
                <a:spcPct val="0"/>
              </a:spcAft>
              <a:buClrTx/>
              <a:buSzTx/>
              <a:buFontTx/>
              <a:buNone/>
              <a:tabLst/>
            </a:pPr>
            <a:r>
              <a:rPr lang="en-US" b="1"/>
              <a:t>Correlation before invasion = -0.90</a:t>
            </a:r>
            <a:endParaRPr kumimoji="0" lang="en-US" sz="12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47689135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48DBBC-2D91-01AE-9A2E-A0A87090D545}"/>
              </a:ext>
            </a:extLst>
          </p:cNvPr>
          <p:cNvSpPr>
            <a:spLocks noGrp="1"/>
          </p:cNvSpPr>
          <p:nvPr>
            <p:ph sz="quarter" idx="14"/>
          </p:nvPr>
        </p:nvSpPr>
        <p:spPr/>
        <p:txBody>
          <a:bodyPr/>
          <a:lstStyle/>
          <a:p>
            <a:r>
              <a:rPr lang="en-US"/>
              <a:t>Kinross Gold is a Canadian based gold producer and is a senior gold miner</a:t>
            </a:r>
          </a:p>
          <a:p>
            <a:r>
              <a:rPr lang="en-US"/>
              <a:t>The company produced nearly 2.1mm ounces of gold in 2024</a:t>
            </a:r>
          </a:p>
          <a:p>
            <a:r>
              <a:rPr lang="en-US"/>
              <a:t>Kinross operates in the Americas and West Africa after selling its low-cost Russian operations in 2022 as a response to Russia’s invasion of Ukraine </a:t>
            </a:r>
          </a:p>
          <a:p>
            <a:r>
              <a:rPr lang="en-US"/>
              <a:t>Production is spilt roughly with 70% in the Americas and 30% in West Africa</a:t>
            </a:r>
          </a:p>
          <a:p>
            <a:r>
              <a:rPr lang="en-US"/>
              <a:t>The company has a portfolio of 6 producing mines</a:t>
            </a:r>
          </a:p>
          <a:p>
            <a:r>
              <a:rPr lang="en-US"/>
              <a:t>More than half of Kinross’s operations are in higher risk jurisdictions  </a:t>
            </a:r>
          </a:p>
          <a:p>
            <a:r>
              <a:rPr lang="en-US"/>
              <a:t>Its </a:t>
            </a:r>
            <a:r>
              <a:rPr lang="en-US" err="1"/>
              <a:t>Paracatu</a:t>
            </a:r>
            <a:r>
              <a:rPr lang="en-US"/>
              <a:t> mine in Brazil and </a:t>
            </a:r>
            <a:r>
              <a:rPr lang="en-US" err="1"/>
              <a:t>Tasiast</a:t>
            </a:r>
            <a:r>
              <a:rPr lang="en-US"/>
              <a:t> mine in Mauritania represent ~ 55% of the 2.1 million gold equivalent ounces sold by the company in 2024 </a:t>
            </a:r>
          </a:p>
          <a:p>
            <a:r>
              <a:rPr lang="en-US"/>
              <a:t>In 2022, the company purchased the Great Bear project in Canada</a:t>
            </a:r>
            <a:endParaRPr lang="en-CA"/>
          </a:p>
        </p:txBody>
      </p:sp>
      <p:sp>
        <p:nvSpPr>
          <p:cNvPr id="3" name="Title 2">
            <a:extLst>
              <a:ext uri="{FF2B5EF4-FFF2-40B4-BE49-F238E27FC236}">
                <a16:creationId xmlns:a16="http://schemas.microsoft.com/office/drawing/2014/main" id="{8724EB23-BA2C-3EE8-C338-AF2EFBC43C6B}"/>
              </a:ext>
            </a:extLst>
          </p:cNvPr>
          <p:cNvSpPr>
            <a:spLocks noGrp="1"/>
          </p:cNvSpPr>
          <p:nvPr>
            <p:ph type="title"/>
          </p:nvPr>
        </p:nvSpPr>
        <p:spPr/>
        <p:txBody>
          <a:bodyPr/>
          <a:lstStyle/>
          <a:p>
            <a:r>
              <a:rPr lang="en-US"/>
              <a:t>Company Overview &amp; Key Statistics</a:t>
            </a:r>
            <a:endParaRPr lang="en-CA"/>
          </a:p>
        </p:txBody>
      </p:sp>
      <p:sp>
        <p:nvSpPr>
          <p:cNvPr id="5" name="Text Placeholder 4">
            <a:extLst>
              <a:ext uri="{FF2B5EF4-FFF2-40B4-BE49-F238E27FC236}">
                <a16:creationId xmlns:a16="http://schemas.microsoft.com/office/drawing/2014/main" id="{DF112E95-33CD-40AD-4384-74C548F7A6BE}"/>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C4CFB0F3-0142-F484-28CD-E8DB4334CD66}"/>
              </a:ext>
            </a:extLst>
          </p:cNvPr>
          <p:cNvSpPr>
            <a:spLocks noGrp="1"/>
          </p:cNvSpPr>
          <p:nvPr>
            <p:ph type="ftr" sz="quarter" idx="3"/>
          </p:nvPr>
        </p:nvSpPr>
        <p:spPr/>
        <p:txBody>
          <a:bodyPr/>
          <a:lstStyle/>
          <a:p>
            <a:r>
              <a:rPr lang="en-US"/>
              <a:t>Source(s): Company filings, Globe and Mail Investor</a:t>
            </a:r>
            <a:endParaRPr lang="en-CA"/>
          </a:p>
        </p:txBody>
      </p:sp>
      <p:sp>
        <p:nvSpPr>
          <p:cNvPr id="7" name="Content Placeholder 6">
            <a:extLst>
              <a:ext uri="{FF2B5EF4-FFF2-40B4-BE49-F238E27FC236}">
                <a16:creationId xmlns:a16="http://schemas.microsoft.com/office/drawing/2014/main" id="{6D4237B6-7705-5D96-6F29-A04BC25965F7}"/>
              </a:ext>
            </a:extLst>
          </p:cNvPr>
          <p:cNvSpPr>
            <a:spLocks noGrp="1"/>
          </p:cNvSpPr>
          <p:nvPr>
            <p:ph sz="quarter" idx="18"/>
          </p:nvPr>
        </p:nvSpPr>
        <p:spPr/>
        <p:txBody>
          <a:bodyPr/>
          <a:lstStyle/>
          <a:p>
            <a:r>
              <a:rPr lang="en-US"/>
              <a:t>Company Overview</a:t>
            </a:r>
            <a:endParaRPr lang="en-CA"/>
          </a:p>
        </p:txBody>
      </p:sp>
      <p:sp>
        <p:nvSpPr>
          <p:cNvPr id="8" name="Content Placeholder 7">
            <a:extLst>
              <a:ext uri="{FF2B5EF4-FFF2-40B4-BE49-F238E27FC236}">
                <a16:creationId xmlns:a16="http://schemas.microsoft.com/office/drawing/2014/main" id="{62F85414-96B7-7F10-D7EC-68887CA2C89E}"/>
              </a:ext>
            </a:extLst>
          </p:cNvPr>
          <p:cNvSpPr>
            <a:spLocks noGrp="1"/>
          </p:cNvSpPr>
          <p:nvPr>
            <p:ph sz="quarter" idx="19"/>
          </p:nvPr>
        </p:nvSpPr>
        <p:spPr/>
        <p:txBody>
          <a:bodyPr/>
          <a:lstStyle/>
          <a:p>
            <a:r>
              <a:rPr lang="en-US"/>
              <a:t>Key Statistics </a:t>
            </a:r>
            <a:endParaRPr lang="en-CA"/>
          </a:p>
        </p:txBody>
      </p:sp>
      <p:graphicFrame>
        <p:nvGraphicFramePr>
          <p:cNvPr id="17" name="Content Placeholder 16">
            <a:extLst>
              <a:ext uri="{FF2B5EF4-FFF2-40B4-BE49-F238E27FC236}">
                <a16:creationId xmlns:a16="http://schemas.microsoft.com/office/drawing/2014/main" id="{F88CACFC-BA76-2CBB-0389-032925E40B11}"/>
              </a:ext>
            </a:extLst>
          </p:cNvPr>
          <p:cNvGraphicFramePr>
            <a:graphicFrameLocks noGrp="1"/>
          </p:cNvGraphicFramePr>
          <p:nvPr>
            <p:ph sz="quarter" idx="15"/>
            <p:extLst>
              <p:ext uri="{D42A27DB-BD31-4B8C-83A1-F6EECF244321}">
                <p14:modId xmlns:p14="http://schemas.microsoft.com/office/powerpoint/2010/main" val="1752484922"/>
              </p:ext>
            </p:extLst>
          </p:nvPr>
        </p:nvGraphicFramePr>
        <p:xfrm>
          <a:off x="5118607" y="1406876"/>
          <a:ext cx="4608576" cy="5250516"/>
        </p:xfrm>
        <a:graphic>
          <a:graphicData uri="http://schemas.openxmlformats.org/drawingml/2006/table">
            <a:tbl>
              <a:tblPr/>
              <a:tblGrid>
                <a:gridCol w="2894275">
                  <a:extLst>
                    <a:ext uri="{9D8B030D-6E8A-4147-A177-3AD203B41FA5}">
                      <a16:colId xmlns:a16="http://schemas.microsoft.com/office/drawing/2014/main" val="1333618142"/>
                    </a:ext>
                  </a:extLst>
                </a:gridCol>
                <a:gridCol w="1714301">
                  <a:extLst>
                    <a:ext uri="{9D8B030D-6E8A-4147-A177-3AD203B41FA5}">
                      <a16:colId xmlns:a16="http://schemas.microsoft.com/office/drawing/2014/main" val="3571352956"/>
                    </a:ext>
                  </a:extLst>
                </a:gridCol>
              </a:tblGrid>
              <a:tr h="437543">
                <a:tc>
                  <a:txBody>
                    <a:bodyPr/>
                    <a:lstStyle/>
                    <a:p>
                      <a:pPr algn="l" fontAlgn="b">
                        <a:buNone/>
                      </a:pPr>
                      <a:r>
                        <a:rPr lang="en-CA" sz="1200" b="0" i="0" u="none" strike="noStrike">
                          <a:solidFill>
                            <a:srgbClr val="000000"/>
                          </a:solidFill>
                          <a:effectLst/>
                          <a:latin typeface="Arial" panose="020B0604020202020204" pitchFamily="34" charset="0"/>
                        </a:rPr>
                        <a:t>52 Week Range ($)</a:t>
                      </a:r>
                    </a:p>
                  </a:txBody>
                  <a:tcPr marL="7620" marR="7620" marT="7620" marB="0" anchor="b">
                    <a:lnL>
                      <a:noFill/>
                    </a:lnL>
                    <a:lnR>
                      <a:noFill/>
                    </a:lnR>
                    <a:lnT>
                      <a:noFill/>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000000"/>
                          </a:solidFill>
                          <a:effectLst/>
                          <a:latin typeface="Arial" panose="020B0604020202020204" pitchFamily="34" charset="0"/>
                        </a:rPr>
                        <a:t>11.11 - 22.02</a:t>
                      </a:r>
                    </a:p>
                  </a:txBody>
                  <a:tcPr marL="7620" marR="7620" marT="7620" marB="0" anchor="b">
                    <a:lnL>
                      <a:noFill/>
                    </a:lnL>
                    <a:lnR>
                      <a:noFill/>
                    </a:lnR>
                    <a:lnT>
                      <a:noFill/>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425760134"/>
                  </a:ext>
                </a:extLst>
              </a:tr>
              <a:tr h="437543">
                <a:tc>
                  <a:txBody>
                    <a:bodyPr/>
                    <a:lstStyle/>
                    <a:p>
                      <a:pPr algn="l" fontAlgn="b">
                        <a:buNone/>
                      </a:pPr>
                      <a:r>
                        <a:rPr lang="en-CA" sz="1200" b="0" i="0" u="none" strike="noStrike">
                          <a:solidFill>
                            <a:srgbClr val="000000"/>
                          </a:solidFill>
                          <a:effectLst/>
                          <a:latin typeface="Arial" panose="020B0604020202020204" pitchFamily="34" charset="0"/>
                        </a:rPr>
                        <a:t>Volume</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panose="020B0604020202020204" pitchFamily="34" charset="0"/>
                        </a:rPr>
                        <a:t>3,476,960</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595483696"/>
                  </a:ext>
                </a:extLst>
              </a:tr>
              <a:tr h="437543">
                <a:tc>
                  <a:txBody>
                    <a:bodyPr/>
                    <a:lstStyle/>
                    <a:p>
                      <a:pPr algn="l" fontAlgn="b">
                        <a:buNone/>
                      </a:pPr>
                      <a:r>
                        <a:rPr lang="en-CA" sz="1200" b="0" i="0" u="none" strike="noStrike">
                          <a:solidFill>
                            <a:srgbClr val="000000"/>
                          </a:solidFill>
                          <a:effectLst/>
                          <a:latin typeface="Arial" panose="020B0604020202020204" pitchFamily="34" charset="0"/>
                        </a:rPr>
                        <a:t>Market Cap</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panose="020B0604020202020204" pitchFamily="34" charset="0"/>
                        </a:rPr>
                        <a:t>26.106B</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027389262"/>
                  </a:ext>
                </a:extLst>
              </a:tr>
              <a:tr h="437543">
                <a:tc>
                  <a:txBody>
                    <a:bodyPr/>
                    <a:lstStyle/>
                    <a:p>
                      <a:pPr algn="l" fontAlgn="b">
                        <a:buNone/>
                      </a:pPr>
                      <a:r>
                        <a:rPr lang="en-CA" sz="1200" b="0" i="0" u="none" strike="noStrike">
                          <a:solidFill>
                            <a:srgbClr val="000000"/>
                          </a:solidFill>
                          <a:effectLst/>
                          <a:latin typeface="Arial" panose="020B0604020202020204" pitchFamily="34" charset="0"/>
                        </a:rPr>
                        <a:t>Beta (5Y Monthly)</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panose="020B0604020202020204" pitchFamily="34" charset="0"/>
                        </a:rPr>
                        <a:t>0.76</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973255839"/>
                  </a:ext>
                </a:extLst>
              </a:tr>
              <a:tr h="437543">
                <a:tc>
                  <a:txBody>
                    <a:bodyPr/>
                    <a:lstStyle/>
                    <a:p>
                      <a:pPr algn="l" fontAlgn="b">
                        <a:buNone/>
                      </a:pPr>
                      <a:r>
                        <a:rPr lang="en-CA" sz="1200" b="0" i="0" u="none" strike="noStrike">
                          <a:solidFill>
                            <a:srgbClr val="000000"/>
                          </a:solidFill>
                          <a:effectLst/>
                          <a:latin typeface="Arial" panose="020B0604020202020204" pitchFamily="34" charset="0"/>
                        </a:rPr>
                        <a:t>PE Ratio (TTM)</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panose="020B0604020202020204" pitchFamily="34" charset="0"/>
                        </a:rPr>
                        <a:t>15.88</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231341143"/>
                  </a:ext>
                </a:extLst>
              </a:tr>
              <a:tr h="437543">
                <a:tc>
                  <a:txBody>
                    <a:bodyPr/>
                    <a:lstStyle/>
                    <a:p>
                      <a:pPr algn="l" fontAlgn="b">
                        <a:buNone/>
                      </a:pPr>
                      <a:r>
                        <a:rPr lang="en-CA" sz="1200" b="0" i="0" u="none" strike="noStrike">
                          <a:solidFill>
                            <a:srgbClr val="000000"/>
                          </a:solidFill>
                          <a:effectLst/>
                          <a:latin typeface="Arial" panose="020B0604020202020204" pitchFamily="34" charset="0"/>
                        </a:rPr>
                        <a:t>EPS (TTM)</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panose="020B0604020202020204" pitchFamily="34" charset="0"/>
                        </a:rPr>
                        <a:t>1.34</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37196960"/>
                  </a:ext>
                </a:extLst>
              </a:tr>
              <a:tr h="437543">
                <a:tc>
                  <a:txBody>
                    <a:bodyPr/>
                    <a:lstStyle/>
                    <a:p>
                      <a:pPr algn="l" fontAlgn="b">
                        <a:buNone/>
                      </a:pPr>
                      <a:r>
                        <a:rPr lang="en-CA" sz="1200" b="0" i="0" u="none" strike="noStrike">
                          <a:solidFill>
                            <a:srgbClr val="000000"/>
                          </a:solidFill>
                          <a:effectLst/>
                          <a:latin typeface="Arial" panose="020B0604020202020204" pitchFamily="34" charset="0"/>
                        </a:rPr>
                        <a:t>Forward Dividend Yield</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panose="020B0604020202020204" pitchFamily="34" charset="0"/>
                        </a:rPr>
                        <a:t>0.77%</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935043879"/>
                  </a:ext>
                </a:extLst>
              </a:tr>
              <a:tr h="437543">
                <a:tc>
                  <a:txBody>
                    <a:bodyPr/>
                    <a:lstStyle/>
                    <a:p>
                      <a:pPr algn="l" fontAlgn="b">
                        <a:buNone/>
                      </a:pPr>
                      <a:r>
                        <a:rPr lang="en-CA" sz="1200" b="0" i="0" u="none" strike="noStrike">
                          <a:solidFill>
                            <a:srgbClr val="000000"/>
                          </a:solidFill>
                          <a:effectLst/>
                          <a:latin typeface="Arial" panose="020B0604020202020204" pitchFamily="34" charset="0"/>
                        </a:rPr>
                        <a:t>1-Year Return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panose="020B0604020202020204" pitchFamily="34" charset="0"/>
                        </a:rPr>
                        <a:t>66.90%</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273833882"/>
                  </a:ext>
                </a:extLst>
              </a:tr>
              <a:tr h="437543">
                <a:tc>
                  <a:txBody>
                    <a:bodyPr/>
                    <a:lstStyle/>
                    <a:p>
                      <a:pPr algn="l" fontAlgn="b">
                        <a:buNone/>
                      </a:pPr>
                      <a:r>
                        <a:rPr lang="en-CA" sz="1200" b="0" i="0" u="none" strike="noStrike">
                          <a:solidFill>
                            <a:srgbClr val="000000"/>
                          </a:solidFill>
                          <a:effectLst/>
                          <a:latin typeface="Arial" panose="020B0604020202020204" pitchFamily="34" charset="0"/>
                        </a:rPr>
                        <a:t>3-Year Return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panose="020B0604020202020204" pitchFamily="34" charset="0"/>
                        </a:rPr>
                        <a:t>403.33%</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118043186"/>
                  </a:ext>
                </a:extLst>
              </a:tr>
              <a:tr h="437543">
                <a:tc>
                  <a:txBody>
                    <a:bodyPr/>
                    <a:lstStyle/>
                    <a:p>
                      <a:pPr algn="l" fontAlgn="b">
                        <a:buNone/>
                      </a:pPr>
                      <a:r>
                        <a:rPr lang="en-CA" sz="1200" b="0" i="0" u="none" strike="noStrike">
                          <a:solidFill>
                            <a:srgbClr val="000000"/>
                          </a:solidFill>
                          <a:effectLst/>
                          <a:latin typeface="Arial" panose="020B0604020202020204" pitchFamily="34" charset="0"/>
                        </a:rPr>
                        <a:t>5-Year Return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panose="020B0604020202020204" pitchFamily="34" charset="0"/>
                        </a:rPr>
                        <a:t>87.08%</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827387897"/>
                  </a:ext>
                </a:extLst>
              </a:tr>
              <a:tr h="437543">
                <a:tc>
                  <a:txBody>
                    <a:bodyPr/>
                    <a:lstStyle/>
                    <a:p>
                      <a:pPr algn="l" fontAlgn="b">
                        <a:buNone/>
                      </a:pPr>
                      <a:r>
                        <a:rPr lang="en-CA" sz="1200" b="0" i="0" u="none" strike="noStrike">
                          <a:solidFill>
                            <a:srgbClr val="000000"/>
                          </a:solidFill>
                          <a:effectLst/>
                          <a:latin typeface="Arial" panose="020B0604020202020204" pitchFamily="34" charset="0"/>
                        </a:rPr>
                        <a:t>5-Year Revenue Growth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panose="020B0604020202020204" pitchFamily="34" charset="0"/>
                        </a:rPr>
                        <a:t>8.04%</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772798044"/>
                  </a:ext>
                </a:extLst>
              </a:tr>
              <a:tr h="437543">
                <a:tc>
                  <a:txBody>
                    <a:bodyPr/>
                    <a:lstStyle/>
                    <a:p>
                      <a:pPr algn="l" fontAlgn="b">
                        <a:buNone/>
                      </a:pPr>
                      <a:r>
                        <a:rPr lang="en-CA" sz="1200" b="0" i="0" u="none" strike="noStrike">
                          <a:solidFill>
                            <a:srgbClr val="000000"/>
                          </a:solidFill>
                          <a:effectLst/>
                          <a:latin typeface="Arial" panose="020B0604020202020204" pitchFamily="34" charset="0"/>
                        </a:rPr>
                        <a:t>5-Year Earnings Growth</a:t>
                      </a: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ctr" fontAlgn="b">
                        <a:buNone/>
                      </a:pPr>
                      <a:r>
                        <a:rPr lang="en-CA" sz="1200" b="0" i="0" u="none" strike="noStrike">
                          <a:solidFill>
                            <a:srgbClr val="232A31"/>
                          </a:solidFill>
                          <a:effectLst/>
                          <a:latin typeface="Arial" panose="020B0604020202020204" pitchFamily="34" charset="0"/>
                        </a:rPr>
                        <a:t>6.20%</a:t>
                      </a: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noFill/>
                  </a:tcPr>
                </a:tc>
                <a:extLst>
                  <a:ext uri="{0D108BD9-81ED-4DB2-BD59-A6C34878D82A}">
                    <a16:rowId xmlns:a16="http://schemas.microsoft.com/office/drawing/2014/main" val="2477788851"/>
                  </a:ext>
                </a:extLst>
              </a:tr>
            </a:tbl>
          </a:graphicData>
        </a:graphic>
      </p:graphicFrame>
    </p:spTree>
    <p:extLst>
      <p:ext uri="{BB962C8B-B14F-4D97-AF65-F5344CB8AC3E}">
        <p14:creationId xmlns:p14="http://schemas.microsoft.com/office/powerpoint/2010/main" val="3910496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86CA142-0BEE-AC46-2478-4460075C6B4F}"/>
              </a:ext>
            </a:extLst>
          </p:cNvPr>
          <p:cNvSpPr>
            <a:spLocks noGrp="1"/>
          </p:cNvSpPr>
          <p:nvPr>
            <p:ph sz="quarter" idx="14"/>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a:buClr>
                <a:schemeClr val="accent2">
                  <a:lumMod val="50000"/>
                </a:schemeClr>
              </a:buClr>
            </a:pPr>
            <a:r>
              <a:rPr lang="en-US" sz="1600"/>
              <a:t>Ore:</a:t>
            </a:r>
          </a:p>
          <a:p>
            <a:pPr lvl="1">
              <a:buClr>
                <a:schemeClr val="accent2">
                  <a:lumMod val="50000"/>
                </a:schemeClr>
              </a:buClr>
            </a:pPr>
            <a:r>
              <a:rPr lang="en-US"/>
              <a:t>A naturally occurring rock or mineral that contains a valuable substance in concentrations economically viable for extraction</a:t>
            </a:r>
          </a:p>
          <a:p>
            <a:pPr lvl="1">
              <a:buClr>
                <a:schemeClr val="accent2">
                  <a:lumMod val="50000"/>
                </a:schemeClr>
              </a:buClr>
            </a:pPr>
            <a:r>
              <a:rPr lang="en-US"/>
              <a:t>Composed of various minerals with the target metal, often with impurities</a:t>
            </a:r>
          </a:p>
          <a:p>
            <a:pPr lvl="1">
              <a:buClr>
                <a:schemeClr val="accent2">
                  <a:lumMod val="50000"/>
                </a:schemeClr>
              </a:buClr>
            </a:pPr>
            <a:r>
              <a:rPr lang="en-US"/>
              <a:t>For example, gold ore is a rock with economically feasible concentrations of gold</a:t>
            </a:r>
          </a:p>
          <a:p>
            <a:pPr lvl="1">
              <a:buClr>
                <a:schemeClr val="accent2">
                  <a:lumMod val="50000"/>
                </a:schemeClr>
              </a:buClr>
            </a:pPr>
            <a:r>
              <a:rPr lang="en-US"/>
              <a:t>Key processes for extracting ore are mining, milling, and concentrating</a:t>
            </a:r>
            <a:endParaRPr lang="en-US" sz="1600"/>
          </a:p>
          <a:p>
            <a:pPr>
              <a:buClr>
                <a:schemeClr val="accent2">
                  <a:lumMod val="50000"/>
                </a:schemeClr>
              </a:buClr>
            </a:pPr>
            <a:r>
              <a:rPr lang="en-US" sz="1600"/>
              <a:t>Grade</a:t>
            </a:r>
          </a:p>
          <a:p>
            <a:pPr lvl="1">
              <a:buClr>
                <a:schemeClr val="accent2">
                  <a:lumMod val="50000"/>
                </a:schemeClr>
              </a:buClr>
            </a:pPr>
            <a:r>
              <a:rPr lang="en-US"/>
              <a:t>Concentration of gold in the rock (ore)</a:t>
            </a:r>
          </a:p>
          <a:p>
            <a:pPr lvl="1">
              <a:buClr>
                <a:schemeClr val="accent2">
                  <a:lumMod val="50000"/>
                </a:schemeClr>
              </a:buClr>
            </a:pPr>
            <a:r>
              <a:rPr lang="en-US"/>
              <a:t>Amount of gold per </a:t>
            </a:r>
            <a:r>
              <a:rPr lang="en-US" err="1"/>
              <a:t>tonne</a:t>
            </a:r>
            <a:r>
              <a:rPr lang="en-US"/>
              <a:t> of ore mined (g/t)</a:t>
            </a:r>
          </a:p>
          <a:p>
            <a:pPr>
              <a:buClr>
                <a:schemeClr val="accent2">
                  <a:lumMod val="50000"/>
                </a:schemeClr>
              </a:buClr>
            </a:pPr>
            <a:r>
              <a:rPr lang="en-US" sz="1600"/>
              <a:t>Production</a:t>
            </a:r>
          </a:p>
          <a:p>
            <a:pPr lvl="1">
              <a:buClr>
                <a:schemeClr val="accent2">
                  <a:lumMod val="50000"/>
                </a:schemeClr>
              </a:buClr>
            </a:pPr>
            <a:r>
              <a:rPr lang="en-US" b="1" err="1"/>
              <a:t>Tonnes</a:t>
            </a:r>
            <a:r>
              <a:rPr lang="en-US" b="1"/>
              <a:t> of ore mined * grades (variable) * conversion * recovery % = production</a:t>
            </a:r>
          </a:p>
          <a:p>
            <a:pPr lvl="1">
              <a:buClr>
                <a:schemeClr val="accent2">
                  <a:lumMod val="50000"/>
                </a:schemeClr>
              </a:buClr>
            </a:pPr>
            <a:r>
              <a:rPr lang="en-US"/>
              <a:t>How much a gold a company produces and sells over a given time period (quarter/annual publications)</a:t>
            </a:r>
          </a:p>
          <a:p>
            <a:pPr lvl="1">
              <a:buClr>
                <a:schemeClr val="accent2">
                  <a:lumMod val="50000"/>
                </a:schemeClr>
              </a:buClr>
            </a:pPr>
            <a:r>
              <a:rPr lang="en-US"/>
              <a:t>Reported in </a:t>
            </a:r>
            <a:r>
              <a:rPr lang="en-US" b="1"/>
              <a:t>Troy Ounces </a:t>
            </a:r>
            <a:r>
              <a:rPr lang="en-US"/>
              <a:t>(1oz = 31.1g)</a:t>
            </a:r>
          </a:p>
          <a:p>
            <a:pPr lvl="1">
              <a:buClr>
                <a:schemeClr val="accent2">
                  <a:lumMod val="50000"/>
                </a:schemeClr>
              </a:buClr>
            </a:pPr>
            <a:r>
              <a:rPr lang="en-US"/>
              <a:t>Main revenue driver for mining companies given constant commodity price</a:t>
            </a:r>
          </a:p>
          <a:p>
            <a:pPr lvl="1">
              <a:buClr>
                <a:schemeClr val="accent2">
                  <a:lumMod val="50000"/>
                </a:schemeClr>
              </a:buClr>
            </a:pPr>
            <a:r>
              <a:rPr lang="en-US"/>
              <a:t>Mining companies give production ranges (low-end/high-end) of what they think they will produce from given assets and cumulatively</a:t>
            </a:r>
          </a:p>
          <a:p>
            <a:pPr>
              <a:buClr>
                <a:schemeClr val="accent2">
                  <a:lumMod val="50000"/>
                </a:schemeClr>
              </a:buClr>
            </a:pPr>
            <a:r>
              <a:rPr lang="en-US" sz="1600"/>
              <a:t>Doré:</a:t>
            </a:r>
          </a:p>
          <a:p>
            <a:pPr lvl="1">
              <a:buClr>
                <a:schemeClr val="accent2">
                  <a:lumMod val="50000"/>
                </a:schemeClr>
              </a:buClr>
            </a:pPr>
            <a:r>
              <a:rPr lang="en-US"/>
              <a:t>A bar composed of a mixture of precious metals, typically containing gold and silver. Produced during mining and refining processes or from scrap gold.</a:t>
            </a:r>
          </a:p>
          <a:p>
            <a:pPr lvl="1">
              <a:buClr>
                <a:schemeClr val="accent2">
                  <a:lumMod val="50000"/>
                </a:schemeClr>
              </a:buClr>
            </a:pPr>
            <a:r>
              <a:rPr lang="en-US"/>
              <a:t>Average gold content ranging from 50-75%.</a:t>
            </a:r>
          </a:p>
          <a:p>
            <a:pPr lvl="1">
              <a:buClr>
                <a:schemeClr val="accent2">
                  <a:lumMod val="50000"/>
                </a:schemeClr>
              </a:buClr>
            </a:pPr>
            <a:r>
              <a:rPr lang="en-US"/>
              <a:t>Requires further refinement before being used as raw material for gold items. Not classified as ore or bullion, but metal bars with high gold content.</a:t>
            </a:r>
          </a:p>
          <a:p>
            <a:pPr lvl="1">
              <a:buClr>
                <a:schemeClr val="accent2">
                  <a:lumMod val="50000"/>
                </a:schemeClr>
              </a:buClr>
            </a:pPr>
            <a:r>
              <a:rPr lang="en-US"/>
              <a:t>Extremely malleable and need to be alloyed for items like jewelry. After refining, the alloy can be reversed to its pure state.</a:t>
            </a:r>
          </a:p>
          <a:p>
            <a:pPr lvl="1">
              <a:buClr>
                <a:schemeClr val="accent2">
                  <a:lumMod val="50000"/>
                </a:schemeClr>
              </a:buClr>
            </a:pPr>
            <a:r>
              <a:rPr lang="en-US"/>
              <a:t>Can be assayed for gold content and traded similarly to bullion bars. Market is small, limited to specialist dealers, refiners, and mints.</a:t>
            </a:r>
          </a:p>
          <a:p>
            <a:pPr lvl="1">
              <a:buClr>
                <a:schemeClr val="accent2">
                  <a:lumMod val="50000"/>
                </a:schemeClr>
              </a:buClr>
            </a:pPr>
            <a:r>
              <a:rPr lang="en-US"/>
              <a:t>Lack of specific standards; weight can vary (up to 25kg), and purity levels differ between refiners.</a:t>
            </a:r>
          </a:p>
          <a:p>
            <a:pPr lvl="1">
              <a:buClr>
                <a:schemeClr val="accent2">
                  <a:lumMod val="50000"/>
                </a:schemeClr>
              </a:buClr>
            </a:pPr>
            <a:r>
              <a:rPr lang="en-US"/>
              <a:t>Insufficient purity for investment gold</a:t>
            </a:r>
            <a:br>
              <a:rPr lang="en-US"/>
            </a:br>
            <a:endParaRPr lang="en-US"/>
          </a:p>
        </p:txBody>
      </p:sp>
      <p:sp>
        <p:nvSpPr>
          <p:cNvPr id="6" name="Title 5">
            <a:extLst>
              <a:ext uri="{FF2B5EF4-FFF2-40B4-BE49-F238E27FC236}">
                <a16:creationId xmlns:a16="http://schemas.microsoft.com/office/drawing/2014/main" id="{4B8EE853-AD39-0DBC-FDED-2A3D83E91F67}"/>
              </a:ext>
            </a:extLst>
          </p:cNvPr>
          <p:cNvSpPr>
            <a:spLocks noGrp="1"/>
          </p:cNvSpPr>
          <p:nvPr>
            <p:ph type="title"/>
          </p:nvPr>
        </p:nvSpPr>
        <p:spPr/>
        <p:txBody>
          <a:bodyPr/>
          <a:lstStyle/>
          <a:p>
            <a:r>
              <a:rPr lang="en-US"/>
              <a:t>Key Distinctions for Gold Mining</a:t>
            </a:r>
          </a:p>
        </p:txBody>
      </p:sp>
      <p:sp>
        <p:nvSpPr>
          <p:cNvPr id="2" name="Footer Placeholder 2">
            <a:extLst>
              <a:ext uri="{FF2B5EF4-FFF2-40B4-BE49-F238E27FC236}">
                <a16:creationId xmlns:a16="http://schemas.microsoft.com/office/drawing/2014/main" id="{E4730168-5EEC-C5B9-DEE8-552ECE20ED2C}"/>
              </a:ext>
            </a:extLst>
          </p:cNvPr>
          <p:cNvSpPr>
            <a:spLocks noGrp="1"/>
          </p:cNvSpPr>
          <p:nvPr>
            <p:ph type="ftr" sz="quarter" idx="13"/>
          </p:nvPr>
        </p:nvSpPr>
        <p:spPr>
          <a:xfrm>
            <a:off x="642938" y="7035954"/>
            <a:ext cx="6400800" cy="414338"/>
          </a:xfrm>
        </p:spPr>
        <p:txBody>
          <a:bodyPr/>
          <a:lstStyle/>
          <a:p>
            <a:r>
              <a:rPr lang="en-CA"/>
              <a:t>Source(s): Sell Side Handbook</a:t>
            </a:r>
          </a:p>
          <a:p>
            <a:endParaRPr lang="en-CA"/>
          </a:p>
          <a:p>
            <a:endParaRPr lang="en-CA"/>
          </a:p>
        </p:txBody>
      </p:sp>
    </p:spTree>
    <p:extLst>
      <p:ext uri="{BB962C8B-B14F-4D97-AF65-F5344CB8AC3E}">
        <p14:creationId xmlns:p14="http://schemas.microsoft.com/office/powerpoint/2010/main" val="410469003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199FF4-7297-E156-14AA-3EB374DE72A2}"/>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F74789EF-195E-5132-6501-5B6683D3B04B}"/>
              </a:ext>
            </a:extLst>
          </p:cNvPr>
          <p:cNvSpPr>
            <a:spLocks noGrp="1"/>
          </p:cNvSpPr>
          <p:nvPr>
            <p:ph type="ftr" sz="quarter" idx="13"/>
          </p:nvPr>
        </p:nvSpPr>
        <p:spPr/>
        <p:txBody>
          <a:bodyPr/>
          <a:lstStyle/>
          <a:p>
            <a:r>
              <a:rPr lang="en-US"/>
              <a:t>Source(s): Company filings</a:t>
            </a:r>
            <a:endParaRPr lang="en-CA"/>
          </a:p>
          <a:p>
            <a:r>
              <a:rPr lang="en-CA"/>
              <a:t> </a:t>
            </a:r>
          </a:p>
        </p:txBody>
      </p:sp>
      <p:sp>
        <p:nvSpPr>
          <p:cNvPr id="4" name="Text Placeholder 3">
            <a:extLst>
              <a:ext uri="{FF2B5EF4-FFF2-40B4-BE49-F238E27FC236}">
                <a16:creationId xmlns:a16="http://schemas.microsoft.com/office/drawing/2014/main" id="{310DCCCB-1771-7C40-5D52-CB6E354D3609}"/>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C0255766-C079-4F33-098F-262449E9857F}"/>
              </a:ext>
            </a:extLst>
          </p:cNvPr>
          <p:cNvSpPr>
            <a:spLocks noGrp="1"/>
          </p:cNvSpPr>
          <p:nvPr>
            <p:ph type="title"/>
          </p:nvPr>
        </p:nvSpPr>
        <p:spPr/>
        <p:txBody>
          <a:bodyPr/>
          <a:lstStyle/>
          <a:p>
            <a:r>
              <a:rPr lang="en-US"/>
              <a:t>Property, Plant, &amp; Equipment by Geographic Region ($mm USD) </a:t>
            </a:r>
            <a:endParaRPr lang="en-CA"/>
          </a:p>
        </p:txBody>
      </p:sp>
      <p:pic>
        <p:nvPicPr>
          <p:cNvPr id="7" name="Picture 6">
            <a:extLst>
              <a:ext uri="{FF2B5EF4-FFF2-40B4-BE49-F238E27FC236}">
                <a16:creationId xmlns:a16="http://schemas.microsoft.com/office/drawing/2014/main" id="{92A37B9D-AB58-AD81-06FF-A7BA2A6CD4B5}"/>
              </a:ext>
            </a:extLst>
          </p:cNvPr>
          <p:cNvPicPr>
            <a:picLocks noChangeAspect="1"/>
          </p:cNvPicPr>
          <p:nvPr/>
        </p:nvPicPr>
        <p:blipFill>
          <a:blip r:embed="rId2"/>
          <a:stretch>
            <a:fillRect/>
          </a:stretch>
        </p:blipFill>
        <p:spPr>
          <a:xfrm>
            <a:off x="-130628" y="1315130"/>
            <a:ext cx="10101942" cy="3879968"/>
          </a:xfrm>
          <a:prstGeom prst="rect">
            <a:avLst/>
          </a:prstGeom>
        </p:spPr>
      </p:pic>
      <p:sp>
        <p:nvSpPr>
          <p:cNvPr id="9" name="Rectangle 8">
            <a:extLst>
              <a:ext uri="{FF2B5EF4-FFF2-40B4-BE49-F238E27FC236}">
                <a16:creationId xmlns:a16="http://schemas.microsoft.com/office/drawing/2014/main" id="{831EAFA6-6E4C-D071-9C27-0312A0D90AA8}"/>
              </a:ext>
            </a:extLst>
          </p:cNvPr>
          <p:cNvSpPr/>
          <p:nvPr/>
        </p:nvSpPr>
        <p:spPr bwMode="auto">
          <a:xfrm>
            <a:off x="435429" y="5801405"/>
            <a:ext cx="9067800" cy="414338"/>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200000"/>
              </a:lnSpc>
              <a:spcBef>
                <a:spcPct val="0"/>
              </a:spcBef>
              <a:spcAft>
                <a:spcPts val="600"/>
              </a:spcAft>
              <a:buClrTx/>
              <a:buSzTx/>
              <a:buFontTx/>
              <a:buNone/>
              <a:tabLst/>
            </a:pPr>
            <a:r>
              <a:rPr lang="en-US" sz="1400" b="1"/>
              <a:t>Operations in Mauritania are the most capital intensive with the region representing ~29% of PP&amp;E  </a:t>
            </a:r>
            <a:r>
              <a:rPr kumimoji="0" lang="en-US" sz="1400" b="1" i="0" u="none" strike="noStrike" cap="none" normalizeH="0" baseline="0">
                <a:ln>
                  <a:noFill/>
                </a:ln>
                <a:effectLst/>
                <a:latin typeface="Arial" charset="0"/>
              </a:rPr>
              <a:t> </a:t>
            </a:r>
            <a:endParaRPr kumimoji="0" lang="en-CA" sz="1400" b="1" i="0" u="none" strike="noStrike" cap="none" normalizeH="0" baseline="0">
              <a:ln>
                <a:noFill/>
              </a:ln>
              <a:effectLst/>
              <a:latin typeface="Arial" charset="0"/>
            </a:endParaRPr>
          </a:p>
        </p:txBody>
      </p:sp>
    </p:spTree>
    <p:extLst>
      <p:ext uri="{BB962C8B-B14F-4D97-AF65-F5344CB8AC3E}">
        <p14:creationId xmlns:p14="http://schemas.microsoft.com/office/powerpoint/2010/main" val="90970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F6C613-47C1-B4F6-3910-05633E67E6B8}"/>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8E82E7D5-682D-FBF2-7B0A-578CC1745A85}"/>
              </a:ext>
            </a:extLst>
          </p:cNvPr>
          <p:cNvSpPr>
            <a:spLocks noGrp="1"/>
          </p:cNvSpPr>
          <p:nvPr>
            <p:ph type="ftr" sz="quarter" idx="13"/>
          </p:nvPr>
        </p:nvSpPr>
        <p:spPr/>
        <p:txBody>
          <a:bodyPr/>
          <a:lstStyle/>
          <a:p>
            <a:r>
              <a:rPr lang="en-US"/>
              <a:t>Source(s): Company filings</a:t>
            </a:r>
            <a:endParaRPr lang="en-CA"/>
          </a:p>
        </p:txBody>
      </p:sp>
      <p:sp>
        <p:nvSpPr>
          <p:cNvPr id="4" name="Text Placeholder 3">
            <a:extLst>
              <a:ext uri="{FF2B5EF4-FFF2-40B4-BE49-F238E27FC236}">
                <a16:creationId xmlns:a16="http://schemas.microsoft.com/office/drawing/2014/main" id="{BE9AEBF5-AE40-E4D8-E69D-DFA1BB5F5F12}"/>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0880EBCA-BAD5-B474-2CC7-AC02AB726A96}"/>
              </a:ext>
            </a:extLst>
          </p:cNvPr>
          <p:cNvSpPr>
            <a:spLocks noGrp="1"/>
          </p:cNvSpPr>
          <p:nvPr>
            <p:ph type="title"/>
          </p:nvPr>
        </p:nvSpPr>
        <p:spPr/>
        <p:txBody>
          <a:bodyPr/>
          <a:lstStyle/>
          <a:p>
            <a:r>
              <a:rPr lang="en-US"/>
              <a:t>Proven &amp; Probable Mineral Resources (Gold) </a:t>
            </a:r>
            <a:endParaRPr lang="en-CA"/>
          </a:p>
        </p:txBody>
      </p:sp>
      <p:pic>
        <p:nvPicPr>
          <p:cNvPr id="9" name="Picture 8">
            <a:extLst>
              <a:ext uri="{FF2B5EF4-FFF2-40B4-BE49-F238E27FC236}">
                <a16:creationId xmlns:a16="http://schemas.microsoft.com/office/drawing/2014/main" id="{832A8FA2-266D-75FC-3894-800D57F13D6F}"/>
              </a:ext>
            </a:extLst>
          </p:cNvPr>
          <p:cNvPicPr>
            <a:picLocks noChangeAspect="1"/>
          </p:cNvPicPr>
          <p:nvPr/>
        </p:nvPicPr>
        <p:blipFill>
          <a:blip r:embed="rId2"/>
          <a:stretch>
            <a:fillRect/>
          </a:stretch>
        </p:blipFill>
        <p:spPr>
          <a:xfrm>
            <a:off x="108857" y="1049731"/>
            <a:ext cx="9617756" cy="5802820"/>
          </a:xfrm>
          <a:prstGeom prst="rect">
            <a:avLst/>
          </a:prstGeom>
        </p:spPr>
      </p:pic>
    </p:spTree>
    <p:extLst>
      <p:ext uri="{BB962C8B-B14F-4D97-AF65-F5344CB8AC3E}">
        <p14:creationId xmlns:p14="http://schemas.microsoft.com/office/powerpoint/2010/main" val="2646054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5C679-CBC3-A3EE-F718-7CEE1B008B9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5F211AC-4FF6-2140-ACAD-94A1D5724D0D}"/>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B41D4574-8BB4-2AA2-0863-6EE24F8D40FA}"/>
              </a:ext>
            </a:extLst>
          </p:cNvPr>
          <p:cNvSpPr>
            <a:spLocks noGrp="1"/>
          </p:cNvSpPr>
          <p:nvPr>
            <p:ph type="ftr" sz="quarter" idx="13"/>
          </p:nvPr>
        </p:nvSpPr>
        <p:spPr/>
        <p:txBody>
          <a:bodyPr/>
          <a:lstStyle/>
          <a:p>
            <a:r>
              <a:rPr lang="en-US"/>
              <a:t>Source(s): Company filings</a:t>
            </a:r>
            <a:endParaRPr lang="en-CA"/>
          </a:p>
        </p:txBody>
      </p:sp>
      <p:sp>
        <p:nvSpPr>
          <p:cNvPr id="4" name="Text Placeholder 3">
            <a:extLst>
              <a:ext uri="{FF2B5EF4-FFF2-40B4-BE49-F238E27FC236}">
                <a16:creationId xmlns:a16="http://schemas.microsoft.com/office/drawing/2014/main" id="{A01DFC8E-CF81-973A-0549-C155CD78E7CD}"/>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1059C90C-2F1B-CDDA-8A80-82D0A5765888}"/>
              </a:ext>
            </a:extLst>
          </p:cNvPr>
          <p:cNvSpPr>
            <a:spLocks noGrp="1"/>
          </p:cNvSpPr>
          <p:nvPr>
            <p:ph type="title"/>
          </p:nvPr>
        </p:nvSpPr>
        <p:spPr/>
        <p:txBody>
          <a:bodyPr/>
          <a:lstStyle/>
          <a:p>
            <a:r>
              <a:rPr lang="en-US"/>
              <a:t>Proven &amp; Probable Mineral Resources (Sliver) </a:t>
            </a:r>
            <a:endParaRPr lang="en-CA"/>
          </a:p>
        </p:txBody>
      </p:sp>
      <p:pic>
        <p:nvPicPr>
          <p:cNvPr id="7" name="Picture 6">
            <a:extLst>
              <a:ext uri="{FF2B5EF4-FFF2-40B4-BE49-F238E27FC236}">
                <a16:creationId xmlns:a16="http://schemas.microsoft.com/office/drawing/2014/main" id="{993C64BC-8635-423A-43BB-F297C5372532}"/>
              </a:ext>
            </a:extLst>
          </p:cNvPr>
          <p:cNvPicPr>
            <a:picLocks noChangeAspect="1"/>
          </p:cNvPicPr>
          <p:nvPr/>
        </p:nvPicPr>
        <p:blipFill>
          <a:blip r:embed="rId2"/>
          <a:stretch>
            <a:fillRect/>
          </a:stretch>
        </p:blipFill>
        <p:spPr>
          <a:xfrm>
            <a:off x="206829" y="1132114"/>
            <a:ext cx="9731827" cy="5284286"/>
          </a:xfrm>
          <a:prstGeom prst="rect">
            <a:avLst/>
          </a:prstGeom>
        </p:spPr>
      </p:pic>
    </p:spTree>
    <p:extLst>
      <p:ext uri="{BB962C8B-B14F-4D97-AF65-F5344CB8AC3E}">
        <p14:creationId xmlns:p14="http://schemas.microsoft.com/office/powerpoint/2010/main" val="2034779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17B42F-7620-D217-2454-1F8CACEC40AA}"/>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6CDBD1AB-1F8F-4A5F-2E32-A6F31B9A37B9}"/>
              </a:ext>
            </a:extLst>
          </p:cNvPr>
          <p:cNvSpPr>
            <a:spLocks noGrp="1"/>
          </p:cNvSpPr>
          <p:nvPr>
            <p:ph type="ftr" sz="quarter" idx="13"/>
          </p:nvPr>
        </p:nvSpPr>
        <p:spPr/>
        <p:txBody>
          <a:bodyPr/>
          <a:lstStyle/>
          <a:p>
            <a:r>
              <a:rPr lang="en-US"/>
              <a:t>Source(s): Company filings</a:t>
            </a:r>
            <a:endParaRPr lang="en-CA"/>
          </a:p>
        </p:txBody>
      </p:sp>
      <p:sp>
        <p:nvSpPr>
          <p:cNvPr id="4" name="Text Placeholder 3">
            <a:extLst>
              <a:ext uri="{FF2B5EF4-FFF2-40B4-BE49-F238E27FC236}">
                <a16:creationId xmlns:a16="http://schemas.microsoft.com/office/drawing/2014/main" id="{0CC5ED2A-296A-ABB4-AF6E-2EAE78050B23}"/>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FEF6AC34-53A5-2164-BCFE-D5CADE0FD02E}"/>
              </a:ext>
            </a:extLst>
          </p:cNvPr>
          <p:cNvSpPr>
            <a:spLocks noGrp="1"/>
          </p:cNvSpPr>
          <p:nvPr>
            <p:ph type="title"/>
          </p:nvPr>
        </p:nvSpPr>
        <p:spPr/>
        <p:txBody>
          <a:bodyPr/>
          <a:lstStyle/>
          <a:p>
            <a:r>
              <a:rPr lang="en-US"/>
              <a:t>Kinross Asset Map and Production (Gold Ounces)</a:t>
            </a:r>
            <a:endParaRPr lang="en-CA"/>
          </a:p>
        </p:txBody>
      </p:sp>
      <p:pic>
        <p:nvPicPr>
          <p:cNvPr id="9" name="Picture 8">
            <a:extLst>
              <a:ext uri="{FF2B5EF4-FFF2-40B4-BE49-F238E27FC236}">
                <a16:creationId xmlns:a16="http://schemas.microsoft.com/office/drawing/2014/main" id="{ED7909CD-B176-0E61-7D56-E54FB3F5E3D0}"/>
              </a:ext>
            </a:extLst>
          </p:cNvPr>
          <p:cNvPicPr>
            <a:picLocks noChangeAspect="1"/>
          </p:cNvPicPr>
          <p:nvPr/>
        </p:nvPicPr>
        <p:blipFill>
          <a:blip r:embed="rId2"/>
          <a:stretch>
            <a:fillRect/>
          </a:stretch>
        </p:blipFill>
        <p:spPr>
          <a:xfrm>
            <a:off x="331787" y="1142999"/>
            <a:ext cx="5971042" cy="5762549"/>
          </a:xfrm>
          <a:prstGeom prst="rect">
            <a:avLst/>
          </a:prstGeom>
        </p:spPr>
      </p:pic>
      <p:pic>
        <p:nvPicPr>
          <p:cNvPr id="11" name="Picture 10">
            <a:extLst>
              <a:ext uri="{FF2B5EF4-FFF2-40B4-BE49-F238E27FC236}">
                <a16:creationId xmlns:a16="http://schemas.microsoft.com/office/drawing/2014/main" id="{2C893B9E-6C7E-62FB-DE1A-DC0E8217AED2}"/>
              </a:ext>
            </a:extLst>
          </p:cNvPr>
          <p:cNvPicPr>
            <a:picLocks noChangeAspect="1"/>
          </p:cNvPicPr>
          <p:nvPr/>
        </p:nvPicPr>
        <p:blipFill>
          <a:blip r:embed="rId3"/>
          <a:stretch>
            <a:fillRect/>
          </a:stretch>
        </p:blipFill>
        <p:spPr>
          <a:xfrm>
            <a:off x="6302829" y="1382485"/>
            <a:ext cx="3516086" cy="4985657"/>
          </a:xfrm>
          <a:prstGeom prst="rect">
            <a:avLst/>
          </a:prstGeom>
        </p:spPr>
      </p:pic>
      <p:sp>
        <p:nvSpPr>
          <p:cNvPr id="6" name="Rectangle 5">
            <a:extLst>
              <a:ext uri="{FF2B5EF4-FFF2-40B4-BE49-F238E27FC236}">
                <a16:creationId xmlns:a16="http://schemas.microsoft.com/office/drawing/2014/main" id="{49AE8D6E-2050-EBC1-EF63-BF62F4B04BB1}"/>
              </a:ext>
            </a:extLst>
          </p:cNvPr>
          <p:cNvSpPr/>
          <p:nvPr/>
        </p:nvSpPr>
        <p:spPr bwMode="auto">
          <a:xfrm>
            <a:off x="6422571" y="1142999"/>
            <a:ext cx="3304042" cy="261259"/>
          </a:xfrm>
          <a:prstGeom prst="rect">
            <a:avLst/>
          </a:prstGeom>
          <a:solidFill>
            <a:srgbClr val="A6A6A6"/>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r>
              <a:rPr lang="en-US" b="1">
                <a:solidFill>
                  <a:schemeClr val="bg1"/>
                </a:solidFill>
              </a:rPr>
              <a:t>Gold Production </a:t>
            </a:r>
            <a:endParaRPr kumimoji="0" lang="en-CA" sz="1200" b="1" i="0" u="none" strike="noStrike" cap="none" normalizeH="0" baseline="0">
              <a:ln>
                <a:noFill/>
              </a:ln>
              <a:solidFill>
                <a:schemeClr val="bg1"/>
              </a:solidFill>
              <a:effectLst/>
              <a:latin typeface="Arial" charset="0"/>
            </a:endParaRPr>
          </a:p>
        </p:txBody>
      </p:sp>
    </p:spTree>
    <p:extLst>
      <p:ext uri="{BB962C8B-B14F-4D97-AF65-F5344CB8AC3E}">
        <p14:creationId xmlns:p14="http://schemas.microsoft.com/office/powerpoint/2010/main" val="2723427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F0FF24-FBA4-267A-C720-20AC1EE3B2F9}"/>
              </a:ext>
            </a:extLst>
          </p:cNvPr>
          <p:cNvSpPr>
            <a:spLocks noGrp="1"/>
          </p:cNvSpPr>
          <p:nvPr>
            <p:ph sz="quarter" idx="14"/>
          </p:nvPr>
        </p:nvSpPr>
        <p:spPr/>
        <p:txBody>
          <a:bodyPr/>
          <a:lstStyle/>
          <a:p>
            <a:r>
              <a:rPr lang="en-US"/>
              <a:t>The </a:t>
            </a:r>
            <a:r>
              <a:rPr lang="en-US" err="1"/>
              <a:t>Paracatu</a:t>
            </a:r>
            <a:r>
              <a:rPr lang="en-US"/>
              <a:t> mine is 100% owned and operated by Kinross</a:t>
            </a:r>
          </a:p>
          <a:p>
            <a:r>
              <a:rPr lang="en-US"/>
              <a:t>The mine is in the northwestern portion of the </a:t>
            </a:r>
            <a:r>
              <a:rPr lang="en-CA"/>
              <a:t>Minas Gerais State in Brazil</a:t>
            </a:r>
          </a:p>
          <a:p>
            <a:r>
              <a:rPr lang="en-CA"/>
              <a:t>The </a:t>
            </a:r>
            <a:r>
              <a:rPr lang="en-CA" err="1"/>
              <a:t>Paracatu</a:t>
            </a:r>
            <a:r>
              <a:rPr lang="en-CA"/>
              <a:t> mine includes an open pit mine, two process plants, </a:t>
            </a:r>
            <a:r>
              <a:rPr lang="en-US"/>
              <a:t>two tailings facilities areas, and related surface infrastructure and support infrastructure </a:t>
            </a:r>
          </a:p>
          <a:p>
            <a:r>
              <a:rPr lang="en-US"/>
              <a:t>Largest gold mine in Brazil and it is one of the largest gold mining operations in the world </a:t>
            </a:r>
          </a:p>
          <a:p>
            <a:r>
              <a:rPr lang="en-US"/>
              <a:t>Attractive cost structure </a:t>
            </a:r>
          </a:p>
          <a:p>
            <a:r>
              <a:rPr lang="en-US"/>
              <a:t>Strong track record of good operating performance with seven years of more than 500koz of production </a:t>
            </a:r>
          </a:p>
          <a:p>
            <a:endParaRPr lang="en-US"/>
          </a:p>
          <a:p>
            <a:endParaRPr lang="en-CA"/>
          </a:p>
        </p:txBody>
      </p:sp>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a:t>Brazil Operations: </a:t>
            </a:r>
            <a:r>
              <a:rPr lang="en-CA" err="1"/>
              <a:t>Paracatu</a:t>
            </a:r>
            <a:endParaRPr lang="en-CA"/>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t>Source(s): Company filings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charset="0"/>
              </a:rPr>
              <a:t>Mine life</a:t>
            </a:r>
            <a:endParaRPr lang="en-US" b="1"/>
          </a:p>
          <a:p>
            <a:pPr marL="0" marR="0" indent="0" algn="ctr" defTabSz="1081088" rtl="0" eaLnBrk="1" fontAlgn="base" latinLnBrk="0" hangingPunct="1">
              <a:spcBef>
                <a:spcPct val="0"/>
              </a:spcBef>
              <a:spcAft>
                <a:spcPts val="1200"/>
              </a:spcAft>
              <a:buClrTx/>
              <a:buSzTx/>
              <a:buFontTx/>
              <a:buNone/>
              <a:tabLst/>
            </a:pPr>
            <a:r>
              <a:rPr lang="en-US" b="1"/>
              <a:t>2032</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2025 gold production estimate (oz)</a:t>
            </a:r>
          </a:p>
          <a:p>
            <a:pPr marL="0" marR="0" indent="0" algn="ctr" defTabSz="1081088" rtl="0" eaLnBrk="1" fontAlgn="base" latinLnBrk="0" hangingPunct="1">
              <a:lnSpc>
                <a:spcPct val="100000"/>
              </a:lnSpc>
              <a:spcBef>
                <a:spcPct val="0"/>
              </a:spcBef>
              <a:spcAft>
                <a:spcPts val="1200"/>
              </a:spcAft>
              <a:buClrTx/>
              <a:buSzTx/>
              <a:buFontTx/>
              <a:buNone/>
              <a:tabLst/>
            </a:pPr>
            <a:r>
              <a:rPr lang="en-US" b="1"/>
              <a:t>585,000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Production cost of sales 2025E ($/oz)</a:t>
            </a:r>
          </a:p>
          <a:p>
            <a:pPr marL="0" marR="0" indent="0" algn="ctr" defTabSz="1081088" rtl="0" eaLnBrk="1" fontAlgn="base" latinLnBrk="0" hangingPunct="1">
              <a:lnSpc>
                <a:spcPct val="100000"/>
              </a:lnSpc>
              <a:spcBef>
                <a:spcPct val="0"/>
              </a:spcBef>
              <a:spcAft>
                <a:spcPts val="1200"/>
              </a:spcAft>
              <a:buClrTx/>
              <a:buSzTx/>
              <a:buFontTx/>
              <a:buNone/>
              <a:tabLst/>
            </a:pPr>
            <a:r>
              <a:rPr lang="en-US" b="1"/>
              <a:t>$1,025</a:t>
            </a:r>
            <a:endParaRPr kumimoji="0" lang="en-CA" sz="1200" b="1"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2P Reserves (oz)</a:t>
            </a:r>
            <a:endParaRPr kumimoji="0" lang="en-CA" sz="1200" b="1" i="0" u="none" strike="noStrike" cap="none" normalizeH="0" baseline="0">
              <a:ln>
                <a:noFill/>
              </a:ln>
              <a:solidFill>
                <a:schemeClr val="tx1"/>
              </a:solidFill>
              <a:effectLst/>
              <a:latin typeface="Arial" charset="0"/>
            </a:endParaRPr>
          </a:p>
          <a:p>
            <a:pPr marL="0" marR="0" indent="0" algn="ctr" defTabSz="1081088" rtl="0" eaLnBrk="1" fontAlgn="base" latinLnBrk="0" hangingPunct="1">
              <a:lnSpc>
                <a:spcPct val="100000"/>
              </a:lnSpc>
              <a:spcBef>
                <a:spcPct val="0"/>
              </a:spcBef>
              <a:spcAft>
                <a:spcPts val="1200"/>
              </a:spcAft>
              <a:buClrTx/>
              <a:buSzTx/>
              <a:buFontTx/>
              <a:buNone/>
              <a:tabLst/>
            </a:pPr>
            <a:r>
              <a:rPr lang="en-CA" b="1"/>
              <a:t>4,887,000</a:t>
            </a:r>
            <a:endParaRPr kumimoji="0" lang="en-US" sz="1200" b="1"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US" b="1"/>
              <a:t>528,574</a:t>
            </a:r>
            <a:endParaRPr kumimoji="0" lang="en-CA" sz="1200" b="1" i="0" u="none" strike="noStrike" cap="none" normalizeH="0" baseline="0">
              <a:ln>
                <a:noFill/>
              </a:ln>
              <a:solidFill>
                <a:schemeClr val="tx1"/>
              </a:solidFill>
              <a:effectLst/>
              <a:latin typeface="Arial" charset="0"/>
            </a:endParaRPr>
          </a:p>
        </p:txBody>
      </p:sp>
      <p:pic>
        <p:nvPicPr>
          <p:cNvPr id="10" name="Picture 9">
            <a:extLst>
              <a:ext uri="{FF2B5EF4-FFF2-40B4-BE49-F238E27FC236}">
                <a16:creationId xmlns:a16="http://schemas.microsoft.com/office/drawing/2014/main" id="{6405BCEC-52DE-3207-2056-5A4731C4FE23}"/>
              </a:ext>
            </a:extLst>
          </p:cNvPr>
          <p:cNvPicPr>
            <a:picLocks noChangeAspect="1"/>
          </p:cNvPicPr>
          <p:nvPr/>
        </p:nvPicPr>
        <p:blipFill>
          <a:blip r:embed="rId2"/>
          <a:stretch>
            <a:fillRect/>
          </a:stretch>
        </p:blipFill>
        <p:spPr>
          <a:xfrm>
            <a:off x="249011" y="4467252"/>
            <a:ext cx="4486276" cy="2181225"/>
          </a:xfrm>
          <a:prstGeom prst="rect">
            <a:avLst/>
          </a:prstGeom>
        </p:spPr>
      </p:pic>
    </p:spTree>
    <p:extLst>
      <p:ext uri="{BB962C8B-B14F-4D97-AF65-F5344CB8AC3E}">
        <p14:creationId xmlns:p14="http://schemas.microsoft.com/office/powerpoint/2010/main" val="88371911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2B858-19E4-763C-DABA-02959C2C01D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8F544A-0829-C280-6BEE-BE1713EAA2BE}"/>
              </a:ext>
            </a:extLst>
          </p:cNvPr>
          <p:cNvSpPr>
            <a:spLocks noGrp="1"/>
          </p:cNvSpPr>
          <p:nvPr>
            <p:ph sz="quarter" idx="14"/>
          </p:nvPr>
        </p:nvSpPr>
        <p:spPr/>
        <p:txBody>
          <a:bodyPr/>
          <a:lstStyle/>
          <a:p>
            <a:r>
              <a:rPr lang="en-US"/>
              <a:t>The </a:t>
            </a:r>
            <a:r>
              <a:rPr lang="en-US" err="1"/>
              <a:t>Tasiast</a:t>
            </a:r>
            <a:r>
              <a:rPr lang="en-US"/>
              <a:t> mine is owned and operated by TMLSA which is a wholly owned subsidiary of Kinross </a:t>
            </a:r>
          </a:p>
          <a:p>
            <a:r>
              <a:rPr lang="en-US"/>
              <a:t>The </a:t>
            </a:r>
            <a:r>
              <a:rPr lang="en-US" err="1"/>
              <a:t>Tasiast</a:t>
            </a:r>
            <a:r>
              <a:rPr lang="en-US"/>
              <a:t> Lands are in northwestern Mauritania. It is roughly 300 </a:t>
            </a:r>
            <a:r>
              <a:rPr lang="en-US" err="1"/>
              <a:t>kilometres</a:t>
            </a:r>
            <a:r>
              <a:rPr lang="en-US"/>
              <a:t> north of the capital Nouakchott </a:t>
            </a:r>
          </a:p>
          <a:p>
            <a:r>
              <a:rPr lang="en-US"/>
              <a:t>A royalty of 3% of the selling price resulting from the final ore processing stage in Mauritania is paid to the Mauritania government </a:t>
            </a:r>
          </a:p>
          <a:p>
            <a:r>
              <a:rPr lang="en-US"/>
              <a:t>The mine has an attractive low-cost structure </a:t>
            </a:r>
          </a:p>
          <a:p>
            <a:r>
              <a:rPr lang="en-US"/>
              <a:t>Open pit mine</a:t>
            </a:r>
          </a:p>
          <a:p>
            <a:endParaRPr lang="en-US"/>
          </a:p>
          <a:p>
            <a:endParaRPr lang="en-US"/>
          </a:p>
          <a:p>
            <a:endParaRPr lang="en-US"/>
          </a:p>
          <a:p>
            <a:endParaRPr lang="en-US"/>
          </a:p>
          <a:p>
            <a:endParaRPr lang="en-US"/>
          </a:p>
          <a:p>
            <a:endParaRPr lang="en-CA"/>
          </a:p>
        </p:txBody>
      </p:sp>
      <p:sp>
        <p:nvSpPr>
          <p:cNvPr id="3" name="Title 2">
            <a:extLst>
              <a:ext uri="{FF2B5EF4-FFF2-40B4-BE49-F238E27FC236}">
                <a16:creationId xmlns:a16="http://schemas.microsoft.com/office/drawing/2014/main" id="{EEB59CB6-73F7-B9D3-AC59-C2A270D38B7E}"/>
              </a:ext>
            </a:extLst>
          </p:cNvPr>
          <p:cNvSpPr>
            <a:spLocks noGrp="1"/>
          </p:cNvSpPr>
          <p:nvPr>
            <p:ph type="title"/>
          </p:nvPr>
        </p:nvSpPr>
        <p:spPr/>
        <p:txBody>
          <a:bodyPr/>
          <a:lstStyle/>
          <a:p>
            <a:r>
              <a:rPr lang="en-CA"/>
              <a:t>Mauritania </a:t>
            </a:r>
            <a:r>
              <a:rPr lang="en-US"/>
              <a:t>Operations: </a:t>
            </a:r>
            <a:r>
              <a:rPr lang="en-CA" err="1"/>
              <a:t>Tasiast</a:t>
            </a:r>
            <a:endParaRPr lang="en-CA"/>
          </a:p>
        </p:txBody>
      </p:sp>
      <p:sp>
        <p:nvSpPr>
          <p:cNvPr id="5" name="Text Placeholder 4">
            <a:extLst>
              <a:ext uri="{FF2B5EF4-FFF2-40B4-BE49-F238E27FC236}">
                <a16:creationId xmlns:a16="http://schemas.microsoft.com/office/drawing/2014/main" id="{8DAA088A-5F89-3F51-5E51-1C8871AC7BD2}"/>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9BB431BF-4455-E5D7-DEF9-EF5236050A25}"/>
              </a:ext>
            </a:extLst>
          </p:cNvPr>
          <p:cNvSpPr>
            <a:spLocks noGrp="1"/>
          </p:cNvSpPr>
          <p:nvPr>
            <p:ph type="ftr" sz="quarter" idx="3"/>
          </p:nvPr>
        </p:nvSpPr>
        <p:spPr/>
        <p:txBody>
          <a:bodyPr/>
          <a:lstStyle/>
          <a:p>
            <a:r>
              <a:rPr lang="en-US"/>
              <a:t>Source(s): Company filings</a:t>
            </a:r>
            <a:endParaRPr lang="en-CA"/>
          </a:p>
          <a:p>
            <a:endParaRPr lang="en-CA"/>
          </a:p>
        </p:txBody>
      </p:sp>
      <p:sp>
        <p:nvSpPr>
          <p:cNvPr id="7" name="Content Placeholder 6">
            <a:extLst>
              <a:ext uri="{FF2B5EF4-FFF2-40B4-BE49-F238E27FC236}">
                <a16:creationId xmlns:a16="http://schemas.microsoft.com/office/drawing/2014/main" id="{FFF7FE4E-F468-4753-F66B-A4F8DA72AB1C}"/>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BBCD5896-6439-8096-917F-0ECE60946737}"/>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780E9A27-988F-8283-CB5C-5592CE1A9AAA}"/>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charset="0"/>
              </a:rPr>
              <a:t>Mine life</a:t>
            </a:r>
            <a:endParaRPr lang="en-US" b="1"/>
          </a:p>
          <a:p>
            <a:pPr marL="0" marR="0" indent="0" algn="ctr" defTabSz="1081088" rtl="0" eaLnBrk="1" fontAlgn="base" latinLnBrk="0" hangingPunct="1">
              <a:spcBef>
                <a:spcPct val="0"/>
              </a:spcBef>
              <a:spcAft>
                <a:spcPts val="1200"/>
              </a:spcAft>
              <a:buClrTx/>
              <a:buSzTx/>
              <a:buFontTx/>
              <a:buNone/>
              <a:tabLst/>
            </a:pPr>
            <a:r>
              <a:rPr lang="en-US" b="1"/>
              <a:t>2033</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F98CBD6E-999B-C0EC-A079-64C69A02143F}"/>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2025 gold production estimate (oz)</a:t>
            </a:r>
          </a:p>
          <a:p>
            <a:pPr marL="0" marR="0" indent="0" algn="ctr" defTabSz="1081088" rtl="0" eaLnBrk="1" fontAlgn="base" latinLnBrk="0" hangingPunct="1">
              <a:lnSpc>
                <a:spcPct val="100000"/>
              </a:lnSpc>
              <a:spcBef>
                <a:spcPct val="0"/>
              </a:spcBef>
              <a:spcAft>
                <a:spcPts val="1200"/>
              </a:spcAft>
              <a:buClrTx/>
              <a:buSzTx/>
              <a:buFontTx/>
              <a:buNone/>
              <a:tabLst/>
            </a:pPr>
            <a:r>
              <a:rPr lang="en-US" b="1"/>
              <a:t>500,000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7D8A3293-5DBA-496F-2299-425035048B72}"/>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Production cost of sales 2025E ($/oz)</a:t>
            </a:r>
          </a:p>
          <a:p>
            <a:pPr marL="0" marR="0" indent="0" algn="ctr" defTabSz="1081088" rtl="0" eaLnBrk="1" fontAlgn="base" latinLnBrk="0" hangingPunct="1">
              <a:lnSpc>
                <a:spcPct val="100000"/>
              </a:lnSpc>
              <a:spcBef>
                <a:spcPct val="0"/>
              </a:spcBef>
              <a:spcAft>
                <a:spcPts val="1200"/>
              </a:spcAft>
              <a:buClrTx/>
              <a:buSzTx/>
              <a:buFontTx/>
              <a:buNone/>
              <a:tabLst/>
            </a:pPr>
            <a:r>
              <a:rPr lang="en-US" b="1"/>
              <a:t>$860</a:t>
            </a:r>
            <a:endParaRPr kumimoji="0" lang="en-CA" sz="1200" b="1"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DD3EFB0C-BD55-FFCC-F623-08A8A7C2EB57}"/>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2P Reserves (oz)</a:t>
            </a:r>
            <a:endParaRPr kumimoji="0" lang="en-CA" sz="1200" b="1" i="0" u="none" strike="noStrike" cap="none" normalizeH="0" baseline="0">
              <a:ln>
                <a:noFill/>
              </a:ln>
              <a:solidFill>
                <a:schemeClr val="tx1"/>
              </a:solidFill>
              <a:effectLst/>
              <a:latin typeface="Arial" charset="0"/>
            </a:endParaRPr>
          </a:p>
          <a:p>
            <a:pPr marL="0" marR="0" indent="0" algn="ctr" defTabSz="1081088" rtl="0" eaLnBrk="1" fontAlgn="base" latinLnBrk="0" hangingPunct="1">
              <a:lnSpc>
                <a:spcPct val="100000"/>
              </a:lnSpc>
              <a:spcBef>
                <a:spcPct val="0"/>
              </a:spcBef>
              <a:spcAft>
                <a:spcPts val="1200"/>
              </a:spcAft>
              <a:buClrTx/>
              <a:buSzTx/>
              <a:buFontTx/>
              <a:buNone/>
              <a:tabLst/>
            </a:pPr>
            <a:r>
              <a:rPr kumimoji="0" lang="en-CA" sz="1200" b="1" i="0" u="none" strike="noStrike" cap="none" normalizeH="0" baseline="0">
                <a:ln>
                  <a:noFill/>
                </a:ln>
                <a:solidFill>
                  <a:schemeClr val="tx1"/>
                </a:solidFill>
                <a:effectLst/>
                <a:latin typeface="Arial" charset="0"/>
              </a:rPr>
              <a:t>4,705,000</a:t>
            </a:r>
            <a:endParaRPr kumimoji="0" lang="en-US" sz="1200" b="1"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8246628C-20C0-FEAA-3C0B-2905AA79F418}"/>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622,394</a:t>
            </a:r>
            <a:endParaRPr kumimoji="0" lang="en-CA" sz="1200" b="1" i="0" u="none" strike="noStrike" cap="none" normalizeH="0" baseline="0">
              <a:ln>
                <a:noFill/>
              </a:ln>
              <a:solidFill>
                <a:schemeClr val="tx1"/>
              </a:solidFill>
              <a:effectLst/>
              <a:latin typeface="Arial" charset="0"/>
            </a:endParaRPr>
          </a:p>
        </p:txBody>
      </p:sp>
      <p:pic>
        <p:nvPicPr>
          <p:cNvPr id="11" name="Picture 10">
            <a:extLst>
              <a:ext uri="{FF2B5EF4-FFF2-40B4-BE49-F238E27FC236}">
                <a16:creationId xmlns:a16="http://schemas.microsoft.com/office/drawing/2014/main" id="{926DE0BE-A489-D77B-219A-E6743307E43F}"/>
              </a:ext>
            </a:extLst>
          </p:cNvPr>
          <p:cNvPicPr>
            <a:picLocks noChangeAspect="1"/>
          </p:cNvPicPr>
          <p:nvPr/>
        </p:nvPicPr>
        <p:blipFill>
          <a:blip r:embed="rId2"/>
          <a:stretch>
            <a:fillRect/>
          </a:stretch>
        </p:blipFill>
        <p:spPr>
          <a:xfrm>
            <a:off x="194182" y="4695749"/>
            <a:ext cx="4741545" cy="2209800"/>
          </a:xfrm>
          <a:prstGeom prst="rect">
            <a:avLst/>
          </a:prstGeom>
        </p:spPr>
      </p:pic>
    </p:spTree>
    <p:extLst>
      <p:ext uri="{BB962C8B-B14F-4D97-AF65-F5344CB8AC3E}">
        <p14:creationId xmlns:p14="http://schemas.microsoft.com/office/powerpoint/2010/main" val="158400888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C4486-1301-78EA-0C3F-356964A13A2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69C80B-86C0-6C84-2AB1-BE6D46A30C9C}"/>
              </a:ext>
            </a:extLst>
          </p:cNvPr>
          <p:cNvSpPr>
            <a:spLocks noGrp="1"/>
          </p:cNvSpPr>
          <p:nvPr>
            <p:ph sz="quarter" idx="14"/>
          </p:nvPr>
        </p:nvSpPr>
        <p:spPr/>
        <p:txBody>
          <a:bodyPr/>
          <a:lstStyle/>
          <a:p>
            <a:r>
              <a:rPr lang="en-US"/>
              <a:t>The La </a:t>
            </a:r>
            <a:r>
              <a:rPr lang="en-US" err="1"/>
              <a:t>Coipa</a:t>
            </a:r>
            <a:r>
              <a:rPr lang="en-US"/>
              <a:t> mine is located approximately 1,000 kilometers north of Santiago </a:t>
            </a:r>
          </a:p>
          <a:p>
            <a:r>
              <a:rPr lang="en-US"/>
              <a:t>Kinross acquired 50% of the La </a:t>
            </a:r>
            <a:r>
              <a:rPr lang="en-US" err="1"/>
              <a:t>Coipa</a:t>
            </a:r>
            <a:r>
              <a:rPr lang="en-US"/>
              <a:t> mine in January 2003 and would later acquire the remaining 50% from Goldcorp in December 2007 after an asset swap transaction </a:t>
            </a:r>
          </a:p>
          <a:p>
            <a:r>
              <a:rPr lang="en-US"/>
              <a:t>No royalties are paid on gold and sliver produced from the La </a:t>
            </a:r>
            <a:r>
              <a:rPr lang="en-US" err="1"/>
              <a:t>Coipa</a:t>
            </a:r>
            <a:r>
              <a:rPr lang="en-US"/>
              <a:t> mines </a:t>
            </a:r>
          </a:p>
          <a:p>
            <a:r>
              <a:rPr lang="en-US"/>
              <a:t>La </a:t>
            </a:r>
            <a:r>
              <a:rPr lang="en-US" err="1"/>
              <a:t>Coipa’s</a:t>
            </a:r>
            <a:r>
              <a:rPr lang="en-US"/>
              <a:t> estimated mineral reserve is approximately 642,000 oz of gold and 15,890k oz of silver </a:t>
            </a:r>
          </a:p>
          <a:p>
            <a:endParaRPr lang="en-US"/>
          </a:p>
          <a:p>
            <a:endParaRPr lang="en-US"/>
          </a:p>
          <a:p>
            <a:endParaRPr lang="en-US"/>
          </a:p>
          <a:p>
            <a:endParaRPr lang="en-US"/>
          </a:p>
          <a:p>
            <a:endParaRPr lang="en-US"/>
          </a:p>
          <a:p>
            <a:endParaRPr lang="en-US"/>
          </a:p>
          <a:p>
            <a:endParaRPr lang="en-US"/>
          </a:p>
          <a:p>
            <a:r>
              <a:rPr lang="en-CA"/>
              <a:t> </a:t>
            </a:r>
          </a:p>
        </p:txBody>
      </p:sp>
      <p:sp>
        <p:nvSpPr>
          <p:cNvPr id="3" name="Title 2">
            <a:extLst>
              <a:ext uri="{FF2B5EF4-FFF2-40B4-BE49-F238E27FC236}">
                <a16:creationId xmlns:a16="http://schemas.microsoft.com/office/drawing/2014/main" id="{9649C62C-028A-F2F4-2FF3-E8CB7EE6AC8A}"/>
              </a:ext>
            </a:extLst>
          </p:cNvPr>
          <p:cNvSpPr>
            <a:spLocks noGrp="1"/>
          </p:cNvSpPr>
          <p:nvPr>
            <p:ph type="title"/>
          </p:nvPr>
        </p:nvSpPr>
        <p:spPr/>
        <p:txBody>
          <a:bodyPr/>
          <a:lstStyle/>
          <a:p>
            <a:r>
              <a:rPr lang="en-CA"/>
              <a:t>Chile </a:t>
            </a:r>
            <a:r>
              <a:rPr lang="en-US"/>
              <a:t>Operations: </a:t>
            </a:r>
            <a:r>
              <a:rPr lang="en-CA"/>
              <a:t>La </a:t>
            </a:r>
            <a:r>
              <a:rPr lang="en-CA" err="1"/>
              <a:t>Coipa</a:t>
            </a:r>
            <a:endParaRPr lang="en-CA"/>
          </a:p>
        </p:txBody>
      </p:sp>
      <p:sp>
        <p:nvSpPr>
          <p:cNvPr id="5" name="Text Placeholder 4">
            <a:extLst>
              <a:ext uri="{FF2B5EF4-FFF2-40B4-BE49-F238E27FC236}">
                <a16:creationId xmlns:a16="http://schemas.microsoft.com/office/drawing/2014/main" id="{CCE77E6D-0FD5-1A38-F5A5-35DFAE09817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B95C4F0A-D1DD-BA92-8306-305CB8DE742B}"/>
              </a:ext>
            </a:extLst>
          </p:cNvPr>
          <p:cNvSpPr>
            <a:spLocks noGrp="1"/>
          </p:cNvSpPr>
          <p:nvPr>
            <p:ph type="ftr" sz="quarter" idx="3"/>
          </p:nvPr>
        </p:nvSpPr>
        <p:spPr/>
        <p:txBody>
          <a:bodyPr/>
          <a:lstStyle/>
          <a:p>
            <a:r>
              <a:rPr lang="en-US"/>
              <a:t>Source(s): Company filings</a:t>
            </a:r>
            <a:endParaRPr lang="en-CA"/>
          </a:p>
          <a:p>
            <a:endParaRPr lang="en-CA"/>
          </a:p>
        </p:txBody>
      </p:sp>
      <p:sp>
        <p:nvSpPr>
          <p:cNvPr id="7" name="Content Placeholder 6">
            <a:extLst>
              <a:ext uri="{FF2B5EF4-FFF2-40B4-BE49-F238E27FC236}">
                <a16:creationId xmlns:a16="http://schemas.microsoft.com/office/drawing/2014/main" id="{629A01BB-50E0-70C3-FA7F-E978BBCE863A}"/>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88BD0FE7-24BE-30BC-AADF-53F6BB563475}"/>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D15C9CC2-DD61-02AD-DF69-48C689B054B0}"/>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lang="en-US" b="1"/>
              <a:t>2P reserves sliver (oz)</a:t>
            </a:r>
          </a:p>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charset="0"/>
              </a:rPr>
              <a:t>15,890,000</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B65EF41D-37E1-C9C1-A718-42104AA78D67}"/>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2025 gold production estimate (oz)</a:t>
            </a:r>
          </a:p>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230,000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21EEE2D7-836A-0E8E-C6DE-A6CCE7B6FE0C}"/>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Production cost of sales 2025E ($/oz)</a:t>
            </a:r>
          </a:p>
          <a:p>
            <a:pPr marL="0" marR="0" indent="0" algn="ctr" defTabSz="1081088" rtl="0" eaLnBrk="1" fontAlgn="base" latinLnBrk="0" hangingPunct="1">
              <a:lnSpc>
                <a:spcPct val="100000"/>
              </a:lnSpc>
              <a:spcBef>
                <a:spcPct val="0"/>
              </a:spcBef>
              <a:spcAft>
                <a:spcPts val="1200"/>
              </a:spcAft>
              <a:buClrTx/>
              <a:buSzTx/>
              <a:buFontTx/>
              <a:buNone/>
              <a:tabLst/>
            </a:pPr>
            <a:r>
              <a:rPr lang="en-US" b="1"/>
              <a:t>$1,060</a:t>
            </a:r>
            <a:endParaRPr kumimoji="0" lang="en-CA" sz="1200" b="1"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58DDC8D0-DEA2-8FAD-E158-6C0B1F6F11B6}"/>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2P </a:t>
            </a:r>
            <a:r>
              <a:rPr lang="en-US" b="1"/>
              <a:t>r</a:t>
            </a:r>
            <a:r>
              <a:rPr kumimoji="0" lang="en-US" sz="1200" b="1" i="0" u="none" strike="noStrike" cap="none" normalizeH="0" baseline="0">
                <a:ln>
                  <a:noFill/>
                </a:ln>
                <a:solidFill>
                  <a:schemeClr val="tx1"/>
                </a:solidFill>
                <a:effectLst/>
                <a:latin typeface="Arial" charset="0"/>
              </a:rPr>
              <a:t>eserves gold (oz)</a:t>
            </a:r>
            <a:endParaRPr kumimoji="0" lang="en-CA" sz="1200" b="1" i="0" u="none" strike="noStrike" cap="none" normalizeH="0" baseline="0">
              <a:ln>
                <a:noFill/>
              </a:ln>
              <a:solidFill>
                <a:schemeClr val="tx1"/>
              </a:solidFill>
              <a:effectLst/>
              <a:latin typeface="Arial" charset="0"/>
            </a:endParaRPr>
          </a:p>
          <a:p>
            <a:pPr marL="0" marR="0" indent="0" algn="ctr" defTabSz="1081088" rtl="0" eaLnBrk="1" fontAlgn="base" latinLnBrk="0" hangingPunct="1">
              <a:lnSpc>
                <a:spcPct val="100000"/>
              </a:lnSpc>
              <a:spcBef>
                <a:spcPct val="0"/>
              </a:spcBef>
              <a:spcAft>
                <a:spcPts val="1200"/>
              </a:spcAft>
              <a:buClrTx/>
              <a:buSzTx/>
              <a:buFontTx/>
              <a:buNone/>
              <a:tabLst/>
            </a:pPr>
            <a:r>
              <a:rPr kumimoji="0" lang="en-CA" sz="1200" b="1" i="0" u="none" strike="noStrike" cap="none" normalizeH="0" baseline="0">
                <a:ln>
                  <a:noFill/>
                </a:ln>
                <a:solidFill>
                  <a:schemeClr val="tx1"/>
                </a:solidFill>
                <a:effectLst/>
                <a:latin typeface="Arial" charset="0"/>
              </a:rPr>
              <a:t>642,000</a:t>
            </a:r>
            <a:endParaRPr kumimoji="0" lang="en-US" sz="1200" b="1"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51A4D886-C5AD-C58E-4D66-2332EB04C0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US" b="1"/>
              <a:t>246,131</a:t>
            </a:r>
            <a:endParaRPr kumimoji="0" lang="en-CA" sz="1200" b="1" i="0" u="none" strike="noStrike" cap="none" normalizeH="0" baseline="0">
              <a:ln>
                <a:noFill/>
              </a:ln>
              <a:solidFill>
                <a:schemeClr val="tx1"/>
              </a:solidFill>
              <a:effectLst/>
              <a:latin typeface="Arial" charset="0"/>
            </a:endParaRPr>
          </a:p>
        </p:txBody>
      </p:sp>
      <p:pic>
        <p:nvPicPr>
          <p:cNvPr id="10" name="Picture 9">
            <a:extLst>
              <a:ext uri="{FF2B5EF4-FFF2-40B4-BE49-F238E27FC236}">
                <a16:creationId xmlns:a16="http://schemas.microsoft.com/office/drawing/2014/main" id="{DA0F8140-2139-AE30-E943-C4B7DFF8A305}"/>
              </a:ext>
            </a:extLst>
          </p:cNvPr>
          <p:cNvPicPr>
            <a:picLocks noChangeAspect="1"/>
          </p:cNvPicPr>
          <p:nvPr/>
        </p:nvPicPr>
        <p:blipFill>
          <a:blip r:embed="rId2"/>
          <a:stretch>
            <a:fillRect/>
          </a:stretch>
        </p:blipFill>
        <p:spPr>
          <a:xfrm>
            <a:off x="146557" y="4594972"/>
            <a:ext cx="4789170" cy="2257425"/>
          </a:xfrm>
          <a:prstGeom prst="rect">
            <a:avLst/>
          </a:prstGeom>
        </p:spPr>
      </p:pic>
    </p:spTree>
    <p:extLst>
      <p:ext uri="{BB962C8B-B14F-4D97-AF65-F5344CB8AC3E}">
        <p14:creationId xmlns:p14="http://schemas.microsoft.com/office/powerpoint/2010/main" val="173113711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12740-205B-26F1-50F4-3C25E43FEBB0}"/>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C8141D1-3B56-600A-E91D-DA0494E11B2F}"/>
              </a:ext>
            </a:extLst>
          </p:cNvPr>
          <p:cNvSpPr>
            <a:spLocks noGrp="1"/>
          </p:cNvSpPr>
          <p:nvPr>
            <p:ph sz="quarter" idx="14"/>
          </p:nvPr>
        </p:nvSpPr>
        <p:spPr/>
        <p:txBody>
          <a:bodyPr/>
          <a:lstStyle/>
          <a:p>
            <a:r>
              <a:rPr lang="en-US"/>
              <a:t>The Lobo-Marte project is owned by MDO which is a Chilean company that is 100% owned by Kinross </a:t>
            </a:r>
          </a:p>
          <a:p>
            <a:r>
              <a:rPr lang="en-US"/>
              <a:t>The Lobo-Marte project currently comprises two open-pit minable gold ore deposits </a:t>
            </a:r>
          </a:p>
          <a:p>
            <a:r>
              <a:rPr lang="en-US"/>
              <a:t>The deposits are located approximately seven kilometers apart, in the Atacama Region of Northern Chile</a:t>
            </a:r>
          </a:p>
          <a:p>
            <a:r>
              <a:rPr lang="en-US"/>
              <a:t>The mine has the potential to be a long-life and low-cost asset</a:t>
            </a:r>
          </a:p>
          <a:p>
            <a:r>
              <a:rPr lang="en-US"/>
              <a:t>The mine has significant mineral reserves and annual gold production is estimated to be ~300,000oz</a:t>
            </a:r>
          </a:p>
          <a:p>
            <a:r>
              <a:rPr lang="en-US"/>
              <a:t>The company will provide a project update in 2026</a:t>
            </a:r>
          </a:p>
          <a:p>
            <a:endParaRPr lang="en-US"/>
          </a:p>
          <a:p>
            <a:endParaRPr lang="en-US"/>
          </a:p>
          <a:p>
            <a:endParaRPr lang="en-US"/>
          </a:p>
          <a:p>
            <a:endParaRPr lang="en-US"/>
          </a:p>
          <a:p>
            <a:endParaRPr lang="en-US"/>
          </a:p>
          <a:p>
            <a:endParaRPr lang="en-US"/>
          </a:p>
          <a:p>
            <a:endParaRPr lang="en-US"/>
          </a:p>
          <a:p>
            <a:endParaRPr lang="en-US"/>
          </a:p>
          <a:p>
            <a:pPr marL="0" indent="0">
              <a:buNone/>
            </a:pPr>
            <a:r>
              <a:rPr lang="en-CA"/>
              <a:t> </a:t>
            </a:r>
          </a:p>
        </p:txBody>
      </p:sp>
      <p:sp>
        <p:nvSpPr>
          <p:cNvPr id="3" name="Title 2">
            <a:extLst>
              <a:ext uri="{FF2B5EF4-FFF2-40B4-BE49-F238E27FC236}">
                <a16:creationId xmlns:a16="http://schemas.microsoft.com/office/drawing/2014/main" id="{1000045D-6151-CD1C-795D-A010EC45F24D}"/>
              </a:ext>
            </a:extLst>
          </p:cNvPr>
          <p:cNvSpPr>
            <a:spLocks noGrp="1"/>
          </p:cNvSpPr>
          <p:nvPr>
            <p:ph type="title"/>
          </p:nvPr>
        </p:nvSpPr>
        <p:spPr/>
        <p:txBody>
          <a:bodyPr/>
          <a:lstStyle/>
          <a:p>
            <a:r>
              <a:rPr lang="en-CA"/>
              <a:t>Chile </a:t>
            </a:r>
            <a:r>
              <a:rPr lang="en-US"/>
              <a:t>Operations: </a:t>
            </a:r>
            <a:r>
              <a:rPr lang="en-CA"/>
              <a:t>Lobo-Marte</a:t>
            </a:r>
          </a:p>
        </p:txBody>
      </p:sp>
      <p:sp>
        <p:nvSpPr>
          <p:cNvPr id="5" name="Text Placeholder 4">
            <a:extLst>
              <a:ext uri="{FF2B5EF4-FFF2-40B4-BE49-F238E27FC236}">
                <a16:creationId xmlns:a16="http://schemas.microsoft.com/office/drawing/2014/main" id="{56E79D52-0F57-AC2C-8608-CF6F660CE9AF}"/>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A317C7CA-5E79-22E5-3D2C-8C64FD9983D4}"/>
              </a:ext>
            </a:extLst>
          </p:cNvPr>
          <p:cNvSpPr>
            <a:spLocks noGrp="1"/>
          </p:cNvSpPr>
          <p:nvPr>
            <p:ph type="ftr" sz="quarter" idx="3"/>
          </p:nvPr>
        </p:nvSpPr>
        <p:spPr/>
        <p:txBody>
          <a:bodyPr/>
          <a:lstStyle/>
          <a:p>
            <a:r>
              <a:rPr lang="en-US"/>
              <a:t>Source(s): Company filings</a:t>
            </a:r>
            <a:endParaRPr lang="en-CA"/>
          </a:p>
          <a:p>
            <a:endParaRPr lang="en-CA"/>
          </a:p>
        </p:txBody>
      </p:sp>
      <p:sp>
        <p:nvSpPr>
          <p:cNvPr id="7" name="Content Placeholder 6">
            <a:extLst>
              <a:ext uri="{FF2B5EF4-FFF2-40B4-BE49-F238E27FC236}">
                <a16:creationId xmlns:a16="http://schemas.microsoft.com/office/drawing/2014/main" id="{79F8BF58-3747-2153-B9BF-C01340DCF5A4}"/>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BB336314-0471-3D31-EDBC-308DF29CDE0F}"/>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BF38BDD9-A8FB-62C4-646E-53568ECCB283}"/>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lang="en-US" b="1"/>
              <a:t>Probable reserves gold (oz)</a:t>
            </a:r>
          </a:p>
          <a:p>
            <a:pPr marL="0" marR="0" indent="0" algn="ctr" defTabSz="1081088" rtl="0" eaLnBrk="1" fontAlgn="base" latinLnBrk="0" hangingPunct="1">
              <a:spcBef>
                <a:spcPct val="0"/>
              </a:spcBef>
              <a:spcAft>
                <a:spcPts val="1200"/>
              </a:spcAft>
              <a:buClrTx/>
              <a:buSzTx/>
              <a:buFontTx/>
              <a:buNone/>
              <a:tabLst/>
            </a:pPr>
            <a:r>
              <a:rPr lang="en-US" b="1"/>
              <a:t>6,733,000</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73CD3B1D-8AB5-CFB1-BEBE-E584B0B5E4D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lang="en-US" b="1"/>
              <a:t>Strip ratio</a:t>
            </a:r>
            <a:endParaRPr kumimoji="0" lang="en-US" sz="1200" b="1" i="0" u="none" strike="noStrike" cap="none" normalizeH="0" baseline="0">
              <a:ln>
                <a:noFill/>
              </a:ln>
              <a:solidFill>
                <a:schemeClr val="tx1"/>
              </a:solidFill>
              <a:effectLst/>
              <a:latin typeface="Arial" charset="0"/>
            </a:endParaRPr>
          </a:p>
          <a:p>
            <a:pPr marL="0" marR="0" indent="0" algn="ctr" defTabSz="1081088" rtl="0" eaLnBrk="1" fontAlgn="base" latinLnBrk="0" hangingPunct="1">
              <a:lnSpc>
                <a:spcPct val="100000"/>
              </a:lnSpc>
              <a:spcBef>
                <a:spcPct val="0"/>
              </a:spcBef>
              <a:spcAft>
                <a:spcPts val="1200"/>
              </a:spcAft>
              <a:buClrTx/>
              <a:buSzTx/>
              <a:buFontTx/>
              <a:buNone/>
              <a:tabLst/>
            </a:pPr>
            <a:r>
              <a:rPr lang="en-US" b="1"/>
              <a:t>2.0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B9880C2F-1D76-4949-0CB9-5A8BA535D1A2}"/>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lang="en-US" b="1"/>
              <a:t>Average grade processed</a:t>
            </a:r>
            <a:endParaRPr kumimoji="0" lang="en-US" sz="1200" b="1" i="0" u="none" strike="noStrike" cap="none" normalizeH="0" baseline="0">
              <a:ln>
                <a:noFill/>
              </a:ln>
              <a:solidFill>
                <a:schemeClr val="tx1"/>
              </a:solidFill>
              <a:effectLst/>
              <a:latin typeface="Arial" charset="0"/>
            </a:endParaRPr>
          </a:p>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1.3 g/t</a:t>
            </a:r>
            <a:endParaRPr kumimoji="0" lang="en-CA" sz="1200" b="1"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BECA0429-9E48-6DE8-87F2-CEE08133BCC9}"/>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lang="en-US" b="1"/>
              <a:t>Average recovery rate Au</a:t>
            </a:r>
            <a:endParaRPr kumimoji="0" lang="en-CA" sz="1200" b="1" i="0" u="none" strike="noStrike" cap="none" normalizeH="0" baseline="0">
              <a:ln>
                <a:noFill/>
              </a:ln>
              <a:solidFill>
                <a:schemeClr val="tx1"/>
              </a:solidFill>
              <a:effectLst/>
              <a:latin typeface="Arial" charset="0"/>
            </a:endParaRPr>
          </a:p>
          <a:p>
            <a:pPr marL="0" marR="0" indent="0" algn="ctr" defTabSz="1081088" rtl="0" eaLnBrk="1" fontAlgn="base" latinLnBrk="0" hangingPunct="1">
              <a:lnSpc>
                <a:spcPct val="100000"/>
              </a:lnSpc>
              <a:spcBef>
                <a:spcPct val="0"/>
              </a:spcBef>
              <a:spcAft>
                <a:spcPts val="1200"/>
              </a:spcAft>
              <a:buClrTx/>
              <a:buSzTx/>
              <a:buFontTx/>
              <a:buNone/>
              <a:tabLst/>
            </a:pPr>
            <a:r>
              <a:rPr lang="en-CA" b="1"/>
              <a:t>70%</a:t>
            </a:r>
            <a:endParaRPr kumimoji="0" lang="en-US" sz="1200" b="1"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765BAD7C-BEF2-3F1C-217B-0601359A125B}"/>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lang="en-US" b="1"/>
              <a:t>Estimated annual </a:t>
            </a:r>
            <a:r>
              <a:rPr kumimoji="0" lang="en-US" sz="1200" b="1" i="0" u="none" strike="noStrike" cap="none" normalizeH="0" baseline="0">
                <a:ln>
                  <a:noFill/>
                </a:ln>
                <a:solidFill>
                  <a:schemeClr val="tx1"/>
                </a:solidFill>
                <a:effectLst/>
                <a:latin typeface="Arial" charset="0"/>
              </a:rPr>
              <a:t>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300,000</a:t>
            </a:r>
            <a:endParaRPr kumimoji="0" lang="en-CA" sz="1200" b="1" i="0" u="none" strike="noStrike" cap="none" normalizeH="0" baseline="0">
              <a:ln>
                <a:noFill/>
              </a:ln>
              <a:solidFill>
                <a:schemeClr val="tx1"/>
              </a:solidFill>
              <a:effectLst/>
              <a:latin typeface="Arial" charset="0"/>
            </a:endParaRPr>
          </a:p>
        </p:txBody>
      </p:sp>
      <p:pic>
        <p:nvPicPr>
          <p:cNvPr id="11" name="Picture 10">
            <a:extLst>
              <a:ext uri="{FF2B5EF4-FFF2-40B4-BE49-F238E27FC236}">
                <a16:creationId xmlns:a16="http://schemas.microsoft.com/office/drawing/2014/main" id="{9CA8EFFC-FEB8-2298-0ADB-A6B90F25EDE0}"/>
              </a:ext>
            </a:extLst>
          </p:cNvPr>
          <p:cNvPicPr>
            <a:picLocks noChangeAspect="1"/>
          </p:cNvPicPr>
          <p:nvPr/>
        </p:nvPicPr>
        <p:blipFill>
          <a:blip r:embed="rId2"/>
          <a:stretch>
            <a:fillRect/>
          </a:stretch>
        </p:blipFill>
        <p:spPr>
          <a:xfrm>
            <a:off x="229180" y="4550162"/>
            <a:ext cx="4608576" cy="2219325"/>
          </a:xfrm>
          <a:prstGeom prst="rect">
            <a:avLst/>
          </a:prstGeom>
        </p:spPr>
      </p:pic>
    </p:spTree>
    <p:extLst>
      <p:ext uri="{BB962C8B-B14F-4D97-AF65-F5344CB8AC3E}">
        <p14:creationId xmlns:p14="http://schemas.microsoft.com/office/powerpoint/2010/main" val="83337281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AD6A7-10C1-28C0-E8E8-311F398B31B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20C2555-EDDA-DB22-A937-7D9860412328}"/>
              </a:ext>
            </a:extLst>
          </p:cNvPr>
          <p:cNvSpPr>
            <a:spLocks noGrp="1"/>
          </p:cNvSpPr>
          <p:nvPr>
            <p:ph sz="quarter" idx="14"/>
          </p:nvPr>
        </p:nvSpPr>
        <p:spPr/>
        <p:txBody>
          <a:bodyPr/>
          <a:lstStyle/>
          <a:p>
            <a:r>
              <a:rPr lang="en-US"/>
              <a:t>The Fort Knox property is located in Fairbanks North Star Borough, Alaska </a:t>
            </a:r>
          </a:p>
          <a:p>
            <a:r>
              <a:rPr lang="en-US"/>
              <a:t>The property includes an open pit mine, mill, tailings facility, heap leach facilities and the Gil Sourdough satellite mine </a:t>
            </a:r>
          </a:p>
          <a:p>
            <a:r>
              <a:rPr lang="en-US"/>
              <a:t>For this asset, the State claims a 3% production royalty, based on net income and recovery of initial capital investment</a:t>
            </a:r>
          </a:p>
          <a:p>
            <a:r>
              <a:rPr lang="en-US"/>
              <a:t>Current production life on the asset is expected to extend to 2030</a:t>
            </a:r>
          </a:p>
          <a:p>
            <a:r>
              <a:rPr lang="en-US"/>
              <a:t>Strong gold production growth in 2024 relative to 2023</a:t>
            </a:r>
          </a:p>
          <a:p>
            <a:r>
              <a:rPr lang="en-US"/>
              <a:t>Near term production growth expected through contribution from Manh Choh</a:t>
            </a:r>
          </a:p>
          <a:p>
            <a:endParaRPr lang="en-US"/>
          </a:p>
          <a:p>
            <a:endParaRPr lang="en-US"/>
          </a:p>
          <a:p>
            <a:endParaRPr lang="en-US"/>
          </a:p>
          <a:p>
            <a:endParaRPr lang="en-US"/>
          </a:p>
          <a:p>
            <a:endParaRPr lang="en-US"/>
          </a:p>
          <a:p>
            <a:pPr marL="0" indent="0">
              <a:buNone/>
            </a:pPr>
            <a:endParaRPr lang="en-CA"/>
          </a:p>
        </p:txBody>
      </p:sp>
      <p:sp>
        <p:nvSpPr>
          <p:cNvPr id="3" name="Title 2">
            <a:extLst>
              <a:ext uri="{FF2B5EF4-FFF2-40B4-BE49-F238E27FC236}">
                <a16:creationId xmlns:a16="http://schemas.microsoft.com/office/drawing/2014/main" id="{78391A29-6A8C-84E1-42A8-45B1DD050182}"/>
              </a:ext>
            </a:extLst>
          </p:cNvPr>
          <p:cNvSpPr>
            <a:spLocks noGrp="1"/>
          </p:cNvSpPr>
          <p:nvPr>
            <p:ph type="title"/>
          </p:nvPr>
        </p:nvSpPr>
        <p:spPr/>
        <p:txBody>
          <a:bodyPr/>
          <a:lstStyle/>
          <a:p>
            <a:r>
              <a:rPr lang="en-CA"/>
              <a:t>United States </a:t>
            </a:r>
            <a:r>
              <a:rPr lang="en-US"/>
              <a:t>Operations: </a:t>
            </a:r>
            <a:r>
              <a:rPr lang="en-CA"/>
              <a:t>Fort Knox</a:t>
            </a:r>
          </a:p>
        </p:txBody>
      </p:sp>
      <p:sp>
        <p:nvSpPr>
          <p:cNvPr id="5" name="Text Placeholder 4">
            <a:extLst>
              <a:ext uri="{FF2B5EF4-FFF2-40B4-BE49-F238E27FC236}">
                <a16:creationId xmlns:a16="http://schemas.microsoft.com/office/drawing/2014/main" id="{C6932F55-0711-D241-9FB5-3CFD7BFF470D}"/>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B88B092C-92F7-548D-CCF7-4D3BC4EA0487}"/>
              </a:ext>
            </a:extLst>
          </p:cNvPr>
          <p:cNvSpPr>
            <a:spLocks noGrp="1"/>
          </p:cNvSpPr>
          <p:nvPr>
            <p:ph type="ftr" sz="quarter" idx="3"/>
          </p:nvPr>
        </p:nvSpPr>
        <p:spPr/>
        <p:txBody>
          <a:bodyPr/>
          <a:lstStyle/>
          <a:p>
            <a:r>
              <a:rPr lang="en-US"/>
              <a:t>Source(s): Company filings</a:t>
            </a:r>
            <a:endParaRPr lang="en-CA"/>
          </a:p>
          <a:p>
            <a:endParaRPr lang="en-CA"/>
          </a:p>
        </p:txBody>
      </p:sp>
      <p:sp>
        <p:nvSpPr>
          <p:cNvPr id="7" name="Content Placeholder 6">
            <a:extLst>
              <a:ext uri="{FF2B5EF4-FFF2-40B4-BE49-F238E27FC236}">
                <a16:creationId xmlns:a16="http://schemas.microsoft.com/office/drawing/2014/main" id="{5ACBCEC8-48BF-BFE1-D907-AC572B26533F}"/>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2F7CFB7E-0297-8E33-3D9D-B9E73B6A42A4}"/>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3DBDB691-A3C6-1A73-159A-1A60BEA951DC}"/>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charset="0"/>
              </a:rPr>
              <a:t>Mine life</a:t>
            </a:r>
            <a:endParaRPr lang="en-US" b="1"/>
          </a:p>
          <a:p>
            <a:pPr marL="0" marR="0" indent="0" algn="ctr" defTabSz="1081088" rtl="0" eaLnBrk="1" fontAlgn="base" latinLnBrk="0" hangingPunct="1">
              <a:spcBef>
                <a:spcPct val="0"/>
              </a:spcBef>
              <a:spcAft>
                <a:spcPts val="1200"/>
              </a:spcAft>
              <a:buClrTx/>
              <a:buSzTx/>
              <a:buFontTx/>
              <a:buNone/>
              <a:tabLst/>
            </a:pPr>
            <a:r>
              <a:rPr lang="en-US" b="1"/>
              <a:t>2030</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AAA842D9-0ED8-9E45-921F-26690C0897BD}"/>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lang="en-US" b="1"/>
              <a:t>Fort Knox 2P reserves (oz)</a:t>
            </a:r>
            <a:endParaRPr kumimoji="0" lang="en-US" sz="1200" b="1" i="0" u="none" strike="noStrike" cap="none" normalizeH="0" baseline="0">
              <a:ln>
                <a:noFill/>
              </a:ln>
              <a:solidFill>
                <a:schemeClr val="tx1"/>
              </a:solidFill>
              <a:effectLst/>
              <a:latin typeface="Arial" charset="0"/>
            </a:endParaRPr>
          </a:p>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1,276,000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43DBD51E-5CFD-760E-4D8F-7ED1651FD115}"/>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Attributable </a:t>
            </a:r>
            <a:r>
              <a:rPr lang="en-US" b="1"/>
              <a:t>p</a:t>
            </a:r>
            <a:r>
              <a:rPr kumimoji="0" lang="en-US" sz="1200" b="1" i="0" u="none" strike="noStrike" cap="none" normalizeH="0" baseline="0">
                <a:ln>
                  <a:noFill/>
                </a:ln>
                <a:solidFill>
                  <a:schemeClr val="tx1"/>
                </a:solidFill>
                <a:effectLst/>
                <a:latin typeface="Arial" charset="0"/>
              </a:rPr>
              <a:t>roduction cost of sales 2024 ($/oz)</a:t>
            </a:r>
          </a:p>
          <a:p>
            <a:pPr marL="0" marR="0" indent="0" algn="ctr" defTabSz="1081088" rtl="0" eaLnBrk="1" fontAlgn="base" latinLnBrk="0" hangingPunct="1">
              <a:lnSpc>
                <a:spcPct val="100000"/>
              </a:lnSpc>
              <a:spcBef>
                <a:spcPct val="0"/>
              </a:spcBef>
              <a:spcAft>
                <a:spcPts val="1200"/>
              </a:spcAft>
              <a:buClrTx/>
              <a:buSzTx/>
              <a:buFontTx/>
              <a:buNone/>
              <a:tabLst/>
            </a:pPr>
            <a:r>
              <a:rPr lang="en-US" b="1"/>
              <a:t>$1,233</a:t>
            </a:r>
            <a:endParaRPr kumimoji="0" lang="en-CA" sz="1200" b="1"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8CD6A30F-D3E8-E46B-F477-22D35353072B}"/>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Manh Choh 2P reserves (oz)</a:t>
            </a:r>
            <a:endParaRPr kumimoji="0" lang="en-CA" sz="1200" b="1" i="0" u="none" strike="noStrike" cap="none" normalizeH="0" baseline="0">
              <a:ln>
                <a:noFill/>
              </a:ln>
              <a:solidFill>
                <a:schemeClr val="tx1"/>
              </a:solidFill>
              <a:effectLst/>
              <a:latin typeface="Arial" charset="0"/>
            </a:endParaRPr>
          </a:p>
          <a:p>
            <a:pPr marL="0" marR="0" indent="0" algn="ctr" defTabSz="1081088" rtl="0" eaLnBrk="1" fontAlgn="base" latinLnBrk="0" hangingPunct="1">
              <a:lnSpc>
                <a:spcPct val="100000"/>
              </a:lnSpc>
              <a:spcBef>
                <a:spcPct val="0"/>
              </a:spcBef>
              <a:spcAft>
                <a:spcPts val="1200"/>
              </a:spcAft>
              <a:buClrTx/>
              <a:buSzTx/>
              <a:buFontTx/>
              <a:buNone/>
              <a:tabLst/>
            </a:pPr>
            <a:r>
              <a:rPr lang="en-CA" b="1"/>
              <a:t>558,000</a:t>
            </a:r>
            <a:endParaRPr kumimoji="0" lang="en-US" sz="1200" b="1"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581FECED-5F0F-A080-B0F2-636CC381ECC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US" b="1"/>
              <a:t>334,519</a:t>
            </a:r>
            <a:endParaRPr kumimoji="0" lang="en-CA" sz="1200" b="1" i="0" u="none" strike="noStrike" cap="none" normalizeH="0" baseline="0">
              <a:ln>
                <a:noFill/>
              </a:ln>
              <a:solidFill>
                <a:schemeClr val="tx1"/>
              </a:solidFill>
              <a:effectLst/>
              <a:latin typeface="Arial" charset="0"/>
            </a:endParaRPr>
          </a:p>
        </p:txBody>
      </p:sp>
      <p:pic>
        <p:nvPicPr>
          <p:cNvPr id="10" name="Picture 9">
            <a:extLst>
              <a:ext uri="{FF2B5EF4-FFF2-40B4-BE49-F238E27FC236}">
                <a16:creationId xmlns:a16="http://schemas.microsoft.com/office/drawing/2014/main" id="{BEEEEF2F-E0E4-E99E-7D9F-8429EF38D2BB}"/>
              </a:ext>
            </a:extLst>
          </p:cNvPr>
          <p:cNvPicPr>
            <a:picLocks noChangeAspect="1"/>
          </p:cNvPicPr>
          <p:nvPr/>
        </p:nvPicPr>
        <p:blipFill>
          <a:blip r:embed="rId2"/>
          <a:stretch>
            <a:fillRect/>
          </a:stretch>
        </p:blipFill>
        <p:spPr>
          <a:xfrm>
            <a:off x="327151" y="4822609"/>
            <a:ext cx="4400550" cy="2028825"/>
          </a:xfrm>
          <a:prstGeom prst="rect">
            <a:avLst/>
          </a:prstGeom>
        </p:spPr>
      </p:pic>
    </p:spTree>
    <p:extLst>
      <p:ext uri="{BB962C8B-B14F-4D97-AF65-F5344CB8AC3E}">
        <p14:creationId xmlns:p14="http://schemas.microsoft.com/office/powerpoint/2010/main" val="122992940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56D82-A636-E658-846A-73E1F3F6C0B2}"/>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D6636C-DFEF-2DDB-05E6-AA72A090458F}"/>
              </a:ext>
            </a:extLst>
          </p:cNvPr>
          <p:cNvSpPr>
            <a:spLocks noGrp="1"/>
          </p:cNvSpPr>
          <p:nvPr>
            <p:ph sz="quarter" idx="14"/>
          </p:nvPr>
        </p:nvSpPr>
        <p:spPr/>
        <p:txBody>
          <a:bodyPr/>
          <a:lstStyle/>
          <a:p>
            <a:r>
              <a:rPr lang="en-US"/>
              <a:t>The Round Mountain mine is located roughly 90 kilometers north of Tonopah in Nye County, Nevada </a:t>
            </a:r>
          </a:p>
          <a:p>
            <a:r>
              <a:rPr lang="en-US"/>
              <a:t>Production at the mine is subject to a sliding scale royalty – 4% at gold price at or below $1,200oz and 7.15% at a gold price of $1400 or higher </a:t>
            </a:r>
          </a:p>
          <a:p>
            <a:r>
              <a:rPr lang="en-US"/>
              <a:t>There is also a net proceeds tax of 5% payable to the state of Nevada on the gross proceeds from the sale of minerals </a:t>
            </a:r>
          </a:p>
          <a:p>
            <a:r>
              <a:rPr lang="en-US"/>
              <a:t>The mine is operated using open-pit mining methods</a:t>
            </a:r>
          </a:p>
          <a:p>
            <a:r>
              <a:rPr lang="en-US"/>
              <a:t>There is potential for additional production through high-productivity and low-cost underground operations (higher margins)</a:t>
            </a:r>
          </a:p>
          <a:p>
            <a:endParaRPr lang="en-US"/>
          </a:p>
          <a:p>
            <a:endParaRPr lang="en-US"/>
          </a:p>
          <a:p>
            <a:endParaRPr lang="en-US"/>
          </a:p>
          <a:p>
            <a:endParaRPr lang="en-US"/>
          </a:p>
          <a:p>
            <a:endParaRPr lang="en-US"/>
          </a:p>
          <a:p>
            <a:endParaRPr lang="en-US"/>
          </a:p>
          <a:p>
            <a:endParaRPr lang="en-US"/>
          </a:p>
          <a:p>
            <a:endParaRPr lang="en-US"/>
          </a:p>
          <a:p>
            <a:pPr marL="0" indent="0">
              <a:buNone/>
            </a:pPr>
            <a:endParaRPr lang="en-CA"/>
          </a:p>
        </p:txBody>
      </p:sp>
      <p:sp>
        <p:nvSpPr>
          <p:cNvPr id="3" name="Title 2">
            <a:extLst>
              <a:ext uri="{FF2B5EF4-FFF2-40B4-BE49-F238E27FC236}">
                <a16:creationId xmlns:a16="http://schemas.microsoft.com/office/drawing/2014/main" id="{316C7B42-4806-C095-3189-009049821448}"/>
              </a:ext>
            </a:extLst>
          </p:cNvPr>
          <p:cNvSpPr>
            <a:spLocks noGrp="1"/>
          </p:cNvSpPr>
          <p:nvPr>
            <p:ph type="title"/>
          </p:nvPr>
        </p:nvSpPr>
        <p:spPr/>
        <p:txBody>
          <a:bodyPr/>
          <a:lstStyle/>
          <a:p>
            <a:r>
              <a:rPr lang="en-CA"/>
              <a:t>United States </a:t>
            </a:r>
            <a:r>
              <a:rPr lang="en-US"/>
              <a:t>Operations: </a:t>
            </a:r>
            <a:r>
              <a:rPr lang="en-CA"/>
              <a:t>Round Mountain</a:t>
            </a:r>
          </a:p>
        </p:txBody>
      </p:sp>
      <p:sp>
        <p:nvSpPr>
          <p:cNvPr id="5" name="Text Placeholder 4">
            <a:extLst>
              <a:ext uri="{FF2B5EF4-FFF2-40B4-BE49-F238E27FC236}">
                <a16:creationId xmlns:a16="http://schemas.microsoft.com/office/drawing/2014/main" id="{A89D1167-6418-277C-07D6-6C905C9CC95B}"/>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CE10DD76-1E66-9692-69B4-1CEF87F5373F}"/>
              </a:ext>
            </a:extLst>
          </p:cNvPr>
          <p:cNvSpPr>
            <a:spLocks noGrp="1"/>
          </p:cNvSpPr>
          <p:nvPr>
            <p:ph type="ftr" sz="quarter" idx="3"/>
          </p:nvPr>
        </p:nvSpPr>
        <p:spPr/>
        <p:txBody>
          <a:bodyPr/>
          <a:lstStyle/>
          <a:p>
            <a:r>
              <a:rPr lang="en-US"/>
              <a:t>Source(s): Company filings</a:t>
            </a:r>
            <a:endParaRPr lang="en-CA"/>
          </a:p>
          <a:p>
            <a:endParaRPr lang="en-CA"/>
          </a:p>
        </p:txBody>
      </p:sp>
      <p:sp>
        <p:nvSpPr>
          <p:cNvPr id="7" name="Content Placeholder 6">
            <a:extLst>
              <a:ext uri="{FF2B5EF4-FFF2-40B4-BE49-F238E27FC236}">
                <a16:creationId xmlns:a16="http://schemas.microsoft.com/office/drawing/2014/main" id="{57EA09CA-2157-1E3D-A111-78AB5778E4B3}"/>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83F37389-504C-4B3F-B7C8-6C0A6F6A94DE}"/>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416DC854-ADCE-5BB8-25AA-8562A9CBE886}"/>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lang="en-US" b="1"/>
              <a:t>2023 gold production (oz)</a:t>
            </a:r>
          </a:p>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charset="0"/>
              </a:rPr>
              <a:t>235,690</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EF5DB5C3-2F13-AB36-48A6-894BD5428866}"/>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lang="en-US" b="1"/>
              <a:t> 2P reserves (oz)</a:t>
            </a:r>
            <a:endParaRPr kumimoji="0" lang="en-US" sz="1200" b="1" i="0" u="none" strike="noStrike" cap="none" normalizeH="0" baseline="0">
              <a:ln>
                <a:noFill/>
              </a:ln>
              <a:solidFill>
                <a:schemeClr val="tx1"/>
              </a:solidFill>
              <a:effectLst/>
              <a:latin typeface="Arial" charset="0"/>
            </a:endParaRPr>
          </a:p>
          <a:p>
            <a:pPr marL="0" marR="0" indent="0" algn="ctr" defTabSz="1081088" rtl="0" eaLnBrk="1" fontAlgn="base" latinLnBrk="0" hangingPunct="1">
              <a:lnSpc>
                <a:spcPct val="100000"/>
              </a:lnSpc>
              <a:spcBef>
                <a:spcPct val="0"/>
              </a:spcBef>
              <a:spcAft>
                <a:spcPts val="1200"/>
              </a:spcAft>
              <a:buClrTx/>
              <a:buSzTx/>
              <a:buFontTx/>
              <a:buNone/>
              <a:tabLst/>
            </a:pPr>
            <a:r>
              <a:rPr lang="en-US" b="1"/>
              <a:t>1,883,000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B99630C8-7B52-8800-9B6E-7D86C4F9F917}"/>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Attributable </a:t>
            </a:r>
            <a:r>
              <a:rPr lang="en-US" b="1"/>
              <a:t>p</a:t>
            </a:r>
            <a:r>
              <a:rPr kumimoji="0" lang="en-US" sz="1200" b="1" i="0" u="none" strike="noStrike" cap="none" normalizeH="0" baseline="0">
                <a:ln>
                  <a:noFill/>
                </a:ln>
                <a:solidFill>
                  <a:schemeClr val="tx1"/>
                </a:solidFill>
                <a:effectLst/>
                <a:latin typeface="Arial" charset="0"/>
              </a:rPr>
              <a:t>roduction cost of sales 2024 ($/oz)</a:t>
            </a:r>
          </a:p>
          <a:p>
            <a:pPr marL="0" marR="0" indent="0" algn="ctr" defTabSz="1081088" rtl="0" eaLnBrk="1" fontAlgn="base" latinLnBrk="0" hangingPunct="1">
              <a:lnSpc>
                <a:spcPct val="100000"/>
              </a:lnSpc>
              <a:spcBef>
                <a:spcPct val="0"/>
              </a:spcBef>
              <a:spcAft>
                <a:spcPts val="1200"/>
              </a:spcAft>
              <a:buClrTx/>
              <a:buSzTx/>
              <a:buFontTx/>
              <a:buNone/>
              <a:tabLst/>
            </a:pPr>
            <a:r>
              <a:rPr lang="en-US" b="1"/>
              <a:t>$1,527</a:t>
            </a:r>
            <a:endParaRPr kumimoji="0" lang="en-CA" sz="1200" b="1"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A6E994A9-CFED-34E8-91A8-BA714261D8BE}"/>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lang="en-US" b="1"/>
              <a:t>Grade</a:t>
            </a:r>
            <a:endParaRPr kumimoji="0" lang="en-CA" sz="1200" b="1" i="0" u="none" strike="noStrike" cap="none" normalizeH="0" baseline="0">
              <a:ln>
                <a:noFill/>
              </a:ln>
              <a:solidFill>
                <a:schemeClr val="tx1"/>
              </a:solidFill>
              <a:effectLst/>
              <a:latin typeface="Arial" charset="0"/>
            </a:endParaRPr>
          </a:p>
          <a:p>
            <a:pPr marL="0" marR="0" indent="0" algn="ctr" defTabSz="1081088" rtl="0" eaLnBrk="1" fontAlgn="base" latinLnBrk="0" hangingPunct="1">
              <a:lnSpc>
                <a:spcPct val="100000"/>
              </a:lnSpc>
              <a:spcBef>
                <a:spcPct val="0"/>
              </a:spcBef>
              <a:spcAft>
                <a:spcPts val="1200"/>
              </a:spcAft>
              <a:buClrTx/>
              <a:buSzTx/>
              <a:buFontTx/>
              <a:buNone/>
              <a:tabLst/>
            </a:pPr>
            <a:r>
              <a:rPr lang="en-CA" b="1"/>
              <a:t>0.8 g/t</a:t>
            </a:r>
            <a:endParaRPr kumimoji="0" lang="en-US" sz="1200" b="1"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5FAB542F-AA34-B890-A9A0-A38B7DAF362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215,387</a:t>
            </a:r>
            <a:endParaRPr kumimoji="0" lang="en-CA" sz="1200" b="1" i="0" u="none" strike="noStrike" cap="none" normalizeH="0" baseline="0">
              <a:ln>
                <a:noFill/>
              </a:ln>
              <a:solidFill>
                <a:schemeClr val="tx1"/>
              </a:solidFill>
              <a:effectLst/>
              <a:latin typeface="Arial" charset="0"/>
            </a:endParaRPr>
          </a:p>
        </p:txBody>
      </p:sp>
      <p:pic>
        <p:nvPicPr>
          <p:cNvPr id="11" name="Picture 10">
            <a:extLst>
              <a:ext uri="{FF2B5EF4-FFF2-40B4-BE49-F238E27FC236}">
                <a16:creationId xmlns:a16="http://schemas.microsoft.com/office/drawing/2014/main" id="{BF8CCE44-92B6-65FD-563A-313AD37B2941}"/>
              </a:ext>
            </a:extLst>
          </p:cNvPr>
          <p:cNvPicPr>
            <a:picLocks noChangeAspect="1"/>
          </p:cNvPicPr>
          <p:nvPr/>
        </p:nvPicPr>
        <p:blipFill>
          <a:blip r:embed="rId2"/>
          <a:stretch>
            <a:fillRect/>
          </a:stretch>
        </p:blipFill>
        <p:spPr>
          <a:xfrm>
            <a:off x="327151" y="4928347"/>
            <a:ext cx="4257675" cy="1924050"/>
          </a:xfrm>
          <a:prstGeom prst="rect">
            <a:avLst/>
          </a:prstGeom>
        </p:spPr>
      </p:pic>
    </p:spTree>
    <p:extLst>
      <p:ext uri="{BB962C8B-B14F-4D97-AF65-F5344CB8AC3E}">
        <p14:creationId xmlns:p14="http://schemas.microsoft.com/office/powerpoint/2010/main" val="1189031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0ADC44-C255-6822-7B91-F24221FB8582}"/>
              </a:ext>
            </a:extLst>
          </p:cNvPr>
          <p:cNvSpPr>
            <a:spLocks noGrp="1"/>
          </p:cNvSpPr>
          <p:nvPr>
            <p:ph sz="quarter" idx="14"/>
          </p:nvPr>
        </p:nvSpPr>
        <p:spPr/>
        <p:txBody>
          <a:bodyPr/>
          <a:lstStyle/>
          <a:p>
            <a:pPr marL="228600" indent="-228600">
              <a:buFont typeface="+mj-lt"/>
              <a:buAutoNum type="arabicPeriod"/>
            </a:pPr>
            <a:r>
              <a:rPr lang="en-US"/>
              <a:t>Sector Commentary – Precious Metals &amp; Mining</a:t>
            </a:r>
          </a:p>
          <a:p>
            <a:pPr marL="228600" indent="-228600">
              <a:buFont typeface="+mj-lt"/>
              <a:buAutoNum type="arabicPeriod"/>
            </a:pPr>
            <a:r>
              <a:rPr lang="en-US"/>
              <a:t>Agnico Eagle Mines (TSX:AEM)</a:t>
            </a:r>
          </a:p>
          <a:p>
            <a:pPr marL="228600" indent="-228600">
              <a:buFont typeface="+mj-lt"/>
              <a:buAutoNum type="arabicPeriod"/>
            </a:pPr>
            <a:r>
              <a:rPr lang="en-US"/>
              <a:t>Barrick Mining Corporation (TSX:ABX)</a:t>
            </a:r>
          </a:p>
          <a:p>
            <a:pPr marL="228600" indent="-228600">
              <a:buFont typeface="+mj-lt"/>
              <a:buAutoNum type="arabicPeriod"/>
            </a:pPr>
            <a:r>
              <a:rPr lang="en-US"/>
              <a:t>Kinross Gold (TSX:K)</a:t>
            </a:r>
          </a:p>
        </p:txBody>
      </p:sp>
      <p:sp>
        <p:nvSpPr>
          <p:cNvPr id="3" name="Title 2">
            <a:extLst>
              <a:ext uri="{FF2B5EF4-FFF2-40B4-BE49-F238E27FC236}">
                <a16:creationId xmlns:a16="http://schemas.microsoft.com/office/drawing/2014/main" id="{720B9D7B-3283-1EC1-DBFF-0AFAF266319F}"/>
              </a:ext>
            </a:extLst>
          </p:cNvPr>
          <p:cNvSpPr>
            <a:spLocks noGrp="1"/>
          </p:cNvSpPr>
          <p:nvPr>
            <p:ph type="title"/>
          </p:nvPr>
        </p:nvSpPr>
        <p:spPr/>
        <p:txBody>
          <a:bodyPr/>
          <a:lstStyle/>
          <a:p>
            <a:r>
              <a:rPr lang="en-US"/>
              <a:t>Table of Contents</a:t>
            </a:r>
          </a:p>
        </p:txBody>
      </p:sp>
      <p:sp>
        <p:nvSpPr>
          <p:cNvPr id="4" name="Footer Placeholder 3">
            <a:extLst>
              <a:ext uri="{FF2B5EF4-FFF2-40B4-BE49-F238E27FC236}">
                <a16:creationId xmlns:a16="http://schemas.microsoft.com/office/drawing/2014/main" id="{7048AE62-DDD5-8625-474A-D64B8E657D4B}"/>
              </a:ext>
            </a:extLst>
          </p:cNvPr>
          <p:cNvSpPr>
            <a:spLocks noGrp="1"/>
          </p:cNvSpPr>
          <p:nvPr>
            <p:ph type="ftr" sz="quarter" idx="3"/>
          </p:nvPr>
        </p:nvSpPr>
        <p:spPr/>
        <p:txBody>
          <a:bodyPr/>
          <a:lstStyle/>
          <a:p>
            <a:endParaRPr lang="en-CA"/>
          </a:p>
        </p:txBody>
      </p:sp>
    </p:spTree>
    <p:extLst>
      <p:ext uri="{BB962C8B-B14F-4D97-AF65-F5344CB8AC3E}">
        <p14:creationId xmlns:p14="http://schemas.microsoft.com/office/powerpoint/2010/main" val="573636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2A72B-ECA3-499E-A911-ED85D727B9A4}"/>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2B0E1BF-8044-6851-FD3E-5E2F34047F5F}"/>
              </a:ext>
            </a:extLst>
          </p:cNvPr>
          <p:cNvSpPr>
            <a:spLocks noGrp="1"/>
          </p:cNvSpPr>
          <p:nvPr>
            <p:ph sz="quarter" idx="14"/>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a:buClr>
                <a:schemeClr val="accent2">
                  <a:lumMod val="50000"/>
                </a:schemeClr>
              </a:buClr>
            </a:pPr>
            <a:r>
              <a:rPr lang="en-US" sz="1600"/>
              <a:t>All-in Sustaining Costs (AISC):</a:t>
            </a:r>
          </a:p>
          <a:p>
            <a:pPr lvl="1">
              <a:buClr>
                <a:schemeClr val="accent2">
                  <a:lumMod val="50000"/>
                </a:schemeClr>
              </a:buClr>
            </a:pPr>
            <a:r>
              <a:rPr lang="en-US"/>
              <a:t>Measures the total cost to produce one ounce of gold, including direct mining, sustaining capital, royalties, and overhead</a:t>
            </a:r>
          </a:p>
          <a:p>
            <a:pPr lvl="1">
              <a:buClr>
                <a:schemeClr val="accent2">
                  <a:lumMod val="50000"/>
                </a:schemeClr>
              </a:buClr>
            </a:pPr>
            <a:r>
              <a:rPr lang="en-US"/>
              <a:t>Excludes non-sustaining capital, greenfield exploration, and financing costs, offering a more complete cost picture than basic cash costs</a:t>
            </a:r>
          </a:p>
          <a:p>
            <a:pPr lvl="1">
              <a:buClr>
                <a:schemeClr val="accent2">
                  <a:lumMod val="50000"/>
                </a:schemeClr>
              </a:buClr>
            </a:pPr>
            <a:r>
              <a:rPr lang="en-US"/>
              <a:t>AISC helps investors compare miners' profitability and efficiency by showing sustainable margins at current gold prices</a:t>
            </a:r>
          </a:p>
        </p:txBody>
      </p:sp>
      <p:sp>
        <p:nvSpPr>
          <p:cNvPr id="6" name="Title 5">
            <a:extLst>
              <a:ext uri="{FF2B5EF4-FFF2-40B4-BE49-F238E27FC236}">
                <a16:creationId xmlns:a16="http://schemas.microsoft.com/office/drawing/2014/main" id="{8409BA79-48C1-2A16-F32A-4D5BFECE41D0}"/>
              </a:ext>
            </a:extLst>
          </p:cNvPr>
          <p:cNvSpPr>
            <a:spLocks noGrp="1"/>
          </p:cNvSpPr>
          <p:nvPr>
            <p:ph type="title"/>
          </p:nvPr>
        </p:nvSpPr>
        <p:spPr/>
        <p:txBody>
          <a:bodyPr/>
          <a:lstStyle/>
          <a:p>
            <a:r>
              <a:rPr lang="en-US"/>
              <a:t>Key Distinctions for Gold Mining</a:t>
            </a:r>
          </a:p>
        </p:txBody>
      </p:sp>
      <p:sp>
        <p:nvSpPr>
          <p:cNvPr id="2" name="Footer Placeholder 2">
            <a:extLst>
              <a:ext uri="{FF2B5EF4-FFF2-40B4-BE49-F238E27FC236}">
                <a16:creationId xmlns:a16="http://schemas.microsoft.com/office/drawing/2014/main" id="{458D2C35-107B-AB41-B3F7-8C14D8E1FDCC}"/>
              </a:ext>
            </a:extLst>
          </p:cNvPr>
          <p:cNvSpPr>
            <a:spLocks noGrp="1"/>
          </p:cNvSpPr>
          <p:nvPr>
            <p:ph type="ftr" sz="quarter" idx="13"/>
          </p:nvPr>
        </p:nvSpPr>
        <p:spPr>
          <a:xfrm>
            <a:off x="642938" y="7035954"/>
            <a:ext cx="6400800" cy="414338"/>
          </a:xfrm>
        </p:spPr>
        <p:txBody>
          <a:bodyPr/>
          <a:lstStyle/>
          <a:p>
            <a:r>
              <a:rPr lang="en-CA"/>
              <a:t>Source(s): Sell Side Handbook</a:t>
            </a:r>
          </a:p>
          <a:p>
            <a:endParaRPr lang="en-CA"/>
          </a:p>
          <a:p>
            <a:endParaRPr lang="en-CA"/>
          </a:p>
        </p:txBody>
      </p:sp>
      <p:pic>
        <p:nvPicPr>
          <p:cNvPr id="5122" name="Picture 2" descr="All-in Sustaining Cost Analysis">
            <a:extLst>
              <a:ext uri="{FF2B5EF4-FFF2-40B4-BE49-F238E27FC236}">
                <a16:creationId xmlns:a16="http://schemas.microsoft.com/office/drawing/2014/main" id="{053784D2-393D-23C2-293E-B21F1530B8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9692"/>
          <a:stretch>
            <a:fillRect/>
          </a:stretch>
        </p:blipFill>
        <p:spPr bwMode="auto">
          <a:xfrm>
            <a:off x="2314790" y="2524363"/>
            <a:ext cx="4728948" cy="38785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38136E6-35FF-7C48-5BB5-AED51008129E}"/>
              </a:ext>
            </a:extLst>
          </p:cNvPr>
          <p:cNvSpPr/>
          <p:nvPr/>
        </p:nvSpPr>
        <p:spPr bwMode="auto">
          <a:xfrm>
            <a:off x="4202130" y="3503488"/>
            <a:ext cx="914400" cy="236305"/>
          </a:xfrm>
          <a:prstGeom prst="rect">
            <a:avLst/>
          </a:prstGeom>
          <a:solidFill>
            <a:srgbClr val="FFE699"/>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r>
              <a:rPr kumimoji="0" lang="en-CA" sz="1400" b="1" i="0" u="none" strike="noStrike" cap="none" normalizeH="0" baseline="0">
                <a:ln>
                  <a:noFill/>
                </a:ln>
                <a:solidFill>
                  <a:schemeClr val="tx1"/>
                </a:solidFill>
                <a:effectLst/>
                <a:latin typeface="Arial" charset="0"/>
              </a:rPr>
              <a:t>Cash cost</a:t>
            </a:r>
          </a:p>
        </p:txBody>
      </p:sp>
      <p:sp>
        <p:nvSpPr>
          <p:cNvPr id="4" name="Rectangle 3">
            <a:extLst>
              <a:ext uri="{FF2B5EF4-FFF2-40B4-BE49-F238E27FC236}">
                <a16:creationId xmlns:a16="http://schemas.microsoft.com/office/drawing/2014/main" id="{38323738-9B7C-9D05-6124-6DB5ED8276FE}"/>
              </a:ext>
            </a:extLst>
          </p:cNvPr>
          <p:cNvSpPr/>
          <p:nvPr/>
        </p:nvSpPr>
        <p:spPr bwMode="auto">
          <a:xfrm>
            <a:off x="3744930" y="4227319"/>
            <a:ext cx="1854486" cy="694002"/>
          </a:xfrm>
          <a:prstGeom prst="rect">
            <a:avLst/>
          </a:prstGeom>
          <a:solidFill>
            <a:srgbClr val="A9D18E"/>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r>
              <a:rPr kumimoji="0" lang="en-CA" sz="1400" b="1" i="0" u="none" strike="noStrike" cap="none" normalizeH="0" baseline="0">
                <a:ln>
                  <a:noFill/>
                </a:ln>
                <a:solidFill>
                  <a:schemeClr val="tx1"/>
                </a:solidFill>
                <a:effectLst/>
                <a:latin typeface="Arial" charset="0"/>
              </a:rPr>
              <a:t>All-in Sustaining Cost</a:t>
            </a:r>
          </a:p>
          <a:p>
            <a:pPr marL="0" marR="0" indent="0" algn="ctr" defTabSz="1081088" rtl="0" eaLnBrk="1" fontAlgn="base" latinLnBrk="0" hangingPunct="1">
              <a:lnSpc>
                <a:spcPct val="100000"/>
              </a:lnSpc>
              <a:spcBef>
                <a:spcPct val="0"/>
              </a:spcBef>
              <a:spcAft>
                <a:spcPct val="0"/>
              </a:spcAft>
              <a:buClrTx/>
              <a:buSzTx/>
              <a:buFontTx/>
              <a:buNone/>
              <a:tabLst/>
            </a:pPr>
            <a:r>
              <a:rPr lang="en-CA" sz="1400" b="1"/>
              <a:t>(AISC)</a:t>
            </a:r>
            <a:endParaRPr kumimoji="0" lang="en-CA" sz="1400" b="1" i="0" u="none" strike="noStrike" cap="none" normalizeH="0" baseline="0">
              <a:ln>
                <a:noFill/>
              </a:ln>
              <a:solidFill>
                <a:schemeClr val="tx1"/>
              </a:solidFill>
              <a:effectLst/>
              <a:latin typeface="Arial" charset="0"/>
            </a:endParaRPr>
          </a:p>
        </p:txBody>
      </p:sp>
      <p:sp>
        <p:nvSpPr>
          <p:cNvPr id="7" name="Rectangle 6">
            <a:extLst>
              <a:ext uri="{FF2B5EF4-FFF2-40B4-BE49-F238E27FC236}">
                <a16:creationId xmlns:a16="http://schemas.microsoft.com/office/drawing/2014/main" id="{B850CF55-E812-D6CB-FF8C-0DCA515E229E}"/>
              </a:ext>
            </a:extLst>
          </p:cNvPr>
          <p:cNvSpPr/>
          <p:nvPr/>
        </p:nvSpPr>
        <p:spPr bwMode="auto">
          <a:xfrm>
            <a:off x="3752021" y="5315102"/>
            <a:ext cx="1854486" cy="694002"/>
          </a:xfrm>
          <a:prstGeom prst="rect">
            <a:avLst/>
          </a:prstGeom>
          <a:solidFill>
            <a:srgbClr val="9DC3E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r>
              <a:rPr kumimoji="0" lang="en-CA" sz="1400" b="1" i="0" u="none" strike="noStrike" cap="none" normalizeH="0" baseline="0">
                <a:ln>
                  <a:noFill/>
                </a:ln>
                <a:solidFill>
                  <a:schemeClr val="tx1"/>
                </a:solidFill>
                <a:effectLst/>
                <a:latin typeface="Arial" charset="0"/>
              </a:rPr>
              <a:t>All-in Cost</a:t>
            </a:r>
          </a:p>
          <a:p>
            <a:pPr marL="0" marR="0" indent="0" algn="ctr" defTabSz="1081088" rtl="0" eaLnBrk="1" fontAlgn="base" latinLnBrk="0" hangingPunct="1">
              <a:lnSpc>
                <a:spcPct val="100000"/>
              </a:lnSpc>
              <a:spcBef>
                <a:spcPct val="0"/>
              </a:spcBef>
              <a:spcAft>
                <a:spcPct val="0"/>
              </a:spcAft>
              <a:buClrTx/>
              <a:buSzTx/>
              <a:buFontTx/>
              <a:buNone/>
              <a:tabLst/>
            </a:pPr>
            <a:r>
              <a:rPr lang="en-CA" sz="1400" b="1"/>
              <a:t>(AIC)</a:t>
            </a:r>
            <a:endParaRPr kumimoji="0" lang="en-CA" sz="14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55318604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FDB90-36CA-D36D-A979-F03F2D2DF30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3D0462-0A6B-153A-9722-2656CAD74E2E}"/>
              </a:ext>
            </a:extLst>
          </p:cNvPr>
          <p:cNvSpPr>
            <a:spLocks noGrp="1"/>
          </p:cNvSpPr>
          <p:nvPr>
            <p:ph sz="quarter" idx="14"/>
          </p:nvPr>
        </p:nvSpPr>
        <p:spPr/>
        <p:txBody>
          <a:bodyPr/>
          <a:lstStyle/>
          <a:p>
            <a:r>
              <a:rPr lang="en-US"/>
              <a:t>Kinross acquired Bald Mountain mine from Barrik on January 11, 2016</a:t>
            </a:r>
          </a:p>
          <a:p>
            <a:r>
              <a:rPr lang="en-US"/>
              <a:t>The mining district is located at the southern end of Ruby Mountains in east-central Nevada </a:t>
            </a:r>
          </a:p>
          <a:p>
            <a:r>
              <a:rPr lang="en-US"/>
              <a:t>Both fixed and sliding scale royalties exist on this mine and are topped-out at gold prices above $1,000oz </a:t>
            </a:r>
          </a:p>
          <a:p>
            <a:r>
              <a:rPr lang="en-US"/>
              <a:t>Royalties range from 1-9% of gross sales </a:t>
            </a:r>
          </a:p>
          <a:p>
            <a:r>
              <a:rPr lang="en-US"/>
              <a:t>This mine is also subject to the 5% Nevada Net Proceeds Tax</a:t>
            </a:r>
          </a:p>
          <a:p>
            <a:r>
              <a:rPr lang="en-US"/>
              <a:t>The Bald Mountain operation is an open-pit operation with various mines contributing to production. The largest deposits are Saga &amp; LBM  </a:t>
            </a:r>
          </a:p>
          <a:p>
            <a:r>
              <a:rPr lang="en-US"/>
              <a:t>The company announced approval for phase 1 mining at the Redbird pit which is expected to produce 175,000oz of gold, extending production until 2028</a:t>
            </a:r>
          </a:p>
          <a:p>
            <a:endParaRPr lang="en-US"/>
          </a:p>
          <a:p>
            <a:endParaRPr lang="en-US"/>
          </a:p>
          <a:p>
            <a:endParaRPr lang="en-US"/>
          </a:p>
          <a:p>
            <a:endParaRPr lang="en-US"/>
          </a:p>
          <a:p>
            <a:endParaRPr lang="en-US"/>
          </a:p>
          <a:p>
            <a:endParaRPr lang="en-US"/>
          </a:p>
          <a:p>
            <a:endParaRPr lang="en-US"/>
          </a:p>
          <a:p>
            <a:endParaRPr lang="en-US"/>
          </a:p>
          <a:p>
            <a:pPr marL="0" indent="0">
              <a:buNone/>
            </a:pPr>
            <a:endParaRPr lang="en-CA"/>
          </a:p>
        </p:txBody>
      </p:sp>
      <p:sp>
        <p:nvSpPr>
          <p:cNvPr id="3" name="Title 2">
            <a:extLst>
              <a:ext uri="{FF2B5EF4-FFF2-40B4-BE49-F238E27FC236}">
                <a16:creationId xmlns:a16="http://schemas.microsoft.com/office/drawing/2014/main" id="{75088BBE-9CEA-DF7C-6738-85FE3E9368F2}"/>
              </a:ext>
            </a:extLst>
          </p:cNvPr>
          <p:cNvSpPr>
            <a:spLocks noGrp="1"/>
          </p:cNvSpPr>
          <p:nvPr>
            <p:ph type="title"/>
          </p:nvPr>
        </p:nvSpPr>
        <p:spPr/>
        <p:txBody>
          <a:bodyPr/>
          <a:lstStyle/>
          <a:p>
            <a:r>
              <a:rPr lang="en-CA"/>
              <a:t>United States </a:t>
            </a:r>
            <a:r>
              <a:rPr lang="en-US"/>
              <a:t>Operations: </a:t>
            </a:r>
            <a:r>
              <a:rPr lang="en-CA"/>
              <a:t>Bald Mountain</a:t>
            </a:r>
          </a:p>
        </p:txBody>
      </p:sp>
      <p:sp>
        <p:nvSpPr>
          <p:cNvPr id="5" name="Text Placeholder 4">
            <a:extLst>
              <a:ext uri="{FF2B5EF4-FFF2-40B4-BE49-F238E27FC236}">
                <a16:creationId xmlns:a16="http://schemas.microsoft.com/office/drawing/2014/main" id="{6B9EFFE5-4E8E-2CC2-C15C-B5E9E108A560}"/>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6D8F459A-C3BE-324B-9EA8-BEAE48D6F6E6}"/>
              </a:ext>
            </a:extLst>
          </p:cNvPr>
          <p:cNvSpPr>
            <a:spLocks noGrp="1"/>
          </p:cNvSpPr>
          <p:nvPr>
            <p:ph type="ftr" sz="quarter" idx="3"/>
          </p:nvPr>
        </p:nvSpPr>
        <p:spPr/>
        <p:txBody>
          <a:bodyPr/>
          <a:lstStyle/>
          <a:p>
            <a:r>
              <a:rPr lang="en-US"/>
              <a:t>Source(s): Company filings</a:t>
            </a:r>
            <a:endParaRPr lang="en-CA"/>
          </a:p>
          <a:p>
            <a:endParaRPr lang="en-CA"/>
          </a:p>
        </p:txBody>
      </p:sp>
      <p:sp>
        <p:nvSpPr>
          <p:cNvPr id="7" name="Content Placeholder 6">
            <a:extLst>
              <a:ext uri="{FF2B5EF4-FFF2-40B4-BE49-F238E27FC236}">
                <a16:creationId xmlns:a16="http://schemas.microsoft.com/office/drawing/2014/main" id="{C3BBF61C-133B-CBA9-5EF3-6E2230077A07}"/>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8220039E-6CEC-2E10-E754-263BFFA112EE}"/>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531691E8-51DE-4C07-8569-447FD0E43395}"/>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lang="en-US" b="1"/>
              <a:t>2023 gold production (oz)</a:t>
            </a:r>
          </a:p>
          <a:p>
            <a:pPr marL="0" marR="0" indent="0" algn="ctr" defTabSz="1081088" rtl="0" eaLnBrk="1" fontAlgn="base" latinLnBrk="0" hangingPunct="1">
              <a:spcBef>
                <a:spcPct val="0"/>
              </a:spcBef>
              <a:spcAft>
                <a:spcPts val="1200"/>
              </a:spcAft>
              <a:buClrTx/>
              <a:buSzTx/>
              <a:buFontTx/>
              <a:buNone/>
              <a:tabLst/>
            </a:pPr>
            <a:r>
              <a:rPr lang="en-US" b="1"/>
              <a:t>157,749</a:t>
            </a:r>
            <a:endParaRPr kumimoji="0" lang="en-CA" b="1" i="0" u="none" strike="noStrike" cap="none" normalizeH="0" baseline="0">
              <a:ln>
                <a:noFill/>
              </a:ln>
              <a:effectLst/>
              <a:latin typeface="Arial" charset="0"/>
            </a:endParaRPr>
          </a:p>
        </p:txBody>
      </p:sp>
      <p:sp>
        <p:nvSpPr>
          <p:cNvPr id="14" name="Rectangle 13">
            <a:extLst>
              <a:ext uri="{FF2B5EF4-FFF2-40B4-BE49-F238E27FC236}">
                <a16:creationId xmlns:a16="http://schemas.microsoft.com/office/drawing/2014/main" id="{B6C19EAE-0289-8CD9-6308-240E88863A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lang="en-US" b="1"/>
              <a:t> 2P reserves (oz)</a:t>
            </a:r>
            <a:endParaRPr kumimoji="0" lang="en-US" sz="1200" b="1" i="0" u="none" strike="noStrike" cap="none" normalizeH="0" baseline="0">
              <a:ln>
                <a:noFill/>
              </a:ln>
              <a:solidFill>
                <a:schemeClr val="tx1"/>
              </a:solidFill>
              <a:effectLst/>
              <a:latin typeface="Arial" charset="0"/>
            </a:endParaRPr>
          </a:p>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1,173,000</a:t>
            </a:r>
            <a:endParaRPr kumimoji="0" lang="en-CA" sz="1200" b="1" i="0" u="none" strike="noStrike" cap="none" normalizeH="0" baseline="0">
              <a:ln>
                <a:noFill/>
              </a:ln>
              <a:solidFill>
                <a:schemeClr val="tx1"/>
              </a:solidFill>
              <a:effectLst/>
              <a:latin typeface="Arial" charset="0"/>
            </a:endParaRPr>
          </a:p>
        </p:txBody>
      </p:sp>
      <p:sp>
        <p:nvSpPr>
          <p:cNvPr id="15" name="Rectangle 14">
            <a:extLst>
              <a:ext uri="{FF2B5EF4-FFF2-40B4-BE49-F238E27FC236}">
                <a16:creationId xmlns:a16="http://schemas.microsoft.com/office/drawing/2014/main" id="{FAE72538-73E0-A5A3-69A3-17EB79D91B86}"/>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 Production cost of sales 2024 ($/oz)</a:t>
            </a:r>
          </a:p>
          <a:p>
            <a:pPr marL="0" marR="0" indent="0" algn="ctr" defTabSz="1081088" rtl="0" eaLnBrk="1" fontAlgn="base" latinLnBrk="0" hangingPunct="1">
              <a:lnSpc>
                <a:spcPct val="100000"/>
              </a:lnSpc>
              <a:spcBef>
                <a:spcPct val="0"/>
              </a:spcBef>
              <a:spcAft>
                <a:spcPts val="1200"/>
              </a:spcAft>
              <a:buClrTx/>
              <a:buSzTx/>
              <a:buFontTx/>
              <a:buNone/>
              <a:tabLst/>
            </a:pPr>
            <a:r>
              <a:rPr lang="en-US" b="1"/>
              <a:t>$1,205</a:t>
            </a:r>
            <a:endParaRPr kumimoji="0" lang="en-CA" sz="1200" b="1" i="0" u="none" strike="noStrike" cap="none" normalizeH="0" baseline="0">
              <a:ln>
                <a:noFill/>
              </a:ln>
              <a:solidFill>
                <a:schemeClr val="tx1"/>
              </a:solidFill>
              <a:effectLst/>
              <a:latin typeface="Arial" charset="0"/>
            </a:endParaRPr>
          </a:p>
        </p:txBody>
      </p:sp>
      <p:sp>
        <p:nvSpPr>
          <p:cNvPr id="16" name="Rectangle 15">
            <a:extLst>
              <a:ext uri="{FF2B5EF4-FFF2-40B4-BE49-F238E27FC236}">
                <a16:creationId xmlns:a16="http://schemas.microsoft.com/office/drawing/2014/main" id="{2A686004-89E9-C169-9B51-C6B09BD87B8E}"/>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lang="en-US" b="1"/>
              <a:t>Grade</a:t>
            </a:r>
            <a:endParaRPr kumimoji="0" lang="en-CA" sz="1200" b="1" i="0" u="none" strike="noStrike" cap="none" normalizeH="0" baseline="0">
              <a:ln>
                <a:noFill/>
              </a:ln>
              <a:solidFill>
                <a:schemeClr val="tx1"/>
              </a:solidFill>
              <a:effectLst/>
              <a:latin typeface="Arial" charset="0"/>
            </a:endParaRPr>
          </a:p>
          <a:p>
            <a:pPr marL="0" marR="0" indent="0" algn="ctr" defTabSz="1081088" rtl="0" eaLnBrk="1" fontAlgn="base" latinLnBrk="0" hangingPunct="1">
              <a:lnSpc>
                <a:spcPct val="100000"/>
              </a:lnSpc>
              <a:spcBef>
                <a:spcPct val="0"/>
              </a:spcBef>
              <a:spcAft>
                <a:spcPts val="1200"/>
              </a:spcAft>
              <a:buClrTx/>
              <a:buSzTx/>
              <a:buFontTx/>
              <a:buNone/>
              <a:tabLst/>
            </a:pPr>
            <a:r>
              <a:rPr lang="en-CA" b="1"/>
              <a:t>0.7 g/t</a:t>
            </a:r>
            <a:endParaRPr kumimoji="0" lang="en-US" sz="1200" b="1" i="0" u="none" strike="noStrike" cap="none" normalizeH="0" baseline="0">
              <a:ln>
                <a:noFill/>
              </a:ln>
              <a:solidFill>
                <a:schemeClr val="tx1"/>
              </a:solidFill>
              <a:effectLst/>
              <a:latin typeface="Arial" charset="0"/>
            </a:endParaRPr>
          </a:p>
        </p:txBody>
      </p:sp>
      <p:sp>
        <p:nvSpPr>
          <p:cNvPr id="17" name="Rectangle 16">
            <a:extLst>
              <a:ext uri="{FF2B5EF4-FFF2-40B4-BE49-F238E27FC236}">
                <a16:creationId xmlns:a16="http://schemas.microsoft.com/office/drawing/2014/main" id="{06121F12-6887-FFA1-77EB-1256C6AC17DE}"/>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solidFill>
                  <a:schemeClr val="tx1"/>
                </a:solidFill>
                <a:effectLst/>
                <a:latin typeface="Arial" charset="0"/>
              </a:rPr>
              <a:t>2024 gold production (oz) </a:t>
            </a:r>
          </a:p>
          <a:p>
            <a:pPr marL="0" marR="0" indent="0" algn="ctr" defTabSz="1081088" rtl="0" eaLnBrk="1" fontAlgn="base" latinLnBrk="0" hangingPunct="1">
              <a:lnSpc>
                <a:spcPct val="100000"/>
              </a:lnSpc>
              <a:spcBef>
                <a:spcPct val="0"/>
              </a:spcBef>
              <a:spcAft>
                <a:spcPts val="1200"/>
              </a:spcAft>
              <a:buClrTx/>
              <a:buSzTx/>
              <a:buFontTx/>
              <a:buNone/>
              <a:tabLst/>
            </a:pPr>
            <a:r>
              <a:rPr lang="en-US" b="1"/>
              <a:t>181,047</a:t>
            </a:r>
            <a:endParaRPr kumimoji="0" lang="en-CA" sz="1200" b="1" i="0" u="none" strike="noStrike" cap="none" normalizeH="0" baseline="0">
              <a:ln>
                <a:noFill/>
              </a:ln>
              <a:solidFill>
                <a:schemeClr val="tx1"/>
              </a:solidFill>
              <a:effectLst/>
              <a:latin typeface="Arial" charset="0"/>
            </a:endParaRPr>
          </a:p>
        </p:txBody>
      </p:sp>
      <p:pic>
        <p:nvPicPr>
          <p:cNvPr id="10" name="Picture 9">
            <a:extLst>
              <a:ext uri="{FF2B5EF4-FFF2-40B4-BE49-F238E27FC236}">
                <a16:creationId xmlns:a16="http://schemas.microsoft.com/office/drawing/2014/main" id="{C21BDF4B-9047-8905-5988-D3AC0DEF19ED}"/>
              </a:ext>
            </a:extLst>
          </p:cNvPr>
          <p:cNvPicPr>
            <a:picLocks noChangeAspect="1"/>
          </p:cNvPicPr>
          <p:nvPr/>
        </p:nvPicPr>
        <p:blipFill>
          <a:blip r:embed="rId2"/>
          <a:stretch>
            <a:fillRect/>
          </a:stretch>
        </p:blipFill>
        <p:spPr>
          <a:xfrm>
            <a:off x="327151" y="4822609"/>
            <a:ext cx="4352925" cy="1943100"/>
          </a:xfrm>
          <a:prstGeom prst="rect">
            <a:avLst/>
          </a:prstGeom>
        </p:spPr>
      </p:pic>
    </p:spTree>
    <p:extLst>
      <p:ext uri="{BB962C8B-B14F-4D97-AF65-F5344CB8AC3E}">
        <p14:creationId xmlns:p14="http://schemas.microsoft.com/office/powerpoint/2010/main" val="53573022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BC107-3D87-E3D4-67E1-8D6DB9A7273F}"/>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0845A619-60DA-38BB-4FF2-39613341AB6E}"/>
              </a:ext>
            </a:extLst>
          </p:cNvPr>
          <p:cNvSpPr>
            <a:spLocks noGrp="1"/>
          </p:cNvSpPr>
          <p:nvPr>
            <p:ph type="ftr" sz="quarter" idx="13"/>
          </p:nvPr>
        </p:nvSpPr>
        <p:spPr/>
        <p:txBody>
          <a:bodyPr/>
          <a:lstStyle/>
          <a:p>
            <a:endParaRPr lang="en-CA"/>
          </a:p>
        </p:txBody>
      </p:sp>
      <p:sp>
        <p:nvSpPr>
          <p:cNvPr id="4" name="Title 3">
            <a:extLst>
              <a:ext uri="{FF2B5EF4-FFF2-40B4-BE49-F238E27FC236}">
                <a16:creationId xmlns:a16="http://schemas.microsoft.com/office/drawing/2014/main" id="{E7317314-203B-3A89-B9A7-3DB895E626D7}"/>
              </a:ext>
            </a:extLst>
          </p:cNvPr>
          <p:cNvSpPr>
            <a:spLocks noGrp="1"/>
          </p:cNvSpPr>
          <p:nvPr>
            <p:ph type="title"/>
          </p:nvPr>
        </p:nvSpPr>
        <p:spPr/>
        <p:txBody>
          <a:bodyPr/>
          <a:lstStyle/>
          <a:p>
            <a:r>
              <a:rPr lang="en-US"/>
              <a:t>Jurisdictional Risk</a:t>
            </a:r>
          </a:p>
        </p:txBody>
      </p:sp>
      <p:sp>
        <p:nvSpPr>
          <p:cNvPr id="7" name="Text Placeholder 6">
            <a:extLst>
              <a:ext uri="{FF2B5EF4-FFF2-40B4-BE49-F238E27FC236}">
                <a16:creationId xmlns:a16="http://schemas.microsoft.com/office/drawing/2014/main" id="{FE396666-BA44-3B58-819B-1B694F375378}"/>
              </a:ext>
            </a:extLst>
          </p:cNvPr>
          <p:cNvSpPr>
            <a:spLocks noGrp="1"/>
          </p:cNvSpPr>
          <p:nvPr>
            <p:ph type="body" sz="quarter" idx="12"/>
          </p:nvPr>
        </p:nvSpPr>
        <p:spPr/>
        <p:txBody>
          <a:bodyPr/>
          <a:lstStyle/>
          <a:p>
            <a:r>
              <a:rPr lang="en-US"/>
              <a:t>Moderate jurisdictional risk as North American assets deplete</a:t>
            </a:r>
          </a:p>
        </p:txBody>
      </p:sp>
      <p:sp>
        <p:nvSpPr>
          <p:cNvPr id="9" name="Content Placeholder 8">
            <a:extLst>
              <a:ext uri="{FF2B5EF4-FFF2-40B4-BE49-F238E27FC236}">
                <a16:creationId xmlns:a16="http://schemas.microsoft.com/office/drawing/2014/main" id="{2BB8F428-A516-4726-42F7-6A06E5B4696E}"/>
              </a:ext>
            </a:extLst>
          </p:cNvPr>
          <p:cNvSpPr>
            <a:spLocks noGrp="1"/>
          </p:cNvSpPr>
          <p:nvPr>
            <p:ph sz="quarter" idx="18"/>
          </p:nvPr>
        </p:nvSpPr>
        <p:spPr/>
        <p:txBody>
          <a:bodyPr/>
          <a:lstStyle/>
          <a:p>
            <a:r>
              <a:rPr lang="en-US"/>
              <a:t>Investment Attractiveness Score - By Asset</a:t>
            </a:r>
          </a:p>
        </p:txBody>
      </p:sp>
      <p:sp>
        <p:nvSpPr>
          <p:cNvPr id="10" name="Content Placeholder 9">
            <a:extLst>
              <a:ext uri="{FF2B5EF4-FFF2-40B4-BE49-F238E27FC236}">
                <a16:creationId xmlns:a16="http://schemas.microsoft.com/office/drawing/2014/main" id="{5A0AB1A9-CF9A-267C-0E58-CE94E946DC10}"/>
              </a:ext>
            </a:extLst>
          </p:cNvPr>
          <p:cNvSpPr>
            <a:spLocks noGrp="1"/>
          </p:cNvSpPr>
          <p:nvPr>
            <p:ph sz="quarter" idx="21"/>
          </p:nvPr>
        </p:nvSpPr>
        <p:spPr/>
        <p:txBody>
          <a:bodyPr/>
          <a:lstStyle/>
          <a:p>
            <a:r>
              <a:rPr lang="en-US"/>
              <a:t>Net Asset Value (NAV) Breakdown</a:t>
            </a:r>
          </a:p>
        </p:txBody>
      </p:sp>
      <p:graphicFrame>
        <p:nvGraphicFramePr>
          <p:cNvPr id="11" name="Content Placeholder 10">
            <a:extLst>
              <a:ext uri="{FF2B5EF4-FFF2-40B4-BE49-F238E27FC236}">
                <a16:creationId xmlns:a16="http://schemas.microsoft.com/office/drawing/2014/main" id="{36768BE6-2917-CF41-80B7-3EA0468174F9}"/>
              </a:ext>
            </a:extLst>
          </p:cNvPr>
          <p:cNvGraphicFramePr>
            <a:graphicFrameLocks noGrp="1"/>
          </p:cNvGraphicFramePr>
          <p:nvPr>
            <p:ph sz="quarter" idx="14"/>
            <p:extLst>
              <p:ext uri="{D42A27DB-BD31-4B8C-83A1-F6EECF244321}">
                <p14:modId xmlns:p14="http://schemas.microsoft.com/office/powerpoint/2010/main" val="1171388754"/>
              </p:ext>
            </p:extLst>
          </p:nvPr>
        </p:nvGraphicFramePr>
        <p:xfrm>
          <a:off x="338138" y="1435100"/>
          <a:ext cx="9391650" cy="25479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ontent Placeholder 11">
            <a:extLst>
              <a:ext uri="{FF2B5EF4-FFF2-40B4-BE49-F238E27FC236}">
                <a16:creationId xmlns:a16="http://schemas.microsoft.com/office/drawing/2014/main" id="{41573D5E-E18A-5849-A3C1-3114568A1837}"/>
              </a:ext>
            </a:extLst>
          </p:cNvPr>
          <p:cNvGraphicFramePr>
            <a:graphicFrameLocks noGrp="1"/>
          </p:cNvGraphicFramePr>
          <p:nvPr>
            <p:ph sz="quarter" idx="16"/>
            <p:extLst>
              <p:ext uri="{D42A27DB-BD31-4B8C-83A1-F6EECF244321}">
                <p14:modId xmlns:p14="http://schemas.microsoft.com/office/powerpoint/2010/main" val="1620370800"/>
              </p:ext>
            </p:extLst>
          </p:nvPr>
        </p:nvGraphicFramePr>
        <p:xfrm>
          <a:off x="336550" y="4421188"/>
          <a:ext cx="9390063" cy="25479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610407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A8825-8B4C-B181-DFF0-442721F20230}"/>
            </a:ext>
          </a:extLst>
        </p:cNvPr>
        <p:cNvGrpSpPr/>
        <p:nvPr/>
      </p:nvGrpSpPr>
      <p:grpSpPr>
        <a:xfrm>
          <a:off x="0" y="0"/>
          <a:ext cx="0" cy="0"/>
          <a:chOff x="0" y="0"/>
          <a:chExt cx="0" cy="0"/>
        </a:xfrm>
      </p:grpSpPr>
      <p:graphicFrame>
        <p:nvGraphicFramePr>
          <p:cNvPr id="3" name="Content Placeholder 2">
            <a:extLst>
              <a:ext uri="{FF2B5EF4-FFF2-40B4-BE49-F238E27FC236}">
                <a16:creationId xmlns:a16="http://schemas.microsoft.com/office/drawing/2014/main" id="{53F7C887-EA23-85CE-B82B-33B1BAA7CAF8}"/>
              </a:ext>
            </a:extLst>
          </p:cNvPr>
          <p:cNvGraphicFramePr>
            <a:graphicFrameLocks noGrp="1"/>
          </p:cNvGraphicFramePr>
          <p:nvPr>
            <p:ph sz="quarter" idx="14"/>
            <p:extLst>
              <p:ext uri="{D42A27DB-BD31-4B8C-83A1-F6EECF244321}">
                <p14:modId xmlns:p14="http://schemas.microsoft.com/office/powerpoint/2010/main" val="1580530919"/>
              </p:ext>
            </p:extLst>
          </p:nvPr>
        </p:nvGraphicFramePr>
        <p:xfrm>
          <a:off x="331788" y="1406525"/>
          <a:ext cx="9399587" cy="5499100"/>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1273E7D8-5060-314F-79D9-0EFB2BB4E92E}"/>
              </a:ext>
            </a:extLst>
          </p:cNvPr>
          <p:cNvSpPr>
            <a:spLocks noGrp="1"/>
          </p:cNvSpPr>
          <p:nvPr>
            <p:ph type="title"/>
          </p:nvPr>
        </p:nvSpPr>
        <p:spPr/>
        <p:txBody>
          <a:bodyPr/>
          <a:lstStyle/>
          <a:p>
            <a:r>
              <a:rPr lang="en-US"/>
              <a:t>All-in Sustaining Costs (AISC)</a:t>
            </a:r>
          </a:p>
        </p:txBody>
      </p:sp>
      <p:sp>
        <p:nvSpPr>
          <p:cNvPr id="6" name="Text Placeholder 5">
            <a:extLst>
              <a:ext uri="{FF2B5EF4-FFF2-40B4-BE49-F238E27FC236}">
                <a16:creationId xmlns:a16="http://schemas.microsoft.com/office/drawing/2014/main" id="{B188C3A4-B9CA-F2E2-9A35-0FCBA7C8EBDD}"/>
              </a:ext>
            </a:extLst>
          </p:cNvPr>
          <p:cNvSpPr>
            <a:spLocks noGrp="1"/>
          </p:cNvSpPr>
          <p:nvPr>
            <p:ph type="body" sz="quarter" idx="12"/>
          </p:nvPr>
        </p:nvSpPr>
        <p:spPr/>
        <p:txBody>
          <a:bodyPr/>
          <a:lstStyle/>
          <a:p>
            <a:r>
              <a:rPr lang="en-US"/>
              <a:t>Second-cheapest among large senior gold producers </a:t>
            </a:r>
          </a:p>
        </p:txBody>
      </p:sp>
      <p:sp>
        <p:nvSpPr>
          <p:cNvPr id="2" name="Footer Placeholder 1">
            <a:extLst>
              <a:ext uri="{FF2B5EF4-FFF2-40B4-BE49-F238E27FC236}">
                <a16:creationId xmlns:a16="http://schemas.microsoft.com/office/drawing/2014/main" id="{8C6545CA-1728-C0FD-563A-5A3D2B457443}"/>
              </a:ext>
            </a:extLst>
          </p:cNvPr>
          <p:cNvSpPr>
            <a:spLocks noGrp="1"/>
          </p:cNvSpPr>
          <p:nvPr>
            <p:ph type="ftr" sz="quarter" idx="3"/>
          </p:nvPr>
        </p:nvSpPr>
        <p:spPr/>
        <p:txBody>
          <a:bodyPr/>
          <a:lstStyle/>
          <a:p>
            <a:endParaRPr lang="en-CA"/>
          </a:p>
        </p:txBody>
      </p:sp>
      <p:sp>
        <p:nvSpPr>
          <p:cNvPr id="9" name="Content Placeholder 8">
            <a:extLst>
              <a:ext uri="{FF2B5EF4-FFF2-40B4-BE49-F238E27FC236}">
                <a16:creationId xmlns:a16="http://schemas.microsoft.com/office/drawing/2014/main" id="{778451B5-ECBE-B1F4-D6D4-10D4060F4449}"/>
              </a:ext>
            </a:extLst>
          </p:cNvPr>
          <p:cNvSpPr>
            <a:spLocks noGrp="1"/>
          </p:cNvSpPr>
          <p:nvPr>
            <p:ph sz="quarter" idx="18"/>
          </p:nvPr>
        </p:nvSpPr>
        <p:spPr/>
        <p:txBody>
          <a:bodyPr/>
          <a:lstStyle/>
          <a:p>
            <a:r>
              <a:rPr lang="en-US"/>
              <a:t>Vs Peers</a:t>
            </a:r>
          </a:p>
        </p:txBody>
      </p:sp>
      <p:pic>
        <p:nvPicPr>
          <p:cNvPr id="5" name="Picture 6" descr="Agnico Eagle Mines Limited - Media Centre - Logos">
            <a:extLst>
              <a:ext uri="{FF2B5EF4-FFF2-40B4-BE49-F238E27FC236}">
                <a16:creationId xmlns:a16="http://schemas.microsoft.com/office/drawing/2014/main" id="{0AEBD593-8B94-74C2-4473-CA88E66727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998" y="5929468"/>
            <a:ext cx="499430" cy="2362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8">
            <a:extLst>
              <a:ext uri="{FF2B5EF4-FFF2-40B4-BE49-F238E27FC236}">
                <a16:creationId xmlns:a16="http://schemas.microsoft.com/office/drawing/2014/main" id="{EC37E288-507E-E82E-22E0-D70A068541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8017" y="5993913"/>
            <a:ext cx="660507" cy="1073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ngloGold Ashanti | World Economic Forum">
            <a:extLst>
              <a:ext uri="{FF2B5EF4-FFF2-40B4-BE49-F238E27FC236}">
                <a16:creationId xmlns:a16="http://schemas.microsoft.com/office/drawing/2014/main" id="{71B4C62F-746F-89C5-5E61-7F8675EE4C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1891" y="5883326"/>
            <a:ext cx="513743" cy="3285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832C5B39-5D65-5851-D31A-D26AC255C86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2750" y="5996818"/>
            <a:ext cx="654642" cy="1015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LobbyMap Kinross Gold">
            <a:extLst>
              <a:ext uri="{FF2B5EF4-FFF2-40B4-BE49-F238E27FC236}">
                <a16:creationId xmlns:a16="http://schemas.microsoft.com/office/drawing/2014/main" id="{F7AA9657-81A5-5B2E-F398-00D30688A97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25246" y="5883277"/>
            <a:ext cx="657289" cy="3286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Alamos Gold - Wikipedia">
            <a:extLst>
              <a:ext uri="{FF2B5EF4-FFF2-40B4-BE49-F238E27FC236}">
                <a16:creationId xmlns:a16="http://schemas.microsoft.com/office/drawing/2014/main" id="{77EE3D0D-1078-D858-3B41-EDBDCA93BD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33435" y="5890518"/>
            <a:ext cx="698141" cy="3141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old Fields - Wikipedia">
            <a:extLst>
              <a:ext uri="{FF2B5EF4-FFF2-40B4-BE49-F238E27FC236}">
                <a16:creationId xmlns:a16="http://schemas.microsoft.com/office/drawing/2014/main" id="{2E2CF160-D2FA-23B3-DAAB-CCE9EF8EE2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96383" y="5851476"/>
            <a:ext cx="565740" cy="3922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AMGOLD Corporation - Home">
            <a:extLst>
              <a:ext uri="{FF2B5EF4-FFF2-40B4-BE49-F238E27FC236}">
                <a16:creationId xmlns:a16="http://schemas.microsoft.com/office/drawing/2014/main" id="{31AB57F9-CA49-C636-8157-1A01741E09C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06819" y="5975446"/>
            <a:ext cx="643454" cy="1443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34A17BE-29B8-ABFC-349F-F0453F4E98D2}"/>
              </a:ext>
            </a:extLst>
          </p:cNvPr>
          <p:cNvPicPr>
            <a:picLocks noChangeAspect="1"/>
          </p:cNvPicPr>
          <p:nvPr/>
        </p:nvPicPr>
        <p:blipFill>
          <a:blip r:embed="rId11">
            <a:clrChange>
              <a:clrFrom>
                <a:srgbClr val="000000"/>
              </a:clrFrom>
              <a:clrTo>
                <a:srgbClr val="000000">
                  <a:alpha val="0"/>
                </a:srgbClr>
              </a:clrTo>
            </a:clrChange>
          </a:blip>
          <a:stretch>
            <a:fillRect/>
          </a:stretch>
        </p:blipFill>
        <p:spPr>
          <a:xfrm>
            <a:off x="7164393" y="5929349"/>
            <a:ext cx="660704" cy="236502"/>
          </a:xfrm>
          <a:prstGeom prst="rect">
            <a:avLst/>
          </a:prstGeom>
        </p:spPr>
      </p:pic>
      <p:pic>
        <p:nvPicPr>
          <p:cNvPr id="19" name="Picture 10" descr="B2Gold - Wikipedia">
            <a:extLst>
              <a:ext uri="{FF2B5EF4-FFF2-40B4-BE49-F238E27FC236}">
                <a16:creationId xmlns:a16="http://schemas.microsoft.com/office/drawing/2014/main" id="{B47E961F-BAAE-7A67-24F3-6D2FC3CC321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51740" y="5871199"/>
            <a:ext cx="439633" cy="3528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Equinox Gold Corp. - YouTube">
            <a:extLst>
              <a:ext uri="{FF2B5EF4-FFF2-40B4-BE49-F238E27FC236}">
                <a16:creationId xmlns:a16="http://schemas.microsoft.com/office/drawing/2014/main" id="{C142153B-826B-C952-1310-831D5A70839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4894" b="8631"/>
          <a:stretch/>
        </p:blipFill>
        <p:spPr bwMode="auto">
          <a:xfrm>
            <a:off x="8893635" y="5845435"/>
            <a:ext cx="492589" cy="425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28625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499006-CC90-2FAC-D705-A309ED82AC7B}"/>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42C25288-2189-A3AD-B640-8875B18A822D}"/>
              </a:ext>
            </a:extLst>
          </p:cNvPr>
          <p:cNvSpPr>
            <a:spLocks noGrp="1"/>
          </p:cNvSpPr>
          <p:nvPr>
            <p:ph type="ftr" sz="quarter" idx="13"/>
          </p:nvPr>
        </p:nvSpPr>
        <p:spPr/>
        <p:txBody>
          <a:bodyPr/>
          <a:lstStyle/>
          <a:p>
            <a:r>
              <a:rPr lang="en-US"/>
              <a:t>Source(s): Company filings</a:t>
            </a:r>
            <a:endParaRPr lang="en-CA"/>
          </a:p>
        </p:txBody>
      </p:sp>
      <p:sp>
        <p:nvSpPr>
          <p:cNvPr id="4" name="Text Placeholder 3">
            <a:extLst>
              <a:ext uri="{FF2B5EF4-FFF2-40B4-BE49-F238E27FC236}">
                <a16:creationId xmlns:a16="http://schemas.microsoft.com/office/drawing/2014/main" id="{8D8DBBA3-BD9E-F017-2F10-937165097A02}"/>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488D4935-9798-ACA0-2F9E-42CBECF62431}"/>
              </a:ext>
            </a:extLst>
          </p:cNvPr>
          <p:cNvSpPr>
            <a:spLocks noGrp="1"/>
          </p:cNvSpPr>
          <p:nvPr>
            <p:ph type="title"/>
          </p:nvPr>
        </p:nvSpPr>
        <p:spPr/>
        <p:txBody>
          <a:bodyPr/>
          <a:lstStyle/>
          <a:p>
            <a:r>
              <a:rPr lang="en-US"/>
              <a:t>Growth Catalyst: Great Bear Project</a:t>
            </a:r>
            <a:endParaRPr lang="en-CA"/>
          </a:p>
        </p:txBody>
      </p:sp>
      <p:sp>
        <p:nvSpPr>
          <p:cNvPr id="6" name="Rectangle 5">
            <a:extLst>
              <a:ext uri="{FF2B5EF4-FFF2-40B4-BE49-F238E27FC236}">
                <a16:creationId xmlns:a16="http://schemas.microsoft.com/office/drawing/2014/main" id="{DAB86B9C-59B8-00A4-C4D8-8E074E6F4FB9}"/>
              </a:ext>
            </a:extLst>
          </p:cNvPr>
          <p:cNvSpPr/>
          <p:nvPr/>
        </p:nvSpPr>
        <p:spPr bwMode="auto">
          <a:xfrm>
            <a:off x="331788" y="1284514"/>
            <a:ext cx="4501470" cy="304800"/>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rPr>
              <a:t>Key Highlights</a:t>
            </a:r>
            <a:endParaRPr kumimoji="0" lang="en-CA" sz="1200" b="1" i="0" u="none" strike="noStrike" cap="none" normalizeH="0" baseline="0">
              <a:ln>
                <a:noFill/>
              </a:ln>
              <a:solidFill>
                <a:schemeClr val="bg1"/>
              </a:solidFill>
              <a:effectLst/>
              <a:latin typeface="Arial" charset="0"/>
            </a:endParaRPr>
          </a:p>
        </p:txBody>
      </p:sp>
      <p:sp>
        <p:nvSpPr>
          <p:cNvPr id="7" name="Rectangle 6">
            <a:extLst>
              <a:ext uri="{FF2B5EF4-FFF2-40B4-BE49-F238E27FC236}">
                <a16:creationId xmlns:a16="http://schemas.microsoft.com/office/drawing/2014/main" id="{F29CBE83-0651-2593-EB65-AD5C8947B671}"/>
              </a:ext>
            </a:extLst>
          </p:cNvPr>
          <p:cNvSpPr/>
          <p:nvPr/>
        </p:nvSpPr>
        <p:spPr bwMode="auto">
          <a:xfrm>
            <a:off x="331787" y="1589314"/>
            <a:ext cx="4501470" cy="2296886"/>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kumimoji="0" lang="en-US" sz="1200" b="0" i="0" u="none" strike="noStrike" cap="none" normalizeH="0" baseline="0">
                <a:ln>
                  <a:noFill/>
                </a:ln>
                <a:solidFill>
                  <a:schemeClr val="tx1"/>
                </a:solidFill>
                <a:effectLst/>
                <a:latin typeface="Arial" charset="0"/>
              </a:rPr>
              <a:t>Stable operating jurisdiction located 24km southeast from the town of Red Lake, Ontario </a:t>
            </a:r>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lang="en-US"/>
              <a:t>Host to several already existing mining operations</a:t>
            </a:r>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kumimoji="0" lang="en-US" sz="1200" b="0" i="0" u="none" strike="noStrike" cap="none" normalizeH="0" baseline="0">
                <a:ln>
                  <a:noFill/>
                </a:ln>
                <a:solidFill>
                  <a:schemeClr val="tx1"/>
                </a:solidFill>
                <a:effectLst/>
                <a:latin typeface="Arial" charset="0"/>
              </a:rPr>
              <a:t>Significant regional infrastructure already i</a:t>
            </a:r>
            <a:r>
              <a:rPr lang="en-US"/>
              <a:t>n place (Highway 105 &amp; exiting provincial transmission power line and access to Enbridge natural gas pipeline)</a:t>
            </a:r>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kumimoji="0" lang="en-US" sz="1200" b="0" i="0" u="none" strike="noStrike" cap="none" normalizeH="0" baseline="0">
                <a:ln>
                  <a:noFill/>
                </a:ln>
                <a:solidFill>
                  <a:schemeClr val="tx1"/>
                </a:solidFill>
                <a:effectLst/>
                <a:latin typeface="Arial" charset="0"/>
              </a:rPr>
              <a:t>Project expected to produce 518koz per year at an all-in sustaining cost of $800 for the </a:t>
            </a:r>
            <a:r>
              <a:rPr lang="en-US"/>
              <a:t>first 8 years</a:t>
            </a:r>
            <a:endParaRPr kumimoji="0" lang="en-CA" sz="1200" b="0" i="0" u="none" strike="noStrike" cap="none" normalizeH="0" baseline="0">
              <a:ln>
                <a:noFill/>
              </a:ln>
              <a:solidFill>
                <a:schemeClr val="tx1"/>
              </a:solidFill>
              <a:effectLst/>
              <a:latin typeface="Arial" charset="0"/>
            </a:endParaRPr>
          </a:p>
        </p:txBody>
      </p:sp>
      <p:sp>
        <p:nvSpPr>
          <p:cNvPr id="8" name="Rectangle 7">
            <a:extLst>
              <a:ext uri="{FF2B5EF4-FFF2-40B4-BE49-F238E27FC236}">
                <a16:creationId xmlns:a16="http://schemas.microsoft.com/office/drawing/2014/main" id="{7F73AF22-255D-65B1-AB93-BEEDD53F3F54}"/>
              </a:ext>
            </a:extLst>
          </p:cNvPr>
          <p:cNvSpPr/>
          <p:nvPr/>
        </p:nvSpPr>
        <p:spPr bwMode="auto">
          <a:xfrm>
            <a:off x="331788" y="4160234"/>
            <a:ext cx="4501469" cy="304799"/>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rPr>
              <a:t>Expected </a:t>
            </a:r>
            <a:r>
              <a:rPr lang="en-US" b="1">
                <a:solidFill>
                  <a:schemeClr val="bg1"/>
                </a:solidFill>
              </a:rPr>
              <a:t>Gold Production</a:t>
            </a:r>
            <a:endParaRPr kumimoji="0" lang="en-CA" sz="1200" b="1" i="0" u="none" strike="noStrike" cap="none" normalizeH="0" baseline="0">
              <a:ln>
                <a:noFill/>
              </a:ln>
              <a:solidFill>
                <a:schemeClr val="bg1"/>
              </a:solidFill>
              <a:effectLst/>
              <a:latin typeface="Arial" charset="0"/>
            </a:endParaRPr>
          </a:p>
        </p:txBody>
      </p:sp>
      <p:pic>
        <p:nvPicPr>
          <p:cNvPr id="12" name="Picture 11">
            <a:extLst>
              <a:ext uri="{FF2B5EF4-FFF2-40B4-BE49-F238E27FC236}">
                <a16:creationId xmlns:a16="http://schemas.microsoft.com/office/drawing/2014/main" id="{316D2FA4-3D08-1A08-51D5-DB93D2A279C2}"/>
              </a:ext>
            </a:extLst>
          </p:cNvPr>
          <p:cNvPicPr>
            <a:picLocks noChangeAspect="1"/>
          </p:cNvPicPr>
          <p:nvPr/>
        </p:nvPicPr>
        <p:blipFill>
          <a:blip r:embed="rId2"/>
          <a:stretch>
            <a:fillRect/>
          </a:stretch>
        </p:blipFill>
        <p:spPr>
          <a:xfrm>
            <a:off x="331787" y="4555106"/>
            <a:ext cx="4789425" cy="2390775"/>
          </a:xfrm>
          <a:prstGeom prst="rect">
            <a:avLst/>
          </a:prstGeom>
        </p:spPr>
      </p:pic>
      <p:sp>
        <p:nvSpPr>
          <p:cNvPr id="13" name="Rectangle 12">
            <a:extLst>
              <a:ext uri="{FF2B5EF4-FFF2-40B4-BE49-F238E27FC236}">
                <a16:creationId xmlns:a16="http://schemas.microsoft.com/office/drawing/2014/main" id="{B02D1A5B-27EA-01B7-6B99-EA31F686C874}"/>
              </a:ext>
            </a:extLst>
          </p:cNvPr>
          <p:cNvSpPr/>
          <p:nvPr/>
        </p:nvSpPr>
        <p:spPr bwMode="auto">
          <a:xfrm>
            <a:off x="5225144" y="1284514"/>
            <a:ext cx="4501470" cy="304800"/>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bg1"/>
                </a:solidFill>
                <a:effectLst/>
                <a:latin typeface="Arial" charset="0"/>
              </a:rPr>
              <a:t>Key Project Statistics</a:t>
            </a:r>
            <a:endParaRPr kumimoji="0" lang="en-CA" sz="1200" b="1" i="0" u="none" strike="noStrike" cap="none" normalizeH="0" baseline="0">
              <a:ln>
                <a:noFill/>
              </a:ln>
              <a:solidFill>
                <a:schemeClr val="bg1"/>
              </a:solidFill>
              <a:effectLst/>
              <a:latin typeface="Arial" charset="0"/>
            </a:endParaRPr>
          </a:p>
        </p:txBody>
      </p:sp>
      <p:pic>
        <p:nvPicPr>
          <p:cNvPr id="15" name="Picture 14">
            <a:extLst>
              <a:ext uri="{FF2B5EF4-FFF2-40B4-BE49-F238E27FC236}">
                <a16:creationId xmlns:a16="http://schemas.microsoft.com/office/drawing/2014/main" id="{2A5FA1BA-0DFA-D69C-A97E-7BF31BEAD191}"/>
              </a:ext>
            </a:extLst>
          </p:cNvPr>
          <p:cNvPicPr>
            <a:picLocks noChangeAspect="1"/>
          </p:cNvPicPr>
          <p:nvPr/>
        </p:nvPicPr>
        <p:blipFill>
          <a:blip r:embed="rId3"/>
          <a:stretch>
            <a:fillRect/>
          </a:stretch>
        </p:blipFill>
        <p:spPr>
          <a:xfrm>
            <a:off x="5121212" y="1638299"/>
            <a:ext cx="4605400" cy="5214251"/>
          </a:xfrm>
          <a:prstGeom prst="rect">
            <a:avLst/>
          </a:prstGeom>
        </p:spPr>
      </p:pic>
    </p:spTree>
    <p:extLst>
      <p:ext uri="{BB962C8B-B14F-4D97-AF65-F5344CB8AC3E}">
        <p14:creationId xmlns:p14="http://schemas.microsoft.com/office/powerpoint/2010/main" val="1566206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A58C4-59A6-ECFB-FE43-561FA720B06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53C18D4-3159-1131-414A-3AE153860950}"/>
              </a:ext>
            </a:extLst>
          </p:cNvPr>
          <p:cNvSpPr>
            <a:spLocks noGrp="1"/>
          </p:cNvSpPr>
          <p:nvPr>
            <p:ph type="body" sz="quarter" idx="12"/>
          </p:nvPr>
        </p:nvSpPr>
        <p:spPr/>
        <p:txBody>
          <a:bodyPr/>
          <a:lstStyle/>
          <a:p>
            <a:r>
              <a:rPr lang="en-US"/>
              <a:t>Production expected to start in 2029</a:t>
            </a:r>
            <a:endParaRPr lang="en-CA"/>
          </a:p>
        </p:txBody>
      </p:sp>
      <p:sp>
        <p:nvSpPr>
          <p:cNvPr id="3" name="Footer Placeholder 2">
            <a:extLst>
              <a:ext uri="{FF2B5EF4-FFF2-40B4-BE49-F238E27FC236}">
                <a16:creationId xmlns:a16="http://schemas.microsoft.com/office/drawing/2014/main" id="{6D45EF29-F56F-FB9C-0AA8-3A880E21B9F1}"/>
              </a:ext>
            </a:extLst>
          </p:cNvPr>
          <p:cNvSpPr>
            <a:spLocks noGrp="1"/>
          </p:cNvSpPr>
          <p:nvPr>
            <p:ph type="ftr" sz="quarter" idx="13"/>
          </p:nvPr>
        </p:nvSpPr>
        <p:spPr/>
        <p:txBody>
          <a:bodyPr/>
          <a:lstStyle/>
          <a:p>
            <a:r>
              <a:rPr lang="en-US"/>
              <a:t>Source(s): Company filings</a:t>
            </a:r>
            <a:endParaRPr lang="en-CA"/>
          </a:p>
        </p:txBody>
      </p:sp>
      <p:sp>
        <p:nvSpPr>
          <p:cNvPr id="4" name="Text Placeholder 3">
            <a:extLst>
              <a:ext uri="{FF2B5EF4-FFF2-40B4-BE49-F238E27FC236}">
                <a16:creationId xmlns:a16="http://schemas.microsoft.com/office/drawing/2014/main" id="{5D5EF6E3-D00B-026A-A0B8-AB588F88ED8F}"/>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616C7084-8184-96F3-A89B-29EEF5ED5B4E}"/>
              </a:ext>
            </a:extLst>
          </p:cNvPr>
          <p:cNvSpPr>
            <a:spLocks noGrp="1"/>
          </p:cNvSpPr>
          <p:nvPr>
            <p:ph type="title"/>
          </p:nvPr>
        </p:nvSpPr>
        <p:spPr/>
        <p:txBody>
          <a:bodyPr/>
          <a:lstStyle/>
          <a:p>
            <a:r>
              <a:rPr lang="en-US"/>
              <a:t>Growth Catalyst: Great Bear Project (Path to Production)</a:t>
            </a:r>
            <a:endParaRPr lang="en-CA"/>
          </a:p>
        </p:txBody>
      </p:sp>
      <p:pic>
        <p:nvPicPr>
          <p:cNvPr id="10" name="Picture 9">
            <a:extLst>
              <a:ext uri="{FF2B5EF4-FFF2-40B4-BE49-F238E27FC236}">
                <a16:creationId xmlns:a16="http://schemas.microsoft.com/office/drawing/2014/main" id="{F9941BE7-E572-B56A-9E18-A20F861EEF15}"/>
              </a:ext>
            </a:extLst>
          </p:cNvPr>
          <p:cNvPicPr>
            <a:picLocks noChangeAspect="1"/>
          </p:cNvPicPr>
          <p:nvPr/>
        </p:nvPicPr>
        <p:blipFill>
          <a:blip r:embed="rId2"/>
          <a:stretch>
            <a:fillRect/>
          </a:stretch>
        </p:blipFill>
        <p:spPr>
          <a:xfrm>
            <a:off x="331787" y="1295400"/>
            <a:ext cx="9398001" cy="5121000"/>
          </a:xfrm>
          <a:prstGeom prst="rect">
            <a:avLst/>
          </a:prstGeom>
        </p:spPr>
      </p:pic>
    </p:spTree>
    <p:extLst>
      <p:ext uri="{BB962C8B-B14F-4D97-AF65-F5344CB8AC3E}">
        <p14:creationId xmlns:p14="http://schemas.microsoft.com/office/powerpoint/2010/main" val="3551672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9EC5D-33BB-93A5-B387-AA2D1217EE31}"/>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21E5F01A-9CE6-B0DF-2E37-416A8D558D1D}"/>
              </a:ext>
            </a:extLst>
          </p:cNvPr>
          <p:cNvSpPr>
            <a:spLocks noGrp="1"/>
          </p:cNvSpPr>
          <p:nvPr>
            <p:ph type="ftr" sz="quarter" idx="13"/>
          </p:nvPr>
        </p:nvSpPr>
        <p:spPr/>
        <p:txBody>
          <a:bodyPr/>
          <a:lstStyle/>
          <a:p>
            <a:endParaRPr lang="en-CA"/>
          </a:p>
        </p:txBody>
      </p:sp>
      <p:sp>
        <p:nvSpPr>
          <p:cNvPr id="4" name="Title 3">
            <a:extLst>
              <a:ext uri="{FF2B5EF4-FFF2-40B4-BE49-F238E27FC236}">
                <a16:creationId xmlns:a16="http://schemas.microsoft.com/office/drawing/2014/main" id="{F5FD6EE2-1C55-F03B-BABF-982EC21AE705}"/>
              </a:ext>
            </a:extLst>
          </p:cNvPr>
          <p:cNvSpPr>
            <a:spLocks noGrp="1"/>
          </p:cNvSpPr>
          <p:nvPr>
            <p:ph type="title"/>
          </p:nvPr>
        </p:nvSpPr>
        <p:spPr/>
        <p:txBody>
          <a:bodyPr/>
          <a:lstStyle/>
          <a:p>
            <a:r>
              <a:rPr lang="en-US"/>
              <a:t>Precedent Transactions</a:t>
            </a:r>
          </a:p>
        </p:txBody>
      </p:sp>
      <p:sp>
        <p:nvSpPr>
          <p:cNvPr id="5" name="Text Placeholder 4">
            <a:extLst>
              <a:ext uri="{FF2B5EF4-FFF2-40B4-BE49-F238E27FC236}">
                <a16:creationId xmlns:a16="http://schemas.microsoft.com/office/drawing/2014/main" id="{1D73755E-E965-5787-C97C-2F777EDABBDA}"/>
              </a:ext>
            </a:extLst>
          </p:cNvPr>
          <p:cNvSpPr>
            <a:spLocks noGrp="1"/>
          </p:cNvSpPr>
          <p:nvPr>
            <p:ph type="body" sz="quarter" idx="12"/>
          </p:nvPr>
        </p:nvSpPr>
        <p:spPr/>
        <p:txBody>
          <a:bodyPr/>
          <a:lstStyle/>
          <a:p>
            <a:endParaRPr lang="en-US"/>
          </a:p>
        </p:txBody>
      </p:sp>
      <p:graphicFrame>
        <p:nvGraphicFramePr>
          <p:cNvPr id="7" name="Table 6">
            <a:extLst>
              <a:ext uri="{FF2B5EF4-FFF2-40B4-BE49-F238E27FC236}">
                <a16:creationId xmlns:a16="http://schemas.microsoft.com/office/drawing/2014/main" id="{85C69A73-55C7-344B-692E-4E4EB5040260}"/>
              </a:ext>
            </a:extLst>
          </p:cNvPr>
          <p:cNvGraphicFramePr>
            <a:graphicFrameLocks noGrp="1"/>
          </p:cNvGraphicFramePr>
          <p:nvPr>
            <p:extLst>
              <p:ext uri="{D42A27DB-BD31-4B8C-83A1-F6EECF244321}">
                <p14:modId xmlns:p14="http://schemas.microsoft.com/office/powerpoint/2010/main" val="90603733"/>
              </p:ext>
            </p:extLst>
          </p:nvPr>
        </p:nvGraphicFramePr>
        <p:xfrm>
          <a:off x="330994" y="1237049"/>
          <a:ext cx="9398794" cy="5521795"/>
        </p:xfrm>
        <a:graphic>
          <a:graphicData uri="http://schemas.openxmlformats.org/drawingml/2006/table">
            <a:tbl>
              <a:tblPr/>
              <a:tblGrid>
                <a:gridCol w="1821784">
                  <a:extLst>
                    <a:ext uri="{9D8B030D-6E8A-4147-A177-3AD203B41FA5}">
                      <a16:colId xmlns:a16="http://schemas.microsoft.com/office/drawing/2014/main" val="1254374640"/>
                    </a:ext>
                  </a:extLst>
                </a:gridCol>
                <a:gridCol w="1821784">
                  <a:extLst>
                    <a:ext uri="{9D8B030D-6E8A-4147-A177-3AD203B41FA5}">
                      <a16:colId xmlns:a16="http://schemas.microsoft.com/office/drawing/2014/main" val="4223084259"/>
                    </a:ext>
                  </a:extLst>
                </a:gridCol>
                <a:gridCol w="1994438">
                  <a:extLst>
                    <a:ext uri="{9D8B030D-6E8A-4147-A177-3AD203B41FA5}">
                      <a16:colId xmlns:a16="http://schemas.microsoft.com/office/drawing/2014/main" val="2122433571"/>
                    </a:ext>
                  </a:extLst>
                </a:gridCol>
                <a:gridCol w="1435100">
                  <a:extLst>
                    <a:ext uri="{9D8B030D-6E8A-4147-A177-3AD203B41FA5}">
                      <a16:colId xmlns:a16="http://schemas.microsoft.com/office/drawing/2014/main" val="1869944409"/>
                    </a:ext>
                  </a:extLst>
                </a:gridCol>
                <a:gridCol w="2325688">
                  <a:extLst>
                    <a:ext uri="{9D8B030D-6E8A-4147-A177-3AD203B41FA5}">
                      <a16:colId xmlns:a16="http://schemas.microsoft.com/office/drawing/2014/main" val="2157227658"/>
                    </a:ext>
                  </a:extLst>
                </a:gridCol>
              </a:tblGrid>
              <a:tr h="324000">
                <a:tc>
                  <a:txBody>
                    <a:bodyPr/>
                    <a:lstStyle/>
                    <a:p>
                      <a:pPr algn="ctr" fontAlgn="b"/>
                      <a:r>
                        <a:rPr lang="en-CA" sz="1050" b="1" i="0" u="none" strike="noStrike" noProof="0">
                          <a:solidFill>
                            <a:srgbClr val="000000"/>
                          </a:solidFill>
                          <a:effectLst/>
                          <a:latin typeface="+mn-lt"/>
                        </a:rPr>
                        <a:t>Buyer</a:t>
                      </a:r>
                    </a:p>
                  </a:txBody>
                  <a:tcPr marL="3600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CA" sz="1050" b="1" i="0" u="none" strike="noStrike" noProof="0">
                          <a:solidFill>
                            <a:srgbClr val="000000"/>
                          </a:solidFill>
                          <a:effectLst/>
                          <a:latin typeface="+mn-lt"/>
                        </a:rPr>
                        <a:t>Target</a:t>
                      </a:r>
                    </a:p>
                  </a:txBody>
                  <a:tcPr marL="3600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CA" sz="1050" b="1" i="0" u="none" strike="noStrike" noProof="0">
                          <a:solidFill>
                            <a:srgbClr val="000000"/>
                          </a:solidFill>
                          <a:effectLst/>
                          <a:latin typeface="+mn-lt"/>
                        </a:rPr>
                        <a:t>Mine(s)</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CA" sz="1050" b="1" i="0" u="none" strike="noStrike" noProof="0">
                          <a:solidFill>
                            <a:srgbClr val="000000"/>
                          </a:solidFill>
                          <a:effectLst/>
                          <a:latin typeface="+mn-lt"/>
                        </a:rPr>
                        <a:t>Purchase Price</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CA" sz="1050" b="1" i="0" u="none" strike="noStrike" noProof="0">
                          <a:solidFill>
                            <a:srgbClr val="000000"/>
                          </a:solidFill>
                          <a:effectLst/>
                          <a:latin typeface="+mn-lt"/>
                        </a:rPr>
                        <a:t>Date</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946872831"/>
                  </a:ext>
                </a:extLst>
              </a:tr>
              <a:tr h="1039559">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Russian Assets</a:t>
                      </a:r>
                    </a:p>
                  </a:txBody>
                  <a:tcPr marL="0" marR="0" marT="0" marB="0" anchor="ctr">
                    <a:lnL>
                      <a:noFill/>
                    </a:lnL>
                    <a:lnR>
                      <a:noFill/>
                    </a:lnR>
                    <a:lnT w="12700" cap="flat" cmpd="sng" algn="ctr">
                      <a:noFill/>
                      <a:prstDash val="solid"/>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$440mm CAD</a:t>
                      </a:r>
                    </a:p>
                    <a:p>
                      <a:pPr marL="0" algn="ctr" defTabSz="914400" rtl="0" eaLnBrk="1" fontAlgn="ctr" latinLnBrk="0" hangingPunct="1"/>
                      <a:r>
                        <a:rPr lang="en-CA" sz="1000" b="0" i="0" u="none" strike="noStrike" kern="1200">
                          <a:solidFill>
                            <a:srgbClr val="000000"/>
                          </a:solidFill>
                          <a:effectLst/>
                          <a:latin typeface="+mn-lt"/>
                          <a:ea typeface="+mn-ea"/>
                          <a:cs typeface="+mn-cs"/>
                        </a:rPr>
                        <a:t>(all cash)</a:t>
                      </a:r>
                    </a:p>
                  </a:txBody>
                  <a:tcPr marL="0" marR="0" marT="0" marB="0" anchor="ctr">
                    <a:lnL>
                      <a:noFill/>
                    </a:lnL>
                    <a:lnR>
                      <a:noFill/>
                    </a:lnR>
                    <a:lnT w="12700" cap="flat" cmpd="sng" algn="ctr">
                      <a:noFill/>
                      <a:prstDash val="solid"/>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1000" b="1" i="0" u="none" strike="noStrike" noProof="0">
                          <a:solidFill>
                            <a:schemeClr val="tx1"/>
                          </a:solidFill>
                          <a:effectLst/>
                          <a:latin typeface="+mn-lt"/>
                        </a:rPr>
                        <a:t>Apr 2022</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7770197"/>
                  </a:ext>
                </a:extLst>
              </a:tr>
              <a:tr h="1039559">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err="1">
                          <a:solidFill>
                            <a:srgbClr val="000000"/>
                          </a:solidFill>
                          <a:effectLst/>
                          <a:latin typeface="+mn-lt"/>
                          <a:ea typeface="+mn-ea"/>
                          <a:cs typeface="+mn-cs"/>
                        </a:rPr>
                        <a:t>Chirano</a:t>
                      </a:r>
                      <a:endParaRPr lang="en-CA" sz="1000" b="0" i="0" u="none" strike="noStrike" kern="1200">
                        <a:solidFill>
                          <a:srgbClr val="000000"/>
                        </a:solidFill>
                        <a:effectLst/>
                        <a:latin typeface="+mn-lt"/>
                        <a:ea typeface="+mn-ea"/>
                        <a:cs typeface="+mn-cs"/>
                      </a:endParaRP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CA" sz="1000" b="0" i="0" u="none" strike="noStrike" kern="1200">
                          <a:solidFill>
                            <a:srgbClr val="000000"/>
                          </a:solidFill>
                          <a:effectLst/>
                          <a:latin typeface="+mn-lt"/>
                          <a:ea typeface="+mn-ea"/>
                          <a:cs typeface="+mn-cs"/>
                        </a:rPr>
                        <a:t>$304mm CAD</a:t>
                      </a:r>
                    </a:p>
                    <a:p>
                      <a:pPr marL="0" marR="0" lvl="0" indent="0" algn="ctr" defTabSz="914400" rtl="0" eaLnBrk="1" fontAlgn="ctr" latinLnBrk="0" hangingPunct="1">
                        <a:lnSpc>
                          <a:spcPct val="100000"/>
                        </a:lnSpc>
                        <a:spcBef>
                          <a:spcPts val="0"/>
                        </a:spcBef>
                        <a:spcAft>
                          <a:spcPts val="0"/>
                        </a:spcAft>
                        <a:buClrTx/>
                        <a:buSzTx/>
                        <a:buFontTx/>
                        <a:buNone/>
                        <a:tabLst/>
                        <a:defRPr/>
                      </a:pPr>
                      <a:r>
                        <a:rPr lang="en-CA" sz="1000" b="0" i="0" u="none" strike="noStrike" kern="1200">
                          <a:solidFill>
                            <a:srgbClr val="000000"/>
                          </a:solidFill>
                          <a:effectLst/>
                          <a:latin typeface="+mn-lt"/>
                          <a:ea typeface="+mn-ea"/>
                          <a:cs typeface="+mn-cs"/>
                        </a:rPr>
                        <a:t>(75% cash, 25% stock)</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1000" b="1" i="0" u="none" strike="noStrike" noProof="0">
                          <a:solidFill>
                            <a:schemeClr val="tx1"/>
                          </a:solidFill>
                          <a:effectLst/>
                          <a:latin typeface="+mn-lt"/>
                        </a:rPr>
                        <a:t>Aug 2022</a:t>
                      </a:r>
                    </a:p>
                  </a:txBody>
                  <a:tcPr marL="0" marR="0" marT="0" marB="0" anchor="ctr">
                    <a:lnL>
                      <a:noFill/>
                    </a:lnL>
                    <a:lnR w="12700" cap="flat" cmpd="sng" algn="ctr">
                      <a:noFill/>
                      <a:prstDash val="solid"/>
                      <a:round/>
                      <a:headEnd type="none" w="med" len="med"/>
                      <a:tailEnd type="none" w="med" len="med"/>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2442696"/>
                  </a:ext>
                </a:extLst>
              </a:tr>
              <a:tr h="1039559">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Great Bear</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$1.7bn CAD</a:t>
                      </a:r>
                    </a:p>
                    <a:p>
                      <a:pPr marL="0" algn="ctr" defTabSz="914400" rtl="0" eaLnBrk="1" fontAlgn="ctr" latinLnBrk="0" hangingPunct="1"/>
                      <a:r>
                        <a:rPr lang="en-CA" sz="1000" b="0" i="0" u="none" strike="noStrike" kern="1200">
                          <a:solidFill>
                            <a:srgbClr val="000000"/>
                          </a:solidFill>
                          <a:effectLst/>
                          <a:latin typeface="+mn-lt"/>
                          <a:ea typeface="+mn-ea"/>
                          <a:cs typeface="+mn-cs"/>
                        </a:rPr>
                        <a:t>(80% cash, 20% stock)</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CA" sz="1000" b="1" i="0" u="none" strike="noStrike" noProof="0">
                          <a:solidFill>
                            <a:schemeClr val="tx1"/>
                          </a:solidFill>
                          <a:effectLst/>
                          <a:latin typeface="+mn-lt"/>
                        </a:rPr>
                        <a:t>Feb 2022</a:t>
                      </a:r>
                    </a:p>
                  </a:txBody>
                  <a:tcPr marL="0" marR="0" marT="0" marB="0" anchor="ctr">
                    <a:lnL>
                      <a:noFill/>
                    </a:lnL>
                    <a:lnR w="12700" cap="flat" cmpd="sng" algn="ctr">
                      <a:noFill/>
                      <a:prstDash val="solid"/>
                      <a:round/>
                      <a:headEnd type="none" w="med" len="med"/>
                      <a:tailEnd type="none" w="med" len="med"/>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7366219"/>
                  </a:ext>
                </a:extLst>
              </a:tr>
              <a:tr h="1039559">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err="1">
                          <a:solidFill>
                            <a:srgbClr val="000000"/>
                          </a:solidFill>
                          <a:effectLst/>
                          <a:latin typeface="+mn-lt"/>
                          <a:ea typeface="+mn-ea"/>
                          <a:cs typeface="+mn-cs"/>
                        </a:rPr>
                        <a:t>Chulbatkan</a:t>
                      </a:r>
                      <a:endParaRPr lang="en-CA" sz="1000" b="0" i="0" u="none" strike="noStrike" kern="1200">
                        <a:solidFill>
                          <a:srgbClr val="000000"/>
                        </a:solidFill>
                        <a:effectLst/>
                        <a:latin typeface="+mn-lt"/>
                        <a:ea typeface="+mn-ea"/>
                        <a:cs typeface="+mn-cs"/>
                      </a:endParaRP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$371mm CAD</a:t>
                      </a:r>
                    </a:p>
                    <a:p>
                      <a:pPr marL="0" algn="ctr" defTabSz="914400" rtl="0" eaLnBrk="1" fontAlgn="ctr" latinLnBrk="0" hangingPunct="1"/>
                      <a:r>
                        <a:rPr lang="en-CA" sz="1000" b="0" i="0" u="none" strike="noStrike" kern="1200">
                          <a:solidFill>
                            <a:srgbClr val="000000"/>
                          </a:solidFill>
                          <a:effectLst/>
                          <a:latin typeface="+mn-lt"/>
                          <a:ea typeface="+mn-ea"/>
                          <a:cs typeface="+mn-cs"/>
                        </a:rPr>
                        <a:t>(all cash)</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CA" sz="1000" b="1" i="0" u="none" strike="noStrike" noProof="0">
                          <a:solidFill>
                            <a:schemeClr val="tx1"/>
                          </a:solidFill>
                          <a:effectLst/>
                          <a:latin typeface="+mn-lt"/>
                        </a:rPr>
                        <a:t>Jul 2019</a:t>
                      </a:r>
                    </a:p>
                  </a:txBody>
                  <a:tcPr marL="0" marR="0" marT="0" marB="0" anchor="ctr">
                    <a:lnL>
                      <a:noFill/>
                    </a:lnL>
                    <a:lnR w="12700" cap="flat" cmpd="sng" algn="ctr">
                      <a:noFill/>
                      <a:prstDash val="solid"/>
                      <a:round/>
                      <a:headEnd type="none" w="med" len="med"/>
                      <a:tailEnd type="none" w="med" len="med"/>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845035"/>
                  </a:ext>
                </a:extLst>
              </a:tr>
              <a:tr h="1039559">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Cerro </a:t>
                      </a:r>
                      <a:r>
                        <a:rPr lang="en-CA" sz="1000" b="0" i="0" u="none" strike="noStrike" kern="1200" err="1">
                          <a:solidFill>
                            <a:srgbClr val="000000"/>
                          </a:solidFill>
                          <a:effectLst/>
                          <a:latin typeface="+mn-lt"/>
                          <a:ea typeface="+mn-ea"/>
                          <a:cs typeface="+mn-cs"/>
                        </a:rPr>
                        <a:t>Cesale</a:t>
                      </a:r>
                      <a:endParaRPr lang="en-CA" sz="1000" b="0" i="0" u="none" strike="noStrike" kern="1200">
                        <a:solidFill>
                          <a:srgbClr val="000000"/>
                        </a:solidFill>
                        <a:effectLst/>
                        <a:latin typeface="+mn-lt"/>
                        <a:ea typeface="+mn-ea"/>
                        <a:cs typeface="+mn-cs"/>
                      </a:endParaRPr>
                    </a:p>
                    <a:p>
                      <a:pPr marL="0" algn="ctr" defTabSz="914400" rtl="0" eaLnBrk="1" fontAlgn="ctr" latinLnBrk="0" hangingPunct="1"/>
                      <a:r>
                        <a:rPr lang="en-CA" sz="1000" b="0" i="0" u="none" strike="noStrike" kern="1200">
                          <a:solidFill>
                            <a:srgbClr val="000000"/>
                          </a:solidFill>
                          <a:effectLst/>
                          <a:latin typeface="+mn-lt"/>
                          <a:ea typeface="+mn-ea"/>
                          <a:cs typeface="+mn-cs"/>
                        </a:rPr>
                        <a:t>Quebrada Seca</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CA" sz="1000" b="0" i="0" u="none" strike="noStrike" kern="1200">
                          <a:solidFill>
                            <a:srgbClr val="000000"/>
                          </a:solidFill>
                          <a:effectLst/>
                          <a:latin typeface="+mn-lt"/>
                          <a:ea typeface="+mn-ea"/>
                          <a:cs typeface="+mn-cs"/>
                        </a:rPr>
                        <a:t>$374mm CAD</a:t>
                      </a:r>
                    </a:p>
                    <a:p>
                      <a:pPr marL="0" marR="0" lvl="0" indent="0" algn="ctr" defTabSz="914400" rtl="0" eaLnBrk="1" fontAlgn="ctr" latinLnBrk="0" hangingPunct="1">
                        <a:lnSpc>
                          <a:spcPct val="100000"/>
                        </a:lnSpc>
                        <a:spcBef>
                          <a:spcPts val="0"/>
                        </a:spcBef>
                        <a:spcAft>
                          <a:spcPts val="0"/>
                        </a:spcAft>
                        <a:buClrTx/>
                        <a:buSzTx/>
                        <a:buFontTx/>
                        <a:buNone/>
                        <a:tabLst/>
                        <a:defRPr/>
                      </a:pPr>
                      <a:r>
                        <a:rPr lang="en-CA" sz="1000" b="0" i="0" u="none" strike="noStrike" kern="1200">
                          <a:solidFill>
                            <a:srgbClr val="000000"/>
                          </a:solidFill>
                          <a:effectLst/>
                          <a:latin typeface="+mn-lt"/>
                          <a:ea typeface="+mn-ea"/>
                          <a:cs typeface="+mn-cs"/>
                        </a:rPr>
                        <a:t>(all cash)</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1000" b="1" i="0" u="none" strike="noStrike" noProof="0">
                          <a:solidFill>
                            <a:schemeClr val="tx1"/>
                          </a:solidFill>
                          <a:effectLst/>
                          <a:latin typeface="+mn-lt"/>
                        </a:rPr>
                        <a:t>June 2017</a:t>
                      </a:r>
                    </a:p>
                  </a:txBody>
                  <a:tcPr marL="0" marR="0" marT="0" marB="0" anchor="ctr">
                    <a:lnL>
                      <a:noFill/>
                    </a:lnL>
                    <a:lnR w="12700" cap="flat" cmpd="sng" algn="ctr">
                      <a:noFill/>
                      <a:prstDash val="solid"/>
                      <a:round/>
                      <a:headEnd type="none" w="med" len="med"/>
                      <a:tailEnd type="none" w="med" len="med"/>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7324442"/>
                  </a:ext>
                </a:extLst>
              </a:tr>
            </a:tbl>
          </a:graphicData>
        </a:graphic>
      </p:graphicFrame>
      <p:pic>
        <p:nvPicPr>
          <p:cNvPr id="3074" name="Picture 2" descr="Great Bear Resources">
            <a:extLst>
              <a:ext uri="{FF2B5EF4-FFF2-40B4-BE49-F238E27FC236}">
                <a16:creationId xmlns:a16="http://schemas.microsoft.com/office/drawing/2014/main" id="{7E54381B-487E-915D-1462-9E15C1D2D2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970954"/>
            <a:ext cx="1600200" cy="40737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ompañía Minera Cerro Casale | | Guía Minera de Chile">
            <a:extLst>
              <a:ext uri="{FF2B5EF4-FFF2-40B4-BE49-F238E27FC236}">
                <a16:creationId xmlns:a16="http://schemas.microsoft.com/office/drawing/2014/main" id="{DD1E11C5-5278-DD7F-4380-8F77935A5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970" y="5771241"/>
            <a:ext cx="11430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About Us | N-Mining Limited">
            <a:extLst>
              <a:ext uri="{FF2B5EF4-FFF2-40B4-BE49-F238E27FC236}">
                <a16:creationId xmlns:a16="http://schemas.microsoft.com/office/drawing/2014/main" id="{A8CA09AC-675B-E847-DD83-1AA72B878B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4984214"/>
            <a:ext cx="1600200" cy="578386"/>
          </a:xfrm>
          <a:prstGeom prst="rect">
            <a:avLst/>
          </a:prstGeom>
          <a:noFill/>
          <a:extLst>
            <a:ext uri="{909E8E84-426E-40DD-AFC4-6F175D3DCCD1}">
              <a14:hiddenFill xmlns:a14="http://schemas.microsoft.com/office/drawing/2010/main">
                <a:solidFill>
                  <a:srgbClr val="FFFFFF"/>
                </a:solidFill>
              </a14:hiddenFill>
            </a:ext>
          </a:extLst>
        </p:spPr>
      </p:pic>
      <p:pic>
        <p:nvPicPr>
          <p:cNvPr id="3" name="Logo 11">
            <a:extLst>
              <a:ext uri="{FF2B5EF4-FFF2-40B4-BE49-F238E27FC236}">
                <a16:creationId xmlns:a16="http://schemas.microsoft.com/office/drawing/2014/main" id="{E2AF97CB-A45B-B0C1-97A9-94649962C1C0}"/>
              </a:ext>
            </a:extLst>
          </p:cNvPr>
          <p:cNvPicPr>
            <a:picLocks noChangeAspect="1"/>
          </p:cNvPicPr>
          <p:nvPr/>
        </p:nvPicPr>
        <p:blipFill dpi="330">
          <a:blip r:embed="rId5"/>
          <a:stretch>
            <a:fillRect/>
          </a:stretch>
        </p:blipFill>
        <p:spPr>
          <a:xfrm>
            <a:off x="560970" y="4092563"/>
            <a:ext cx="1175916" cy="359889"/>
          </a:xfrm>
          <a:prstGeom prst="rect">
            <a:avLst/>
          </a:prstGeom>
        </p:spPr>
      </p:pic>
      <p:pic>
        <p:nvPicPr>
          <p:cNvPr id="6" name="Logo 11">
            <a:extLst>
              <a:ext uri="{FF2B5EF4-FFF2-40B4-BE49-F238E27FC236}">
                <a16:creationId xmlns:a16="http://schemas.microsoft.com/office/drawing/2014/main" id="{76017A4B-7D3E-4453-A427-18A427F33778}"/>
              </a:ext>
            </a:extLst>
          </p:cNvPr>
          <p:cNvPicPr>
            <a:picLocks noChangeAspect="1"/>
          </p:cNvPicPr>
          <p:nvPr/>
        </p:nvPicPr>
        <p:blipFill dpi="330">
          <a:blip r:embed="rId5"/>
          <a:stretch>
            <a:fillRect/>
          </a:stretch>
        </p:blipFill>
        <p:spPr>
          <a:xfrm>
            <a:off x="596106" y="4993938"/>
            <a:ext cx="1175916" cy="359889"/>
          </a:xfrm>
          <a:prstGeom prst="rect">
            <a:avLst/>
          </a:prstGeom>
        </p:spPr>
      </p:pic>
      <p:pic>
        <p:nvPicPr>
          <p:cNvPr id="9" name="Logo 11">
            <a:extLst>
              <a:ext uri="{FF2B5EF4-FFF2-40B4-BE49-F238E27FC236}">
                <a16:creationId xmlns:a16="http://schemas.microsoft.com/office/drawing/2014/main" id="{5178D672-EE93-BC84-7D73-95862F6752D9}"/>
              </a:ext>
            </a:extLst>
          </p:cNvPr>
          <p:cNvPicPr>
            <a:picLocks noChangeAspect="1"/>
          </p:cNvPicPr>
          <p:nvPr/>
        </p:nvPicPr>
        <p:blipFill dpi="330">
          <a:blip r:embed="rId5"/>
          <a:stretch>
            <a:fillRect/>
          </a:stretch>
        </p:blipFill>
        <p:spPr>
          <a:xfrm>
            <a:off x="2574342" y="6048497"/>
            <a:ext cx="1175916" cy="359889"/>
          </a:xfrm>
          <a:prstGeom prst="rect">
            <a:avLst/>
          </a:prstGeom>
        </p:spPr>
      </p:pic>
      <p:pic>
        <p:nvPicPr>
          <p:cNvPr id="3086" name="Picture 14">
            <a:extLst>
              <a:ext uri="{FF2B5EF4-FFF2-40B4-BE49-F238E27FC236}">
                <a16:creationId xmlns:a16="http://schemas.microsoft.com/office/drawing/2014/main" id="{7582E8EB-72B0-E55E-2A00-2BC9AC8C07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18644" b="18644"/>
          <a:stretch/>
        </p:blipFill>
        <p:spPr bwMode="auto">
          <a:xfrm>
            <a:off x="2362200" y="2641600"/>
            <a:ext cx="1571674" cy="843457"/>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Asante Gold Corporation (ASG.gh)">
            <a:extLst>
              <a:ext uri="{FF2B5EF4-FFF2-40B4-BE49-F238E27FC236}">
                <a16:creationId xmlns:a16="http://schemas.microsoft.com/office/drawing/2014/main" id="{D8CAAF2F-E32A-D307-30EA-ED172244661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6888" b="23112"/>
          <a:stretch>
            <a:fillRect/>
          </a:stretch>
        </p:blipFill>
        <p:spPr bwMode="auto">
          <a:xfrm>
            <a:off x="596106" y="2784450"/>
            <a:ext cx="1224234" cy="612117"/>
          </a:xfrm>
          <a:prstGeom prst="rect">
            <a:avLst/>
          </a:prstGeom>
          <a:noFill/>
          <a:extLst>
            <a:ext uri="{909E8E84-426E-40DD-AFC4-6F175D3DCCD1}">
              <a14:hiddenFill xmlns:a14="http://schemas.microsoft.com/office/drawing/2010/main">
                <a:solidFill>
                  <a:srgbClr val="FFFFFF"/>
                </a:solidFill>
              </a14:hiddenFill>
            </a:ext>
          </a:extLst>
        </p:spPr>
      </p:pic>
      <p:pic>
        <p:nvPicPr>
          <p:cNvPr id="12" name="Logo 11">
            <a:extLst>
              <a:ext uri="{FF2B5EF4-FFF2-40B4-BE49-F238E27FC236}">
                <a16:creationId xmlns:a16="http://schemas.microsoft.com/office/drawing/2014/main" id="{793D43BF-8467-D7CE-4DCB-AD1ABF8274C5}"/>
              </a:ext>
            </a:extLst>
          </p:cNvPr>
          <p:cNvPicPr>
            <a:picLocks noChangeAspect="1"/>
          </p:cNvPicPr>
          <p:nvPr/>
        </p:nvPicPr>
        <p:blipFill dpi="330">
          <a:blip r:embed="rId5"/>
          <a:stretch>
            <a:fillRect/>
          </a:stretch>
        </p:blipFill>
        <p:spPr>
          <a:xfrm>
            <a:off x="2574342" y="1910990"/>
            <a:ext cx="1175916" cy="359889"/>
          </a:xfrm>
          <a:prstGeom prst="rect">
            <a:avLst/>
          </a:prstGeom>
        </p:spPr>
      </p:pic>
      <p:pic>
        <p:nvPicPr>
          <p:cNvPr id="8194" name="Picture 2" descr="Highland Gold - Wikipedia">
            <a:extLst>
              <a:ext uri="{FF2B5EF4-FFF2-40B4-BE49-F238E27FC236}">
                <a16:creationId xmlns:a16="http://schemas.microsoft.com/office/drawing/2014/main" id="{DB85C1F4-6D11-3F99-97E7-B9D92D6480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337" y="1851906"/>
            <a:ext cx="1443182" cy="5151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39183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54CE8-76B1-9027-0BD6-B180200E8D0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55E6545-35B6-9872-87EE-7963119239BE}"/>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117A38D3-D237-022F-8AA0-63B21C389731}"/>
              </a:ext>
            </a:extLst>
          </p:cNvPr>
          <p:cNvSpPr>
            <a:spLocks noGrp="1"/>
          </p:cNvSpPr>
          <p:nvPr>
            <p:ph type="ftr" sz="quarter" idx="13"/>
          </p:nvPr>
        </p:nvSpPr>
        <p:spPr/>
        <p:txBody>
          <a:bodyPr/>
          <a:lstStyle/>
          <a:p>
            <a:r>
              <a:rPr lang="en-CA"/>
              <a:t>Source(s): Company filings</a:t>
            </a:r>
          </a:p>
        </p:txBody>
      </p:sp>
      <p:sp>
        <p:nvSpPr>
          <p:cNvPr id="4" name="Text Placeholder 3">
            <a:extLst>
              <a:ext uri="{FF2B5EF4-FFF2-40B4-BE49-F238E27FC236}">
                <a16:creationId xmlns:a16="http://schemas.microsoft.com/office/drawing/2014/main" id="{A6EE4303-C45E-24CB-B4C0-776F58070AC1}"/>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860FB806-A158-5025-8BA3-F86CDC1AC1B9}"/>
              </a:ext>
            </a:extLst>
          </p:cNvPr>
          <p:cNvSpPr>
            <a:spLocks noGrp="1"/>
          </p:cNvSpPr>
          <p:nvPr>
            <p:ph type="title"/>
          </p:nvPr>
        </p:nvSpPr>
        <p:spPr/>
        <p:txBody>
          <a:bodyPr/>
          <a:lstStyle/>
          <a:p>
            <a:r>
              <a:rPr lang="en-US"/>
              <a:t>Strong Leverage to Gold</a:t>
            </a:r>
            <a:endParaRPr lang="en-CA"/>
          </a:p>
        </p:txBody>
      </p:sp>
      <p:sp>
        <p:nvSpPr>
          <p:cNvPr id="9" name="Rectangle 8">
            <a:extLst>
              <a:ext uri="{FF2B5EF4-FFF2-40B4-BE49-F238E27FC236}">
                <a16:creationId xmlns:a16="http://schemas.microsoft.com/office/drawing/2014/main" id="{B5E09A9F-0CB4-FBE5-2C80-B0CDC2D46DAB}"/>
              </a:ext>
            </a:extLst>
          </p:cNvPr>
          <p:cNvSpPr/>
          <p:nvPr/>
        </p:nvSpPr>
        <p:spPr bwMode="auto">
          <a:xfrm>
            <a:off x="331216" y="1389857"/>
            <a:ext cx="9398571" cy="645772"/>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71450" marR="0" indent="-171450" algn="ctr"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lang="en-US" b="1"/>
              <a:t>Kinross has more sensitivity to gold prices than industry peers, thus benefiting from record gold prices</a:t>
            </a:r>
          </a:p>
          <a:p>
            <a:pPr marL="171450" marR="0" indent="-171450" algn="ctr"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lang="en-US" b="1"/>
              <a:t>The company is also more sensitive to market movements than GDX (a gold miner ETF)</a:t>
            </a:r>
          </a:p>
        </p:txBody>
      </p:sp>
      <p:pic>
        <p:nvPicPr>
          <p:cNvPr id="16" name="Picture 15">
            <a:extLst>
              <a:ext uri="{FF2B5EF4-FFF2-40B4-BE49-F238E27FC236}">
                <a16:creationId xmlns:a16="http://schemas.microsoft.com/office/drawing/2014/main" id="{3E01D9AB-A45B-2D8B-65E7-D30381F0956F}"/>
              </a:ext>
            </a:extLst>
          </p:cNvPr>
          <p:cNvPicPr>
            <a:picLocks noChangeAspect="1"/>
          </p:cNvPicPr>
          <p:nvPr/>
        </p:nvPicPr>
        <p:blipFill>
          <a:blip r:embed="rId2"/>
          <a:stretch>
            <a:fillRect/>
          </a:stretch>
        </p:blipFill>
        <p:spPr>
          <a:xfrm>
            <a:off x="331217" y="2375607"/>
            <a:ext cx="4524375" cy="4212241"/>
          </a:xfrm>
          <a:prstGeom prst="rect">
            <a:avLst/>
          </a:prstGeom>
        </p:spPr>
      </p:pic>
      <p:pic>
        <p:nvPicPr>
          <p:cNvPr id="18" name="Picture 17">
            <a:extLst>
              <a:ext uri="{FF2B5EF4-FFF2-40B4-BE49-F238E27FC236}">
                <a16:creationId xmlns:a16="http://schemas.microsoft.com/office/drawing/2014/main" id="{67722EB7-0283-8BE0-2860-F80B7DAAB8D7}"/>
              </a:ext>
            </a:extLst>
          </p:cNvPr>
          <p:cNvPicPr>
            <a:picLocks noChangeAspect="1"/>
          </p:cNvPicPr>
          <p:nvPr/>
        </p:nvPicPr>
        <p:blipFill>
          <a:blip r:embed="rId3"/>
          <a:stretch>
            <a:fillRect/>
          </a:stretch>
        </p:blipFill>
        <p:spPr>
          <a:xfrm>
            <a:off x="5121212" y="2375607"/>
            <a:ext cx="4448175" cy="4212241"/>
          </a:xfrm>
          <a:prstGeom prst="rect">
            <a:avLst/>
          </a:prstGeom>
        </p:spPr>
      </p:pic>
    </p:spTree>
    <p:extLst>
      <p:ext uri="{BB962C8B-B14F-4D97-AF65-F5344CB8AC3E}">
        <p14:creationId xmlns:p14="http://schemas.microsoft.com/office/powerpoint/2010/main" val="125982493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920FD9-8CD9-C1F8-EF7E-70ED71D85F1B}"/>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A8F1AC6D-47C1-569D-C0D3-C5B046875C68}"/>
              </a:ext>
            </a:extLst>
          </p:cNvPr>
          <p:cNvSpPr>
            <a:spLocks noGrp="1"/>
          </p:cNvSpPr>
          <p:nvPr>
            <p:ph type="ftr" sz="quarter" idx="13"/>
          </p:nvPr>
        </p:nvSpPr>
        <p:spPr/>
        <p:txBody>
          <a:bodyPr/>
          <a:lstStyle/>
          <a:p>
            <a:r>
              <a:rPr lang="en-US"/>
              <a:t>Source(s): Company filings</a:t>
            </a:r>
            <a:endParaRPr lang="en-CA"/>
          </a:p>
          <a:p>
            <a:endParaRPr lang="en-CA"/>
          </a:p>
        </p:txBody>
      </p:sp>
      <p:sp>
        <p:nvSpPr>
          <p:cNvPr id="4" name="Text Placeholder 3">
            <a:extLst>
              <a:ext uri="{FF2B5EF4-FFF2-40B4-BE49-F238E27FC236}">
                <a16:creationId xmlns:a16="http://schemas.microsoft.com/office/drawing/2014/main" id="{9F63910E-5535-332A-949A-A78715EFCCE2}"/>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CAC6F699-2168-19DC-29BE-F500CDE20B90}"/>
              </a:ext>
            </a:extLst>
          </p:cNvPr>
          <p:cNvSpPr>
            <a:spLocks noGrp="1"/>
          </p:cNvSpPr>
          <p:nvPr>
            <p:ph type="title"/>
          </p:nvPr>
        </p:nvSpPr>
        <p:spPr/>
        <p:txBody>
          <a:bodyPr/>
          <a:lstStyle/>
          <a:p>
            <a:r>
              <a:rPr lang="en-US"/>
              <a:t>Capital Allocation Strategy </a:t>
            </a:r>
            <a:endParaRPr lang="en-CA"/>
          </a:p>
        </p:txBody>
      </p:sp>
      <p:pic>
        <p:nvPicPr>
          <p:cNvPr id="11" name="Picture 10">
            <a:extLst>
              <a:ext uri="{FF2B5EF4-FFF2-40B4-BE49-F238E27FC236}">
                <a16:creationId xmlns:a16="http://schemas.microsoft.com/office/drawing/2014/main" id="{A7D92723-C05C-AD1D-E582-855782EA9044}"/>
              </a:ext>
            </a:extLst>
          </p:cNvPr>
          <p:cNvPicPr>
            <a:picLocks noChangeAspect="1"/>
          </p:cNvPicPr>
          <p:nvPr/>
        </p:nvPicPr>
        <p:blipFill>
          <a:blip r:embed="rId2"/>
          <a:stretch>
            <a:fillRect/>
          </a:stretch>
        </p:blipFill>
        <p:spPr>
          <a:xfrm>
            <a:off x="331787" y="1126671"/>
            <a:ext cx="9398001" cy="5725880"/>
          </a:xfrm>
          <a:prstGeom prst="rect">
            <a:avLst/>
          </a:prstGeom>
        </p:spPr>
      </p:pic>
    </p:spTree>
    <p:extLst>
      <p:ext uri="{BB962C8B-B14F-4D97-AF65-F5344CB8AC3E}">
        <p14:creationId xmlns:p14="http://schemas.microsoft.com/office/powerpoint/2010/main" val="41944201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689AE-E58C-3F95-9A5D-087D8551AB3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443792F-1862-3423-8591-B9B10AC96A96}"/>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0B167ABD-713F-EAA5-D84B-D479A9FFDB84}"/>
              </a:ext>
            </a:extLst>
          </p:cNvPr>
          <p:cNvSpPr>
            <a:spLocks noGrp="1"/>
          </p:cNvSpPr>
          <p:nvPr>
            <p:ph type="ftr" sz="quarter" idx="13"/>
          </p:nvPr>
        </p:nvSpPr>
        <p:spPr/>
        <p:txBody>
          <a:bodyPr/>
          <a:lstStyle/>
          <a:p>
            <a:r>
              <a:rPr lang="en-US"/>
              <a:t>Source(s): Company filings</a:t>
            </a:r>
            <a:endParaRPr lang="en-CA"/>
          </a:p>
          <a:p>
            <a:endParaRPr lang="en-CA"/>
          </a:p>
        </p:txBody>
      </p:sp>
      <p:sp>
        <p:nvSpPr>
          <p:cNvPr id="4" name="Text Placeholder 3">
            <a:extLst>
              <a:ext uri="{FF2B5EF4-FFF2-40B4-BE49-F238E27FC236}">
                <a16:creationId xmlns:a16="http://schemas.microsoft.com/office/drawing/2014/main" id="{638BF731-783B-17BE-323A-5009F3005107}"/>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AE985A5E-A431-4B57-73B9-F06DCDA7E4B2}"/>
              </a:ext>
            </a:extLst>
          </p:cNvPr>
          <p:cNvSpPr>
            <a:spLocks noGrp="1"/>
          </p:cNvSpPr>
          <p:nvPr>
            <p:ph type="title"/>
          </p:nvPr>
        </p:nvSpPr>
        <p:spPr/>
        <p:txBody>
          <a:bodyPr/>
          <a:lstStyle/>
          <a:p>
            <a:r>
              <a:rPr lang="en-US"/>
              <a:t>2025E Capital Expenditure Guidance</a:t>
            </a:r>
            <a:endParaRPr lang="en-CA"/>
          </a:p>
        </p:txBody>
      </p:sp>
      <p:sp>
        <p:nvSpPr>
          <p:cNvPr id="6" name="Rectangle 5">
            <a:extLst>
              <a:ext uri="{FF2B5EF4-FFF2-40B4-BE49-F238E27FC236}">
                <a16:creationId xmlns:a16="http://schemas.microsoft.com/office/drawing/2014/main" id="{2B4CFD69-6283-BA47-A37E-2F7B52543348}"/>
              </a:ext>
            </a:extLst>
          </p:cNvPr>
          <p:cNvSpPr/>
          <p:nvPr/>
        </p:nvSpPr>
        <p:spPr bwMode="auto">
          <a:xfrm>
            <a:off x="435429" y="5801405"/>
            <a:ext cx="9067800" cy="414338"/>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200000"/>
              </a:lnSpc>
              <a:spcBef>
                <a:spcPct val="0"/>
              </a:spcBef>
              <a:spcAft>
                <a:spcPts val="600"/>
              </a:spcAft>
              <a:buClrTx/>
              <a:buSzTx/>
              <a:buFontTx/>
              <a:buNone/>
              <a:tabLst/>
            </a:pPr>
            <a:r>
              <a:rPr kumimoji="0" lang="en-US" sz="1400" b="1" i="0" u="none" strike="noStrike" cap="none" normalizeH="0" baseline="0">
                <a:ln>
                  <a:noFill/>
                </a:ln>
                <a:effectLst/>
                <a:latin typeface="Arial" charset="0"/>
              </a:rPr>
              <a:t>Capital expenditures expected to be higher as the company reinvests back into operations </a:t>
            </a:r>
            <a:endParaRPr kumimoji="0" lang="en-CA" sz="1400" b="1" i="0" u="none" strike="noStrike" cap="none" normalizeH="0" baseline="0">
              <a:ln>
                <a:noFill/>
              </a:ln>
              <a:effectLst/>
              <a:latin typeface="Arial" charset="0"/>
            </a:endParaRPr>
          </a:p>
        </p:txBody>
      </p:sp>
      <p:pic>
        <p:nvPicPr>
          <p:cNvPr id="8" name="Picture 7">
            <a:extLst>
              <a:ext uri="{FF2B5EF4-FFF2-40B4-BE49-F238E27FC236}">
                <a16:creationId xmlns:a16="http://schemas.microsoft.com/office/drawing/2014/main" id="{22E0EA4A-74D9-7DCA-1714-334B6170D7EF}"/>
              </a:ext>
            </a:extLst>
          </p:cNvPr>
          <p:cNvPicPr>
            <a:picLocks noChangeAspect="1"/>
          </p:cNvPicPr>
          <p:nvPr/>
        </p:nvPicPr>
        <p:blipFill>
          <a:blip r:embed="rId2"/>
          <a:stretch>
            <a:fillRect/>
          </a:stretch>
        </p:blipFill>
        <p:spPr>
          <a:xfrm>
            <a:off x="163286" y="1250388"/>
            <a:ext cx="9720943" cy="4551017"/>
          </a:xfrm>
          <a:prstGeom prst="rect">
            <a:avLst/>
          </a:prstGeom>
        </p:spPr>
      </p:pic>
    </p:spTree>
    <p:extLst>
      <p:ext uri="{BB962C8B-B14F-4D97-AF65-F5344CB8AC3E}">
        <p14:creationId xmlns:p14="http://schemas.microsoft.com/office/powerpoint/2010/main" val="25325988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9006F28-0D89-D7EA-55CC-DFD49344BDB6}"/>
              </a:ext>
            </a:extLst>
          </p:cNvPr>
          <p:cNvSpPr>
            <a:spLocks noGrp="1"/>
          </p:cNvSpPr>
          <p:nvPr>
            <p:ph type="ftr" sz="quarter" idx="13"/>
          </p:nvPr>
        </p:nvSpPr>
        <p:spPr/>
        <p:txBody>
          <a:bodyPr/>
          <a:lstStyle/>
          <a:p>
            <a:r>
              <a:rPr lang="en-US"/>
              <a:t>Source(s): Company filings</a:t>
            </a:r>
            <a:endParaRPr lang="en-CA"/>
          </a:p>
          <a:p>
            <a:endParaRPr lang="en-CA"/>
          </a:p>
          <a:p>
            <a:endParaRPr lang="en-CA"/>
          </a:p>
        </p:txBody>
      </p:sp>
      <p:sp>
        <p:nvSpPr>
          <p:cNvPr id="4" name="Title 3">
            <a:extLst>
              <a:ext uri="{FF2B5EF4-FFF2-40B4-BE49-F238E27FC236}">
                <a16:creationId xmlns:a16="http://schemas.microsoft.com/office/drawing/2014/main" id="{E54F445A-7762-E278-8A0C-F800D5AC6866}"/>
              </a:ext>
            </a:extLst>
          </p:cNvPr>
          <p:cNvSpPr>
            <a:spLocks noGrp="1"/>
          </p:cNvSpPr>
          <p:nvPr>
            <p:ph type="title"/>
          </p:nvPr>
        </p:nvSpPr>
        <p:spPr/>
        <p:txBody>
          <a:bodyPr/>
          <a:lstStyle/>
          <a:p>
            <a:r>
              <a:rPr lang="en-US"/>
              <a:t>2025 Guidance &amp; Outlook </a:t>
            </a:r>
            <a:endParaRPr lang="en-CA"/>
          </a:p>
        </p:txBody>
      </p:sp>
      <p:sp>
        <p:nvSpPr>
          <p:cNvPr id="6" name="Text Placeholder 5">
            <a:extLst>
              <a:ext uri="{FF2B5EF4-FFF2-40B4-BE49-F238E27FC236}">
                <a16:creationId xmlns:a16="http://schemas.microsoft.com/office/drawing/2014/main" id="{B5B47463-48B5-235D-F25E-83022CA42AE8}"/>
              </a:ext>
            </a:extLst>
          </p:cNvPr>
          <p:cNvSpPr>
            <a:spLocks noGrp="1"/>
          </p:cNvSpPr>
          <p:nvPr>
            <p:ph type="body" sz="quarter" idx="12"/>
          </p:nvPr>
        </p:nvSpPr>
        <p:spPr/>
        <p:txBody>
          <a:bodyPr/>
          <a:lstStyle/>
          <a:p>
            <a:endParaRPr lang="en-CA"/>
          </a:p>
        </p:txBody>
      </p:sp>
      <p:sp>
        <p:nvSpPr>
          <p:cNvPr id="7" name="Content Placeholder 6">
            <a:extLst>
              <a:ext uri="{FF2B5EF4-FFF2-40B4-BE49-F238E27FC236}">
                <a16:creationId xmlns:a16="http://schemas.microsoft.com/office/drawing/2014/main" id="{EF61F024-92BD-7C4D-7FAF-96194025354F}"/>
              </a:ext>
            </a:extLst>
          </p:cNvPr>
          <p:cNvSpPr>
            <a:spLocks noGrp="1"/>
          </p:cNvSpPr>
          <p:nvPr>
            <p:ph sz="quarter" idx="18"/>
          </p:nvPr>
        </p:nvSpPr>
        <p:spPr/>
        <p:txBody>
          <a:bodyPr/>
          <a:lstStyle/>
          <a:p>
            <a:r>
              <a:rPr lang="en-US"/>
              <a:t>Key Guidance Numbers</a:t>
            </a:r>
            <a:endParaRPr lang="en-CA"/>
          </a:p>
        </p:txBody>
      </p:sp>
      <p:sp>
        <p:nvSpPr>
          <p:cNvPr id="8" name="Content Placeholder 7">
            <a:extLst>
              <a:ext uri="{FF2B5EF4-FFF2-40B4-BE49-F238E27FC236}">
                <a16:creationId xmlns:a16="http://schemas.microsoft.com/office/drawing/2014/main" id="{51EAA139-936B-588A-FB6B-454686A1C554}"/>
              </a:ext>
            </a:extLst>
          </p:cNvPr>
          <p:cNvSpPr>
            <a:spLocks noGrp="1"/>
          </p:cNvSpPr>
          <p:nvPr>
            <p:ph sz="quarter" idx="21"/>
          </p:nvPr>
        </p:nvSpPr>
        <p:spPr/>
        <p:txBody>
          <a:bodyPr/>
          <a:lstStyle/>
          <a:p>
            <a:r>
              <a:rPr lang="en-US"/>
              <a:t>Production &amp; Cost Guidance</a:t>
            </a:r>
            <a:endParaRPr lang="en-CA"/>
          </a:p>
        </p:txBody>
      </p:sp>
      <p:pic>
        <p:nvPicPr>
          <p:cNvPr id="9" name="Content Placeholder 8">
            <a:extLst>
              <a:ext uri="{FF2B5EF4-FFF2-40B4-BE49-F238E27FC236}">
                <a16:creationId xmlns:a16="http://schemas.microsoft.com/office/drawing/2014/main" id="{C0B80163-21DE-F56F-BFC7-3A2948B1F01E}"/>
              </a:ext>
            </a:extLst>
          </p:cNvPr>
          <p:cNvPicPr>
            <a:picLocks noGrp="1" noChangeAspect="1"/>
          </p:cNvPicPr>
          <p:nvPr>
            <p:ph sz="quarter" idx="14"/>
          </p:nvPr>
        </p:nvPicPr>
        <p:blipFill>
          <a:blip r:embed="rId2"/>
          <a:stretch>
            <a:fillRect/>
          </a:stretch>
        </p:blipFill>
        <p:spPr>
          <a:xfrm>
            <a:off x="218395" y="1513988"/>
            <a:ext cx="9709376" cy="2257786"/>
          </a:xfrm>
          <a:prstGeom prst="rect">
            <a:avLst/>
          </a:prstGeom>
        </p:spPr>
      </p:pic>
      <p:pic>
        <p:nvPicPr>
          <p:cNvPr id="10" name="Content Placeholder 9">
            <a:extLst>
              <a:ext uri="{FF2B5EF4-FFF2-40B4-BE49-F238E27FC236}">
                <a16:creationId xmlns:a16="http://schemas.microsoft.com/office/drawing/2014/main" id="{46982DA0-A2EA-697E-68CC-06AF74D0764B}"/>
              </a:ext>
            </a:extLst>
          </p:cNvPr>
          <p:cNvPicPr>
            <a:picLocks noGrp="1" noChangeAspect="1"/>
          </p:cNvPicPr>
          <p:nvPr>
            <p:ph sz="quarter" idx="16"/>
          </p:nvPr>
        </p:nvPicPr>
        <p:blipFill>
          <a:blip r:embed="rId3"/>
          <a:stretch>
            <a:fillRect/>
          </a:stretch>
        </p:blipFill>
        <p:spPr>
          <a:xfrm>
            <a:off x="327151" y="4593771"/>
            <a:ext cx="9491763" cy="2311778"/>
          </a:xfrm>
          <a:prstGeom prst="rect">
            <a:avLst/>
          </a:prstGeom>
        </p:spPr>
      </p:pic>
    </p:spTree>
    <p:extLst>
      <p:ext uri="{BB962C8B-B14F-4D97-AF65-F5344CB8AC3E}">
        <p14:creationId xmlns:p14="http://schemas.microsoft.com/office/powerpoint/2010/main" val="2874044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7BA5C60-0AC9-4B03-854C-472BFA521DF6}"/>
              </a:ext>
            </a:extLst>
          </p:cNvPr>
          <p:cNvSpPr>
            <a:spLocks noGrp="1"/>
          </p:cNvSpPr>
          <p:nvPr>
            <p:ph type="ftr" sz="quarter" idx="13"/>
          </p:nvPr>
        </p:nvSpPr>
        <p:spPr/>
        <p:txBody>
          <a:bodyPr/>
          <a:lstStyle/>
          <a:p>
            <a:r>
              <a:rPr lang="en-CA"/>
              <a:t>Source(s): Wall Street Prep</a:t>
            </a:r>
          </a:p>
        </p:txBody>
      </p:sp>
      <p:sp>
        <p:nvSpPr>
          <p:cNvPr id="4" name="Title 3">
            <a:extLst>
              <a:ext uri="{FF2B5EF4-FFF2-40B4-BE49-F238E27FC236}">
                <a16:creationId xmlns:a16="http://schemas.microsoft.com/office/drawing/2014/main" id="{4853B874-46A2-482D-9FA0-A22B2B886E94}"/>
              </a:ext>
            </a:extLst>
          </p:cNvPr>
          <p:cNvSpPr>
            <a:spLocks noGrp="1"/>
          </p:cNvSpPr>
          <p:nvPr>
            <p:ph type="title"/>
          </p:nvPr>
        </p:nvSpPr>
        <p:spPr/>
        <p:txBody>
          <a:bodyPr/>
          <a:lstStyle/>
          <a:p>
            <a:r>
              <a:rPr lang="en-US"/>
              <a:t>Operating Leverage</a:t>
            </a:r>
          </a:p>
        </p:txBody>
      </p:sp>
      <p:sp>
        <p:nvSpPr>
          <p:cNvPr id="7" name="Text Placeholder 6">
            <a:extLst>
              <a:ext uri="{FF2B5EF4-FFF2-40B4-BE49-F238E27FC236}">
                <a16:creationId xmlns:a16="http://schemas.microsoft.com/office/drawing/2014/main" id="{5B47BCB9-4220-F47E-3932-90B7E1B27DFC}"/>
              </a:ext>
            </a:extLst>
          </p:cNvPr>
          <p:cNvSpPr>
            <a:spLocks noGrp="1"/>
          </p:cNvSpPr>
          <p:nvPr>
            <p:ph type="body" sz="quarter" idx="12"/>
          </p:nvPr>
        </p:nvSpPr>
        <p:spPr/>
        <p:txBody>
          <a:bodyPr/>
          <a:lstStyle/>
          <a:p>
            <a:endParaRPr lang="en-US"/>
          </a:p>
        </p:txBody>
      </p:sp>
      <p:sp>
        <p:nvSpPr>
          <p:cNvPr id="9" name="Content Placeholder 6">
            <a:extLst>
              <a:ext uri="{FF2B5EF4-FFF2-40B4-BE49-F238E27FC236}">
                <a16:creationId xmlns:a16="http://schemas.microsoft.com/office/drawing/2014/main" id="{836304A0-7089-42F4-25CF-924035A4B3A6}"/>
              </a:ext>
            </a:extLst>
          </p:cNvPr>
          <p:cNvSpPr txBox="1">
            <a:spLocks noGrp="1"/>
          </p:cNvSpPr>
          <p:nvPr>
            <p:ph sz="quarter" idx="14"/>
          </p:nvPr>
        </p:nvSpPr>
        <p:spPr>
          <a:xfrm>
            <a:off x="331217" y="1216997"/>
            <a:ext cx="9400032" cy="1344780"/>
          </a:xfrm>
          <a:prstGeom prst="rect">
            <a:avLst/>
          </a:prstGeom>
        </p:spPr>
        <p:txBody>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Clr>
                <a:schemeClr val="accent2">
                  <a:lumMod val="50000"/>
                </a:schemeClr>
              </a:buClr>
              <a:buNone/>
            </a:pPr>
            <a:r>
              <a:rPr lang="en-US" b="1" kern="0"/>
              <a:t>How much do earnings change based on a changes in th</a:t>
            </a:r>
            <a:r>
              <a:rPr lang="en-US" b="1"/>
              <a:t>e gold price?</a:t>
            </a:r>
            <a:endParaRPr lang="en-US" b="1" kern="0"/>
          </a:p>
          <a:p>
            <a:pPr>
              <a:buClr>
                <a:schemeClr val="accent2">
                  <a:lumMod val="50000"/>
                </a:schemeClr>
              </a:buClr>
            </a:pPr>
            <a:r>
              <a:rPr lang="en-US" kern="0"/>
              <a:t>Lower-cost producers have less operating leverage and are thus less sensitive to changes in the price of gold</a:t>
            </a:r>
          </a:p>
          <a:p>
            <a:pPr lvl="1">
              <a:buClr>
                <a:schemeClr val="accent2">
                  <a:lumMod val="50000"/>
                </a:schemeClr>
              </a:buClr>
            </a:pPr>
            <a:r>
              <a:rPr lang="en-US" kern="0"/>
              <a:t>Low-cost producers will rise less when gold goes up and fall less when gold goes down</a:t>
            </a:r>
          </a:p>
          <a:p>
            <a:pPr>
              <a:buClr>
                <a:schemeClr val="accent2">
                  <a:lumMod val="50000"/>
                </a:schemeClr>
              </a:buClr>
            </a:pPr>
            <a:r>
              <a:rPr lang="en-US" kern="0"/>
              <a:t>Dividend payments are typically low and inconsistent</a:t>
            </a:r>
          </a:p>
          <a:p>
            <a:pPr>
              <a:buClr>
                <a:schemeClr val="accent2">
                  <a:lumMod val="50000"/>
                </a:schemeClr>
              </a:buClr>
            </a:pPr>
            <a:r>
              <a:rPr lang="en-US" kern="0"/>
              <a:t>Profitability is low and volatile – analysts look more at operating cash flow</a:t>
            </a:r>
          </a:p>
        </p:txBody>
      </p:sp>
      <p:pic>
        <p:nvPicPr>
          <p:cNvPr id="1026" name="Picture 2" descr="Operating Leverage (DOL) | Formula + Calculator">
            <a:extLst>
              <a:ext uri="{FF2B5EF4-FFF2-40B4-BE49-F238E27FC236}">
                <a16:creationId xmlns:a16="http://schemas.microsoft.com/office/drawing/2014/main" id="{DDC98AB7-9AAD-5119-2706-993FC92865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2" t="20764" r="-912" b="12945"/>
          <a:stretch>
            <a:fillRect/>
          </a:stretch>
        </p:blipFill>
        <p:spPr bwMode="auto">
          <a:xfrm>
            <a:off x="1743252" y="2885165"/>
            <a:ext cx="6571720" cy="176569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2BE82EE-5109-0DA9-98BD-0CDCF98D7991}"/>
              </a:ext>
            </a:extLst>
          </p:cNvPr>
          <p:cNvSpPr/>
          <p:nvPr/>
        </p:nvSpPr>
        <p:spPr bwMode="auto">
          <a:xfrm>
            <a:off x="329096" y="4818129"/>
            <a:ext cx="9400032" cy="555846"/>
          </a:xfrm>
          <a:prstGeom prst="rect">
            <a:avLst/>
          </a:prstGeom>
          <a:solidFill>
            <a:schemeClr val="bg1">
              <a:lumMod val="85000"/>
            </a:schemeClr>
          </a:solidFill>
          <a:ln w="6350">
            <a:noFill/>
          </a:ln>
          <a:effectLst/>
        </p:spPr>
        <p:style>
          <a:lnRef idx="0">
            <a:scrgbClr r="0" g="0" b="0"/>
          </a:lnRef>
          <a:fillRef idx="0">
            <a:scrgbClr r="0" g="0" b="0"/>
          </a:fillRef>
          <a:effectRef idx="0">
            <a:scrgbClr r="0" g="0" b="0"/>
          </a:effectRef>
          <a:fontRef idx="minor">
            <a:schemeClr val="lt1"/>
          </a:fontRef>
        </p:style>
        <p:txBody>
          <a:bodyPr spcFirstLastPara="0" vert="horz" wrap="square" lIns="108000" tIns="20003" rIns="108000" bIns="20003" numCol="1" spcCol="1270" anchor="ctr" anchorCtr="0">
            <a:noAutofit/>
          </a:bodyPr>
          <a:lstStyle/>
          <a:p>
            <a:pPr defTabSz="666750">
              <a:lnSpc>
                <a:spcPct val="90000"/>
              </a:lnSpc>
              <a:spcAft>
                <a:spcPct val="35000"/>
              </a:spcAft>
            </a:pPr>
            <a:r>
              <a:rPr lang="en-CA" sz="1400" b="1">
                <a:solidFill>
                  <a:schemeClr val="tx1"/>
                </a:solidFill>
                <a:cs typeface="Times"/>
              </a:rPr>
              <a:t>Rising gold prices = want higher operating leverage = higher cost miners = higher AISC</a:t>
            </a:r>
            <a:endParaRPr lang="en-US" sz="1400" b="1">
              <a:solidFill>
                <a:schemeClr val="tx1"/>
              </a:solidFill>
              <a:latin typeface="+mn-lt"/>
              <a:ea typeface="+mn-ea"/>
              <a:cs typeface="Times"/>
            </a:endParaRPr>
          </a:p>
        </p:txBody>
      </p:sp>
      <p:sp>
        <p:nvSpPr>
          <p:cNvPr id="11" name="Rectangle 10">
            <a:extLst>
              <a:ext uri="{FF2B5EF4-FFF2-40B4-BE49-F238E27FC236}">
                <a16:creationId xmlns:a16="http://schemas.microsoft.com/office/drawing/2014/main" id="{7E308BB1-771F-6C15-65A7-2BBB3B957E29}"/>
              </a:ext>
            </a:extLst>
          </p:cNvPr>
          <p:cNvSpPr/>
          <p:nvPr/>
        </p:nvSpPr>
        <p:spPr bwMode="auto">
          <a:xfrm>
            <a:off x="329096" y="5927041"/>
            <a:ext cx="9400032" cy="555846"/>
          </a:xfrm>
          <a:prstGeom prst="rect">
            <a:avLst/>
          </a:prstGeom>
          <a:solidFill>
            <a:schemeClr val="bg1">
              <a:lumMod val="85000"/>
            </a:schemeClr>
          </a:solidFill>
          <a:ln w="6350">
            <a:noFill/>
          </a:ln>
          <a:effectLst/>
        </p:spPr>
        <p:style>
          <a:lnRef idx="0">
            <a:scrgbClr r="0" g="0" b="0"/>
          </a:lnRef>
          <a:fillRef idx="0">
            <a:scrgbClr r="0" g="0" b="0"/>
          </a:fillRef>
          <a:effectRef idx="0">
            <a:scrgbClr r="0" g="0" b="0"/>
          </a:effectRef>
          <a:fontRef idx="minor">
            <a:schemeClr val="lt1"/>
          </a:fontRef>
        </p:style>
        <p:txBody>
          <a:bodyPr spcFirstLastPara="0" vert="horz" wrap="square" lIns="108000" tIns="20003" rIns="108000" bIns="20003" numCol="1" spcCol="1270" anchor="ctr" anchorCtr="0">
            <a:noAutofit/>
          </a:bodyPr>
          <a:lstStyle/>
          <a:p>
            <a:pPr defTabSz="666750">
              <a:lnSpc>
                <a:spcPct val="90000"/>
              </a:lnSpc>
              <a:spcAft>
                <a:spcPct val="35000"/>
              </a:spcAft>
            </a:pPr>
            <a:r>
              <a:rPr lang="en-CA" sz="1400" b="1">
                <a:solidFill>
                  <a:schemeClr val="tx1"/>
                </a:solidFill>
                <a:cs typeface="Times"/>
              </a:rPr>
              <a:t>Declining gold prices = want lower operating leverage = lower cost miners = lower AISC</a:t>
            </a:r>
            <a:endParaRPr lang="en-US" sz="1400" b="1">
              <a:solidFill>
                <a:schemeClr val="tx1"/>
              </a:solidFill>
              <a:latin typeface="+mn-lt"/>
              <a:ea typeface="+mn-ea"/>
              <a:cs typeface="Times"/>
            </a:endParaRPr>
          </a:p>
        </p:txBody>
      </p:sp>
    </p:spTree>
    <p:extLst>
      <p:ext uri="{BB962C8B-B14F-4D97-AF65-F5344CB8AC3E}">
        <p14:creationId xmlns:p14="http://schemas.microsoft.com/office/powerpoint/2010/main" val="2428933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7A849-3D82-13D7-7225-EDDAC322231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952C9FF-81DF-7A2A-DE79-4D61AFA7EDE8}"/>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E5258138-5A51-E3E2-3247-0F9114BD393B}"/>
              </a:ext>
            </a:extLst>
          </p:cNvPr>
          <p:cNvSpPr>
            <a:spLocks noGrp="1"/>
          </p:cNvSpPr>
          <p:nvPr>
            <p:ph type="ftr" sz="quarter" idx="13"/>
          </p:nvPr>
        </p:nvSpPr>
        <p:spPr/>
        <p:txBody>
          <a:bodyPr/>
          <a:lstStyle/>
          <a:p>
            <a:r>
              <a:rPr lang="en-US"/>
              <a:t>Source(s): Company filings</a:t>
            </a:r>
            <a:endParaRPr lang="en-CA"/>
          </a:p>
          <a:p>
            <a:endParaRPr lang="en-CA"/>
          </a:p>
        </p:txBody>
      </p:sp>
      <p:sp>
        <p:nvSpPr>
          <p:cNvPr id="4" name="Text Placeholder 3">
            <a:extLst>
              <a:ext uri="{FF2B5EF4-FFF2-40B4-BE49-F238E27FC236}">
                <a16:creationId xmlns:a16="http://schemas.microsoft.com/office/drawing/2014/main" id="{F0853072-21D0-A5B3-81EA-98A52AAB8AA2}"/>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3F994419-423C-D409-02F2-EEC205606D9C}"/>
              </a:ext>
            </a:extLst>
          </p:cNvPr>
          <p:cNvSpPr>
            <a:spLocks noGrp="1"/>
          </p:cNvSpPr>
          <p:nvPr>
            <p:ph type="title"/>
          </p:nvPr>
        </p:nvSpPr>
        <p:spPr/>
        <p:txBody>
          <a:bodyPr/>
          <a:lstStyle/>
          <a:p>
            <a:r>
              <a:rPr lang="en-US"/>
              <a:t>Forward Guidance &amp; Outlook</a:t>
            </a:r>
            <a:endParaRPr lang="en-CA"/>
          </a:p>
        </p:txBody>
      </p:sp>
      <p:sp>
        <p:nvSpPr>
          <p:cNvPr id="6" name="Rectangle 5">
            <a:extLst>
              <a:ext uri="{FF2B5EF4-FFF2-40B4-BE49-F238E27FC236}">
                <a16:creationId xmlns:a16="http://schemas.microsoft.com/office/drawing/2014/main" id="{0268A0AE-ABC7-0515-15A7-F296936328CC}"/>
              </a:ext>
            </a:extLst>
          </p:cNvPr>
          <p:cNvSpPr/>
          <p:nvPr/>
        </p:nvSpPr>
        <p:spPr bwMode="auto">
          <a:xfrm>
            <a:off x="435429" y="5801405"/>
            <a:ext cx="9067800" cy="414338"/>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200000"/>
              </a:lnSpc>
              <a:spcBef>
                <a:spcPct val="0"/>
              </a:spcBef>
              <a:spcAft>
                <a:spcPts val="600"/>
              </a:spcAft>
              <a:buClrTx/>
              <a:buSzTx/>
              <a:buFontTx/>
              <a:buNone/>
              <a:tabLst/>
            </a:pPr>
            <a:r>
              <a:rPr lang="en-US" sz="1400" b="1"/>
              <a:t>Kinross expects gold production to flat-line during a time of record high gold prices</a:t>
            </a:r>
            <a:r>
              <a:rPr kumimoji="0" lang="en-US" sz="1400" b="1" i="0" u="none" strike="noStrike" cap="none" normalizeH="0" baseline="0">
                <a:ln>
                  <a:noFill/>
                </a:ln>
                <a:effectLst/>
                <a:latin typeface="Arial" charset="0"/>
              </a:rPr>
              <a:t> </a:t>
            </a:r>
            <a:endParaRPr kumimoji="0" lang="en-CA" sz="1400" b="1" i="0" u="none" strike="noStrike" cap="none" normalizeH="0" baseline="0">
              <a:ln>
                <a:noFill/>
              </a:ln>
              <a:effectLst/>
              <a:latin typeface="Arial" charset="0"/>
            </a:endParaRPr>
          </a:p>
        </p:txBody>
      </p:sp>
      <p:pic>
        <p:nvPicPr>
          <p:cNvPr id="11" name="Picture 10">
            <a:extLst>
              <a:ext uri="{FF2B5EF4-FFF2-40B4-BE49-F238E27FC236}">
                <a16:creationId xmlns:a16="http://schemas.microsoft.com/office/drawing/2014/main" id="{3635F477-01CC-2A7C-1723-C3904C65E184}"/>
              </a:ext>
            </a:extLst>
          </p:cNvPr>
          <p:cNvPicPr>
            <a:picLocks noChangeAspect="1"/>
          </p:cNvPicPr>
          <p:nvPr/>
        </p:nvPicPr>
        <p:blipFill>
          <a:blip r:embed="rId2"/>
          <a:stretch>
            <a:fillRect/>
          </a:stretch>
        </p:blipFill>
        <p:spPr>
          <a:xfrm>
            <a:off x="331787" y="1175240"/>
            <a:ext cx="9398001" cy="4133850"/>
          </a:xfrm>
          <a:prstGeom prst="rect">
            <a:avLst/>
          </a:prstGeom>
        </p:spPr>
      </p:pic>
      <p:sp>
        <p:nvSpPr>
          <p:cNvPr id="12" name="Rectangle 11">
            <a:extLst>
              <a:ext uri="{FF2B5EF4-FFF2-40B4-BE49-F238E27FC236}">
                <a16:creationId xmlns:a16="http://schemas.microsoft.com/office/drawing/2014/main" id="{1C82B769-D13C-90C5-F533-4698DB4D4D69}"/>
              </a:ext>
            </a:extLst>
          </p:cNvPr>
          <p:cNvSpPr/>
          <p:nvPr/>
        </p:nvSpPr>
        <p:spPr bwMode="auto">
          <a:xfrm>
            <a:off x="4615543" y="1175240"/>
            <a:ext cx="5111070" cy="1143417"/>
          </a:xfrm>
          <a:prstGeom prst="rect">
            <a:avLst/>
          </a:prstGeom>
          <a:noFill/>
          <a:ln w="38100" cap="flat" cmpd="sng" algn="ctr">
            <a:solidFill>
              <a:schemeClr val="accent6">
                <a:lumMod val="60000"/>
                <a:lumOff val="40000"/>
              </a:schemeClr>
            </a:solidFill>
            <a:prstDash val="lg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546534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FEA593-EEDE-123A-2AB0-14A998087D3E}"/>
              </a:ext>
            </a:extLst>
          </p:cNvPr>
          <p:cNvSpPr>
            <a:spLocks noGrp="1"/>
          </p:cNvSpPr>
          <p:nvPr>
            <p:ph type="title"/>
          </p:nvPr>
        </p:nvSpPr>
        <p:spPr/>
        <p:txBody>
          <a:bodyPr/>
          <a:lstStyle/>
          <a:p>
            <a:r>
              <a:rPr lang="en-US"/>
              <a:t>1Q25 MD&amp;A – Select Commentary &amp; Financials  </a:t>
            </a:r>
            <a:endParaRPr lang="en-CA"/>
          </a:p>
        </p:txBody>
      </p:sp>
      <p:sp>
        <p:nvSpPr>
          <p:cNvPr id="4" name="Text Placeholder 3">
            <a:extLst>
              <a:ext uri="{FF2B5EF4-FFF2-40B4-BE49-F238E27FC236}">
                <a16:creationId xmlns:a16="http://schemas.microsoft.com/office/drawing/2014/main" id="{9B85CAC3-7B5B-6AE9-6692-3C7615FC4CA1}"/>
              </a:ext>
            </a:extLst>
          </p:cNvPr>
          <p:cNvSpPr>
            <a:spLocks noGrp="1"/>
          </p:cNvSpPr>
          <p:nvPr>
            <p:ph type="body" sz="quarter" idx="12"/>
          </p:nvPr>
        </p:nvSpPr>
        <p:spPr/>
        <p:txBody>
          <a:bodyPr/>
          <a:lstStyle/>
          <a:p>
            <a:endParaRPr lang="en-CA"/>
          </a:p>
        </p:txBody>
      </p:sp>
      <p:sp>
        <p:nvSpPr>
          <p:cNvPr id="5" name="Footer Placeholder 4">
            <a:extLst>
              <a:ext uri="{FF2B5EF4-FFF2-40B4-BE49-F238E27FC236}">
                <a16:creationId xmlns:a16="http://schemas.microsoft.com/office/drawing/2014/main" id="{622EA539-5091-EE1A-4D43-8F7CBE89523F}"/>
              </a:ext>
            </a:extLst>
          </p:cNvPr>
          <p:cNvSpPr>
            <a:spLocks noGrp="1"/>
          </p:cNvSpPr>
          <p:nvPr>
            <p:ph type="ftr" sz="quarter" idx="3"/>
          </p:nvPr>
        </p:nvSpPr>
        <p:spPr/>
        <p:txBody>
          <a:bodyPr/>
          <a:lstStyle/>
          <a:p>
            <a:r>
              <a:rPr lang="en-US"/>
              <a:t>Source(s): Company filings </a:t>
            </a:r>
            <a:endParaRPr lang="en-CA"/>
          </a:p>
          <a:p>
            <a:endParaRPr lang="en-CA"/>
          </a:p>
          <a:p>
            <a:endParaRPr lang="en-CA"/>
          </a:p>
        </p:txBody>
      </p:sp>
      <p:sp>
        <p:nvSpPr>
          <p:cNvPr id="6" name="Rectangle 5">
            <a:extLst>
              <a:ext uri="{FF2B5EF4-FFF2-40B4-BE49-F238E27FC236}">
                <a16:creationId xmlns:a16="http://schemas.microsoft.com/office/drawing/2014/main" id="{5AD76767-6C20-200D-97BB-D37E205D4053}"/>
              </a:ext>
            </a:extLst>
          </p:cNvPr>
          <p:cNvSpPr/>
          <p:nvPr/>
        </p:nvSpPr>
        <p:spPr bwMode="auto">
          <a:xfrm>
            <a:off x="331787" y="1273629"/>
            <a:ext cx="3314927" cy="315685"/>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1081088" rtl="0" eaLnBrk="1" fontAlgn="base" latinLnBrk="0" hangingPunct="1">
              <a:lnSpc>
                <a:spcPct val="150000"/>
              </a:lnSpc>
              <a:spcBef>
                <a:spcPct val="0"/>
              </a:spcBef>
              <a:spcAft>
                <a:spcPct val="0"/>
              </a:spcAft>
              <a:buClrTx/>
              <a:buSzTx/>
              <a:buFontTx/>
              <a:buNone/>
              <a:tabLst/>
            </a:pPr>
            <a:r>
              <a:rPr lang="en-US" b="1">
                <a:solidFill>
                  <a:schemeClr val="bg1"/>
                </a:solidFill>
              </a:rPr>
              <a:t>MD&amp;A Commentary</a:t>
            </a:r>
            <a:endParaRPr kumimoji="0" lang="en-CA" b="1" i="0" u="none" strike="noStrike" cap="none" normalizeH="0" baseline="0">
              <a:ln>
                <a:noFill/>
              </a:ln>
              <a:solidFill>
                <a:schemeClr val="bg1"/>
              </a:solidFill>
              <a:effectLst/>
              <a:latin typeface="Arial" charset="0"/>
            </a:endParaRPr>
          </a:p>
        </p:txBody>
      </p:sp>
      <p:sp>
        <p:nvSpPr>
          <p:cNvPr id="7" name="Rectangle 6">
            <a:extLst>
              <a:ext uri="{FF2B5EF4-FFF2-40B4-BE49-F238E27FC236}">
                <a16:creationId xmlns:a16="http://schemas.microsoft.com/office/drawing/2014/main" id="{F0589A39-097A-887C-7F1B-3029C61AE739}"/>
              </a:ext>
            </a:extLst>
          </p:cNvPr>
          <p:cNvSpPr/>
          <p:nvPr/>
        </p:nvSpPr>
        <p:spPr bwMode="auto">
          <a:xfrm>
            <a:off x="3744686" y="1273629"/>
            <a:ext cx="5981927" cy="315685"/>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1081088" rtl="0" eaLnBrk="1" fontAlgn="base" latinLnBrk="0" hangingPunct="1">
              <a:lnSpc>
                <a:spcPct val="150000"/>
              </a:lnSpc>
              <a:spcBef>
                <a:spcPct val="0"/>
              </a:spcBef>
              <a:spcAft>
                <a:spcPct val="0"/>
              </a:spcAft>
              <a:buClrTx/>
              <a:buSzTx/>
              <a:buFontTx/>
              <a:buNone/>
              <a:tabLst/>
            </a:pPr>
            <a:r>
              <a:rPr kumimoji="0" lang="en-US" b="1" i="0" u="none" strike="noStrike" cap="none" normalizeH="0" baseline="0">
                <a:ln>
                  <a:noFill/>
                </a:ln>
                <a:solidFill>
                  <a:schemeClr val="bg1"/>
                </a:solidFill>
                <a:effectLst/>
                <a:latin typeface="Arial" charset="0"/>
              </a:rPr>
              <a:t>Select Financials</a:t>
            </a:r>
            <a:endParaRPr kumimoji="0" lang="en-CA" b="1" i="0" u="none" strike="noStrike" cap="none" normalizeH="0" baseline="0">
              <a:ln>
                <a:noFill/>
              </a:ln>
              <a:solidFill>
                <a:schemeClr val="bg1"/>
              </a:solidFill>
              <a:effectLst/>
              <a:latin typeface="Arial" charset="0"/>
            </a:endParaRPr>
          </a:p>
        </p:txBody>
      </p:sp>
      <p:sp>
        <p:nvSpPr>
          <p:cNvPr id="8" name="Rectangle 7">
            <a:extLst>
              <a:ext uri="{FF2B5EF4-FFF2-40B4-BE49-F238E27FC236}">
                <a16:creationId xmlns:a16="http://schemas.microsoft.com/office/drawing/2014/main" id="{A5EE4195-D3A9-4490-7462-2AB8F487611B}"/>
              </a:ext>
            </a:extLst>
          </p:cNvPr>
          <p:cNvSpPr/>
          <p:nvPr/>
        </p:nvSpPr>
        <p:spPr bwMode="auto">
          <a:xfrm>
            <a:off x="331787" y="1589314"/>
            <a:ext cx="3314927" cy="5263237"/>
          </a:xfrm>
          <a:prstGeom prst="rect">
            <a:avLst/>
          </a:prstGeom>
          <a:noFill/>
          <a:ln w="9525" cap="flat" cmpd="sng" algn="ctr">
            <a:solidFill>
              <a:srgbClr val="003C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71450" marR="0" indent="-171450" algn="l" defTabSz="1081088" rtl="0" eaLnBrk="1" fontAlgn="base" latinLnBrk="0" hangingPunct="1">
              <a:lnSpc>
                <a:spcPct val="100000"/>
              </a:lnSpc>
              <a:spcBef>
                <a:spcPct val="0"/>
              </a:spcBef>
              <a:spcAft>
                <a:spcPct val="0"/>
              </a:spcAft>
              <a:buClrTx/>
              <a:buSzTx/>
              <a:buFont typeface="Wingdings" panose="05000000000000000000" pitchFamily="2" charset="2"/>
              <a:buChar char="§"/>
              <a:tabLst/>
            </a:pPr>
            <a:r>
              <a:rPr kumimoji="0" lang="en-US" sz="1200" b="0" i="0" u="none" strike="noStrike" cap="none" normalizeH="0" baseline="0">
                <a:ln>
                  <a:noFill/>
                </a:ln>
                <a:effectLst/>
                <a:latin typeface="Arial" charset="0"/>
              </a:rPr>
              <a:t>Metal sales increased 38% to $1,497.5mm</a:t>
            </a:r>
          </a:p>
          <a:p>
            <a:pPr marL="171450" marR="0" indent="-171450" algn="l" defTabSz="1081088" rtl="0" eaLnBrk="1" fontAlgn="base" latinLnBrk="0" hangingPunct="1">
              <a:lnSpc>
                <a:spcPct val="100000"/>
              </a:lnSpc>
              <a:spcBef>
                <a:spcPct val="0"/>
              </a:spcBef>
              <a:spcAft>
                <a:spcPct val="0"/>
              </a:spcAft>
              <a:buClrTx/>
              <a:buSzTx/>
              <a:buFont typeface="Wingdings" panose="05000000000000000000" pitchFamily="2" charset="2"/>
              <a:buChar char="§"/>
              <a:tabLst/>
            </a:pPr>
            <a:endParaRPr kumimoji="0" lang="en-CA" sz="1200" b="0" i="0" u="none" strike="noStrike" cap="none" normalizeH="0" baseline="0">
              <a:ln>
                <a:noFill/>
              </a:ln>
              <a:effectLst/>
              <a:latin typeface="Arial" charset="0"/>
            </a:endParaRPr>
          </a:p>
          <a:p>
            <a:pPr marL="171450" marR="0" indent="-171450" algn="l" defTabSz="1081088" rtl="0" eaLnBrk="1" fontAlgn="base" latinLnBrk="0" hangingPunct="1">
              <a:lnSpc>
                <a:spcPct val="100000"/>
              </a:lnSpc>
              <a:spcBef>
                <a:spcPct val="0"/>
              </a:spcBef>
              <a:spcAft>
                <a:spcPct val="0"/>
              </a:spcAft>
              <a:buClrTx/>
              <a:buSzTx/>
              <a:buFont typeface="Wingdings" panose="05000000000000000000" pitchFamily="2" charset="2"/>
              <a:buChar char="§"/>
              <a:tabLst/>
            </a:pPr>
            <a:r>
              <a:rPr lang="en-CA"/>
              <a:t>Main driver behind revenue growth was a 38% increase in the average realized price of gold ($2,857oz) </a:t>
            </a:r>
          </a:p>
          <a:p>
            <a:pPr marL="171450" marR="0" indent="-171450" algn="l" defTabSz="1081088" rtl="0" eaLnBrk="1" fontAlgn="base" latinLnBrk="0" hangingPunct="1">
              <a:lnSpc>
                <a:spcPct val="100000"/>
              </a:lnSpc>
              <a:spcBef>
                <a:spcPct val="0"/>
              </a:spcBef>
              <a:spcAft>
                <a:spcPct val="0"/>
              </a:spcAft>
              <a:buClrTx/>
              <a:buSzTx/>
              <a:buFont typeface="Wingdings" panose="05000000000000000000" pitchFamily="2" charset="2"/>
              <a:buChar char="§"/>
              <a:tabLst/>
            </a:pPr>
            <a:endParaRPr lang="en-CA"/>
          </a:p>
          <a:p>
            <a:pPr marL="171450" marR="0" indent="-171450" algn="l" defTabSz="1081088" rtl="0" eaLnBrk="1" fontAlgn="base" latinLnBrk="0" hangingPunct="1">
              <a:lnSpc>
                <a:spcPct val="100000"/>
              </a:lnSpc>
              <a:spcBef>
                <a:spcPct val="0"/>
              </a:spcBef>
              <a:spcAft>
                <a:spcPct val="0"/>
              </a:spcAft>
              <a:buClrTx/>
              <a:buSzTx/>
              <a:buFont typeface="Wingdings" panose="05000000000000000000" pitchFamily="2" charset="2"/>
              <a:buChar char="§"/>
              <a:tabLst/>
            </a:pPr>
            <a:r>
              <a:rPr lang="en-CA"/>
              <a:t>Production cost of sales were $1,043oz a 6% increase relative to last year</a:t>
            </a:r>
          </a:p>
          <a:p>
            <a:pPr marL="171450" marR="0" indent="-171450" algn="l" defTabSz="1081088" rtl="0" eaLnBrk="1" fontAlgn="base" latinLnBrk="0" hangingPunct="1">
              <a:lnSpc>
                <a:spcPct val="100000"/>
              </a:lnSpc>
              <a:spcBef>
                <a:spcPct val="0"/>
              </a:spcBef>
              <a:spcAft>
                <a:spcPct val="0"/>
              </a:spcAft>
              <a:buClrTx/>
              <a:buSzTx/>
              <a:buFont typeface="Wingdings" panose="05000000000000000000" pitchFamily="2" charset="2"/>
              <a:buChar char="§"/>
              <a:tabLst/>
            </a:pPr>
            <a:endParaRPr lang="en-CA"/>
          </a:p>
          <a:p>
            <a:pPr marL="171450" marR="0" indent="-171450" algn="l" defTabSz="1081088" rtl="0" eaLnBrk="1" fontAlgn="base" latinLnBrk="0" hangingPunct="1">
              <a:lnSpc>
                <a:spcPct val="100000"/>
              </a:lnSpc>
              <a:spcBef>
                <a:spcPct val="0"/>
              </a:spcBef>
              <a:spcAft>
                <a:spcPct val="0"/>
              </a:spcAft>
              <a:buClrTx/>
              <a:buSzTx/>
              <a:buFont typeface="Wingdings" panose="05000000000000000000" pitchFamily="2" charset="2"/>
              <a:buChar char="§"/>
              <a:tabLst/>
            </a:pPr>
            <a:r>
              <a:rPr lang="en-CA"/>
              <a:t>Higher costs were due to lower production in Mauritania (lowest cost operation) and higher production at Fort Knox </a:t>
            </a:r>
          </a:p>
          <a:p>
            <a:pPr marL="171450" marR="0" indent="-171450" algn="l" defTabSz="1081088" rtl="0" eaLnBrk="1" fontAlgn="base" latinLnBrk="0" hangingPunct="1">
              <a:lnSpc>
                <a:spcPct val="100000"/>
              </a:lnSpc>
              <a:spcBef>
                <a:spcPct val="0"/>
              </a:spcBef>
              <a:spcAft>
                <a:spcPct val="0"/>
              </a:spcAft>
              <a:buClrTx/>
              <a:buSzTx/>
              <a:buFont typeface="Wingdings" panose="05000000000000000000" pitchFamily="2" charset="2"/>
              <a:buChar char="§"/>
              <a:tabLst/>
            </a:pPr>
            <a:endParaRPr lang="en-CA"/>
          </a:p>
          <a:p>
            <a:pPr marL="171450" marR="0" indent="-171450" algn="l" defTabSz="1081088" rtl="0" eaLnBrk="1" fontAlgn="base" latinLnBrk="0" hangingPunct="1">
              <a:lnSpc>
                <a:spcPct val="100000"/>
              </a:lnSpc>
              <a:spcBef>
                <a:spcPct val="0"/>
              </a:spcBef>
              <a:spcAft>
                <a:spcPct val="0"/>
              </a:spcAft>
              <a:buClrTx/>
              <a:buSzTx/>
              <a:buFont typeface="Wingdings" panose="05000000000000000000" pitchFamily="2" charset="2"/>
              <a:buChar char="§"/>
              <a:tabLst/>
            </a:pPr>
            <a:r>
              <a:rPr lang="en-CA"/>
              <a:t>Higher royalty charges also increased production costs due to higher gold prices</a:t>
            </a:r>
          </a:p>
          <a:p>
            <a:pPr marL="171450" marR="0" indent="-171450" algn="l" defTabSz="1081088" rtl="0" eaLnBrk="1" fontAlgn="base" latinLnBrk="0" hangingPunct="1">
              <a:lnSpc>
                <a:spcPct val="100000"/>
              </a:lnSpc>
              <a:spcBef>
                <a:spcPct val="0"/>
              </a:spcBef>
              <a:spcAft>
                <a:spcPct val="0"/>
              </a:spcAft>
              <a:buClrTx/>
              <a:buSzTx/>
              <a:buFont typeface="Wingdings" panose="05000000000000000000" pitchFamily="2" charset="2"/>
              <a:buChar char="§"/>
              <a:tabLst/>
            </a:pPr>
            <a:endParaRPr lang="en-CA"/>
          </a:p>
          <a:p>
            <a:pPr marL="171450" marR="0" indent="-171450" algn="l" defTabSz="1081088" rtl="0" eaLnBrk="1" fontAlgn="base" latinLnBrk="0" hangingPunct="1">
              <a:lnSpc>
                <a:spcPct val="100000"/>
              </a:lnSpc>
              <a:spcBef>
                <a:spcPct val="0"/>
              </a:spcBef>
              <a:spcAft>
                <a:spcPct val="0"/>
              </a:spcAft>
              <a:buClrTx/>
              <a:buSzTx/>
              <a:buFont typeface="Wingdings" panose="05000000000000000000" pitchFamily="2" charset="2"/>
              <a:buChar char="§"/>
              <a:tabLst/>
            </a:pPr>
            <a:r>
              <a:rPr lang="en-CA"/>
              <a:t>FCF increased by 155% relative to last year driven by higher gold prices and lower capital spending </a:t>
            </a:r>
          </a:p>
          <a:p>
            <a:pPr marL="171450" marR="0" indent="-171450" algn="l" defTabSz="1081088" rtl="0" eaLnBrk="1" fontAlgn="base" latinLnBrk="0" hangingPunct="1">
              <a:lnSpc>
                <a:spcPct val="100000"/>
              </a:lnSpc>
              <a:spcBef>
                <a:spcPct val="0"/>
              </a:spcBef>
              <a:spcAft>
                <a:spcPct val="0"/>
              </a:spcAft>
              <a:buClrTx/>
              <a:buSzTx/>
              <a:buFont typeface="Wingdings" panose="05000000000000000000" pitchFamily="2" charset="2"/>
              <a:buChar char="§"/>
              <a:tabLst/>
            </a:pPr>
            <a:endParaRPr lang="en-CA"/>
          </a:p>
          <a:p>
            <a:pPr marL="171450" marR="0" indent="-171450" algn="l" defTabSz="1081088" rtl="0" eaLnBrk="1" fontAlgn="base" latinLnBrk="0" hangingPunct="1">
              <a:lnSpc>
                <a:spcPct val="100000"/>
              </a:lnSpc>
              <a:spcBef>
                <a:spcPct val="0"/>
              </a:spcBef>
              <a:spcAft>
                <a:spcPct val="0"/>
              </a:spcAft>
              <a:buClrTx/>
              <a:buSzTx/>
              <a:buFont typeface="Wingdings" panose="05000000000000000000" pitchFamily="2" charset="2"/>
              <a:buChar char="§"/>
              <a:tabLst/>
            </a:pPr>
            <a:endParaRPr kumimoji="0" lang="en-CA" sz="1200" b="0" i="0" u="none" strike="noStrike" cap="none" normalizeH="0" baseline="0">
              <a:ln>
                <a:noFill/>
              </a:ln>
              <a:effectLst/>
              <a:latin typeface="Arial" charset="0"/>
            </a:endParaRPr>
          </a:p>
        </p:txBody>
      </p:sp>
      <p:pic>
        <p:nvPicPr>
          <p:cNvPr id="10" name="Picture 9">
            <a:extLst>
              <a:ext uri="{FF2B5EF4-FFF2-40B4-BE49-F238E27FC236}">
                <a16:creationId xmlns:a16="http://schemas.microsoft.com/office/drawing/2014/main" id="{40649999-D2A4-241F-3CCA-0B275406ED7E}"/>
              </a:ext>
            </a:extLst>
          </p:cNvPr>
          <p:cNvPicPr>
            <a:picLocks noChangeAspect="1"/>
          </p:cNvPicPr>
          <p:nvPr/>
        </p:nvPicPr>
        <p:blipFill>
          <a:blip r:embed="rId2"/>
          <a:stretch>
            <a:fillRect/>
          </a:stretch>
        </p:blipFill>
        <p:spPr>
          <a:xfrm>
            <a:off x="3744686" y="1628775"/>
            <a:ext cx="5806848" cy="2790825"/>
          </a:xfrm>
          <a:prstGeom prst="rect">
            <a:avLst/>
          </a:prstGeom>
        </p:spPr>
      </p:pic>
      <p:pic>
        <p:nvPicPr>
          <p:cNvPr id="15" name="Picture 14">
            <a:extLst>
              <a:ext uri="{FF2B5EF4-FFF2-40B4-BE49-F238E27FC236}">
                <a16:creationId xmlns:a16="http://schemas.microsoft.com/office/drawing/2014/main" id="{FD7DFFB7-76FB-E7A9-2083-7EE4FB51D294}"/>
              </a:ext>
            </a:extLst>
          </p:cNvPr>
          <p:cNvPicPr>
            <a:picLocks noChangeAspect="1"/>
          </p:cNvPicPr>
          <p:nvPr/>
        </p:nvPicPr>
        <p:blipFill>
          <a:blip r:embed="rId3"/>
          <a:stretch>
            <a:fillRect/>
          </a:stretch>
        </p:blipFill>
        <p:spPr>
          <a:xfrm>
            <a:off x="3744686" y="4565881"/>
            <a:ext cx="5981927" cy="2286670"/>
          </a:xfrm>
          <a:prstGeom prst="rect">
            <a:avLst/>
          </a:prstGeom>
        </p:spPr>
      </p:pic>
      <p:cxnSp>
        <p:nvCxnSpPr>
          <p:cNvPr id="17" name="Straight Connector 16">
            <a:extLst>
              <a:ext uri="{FF2B5EF4-FFF2-40B4-BE49-F238E27FC236}">
                <a16:creationId xmlns:a16="http://schemas.microsoft.com/office/drawing/2014/main" id="{097FA095-CEAC-97BF-661F-8EAA42BB2C36}"/>
              </a:ext>
            </a:extLst>
          </p:cNvPr>
          <p:cNvCxnSpPr/>
          <p:nvPr/>
        </p:nvCxnSpPr>
        <p:spPr bwMode="auto">
          <a:xfrm>
            <a:off x="3744686" y="4419600"/>
            <a:ext cx="5981927" cy="0"/>
          </a:xfrm>
          <a:prstGeom prst="line">
            <a:avLst/>
          </a:prstGeom>
          <a:noFill/>
          <a:ln w="38100" cap="flat" cmpd="sng" algn="ctr">
            <a:solidFill>
              <a:srgbClr val="54585A"/>
            </a:solidFill>
            <a:prstDash val="sysDash"/>
            <a:round/>
            <a:headEnd type="none" w="med" len="med"/>
            <a:tailEnd type="none" w="med" len="med"/>
          </a:ln>
          <a:effectLst/>
        </p:spPr>
      </p:cxnSp>
    </p:spTree>
    <p:extLst>
      <p:ext uri="{BB962C8B-B14F-4D97-AF65-F5344CB8AC3E}">
        <p14:creationId xmlns:p14="http://schemas.microsoft.com/office/powerpoint/2010/main" val="51738171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2BF53E-E926-2DAE-F1B3-49823B96FCC8}"/>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54D9D201-57FF-C197-ACA3-BE5970614FE5}"/>
              </a:ext>
            </a:extLst>
          </p:cNvPr>
          <p:cNvSpPr>
            <a:spLocks noGrp="1"/>
          </p:cNvSpPr>
          <p:nvPr>
            <p:ph type="ftr" sz="quarter" idx="13"/>
          </p:nvPr>
        </p:nvSpPr>
        <p:spPr/>
        <p:txBody>
          <a:bodyPr/>
          <a:lstStyle/>
          <a:p>
            <a:r>
              <a:rPr lang="en-US"/>
              <a:t>Source(s): Company filings </a:t>
            </a:r>
            <a:endParaRPr lang="en-CA"/>
          </a:p>
          <a:p>
            <a:endParaRPr lang="en-CA"/>
          </a:p>
          <a:p>
            <a:endParaRPr lang="en-CA"/>
          </a:p>
          <a:p>
            <a:endParaRPr lang="en-CA"/>
          </a:p>
        </p:txBody>
      </p:sp>
      <p:sp>
        <p:nvSpPr>
          <p:cNvPr id="4" name="Text Placeholder 3">
            <a:extLst>
              <a:ext uri="{FF2B5EF4-FFF2-40B4-BE49-F238E27FC236}">
                <a16:creationId xmlns:a16="http://schemas.microsoft.com/office/drawing/2014/main" id="{EA7B0B2E-35C4-F2AD-42FF-4D92E4782FB9}"/>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104E80F4-06B5-D76C-C747-163B612AF992}"/>
              </a:ext>
            </a:extLst>
          </p:cNvPr>
          <p:cNvSpPr>
            <a:spLocks noGrp="1"/>
          </p:cNvSpPr>
          <p:nvPr>
            <p:ph type="title"/>
          </p:nvPr>
        </p:nvSpPr>
        <p:spPr/>
        <p:txBody>
          <a:bodyPr/>
          <a:lstStyle/>
          <a:p>
            <a:r>
              <a:rPr lang="en-US"/>
              <a:t>1Q25 MD&amp;A – Operating Income by Segment </a:t>
            </a:r>
            <a:endParaRPr lang="en-CA"/>
          </a:p>
        </p:txBody>
      </p:sp>
      <p:pic>
        <p:nvPicPr>
          <p:cNvPr id="7" name="Picture 6">
            <a:extLst>
              <a:ext uri="{FF2B5EF4-FFF2-40B4-BE49-F238E27FC236}">
                <a16:creationId xmlns:a16="http://schemas.microsoft.com/office/drawing/2014/main" id="{C6080A94-F3D6-E247-4339-936DF7CE03B2}"/>
              </a:ext>
            </a:extLst>
          </p:cNvPr>
          <p:cNvPicPr>
            <a:picLocks noChangeAspect="1"/>
          </p:cNvPicPr>
          <p:nvPr/>
        </p:nvPicPr>
        <p:blipFill>
          <a:blip r:embed="rId2"/>
          <a:stretch>
            <a:fillRect/>
          </a:stretch>
        </p:blipFill>
        <p:spPr>
          <a:xfrm>
            <a:off x="326581" y="1404257"/>
            <a:ext cx="9400032" cy="3907972"/>
          </a:xfrm>
          <a:prstGeom prst="rect">
            <a:avLst/>
          </a:prstGeom>
        </p:spPr>
      </p:pic>
      <p:sp>
        <p:nvSpPr>
          <p:cNvPr id="8" name="Rectangle 7">
            <a:extLst>
              <a:ext uri="{FF2B5EF4-FFF2-40B4-BE49-F238E27FC236}">
                <a16:creationId xmlns:a16="http://schemas.microsoft.com/office/drawing/2014/main" id="{47D06959-C0E5-6F97-8E3D-5187B8854922}"/>
              </a:ext>
            </a:extLst>
          </p:cNvPr>
          <p:cNvSpPr/>
          <p:nvPr/>
        </p:nvSpPr>
        <p:spPr bwMode="auto">
          <a:xfrm>
            <a:off x="326581" y="2590053"/>
            <a:ext cx="9263733" cy="348343"/>
          </a:xfrm>
          <a:prstGeom prst="rect">
            <a:avLst/>
          </a:prstGeom>
          <a:noFill/>
          <a:ln w="38100" cap="flat" cmpd="sng" algn="ctr">
            <a:solidFill>
              <a:srgbClr val="003C6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10" name="Rectangle 9">
            <a:extLst>
              <a:ext uri="{FF2B5EF4-FFF2-40B4-BE49-F238E27FC236}">
                <a16:creationId xmlns:a16="http://schemas.microsoft.com/office/drawing/2014/main" id="{83F64366-1167-D133-5E55-4DC38E1FE1C4}"/>
              </a:ext>
            </a:extLst>
          </p:cNvPr>
          <p:cNvSpPr/>
          <p:nvPr/>
        </p:nvSpPr>
        <p:spPr bwMode="auto">
          <a:xfrm>
            <a:off x="435429" y="5801405"/>
            <a:ext cx="9067800" cy="414338"/>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200000"/>
              </a:lnSpc>
              <a:spcBef>
                <a:spcPct val="0"/>
              </a:spcBef>
              <a:spcAft>
                <a:spcPts val="600"/>
              </a:spcAft>
              <a:buClrTx/>
              <a:buSzTx/>
              <a:buFontTx/>
              <a:buNone/>
              <a:tabLst/>
            </a:pPr>
            <a:r>
              <a:rPr kumimoji="0" lang="en-US" sz="1400" b="1" i="0" u="none" strike="noStrike" cap="none" normalizeH="0" baseline="0" err="1">
                <a:ln>
                  <a:noFill/>
                </a:ln>
                <a:effectLst/>
                <a:latin typeface="Arial" charset="0"/>
              </a:rPr>
              <a:t>Paracatu</a:t>
            </a:r>
            <a:r>
              <a:rPr kumimoji="0" lang="en-US" sz="1400" b="1" i="0" u="none" strike="noStrike" cap="none" normalizeH="0" baseline="0">
                <a:ln>
                  <a:noFill/>
                </a:ln>
                <a:effectLst/>
                <a:latin typeface="Arial" charset="0"/>
              </a:rPr>
              <a:t> mine delivered strong growth driven by increased production and lower production costs</a:t>
            </a:r>
            <a:endParaRPr kumimoji="0" lang="en-CA" sz="1400" b="1" i="0" u="none" strike="noStrike" cap="none" normalizeH="0" baseline="0">
              <a:ln>
                <a:noFill/>
              </a:ln>
              <a:effectLst/>
              <a:latin typeface="Arial" charset="0"/>
            </a:endParaRPr>
          </a:p>
        </p:txBody>
      </p:sp>
    </p:spTree>
    <p:extLst>
      <p:ext uri="{BB962C8B-B14F-4D97-AF65-F5344CB8AC3E}">
        <p14:creationId xmlns:p14="http://schemas.microsoft.com/office/powerpoint/2010/main" val="1604878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8757CE0-5D0B-8463-6B7D-D3BEA7B289B8}"/>
              </a:ext>
            </a:extLst>
          </p:cNvPr>
          <p:cNvSpPr>
            <a:spLocks noGrp="1"/>
          </p:cNvSpPr>
          <p:nvPr>
            <p:ph type="ftr" sz="quarter" idx="13"/>
          </p:nvPr>
        </p:nvSpPr>
        <p:spPr/>
        <p:txBody>
          <a:bodyPr/>
          <a:lstStyle/>
          <a:p>
            <a:r>
              <a:rPr lang="en-US"/>
              <a:t>Source(s): S&amp;P Capital IQ</a:t>
            </a:r>
            <a:endParaRPr lang="en-CA"/>
          </a:p>
        </p:txBody>
      </p:sp>
      <p:sp>
        <p:nvSpPr>
          <p:cNvPr id="4" name="Text Placeholder 3">
            <a:extLst>
              <a:ext uri="{FF2B5EF4-FFF2-40B4-BE49-F238E27FC236}">
                <a16:creationId xmlns:a16="http://schemas.microsoft.com/office/drawing/2014/main" id="{F834B83C-2511-9857-9F34-9C72F511F5E2}"/>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1EDACB9E-8F34-8897-77D8-285206ADA15C}"/>
              </a:ext>
            </a:extLst>
          </p:cNvPr>
          <p:cNvSpPr>
            <a:spLocks noGrp="1"/>
          </p:cNvSpPr>
          <p:nvPr>
            <p:ph type="title"/>
          </p:nvPr>
        </p:nvSpPr>
        <p:spPr/>
        <p:txBody>
          <a:bodyPr/>
          <a:lstStyle/>
          <a:p>
            <a:r>
              <a:rPr lang="en-US"/>
              <a:t>Ownership Structure </a:t>
            </a:r>
            <a:endParaRPr lang="en-CA"/>
          </a:p>
        </p:txBody>
      </p:sp>
      <p:sp>
        <p:nvSpPr>
          <p:cNvPr id="6" name="Text Placeholder 5">
            <a:extLst>
              <a:ext uri="{FF2B5EF4-FFF2-40B4-BE49-F238E27FC236}">
                <a16:creationId xmlns:a16="http://schemas.microsoft.com/office/drawing/2014/main" id="{CFD6B3C4-E91A-D3ED-D110-783A0D8CCF2A}"/>
              </a:ext>
            </a:extLst>
          </p:cNvPr>
          <p:cNvSpPr>
            <a:spLocks noGrp="1"/>
          </p:cNvSpPr>
          <p:nvPr>
            <p:ph type="body" sz="quarter" idx="12"/>
          </p:nvPr>
        </p:nvSpPr>
        <p:spPr/>
        <p:txBody>
          <a:bodyPr/>
          <a:lstStyle/>
          <a:p>
            <a:endParaRPr lang="en-CA"/>
          </a:p>
        </p:txBody>
      </p:sp>
      <p:sp>
        <p:nvSpPr>
          <p:cNvPr id="7" name="Rectangle 6">
            <a:extLst>
              <a:ext uri="{FF2B5EF4-FFF2-40B4-BE49-F238E27FC236}">
                <a16:creationId xmlns:a16="http://schemas.microsoft.com/office/drawing/2014/main" id="{16ADC664-4E85-8B94-4569-25FB4D032902}"/>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Top 10 Largest Shareholders</a:t>
            </a:r>
            <a:endParaRPr kumimoji="0" lang="en-CA" sz="1600" b="0" i="0" u="none" strike="noStrike" cap="none" normalizeH="0" baseline="0">
              <a:ln>
                <a:noFill/>
              </a:ln>
              <a:solidFill>
                <a:schemeClr val="tx1"/>
              </a:solidFill>
              <a:effectLst/>
              <a:latin typeface="Arial" charset="0"/>
            </a:endParaRPr>
          </a:p>
        </p:txBody>
      </p:sp>
      <p:cxnSp>
        <p:nvCxnSpPr>
          <p:cNvPr id="9" name="Straight Connector 8">
            <a:extLst>
              <a:ext uri="{FF2B5EF4-FFF2-40B4-BE49-F238E27FC236}">
                <a16:creationId xmlns:a16="http://schemas.microsoft.com/office/drawing/2014/main" id="{201A2E72-FB7B-ABD5-7BE1-ABB29E544DE3}"/>
              </a:ext>
            </a:extLst>
          </p:cNvPr>
          <p:cNvCxnSpPr>
            <a:cxnSpLocks/>
          </p:cNvCxnSpPr>
          <p:nvPr/>
        </p:nvCxnSpPr>
        <p:spPr bwMode="auto">
          <a:xfrm>
            <a:off x="331787" y="1619449"/>
            <a:ext cx="5426757" cy="0"/>
          </a:xfrm>
          <a:prstGeom prst="line">
            <a:avLst/>
          </a:prstGeom>
          <a:noFill/>
          <a:ln w="12700" cap="flat" cmpd="sng" algn="ctr">
            <a:solidFill>
              <a:srgbClr val="003C60"/>
            </a:solidFill>
            <a:prstDash val="solid"/>
            <a:round/>
            <a:headEnd type="none" w="med" len="med"/>
            <a:tailEnd type="none" w="med" len="med"/>
          </a:ln>
          <a:effectLst/>
        </p:spPr>
      </p:cxnSp>
      <p:sp>
        <p:nvSpPr>
          <p:cNvPr id="14" name="Rectangle 13">
            <a:extLst>
              <a:ext uri="{FF2B5EF4-FFF2-40B4-BE49-F238E27FC236}">
                <a16:creationId xmlns:a16="http://schemas.microsoft.com/office/drawing/2014/main" id="{B4FF9D50-25B6-6061-4A07-1693F8E66427}"/>
              </a:ext>
            </a:extLst>
          </p:cNvPr>
          <p:cNvSpPr/>
          <p:nvPr/>
        </p:nvSpPr>
        <p:spPr bwMode="auto">
          <a:xfrm>
            <a:off x="6444343" y="1292196"/>
            <a:ext cx="3282270"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r>
              <a:rPr lang="en-US" sz="1600"/>
              <a:t>Ownership Structure</a:t>
            </a:r>
            <a:endParaRPr kumimoji="0" lang="en-CA" sz="1600" b="0" i="0" u="none" strike="noStrike" cap="none" normalizeH="0" baseline="0">
              <a:ln>
                <a:noFill/>
              </a:ln>
              <a:solidFill>
                <a:schemeClr val="tx1"/>
              </a:solidFill>
              <a:effectLst/>
              <a:latin typeface="Arial" charset="0"/>
            </a:endParaRPr>
          </a:p>
        </p:txBody>
      </p:sp>
      <p:cxnSp>
        <p:nvCxnSpPr>
          <p:cNvPr id="15" name="Straight Connector 14">
            <a:extLst>
              <a:ext uri="{FF2B5EF4-FFF2-40B4-BE49-F238E27FC236}">
                <a16:creationId xmlns:a16="http://schemas.microsoft.com/office/drawing/2014/main" id="{16C93A0E-BE45-DF5E-7B6E-01F9073A7F65}"/>
              </a:ext>
            </a:extLst>
          </p:cNvPr>
          <p:cNvCxnSpPr>
            <a:cxnSpLocks/>
          </p:cNvCxnSpPr>
          <p:nvPr/>
        </p:nvCxnSpPr>
        <p:spPr bwMode="auto">
          <a:xfrm>
            <a:off x="6444344" y="1619449"/>
            <a:ext cx="3282270" cy="0"/>
          </a:xfrm>
          <a:prstGeom prst="line">
            <a:avLst/>
          </a:prstGeom>
          <a:noFill/>
          <a:ln w="12700" cap="flat" cmpd="sng" algn="ctr">
            <a:solidFill>
              <a:srgbClr val="003C60"/>
            </a:solidFill>
            <a:prstDash val="solid"/>
            <a:round/>
            <a:headEnd type="none" w="med" len="med"/>
            <a:tailEnd type="none" w="med" len="med"/>
          </a:ln>
          <a:effectLst/>
        </p:spPr>
      </p:cxnSp>
      <p:graphicFrame>
        <p:nvGraphicFramePr>
          <p:cNvPr id="18" name="Table 17">
            <a:extLst>
              <a:ext uri="{FF2B5EF4-FFF2-40B4-BE49-F238E27FC236}">
                <a16:creationId xmlns:a16="http://schemas.microsoft.com/office/drawing/2014/main" id="{00C6C528-A260-8149-A12A-C955A67CC9A4}"/>
              </a:ext>
            </a:extLst>
          </p:cNvPr>
          <p:cNvGraphicFramePr>
            <a:graphicFrameLocks noGrp="1"/>
          </p:cNvGraphicFramePr>
          <p:nvPr/>
        </p:nvGraphicFramePr>
        <p:xfrm>
          <a:off x="418871" y="1664814"/>
          <a:ext cx="5328000" cy="4933185"/>
        </p:xfrm>
        <a:graphic>
          <a:graphicData uri="http://schemas.openxmlformats.org/drawingml/2006/table">
            <a:tbl>
              <a:tblPr/>
              <a:tblGrid>
                <a:gridCol w="1332000">
                  <a:extLst>
                    <a:ext uri="{9D8B030D-6E8A-4147-A177-3AD203B41FA5}">
                      <a16:colId xmlns:a16="http://schemas.microsoft.com/office/drawing/2014/main" val="3331987732"/>
                    </a:ext>
                  </a:extLst>
                </a:gridCol>
                <a:gridCol w="1332000">
                  <a:extLst>
                    <a:ext uri="{9D8B030D-6E8A-4147-A177-3AD203B41FA5}">
                      <a16:colId xmlns:a16="http://schemas.microsoft.com/office/drawing/2014/main" val="3658117513"/>
                    </a:ext>
                  </a:extLst>
                </a:gridCol>
                <a:gridCol w="1332000">
                  <a:extLst>
                    <a:ext uri="{9D8B030D-6E8A-4147-A177-3AD203B41FA5}">
                      <a16:colId xmlns:a16="http://schemas.microsoft.com/office/drawing/2014/main" val="2370851891"/>
                    </a:ext>
                  </a:extLst>
                </a:gridCol>
                <a:gridCol w="1332000">
                  <a:extLst>
                    <a:ext uri="{9D8B030D-6E8A-4147-A177-3AD203B41FA5}">
                      <a16:colId xmlns:a16="http://schemas.microsoft.com/office/drawing/2014/main" val="2767255626"/>
                    </a:ext>
                  </a:extLst>
                </a:gridCol>
              </a:tblGrid>
              <a:tr h="468000">
                <a:tc>
                  <a:txBody>
                    <a:bodyPr/>
                    <a:lstStyle/>
                    <a:p>
                      <a:pPr algn="ctr" fontAlgn="b">
                        <a:buNone/>
                      </a:pPr>
                      <a:r>
                        <a:rPr lang="en-CA" sz="1050" b="1" i="0" u="none" strike="noStrike">
                          <a:solidFill>
                            <a:schemeClr val="tx1"/>
                          </a:solidFill>
                          <a:effectLst/>
                          <a:latin typeface="Arial" panose="020B0604020202020204" pitchFamily="34" charset="0"/>
                        </a:rPr>
                        <a:t>Holder</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buNone/>
                      </a:pPr>
                      <a:r>
                        <a:rPr lang="en-CA" sz="1050" b="1" i="0" u="none" strike="noStrike">
                          <a:solidFill>
                            <a:schemeClr val="tx1"/>
                          </a:solidFill>
                          <a:effectLst/>
                          <a:latin typeface="Arial" panose="020B0604020202020204" pitchFamily="34" charset="0"/>
                        </a:rPr>
                        <a:t>Common Stock Equivalent Held</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buNone/>
                      </a:pPr>
                      <a:r>
                        <a:rPr lang="en-CA" sz="1050" b="1" i="0" u="none" strike="noStrike">
                          <a:solidFill>
                            <a:schemeClr val="tx1"/>
                          </a:solidFill>
                          <a:effectLst/>
                          <a:latin typeface="Arial" panose="020B0604020202020204" pitchFamily="34" charset="0"/>
                        </a:rPr>
                        <a:t>% Ownership</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050" b="1" i="0" u="none" strike="noStrike">
                          <a:solidFill>
                            <a:schemeClr val="tx1"/>
                          </a:solidFill>
                          <a:effectLst/>
                          <a:latin typeface="Arial" panose="020B0604020202020204" pitchFamily="34" charset="0"/>
                        </a:rPr>
                        <a:t>Market Value (CAD in mm)</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3213918"/>
                  </a:ext>
                </a:extLst>
              </a:tr>
              <a:tr h="441945">
                <a:tc>
                  <a:txBody>
                    <a:bodyPr/>
                    <a:lstStyle/>
                    <a:p>
                      <a:pPr algn="l" fontAlgn="t">
                        <a:buNone/>
                      </a:pPr>
                      <a:r>
                        <a:rPr lang="en-CA" sz="1050" b="0" i="0" u="none" strike="noStrike">
                          <a:solidFill>
                            <a:schemeClr val="tx1"/>
                          </a:solidFill>
                          <a:effectLst/>
                          <a:latin typeface="Arial" panose="020B0604020202020204" pitchFamily="34" charset="0"/>
                        </a:rPr>
                        <a:t>BlackRock, Inc. (NYSE:BLK)</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panose="020B0604020202020204" pitchFamily="34" charset="0"/>
                        </a:rPr>
                        <a:t>                                153,874,462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panose="020B0604020202020204" pitchFamily="34" charset="0"/>
                        </a:rPr>
                        <a:t>          12.543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panose="020B0604020202020204" pitchFamily="34" charset="0"/>
                        </a:rPr>
                        <a:t>                               3,293.0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75953266"/>
                  </a:ext>
                </a:extLst>
              </a:tr>
              <a:tr h="441945">
                <a:tc>
                  <a:txBody>
                    <a:bodyPr/>
                    <a:lstStyle/>
                    <a:p>
                      <a:pPr algn="l" fontAlgn="t">
                        <a:buNone/>
                      </a:pPr>
                      <a:r>
                        <a:rPr lang="en-CA" sz="1050" b="0" i="0" u="none" strike="noStrike">
                          <a:solidFill>
                            <a:schemeClr val="tx1"/>
                          </a:solidFill>
                          <a:effectLst/>
                          <a:latin typeface="Arial" panose="020B0604020202020204" pitchFamily="34" charset="0"/>
                        </a:rPr>
                        <a:t>Van Eck Associates Corporation</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panose="020B0604020202020204" pitchFamily="34" charset="0"/>
                        </a:rPr>
                        <a:t>                                108,369,041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panose="020B0604020202020204" pitchFamily="34" charset="0"/>
                        </a:rPr>
                        <a:t>            8.833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panose="020B0604020202020204" pitchFamily="34" charset="0"/>
                        </a:rPr>
                        <a:t>                               2,319.2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702510454"/>
                  </a:ext>
                </a:extLst>
              </a:tr>
              <a:tr h="441945">
                <a:tc>
                  <a:txBody>
                    <a:bodyPr/>
                    <a:lstStyle/>
                    <a:p>
                      <a:pPr algn="l" fontAlgn="t">
                        <a:buNone/>
                      </a:pPr>
                      <a:r>
                        <a:rPr lang="en-CA" sz="1050" b="0" i="0" u="none" strike="noStrike">
                          <a:solidFill>
                            <a:schemeClr val="tx1"/>
                          </a:solidFill>
                          <a:effectLst/>
                          <a:latin typeface="Arial" panose="020B0604020202020204" pitchFamily="34" charset="0"/>
                        </a:rPr>
                        <a:t>The Vanguard Group, Inc.</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panose="020B0604020202020204" pitchFamily="34" charset="0"/>
                        </a:rPr>
                        <a:t>                                  47,926,769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panose="020B0604020202020204" pitchFamily="34" charset="0"/>
                        </a:rPr>
                        <a:t>            3.907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panose="020B0604020202020204" pitchFamily="34" charset="0"/>
                        </a:rPr>
                        <a:t>                               1,025.7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161999253"/>
                  </a:ext>
                </a:extLst>
              </a:tr>
              <a:tr h="441945">
                <a:tc>
                  <a:txBody>
                    <a:bodyPr/>
                    <a:lstStyle/>
                    <a:p>
                      <a:pPr algn="l" fontAlgn="t">
                        <a:buNone/>
                      </a:pPr>
                      <a:r>
                        <a:rPr lang="en-US" sz="1050" b="0" i="0" u="none" strike="noStrike">
                          <a:solidFill>
                            <a:schemeClr val="tx1"/>
                          </a:solidFill>
                          <a:effectLst/>
                          <a:latin typeface="Arial" panose="020B0604020202020204" pitchFamily="34" charset="0"/>
                        </a:rPr>
                        <a:t>Boston Partners Global Investors, Inc.</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panose="020B0604020202020204" pitchFamily="34" charset="0"/>
                        </a:rPr>
                        <a:t>                                  47,526,913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panose="020B0604020202020204" pitchFamily="34" charset="0"/>
                        </a:rPr>
                        <a:t>            3.874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panose="020B0604020202020204" pitchFamily="34" charset="0"/>
                        </a:rPr>
                        <a:t>                               1,017.1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098631976"/>
                  </a:ext>
                </a:extLst>
              </a:tr>
              <a:tr h="441945">
                <a:tc>
                  <a:txBody>
                    <a:bodyPr/>
                    <a:lstStyle/>
                    <a:p>
                      <a:pPr algn="l" fontAlgn="t">
                        <a:buNone/>
                      </a:pPr>
                      <a:r>
                        <a:rPr lang="en-CA" sz="1050" b="0" i="0" u="none" strike="noStrike">
                          <a:solidFill>
                            <a:schemeClr val="tx1"/>
                          </a:solidFill>
                          <a:effectLst/>
                          <a:latin typeface="Arial" panose="020B0604020202020204" pitchFamily="34" charset="0"/>
                        </a:rPr>
                        <a:t>Arrowstreet Capital, Limited Partnership</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panose="020B0604020202020204" pitchFamily="34" charset="0"/>
                        </a:rPr>
                        <a:t>                                  39,791,835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panose="020B0604020202020204" pitchFamily="34" charset="0"/>
                        </a:rPr>
                        <a:t>            3.244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panose="020B0604020202020204" pitchFamily="34" charset="0"/>
                        </a:rPr>
                        <a:t>                                 851.6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64613398"/>
                  </a:ext>
                </a:extLst>
              </a:tr>
              <a:tr h="441945">
                <a:tc>
                  <a:txBody>
                    <a:bodyPr/>
                    <a:lstStyle/>
                    <a:p>
                      <a:pPr algn="l" fontAlgn="t">
                        <a:buNone/>
                      </a:pPr>
                      <a:r>
                        <a:rPr lang="en-CA" sz="1050" b="0" i="0" u="none" strike="noStrike">
                          <a:solidFill>
                            <a:schemeClr val="tx1"/>
                          </a:solidFill>
                          <a:effectLst/>
                          <a:latin typeface="Arial" panose="020B0604020202020204" pitchFamily="34" charset="0"/>
                        </a:rPr>
                        <a:t>Renaissance Technologies LLC</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panose="020B0604020202020204" pitchFamily="34" charset="0"/>
                        </a:rPr>
                        <a:t>                                  32,451,794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panose="020B0604020202020204" pitchFamily="34" charset="0"/>
                        </a:rPr>
                        <a:t>            2.645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panose="020B0604020202020204" pitchFamily="34" charset="0"/>
                        </a:rPr>
                        <a:t>                                 694.5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711785103"/>
                  </a:ext>
                </a:extLst>
              </a:tr>
              <a:tr h="441945">
                <a:tc>
                  <a:txBody>
                    <a:bodyPr/>
                    <a:lstStyle/>
                    <a:p>
                      <a:pPr algn="l" fontAlgn="t">
                        <a:buNone/>
                      </a:pPr>
                      <a:r>
                        <a:rPr lang="en-CA" sz="1050" b="0" i="0" u="none" strike="noStrike">
                          <a:solidFill>
                            <a:schemeClr val="tx1"/>
                          </a:solidFill>
                          <a:effectLst/>
                          <a:latin typeface="Arial" panose="020B0604020202020204" pitchFamily="34" charset="0"/>
                        </a:rPr>
                        <a:t>Norges Bank Investment Management</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panose="020B0604020202020204" pitchFamily="34" charset="0"/>
                        </a:rPr>
                        <a:t>                                  30,264,839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panose="020B0604020202020204" pitchFamily="34" charset="0"/>
                        </a:rPr>
                        <a:t>            2.467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panose="020B0604020202020204" pitchFamily="34" charset="0"/>
                        </a:rPr>
                        <a:t>                                 647.7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603452537"/>
                  </a:ext>
                </a:extLst>
              </a:tr>
              <a:tr h="441945">
                <a:tc>
                  <a:txBody>
                    <a:bodyPr/>
                    <a:lstStyle/>
                    <a:p>
                      <a:pPr algn="l" fontAlgn="t">
                        <a:buNone/>
                      </a:pPr>
                      <a:r>
                        <a:rPr lang="en-CA" sz="1050" b="0" i="0" u="none" strike="noStrike">
                          <a:solidFill>
                            <a:schemeClr val="tx1"/>
                          </a:solidFill>
                          <a:effectLst/>
                          <a:latin typeface="Arial" panose="020B0604020202020204" pitchFamily="34" charset="0"/>
                        </a:rPr>
                        <a:t>RBC Global Asset Management Inc.</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panose="020B0604020202020204" pitchFamily="34" charset="0"/>
                        </a:rPr>
                        <a:t>                                  26,031,129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panose="020B0604020202020204" pitchFamily="34" charset="0"/>
                        </a:rPr>
                        <a:t>            2.122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panose="020B0604020202020204" pitchFamily="34" charset="0"/>
                        </a:rPr>
                        <a:t>                                 557.1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143853683"/>
                  </a:ext>
                </a:extLst>
              </a:tr>
              <a:tr h="441945">
                <a:tc>
                  <a:txBody>
                    <a:bodyPr/>
                    <a:lstStyle/>
                    <a:p>
                      <a:pPr algn="l" fontAlgn="t">
                        <a:buNone/>
                      </a:pPr>
                      <a:r>
                        <a:rPr lang="en-CA" sz="1050" b="0" i="0" u="none" strike="noStrike">
                          <a:solidFill>
                            <a:schemeClr val="tx1"/>
                          </a:solidFill>
                          <a:effectLst/>
                          <a:latin typeface="Arial" panose="020B0604020202020204" pitchFamily="34" charset="0"/>
                        </a:rPr>
                        <a:t>Mackenzie Financial Corporation</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panose="020B0604020202020204" pitchFamily="34" charset="0"/>
                        </a:rPr>
                        <a:t>                                  13,377,661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panose="020B0604020202020204" pitchFamily="34" charset="0"/>
                        </a:rPr>
                        <a:t>             1.09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t">
                        <a:buNone/>
                      </a:pPr>
                      <a:r>
                        <a:rPr lang="en-CA" sz="1050" b="0" i="0" u="none" strike="noStrike">
                          <a:solidFill>
                            <a:schemeClr val="tx1"/>
                          </a:solidFill>
                          <a:effectLst/>
                          <a:latin typeface="Arial" panose="020B0604020202020204" pitchFamily="34" charset="0"/>
                        </a:rPr>
                        <a:t>                                 286.3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485570043"/>
                  </a:ext>
                </a:extLst>
              </a:tr>
              <a:tr h="441945">
                <a:tc>
                  <a:txBody>
                    <a:bodyPr/>
                    <a:lstStyle/>
                    <a:p>
                      <a:pPr algn="l" fontAlgn="t">
                        <a:buNone/>
                      </a:pPr>
                      <a:r>
                        <a:rPr lang="en-CA" sz="1050" b="0" i="0" u="none" strike="noStrike">
                          <a:solidFill>
                            <a:schemeClr val="tx1"/>
                          </a:solidFill>
                          <a:effectLst/>
                          <a:latin typeface="Arial" panose="020B0604020202020204" pitchFamily="34" charset="0"/>
                        </a:rPr>
                        <a:t>Fidelity International Ltd</a:t>
                      </a: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ctr" fontAlgn="t">
                        <a:buNone/>
                      </a:pPr>
                      <a:r>
                        <a:rPr lang="en-CA" sz="1050" b="0" i="0" u="none" strike="noStrike">
                          <a:solidFill>
                            <a:schemeClr val="tx1"/>
                          </a:solidFill>
                          <a:effectLst/>
                          <a:latin typeface="Arial" panose="020B0604020202020204" pitchFamily="34" charset="0"/>
                        </a:rPr>
                        <a:t>                                  13,052,763 </a:t>
                      </a: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ctr" fontAlgn="t">
                        <a:buNone/>
                      </a:pPr>
                      <a:r>
                        <a:rPr lang="en-CA" sz="1050" b="0" i="0" u="none" strike="noStrike">
                          <a:solidFill>
                            <a:schemeClr val="tx1"/>
                          </a:solidFill>
                          <a:effectLst/>
                          <a:latin typeface="Arial" panose="020B0604020202020204" pitchFamily="34" charset="0"/>
                        </a:rPr>
                        <a:t>            1.064 </a:t>
                      </a: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ctr" fontAlgn="t">
                        <a:buNone/>
                      </a:pPr>
                      <a:r>
                        <a:rPr lang="en-CA" sz="1050" b="0" i="0" u="none" strike="noStrike">
                          <a:solidFill>
                            <a:schemeClr val="tx1"/>
                          </a:solidFill>
                          <a:effectLst/>
                          <a:latin typeface="Arial" panose="020B0604020202020204" pitchFamily="34" charset="0"/>
                        </a:rPr>
                        <a:t>                                 279.3 </a:t>
                      </a: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noFill/>
                  </a:tcPr>
                </a:tc>
                <a:extLst>
                  <a:ext uri="{0D108BD9-81ED-4DB2-BD59-A6C34878D82A}">
                    <a16:rowId xmlns:a16="http://schemas.microsoft.com/office/drawing/2014/main" val="104715675"/>
                  </a:ext>
                </a:extLst>
              </a:tr>
            </a:tbl>
          </a:graphicData>
        </a:graphic>
      </p:graphicFrame>
      <p:graphicFrame>
        <p:nvGraphicFramePr>
          <p:cNvPr id="21" name="Chart 20">
            <a:extLst>
              <a:ext uri="{FF2B5EF4-FFF2-40B4-BE49-F238E27FC236}">
                <a16:creationId xmlns:a16="http://schemas.microsoft.com/office/drawing/2014/main" id="{99C63642-0541-1F90-B859-9CE205030B7F}"/>
              </a:ext>
            </a:extLst>
          </p:cNvPr>
          <p:cNvGraphicFramePr>
            <a:graphicFrameLocks/>
          </p:cNvGraphicFramePr>
          <p:nvPr/>
        </p:nvGraphicFramePr>
        <p:xfrm>
          <a:off x="6444342" y="1664814"/>
          <a:ext cx="3282270" cy="2743200"/>
        </p:xfrm>
        <a:graphic>
          <a:graphicData uri="http://schemas.openxmlformats.org/drawingml/2006/chart">
            <c:chart xmlns:c="http://schemas.openxmlformats.org/drawingml/2006/chart" xmlns:r="http://schemas.openxmlformats.org/officeDocument/2006/relationships" r:id="rId2"/>
          </a:graphicData>
        </a:graphic>
      </p:graphicFrame>
      <p:pic>
        <p:nvPicPr>
          <p:cNvPr id="23" name="Picture 22">
            <a:extLst>
              <a:ext uri="{FF2B5EF4-FFF2-40B4-BE49-F238E27FC236}">
                <a16:creationId xmlns:a16="http://schemas.microsoft.com/office/drawing/2014/main" id="{798BF2D4-91B2-F0DC-B962-CF39CB3E7E9A}"/>
              </a:ext>
            </a:extLst>
          </p:cNvPr>
          <p:cNvPicPr>
            <a:picLocks noChangeAspect="1"/>
          </p:cNvPicPr>
          <p:nvPr/>
        </p:nvPicPr>
        <p:blipFill>
          <a:blip r:embed="rId3"/>
          <a:stretch>
            <a:fillRect/>
          </a:stretch>
        </p:blipFill>
        <p:spPr>
          <a:xfrm>
            <a:off x="6444343" y="4408014"/>
            <a:ext cx="3282270" cy="2385475"/>
          </a:xfrm>
          <a:prstGeom prst="rect">
            <a:avLst/>
          </a:prstGeom>
        </p:spPr>
      </p:pic>
    </p:spTree>
    <p:extLst>
      <p:ext uri="{BB962C8B-B14F-4D97-AF65-F5344CB8AC3E}">
        <p14:creationId xmlns:p14="http://schemas.microsoft.com/office/powerpoint/2010/main" val="4116263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9E312-AC4B-0A74-29FF-7329E15451E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A76ABB5-4C7B-AF76-7D64-2DC6E317AA86}"/>
              </a:ext>
            </a:extLst>
          </p:cNvPr>
          <p:cNvSpPr>
            <a:spLocks noGrp="1"/>
          </p:cNvSpPr>
          <p:nvPr>
            <p:ph type="title"/>
          </p:nvPr>
        </p:nvSpPr>
        <p:spPr/>
        <p:txBody>
          <a:bodyPr/>
          <a:lstStyle/>
          <a:p>
            <a:r>
              <a:rPr lang="en-US">
                <a:cs typeface="Arial"/>
              </a:rPr>
              <a:t>Company Executives</a:t>
            </a:r>
          </a:p>
        </p:txBody>
      </p:sp>
      <p:sp>
        <p:nvSpPr>
          <p:cNvPr id="6" name="Text Placeholder 5">
            <a:extLst>
              <a:ext uri="{FF2B5EF4-FFF2-40B4-BE49-F238E27FC236}">
                <a16:creationId xmlns:a16="http://schemas.microsoft.com/office/drawing/2014/main" id="{A4A4872C-F6DC-BF43-6CCA-860EFD083BCE}"/>
              </a:ext>
            </a:extLst>
          </p:cNvPr>
          <p:cNvSpPr>
            <a:spLocks noGrp="1"/>
          </p:cNvSpPr>
          <p:nvPr>
            <p:ph type="body" sz="quarter" idx="12"/>
          </p:nvPr>
        </p:nvSpPr>
        <p:spPr/>
        <p:txBody>
          <a:bodyPr/>
          <a:lstStyle/>
          <a:p>
            <a:endParaRPr lang="en-US"/>
          </a:p>
        </p:txBody>
      </p:sp>
      <p:sp>
        <p:nvSpPr>
          <p:cNvPr id="4" name="Footer Placeholder 3">
            <a:extLst>
              <a:ext uri="{FF2B5EF4-FFF2-40B4-BE49-F238E27FC236}">
                <a16:creationId xmlns:a16="http://schemas.microsoft.com/office/drawing/2014/main" id="{6A51DBD8-AD5F-5B16-60F2-6263C82AEC69}"/>
              </a:ext>
            </a:extLst>
          </p:cNvPr>
          <p:cNvSpPr>
            <a:spLocks noGrp="1"/>
          </p:cNvSpPr>
          <p:nvPr>
            <p:ph type="ftr" sz="quarter" idx="3"/>
          </p:nvPr>
        </p:nvSpPr>
        <p:spPr/>
        <p:txBody>
          <a:bodyPr/>
          <a:lstStyle/>
          <a:p>
            <a:r>
              <a:rPr lang="en-US"/>
              <a:t>Source(s): Company filings</a:t>
            </a:r>
            <a:endParaRPr lang="en-CA"/>
          </a:p>
          <a:p>
            <a:endParaRPr lang="en-CA"/>
          </a:p>
          <a:p>
            <a:endParaRPr lang="en-CA"/>
          </a:p>
          <a:p>
            <a:endParaRPr lang="en-CA"/>
          </a:p>
        </p:txBody>
      </p:sp>
      <p:sp>
        <p:nvSpPr>
          <p:cNvPr id="8" name="Content Placeholder 7">
            <a:extLst>
              <a:ext uri="{FF2B5EF4-FFF2-40B4-BE49-F238E27FC236}">
                <a16:creationId xmlns:a16="http://schemas.microsoft.com/office/drawing/2014/main" id="{013DD00E-DB08-8EA1-22F3-F36399FCD8CF}"/>
              </a:ext>
            </a:extLst>
          </p:cNvPr>
          <p:cNvSpPr>
            <a:spLocks noGrp="1"/>
          </p:cNvSpPr>
          <p:nvPr>
            <p:ph sz="quarter" idx="18"/>
          </p:nvPr>
        </p:nvSpPr>
        <p:spPr/>
        <p:txBody>
          <a:bodyPr/>
          <a:lstStyle/>
          <a:p>
            <a:r>
              <a:rPr lang="en-US"/>
              <a:t>Key Executives</a:t>
            </a:r>
          </a:p>
        </p:txBody>
      </p:sp>
      <p:pic>
        <p:nvPicPr>
          <p:cNvPr id="3" name="Picture 2">
            <a:extLst>
              <a:ext uri="{FF2B5EF4-FFF2-40B4-BE49-F238E27FC236}">
                <a16:creationId xmlns:a16="http://schemas.microsoft.com/office/drawing/2014/main" id="{41CFEEDC-8C01-0C40-C1A1-C1E02626B34E}"/>
              </a:ext>
            </a:extLst>
          </p:cNvPr>
          <p:cNvPicPr>
            <a:picLocks noChangeAspect="1"/>
          </p:cNvPicPr>
          <p:nvPr/>
        </p:nvPicPr>
        <p:blipFill>
          <a:blip r:embed="rId2"/>
          <a:stretch>
            <a:fillRect/>
          </a:stretch>
        </p:blipFill>
        <p:spPr>
          <a:xfrm>
            <a:off x="327150" y="1655328"/>
            <a:ext cx="9400031" cy="4840076"/>
          </a:xfrm>
          <a:prstGeom prst="rect">
            <a:avLst/>
          </a:prstGeom>
        </p:spPr>
      </p:pic>
    </p:spTree>
    <p:extLst>
      <p:ext uri="{BB962C8B-B14F-4D97-AF65-F5344CB8AC3E}">
        <p14:creationId xmlns:p14="http://schemas.microsoft.com/office/powerpoint/2010/main" val="399626072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BB851-FBA2-CD8F-1844-7E4A4DED178E}"/>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463F89D-EF2E-A7EA-8955-FB28C47EAD9A}"/>
              </a:ext>
            </a:extLst>
          </p:cNvPr>
          <p:cNvSpPr>
            <a:spLocks noGrp="1"/>
          </p:cNvSpPr>
          <p:nvPr>
            <p:ph type="ftr" sz="quarter" idx="13"/>
          </p:nvPr>
        </p:nvSpPr>
        <p:spPr/>
        <p:txBody>
          <a:bodyPr/>
          <a:lstStyle/>
          <a:p>
            <a:r>
              <a:rPr lang="en-US"/>
              <a:t>Source(s): Company filings</a:t>
            </a:r>
            <a:endParaRPr lang="en-CA"/>
          </a:p>
          <a:p>
            <a:endParaRPr lang="en-CA"/>
          </a:p>
          <a:p>
            <a:endParaRPr lang="en-CA"/>
          </a:p>
          <a:p>
            <a:endParaRPr lang="en-CA"/>
          </a:p>
          <a:p>
            <a:endParaRPr lang="en-CA"/>
          </a:p>
        </p:txBody>
      </p:sp>
      <p:sp>
        <p:nvSpPr>
          <p:cNvPr id="4" name="Text Placeholder 3">
            <a:extLst>
              <a:ext uri="{FF2B5EF4-FFF2-40B4-BE49-F238E27FC236}">
                <a16:creationId xmlns:a16="http://schemas.microsoft.com/office/drawing/2014/main" id="{7484FB8E-BBF9-01E6-8577-A1347C408870}"/>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8612C1D1-698C-EC02-42DE-EB383DDEB3C1}"/>
              </a:ext>
            </a:extLst>
          </p:cNvPr>
          <p:cNvSpPr>
            <a:spLocks noGrp="1"/>
          </p:cNvSpPr>
          <p:nvPr>
            <p:ph type="title"/>
          </p:nvPr>
        </p:nvSpPr>
        <p:spPr/>
        <p:txBody>
          <a:bodyPr/>
          <a:lstStyle/>
          <a:p>
            <a:r>
              <a:rPr lang="en-US">
                <a:cs typeface="Arial"/>
              </a:rPr>
              <a:t>Company Executives</a:t>
            </a:r>
          </a:p>
        </p:txBody>
      </p:sp>
      <p:sp>
        <p:nvSpPr>
          <p:cNvPr id="6" name="Text Placeholder 5">
            <a:extLst>
              <a:ext uri="{FF2B5EF4-FFF2-40B4-BE49-F238E27FC236}">
                <a16:creationId xmlns:a16="http://schemas.microsoft.com/office/drawing/2014/main" id="{AD4218E5-BE50-206F-5E1F-1BBD9B5D92CC}"/>
              </a:ext>
            </a:extLst>
          </p:cNvPr>
          <p:cNvSpPr>
            <a:spLocks noGrp="1"/>
          </p:cNvSpPr>
          <p:nvPr>
            <p:ph type="body" sz="quarter" idx="12"/>
          </p:nvPr>
        </p:nvSpPr>
        <p:spPr/>
        <p:txBody>
          <a:bodyPr/>
          <a:lstStyle/>
          <a:p>
            <a:r>
              <a:rPr lang="en-US"/>
              <a:t>J. Paul Rollinson Chief Executive Officer</a:t>
            </a:r>
            <a:endParaRPr lang="en-CA"/>
          </a:p>
        </p:txBody>
      </p:sp>
      <p:sp>
        <p:nvSpPr>
          <p:cNvPr id="7" name="Rectangle 6">
            <a:extLst>
              <a:ext uri="{FF2B5EF4-FFF2-40B4-BE49-F238E27FC236}">
                <a16:creationId xmlns:a16="http://schemas.microsoft.com/office/drawing/2014/main" id="{860084E8-1BDD-8D2B-1041-313FE013BC05}"/>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598BBB9E-42D6-75CA-4F34-02BA7B653060}"/>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sp>
        <p:nvSpPr>
          <p:cNvPr id="13" name="Content Placeholder 1">
            <a:extLst>
              <a:ext uri="{FF2B5EF4-FFF2-40B4-BE49-F238E27FC236}">
                <a16:creationId xmlns:a16="http://schemas.microsoft.com/office/drawing/2014/main" id="{742A0F59-D72A-5F0B-2C15-09DFD89E34CE}"/>
              </a:ext>
            </a:extLst>
          </p:cNvPr>
          <p:cNvSpPr txBox="1">
            <a:spLocks/>
          </p:cNvSpPr>
          <p:nvPr/>
        </p:nvSpPr>
        <p:spPr>
          <a:xfrm>
            <a:off x="331217" y="1813865"/>
            <a:ext cx="5433035"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kern="0"/>
              <a:t>Appointed to board and as Chief Executive Officer on August 1, 2012</a:t>
            </a:r>
          </a:p>
          <a:p>
            <a:r>
              <a:rPr lang="en-US" kern="0"/>
              <a:t>Joined Kinross in 2008 as an Executive Vice-President, New Investments</a:t>
            </a:r>
          </a:p>
          <a:p>
            <a:r>
              <a:rPr lang="en-US" kern="0"/>
              <a:t>Was also appointed as Executive Vice-President of Corporate Development in 2009 </a:t>
            </a:r>
          </a:p>
          <a:p>
            <a:r>
              <a:rPr lang="en-US" kern="0"/>
              <a:t>Prior to joining Kinross, he spent 17 years in investment banking. His final position was Deputy Head of Investment Banking. </a:t>
            </a:r>
          </a:p>
          <a:p>
            <a:r>
              <a:rPr lang="en-US" kern="0"/>
              <a:t>During his time in Scotia, he was responsible for the mining, power/utilities, forestry, and industrials sectors</a:t>
            </a:r>
          </a:p>
          <a:p>
            <a:r>
              <a:rPr lang="en-US" kern="0"/>
              <a:t>Prior to joining Scotia, he worked at </a:t>
            </a:r>
            <a:r>
              <a:rPr lang="en-US"/>
              <a:t>Deutsche Bank AG, where the last position he held was Managing Director/Head of Americas for the mining group.</a:t>
            </a:r>
          </a:p>
          <a:p>
            <a:r>
              <a:rPr lang="en-US" kern="0"/>
              <a:t>Has a bachelor degree in Geology from </a:t>
            </a:r>
            <a:r>
              <a:rPr lang="en-US"/>
              <a:t>Laurentian University and a Master of Engineering in Mining from McGill University</a:t>
            </a:r>
            <a:r>
              <a:rPr lang="en-US" kern="0"/>
              <a:t>    </a:t>
            </a:r>
          </a:p>
          <a:p>
            <a:endParaRPr lang="en-US" kern="0"/>
          </a:p>
        </p:txBody>
      </p:sp>
      <p:pic>
        <p:nvPicPr>
          <p:cNvPr id="1028" name="Picture 4" descr="J. Paul Rollinson Chief Executive Officer Headshot">
            <a:extLst>
              <a:ext uri="{FF2B5EF4-FFF2-40B4-BE49-F238E27FC236}">
                <a16:creationId xmlns:a16="http://schemas.microsoft.com/office/drawing/2014/main" id="{0A512C93-258E-3DE6-326B-E4C07519D5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3343" y="1759032"/>
            <a:ext cx="3212892" cy="4195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5965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FFFC1-13D8-623B-793E-BBD056FA2DDE}"/>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C3487CA-784E-0ABB-7D1F-7CE6945370DF}"/>
              </a:ext>
            </a:extLst>
          </p:cNvPr>
          <p:cNvSpPr>
            <a:spLocks noGrp="1"/>
          </p:cNvSpPr>
          <p:nvPr>
            <p:ph type="ftr" sz="quarter" idx="13"/>
          </p:nvPr>
        </p:nvSpPr>
        <p:spPr/>
        <p:txBody>
          <a:bodyPr/>
          <a:lstStyle/>
          <a:p>
            <a:r>
              <a:rPr lang="en-US"/>
              <a:t>Source(s): Company filings</a:t>
            </a:r>
            <a:endParaRPr lang="en-CA"/>
          </a:p>
          <a:p>
            <a:endParaRPr lang="en-CA"/>
          </a:p>
          <a:p>
            <a:endParaRPr lang="en-CA"/>
          </a:p>
          <a:p>
            <a:endParaRPr lang="en-CA"/>
          </a:p>
          <a:p>
            <a:endParaRPr lang="en-CA"/>
          </a:p>
        </p:txBody>
      </p:sp>
      <p:sp>
        <p:nvSpPr>
          <p:cNvPr id="4" name="Text Placeholder 3">
            <a:extLst>
              <a:ext uri="{FF2B5EF4-FFF2-40B4-BE49-F238E27FC236}">
                <a16:creationId xmlns:a16="http://schemas.microsoft.com/office/drawing/2014/main" id="{7F997B33-C560-80B7-7450-6CB402760B03}"/>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9451318D-7E39-7ED7-159F-B206E444DF75}"/>
              </a:ext>
            </a:extLst>
          </p:cNvPr>
          <p:cNvSpPr>
            <a:spLocks noGrp="1"/>
          </p:cNvSpPr>
          <p:nvPr>
            <p:ph type="title"/>
          </p:nvPr>
        </p:nvSpPr>
        <p:spPr/>
        <p:txBody>
          <a:bodyPr/>
          <a:lstStyle/>
          <a:p>
            <a:r>
              <a:rPr lang="en-US">
                <a:cs typeface="Arial"/>
              </a:rPr>
              <a:t>Company Executives</a:t>
            </a:r>
          </a:p>
        </p:txBody>
      </p:sp>
      <p:sp>
        <p:nvSpPr>
          <p:cNvPr id="6" name="Text Placeholder 5">
            <a:extLst>
              <a:ext uri="{FF2B5EF4-FFF2-40B4-BE49-F238E27FC236}">
                <a16:creationId xmlns:a16="http://schemas.microsoft.com/office/drawing/2014/main" id="{B440C753-DA31-52F9-878A-52A55318AD8F}"/>
              </a:ext>
            </a:extLst>
          </p:cNvPr>
          <p:cNvSpPr>
            <a:spLocks noGrp="1"/>
          </p:cNvSpPr>
          <p:nvPr>
            <p:ph type="body" sz="quarter" idx="12"/>
          </p:nvPr>
        </p:nvSpPr>
        <p:spPr/>
        <p:txBody>
          <a:bodyPr/>
          <a:lstStyle/>
          <a:p>
            <a:r>
              <a:rPr lang="en-CA"/>
              <a:t>Geoffrey P. Gold President</a:t>
            </a:r>
          </a:p>
        </p:txBody>
      </p:sp>
      <p:sp>
        <p:nvSpPr>
          <p:cNvPr id="7" name="Rectangle 6">
            <a:extLst>
              <a:ext uri="{FF2B5EF4-FFF2-40B4-BE49-F238E27FC236}">
                <a16:creationId xmlns:a16="http://schemas.microsoft.com/office/drawing/2014/main" id="{937A80BF-1E43-4EA3-441F-DEDE9B0DA1E9}"/>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E4DF8FD2-7C2F-E940-FBCA-253CC92ACD27}"/>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sp>
        <p:nvSpPr>
          <p:cNvPr id="13" name="Content Placeholder 1">
            <a:extLst>
              <a:ext uri="{FF2B5EF4-FFF2-40B4-BE49-F238E27FC236}">
                <a16:creationId xmlns:a16="http://schemas.microsoft.com/office/drawing/2014/main" id="{47D8231D-79C9-447B-EA9F-8B4E73EEC4FC}"/>
              </a:ext>
            </a:extLst>
          </p:cNvPr>
          <p:cNvSpPr txBox="1">
            <a:spLocks/>
          </p:cNvSpPr>
          <p:nvPr/>
        </p:nvSpPr>
        <p:spPr>
          <a:xfrm>
            <a:off x="331217" y="1813865"/>
            <a:ext cx="5433035"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kern="0"/>
              <a:t>Appointed as President in March 2024 </a:t>
            </a:r>
          </a:p>
          <a:p>
            <a:r>
              <a:rPr lang="en-US" kern="0"/>
              <a:t>Joined Kinross in 2006 as a </a:t>
            </a:r>
            <a:r>
              <a:rPr lang="en-US"/>
              <a:t>Senior Vice-President and Chief Legal Officer</a:t>
            </a:r>
          </a:p>
          <a:p>
            <a:r>
              <a:rPr lang="en-US" kern="0"/>
              <a:t>Was later appointed as </a:t>
            </a:r>
            <a:r>
              <a:rPr lang="en-US"/>
              <a:t>Executive Vice-President and Chief Legal Officer in 2008 </a:t>
            </a:r>
          </a:p>
          <a:p>
            <a:r>
              <a:rPr lang="en-US" kern="0"/>
              <a:t>Has held various executive positions in the company before becoming President (corporate development and HR) </a:t>
            </a:r>
          </a:p>
          <a:p>
            <a:r>
              <a:rPr lang="en-US" kern="0"/>
              <a:t>Has more than 30 years of mining experience</a:t>
            </a:r>
          </a:p>
          <a:p>
            <a:r>
              <a:rPr lang="en-US" kern="0"/>
              <a:t>He has also previously served as </a:t>
            </a:r>
            <a:r>
              <a:rPr lang="en-US"/>
              <a:t>Vice-President, Assistant Secretary and Associate General Counsel for Placer Dome (2001 to 2006)</a:t>
            </a:r>
          </a:p>
          <a:p>
            <a:r>
              <a:rPr lang="en-US" kern="0"/>
              <a:t>Holds a bachelors degree in Law and Commerce from the University of British Columbia </a:t>
            </a:r>
          </a:p>
        </p:txBody>
      </p:sp>
      <p:pic>
        <p:nvPicPr>
          <p:cNvPr id="2050" name="Picture 2" descr="Geoffrey P. Gold President Headshot">
            <a:extLst>
              <a:ext uri="{FF2B5EF4-FFF2-40B4-BE49-F238E27FC236}">
                <a16:creationId xmlns:a16="http://schemas.microsoft.com/office/drawing/2014/main" id="{EAEC987B-0287-F52E-7DB0-962E2CD142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5486" y="1709679"/>
            <a:ext cx="2940749" cy="3906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0336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0C2461-4C46-0AD4-97EA-919CA838348E}"/>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BF502EF-1AED-3B0D-0B26-7750AB420CB6}"/>
              </a:ext>
            </a:extLst>
          </p:cNvPr>
          <p:cNvSpPr>
            <a:spLocks noGrp="1"/>
          </p:cNvSpPr>
          <p:nvPr>
            <p:ph type="ftr" sz="quarter" idx="13"/>
          </p:nvPr>
        </p:nvSpPr>
        <p:spPr/>
        <p:txBody>
          <a:bodyPr/>
          <a:lstStyle/>
          <a:p>
            <a:r>
              <a:rPr lang="en-US"/>
              <a:t>Source(s): Company filings</a:t>
            </a:r>
            <a:endParaRPr lang="en-CA"/>
          </a:p>
          <a:p>
            <a:endParaRPr lang="en-CA"/>
          </a:p>
          <a:p>
            <a:endParaRPr lang="en-CA"/>
          </a:p>
          <a:p>
            <a:endParaRPr lang="en-CA"/>
          </a:p>
          <a:p>
            <a:endParaRPr lang="en-CA"/>
          </a:p>
        </p:txBody>
      </p:sp>
      <p:sp>
        <p:nvSpPr>
          <p:cNvPr id="4" name="Text Placeholder 3">
            <a:extLst>
              <a:ext uri="{FF2B5EF4-FFF2-40B4-BE49-F238E27FC236}">
                <a16:creationId xmlns:a16="http://schemas.microsoft.com/office/drawing/2014/main" id="{A03D3C83-383A-3689-4992-73593679DAE4}"/>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829E073C-1D49-D5AC-023D-857658E47DD3}"/>
              </a:ext>
            </a:extLst>
          </p:cNvPr>
          <p:cNvSpPr>
            <a:spLocks noGrp="1"/>
          </p:cNvSpPr>
          <p:nvPr>
            <p:ph type="title"/>
          </p:nvPr>
        </p:nvSpPr>
        <p:spPr/>
        <p:txBody>
          <a:bodyPr/>
          <a:lstStyle/>
          <a:p>
            <a:r>
              <a:rPr lang="en-US">
                <a:cs typeface="Arial"/>
              </a:rPr>
              <a:t>Company Executives</a:t>
            </a:r>
          </a:p>
        </p:txBody>
      </p:sp>
      <p:sp>
        <p:nvSpPr>
          <p:cNvPr id="6" name="Text Placeholder 5">
            <a:extLst>
              <a:ext uri="{FF2B5EF4-FFF2-40B4-BE49-F238E27FC236}">
                <a16:creationId xmlns:a16="http://schemas.microsoft.com/office/drawing/2014/main" id="{08768B82-BFEA-6684-44DF-D586443E3282}"/>
              </a:ext>
            </a:extLst>
          </p:cNvPr>
          <p:cNvSpPr>
            <a:spLocks noGrp="1"/>
          </p:cNvSpPr>
          <p:nvPr>
            <p:ph type="body" sz="quarter" idx="12"/>
          </p:nvPr>
        </p:nvSpPr>
        <p:spPr/>
        <p:txBody>
          <a:bodyPr/>
          <a:lstStyle/>
          <a:p>
            <a:r>
              <a:rPr lang="en-US"/>
              <a:t>Andrea S. Freeborough Executive Vice-President and Chief Financial Officer</a:t>
            </a:r>
            <a:endParaRPr lang="en-CA"/>
          </a:p>
        </p:txBody>
      </p:sp>
      <p:sp>
        <p:nvSpPr>
          <p:cNvPr id="7" name="Rectangle 6">
            <a:extLst>
              <a:ext uri="{FF2B5EF4-FFF2-40B4-BE49-F238E27FC236}">
                <a16:creationId xmlns:a16="http://schemas.microsoft.com/office/drawing/2014/main" id="{7EFB038F-A73B-5630-A2BA-3231A92F65BB}"/>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D9E784EF-AA38-6B02-5CF6-1A37C1801358}"/>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sp>
        <p:nvSpPr>
          <p:cNvPr id="13" name="Content Placeholder 1">
            <a:extLst>
              <a:ext uri="{FF2B5EF4-FFF2-40B4-BE49-F238E27FC236}">
                <a16:creationId xmlns:a16="http://schemas.microsoft.com/office/drawing/2014/main" id="{6BA8077F-FA86-8DD0-5A26-E84A29E103E6}"/>
              </a:ext>
            </a:extLst>
          </p:cNvPr>
          <p:cNvSpPr txBox="1">
            <a:spLocks/>
          </p:cNvSpPr>
          <p:nvPr/>
        </p:nvSpPr>
        <p:spPr>
          <a:xfrm>
            <a:off x="331217" y="1813865"/>
            <a:ext cx="5433035"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kern="0"/>
              <a:t>Appointed as CFO in 2019</a:t>
            </a:r>
          </a:p>
          <a:p>
            <a:r>
              <a:rPr lang="en-US" kern="0"/>
              <a:t>First joined the company in 2009 as </a:t>
            </a:r>
            <a:r>
              <a:rPr lang="en-CA"/>
              <a:t>Vice-President, Corporate Controller</a:t>
            </a:r>
          </a:p>
          <a:p>
            <a:r>
              <a:rPr lang="en-CA" kern="0"/>
              <a:t>Prior to becoming CFO, she also held positions as </a:t>
            </a:r>
            <a:r>
              <a:rPr lang="en-CA"/>
              <a:t>Vice-President, Finance in 2013, and </a:t>
            </a:r>
            <a:r>
              <a:rPr lang="en-US"/>
              <a:t>Vice-President, Investor Relations and Corporate Development in 2017 </a:t>
            </a:r>
          </a:p>
          <a:p>
            <a:r>
              <a:rPr lang="en-US" kern="0"/>
              <a:t>Prior to joining Kinross, she worked at KPMG (1998 to 2009) </a:t>
            </a:r>
          </a:p>
          <a:p>
            <a:r>
              <a:rPr lang="en-US" kern="0"/>
              <a:t>Is a CPA and holds a Bachelor of Business Administration from </a:t>
            </a:r>
            <a:r>
              <a:rPr lang="en-CA"/>
              <a:t>Wilfrid Laurier University</a:t>
            </a:r>
            <a:r>
              <a:rPr lang="en-US" kern="0"/>
              <a:t> </a:t>
            </a:r>
          </a:p>
          <a:p>
            <a:endParaRPr lang="en-US" kern="0"/>
          </a:p>
        </p:txBody>
      </p:sp>
      <p:pic>
        <p:nvPicPr>
          <p:cNvPr id="3074" name="Picture 2" descr="Andrea S.  Freeborough  Executive Vice-President and Chief Financial Officer Headshot">
            <a:extLst>
              <a:ext uri="{FF2B5EF4-FFF2-40B4-BE49-F238E27FC236}">
                <a16:creationId xmlns:a16="http://schemas.microsoft.com/office/drawing/2014/main" id="{F83519B4-C094-3184-35D3-94EFB8812C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9914" y="1792094"/>
            <a:ext cx="2886321" cy="3726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59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A8ACED-982F-2018-81A5-ACD51D273EB2}"/>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144EEC98-3D7C-74C7-C9E6-402D804D7759}"/>
              </a:ext>
            </a:extLst>
          </p:cNvPr>
          <p:cNvSpPr>
            <a:spLocks noGrp="1"/>
          </p:cNvSpPr>
          <p:nvPr>
            <p:ph type="ftr" sz="quarter" idx="13"/>
          </p:nvPr>
        </p:nvSpPr>
        <p:spPr/>
        <p:txBody>
          <a:bodyPr/>
          <a:lstStyle/>
          <a:p>
            <a:r>
              <a:rPr lang="en-US"/>
              <a:t>Source(s): Company filings</a:t>
            </a:r>
            <a:endParaRPr lang="en-CA"/>
          </a:p>
          <a:p>
            <a:endParaRPr lang="en-CA"/>
          </a:p>
          <a:p>
            <a:endParaRPr lang="en-CA"/>
          </a:p>
          <a:p>
            <a:endParaRPr lang="en-CA"/>
          </a:p>
          <a:p>
            <a:endParaRPr lang="en-CA"/>
          </a:p>
        </p:txBody>
      </p:sp>
      <p:sp>
        <p:nvSpPr>
          <p:cNvPr id="4" name="Text Placeholder 3">
            <a:extLst>
              <a:ext uri="{FF2B5EF4-FFF2-40B4-BE49-F238E27FC236}">
                <a16:creationId xmlns:a16="http://schemas.microsoft.com/office/drawing/2014/main" id="{DEDC5F40-B814-F350-9385-A10AC0B5BE68}"/>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108FBA46-A48A-FEAB-4D31-D4D4E06A5503}"/>
              </a:ext>
            </a:extLst>
          </p:cNvPr>
          <p:cNvSpPr>
            <a:spLocks noGrp="1"/>
          </p:cNvSpPr>
          <p:nvPr>
            <p:ph type="title"/>
          </p:nvPr>
        </p:nvSpPr>
        <p:spPr/>
        <p:txBody>
          <a:bodyPr/>
          <a:lstStyle/>
          <a:p>
            <a:r>
              <a:rPr lang="en-US">
                <a:cs typeface="Arial"/>
              </a:rPr>
              <a:t>Company Executives</a:t>
            </a:r>
          </a:p>
        </p:txBody>
      </p:sp>
      <p:sp>
        <p:nvSpPr>
          <p:cNvPr id="6" name="Text Placeholder 5">
            <a:extLst>
              <a:ext uri="{FF2B5EF4-FFF2-40B4-BE49-F238E27FC236}">
                <a16:creationId xmlns:a16="http://schemas.microsoft.com/office/drawing/2014/main" id="{530632B3-78C2-A6AF-049E-4FB74C973F53}"/>
              </a:ext>
            </a:extLst>
          </p:cNvPr>
          <p:cNvSpPr>
            <a:spLocks noGrp="1"/>
          </p:cNvSpPr>
          <p:nvPr>
            <p:ph type="body" sz="quarter" idx="12"/>
          </p:nvPr>
        </p:nvSpPr>
        <p:spPr/>
        <p:txBody>
          <a:bodyPr/>
          <a:lstStyle/>
          <a:p>
            <a:r>
              <a:rPr lang="en-US"/>
              <a:t>Ryan </a:t>
            </a:r>
            <a:r>
              <a:rPr lang="en-US" err="1"/>
              <a:t>Latinovich</a:t>
            </a:r>
            <a:r>
              <a:rPr lang="en-US"/>
              <a:t> Executive Vice-President, Corporate Development</a:t>
            </a:r>
            <a:endParaRPr lang="en-CA"/>
          </a:p>
        </p:txBody>
      </p:sp>
      <p:sp>
        <p:nvSpPr>
          <p:cNvPr id="7" name="Rectangle 6">
            <a:extLst>
              <a:ext uri="{FF2B5EF4-FFF2-40B4-BE49-F238E27FC236}">
                <a16:creationId xmlns:a16="http://schemas.microsoft.com/office/drawing/2014/main" id="{135AF7EC-D060-7415-EA34-86CCEA586163}"/>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E09E6112-9DB6-50E6-BB81-11B254EDA05E}"/>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sp>
        <p:nvSpPr>
          <p:cNvPr id="13" name="Content Placeholder 1">
            <a:extLst>
              <a:ext uri="{FF2B5EF4-FFF2-40B4-BE49-F238E27FC236}">
                <a16:creationId xmlns:a16="http://schemas.microsoft.com/office/drawing/2014/main" id="{EE13852D-ECC2-EABA-86C4-98EF7BCDD775}"/>
              </a:ext>
            </a:extLst>
          </p:cNvPr>
          <p:cNvSpPr txBox="1">
            <a:spLocks/>
          </p:cNvSpPr>
          <p:nvPr/>
        </p:nvSpPr>
        <p:spPr>
          <a:xfrm>
            <a:off x="331217" y="1813865"/>
            <a:ext cx="5433035"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kern="0"/>
              <a:t>Appointed as </a:t>
            </a:r>
            <a:r>
              <a:rPr lang="en-US"/>
              <a:t>Executive Vice President, Corporate Development in February 2025</a:t>
            </a:r>
          </a:p>
          <a:p>
            <a:r>
              <a:rPr lang="en-US" kern="0"/>
              <a:t>Has 19+ years of capital markets experience at RBC with his most recent position being </a:t>
            </a:r>
            <a:r>
              <a:rPr lang="en-US"/>
              <a:t>Global Head of Mining &amp; Metals, Global Investment Banking</a:t>
            </a:r>
          </a:p>
          <a:p>
            <a:r>
              <a:rPr lang="en-US" kern="0"/>
              <a:t>Prior to joining RBC, Ryan served as a Captain in the Canadian Armed Forces </a:t>
            </a:r>
          </a:p>
          <a:p>
            <a:r>
              <a:rPr lang="en-US" kern="0"/>
              <a:t>He is a CPA and CFA</a:t>
            </a:r>
          </a:p>
          <a:p>
            <a:r>
              <a:rPr lang="en-US" kern="0"/>
              <a:t>Additionally, he holds an MBA from Queen’s University, a Masters in </a:t>
            </a:r>
            <a:r>
              <a:rPr lang="en-US"/>
              <a:t>International Politics and Economics from the Norman Paterson School of International Affairs, and a bachelors in Business from the Royal Military College of Canada</a:t>
            </a:r>
            <a:endParaRPr lang="en-US" kern="0"/>
          </a:p>
        </p:txBody>
      </p:sp>
      <p:pic>
        <p:nvPicPr>
          <p:cNvPr id="4098" name="Picture 2" descr="Ryan Latinovich Executive Vice-President, Corporate Development Headshot">
            <a:extLst>
              <a:ext uri="{FF2B5EF4-FFF2-40B4-BE49-F238E27FC236}">
                <a16:creationId xmlns:a16="http://schemas.microsoft.com/office/drawing/2014/main" id="{0A7F9AAF-7969-1452-C123-5FA14CE19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759032"/>
            <a:ext cx="3266208" cy="3713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620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8E539-77FC-B1B8-645C-CFBA1A8A0594}"/>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7423DA25-4031-C126-3BD2-6F4D2E879491}"/>
              </a:ext>
            </a:extLst>
          </p:cNvPr>
          <p:cNvSpPr>
            <a:spLocks noGrp="1"/>
          </p:cNvSpPr>
          <p:nvPr>
            <p:ph type="ftr" sz="quarter" idx="13"/>
          </p:nvPr>
        </p:nvSpPr>
        <p:spPr/>
        <p:txBody>
          <a:bodyPr/>
          <a:lstStyle/>
          <a:p>
            <a:r>
              <a:rPr lang="en-US"/>
              <a:t>Source(s): Company filings</a:t>
            </a:r>
            <a:endParaRPr lang="en-CA"/>
          </a:p>
          <a:p>
            <a:endParaRPr lang="en-CA"/>
          </a:p>
          <a:p>
            <a:endParaRPr lang="en-CA"/>
          </a:p>
          <a:p>
            <a:endParaRPr lang="en-CA"/>
          </a:p>
          <a:p>
            <a:endParaRPr lang="en-CA"/>
          </a:p>
        </p:txBody>
      </p:sp>
      <p:sp>
        <p:nvSpPr>
          <p:cNvPr id="4" name="Text Placeholder 3">
            <a:extLst>
              <a:ext uri="{FF2B5EF4-FFF2-40B4-BE49-F238E27FC236}">
                <a16:creationId xmlns:a16="http://schemas.microsoft.com/office/drawing/2014/main" id="{D4B7C571-C49C-DA37-5EBF-C0B54DF38E36}"/>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5E89A612-CD4E-69FF-C3C9-7654EF740320}"/>
              </a:ext>
            </a:extLst>
          </p:cNvPr>
          <p:cNvSpPr>
            <a:spLocks noGrp="1"/>
          </p:cNvSpPr>
          <p:nvPr>
            <p:ph type="title"/>
          </p:nvPr>
        </p:nvSpPr>
        <p:spPr/>
        <p:txBody>
          <a:bodyPr/>
          <a:lstStyle/>
          <a:p>
            <a:r>
              <a:rPr lang="en-US">
                <a:cs typeface="Arial"/>
              </a:rPr>
              <a:t>Company Executives</a:t>
            </a:r>
          </a:p>
        </p:txBody>
      </p:sp>
      <p:sp>
        <p:nvSpPr>
          <p:cNvPr id="6" name="Text Placeholder 5">
            <a:extLst>
              <a:ext uri="{FF2B5EF4-FFF2-40B4-BE49-F238E27FC236}">
                <a16:creationId xmlns:a16="http://schemas.microsoft.com/office/drawing/2014/main" id="{0442973F-1BC0-0415-06DB-C1EE3FDC3E1E}"/>
              </a:ext>
            </a:extLst>
          </p:cNvPr>
          <p:cNvSpPr>
            <a:spLocks noGrp="1"/>
          </p:cNvSpPr>
          <p:nvPr>
            <p:ph type="body" sz="quarter" idx="12"/>
          </p:nvPr>
        </p:nvSpPr>
        <p:spPr/>
        <p:txBody>
          <a:bodyPr/>
          <a:lstStyle/>
          <a:p>
            <a:r>
              <a:rPr lang="en-US"/>
              <a:t>Claude </a:t>
            </a:r>
            <a:r>
              <a:rPr lang="en-US" err="1"/>
              <a:t>Schimper</a:t>
            </a:r>
            <a:r>
              <a:rPr lang="en-US"/>
              <a:t> Executive Vice-President, and Chief Operating Officer </a:t>
            </a:r>
            <a:endParaRPr lang="en-CA"/>
          </a:p>
        </p:txBody>
      </p:sp>
      <p:sp>
        <p:nvSpPr>
          <p:cNvPr id="7" name="Rectangle 6">
            <a:extLst>
              <a:ext uri="{FF2B5EF4-FFF2-40B4-BE49-F238E27FC236}">
                <a16:creationId xmlns:a16="http://schemas.microsoft.com/office/drawing/2014/main" id="{0261E1E3-380A-7EA7-BCB9-EC2F7A866BD2}"/>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BFBA6488-1008-DF93-ED06-642F1032365E}"/>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sp>
        <p:nvSpPr>
          <p:cNvPr id="13" name="Content Placeholder 1">
            <a:extLst>
              <a:ext uri="{FF2B5EF4-FFF2-40B4-BE49-F238E27FC236}">
                <a16:creationId xmlns:a16="http://schemas.microsoft.com/office/drawing/2014/main" id="{05FCC861-1080-F63A-0999-D333BED26A25}"/>
              </a:ext>
            </a:extLst>
          </p:cNvPr>
          <p:cNvSpPr txBox="1">
            <a:spLocks/>
          </p:cNvSpPr>
          <p:nvPr/>
        </p:nvSpPr>
        <p:spPr>
          <a:xfrm>
            <a:off x="331217" y="1813865"/>
            <a:ext cx="5433035"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kern="0"/>
              <a:t>Appointed as </a:t>
            </a:r>
            <a:r>
              <a:rPr lang="en-US"/>
              <a:t>Executive Vice-President and Chief Operating Officer in 2022</a:t>
            </a:r>
          </a:p>
          <a:p>
            <a:r>
              <a:rPr lang="en-US" kern="0"/>
              <a:t>Joined Kinross in 2010 as </a:t>
            </a:r>
            <a:r>
              <a:rPr lang="en-CA"/>
              <a:t>Vice-President and General Manager</a:t>
            </a:r>
          </a:p>
          <a:p>
            <a:r>
              <a:rPr lang="en-CA" kern="0"/>
              <a:t>In 2014 he was promoted to </a:t>
            </a:r>
            <a:r>
              <a:rPr lang="en-CA"/>
              <a:t>Regional Vice-President, Russia where he provided leadership and oversight on mines and projects</a:t>
            </a:r>
          </a:p>
          <a:p>
            <a:r>
              <a:rPr lang="en-CA" kern="0"/>
              <a:t>In 2021 he promoted a senior leadership position as </a:t>
            </a:r>
            <a:r>
              <a:rPr lang="en-US"/>
              <a:t>Executive Vice-President, Russia and West Africa Operations </a:t>
            </a:r>
          </a:p>
          <a:p>
            <a:r>
              <a:rPr lang="en-US" kern="0"/>
              <a:t>Holds a diploma in </a:t>
            </a:r>
            <a:r>
              <a:rPr lang="en-CA" kern="0"/>
              <a:t>m</a:t>
            </a:r>
            <a:r>
              <a:rPr lang="en-CA"/>
              <a:t>etalliferous </a:t>
            </a:r>
            <a:r>
              <a:rPr lang="en-US" kern="0"/>
              <a:t>mining from </a:t>
            </a:r>
            <a:r>
              <a:rPr lang="en-US"/>
              <a:t>Technikon Witwatersrand in Johannesburg, South Africa </a:t>
            </a:r>
          </a:p>
          <a:p>
            <a:r>
              <a:rPr lang="en-US" kern="0"/>
              <a:t>Has more than 30 years of mining experience </a:t>
            </a:r>
          </a:p>
        </p:txBody>
      </p:sp>
      <p:pic>
        <p:nvPicPr>
          <p:cNvPr id="1026" name="Picture 2" descr="Claude Schimper Executive Vice-President and Chief Operating Officer Headshot">
            <a:extLst>
              <a:ext uri="{FF2B5EF4-FFF2-40B4-BE49-F238E27FC236}">
                <a16:creationId xmlns:a16="http://schemas.microsoft.com/office/drawing/2014/main" id="{193CA582-59AF-2DBA-397E-489B361901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709679"/>
            <a:ext cx="3027835" cy="3504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066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2D4A566-9D3B-026B-05B3-2AEFA3AB0E7D}"/>
              </a:ext>
            </a:extLst>
          </p:cNvPr>
          <p:cNvSpPr>
            <a:spLocks noGrp="1"/>
          </p:cNvSpPr>
          <p:nvPr>
            <p:ph sz="quarter" idx="14"/>
          </p:nvPr>
        </p:nvSpPr>
        <p:spPr>
          <a:xfrm>
            <a:off x="331217" y="1053646"/>
            <a:ext cx="9400032" cy="208269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a:buClr>
                <a:schemeClr val="accent2">
                  <a:lumMod val="50000"/>
                </a:schemeClr>
              </a:buClr>
            </a:pPr>
            <a:r>
              <a:rPr lang="en-US" sz="1600"/>
              <a:t>Definition of Junior and Senior Companies:</a:t>
            </a:r>
          </a:p>
          <a:p>
            <a:pPr lvl="1"/>
            <a:r>
              <a:rPr lang="en-US"/>
              <a:t>Junior: Primarily in exploration, occasional project advancement (largest number of companies in Canada)</a:t>
            </a:r>
          </a:p>
          <a:p>
            <a:pPr lvl="1"/>
            <a:r>
              <a:rPr lang="en-US"/>
              <a:t>Intermediate: Have a </a:t>
            </a:r>
            <a:r>
              <a:rPr lang="en-US" err="1"/>
              <a:t>a</a:t>
            </a:r>
            <a:r>
              <a:rPr lang="en-US"/>
              <a:t> few (about 1-5) mines in production, focus on exploration and M&amp;A.</a:t>
            </a:r>
          </a:p>
          <a:p>
            <a:pPr lvl="1"/>
            <a:r>
              <a:rPr lang="en-US"/>
              <a:t>Senior: Have at least multiple mines in production, conduct exploration and M&amp;A (lowest number of companies in Canada)</a:t>
            </a:r>
          </a:p>
          <a:p>
            <a:pPr>
              <a:buClr>
                <a:schemeClr val="accent2">
                  <a:lumMod val="50000"/>
                </a:schemeClr>
              </a:buClr>
            </a:pPr>
            <a:r>
              <a:rPr lang="en-US" sz="1600"/>
              <a:t>Capital Requirements:</a:t>
            </a:r>
          </a:p>
          <a:p>
            <a:pPr lvl="1"/>
            <a:r>
              <a:rPr lang="en-US"/>
              <a:t>Junior: Raise equity for exploration.</a:t>
            </a:r>
          </a:p>
          <a:p>
            <a:pPr lvl="1"/>
            <a:r>
              <a:rPr lang="en-US"/>
              <a:t>Intermediate: Raising equity/debt, M&amp;A.</a:t>
            </a:r>
          </a:p>
          <a:p>
            <a:pPr lvl="1"/>
            <a:r>
              <a:rPr lang="en-US"/>
              <a:t>Senior: Revenues from production finance exploration, M&amp;A.</a:t>
            </a:r>
            <a:endParaRPr lang="en-US" sz="1600"/>
          </a:p>
        </p:txBody>
      </p:sp>
      <p:sp>
        <p:nvSpPr>
          <p:cNvPr id="6" name="Title 5">
            <a:extLst>
              <a:ext uri="{FF2B5EF4-FFF2-40B4-BE49-F238E27FC236}">
                <a16:creationId xmlns:a16="http://schemas.microsoft.com/office/drawing/2014/main" id="{1725F620-DCB6-EF62-D5D1-1FF5FED2ECC6}"/>
              </a:ext>
            </a:extLst>
          </p:cNvPr>
          <p:cNvSpPr>
            <a:spLocks noGrp="1"/>
          </p:cNvSpPr>
          <p:nvPr>
            <p:ph type="title"/>
          </p:nvPr>
        </p:nvSpPr>
        <p:spPr/>
        <p:txBody>
          <a:bodyPr/>
          <a:lstStyle/>
          <a:p>
            <a:r>
              <a:rPr lang="en-US"/>
              <a:t>Overview of Gold Mining Companies</a:t>
            </a:r>
          </a:p>
        </p:txBody>
      </p:sp>
      <p:sp>
        <p:nvSpPr>
          <p:cNvPr id="3" name="Footer Placeholder 2">
            <a:extLst>
              <a:ext uri="{FF2B5EF4-FFF2-40B4-BE49-F238E27FC236}">
                <a16:creationId xmlns:a16="http://schemas.microsoft.com/office/drawing/2014/main" id="{EC261AC8-B324-2F70-096F-C3211EFD56F7}"/>
              </a:ext>
            </a:extLst>
          </p:cNvPr>
          <p:cNvSpPr>
            <a:spLocks noGrp="1"/>
          </p:cNvSpPr>
          <p:nvPr>
            <p:ph type="ftr" sz="quarter" idx="13"/>
          </p:nvPr>
        </p:nvSpPr>
        <p:spPr>
          <a:xfrm>
            <a:off x="642938" y="7035954"/>
            <a:ext cx="6400800" cy="414338"/>
          </a:xfrm>
        </p:spPr>
        <p:txBody>
          <a:bodyPr/>
          <a:lstStyle/>
          <a:p>
            <a:r>
              <a:rPr lang="en-CA"/>
              <a:t>Source(s): Government of Canada</a:t>
            </a:r>
          </a:p>
          <a:p>
            <a:endParaRPr lang="en-CA"/>
          </a:p>
          <a:p>
            <a:endParaRPr lang="en-CA"/>
          </a:p>
        </p:txBody>
      </p:sp>
      <p:sp>
        <p:nvSpPr>
          <p:cNvPr id="11" name="Rectangle 10">
            <a:extLst>
              <a:ext uri="{FF2B5EF4-FFF2-40B4-BE49-F238E27FC236}">
                <a16:creationId xmlns:a16="http://schemas.microsoft.com/office/drawing/2014/main" id="{EA480E2E-5EAA-5418-D4ED-25F718E9499C}"/>
              </a:ext>
            </a:extLst>
          </p:cNvPr>
          <p:cNvSpPr/>
          <p:nvPr/>
        </p:nvSpPr>
        <p:spPr bwMode="auto">
          <a:xfrm>
            <a:off x="8088495" y="3548264"/>
            <a:ext cx="1584281" cy="1805953"/>
          </a:xfrm>
          <a:prstGeom prst="rect">
            <a:avLst/>
          </a:prstGeom>
          <a:solidFill>
            <a:schemeClr val="accent3"/>
          </a:solidFill>
          <a:ln w="28575" cap="flat" cmpd="sng" algn="ctr">
            <a:solidFill>
              <a:schemeClr val="accent2">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graphicFrame>
        <p:nvGraphicFramePr>
          <p:cNvPr id="13" name="Table 12">
            <a:extLst>
              <a:ext uri="{FF2B5EF4-FFF2-40B4-BE49-F238E27FC236}">
                <a16:creationId xmlns:a16="http://schemas.microsoft.com/office/drawing/2014/main" id="{B7C1D6B8-B760-8ECF-110D-C28C02938FC2}"/>
              </a:ext>
            </a:extLst>
          </p:cNvPr>
          <p:cNvGraphicFramePr>
            <a:graphicFrameLocks noGrp="1"/>
          </p:cNvGraphicFramePr>
          <p:nvPr>
            <p:extLst>
              <p:ext uri="{D42A27DB-BD31-4B8C-83A1-F6EECF244321}">
                <p14:modId xmlns:p14="http://schemas.microsoft.com/office/powerpoint/2010/main" val="1973104994"/>
              </p:ext>
            </p:extLst>
          </p:nvPr>
        </p:nvGraphicFramePr>
        <p:xfrm>
          <a:off x="329096" y="3351692"/>
          <a:ext cx="9400032" cy="3553760"/>
        </p:xfrm>
        <a:graphic>
          <a:graphicData uri="http://schemas.openxmlformats.org/drawingml/2006/table">
            <a:tbl>
              <a:tblPr firstRow="1" bandRow="1">
                <a:tableStyleId>{2D5ABB26-0587-4C30-8999-92F81FD0307C}</a:tableStyleId>
              </a:tblPr>
              <a:tblGrid>
                <a:gridCol w="2617304">
                  <a:extLst>
                    <a:ext uri="{9D8B030D-6E8A-4147-A177-3AD203B41FA5}">
                      <a16:colId xmlns:a16="http://schemas.microsoft.com/office/drawing/2014/main" val="2628590704"/>
                    </a:ext>
                  </a:extLst>
                </a:gridCol>
                <a:gridCol w="3027680">
                  <a:extLst>
                    <a:ext uri="{9D8B030D-6E8A-4147-A177-3AD203B41FA5}">
                      <a16:colId xmlns:a16="http://schemas.microsoft.com/office/drawing/2014/main" val="3742521188"/>
                    </a:ext>
                  </a:extLst>
                </a:gridCol>
                <a:gridCol w="2001520">
                  <a:extLst>
                    <a:ext uri="{9D8B030D-6E8A-4147-A177-3AD203B41FA5}">
                      <a16:colId xmlns:a16="http://schemas.microsoft.com/office/drawing/2014/main" val="3258945090"/>
                    </a:ext>
                  </a:extLst>
                </a:gridCol>
                <a:gridCol w="1753528">
                  <a:extLst>
                    <a:ext uri="{9D8B030D-6E8A-4147-A177-3AD203B41FA5}">
                      <a16:colId xmlns:a16="http://schemas.microsoft.com/office/drawing/2014/main" val="3619320057"/>
                    </a:ext>
                  </a:extLst>
                </a:gridCol>
              </a:tblGrid>
              <a:tr h="2771589">
                <a:tc>
                  <a:txBody>
                    <a:bodyPr/>
                    <a:lstStyle/>
                    <a:p>
                      <a:endParaRPr lang="en-US"/>
                    </a:p>
                  </a:txBody>
                  <a:tcPr>
                    <a:lnR w="3175" cap="flat" cmpd="sng" algn="ctr">
                      <a:solidFill>
                        <a:schemeClr val="bg1">
                          <a:lumMod val="65000"/>
                        </a:schemeClr>
                      </a:solidFill>
                      <a:prstDash val="sysDash"/>
                      <a:round/>
                      <a:headEnd type="none" w="med" len="med"/>
                      <a:tailEnd type="none" w="med" len="med"/>
                    </a:lnR>
                    <a:lnB w="3175" cap="flat" cmpd="sng" algn="ctr">
                      <a:solidFill>
                        <a:schemeClr val="bg1">
                          <a:lumMod val="65000"/>
                        </a:schemeClr>
                      </a:solidFill>
                      <a:prstDash val="sysDash"/>
                      <a:round/>
                      <a:headEnd type="none" w="med" len="med"/>
                      <a:tailEnd type="none" w="med" len="med"/>
                    </a:lnB>
                    <a:noFill/>
                  </a:tcPr>
                </a:tc>
                <a:tc>
                  <a:txBody>
                    <a:bodyPr/>
                    <a:lstStyle/>
                    <a:p>
                      <a:endParaRPr lang="en-US"/>
                    </a:p>
                  </a:txBody>
                  <a:tcPr>
                    <a:lnL w="3175" cap="flat" cmpd="sng" algn="ctr">
                      <a:solidFill>
                        <a:schemeClr val="bg1">
                          <a:lumMod val="65000"/>
                        </a:schemeClr>
                      </a:solidFill>
                      <a:prstDash val="sysDash"/>
                      <a:round/>
                      <a:headEnd type="none" w="med" len="med"/>
                      <a:tailEnd type="none" w="med" len="med"/>
                    </a:lnL>
                    <a:lnR w="3175" cap="flat" cmpd="sng" algn="ctr">
                      <a:solidFill>
                        <a:schemeClr val="bg1">
                          <a:lumMod val="65000"/>
                        </a:schemeClr>
                      </a:solidFill>
                      <a:prstDash val="sysDash"/>
                      <a:round/>
                      <a:headEnd type="none" w="med" len="med"/>
                      <a:tailEnd type="none" w="med" len="med"/>
                    </a:lnR>
                    <a:lnB w="3175" cap="flat" cmpd="sng" algn="ctr">
                      <a:solidFill>
                        <a:schemeClr val="bg1">
                          <a:lumMod val="65000"/>
                        </a:schemeClr>
                      </a:solidFill>
                      <a:prstDash val="sysDash"/>
                      <a:round/>
                      <a:headEnd type="none" w="med" len="med"/>
                      <a:tailEnd type="none" w="med" len="med"/>
                    </a:lnB>
                    <a:noFill/>
                  </a:tcPr>
                </a:tc>
                <a:tc>
                  <a:txBody>
                    <a:bodyPr/>
                    <a:lstStyle/>
                    <a:p>
                      <a:endParaRPr lang="en-US"/>
                    </a:p>
                  </a:txBody>
                  <a:tcPr>
                    <a:lnL w="3175" cap="flat" cmpd="sng" algn="ctr">
                      <a:solidFill>
                        <a:schemeClr val="bg1">
                          <a:lumMod val="65000"/>
                        </a:schemeClr>
                      </a:solidFill>
                      <a:prstDash val="sysDash"/>
                      <a:round/>
                      <a:headEnd type="none" w="med" len="med"/>
                      <a:tailEnd type="none" w="med" len="med"/>
                    </a:lnL>
                    <a:lnR w="3175" cap="flat" cmpd="sng" algn="ctr">
                      <a:solidFill>
                        <a:schemeClr val="bg1">
                          <a:lumMod val="65000"/>
                        </a:schemeClr>
                      </a:solidFill>
                      <a:prstDash val="sysDash"/>
                      <a:round/>
                      <a:headEnd type="none" w="med" len="med"/>
                      <a:tailEnd type="none" w="med" len="med"/>
                    </a:lnR>
                    <a:lnB w="3175" cap="flat" cmpd="sng" algn="ctr">
                      <a:solidFill>
                        <a:schemeClr val="bg1">
                          <a:lumMod val="65000"/>
                        </a:schemeClr>
                      </a:solidFill>
                      <a:prstDash val="sysDash"/>
                      <a:round/>
                      <a:headEnd type="none" w="med" len="med"/>
                      <a:tailEnd type="none" w="med" len="med"/>
                    </a:lnB>
                    <a:noFill/>
                  </a:tcPr>
                </a:tc>
                <a:tc>
                  <a:txBody>
                    <a:bodyPr/>
                    <a:lstStyle/>
                    <a:p>
                      <a:endParaRPr lang="en-US"/>
                    </a:p>
                  </a:txBody>
                  <a:tcPr>
                    <a:lnL w="3175" cap="flat" cmpd="sng" algn="ctr">
                      <a:solidFill>
                        <a:schemeClr val="bg1">
                          <a:lumMod val="65000"/>
                        </a:schemeClr>
                      </a:solidFill>
                      <a:prstDash val="sysDash"/>
                      <a:round/>
                      <a:headEnd type="none" w="med" len="med"/>
                      <a:tailEnd type="none" w="med" len="med"/>
                    </a:lnL>
                    <a:lnB w="3175" cap="flat" cmpd="sng" algn="ctr">
                      <a:solidFill>
                        <a:schemeClr val="bg1">
                          <a:lumMod val="65000"/>
                        </a:schemeClr>
                      </a:solidFill>
                      <a:prstDash val="sysDash"/>
                      <a:round/>
                      <a:headEnd type="none" w="med" len="med"/>
                      <a:tailEnd type="none" w="med" len="med"/>
                    </a:lnB>
                    <a:noFill/>
                  </a:tcPr>
                </a:tc>
                <a:extLst>
                  <a:ext uri="{0D108BD9-81ED-4DB2-BD59-A6C34878D82A}">
                    <a16:rowId xmlns:a16="http://schemas.microsoft.com/office/drawing/2014/main" val="3858203884"/>
                  </a:ext>
                </a:extLst>
              </a:tr>
              <a:tr h="782171">
                <a:tc>
                  <a:txBody>
                    <a:bodyPr/>
                    <a:lstStyle/>
                    <a:p>
                      <a:pPr algn="ctr"/>
                      <a:r>
                        <a:rPr lang="en-US"/>
                        <a:t>Juniors</a:t>
                      </a:r>
                    </a:p>
                  </a:txBody>
                  <a:tcPr anchor="ctr">
                    <a:lnR w="3175" cap="flat" cmpd="sng" algn="ctr">
                      <a:solidFill>
                        <a:schemeClr val="bg1">
                          <a:lumMod val="65000"/>
                        </a:schemeClr>
                      </a:solidFill>
                      <a:prstDash val="sysDash"/>
                      <a:round/>
                      <a:headEnd type="none" w="med" len="med"/>
                      <a:tailEnd type="none" w="med" len="med"/>
                    </a:lnR>
                    <a:lnT w="3175" cap="flat" cmpd="sng" algn="ctr">
                      <a:solidFill>
                        <a:schemeClr val="bg1">
                          <a:lumMod val="65000"/>
                        </a:schemeClr>
                      </a:solidFill>
                      <a:prstDash val="sysDash"/>
                      <a:round/>
                      <a:headEnd type="none" w="med" len="med"/>
                      <a:tailEnd type="none" w="med" len="med"/>
                    </a:lnT>
                    <a:noFill/>
                  </a:tcPr>
                </a:tc>
                <a:tc>
                  <a:txBody>
                    <a:bodyPr/>
                    <a:lstStyle/>
                    <a:p>
                      <a:pPr algn="ctr"/>
                      <a:r>
                        <a:rPr lang="en-US"/>
                        <a:t>Intermediates</a:t>
                      </a:r>
                    </a:p>
                  </a:txBody>
                  <a:tcPr anchor="ctr">
                    <a:lnL w="3175" cap="flat" cmpd="sng" algn="ctr">
                      <a:solidFill>
                        <a:schemeClr val="bg1">
                          <a:lumMod val="65000"/>
                        </a:schemeClr>
                      </a:solidFill>
                      <a:prstDash val="sysDash"/>
                      <a:round/>
                      <a:headEnd type="none" w="med" len="med"/>
                      <a:tailEnd type="none" w="med" len="med"/>
                    </a:lnL>
                    <a:lnR w="3175" cap="flat" cmpd="sng" algn="ctr">
                      <a:solidFill>
                        <a:schemeClr val="bg1">
                          <a:lumMod val="65000"/>
                        </a:schemeClr>
                      </a:solidFill>
                      <a:prstDash val="sysDash"/>
                      <a:round/>
                      <a:headEnd type="none" w="med" len="med"/>
                      <a:tailEnd type="none" w="med" len="med"/>
                    </a:lnR>
                    <a:lnT w="3175" cap="flat" cmpd="sng" algn="ctr">
                      <a:solidFill>
                        <a:schemeClr val="bg1">
                          <a:lumMod val="65000"/>
                        </a:schemeClr>
                      </a:solidFill>
                      <a:prstDash val="sysDash"/>
                      <a:round/>
                      <a:headEnd type="none" w="med" len="med"/>
                      <a:tailEnd type="none" w="med" len="med"/>
                    </a:lnT>
                    <a:noFill/>
                  </a:tcPr>
                </a:tc>
                <a:tc>
                  <a:txBody>
                    <a:bodyPr/>
                    <a:lstStyle/>
                    <a:p>
                      <a:pPr algn="ctr"/>
                      <a:r>
                        <a:rPr lang="en-US"/>
                        <a:t>Seniors</a:t>
                      </a:r>
                    </a:p>
                  </a:txBody>
                  <a:tcPr anchor="ctr">
                    <a:lnL w="3175" cap="flat" cmpd="sng" algn="ctr">
                      <a:solidFill>
                        <a:schemeClr val="bg1">
                          <a:lumMod val="65000"/>
                        </a:schemeClr>
                      </a:solidFill>
                      <a:prstDash val="sysDash"/>
                      <a:round/>
                      <a:headEnd type="none" w="med" len="med"/>
                      <a:tailEnd type="none" w="med" len="med"/>
                    </a:lnL>
                    <a:lnR w="3175" cap="flat" cmpd="sng" algn="ctr">
                      <a:solidFill>
                        <a:schemeClr val="bg1">
                          <a:lumMod val="65000"/>
                        </a:schemeClr>
                      </a:solidFill>
                      <a:prstDash val="sysDash"/>
                      <a:round/>
                      <a:headEnd type="none" w="med" len="med"/>
                      <a:tailEnd type="none" w="med" len="med"/>
                    </a:lnR>
                    <a:lnT w="3175" cap="flat" cmpd="sng" algn="ctr">
                      <a:solidFill>
                        <a:schemeClr val="bg1">
                          <a:lumMod val="65000"/>
                        </a:schemeClr>
                      </a:solidFill>
                      <a:prstDash val="sysDash"/>
                      <a:round/>
                      <a:headEnd type="none" w="med" len="med"/>
                      <a:tailEnd type="none" w="med" len="med"/>
                    </a:lnT>
                    <a:noFill/>
                  </a:tcPr>
                </a:tc>
                <a:tc>
                  <a:txBody>
                    <a:bodyPr/>
                    <a:lstStyle/>
                    <a:p>
                      <a:pPr algn="ctr"/>
                      <a:r>
                        <a:rPr lang="en-US"/>
                        <a:t>Large Seniors</a:t>
                      </a:r>
                    </a:p>
                  </a:txBody>
                  <a:tcPr anchor="ctr">
                    <a:lnL w="3175" cap="flat" cmpd="sng" algn="ctr">
                      <a:solidFill>
                        <a:schemeClr val="bg1">
                          <a:lumMod val="65000"/>
                        </a:schemeClr>
                      </a:solidFill>
                      <a:prstDash val="sysDash"/>
                      <a:round/>
                      <a:headEnd type="none" w="med" len="med"/>
                      <a:tailEnd type="none" w="med" len="med"/>
                    </a:lnL>
                    <a:lnT w="3175" cap="flat" cmpd="sng" algn="ctr">
                      <a:solidFill>
                        <a:schemeClr val="bg1">
                          <a:lumMod val="65000"/>
                        </a:schemeClr>
                      </a:solidFill>
                      <a:prstDash val="sysDash"/>
                      <a:round/>
                      <a:headEnd type="none" w="med" len="med"/>
                      <a:tailEnd type="none" w="med" len="med"/>
                    </a:lnT>
                    <a:noFill/>
                  </a:tcPr>
                </a:tc>
                <a:extLst>
                  <a:ext uri="{0D108BD9-81ED-4DB2-BD59-A6C34878D82A}">
                    <a16:rowId xmlns:a16="http://schemas.microsoft.com/office/drawing/2014/main" val="3836931514"/>
                  </a:ext>
                </a:extLst>
              </a:tr>
            </a:tbl>
          </a:graphicData>
        </a:graphic>
      </p:graphicFrame>
      <p:pic>
        <p:nvPicPr>
          <p:cNvPr id="4" name="Logo 1">
            <a:extLst>
              <a:ext uri="{FF2B5EF4-FFF2-40B4-BE49-F238E27FC236}">
                <a16:creationId xmlns:a16="http://schemas.microsoft.com/office/drawing/2014/main" id="{9EB520DA-4286-520A-BD17-919FDF54CC98}"/>
              </a:ext>
            </a:extLst>
          </p:cNvPr>
          <p:cNvPicPr>
            <a:picLocks noChangeAspect="1"/>
          </p:cNvPicPr>
          <p:nvPr/>
        </p:nvPicPr>
        <p:blipFill dpi="330">
          <a:blip r:embed="rId2"/>
          <a:stretch>
            <a:fillRect/>
          </a:stretch>
        </p:blipFill>
        <p:spPr>
          <a:xfrm>
            <a:off x="1355440" y="3525128"/>
            <a:ext cx="696715" cy="538212"/>
          </a:xfrm>
          <a:prstGeom prst="rect">
            <a:avLst/>
          </a:prstGeom>
        </p:spPr>
      </p:pic>
      <p:pic>
        <p:nvPicPr>
          <p:cNvPr id="7" name="Logo 2">
            <a:extLst>
              <a:ext uri="{FF2B5EF4-FFF2-40B4-BE49-F238E27FC236}">
                <a16:creationId xmlns:a16="http://schemas.microsoft.com/office/drawing/2014/main" id="{5FCC1AE3-4FBD-6B5B-39BB-E3C5837CA0EE}"/>
              </a:ext>
            </a:extLst>
          </p:cNvPr>
          <p:cNvPicPr>
            <a:picLocks noChangeAspect="1"/>
          </p:cNvPicPr>
          <p:nvPr/>
        </p:nvPicPr>
        <p:blipFill dpi="330">
          <a:blip r:embed="rId3"/>
          <a:stretch>
            <a:fillRect/>
          </a:stretch>
        </p:blipFill>
        <p:spPr>
          <a:xfrm>
            <a:off x="3187024" y="5583465"/>
            <a:ext cx="931046" cy="419801"/>
          </a:xfrm>
          <a:prstGeom prst="rect">
            <a:avLst/>
          </a:prstGeom>
        </p:spPr>
      </p:pic>
      <p:pic>
        <p:nvPicPr>
          <p:cNvPr id="8" name="Logo 3">
            <a:extLst>
              <a:ext uri="{FF2B5EF4-FFF2-40B4-BE49-F238E27FC236}">
                <a16:creationId xmlns:a16="http://schemas.microsoft.com/office/drawing/2014/main" id="{E8C710DB-99BF-5A2A-4C8B-E60F2ED51D9F}"/>
              </a:ext>
            </a:extLst>
          </p:cNvPr>
          <p:cNvPicPr>
            <a:picLocks noChangeAspect="1"/>
          </p:cNvPicPr>
          <p:nvPr/>
        </p:nvPicPr>
        <p:blipFill dpi="330">
          <a:blip r:embed="rId4"/>
          <a:stretch>
            <a:fillRect/>
          </a:stretch>
        </p:blipFill>
        <p:spPr>
          <a:xfrm>
            <a:off x="4653283" y="4883566"/>
            <a:ext cx="1025099" cy="366474"/>
          </a:xfrm>
          <a:prstGeom prst="rect">
            <a:avLst/>
          </a:prstGeom>
        </p:spPr>
      </p:pic>
      <p:pic>
        <p:nvPicPr>
          <p:cNvPr id="9" name="Logo 4">
            <a:extLst>
              <a:ext uri="{FF2B5EF4-FFF2-40B4-BE49-F238E27FC236}">
                <a16:creationId xmlns:a16="http://schemas.microsoft.com/office/drawing/2014/main" id="{5E2A63C1-2AFC-DD2F-AEF7-E854CC0D7035}"/>
              </a:ext>
            </a:extLst>
          </p:cNvPr>
          <p:cNvPicPr>
            <a:picLocks noChangeAspect="1"/>
          </p:cNvPicPr>
          <p:nvPr/>
        </p:nvPicPr>
        <p:blipFill dpi="330">
          <a:blip r:embed="rId5"/>
          <a:stretch>
            <a:fillRect/>
          </a:stretch>
        </p:blipFill>
        <p:spPr>
          <a:xfrm>
            <a:off x="4746691" y="4137347"/>
            <a:ext cx="838283" cy="458888"/>
          </a:xfrm>
          <a:prstGeom prst="rect">
            <a:avLst/>
          </a:prstGeom>
        </p:spPr>
      </p:pic>
      <p:pic>
        <p:nvPicPr>
          <p:cNvPr id="10" name="Logo 5">
            <a:extLst>
              <a:ext uri="{FF2B5EF4-FFF2-40B4-BE49-F238E27FC236}">
                <a16:creationId xmlns:a16="http://schemas.microsoft.com/office/drawing/2014/main" id="{6DBCCE01-794B-7B0E-2580-F9AB85DD2376}"/>
              </a:ext>
            </a:extLst>
          </p:cNvPr>
          <p:cNvPicPr>
            <a:picLocks noChangeAspect="1"/>
          </p:cNvPicPr>
          <p:nvPr/>
        </p:nvPicPr>
        <p:blipFill dpi="330">
          <a:blip r:embed="rId6"/>
          <a:stretch>
            <a:fillRect/>
          </a:stretch>
        </p:blipFill>
        <p:spPr>
          <a:xfrm>
            <a:off x="8439647" y="4150857"/>
            <a:ext cx="899723" cy="431868"/>
          </a:xfrm>
          <a:prstGeom prst="rect">
            <a:avLst/>
          </a:prstGeom>
        </p:spPr>
      </p:pic>
      <p:pic>
        <p:nvPicPr>
          <p:cNvPr id="12" name="Logo 6">
            <a:extLst>
              <a:ext uri="{FF2B5EF4-FFF2-40B4-BE49-F238E27FC236}">
                <a16:creationId xmlns:a16="http://schemas.microsoft.com/office/drawing/2014/main" id="{AC394A22-AB5A-AA22-143B-A429BB13E5C4}"/>
              </a:ext>
            </a:extLst>
          </p:cNvPr>
          <p:cNvPicPr>
            <a:picLocks noChangeAspect="1"/>
          </p:cNvPicPr>
          <p:nvPr/>
        </p:nvPicPr>
        <p:blipFill dpi="330">
          <a:blip r:embed="rId7"/>
          <a:stretch>
            <a:fillRect/>
          </a:stretch>
        </p:blipFill>
        <p:spPr>
          <a:xfrm>
            <a:off x="8287479" y="5700051"/>
            <a:ext cx="1204058" cy="186629"/>
          </a:xfrm>
          <a:prstGeom prst="rect">
            <a:avLst/>
          </a:prstGeom>
        </p:spPr>
      </p:pic>
      <p:pic>
        <p:nvPicPr>
          <p:cNvPr id="32" name="Logo 7">
            <a:extLst>
              <a:ext uri="{FF2B5EF4-FFF2-40B4-BE49-F238E27FC236}">
                <a16:creationId xmlns:a16="http://schemas.microsoft.com/office/drawing/2014/main" id="{4E552252-A4BC-AA1F-5FD2-04C4F6F3E7D1}"/>
              </a:ext>
            </a:extLst>
          </p:cNvPr>
          <p:cNvPicPr>
            <a:picLocks noChangeAspect="1"/>
          </p:cNvPicPr>
          <p:nvPr/>
        </p:nvPicPr>
        <p:blipFill dpi="330">
          <a:blip r:embed="rId8"/>
          <a:stretch>
            <a:fillRect/>
          </a:stretch>
        </p:blipFill>
        <p:spPr>
          <a:xfrm>
            <a:off x="4622952" y="5634572"/>
            <a:ext cx="1085761" cy="317587"/>
          </a:xfrm>
          <a:prstGeom prst="rect">
            <a:avLst/>
          </a:prstGeom>
        </p:spPr>
      </p:pic>
      <p:pic>
        <p:nvPicPr>
          <p:cNvPr id="33" name="Logo 8">
            <a:extLst>
              <a:ext uri="{FF2B5EF4-FFF2-40B4-BE49-F238E27FC236}">
                <a16:creationId xmlns:a16="http://schemas.microsoft.com/office/drawing/2014/main" id="{DC8CA651-51F6-43CB-7ED4-B72A1331B7E6}"/>
              </a:ext>
            </a:extLst>
          </p:cNvPr>
          <p:cNvPicPr>
            <a:picLocks noChangeAspect="1"/>
          </p:cNvPicPr>
          <p:nvPr/>
        </p:nvPicPr>
        <p:blipFill dpi="330">
          <a:blip r:embed="rId9"/>
          <a:stretch>
            <a:fillRect/>
          </a:stretch>
        </p:blipFill>
        <p:spPr>
          <a:xfrm>
            <a:off x="3236218" y="3562130"/>
            <a:ext cx="832659" cy="464208"/>
          </a:xfrm>
          <a:prstGeom prst="rect">
            <a:avLst/>
          </a:prstGeom>
        </p:spPr>
      </p:pic>
      <p:pic>
        <p:nvPicPr>
          <p:cNvPr id="34" name="Logo 9">
            <a:extLst>
              <a:ext uri="{FF2B5EF4-FFF2-40B4-BE49-F238E27FC236}">
                <a16:creationId xmlns:a16="http://schemas.microsoft.com/office/drawing/2014/main" id="{252B4D9D-8FFD-CCDB-CC75-5AC5D7BE5A6E}"/>
              </a:ext>
            </a:extLst>
          </p:cNvPr>
          <p:cNvPicPr>
            <a:picLocks noChangeAspect="1"/>
          </p:cNvPicPr>
          <p:nvPr/>
        </p:nvPicPr>
        <p:blipFill dpi="330">
          <a:blip r:embed="rId10"/>
          <a:stretch>
            <a:fillRect/>
          </a:stretch>
        </p:blipFill>
        <p:spPr>
          <a:xfrm>
            <a:off x="3215175" y="4847023"/>
            <a:ext cx="874744" cy="439560"/>
          </a:xfrm>
          <a:prstGeom prst="rect">
            <a:avLst/>
          </a:prstGeom>
        </p:spPr>
      </p:pic>
      <p:pic>
        <p:nvPicPr>
          <p:cNvPr id="35" name="Logo 10">
            <a:extLst>
              <a:ext uri="{FF2B5EF4-FFF2-40B4-BE49-F238E27FC236}">
                <a16:creationId xmlns:a16="http://schemas.microsoft.com/office/drawing/2014/main" id="{ED35F086-129F-BC93-F6D6-C91236634B0A}"/>
              </a:ext>
            </a:extLst>
          </p:cNvPr>
          <p:cNvPicPr>
            <a:picLocks noChangeAspect="1"/>
          </p:cNvPicPr>
          <p:nvPr/>
        </p:nvPicPr>
        <p:blipFill dpi="330">
          <a:blip r:embed="rId11"/>
          <a:stretch>
            <a:fillRect/>
          </a:stretch>
        </p:blipFill>
        <p:spPr>
          <a:xfrm>
            <a:off x="6403985" y="5655827"/>
            <a:ext cx="1129260" cy="275077"/>
          </a:xfrm>
          <a:prstGeom prst="rect">
            <a:avLst/>
          </a:prstGeom>
        </p:spPr>
      </p:pic>
      <p:pic>
        <p:nvPicPr>
          <p:cNvPr id="36" name="Logo 11">
            <a:extLst>
              <a:ext uri="{FF2B5EF4-FFF2-40B4-BE49-F238E27FC236}">
                <a16:creationId xmlns:a16="http://schemas.microsoft.com/office/drawing/2014/main" id="{08A207BF-67C2-379C-E958-E8CE1A41F82E}"/>
              </a:ext>
            </a:extLst>
          </p:cNvPr>
          <p:cNvPicPr>
            <a:picLocks noChangeAspect="1"/>
          </p:cNvPicPr>
          <p:nvPr/>
        </p:nvPicPr>
        <p:blipFill dpi="330">
          <a:blip r:embed="rId12"/>
          <a:stretch>
            <a:fillRect/>
          </a:stretch>
        </p:blipFill>
        <p:spPr>
          <a:xfrm>
            <a:off x="8352808" y="4902546"/>
            <a:ext cx="1073400" cy="328514"/>
          </a:xfrm>
          <a:prstGeom prst="rect">
            <a:avLst/>
          </a:prstGeom>
        </p:spPr>
      </p:pic>
      <p:pic>
        <p:nvPicPr>
          <p:cNvPr id="37" name="Logo 12">
            <a:extLst>
              <a:ext uri="{FF2B5EF4-FFF2-40B4-BE49-F238E27FC236}">
                <a16:creationId xmlns:a16="http://schemas.microsoft.com/office/drawing/2014/main" id="{0654C53C-69B5-D8DC-C643-701B222E7953}"/>
              </a:ext>
            </a:extLst>
          </p:cNvPr>
          <p:cNvPicPr>
            <a:picLocks noChangeAspect="1"/>
          </p:cNvPicPr>
          <p:nvPr/>
        </p:nvPicPr>
        <p:blipFill dpi="330">
          <a:blip r:embed="rId13"/>
          <a:stretch>
            <a:fillRect/>
          </a:stretch>
        </p:blipFill>
        <p:spPr>
          <a:xfrm>
            <a:off x="8286459" y="3702269"/>
            <a:ext cx="1206099" cy="183931"/>
          </a:xfrm>
          <a:prstGeom prst="rect">
            <a:avLst/>
          </a:prstGeom>
        </p:spPr>
      </p:pic>
      <p:pic>
        <p:nvPicPr>
          <p:cNvPr id="38" name="Logo 13">
            <a:extLst>
              <a:ext uri="{FF2B5EF4-FFF2-40B4-BE49-F238E27FC236}">
                <a16:creationId xmlns:a16="http://schemas.microsoft.com/office/drawing/2014/main" id="{6BDDD5DB-B015-F4CC-AA28-1802205C4DF5}"/>
              </a:ext>
            </a:extLst>
          </p:cNvPr>
          <p:cNvPicPr>
            <a:picLocks noChangeAspect="1"/>
          </p:cNvPicPr>
          <p:nvPr/>
        </p:nvPicPr>
        <p:blipFill dpi="330">
          <a:blip r:embed="rId14"/>
          <a:stretch>
            <a:fillRect/>
          </a:stretch>
        </p:blipFill>
        <p:spPr>
          <a:xfrm>
            <a:off x="6626787" y="4095228"/>
            <a:ext cx="683657" cy="543127"/>
          </a:xfrm>
          <a:prstGeom prst="rect">
            <a:avLst/>
          </a:prstGeom>
        </p:spPr>
      </p:pic>
      <p:pic>
        <p:nvPicPr>
          <p:cNvPr id="39" name="Logo 14">
            <a:extLst>
              <a:ext uri="{FF2B5EF4-FFF2-40B4-BE49-F238E27FC236}">
                <a16:creationId xmlns:a16="http://schemas.microsoft.com/office/drawing/2014/main" id="{5049C4D8-D0E6-2497-E852-960504DC410F}"/>
              </a:ext>
            </a:extLst>
          </p:cNvPr>
          <p:cNvPicPr>
            <a:picLocks noChangeAspect="1"/>
          </p:cNvPicPr>
          <p:nvPr/>
        </p:nvPicPr>
        <p:blipFill dpi="330">
          <a:blip r:embed="rId15"/>
          <a:stretch>
            <a:fillRect/>
          </a:stretch>
        </p:blipFill>
        <p:spPr>
          <a:xfrm>
            <a:off x="6361496" y="3707720"/>
            <a:ext cx="1214239" cy="173029"/>
          </a:xfrm>
          <a:prstGeom prst="rect">
            <a:avLst/>
          </a:prstGeom>
        </p:spPr>
      </p:pic>
      <p:pic>
        <p:nvPicPr>
          <p:cNvPr id="40" name="Logo 15">
            <a:extLst>
              <a:ext uri="{FF2B5EF4-FFF2-40B4-BE49-F238E27FC236}">
                <a16:creationId xmlns:a16="http://schemas.microsoft.com/office/drawing/2014/main" id="{526ACC90-2B3A-5BFF-C1C5-3B9648DB96AC}"/>
              </a:ext>
            </a:extLst>
          </p:cNvPr>
          <p:cNvPicPr>
            <a:picLocks noChangeAspect="1"/>
          </p:cNvPicPr>
          <p:nvPr/>
        </p:nvPicPr>
        <p:blipFill dpi="330">
          <a:blip r:embed="rId16"/>
          <a:stretch>
            <a:fillRect/>
          </a:stretch>
        </p:blipFill>
        <p:spPr>
          <a:xfrm>
            <a:off x="4546767" y="3724429"/>
            <a:ext cx="1238130" cy="139611"/>
          </a:xfrm>
          <a:prstGeom prst="rect">
            <a:avLst/>
          </a:prstGeom>
        </p:spPr>
      </p:pic>
      <p:pic>
        <p:nvPicPr>
          <p:cNvPr id="41" name="Logo 16">
            <a:extLst>
              <a:ext uri="{FF2B5EF4-FFF2-40B4-BE49-F238E27FC236}">
                <a16:creationId xmlns:a16="http://schemas.microsoft.com/office/drawing/2014/main" id="{8CD8DF29-1F95-6226-67D2-A1386FB6FFD1}"/>
              </a:ext>
            </a:extLst>
          </p:cNvPr>
          <p:cNvPicPr>
            <a:picLocks noChangeAspect="1"/>
          </p:cNvPicPr>
          <p:nvPr/>
        </p:nvPicPr>
        <p:blipFill dpi="330">
          <a:blip r:embed="rId17"/>
          <a:stretch>
            <a:fillRect/>
          </a:stretch>
        </p:blipFill>
        <p:spPr>
          <a:xfrm>
            <a:off x="3228293" y="4143009"/>
            <a:ext cx="848509" cy="447565"/>
          </a:xfrm>
          <a:prstGeom prst="rect">
            <a:avLst/>
          </a:prstGeom>
        </p:spPr>
      </p:pic>
      <p:pic>
        <p:nvPicPr>
          <p:cNvPr id="42" name="Logo 17">
            <a:extLst>
              <a:ext uri="{FF2B5EF4-FFF2-40B4-BE49-F238E27FC236}">
                <a16:creationId xmlns:a16="http://schemas.microsoft.com/office/drawing/2014/main" id="{5ED1F556-9B65-64DA-5776-9A5B0E14E320}"/>
              </a:ext>
            </a:extLst>
          </p:cNvPr>
          <p:cNvPicPr>
            <a:picLocks noChangeAspect="1"/>
          </p:cNvPicPr>
          <p:nvPr/>
        </p:nvPicPr>
        <p:blipFill dpi="330">
          <a:blip r:embed="rId18">
            <a:clrChange>
              <a:clrFrom>
                <a:srgbClr val="FFFFFF"/>
              </a:clrFrom>
              <a:clrTo>
                <a:srgbClr val="FFFFFF">
                  <a:alpha val="0"/>
                </a:srgbClr>
              </a:clrTo>
            </a:clrChange>
          </a:blip>
          <a:stretch>
            <a:fillRect/>
          </a:stretch>
        </p:blipFill>
        <p:spPr>
          <a:xfrm>
            <a:off x="6430290" y="4903960"/>
            <a:ext cx="1076650" cy="325687"/>
          </a:xfrm>
          <a:prstGeom prst="rect">
            <a:avLst/>
          </a:prstGeom>
        </p:spPr>
      </p:pic>
      <p:pic>
        <p:nvPicPr>
          <p:cNvPr id="43" name="Logo 18">
            <a:extLst>
              <a:ext uri="{FF2B5EF4-FFF2-40B4-BE49-F238E27FC236}">
                <a16:creationId xmlns:a16="http://schemas.microsoft.com/office/drawing/2014/main" id="{E5A84D12-B0BD-7743-29A4-8FB4E4D5E8BA}"/>
              </a:ext>
            </a:extLst>
          </p:cNvPr>
          <p:cNvPicPr>
            <a:picLocks noChangeAspect="1"/>
          </p:cNvPicPr>
          <p:nvPr/>
        </p:nvPicPr>
        <p:blipFill dpi="330">
          <a:blip r:embed="rId19"/>
          <a:stretch>
            <a:fillRect/>
          </a:stretch>
        </p:blipFill>
        <p:spPr>
          <a:xfrm>
            <a:off x="1097692" y="4278907"/>
            <a:ext cx="1212210" cy="175769"/>
          </a:xfrm>
          <a:prstGeom prst="rect">
            <a:avLst/>
          </a:prstGeom>
        </p:spPr>
      </p:pic>
      <p:pic>
        <p:nvPicPr>
          <p:cNvPr id="44" name="Picture 43">
            <a:extLst>
              <a:ext uri="{FF2B5EF4-FFF2-40B4-BE49-F238E27FC236}">
                <a16:creationId xmlns:a16="http://schemas.microsoft.com/office/drawing/2014/main" id="{4474A98B-C865-8673-71D0-B26A56BE7240}"/>
              </a:ext>
            </a:extLst>
          </p:cNvPr>
          <p:cNvPicPr>
            <a:picLocks noChangeAspect="1"/>
          </p:cNvPicPr>
          <p:nvPr/>
        </p:nvPicPr>
        <p:blipFill>
          <a:blip r:embed="rId20"/>
          <a:stretch>
            <a:fillRect/>
          </a:stretch>
        </p:blipFill>
        <p:spPr>
          <a:xfrm>
            <a:off x="1099410" y="4932877"/>
            <a:ext cx="1208774" cy="267853"/>
          </a:xfrm>
          <a:prstGeom prst="rect">
            <a:avLst/>
          </a:prstGeom>
        </p:spPr>
      </p:pic>
      <p:pic>
        <p:nvPicPr>
          <p:cNvPr id="45" name="Picture 6">
            <a:extLst>
              <a:ext uri="{FF2B5EF4-FFF2-40B4-BE49-F238E27FC236}">
                <a16:creationId xmlns:a16="http://schemas.microsoft.com/office/drawing/2014/main" id="{4145BCB5-047E-0F63-6723-994CC9D1F62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54031" y="5511824"/>
            <a:ext cx="1099532" cy="563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05012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E3693-532F-9032-769B-9535D7075064}"/>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19FDF4A-7575-7DF6-4FDF-DD299EF790FD}"/>
              </a:ext>
            </a:extLst>
          </p:cNvPr>
          <p:cNvSpPr>
            <a:spLocks noGrp="1"/>
          </p:cNvSpPr>
          <p:nvPr>
            <p:ph type="ftr" sz="quarter" idx="13"/>
          </p:nvPr>
        </p:nvSpPr>
        <p:spPr/>
        <p:txBody>
          <a:bodyPr/>
          <a:lstStyle/>
          <a:p>
            <a:r>
              <a:rPr lang="en-US"/>
              <a:t>Source(s): Company filings</a:t>
            </a:r>
            <a:endParaRPr lang="en-CA"/>
          </a:p>
          <a:p>
            <a:endParaRPr lang="en-CA"/>
          </a:p>
          <a:p>
            <a:endParaRPr lang="en-CA"/>
          </a:p>
          <a:p>
            <a:endParaRPr lang="en-CA"/>
          </a:p>
          <a:p>
            <a:endParaRPr lang="en-CA"/>
          </a:p>
        </p:txBody>
      </p:sp>
      <p:sp>
        <p:nvSpPr>
          <p:cNvPr id="4" name="Text Placeholder 3">
            <a:extLst>
              <a:ext uri="{FF2B5EF4-FFF2-40B4-BE49-F238E27FC236}">
                <a16:creationId xmlns:a16="http://schemas.microsoft.com/office/drawing/2014/main" id="{38DE8754-6AD5-A58A-51EC-E280D6933F41}"/>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5110C1BA-8D7F-9549-957A-EDE71EF2AE98}"/>
              </a:ext>
            </a:extLst>
          </p:cNvPr>
          <p:cNvSpPr>
            <a:spLocks noGrp="1"/>
          </p:cNvSpPr>
          <p:nvPr>
            <p:ph type="title"/>
          </p:nvPr>
        </p:nvSpPr>
        <p:spPr/>
        <p:txBody>
          <a:bodyPr/>
          <a:lstStyle/>
          <a:p>
            <a:r>
              <a:rPr lang="en-US">
                <a:cs typeface="Arial"/>
              </a:rPr>
              <a:t>Company Executives</a:t>
            </a:r>
          </a:p>
        </p:txBody>
      </p:sp>
      <p:sp>
        <p:nvSpPr>
          <p:cNvPr id="6" name="Text Placeholder 5">
            <a:extLst>
              <a:ext uri="{FF2B5EF4-FFF2-40B4-BE49-F238E27FC236}">
                <a16:creationId xmlns:a16="http://schemas.microsoft.com/office/drawing/2014/main" id="{40498C24-053C-9F99-9310-6457FF493792}"/>
              </a:ext>
            </a:extLst>
          </p:cNvPr>
          <p:cNvSpPr>
            <a:spLocks noGrp="1"/>
          </p:cNvSpPr>
          <p:nvPr>
            <p:ph type="body" sz="quarter" idx="12"/>
          </p:nvPr>
        </p:nvSpPr>
        <p:spPr/>
        <p:txBody>
          <a:bodyPr/>
          <a:lstStyle/>
          <a:p>
            <a:r>
              <a:rPr lang="en-US"/>
              <a:t>William D. Dunford Senior Vice-President, Technical Services</a:t>
            </a:r>
            <a:endParaRPr lang="en-CA"/>
          </a:p>
        </p:txBody>
      </p:sp>
      <p:sp>
        <p:nvSpPr>
          <p:cNvPr id="7" name="Rectangle 6">
            <a:extLst>
              <a:ext uri="{FF2B5EF4-FFF2-40B4-BE49-F238E27FC236}">
                <a16:creationId xmlns:a16="http://schemas.microsoft.com/office/drawing/2014/main" id="{73DB1372-83F4-1F3B-A8C3-F7265F126935}"/>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4B8E97C8-AF43-0C69-70CE-AF375AED9786}"/>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sp>
        <p:nvSpPr>
          <p:cNvPr id="13" name="Content Placeholder 1">
            <a:extLst>
              <a:ext uri="{FF2B5EF4-FFF2-40B4-BE49-F238E27FC236}">
                <a16:creationId xmlns:a16="http://schemas.microsoft.com/office/drawing/2014/main" id="{DF4CAE06-E9E2-9686-5808-FD93C6FC48D5}"/>
              </a:ext>
            </a:extLst>
          </p:cNvPr>
          <p:cNvSpPr txBox="1">
            <a:spLocks/>
          </p:cNvSpPr>
          <p:nvPr/>
        </p:nvSpPr>
        <p:spPr>
          <a:xfrm>
            <a:off x="331217" y="1813865"/>
            <a:ext cx="5433035"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kern="0"/>
              <a:t>Appointed as</a:t>
            </a:r>
            <a:r>
              <a:rPr lang="en-US"/>
              <a:t> Senior Vice-President, Technical Services in 2023 </a:t>
            </a:r>
          </a:p>
          <a:p>
            <a:r>
              <a:rPr lang="en-US"/>
              <a:t>Joined Kinross more than 16 years ago </a:t>
            </a:r>
          </a:p>
          <a:p>
            <a:r>
              <a:rPr lang="en-US"/>
              <a:t>Has previously held technical and operational roles in the company </a:t>
            </a:r>
          </a:p>
          <a:p>
            <a:r>
              <a:rPr lang="en-US"/>
              <a:t>His most recent role was </a:t>
            </a:r>
            <a:r>
              <a:rPr lang="en-CA"/>
              <a:t>Vice-President, Mining Operations where he oversaw Kinross’ corporate mine planning, business planning, and maintenance </a:t>
            </a:r>
          </a:p>
          <a:p>
            <a:r>
              <a:rPr lang="en-CA"/>
              <a:t>He also has corporate development experience in the company and has investment banking experience where he was previously the </a:t>
            </a:r>
            <a:r>
              <a:rPr lang="en-US"/>
              <a:t>Director of  Global Mining Investment Banking at CIBC</a:t>
            </a:r>
          </a:p>
          <a:p>
            <a:r>
              <a:rPr lang="en-US"/>
              <a:t>William holds a bachelors degree in mining engineering and economics both from Queen’s University </a:t>
            </a:r>
          </a:p>
          <a:p>
            <a:endParaRPr lang="en-US" kern="0"/>
          </a:p>
        </p:txBody>
      </p:sp>
      <p:pic>
        <p:nvPicPr>
          <p:cNvPr id="2050" name="Picture 2" descr="William D.  Dunford Senior Vice-President, Technical Services Headshot">
            <a:extLst>
              <a:ext uri="{FF2B5EF4-FFF2-40B4-BE49-F238E27FC236}">
                <a16:creationId xmlns:a16="http://schemas.microsoft.com/office/drawing/2014/main" id="{F2A6E743-5FD6-FD99-036D-1DC0B55F89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1943" y="1759032"/>
            <a:ext cx="2984292" cy="3270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581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372E1-2151-1B93-4EA9-AC9AA818EECB}"/>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4AB2B784-A993-D6AF-F113-C370FBF6B529}"/>
              </a:ext>
            </a:extLst>
          </p:cNvPr>
          <p:cNvSpPr>
            <a:spLocks noGrp="1"/>
          </p:cNvSpPr>
          <p:nvPr>
            <p:ph type="ftr" sz="quarter" idx="13"/>
          </p:nvPr>
        </p:nvSpPr>
        <p:spPr/>
        <p:txBody>
          <a:bodyPr/>
          <a:lstStyle/>
          <a:p>
            <a:r>
              <a:rPr lang="en-US"/>
              <a:t>Source(s): Company filings</a:t>
            </a:r>
            <a:endParaRPr lang="en-CA"/>
          </a:p>
          <a:p>
            <a:endParaRPr lang="en-CA"/>
          </a:p>
          <a:p>
            <a:endParaRPr lang="en-CA"/>
          </a:p>
          <a:p>
            <a:endParaRPr lang="en-CA"/>
          </a:p>
          <a:p>
            <a:endParaRPr lang="en-CA"/>
          </a:p>
        </p:txBody>
      </p:sp>
      <p:sp>
        <p:nvSpPr>
          <p:cNvPr id="4" name="Text Placeholder 3">
            <a:extLst>
              <a:ext uri="{FF2B5EF4-FFF2-40B4-BE49-F238E27FC236}">
                <a16:creationId xmlns:a16="http://schemas.microsoft.com/office/drawing/2014/main" id="{43075B0C-D33F-B4BF-0A47-02D3337F9620}"/>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39FDB170-8755-E7F1-4D70-7DEEA31C8711}"/>
              </a:ext>
            </a:extLst>
          </p:cNvPr>
          <p:cNvSpPr>
            <a:spLocks noGrp="1"/>
          </p:cNvSpPr>
          <p:nvPr>
            <p:ph type="title"/>
          </p:nvPr>
        </p:nvSpPr>
        <p:spPr/>
        <p:txBody>
          <a:bodyPr/>
          <a:lstStyle/>
          <a:p>
            <a:r>
              <a:rPr lang="en-US">
                <a:cs typeface="Arial"/>
              </a:rPr>
              <a:t>Company Executives</a:t>
            </a:r>
          </a:p>
        </p:txBody>
      </p:sp>
      <p:sp>
        <p:nvSpPr>
          <p:cNvPr id="6" name="Text Placeholder 5">
            <a:extLst>
              <a:ext uri="{FF2B5EF4-FFF2-40B4-BE49-F238E27FC236}">
                <a16:creationId xmlns:a16="http://schemas.microsoft.com/office/drawing/2014/main" id="{76313ACD-4B26-DD4A-1FD3-63AE36050FF4}"/>
              </a:ext>
            </a:extLst>
          </p:cNvPr>
          <p:cNvSpPr>
            <a:spLocks noGrp="1"/>
          </p:cNvSpPr>
          <p:nvPr>
            <p:ph type="body" sz="quarter" idx="12"/>
          </p:nvPr>
        </p:nvSpPr>
        <p:spPr/>
        <p:txBody>
          <a:bodyPr/>
          <a:lstStyle/>
          <a:p>
            <a:r>
              <a:rPr lang="en-US"/>
              <a:t>Kathleen Grandy Senior Vice-President, Human Resources</a:t>
            </a:r>
            <a:endParaRPr lang="en-CA"/>
          </a:p>
        </p:txBody>
      </p:sp>
      <p:sp>
        <p:nvSpPr>
          <p:cNvPr id="7" name="Rectangle 6">
            <a:extLst>
              <a:ext uri="{FF2B5EF4-FFF2-40B4-BE49-F238E27FC236}">
                <a16:creationId xmlns:a16="http://schemas.microsoft.com/office/drawing/2014/main" id="{C254E4F1-AC7A-5880-E95C-92CF87AD8392}"/>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E6A5108B-FFA5-3497-5936-FAFA37ED096F}"/>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sp>
        <p:nvSpPr>
          <p:cNvPr id="13" name="Content Placeholder 1">
            <a:extLst>
              <a:ext uri="{FF2B5EF4-FFF2-40B4-BE49-F238E27FC236}">
                <a16:creationId xmlns:a16="http://schemas.microsoft.com/office/drawing/2014/main" id="{31CE2EB6-1D4F-8503-796E-3069B6EA692F}"/>
              </a:ext>
            </a:extLst>
          </p:cNvPr>
          <p:cNvSpPr txBox="1">
            <a:spLocks/>
          </p:cNvSpPr>
          <p:nvPr/>
        </p:nvSpPr>
        <p:spPr>
          <a:xfrm>
            <a:off x="331217" y="1813865"/>
            <a:ext cx="5433035"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kern="0"/>
              <a:t>Appointed as </a:t>
            </a:r>
            <a:r>
              <a:rPr lang="en-CA"/>
              <a:t>Senior Vice-President, Human Resources in 2021</a:t>
            </a:r>
          </a:p>
          <a:p>
            <a:r>
              <a:rPr lang="en-CA" kern="0"/>
              <a:t>Joined Kinross in 2008 and held senior positions in the legal department </a:t>
            </a:r>
          </a:p>
          <a:p>
            <a:r>
              <a:rPr lang="en-CA" kern="0"/>
              <a:t>Transitioned into the human resources department in 2020 as </a:t>
            </a:r>
            <a:r>
              <a:rPr lang="en-CA"/>
              <a:t>Vice President, Human Resources </a:t>
            </a:r>
          </a:p>
          <a:p>
            <a:r>
              <a:rPr lang="en-CA" kern="0"/>
              <a:t>Holds a bachelors degree in </a:t>
            </a:r>
            <a:r>
              <a:rPr lang="en-US" kern="0"/>
              <a:t>p</a:t>
            </a:r>
            <a:r>
              <a:rPr lang="en-US"/>
              <a:t>sychology and a Juris Doctor both from the University of Toronto</a:t>
            </a:r>
            <a:endParaRPr lang="en-US" kern="0"/>
          </a:p>
        </p:txBody>
      </p:sp>
      <p:pic>
        <p:nvPicPr>
          <p:cNvPr id="3074" name="Picture 2" descr="Kathleen Grandy Senior Vice-President, Human Resources  Headshot">
            <a:extLst>
              <a:ext uri="{FF2B5EF4-FFF2-40B4-BE49-F238E27FC236}">
                <a16:creationId xmlns:a16="http://schemas.microsoft.com/office/drawing/2014/main" id="{98D2D10A-8EC4-F78E-0EEC-722FBF9281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1686" y="1768499"/>
            <a:ext cx="2864549" cy="3488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7689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67252-41A1-FBCA-14A7-0A893EC0FFC3}"/>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AB0F19B7-2EAF-AED9-5A58-80DC01C79D25}"/>
              </a:ext>
            </a:extLst>
          </p:cNvPr>
          <p:cNvSpPr>
            <a:spLocks noGrp="1"/>
          </p:cNvSpPr>
          <p:nvPr>
            <p:ph type="ftr" sz="quarter" idx="13"/>
          </p:nvPr>
        </p:nvSpPr>
        <p:spPr/>
        <p:txBody>
          <a:bodyPr/>
          <a:lstStyle/>
          <a:p>
            <a:r>
              <a:rPr lang="en-US"/>
              <a:t>Source(s): Company filings</a:t>
            </a:r>
            <a:endParaRPr lang="en-CA"/>
          </a:p>
          <a:p>
            <a:endParaRPr lang="en-CA"/>
          </a:p>
          <a:p>
            <a:endParaRPr lang="en-CA"/>
          </a:p>
          <a:p>
            <a:endParaRPr lang="en-CA"/>
          </a:p>
          <a:p>
            <a:endParaRPr lang="en-CA"/>
          </a:p>
        </p:txBody>
      </p:sp>
      <p:sp>
        <p:nvSpPr>
          <p:cNvPr id="4" name="Text Placeholder 3">
            <a:extLst>
              <a:ext uri="{FF2B5EF4-FFF2-40B4-BE49-F238E27FC236}">
                <a16:creationId xmlns:a16="http://schemas.microsoft.com/office/drawing/2014/main" id="{BFB9FC15-654A-DD14-FC98-22C15D53FBFC}"/>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472F6B73-7A50-DE7C-E11C-BB34936489A9}"/>
              </a:ext>
            </a:extLst>
          </p:cNvPr>
          <p:cNvSpPr>
            <a:spLocks noGrp="1"/>
          </p:cNvSpPr>
          <p:nvPr>
            <p:ph type="title"/>
          </p:nvPr>
        </p:nvSpPr>
        <p:spPr/>
        <p:txBody>
          <a:bodyPr/>
          <a:lstStyle/>
          <a:p>
            <a:r>
              <a:rPr lang="en-US">
                <a:cs typeface="Arial"/>
              </a:rPr>
              <a:t>Company Executives</a:t>
            </a:r>
          </a:p>
        </p:txBody>
      </p:sp>
      <p:sp>
        <p:nvSpPr>
          <p:cNvPr id="6" name="Text Placeholder 5">
            <a:extLst>
              <a:ext uri="{FF2B5EF4-FFF2-40B4-BE49-F238E27FC236}">
                <a16:creationId xmlns:a16="http://schemas.microsoft.com/office/drawing/2014/main" id="{587FB681-6320-30F9-6C8A-9A5C8FF77E6B}"/>
              </a:ext>
            </a:extLst>
          </p:cNvPr>
          <p:cNvSpPr>
            <a:spLocks noGrp="1"/>
          </p:cNvSpPr>
          <p:nvPr>
            <p:ph type="body" sz="quarter" idx="12"/>
          </p:nvPr>
        </p:nvSpPr>
        <p:spPr/>
        <p:txBody>
          <a:bodyPr/>
          <a:lstStyle/>
          <a:p>
            <a:r>
              <a:rPr lang="en-US"/>
              <a:t>Ben Little Senior Vice-President, External Affairs</a:t>
            </a:r>
            <a:endParaRPr lang="en-CA"/>
          </a:p>
        </p:txBody>
      </p:sp>
      <p:sp>
        <p:nvSpPr>
          <p:cNvPr id="7" name="Rectangle 6">
            <a:extLst>
              <a:ext uri="{FF2B5EF4-FFF2-40B4-BE49-F238E27FC236}">
                <a16:creationId xmlns:a16="http://schemas.microsoft.com/office/drawing/2014/main" id="{B1670FC9-DA67-3DAB-F427-2342EE7517B1}"/>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B67F77AF-F10E-1035-49B2-AF16181D77A5}"/>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sp>
        <p:nvSpPr>
          <p:cNvPr id="13" name="Content Placeholder 1">
            <a:extLst>
              <a:ext uri="{FF2B5EF4-FFF2-40B4-BE49-F238E27FC236}">
                <a16:creationId xmlns:a16="http://schemas.microsoft.com/office/drawing/2014/main" id="{7D67CD68-BC43-E9A6-1D9F-65FCC7A1F26D}"/>
              </a:ext>
            </a:extLst>
          </p:cNvPr>
          <p:cNvSpPr txBox="1">
            <a:spLocks/>
          </p:cNvSpPr>
          <p:nvPr/>
        </p:nvSpPr>
        <p:spPr>
          <a:xfrm>
            <a:off x="331217" y="1813865"/>
            <a:ext cx="5433035"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kern="0"/>
              <a:t>Appointed as </a:t>
            </a:r>
            <a:r>
              <a:rPr lang="en-US"/>
              <a:t>Senior Vice-President, External Affairs in 2024 </a:t>
            </a:r>
          </a:p>
          <a:p>
            <a:r>
              <a:rPr lang="en-US" kern="0"/>
              <a:t>Oversees all external affairs activity for Kinross</a:t>
            </a:r>
          </a:p>
          <a:p>
            <a:r>
              <a:rPr lang="en-US" kern="0"/>
              <a:t>Has 25 years of experience in mining, legal, and political sectors with experience managing complex developments in complex jurisdictions</a:t>
            </a:r>
          </a:p>
          <a:p>
            <a:r>
              <a:rPr lang="en-US" kern="0"/>
              <a:t>Prior to joining Kinross, Ben was</a:t>
            </a:r>
            <a:r>
              <a:rPr lang="en-US"/>
              <a:t> Senior Vice-President, Corporate Affairs, Health, Safety &amp; Security, and People</a:t>
            </a:r>
            <a:r>
              <a:rPr lang="en-US" kern="0"/>
              <a:t> at </a:t>
            </a:r>
            <a:r>
              <a:rPr lang="en-CA"/>
              <a:t>IAMGOLD </a:t>
            </a:r>
          </a:p>
          <a:p>
            <a:r>
              <a:rPr lang="en-CA" kern="0"/>
              <a:t>Ben holds a bachelors degree in political studies from Queen’s University, a masters degree in international relations from the University of Oxford, and a Juris Doctor from the University of Toronto  </a:t>
            </a:r>
            <a:endParaRPr lang="en-US" kern="0"/>
          </a:p>
        </p:txBody>
      </p:sp>
      <p:pic>
        <p:nvPicPr>
          <p:cNvPr id="4098" name="Picture 2" descr="Ben Little Senior Vice-President, External Affairs Headshot">
            <a:extLst>
              <a:ext uri="{FF2B5EF4-FFF2-40B4-BE49-F238E27FC236}">
                <a16:creationId xmlns:a16="http://schemas.microsoft.com/office/drawing/2014/main" id="{5302A2F7-107E-9E0F-C6D0-B7E7964BE3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813865"/>
            <a:ext cx="2875435" cy="3541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152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551EB-5E39-A873-85CB-AE57C5B40C14}"/>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7537A70-17AF-EABB-5ECE-B30CC3056E04}"/>
              </a:ext>
            </a:extLst>
          </p:cNvPr>
          <p:cNvSpPr>
            <a:spLocks noGrp="1"/>
          </p:cNvSpPr>
          <p:nvPr>
            <p:ph type="ftr" sz="quarter" idx="13"/>
          </p:nvPr>
        </p:nvSpPr>
        <p:spPr/>
        <p:txBody>
          <a:bodyPr/>
          <a:lstStyle/>
          <a:p>
            <a:r>
              <a:rPr lang="en-US"/>
              <a:t>Source(s): Company filings</a:t>
            </a:r>
            <a:endParaRPr lang="en-CA"/>
          </a:p>
          <a:p>
            <a:endParaRPr lang="en-CA"/>
          </a:p>
          <a:p>
            <a:endParaRPr lang="en-CA"/>
          </a:p>
          <a:p>
            <a:endParaRPr lang="en-CA"/>
          </a:p>
          <a:p>
            <a:endParaRPr lang="en-CA"/>
          </a:p>
        </p:txBody>
      </p:sp>
      <p:sp>
        <p:nvSpPr>
          <p:cNvPr id="4" name="Text Placeholder 3">
            <a:extLst>
              <a:ext uri="{FF2B5EF4-FFF2-40B4-BE49-F238E27FC236}">
                <a16:creationId xmlns:a16="http://schemas.microsoft.com/office/drawing/2014/main" id="{BB0CD4F5-1F1E-16BA-C984-4CB1C9A91D8D}"/>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408F5E46-205C-7043-F0D1-A3FF236B0B1E}"/>
              </a:ext>
            </a:extLst>
          </p:cNvPr>
          <p:cNvSpPr>
            <a:spLocks noGrp="1"/>
          </p:cNvSpPr>
          <p:nvPr>
            <p:ph type="title"/>
          </p:nvPr>
        </p:nvSpPr>
        <p:spPr/>
        <p:txBody>
          <a:bodyPr/>
          <a:lstStyle/>
          <a:p>
            <a:r>
              <a:rPr lang="en-US">
                <a:cs typeface="Arial"/>
              </a:rPr>
              <a:t>Company Executives</a:t>
            </a:r>
          </a:p>
        </p:txBody>
      </p:sp>
      <p:sp>
        <p:nvSpPr>
          <p:cNvPr id="6" name="Text Placeholder 5">
            <a:extLst>
              <a:ext uri="{FF2B5EF4-FFF2-40B4-BE49-F238E27FC236}">
                <a16:creationId xmlns:a16="http://schemas.microsoft.com/office/drawing/2014/main" id="{5A72A976-8CDF-5DE7-2F76-30DCB5360FEC}"/>
              </a:ext>
            </a:extLst>
          </p:cNvPr>
          <p:cNvSpPr>
            <a:spLocks noGrp="1"/>
          </p:cNvSpPr>
          <p:nvPr>
            <p:ph type="body" sz="quarter" idx="12"/>
          </p:nvPr>
        </p:nvSpPr>
        <p:spPr/>
        <p:txBody>
          <a:bodyPr/>
          <a:lstStyle/>
          <a:p>
            <a:r>
              <a:rPr lang="en-US"/>
              <a:t>David Shaver Senior Vice-President, Investor Relations and Communications </a:t>
            </a:r>
            <a:endParaRPr lang="en-CA"/>
          </a:p>
        </p:txBody>
      </p:sp>
      <p:sp>
        <p:nvSpPr>
          <p:cNvPr id="7" name="Rectangle 6">
            <a:extLst>
              <a:ext uri="{FF2B5EF4-FFF2-40B4-BE49-F238E27FC236}">
                <a16:creationId xmlns:a16="http://schemas.microsoft.com/office/drawing/2014/main" id="{AA7976CC-5739-EFC4-F911-B2A9F75D4084}"/>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A504C35E-30F5-3D03-815E-30FCC4AD2B91}"/>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sp>
        <p:nvSpPr>
          <p:cNvPr id="13" name="Content Placeholder 1">
            <a:extLst>
              <a:ext uri="{FF2B5EF4-FFF2-40B4-BE49-F238E27FC236}">
                <a16:creationId xmlns:a16="http://schemas.microsoft.com/office/drawing/2014/main" id="{448763A3-B9AE-7632-2BAE-A3A522CA209B}"/>
              </a:ext>
            </a:extLst>
          </p:cNvPr>
          <p:cNvSpPr txBox="1">
            <a:spLocks/>
          </p:cNvSpPr>
          <p:nvPr/>
        </p:nvSpPr>
        <p:spPr>
          <a:xfrm>
            <a:off x="331217" y="1813865"/>
            <a:ext cx="5433035"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kern="0"/>
              <a:t>Appointed as </a:t>
            </a:r>
            <a:r>
              <a:rPr lang="en-US"/>
              <a:t>Senior Vice-President, Investor Relations and Communications in 2025 </a:t>
            </a:r>
          </a:p>
          <a:p>
            <a:r>
              <a:rPr lang="en-US" kern="0"/>
              <a:t>Joined Kinross in 2021 as </a:t>
            </a:r>
            <a:r>
              <a:rPr lang="en-CA"/>
              <a:t>Senior Vice-President, Corporate Development </a:t>
            </a:r>
          </a:p>
          <a:p>
            <a:r>
              <a:rPr lang="en-CA" kern="0"/>
              <a:t>Oversaw the acquisition of Great Bear Resources as well as the divestures of the </a:t>
            </a:r>
            <a:r>
              <a:rPr lang="en-US" err="1"/>
              <a:t>Chirano</a:t>
            </a:r>
            <a:r>
              <a:rPr lang="en-US"/>
              <a:t> and Russian assets in 2022 </a:t>
            </a:r>
          </a:p>
          <a:p>
            <a:r>
              <a:rPr lang="en-US" kern="0"/>
              <a:t>Has 20+ years of investment banking experience in the global metals and mining sector with his most recent position being </a:t>
            </a:r>
            <a:r>
              <a:rPr lang="en-US"/>
              <a:t>Managing Director, Investment Banking, Global Mining and Metals at CIBC Capital Markets </a:t>
            </a:r>
          </a:p>
          <a:p>
            <a:r>
              <a:rPr lang="en-US" kern="0"/>
              <a:t>Holds an MBA from Queen’s University and a Bachelors of Arts from Western University </a:t>
            </a:r>
          </a:p>
        </p:txBody>
      </p:sp>
      <p:pic>
        <p:nvPicPr>
          <p:cNvPr id="5122" name="Picture 2" descr="David Shaver Senior Vice-President, Investor Relations and Communications Headshot">
            <a:extLst>
              <a:ext uri="{FF2B5EF4-FFF2-40B4-BE49-F238E27FC236}">
                <a16:creationId xmlns:a16="http://schemas.microsoft.com/office/drawing/2014/main" id="{275E9042-64DC-8685-CE77-450090AAE9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799" y="1759032"/>
            <a:ext cx="2883549" cy="342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801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25879C4-6859-037B-705E-0EE19B529442}"/>
              </a:ext>
            </a:extLst>
          </p:cNvPr>
          <p:cNvSpPr>
            <a:spLocks noGrp="1"/>
          </p:cNvSpPr>
          <p:nvPr>
            <p:ph type="body" sz="quarter" idx="12"/>
          </p:nvPr>
        </p:nvSpPr>
        <p:spPr/>
        <p:txBody>
          <a:bodyPr/>
          <a:lstStyle/>
          <a:p>
            <a:r>
              <a:rPr lang="en-US"/>
              <a:t>Unaudited and expressed in $mm of USD</a:t>
            </a:r>
            <a:endParaRPr lang="en-CA"/>
          </a:p>
        </p:txBody>
      </p:sp>
      <p:sp>
        <p:nvSpPr>
          <p:cNvPr id="3" name="Footer Placeholder 2">
            <a:extLst>
              <a:ext uri="{FF2B5EF4-FFF2-40B4-BE49-F238E27FC236}">
                <a16:creationId xmlns:a16="http://schemas.microsoft.com/office/drawing/2014/main" id="{32AA62EA-888F-C971-35F2-E8D6BA1A1839}"/>
              </a:ext>
            </a:extLst>
          </p:cNvPr>
          <p:cNvSpPr>
            <a:spLocks noGrp="1"/>
          </p:cNvSpPr>
          <p:nvPr>
            <p:ph type="ftr" sz="quarter" idx="13"/>
          </p:nvPr>
        </p:nvSpPr>
        <p:spPr/>
        <p:txBody>
          <a:bodyPr/>
          <a:lstStyle/>
          <a:p>
            <a:r>
              <a:rPr lang="en-US"/>
              <a:t>Source(s): Company filings</a:t>
            </a:r>
            <a:endParaRPr lang="en-CA"/>
          </a:p>
          <a:p>
            <a:endParaRPr lang="en-CA"/>
          </a:p>
          <a:p>
            <a:endParaRPr lang="en-CA"/>
          </a:p>
        </p:txBody>
      </p:sp>
      <p:sp>
        <p:nvSpPr>
          <p:cNvPr id="4" name="Text Placeholder 3">
            <a:extLst>
              <a:ext uri="{FF2B5EF4-FFF2-40B4-BE49-F238E27FC236}">
                <a16:creationId xmlns:a16="http://schemas.microsoft.com/office/drawing/2014/main" id="{A331A70F-BA73-78D0-D05C-A1BDCCF01604}"/>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BCD9FD9E-E05B-E8CA-267A-DC0F8EAE0347}"/>
              </a:ext>
            </a:extLst>
          </p:cNvPr>
          <p:cNvSpPr>
            <a:spLocks noGrp="1"/>
          </p:cNvSpPr>
          <p:nvPr>
            <p:ph type="title"/>
          </p:nvPr>
        </p:nvSpPr>
        <p:spPr/>
        <p:txBody>
          <a:bodyPr/>
          <a:lstStyle/>
          <a:p>
            <a:r>
              <a:rPr lang="en-US"/>
              <a:t>Company Financials: 1Q25 Balance Sheet (Assets)</a:t>
            </a:r>
            <a:endParaRPr lang="en-CA"/>
          </a:p>
        </p:txBody>
      </p:sp>
      <p:pic>
        <p:nvPicPr>
          <p:cNvPr id="9" name="Picture 8">
            <a:extLst>
              <a:ext uri="{FF2B5EF4-FFF2-40B4-BE49-F238E27FC236}">
                <a16:creationId xmlns:a16="http://schemas.microsoft.com/office/drawing/2014/main" id="{5FAD5CD2-7CD2-E0EF-3565-F48251CDF604}"/>
              </a:ext>
            </a:extLst>
          </p:cNvPr>
          <p:cNvPicPr>
            <a:picLocks noChangeAspect="1"/>
          </p:cNvPicPr>
          <p:nvPr/>
        </p:nvPicPr>
        <p:blipFill>
          <a:blip r:embed="rId2"/>
          <a:stretch>
            <a:fillRect/>
          </a:stretch>
        </p:blipFill>
        <p:spPr>
          <a:xfrm>
            <a:off x="224517" y="1049731"/>
            <a:ext cx="9502096" cy="5492583"/>
          </a:xfrm>
          <a:prstGeom prst="rect">
            <a:avLst/>
          </a:prstGeom>
        </p:spPr>
      </p:pic>
    </p:spTree>
    <p:extLst>
      <p:ext uri="{BB962C8B-B14F-4D97-AF65-F5344CB8AC3E}">
        <p14:creationId xmlns:p14="http://schemas.microsoft.com/office/powerpoint/2010/main" val="36692769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F2D14-4066-DB08-4F17-61937271D1E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C3EDE2E-C1C1-D542-78FE-F12FC3A19268}"/>
              </a:ext>
            </a:extLst>
          </p:cNvPr>
          <p:cNvSpPr>
            <a:spLocks noGrp="1"/>
          </p:cNvSpPr>
          <p:nvPr>
            <p:ph type="body" sz="quarter" idx="12"/>
          </p:nvPr>
        </p:nvSpPr>
        <p:spPr/>
        <p:txBody>
          <a:bodyPr/>
          <a:lstStyle/>
          <a:p>
            <a:r>
              <a:rPr lang="en-US"/>
              <a:t>Unaudited and expressed in $mm of USD</a:t>
            </a:r>
            <a:endParaRPr lang="en-CA"/>
          </a:p>
        </p:txBody>
      </p:sp>
      <p:sp>
        <p:nvSpPr>
          <p:cNvPr id="3" name="Footer Placeholder 2">
            <a:extLst>
              <a:ext uri="{FF2B5EF4-FFF2-40B4-BE49-F238E27FC236}">
                <a16:creationId xmlns:a16="http://schemas.microsoft.com/office/drawing/2014/main" id="{6A11D463-1B38-E52B-83F7-0B60DED0C863}"/>
              </a:ext>
            </a:extLst>
          </p:cNvPr>
          <p:cNvSpPr>
            <a:spLocks noGrp="1"/>
          </p:cNvSpPr>
          <p:nvPr>
            <p:ph type="ftr" sz="quarter" idx="13"/>
          </p:nvPr>
        </p:nvSpPr>
        <p:spPr/>
        <p:txBody>
          <a:bodyPr/>
          <a:lstStyle/>
          <a:p>
            <a:r>
              <a:rPr lang="en-US"/>
              <a:t>Source(s): Company filings</a:t>
            </a:r>
            <a:endParaRPr lang="en-CA"/>
          </a:p>
          <a:p>
            <a:endParaRPr lang="en-CA"/>
          </a:p>
          <a:p>
            <a:endParaRPr lang="en-CA"/>
          </a:p>
        </p:txBody>
      </p:sp>
      <p:sp>
        <p:nvSpPr>
          <p:cNvPr id="4" name="Text Placeholder 3">
            <a:extLst>
              <a:ext uri="{FF2B5EF4-FFF2-40B4-BE49-F238E27FC236}">
                <a16:creationId xmlns:a16="http://schemas.microsoft.com/office/drawing/2014/main" id="{91ECE7E9-2F13-E9E6-FBA2-1A7E4DD2C293}"/>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E5993A8B-BEF2-EABA-80FE-BE128D084D69}"/>
              </a:ext>
            </a:extLst>
          </p:cNvPr>
          <p:cNvSpPr>
            <a:spLocks noGrp="1"/>
          </p:cNvSpPr>
          <p:nvPr>
            <p:ph type="title"/>
          </p:nvPr>
        </p:nvSpPr>
        <p:spPr/>
        <p:txBody>
          <a:bodyPr/>
          <a:lstStyle/>
          <a:p>
            <a:r>
              <a:rPr lang="en-US"/>
              <a:t>Company Financials: 1Q25 Balance Sheet (Liabilities and SE)</a:t>
            </a:r>
            <a:endParaRPr lang="en-CA"/>
          </a:p>
        </p:txBody>
      </p:sp>
      <p:pic>
        <p:nvPicPr>
          <p:cNvPr id="7" name="Picture 6">
            <a:extLst>
              <a:ext uri="{FF2B5EF4-FFF2-40B4-BE49-F238E27FC236}">
                <a16:creationId xmlns:a16="http://schemas.microsoft.com/office/drawing/2014/main" id="{80B722B4-8F9D-842C-1E1F-159ADB3D40D5}"/>
              </a:ext>
            </a:extLst>
          </p:cNvPr>
          <p:cNvPicPr>
            <a:picLocks noChangeAspect="1"/>
          </p:cNvPicPr>
          <p:nvPr/>
        </p:nvPicPr>
        <p:blipFill>
          <a:blip r:embed="rId2"/>
          <a:stretch>
            <a:fillRect/>
          </a:stretch>
        </p:blipFill>
        <p:spPr>
          <a:xfrm>
            <a:off x="250372" y="1436914"/>
            <a:ext cx="9590314" cy="5159829"/>
          </a:xfrm>
          <a:prstGeom prst="rect">
            <a:avLst/>
          </a:prstGeom>
        </p:spPr>
      </p:pic>
    </p:spTree>
    <p:extLst>
      <p:ext uri="{BB962C8B-B14F-4D97-AF65-F5344CB8AC3E}">
        <p14:creationId xmlns:p14="http://schemas.microsoft.com/office/powerpoint/2010/main" val="1571735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8087C-3792-E02F-A1DB-43E42BDECC9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64F27D0-3CCC-CDC5-BCAD-25B920EF5D72}"/>
              </a:ext>
            </a:extLst>
          </p:cNvPr>
          <p:cNvSpPr>
            <a:spLocks noGrp="1"/>
          </p:cNvSpPr>
          <p:nvPr>
            <p:ph type="body" sz="quarter" idx="12"/>
          </p:nvPr>
        </p:nvSpPr>
        <p:spPr/>
        <p:txBody>
          <a:bodyPr/>
          <a:lstStyle/>
          <a:p>
            <a:r>
              <a:rPr lang="en-US"/>
              <a:t>Figures expressed in $mm of USD</a:t>
            </a:r>
            <a:endParaRPr lang="en-CA"/>
          </a:p>
        </p:txBody>
      </p:sp>
      <p:sp>
        <p:nvSpPr>
          <p:cNvPr id="3" name="Footer Placeholder 2">
            <a:extLst>
              <a:ext uri="{FF2B5EF4-FFF2-40B4-BE49-F238E27FC236}">
                <a16:creationId xmlns:a16="http://schemas.microsoft.com/office/drawing/2014/main" id="{7B174A43-7736-D6DD-C339-247ECE4FD6A0}"/>
              </a:ext>
            </a:extLst>
          </p:cNvPr>
          <p:cNvSpPr>
            <a:spLocks noGrp="1"/>
          </p:cNvSpPr>
          <p:nvPr>
            <p:ph type="ftr" sz="quarter" idx="13"/>
          </p:nvPr>
        </p:nvSpPr>
        <p:spPr/>
        <p:txBody>
          <a:bodyPr/>
          <a:lstStyle/>
          <a:p>
            <a:r>
              <a:rPr lang="en-US"/>
              <a:t>Source(s): Company filings</a:t>
            </a:r>
            <a:endParaRPr lang="en-CA"/>
          </a:p>
          <a:p>
            <a:endParaRPr lang="en-CA"/>
          </a:p>
          <a:p>
            <a:endParaRPr lang="en-CA"/>
          </a:p>
        </p:txBody>
      </p:sp>
      <p:sp>
        <p:nvSpPr>
          <p:cNvPr id="4" name="Text Placeholder 3">
            <a:extLst>
              <a:ext uri="{FF2B5EF4-FFF2-40B4-BE49-F238E27FC236}">
                <a16:creationId xmlns:a16="http://schemas.microsoft.com/office/drawing/2014/main" id="{780FEB29-97F3-EED4-91CC-45598E5947FA}"/>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12848B42-30CE-8C41-C0EC-75E53B7FBF4B}"/>
              </a:ext>
            </a:extLst>
          </p:cNvPr>
          <p:cNvSpPr>
            <a:spLocks noGrp="1"/>
          </p:cNvSpPr>
          <p:nvPr>
            <p:ph type="title"/>
          </p:nvPr>
        </p:nvSpPr>
        <p:spPr/>
        <p:txBody>
          <a:bodyPr/>
          <a:lstStyle/>
          <a:p>
            <a:r>
              <a:rPr lang="en-US"/>
              <a:t>Company Financials: 2024 Balance Sheet (Assets)</a:t>
            </a:r>
            <a:endParaRPr lang="en-CA"/>
          </a:p>
        </p:txBody>
      </p:sp>
      <p:pic>
        <p:nvPicPr>
          <p:cNvPr id="10" name="Picture 9">
            <a:extLst>
              <a:ext uri="{FF2B5EF4-FFF2-40B4-BE49-F238E27FC236}">
                <a16:creationId xmlns:a16="http://schemas.microsoft.com/office/drawing/2014/main" id="{20EA64A4-D61B-394A-752C-F63DDCF48115}"/>
              </a:ext>
            </a:extLst>
          </p:cNvPr>
          <p:cNvPicPr>
            <a:picLocks noChangeAspect="1"/>
          </p:cNvPicPr>
          <p:nvPr/>
        </p:nvPicPr>
        <p:blipFill>
          <a:blip r:embed="rId2"/>
          <a:stretch>
            <a:fillRect/>
          </a:stretch>
        </p:blipFill>
        <p:spPr>
          <a:xfrm>
            <a:off x="163286" y="1132114"/>
            <a:ext cx="9566502" cy="5464629"/>
          </a:xfrm>
          <a:prstGeom prst="rect">
            <a:avLst/>
          </a:prstGeom>
        </p:spPr>
      </p:pic>
    </p:spTree>
    <p:extLst>
      <p:ext uri="{BB962C8B-B14F-4D97-AF65-F5344CB8AC3E}">
        <p14:creationId xmlns:p14="http://schemas.microsoft.com/office/powerpoint/2010/main" val="20128058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BDFAD-9EBA-3C27-0FD2-6B50461C9FB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F0243DA-3B2B-5A99-4B4E-9E1E1D3DC9D2}"/>
              </a:ext>
            </a:extLst>
          </p:cNvPr>
          <p:cNvSpPr>
            <a:spLocks noGrp="1"/>
          </p:cNvSpPr>
          <p:nvPr>
            <p:ph type="body" sz="quarter" idx="12"/>
          </p:nvPr>
        </p:nvSpPr>
        <p:spPr/>
        <p:txBody>
          <a:bodyPr/>
          <a:lstStyle/>
          <a:p>
            <a:r>
              <a:rPr lang="en-US"/>
              <a:t>Figures expressed in $mm of USD</a:t>
            </a:r>
            <a:endParaRPr lang="en-CA"/>
          </a:p>
        </p:txBody>
      </p:sp>
      <p:sp>
        <p:nvSpPr>
          <p:cNvPr id="3" name="Footer Placeholder 2">
            <a:extLst>
              <a:ext uri="{FF2B5EF4-FFF2-40B4-BE49-F238E27FC236}">
                <a16:creationId xmlns:a16="http://schemas.microsoft.com/office/drawing/2014/main" id="{6045F9E0-98D8-1A71-D6FC-F64CF9048391}"/>
              </a:ext>
            </a:extLst>
          </p:cNvPr>
          <p:cNvSpPr>
            <a:spLocks noGrp="1"/>
          </p:cNvSpPr>
          <p:nvPr>
            <p:ph type="ftr" sz="quarter" idx="13"/>
          </p:nvPr>
        </p:nvSpPr>
        <p:spPr/>
        <p:txBody>
          <a:bodyPr/>
          <a:lstStyle/>
          <a:p>
            <a:r>
              <a:rPr lang="en-US"/>
              <a:t>Source(s): Company filings</a:t>
            </a:r>
            <a:endParaRPr lang="en-CA"/>
          </a:p>
          <a:p>
            <a:endParaRPr lang="en-CA"/>
          </a:p>
          <a:p>
            <a:endParaRPr lang="en-CA"/>
          </a:p>
        </p:txBody>
      </p:sp>
      <p:sp>
        <p:nvSpPr>
          <p:cNvPr id="4" name="Text Placeholder 3">
            <a:extLst>
              <a:ext uri="{FF2B5EF4-FFF2-40B4-BE49-F238E27FC236}">
                <a16:creationId xmlns:a16="http://schemas.microsoft.com/office/drawing/2014/main" id="{AF7183B8-D081-61EC-EA55-26C87273D8A0}"/>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8C0B5C47-111D-7F76-447D-696D130DCBE9}"/>
              </a:ext>
            </a:extLst>
          </p:cNvPr>
          <p:cNvSpPr>
            <a:spLocks noGrp="1"/>
          </p:cNvSpPr>
          <p:nvPr>
            <p:ph type="title"/>
          </p:nvPr>
        </p:nvSpPr>
        <p:spPr/>
        <p:txBody>
          <a:bodyPr/>
          <a:lstStyle/>
          <a:p>
            <a:r>
              <a:rPr lang="en-US"/>
              <a:t>Company Financials: 2024 Balance Sheet (Liabilities and SE)</a:t>
            </a:r>
            <a:endParaRPr lang="en-CA"/>
          </a:p>
        </p:txBody>
      </p:sp>
      <p:pic>
        <p:nvPicPr>
          <p:cNvPr id="7" name="Picture 6">
            <a:extLst>
              <a:ext uri="{FF2B5EF4-FFF2-40B4-BE49-F238E27FC236}">
                <a16:creationId xmlns:a16="http://schemas.microsoft.com/office/drawing/2014/main" id="{797F538D-7A54-0B86-45FC-766095AD4E62}"/>
              </a:ext>
            </a:extLst>
          </p:cNvPr>
          <p:cNvPicPr>
            <a:picLocks noChangeAspect="1"/>
          </p:cNvPicPr>
          <p:nvPr/>
        </p:nvPicPr>
        <p:blipFill>
          <a:blip r:embed="rId2"/>
          <a:stretch>
            <a:fillRect/>
          </a:stretch>
        </p:blipFill>
        <p:spPr>
          <a:xfrm>
            <a:off x="331786" y="1186543"/>
            <a:ext cx="9398001" cy="5540828"/>
          </a:xfrm>
          <a:prstGeom prst="rect">
            <a:avLst/>
          </a:prstGeom>
        </p:spPr>
      </p:pic>
    </p:spTree>
    <p:extLst>
      <p:ext uri="{BB962C8B-B14F-4D97-AF65-F5344CB8AC3E}">
        <p14:creationId xmlns:p14="http://schemas.microsoft.com/office/powerpoint/2010/main" val="3378374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35DEA-3BF1-C474-F9AB-2C1EEC587A1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45319C5-CDCB-C492-5B2B-4F049E0DC6BC}"/>
              </a:ext>
            </a:extLst>
          </p:cNvPr>
          <p:cNvSpPr>
            <a:spLocks noGrp="1"/>
          </p:cNvSpPr>
          <p:nvPr>
            <p:ph type="body" sz="quarter" idx="12"/>
          </p:nvPr>
        </p:nvSpPr>
        <p:spPr/>
        <p:txBody>
          <a:bodyPr/>
          <a:lstStyle/>
          <a:p>
            <a:r>
              <a:rPr lang="en-US"/>
              <a:t>Figures expressed in $mm of USD, except per share amounts</a:t>
            </a:r>
            <a:endParaRPr lang="en-CA"/>
          </a:p>
        </p:txBody>
      </p:sp>
      <p:sp>
        <p:nvSpPr>
          <p:cNvPr id="3" name="Footer Placeholder 2">
            <a:extLst>
              <a:ext uri="{FF2B5EF4-FFF2-40B4-BE49-F238E27FC236}">
                <a16:creationId xmlns:a16="http://schemas.microsoft.com/office/drawing/2014/main" id="{9AA99251-A6C8-5B94-0E16-84ADBC162446}"/>
              </a:ext>
            </a:extLst>
          </p:cNvPr>
          <p:cNvSpPr>
            <a:spLocks noGrp="1"/>
          </p:cNvSpPr>
          <p:nvPr>
            <p:ph type="ftr" sz="quarter" idx="13"/>
          </p:nvPr>
        </p:nvSpPr>
        <p:spPr/>
        <p:txBody>
          <a:bodyPr/>
          <a:lstStyle/>
          <a:p>
            <a:r>
              <a:rPr lang="en-US"/>
              <a:t>Source(s): Company filings</a:t>
            </a:r>
            <a:endParaRPr lang="en-CA"/>
          </a:p>
          <a:p>
            <a:endParaRPr lang="en-CA"/>
          </a:p>
          <a:p>
            <a:endParaRPr lang="en-CA"/>
          </a:p>
        </p:txBody>
      </p:sp>
      <p:sp>
        <p:nvSpPr>
          <p:cNvPr id="4" name="Text Placeholder 3">
            <a:extLst>
              <a:ext uri="{FF2B5EF4-FFF2-40B4-BE49-F238E27FC236}">
                <a16:creationId xmlns:a16="http://schemas.microsoft.com/office/drawing/2014/main" id="{E8379733-8F3B-7DFE-B211-3E6F725664FB}"/>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C34945FB-3C6A-94FC-BB9C-092B721DC2F9}"/>
              </a:ext>
            </a:extLst>
          </p:cNvPr>
          <p:cNvSpPr>
            <a:spLocks noGrp="1"/>
          </p:cNvSpPr>
          <p:nvPr>
            <p:ph type="title"/>
          </p:nvPr>
        </p:nvSpPr>
        <p:spPr/>
        <p:txBody>
          <a:bodyPr/>
          <a:lstStyle/>
          <a:p>
            <a:r>
              <a:rPr lang="en-US"/>
              <a:t>Company Financials: 2024 Statement of Income</a:t>
            </a:r>
            <a:endParaRPr lang="en-CA"/>
          </a:p>
        </p:txBody>
      </p:sp>
      <p:pic>
        <p:nvPicPr>
          <p:cNvPr id="8" name="Picture 7">
            <a:extLst>
              <a:ext uri="{FF2B5EF4-FFF2-40B4-BE49-F238E27FC236}">
                <a16:creationId xmlns:a16="http://schemas.microsoft.com/office/drawing/2014/main" id="{95A3F3C9-614D-3553-B0DC-537E75B2FFBA}"/>
              </a:ext>
            </a:extLst>
          </p:cNvPr>
          <p:cNvPicPr>
            <a:picLocks noChangeAspect="1"/>
          </p:cNvPicPr>
          <p:nvPr/>
        </p:nvPicPr>
        <p:blipFill>
          <a:blip r:embed="rId2"/>
          <a:stretch>
            <a:fillRect/>
          </a:stretch>
        </p:blipFill>
        <p:spPr>
          <a:xfrm>
            <a:off x="185056" y="1076325"/>
            <a:ext cx="9544731" cy="5619750"/>
          </a:xfrm>
          <a:prstGeom prst="rect">
            <a:avLst/>
          </a:prstGeom>
        </p:spPr>
      </p:pic>
    </p:spTree>
    <p:extLst>
      <p:ext uri="{BB962C8B-B14F-4D97-AF65-F5344CB8AC3E}">
        <p14:creationId xmlns:p14="http://schemas.microsoft.com/office/powerpoint/2010/main" val="1152033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AB7BD-B7EE-7700-6DAD-0B98DA9DB72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F450B75-0E68-4F0E-7130-C48A00991D4A}"/>
              </a:ext>
            </a:extLst>
          </p:cNvPr>
          <p:cNvSpPr>
            <a:spLocks noGrp="1"/>
          </p:cNvSpPr>
          <p:nvPr>
            <p:ph type="body" sz="quarter" idx="12"/>
          </p:nvPr>
        </p:nvSpPr>
        <p:spPr/>
        <p:txBody>
          <a:bodyPr/>
          <a:lstStyle/>
          <a:p>
            <a:r>
              <a:rPr lang="en-US"/>
              <a:t>Unaudited, expressed in $mm of USD, except per share amounts</a:t>
            </a:r>
            <a:endParaRPr lang="en-CA"/>
          </a:p>
        </p:txBody>
      </p:sp>
      <p:sp>
        <p:nvSpPr>
          <p:cNvPr id="3" name="Footer Placeholder 2">
            <a:extLst>
              <a:ext uri="{FF2B5EF4-FFF2-40B4-BE49-F238E27FC236}">
                <a16:creationId xmlns:a16="http://schemas.microsoft.com/office/drawing/2014/main" id="{C330A64B-4926-1959-9B83-AC95AF807880}"/>
              </a:ext>
            </a:extLst>
          </p:cNvPr>
          <p:cNvSpPr>
            <a:spLocks noGrp="1"/>
          </p:cNvSpPr>
          <p:nvPr>
            <p:ph type="ftr" sz="quarter" idx="13"/>
          </p:nvPr>
        </p:nvSpPr>
        <p:spPr/>
        <p:txBody>
          <a:bodyPr/>
          <a:lstStyle/>
          <a:p>
            <a:r>
              <a:rPr lang="en-US"/>
              <a:t>Source(s): Company filings</a:t>
            </a:r>
            <a:endParaRPr lang="en-CA"/>
          </a:p>
          <a:p>
            <a:endParaRPr lang="en-CA"/>
          </a:p>
          <a:p>
            <a:endParaRPr lang="en-CA"/>
          </a:p>
        </p:txBody>
      </p:sp>
      <p:sp>
        <p:nvSpPr>
          <p:cNvPr id="4" name="Text Placeholder 3">
            <a:extLst>
              <a:ext uri="{FF2B5EF4-FFF2-40B4-BE49-F238E27FC236}">
                <a16:creationId xmlns:a16="http://schemas.microsoft.com/office/drawing/2014/main" id="{B67AAD50-6898-0F05-3812-E52D19ECC2BC}"/>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F380DAE6-A78A-F2DF-1098-5C70C3A4D2C9}"/>
              </a:ext>
            </a:extLst>
          </p:cNvPr>
          <p:cNvSpPr>
            <a:spLocks noGrp="1"/>
          </p:cNvSpPr>
          <p:nvPr>
            <p:ph type="title"/>
          </p:nvPr>
        </p:nvSpPr>
        <p:spPr/>
        <p:txBody>
          <a:bodyPr/>
          <a:lstStyle/>
          <a:p>
            <a:r>
              <a:rPr lang="en-US"/>
              <a:t>Company Financials: 1Q25 Statement of Income </a:t>
            </a:r>
            <a:endParaRPr lang="en-CA"/>
          </a:p>
        </p:txBody>
      </p:sp>
      <p:pic>
        <p:nvPicPr>
          <p:cNvPr id="8" name="Picture 7">
            <a:extLst>
              <a:ext uri="{FF2B5EF4-FFF2-40B4-BE49-F238E27FC236}">
                <a16:creationId xmlns:a16="http://schemas.microsoft.com/office/drawing/2014/main" id="{04F159FB-691F-D6DB-EDAA-D2D3CCC4A48F}"/>
              </a:ext>
            </a:extLst>
          </p:cNvPr>
          <p:cNvPicPr>
            <a:picLocks noChangeAspect="1"/>
          </p:cNvPicPr>
          <p:nvPr/>
        </p:nvPicPr>
        <p:blipFill>
          <a:blip r:embed="rId2"/>
          <a:stretch>
            <a:fillRect/>
          </a:stretch>
        </p:blipFill>
        <p:spPr>
          <a:xfrm>
            <a:off x="331787" y="1186543"/>
            <a:ext cx="9574213" cy="5431971"/>
          </a:xfrm>
          <a:prstGeom prst="rect">
            <a:avLst/>
          </a:prstGeom>
        </p:spPr>
      </p:pic>
    </p:spTree>
    <p:extLst>
      <p:ext uri="{BB962C8B-B14F-4D97-AF65-F5344CB8AC3E}">
        <p14:creationId xmlns:p14="http://schemas.microsoft.com/office/powerpoint/2010/main" val="284961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96BADA2-F276-AE70-0550-E27735EF1C80}"/>
              </a:ext>
            </a:extLst>
          </p:cNvPr>
          <p:cNvSpPr>
            <a:spLocks noGrp="1"/>
          </p:cNvSpPr>
          <p:nvPr>
            <p:ph type="ftr" sz="quarter" idx="13"/>
          </p:nvPr>
        </p:nvSpPr>
        <p:spPr/>
        <p:txBody>
          <a:bodyPr/>
          <a:lstStyle/>
          <a:p>
            <a:endParaRPr lang="en-CA"/>
          </a:p>
        </p:txBody>
      </p:sp>
      <p:sp>
        <p:nvSpPr>
          <p:cNvPr id="4" name="Title 3">
            <a:extLst>
              <a:ext uri="{FF2B5EF4-FFF2-40B4-BE49-F238E27FC236}">
                <a16:creationId xmlns:a16="http://schemas.microsoft.com/office/drawing/2014/main" id="{243054B8-CB1F-7CFB-2BF2-A2C2BB0E6017}"/>
              </a:ext>
            </a:extLst>
          </p:cNvPr>
          <p:cNvSpPr>
            <a:spLocks noGrp="1"/>
          </p:cNvSpPr>
          <p:nvPr>
            <p:ph type="title"/>
          </p:nvPr>
        </p:nvSpPr>
        <p:spPr/>
        <p:txBody>
          <a:bodyPr/>
          <a:lstStyle/>
          <a:p>
            <a:r>
              <a:rPr lang="en-CA"/>
              <a:t>How Do Mining Companies Grow?</a:t>
            </a:r>
          </a:p>
        </p:txBody>
      </p:sp>
      <p:sp>
        <p:nvSpPr>
          <p:cNvPr id="5" name="Text Placeholder 4">
            <a:extLst>
              <a:ext uri="{FF2B5EF4-FFF2-40B4-BE49-F238E27FC236}">
                <a16:creationId xmlns:a16="http://schemas.microsoft.com/office/drawing/2014/main" id="{B5AD40AF-E910-9A96-651C-CE10D6B6C22D}"/>
              </a:ext>
            </a:extLst>
          </p:cNvPr>
          <p:cNvSpPr>
            <a:spLocks noGrp="1"/>
          </p:cNvSpPr>
          <p:nvPr>
            <p:ph type="body" sz="quarter" idx="12"/>
          </p:nvPr>
        </p:nvSpPr>
        <p:spPr/>
        <p:txBody>
          <a:bodyPr/>
          <a:lstStyle/>
          <a:p>
            <a:endParaRPr lang="en-CA"/>
          </a:p>
        </p:txBody>
      </p:sp>
      <p:sp>
        <p:nvSpPr>
          <p:cNvPr id="6" name="Rectangle 5">
            <a:extLst>
              <a:ext uri="{FF2B5EF4-FFF2-40B4-BE49-F238E27FC236}">
                <a16:creationId xmlns:a16="http://schemas.microsoft.com/office/drawing/2014/main" id="{A875471F-A001-04FE-4FF6-91DB424A0AF0}"/>
              </a:ext>
            </a:extLst>
          </p:cNvPr>
          <p:cNvSpPr/>
          <p:nvPr/>
        </p:nvSpPr>
        <p:spPr bwMode="auto">
          <a:xfrm>
            <a:off x="1109304" y="1417834"/>
            <a:ext cx="8710041" cy="208565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81088"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a:ln>
                  <a:noFill/>
                </a:ln>
                <a:solidFill>
                  <a:schemeClr val="tx1"/>
                </a:solidFill>
                <a:effectLst/>
                <a:latin typeface="Arial" charset="0"/>
              </a:rPr>
              <a:t>Mergers &amp; Acquisitions:</a:t>
            </a:r>
          </a:p>
          <a:p>
            <a:pPr marL="171450" marR="0" indent="-171450" algn="l" defTabSz="1081088" rtl="0" eaLnBrk="1" fontAlgn="base" latinLnBrk="0" hangingPunct="1">
              <a:lnSpc>
                <a:spcPct val="100000"/>
              </a:lnSpc>
              <a:spcBef>
                <a:spcPct val="0"/>
              </a:spcBef>
              <a:spcAft>
                <a:spcPct val="0"/>
              </a:spcAft>
              <a:buClrTx/>
              <a:buSzTx/>
              <a:buFont typeface="Arial" panose="020B0604020202020204" pitchFamily="34" charset="0"/>
              <a:buChar char="•"/>
              <a:tabLst/>
            </a:pPr>
            <a:r>
              <a:rPr lang="en-CA" sz="1400"/>
              <a:t>Mining industry is “eat or be eaten” sector where smaller companies frequently get consolidated into larger miners</a:t>
            </a:r>
          </a:p>
          <a:p>
            <a:pPr marL="171450" marR="0" indent="-171450" algn="l" defTabSz="1081088"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CA" sz="1400" b="0" i="0" u="none" strike="noStrike" cap="none" normalizeH="0" baseline="0">
                <a:ln>
                  <a:noFill/>
                </a:ln>
                <a:solidFill>
                  <a:schemeClr val="tx1"/>
                </a:solidFill>
                <a:effectLst/>
                <a:latin typeface="Arial" charset="0"/>
              </a:rPr>
              <a:t>Recent </a:t>
            </a:r>
            <a:r>
              <a:rPr lang="en-CA" sz="1400"/>
              <a:t>transactions include: </a:t>
            </a:r>
          </a:p>
          <a:p>
            <a:pPr marL="628650" lvl="1" indent="-171450" algn="l" defTabSz="1081088">
              <a:buFont typeface="Arial" panose="020B0604020202020204" pitchFamily="34" charset="0"/>
              <a:buChar char="•"/>
            </a:pPr>
            <a:r>
              <a:rPr lang="en-CA" sz="1400"/>
              <a:t>Royal Gold’s acquisition of Sandstorm Gold ($3.5bn)</a:t>
            </a:r>
          </a:p>
          <a:p>
            <a:pPr marL="628650" lvl="1" indent="-171450" algn="l" defTabSz="1081088">
              <a:buFont typeface="Arial" panose="020B0604020202020204" pitchFamily="34" charset="0"/>
              <a:buChar char="•"/>
            </a:pPr>
            <a:r>
              <a:rPr kumimoji="0" lang="en-CA" sz="1400" b="0" i="0" u="none" strike="noStrike" cap="none" normalizeH="0" baseline="0">
                <a:ln>
                  <a:noFill/>
                </a:ln>
                <a:solidFill>
                  <a:schemeClr val="tx1"/>
                </a:solidFill>
                <a:effectLst/>
                <a:latin typeface="Arial" charset="0"/>
              </a:rPr>
              <a:t>Equinox Gold</a:t>
            </a:r>
            <a:r>
              <a:rPr lang="en-CA" sz="1400"/>
              <a:t>’s acquisition of Calibre Mining ($2.6bn)</a:t>
            </a:r>
          </a:p>
          <a:p>
            <a:pPr marL="628650" lvl="1" indent="-171450" algn="l" defTabSz="1081088">
              <a:buFont typeface="Arial" panose="020B0604020202020204" pitchFamily="34" charset="0"/>
              <a:buChar char="•"/>
            </a:pPr>
            <a:r>
              <a:rPr kumimoji="0" lang="en-CA" sz="1400" b="0" i="0" u="none" strike="noStrike" cap="none" normalizeH="0" baseline="0">
                <a:ln>
                  <a:noFill/>
                </a:ln>
                <a:solidFill>
                  <a:schemeClr val="tx1"/>
                </a:solidFill>
                <a:effectLst/>
                <a:latin typeface="Arial" charset="0"/>
              </a:rPr>
              <a:t>Teck Resources’ sale of </a:t>
            </a:r>
            <a:r>
              <a:rPr lang="en-CA" sz="1400"/>
              <a:t>coal mines to Glencore ($6.9bn)</a:t>
            </a:r>
          </a:p>
          <a:p>
            <a:pPr marL="628650" lvl="1" indent="-171450" algn="l" defTabSz="1081088">
              <a:buFont typeface="Arial" panose="020B0604020202020204" pitchFamily="34" charset="0"/>
              <a:buChar char="•"/>
            </a:pPr>
            <a:r>
              <a:rPr kumimoji="0" lang="en-CA" sz="1400" b="0" i="0" u="none" strike="noStrike" cap="none" normalizeH="0" baseline="0">
                <a:ln>
                  <a:noFill/>
                </a:ln>
                <a:solidFill>
                  <a:schemeClr val="tx1"/>
                </a:solidFill>
                <a:effectLst/>
                <a:latin typeface="Arial" charset="0"/>
              </a:rPr>
              <a:t>Lundin Mining</a:t>
            </a:r>
            <a:r>
              <a:rPr lang="en-CA" sz="1400"/>
              <a:t>’s acquisition of Filo Mining ($4.5bn)</a:t>
            </a:r>
          </a:p>
          <a:p>
            <a:pPr marL="171450" indent="-171450" algn="l" defTabSz="1081088">
              <a:buFont typeface="Arial" panose="020B0604020202020204" pitchFamily="34" charset="0"/>
              <a:buChar char="•"/>
            </a:pPr>
            <a:r>
              <a:rPr lang="en-CA" sz="1400"/>
              <a:t>Existing mine/development with infrastructure = </a:t>
            </a:r>
            <a:r>
              <a:rPr lang="en-CA" sz="1400" b="1"/>
              <a:t>brownfield </a:t>
            </a:r>
            <a:r>
              <a:rPr lang="en-CA" sz="1400"/>
              <a:t>asset (most common in M&amp;A)</a:t>
            </a:r>
            <a:endParaRPr kumimoji="0" lang="en-CA" sz="1400" b="0" i="0" u="none" strike="noStrike" cap="none" normalizeH="0" baseline="0">
              <a:ln>
                <a:noFill/>
              </a:ln>
              <a:solidFill>
                <a:schemeClr val="tx1"/>
              </a:solidFill>
              <a:effectLst/>
              <a:latin typeface="Arial" charset="0"/>
            </a:endParaRPr>
          </a:p>
        </p:txBody>
      </p:sp>
      <p:sp>
        <p:nvSpPr>
          <p:cNvPr id="7" name="Oval 6">
            <a:extLst>
              <a:ext uri="{FF2B5EF4-FFF2-40B4-BE49-F238E27FC236}">
                <a16:creationId xmlns:a16="http://schemas.microsoft.com/office/drawing/2014/main" id="{0749D1FB-7035-A347-AA87-BD4ED346BD54}"/>
              </a:ext>
            </a:extLst>
          </p:cNvPr>
          <p:cNvSpPr/>
          <p:nvPr/>
        </p:nvSpPr>
        <p:spPr bwMode="auto">
          <a:xfrm>
            <a:off x="427447" y="2034283"/>
            <a:ext cx="585627" cy="585627"/>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a:ln>
                  <a:noFill/>
                </a:ln>
                <a:solidFill>
                  <a:schemeClr val="bg1"/>
                </a:solidFill>
                <a:effectLst/>
                <a:latin typeface="Arial" charset="0"/>
              </a:rPr>
              <a:t>1</a:t>
            </a:r>
          </a:p>
        </p:txBody>
      </p:sp>
      <p:sp>
        <p:nvSpPr>
          <p:cNvPr id="8" name="Rectangle 7">
            <a:extLst>
              <a:ext uri="{FF2B5EF4-FFF2-40B4-BE49-F238E27FC236}">
                <a16:creationId xmlns:a16="http://schemas.microsoft.com/office/drawing/2014/main" id="{573958C0-6FC5-C8FA-50C2-3344418BF42F}"/>
              </a:ext>
            </a:extLst>
          </p:cNvPr>
          <p:cNvSpPr/>
          <p:nvPr/>
        </p:nvSpPr>
        <p:spPr bwMode="auto">
          <a:xfrm>
            <a:off x="1109304" y="4054994"/>
            <a:ext cx="8710041" cy="208565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1081088" rtl="0" eaLnBrk="1" fontAlgn="base" latinLnBrk="0" hangingPunct="1">
              <a:lnSpc>
                <a:spcPct val="100000"/>
              </a:lnSpc>
              <a:spcBef>
                <a:spcPct val="0"/>
              </a:spcBef>
              <a:spcAft>
                <a:spcPct val="0"/>
              </a:spcAft>
              <a:buClrTx/>
              <a:buSzTx/>
              <a:buFontTx/>
              <a:buNone/>
              <a:tabLst/>
            </a:pPr>
            <a:r>
              <a:rPr lang="en-CA" sz="1800" b="1"/>
              <a:t>Exploration:</a:t>
            </a:r>
            <a:endParaRPr kumimoji="0" lang="en-CA" sz="1800" b="1" i="0" u="none" strike="noStrike" cap="none" normalizeH="0" baseline="0">
              <a:ln>
                <a:noFill/>
              </a:ln>
              <a:solidFill>
                <a:schemeClr val="tx1"/>
              </a:solidFill>
              <a:effectLst/>
              <a:latin typeface="Arial" charset="0"/>
            </a:endParaRPr>
          </a:p>
          <a:p>
            <a:pPr marL="171450" marR="0" indent="-171450" algn="l" defTabSz="1081088" rtl="0" eaLnBrk="1" fontAlgn="base" latinLnBrk="0" hangingPunct="1">
              <a:lnSpc>
                <a:spcPct val="100000"/>
              </a:lnSpc>
              <a:spcBef>
                <a:spcPct val="0"/>
              </a:spcBef>
              <a:spcAft>
                <a:spcPct val="0"/>
              </a:spcAft>
              <a:buClrTx/>
              <a:buSzTx/>
              <a:buFont typeface="Arial" panose="020B0604020202020204" pitchFamily="34" charset="0"/>
              <a:buChar char="•"/>
              <a:tabLst/>
            </a:pPr>
            <a:r>
              <a:rPr lang="en-CA" sz="1400"/>
              <a:t>Spend heavy capex on drilling, exploration, and feasibility costs to determine economic potential of deposit(s), and building the mine yourself</a:t>
            </a:r>
          </a:p>
          <a:p>
            <a:pPr marL="171450" marR="0" indent="-171450" algn="l" defTabSz="1081088" rtl="0" eaLnBrk="1" fontAlgn="base" latinLnBrk="0" hangingPunct="1">
              <a:lnSpc>
                <a:spcPct val="100000"/>
              </a:lnSpc>
              <a:spcBef>
                <a:spcPct val="0"/>
              </a:spcBef>
              <a:spcAft>
                <a:spcPct val="0"/>
              </a:spcAft>
              <a:buClrTx/>
              <a:buSzTx/>
              <a:buFont typeface="Arial" panose="020B0604020202020204" pitchFamily="34" charset="0"/>
              <a:buChar char="•"/>
              <a:tabLst/>
            </a:pPr>
            <a:r>
              <a:rPr lang="en-CA" sz="1400" b="1"/>
              <a:t>Greenfield </a:t>
            </a:r>
            <a:r>
              <a:rPr lang="en-CA" sz="1400"/>
              <a:t>projects include building the infrastructure and mine from the ground-up, at the risk of not getting approval, or spending money to realize the mine is not profitable</a:t>
            </a:r>
          </a:p>
          <a:p>
            <a:pPr marL="171450" marR="0" indent="-171450" algn="l" defTabSz="1081088" rtl="0" eaLnBrk="1" fontAlgn="base" latinLnBrk="0" hangingPunct="1">
              <a:lnSpc>
                <a:spcPct val="100000"/>
              </a:lnSpc>
              <a:spcBef>
                <a:spcPct val="0"/>
              </a:spcBef>
              <a:spcAft>
                <a:spcPct val="0"/>
              </a:spcAft>
              <a:buClrTx/>
              <a:buSzTx/>
              <a:buFont typeface="Arial" panose="020B0604020202020204" pitchFamily="34" charset="0"/>
              <a:buChar char="•"/>
              <a:tabLst/>
            </a:pPr>
            <a:r>
              <a:rPr lang="en-CA" sz="1400"/>
              <a:t>A strong pipeline of greenfield projects indicates high reinvestment into future growth by replacing depleting reserves with new ones</a:t>
            </a:r>
          </a:p>
          <a:p>
            <a:pPr marL="171450" marR="0" indent="-171450" algn="l" defTabSz="1081088"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CA" sz="1400" b="0" i="0" u="none" strike="noStrike" cap="none" normalizeH="0" baseline="0">
                <a:ln>
                  <a:noFill/>
                </a:ln>
                <a:solidFill>
                  <a:schemeClr val="tx1"/>
                </a:solidFill>
                <a:effectLst/>
                <a:latin typeface="Arial" charset="0"/>
              </a:rPr>
              <a:t>Upsi</a:t>
            </a:r>
            <a:r>
              <a:rPr lang="en-CA" sz="1400"/>
              <a:t>de potential of assets being more profitable than previously thought</a:t>
            </a:r>
            <a:endParaRPr kumimoji="0" lang="en-CA" sz="1400" b="0" i="0" u="none" strike="noStrike" cap="none" normalizeH="0" baseline="0">
              <a:ln>
                <a:noFill/>
              </a:ln>
              <a:solidFill>
                <a:schemeClr val="tx1"/>
              </a:solidFill>
              <a:effectLst/>
              <a:latin typeface="Arial" charset="0"/>
            </a:endParaRPr>
          </a:p>
        </p:txBody>
      </p:sp>
      <p:sp>
        <p:nvSpPr>
          <p:cNvPr id="9" name="Oval 8">
            <a:extLst>
              <a:ext uri="{FF2B5EF4-FFF2-40B4-BE49-F238E27FC236}">
                <a16:creationId xmlns:a16="http://schemas.microsoft.com/office/drawing/2014/main" id="{43EC1A93-C568-95CE-012D-6569D2DCD696}"/>
              </a:ext>
            </a:extLst>
          </p:cNvPr>
          <p:cNvSpPr/>
          <p:nvPr/>
        </p:nvSpPr>
        <p:spPr bwMode="auto">
          <a:xfrm>
            <a:off x="427447" y="4653571"/>
            <a:ext cx="585627" cy="585627"/>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a:ln>
                  <a:noFill/>
                </a:ln>
                <a:solidFill>
                  <a:schemeClr val="bg1"/>
                </a:solidFill>
                <a:effectLst/>
                <a:latin typeface="Arial" charset="0"/>
              </a:rPr>
              <a:t>2</a:t>
            </a:r>
          </a:p>
        </p:txBody>
      </p:sp>
    </p:spTree>
    <p:extLst>
      <p:ext uri="{BB962C8B-B14F-4D97-AF65-F5344CB8AC3E}">
        <p14:creationId xmlns:p14="http://schemas.microsoft.com/office/powerpoint/2010/main" val="42882214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A3A31-7C2F-16CA-1E0B-057C643D57C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1E7512E-5978-5F32-8EC9-10446B3AD1A6}"/>
              </a:ext>
            </a:extLst>
          </p:cNvPr>
          <p:cNvSpPr>
            <a:spLocks noGrp="1"/>
          </p:cNvSpPr>
          <p:nvPr>
            <p:ph type="body" sz="quarter" idx="12"/>
          </p:nvPr>
        </p:nvSpPr>
        <p:spPr/>
        <p:txBody>
          <a:bodyPr/>
          <a:lstStyle/>
          <a:p>
            <a:r>
              <a:rPr lang="en-US"/>
              <a:t>Cash flows from operating activities ($mm USD)  </a:t>
            </a:r>
            <a:endParaRPr lang="en-CA"/>
          </a:p>
        </p:txBody>
      </p:sp>
      <p:sp>
        <p:nvSpPr>
          <p:cNvPr id="3" name="Footer Placeholder 2">
            <a:extLst>
              <a:ext uri="{FF2B5EF4-FFF2-40B4-BE49-F238E27FC236}">
                <a16:creationId xmlns:a16="http://schemas.microsoft.com/office/drawing/2014/main" id="{7E85D0A0-D3BB-81A0-DA23-AD9EA35D00DA}"/>
              </a:ext>
            </a:extLst>
          </p:cNvPr>
          <p:cNvSpPr>
            <a:spLocks noGrp="1"/>
          </p:cNvSpPr>
          <p:nvPr>
            <p:ph type="ftr" sz="quarter" idx="13"/>
          </p:nvPr>
        </p:nvSpPr>
        <p:spPr/>
        <p:txBody>
          <a:bodyPr/>
          <a:lstStyle/>
          <a:p>
            <a:r>
              <a:rPr lang="en-US"/>
              <a:t>Source(s): Company filings</a:t>
            </a:r>
            <a:endParaRPr lang="en-CA"/>
          </a:p>
          <a:p>
            <a:endParaRPr lang="en-CA"/>
          </a:p>
          <a:p>
            <a:endParaRPr lang="en-CA"/>
          </a:p>
        </p:txBody>
      </p:sp>
      <p:sp>
        <p:nvSpPr>
          <p:cNvPr id="4" name="Text Placeholder 3">
            <a:extLst>
              <a:ext uri="{FF2B5EF4-FFF2-40B4-BE49-F238E27FC236}">
                <a16:creationId xmlns:a16="http://schemas.microsoft.com/office/drawing/2014/main" id="{C7817A53-E3C6-A1A6-AF14-62EEA4EA887E}"/>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1B8CEC6A-FA1B-6A6B-ED3E-002214B311D7}"/>
              </a:ext>
            </a:extLst>
          </p:cNvPr>
          <p:cNvSpPr>
            <a:spLocks noGrp="1"/>
          </p:cNvSpPr>
          <p:nvPr>
            <p:ph type="title"/>
          </p:nvPr>
        </p:nvSpPr>
        <p:spPr/>
        <p:txBody>
          <a:bodyPr/>
          <a:lstStyle/>
          <a:p>
            <a:r>
              <a:rPr lang="en-US"/>
              <a:t>Company Financials: 2024 Statement of Cash Flows</a:t>
            </a:r>
            <a:endParaRPr lang="en-CA"/>
          </a:p>
        </p:txBody>
      </p:sp>
      <p:pic>
        <p:nvPicPr>
          <p:cNvPr id="9" name="Picture 8">
            <a:extLst>
              <a:ext uri="{FF2B5EF4-FFF2-40B4-BE49-F238E27FC236}">
                <a16:creationId xmlns:a16="http://schemas.microsoft.com/office/drawing/2014/main" id="{89AEDCB1-D09D-2473-7E6C-40B4CECF7A76}"/>
              </a:ext>
            </a:extLst>
          </p:cNvPr>
          <p:cNvPicPr>
            <a:picLocks noChangeAspect="1"/>
          </p:cNvPicPr>
          <p:nvPr/>
        </p:nvPicPr>
        <p:blipFill>
          <a:blip r:embed="rId2"/>
          <a:stretch>
            <a:fillRect/>
          </a:stretch>
        </p:blipFill>
        <p:spPr>
          <a:xfrm>
            <a:off x="239486" y="1219200"/>
            <a:ext cx="9490301" cy="5421086"/>
          </a:xfrm>
          <a:prstGeom prst="rect">
            <a:avLst/>
          </a:prstGeom>
        </p:spPr>
      </p:pic>
    </p:spTree>
    <p:extLst>
      <p:ext uri="{BB962C8B-B14F-4D97-AF65-F5344CB8AC3E}">
        <p14:creationId xmlns:p14="http://schemas.microsoft.com/office/powerpoint/2010/main" val="36659102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2DBCF-C8D7-7BB4-7FDC-0ACA5E7CBAD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1B839C4-DC2C-0631-112C-ED9FE6ED4500}"/>
              </a:ext>
            </a:extLst>
          </p:cNvPr>
          <p:cNvSpPr>
            <a:spLocks noGrp="1"/>
          </p:cNvSpPr>
          <p:nvPr>
            <p:ph type="body" sz="quarter" idx="12"/>
          </p:nvPr>
        </p:nvSpPr>
        <p:spPr/>
        <p:txBody>
          <a:bodyPr/>
          <a:lstStyle/>
          <a:p>
            <a:r>
              <a:rPr lang="en-US"/>
              <a:t>Cash flows from investing and financing activities ($mm USD)  </a:t>
            </a:r>
            <a:endParaRPr lang="en-CA"/>
          </a:p>
        </p:txBody>
      </p:sp>
      <p:sp>
        <p:nvSpPr>
          <p:cNvPr id="3" name="Footer Placeholder 2">
            <a:extLst>
              <a:ext uri="{FF2B5EF4-FFF2-40B4-BE49-F238E27FC236}">
                <a16:creationId xmlns:a16="http://schemas.microsoft.com/office/drawing/2014/main" id="{A0D54815-C513-DA23-CDD1-7FAB30F14DFD}"/>
              </a:ext>
            </a:extLst>
          </p:cNvPr>
          <p:cNvSpPr>
            <a:spLocks noGrp="1"/>
          </p:cNvSpPr>
          <p:nvPr>
            <p:ph type="ftr" sz="quarter" idx="13"/>
          </p:nvPr>
        </p:nvSpPr>
        <p:spPr/>
        <p:txBody>
          <a:bodyPr/>
          <a:lstStyle/>
          <a:p>
            <a:r>
              <a:rPr lang="en-US"/>
              <a:t>Source(s): Company filings</a:t>
            </a:r>
            <a:endParaRPr lang="en-CA"/>
          </a:p>
          <a:p>
            <a:endParaRPr lang="en-CA"/>
          </a:p>
          <a:p>
            <a:endParaRPr lang="en-CA"/>
          </a:p>
        </p:txBody>
      </p:sp>
      <p:sp>
        <p:nvSpPr>
          <p:cNvPr id="4" name="Text Placeholder 3">
            <a:extLst>
              <a:ext uri="{FF2B5EF4-FFF2-40B4-BE49-F238E27FC236}">
                <a16:creationId xmlns:a16="http://schemas.microsoft.com/office/drawing/2014/main" id="{6B952BB5-E6A5-974F-D033-302DD0152C56}"/>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F6DB6B46-D06C-2FE8-BE10-1A777609AA3C}"/>
              </a:ext>
            </a:extLst>
          </p:cNvPr>
          <p:cNvSpPr>
            <a:spLocks noGrp="1"/>
          </p:cNvSpPr>
          <p:nvPr>
            <p:ph type="title"/>
          </p:nvPr>
        </p:nvSpPr>
        <p:spPr/>
        <p:txBody>
          <a:bodyPr/>
          <a:lstStyle/>
          <a:p>
            <a:r>
              <a:rPr lang="en-US"/>
              <a:t>Company Financials: 2024 Statement of Cash Flows</a:t>
            </a:r>
            <a:endParaRPr lang="en-CA"/>
          </a:p>
        </p:txBody>
      </p:sp>
      <p:pic>
        <p:nvPicPr>
          <p:cNvPr id="7" name="Picture 6">
            <a:extLst>
              <a:ext uri="{FF2B5EF4-FFF2-40B4-BE49-F238E27FC236}">
                <a16:creationId xmlns:a16="http://schemas.microsoft.com/office/drawing/2014/main" id="{415D8961-0D41-6EE0-AE3E-10C0C9EA2C81}"/>
              </a:ext>
            </a:extLst>
          </p:cNvPr>
          <p:cNvPicPr>
            <a:picLocks noChangeAspect="1"/>
          </p:cNvPicPr>
          <p:nvPr/>
        </p:nvPicPr>
        <p:blipFill>
          <a:blip r:embed="rId2"/>
          <a:stretch>
            <a:fillRect/>
          </a:stretch>
        </p:blipFill>
        <p:spPr>
          <a:xfrm>
            <a:off x="331787" y="1295401"/>
            <a:ext cx="9398001" cy="5290456"/>
          </a:xfrm>
          <a:prstGeom prst="rect">
            <a:avLst/>
          </a:prstGeom>
        </p:spPr>
      </p:pic>
    </p:spTree>
    <p:extLst>
      <p:ext uri="{BB962C8B-B14F-4D97-AF65-F5344CB8AC3E}">
        <p14:creationId xmlns:p14="http://schemas.microsoft.com/office/powerpoint/2010/main" val="37784899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CA645-D86D-552D-0DA1-B54A1BD2A4A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6DC42D4-F1BC-09AF-1473-2643248D24EB}"/>
              </a:ext>
            </a:extLst>
          </p:cNvPr>
          <p:cNvSpPr>
            <a:spLocks noGrp="1"/>
          </p:cNvSpPr>
          <p:nvPr>
            <p:ph type="body" sz="quarter" idx="12"/>
          </p:nvPr>
        </p:nvSpPr>
        <p:spPr/>
        <p:txBody>
          <a:bodyPr/>
          <a:lstStyle/>
          <a:p>
            <a:r>
              <a:rPr lang="en-US"/>
              <a:t>Cash flows from operating activities ($mm USD)  </a:t>
            </a:r>
            <a:endParaRPr lang="en-CA"/>
          </a:p>
        </p:txBody>
      </p:sp>
      <p:sp>
        <p:nvSpPr>
          <p:cNvPr id="3" name="Footer Placeholder 2">
            <a:extLst>
              <a:ext uri="{FF2B5EF4-FFF2-40B4-BE49-F238E27FC236}">
                <a16:creationId xmlns:a16="http://schemas.microsoft.com/office/drawing/2014/main" id="{81CC5FC8-AFA1-FF96-9EA4-10C7A31476B2}"/>
              </a:ext>
            </a:extLst>
          </p:cNvPr>
          <p:cNvSpPr>
            <a:spLocks noGrp="1"/>
          </p:cNvSpPr>
          <p:nvPr>
            <p:ph type="ftr" sz="quarter" idx="13"/>
          </p:nvPr>
        </p:nvSpPr>
        <p:spPr/>
        <p:txBody>
          <a:bodyPr/>
          <a:lstStyle/>
          <a:p>
            <a:r>
              <a:rPr lang="en-US"/>
              <a:t>Source(s): Company filings</a:t>
            </a:r>
            <a:endParaRPr lang="en-CA"/>
          </a:p>
          <a:p>
            <a:endParaRPr lang="en-CA"/>
          </a:p>
          <a:p>
            <a:endParaRPr lang="en-CA"/>
          </a:p>
        </p:txBody>
      </p:sp>
      <p:sp>
        <p:nvSpPr>
          <p:cNvPr id="4" name="Text Placeholder 3">
            <a:extLst>
              <a:ext uri="{FF2B5EF4-FFF2-40B4-BE49-F238E27FC236}">
                <a16:creationId xmlns:a16="http://schemas.microsoft.com/office/drawing/2014/main" id="{E7AA1880-D1B5-F4B8-4E85-0C92FBDA2B04}"/>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6DD51EF8-C896-4A29-F900-10745AF91A66}"/>
              </a:ext>
            </a:extLst>
          </p:cNvPr>
          <p:cNvSpPr>
            <a:spLocks noGrp="1"/>
          </p:cNvSpPr>
          <p:nvPr>
            <p:ph type="title"/>
          </p:nvPr>
        </p:nvSpPr>
        <p:spPr/>
        <p:txBody>
          <a:bodyPr/>
          <a:lstStyle/>
          <a:p>
            <a:r>
              <a:rPr lang="en-US"/>
              <a:t>Company Financials: 1Q25 Statement of Cash Flows</a:t>
            </a:r>
            <a:endParaRPr lang="en-CA"/>
          </a:p>
        </p:txBody>
      </p:sp>
      <p:pic>
        <p:nvPicPr>
          <p:cNvPr id="7" name="Picture 6">
            <a:extLst>
              <a:ext uri="{FF2B5EF4-FFF2-40B4-BE49-F238E27FC236}">
                <a16:creationId xmlns:a16="http://schemas.microsoft.com/office/drawing/2014/main" id="{6D2B71FC-0F90-B752-B6DC-C5BE7B05FA7D}"/>
              </a:ext>
            </a:extLst>
          </p:cNvPr>
          <p:cNvPicPr>
            <a:picLocks noChangeAspect="1"/>
          </p:cNvPicPr>
          <p:nvPr/>
        </p:nvPicPr>
        <p:blipFill>
          <a:blip r:embed="rId2"/>
          <a:stretch>
            <a:fillRect/>
          </a:stretch>
        </p:blipFill>
        <p:spPr>
          <a:xfrm>
            <a:off x="331788" y="1232611"/>
            <a:ext cx="9398000" cy="5375018"/>
          </a:xfrm>
          <a:prstGeom prst="rect">
            <a:avLst/>
          </a:prstGeom>
        </p:spPr>
      </p:pic>
    </p:spTree>
    <p:extLst>
      <p:ext uri="{BB962C8B-B14F-4D97-AF65-F5344CB8AC3E}">
        <p14:creationId xmlns:p14="http://schemas.microsoft.com/office/powerpoint/2010/main" val="3449472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4027A-15DD-22E1-73AA-2644F400141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9886FCD-6D71-89CC-301A-81E6F1F308B8}"/>
              </a:ext>
            </a:extLst>
          </p:cNvPr>
          <p:cNvSpPr>
            <a:spLocks noGrp="1"/>
          </p:cNvSpPr>
          <p:nvPr>
            <p:ph type="body" sz="quarter" idx="12"/>
          </p:nvPr>
        </p:nvSpPr>
        <p:spPr/>
        <p:txBody>
          <a:bodyPr/>
          <a:lstStyle/>
          <a:p>
            <a:r>
              <a:rPr lang="en-US"/>
              <a:t>Cash flows from investing and financing activities ($mm USD)   </a:t>
            </a:r>
            <a:endParaRPr lang="en-CA"/>
          </a:p>
        </p:txBody>
      </p:sp>
      <p:sp>
        <p:nvSpPr>
          <p:cNvPr id="3" name="Footer Placeholder 2">
            <a:extLst>
              <a:ext uri="{FF2B5EF4-FFF2-40B4-BE49-F238E27FC236}">
                <a16:creationId xmlns:a16="http://schemas.microsoft.com/office/drawing/2014/main" id="{317CB415-3722-CAD7-5ADC-00EF210553FE}"/>
              </a:ext>
            </a:extLst>
          </p:cNvPr>
          <p:cNvSpPr>
            <a:spLocks noGrp="1"/>
          </p:cNvSpPr>
          <p:nvPr>
            <p:ph type="ftr" sz="quarter" idx="13"/>
          </p:nvPr>
        </p:nvSpPr>
        <p:spPr/>
        <p:txBody>
          <a:bodyPr/>
          <a:lstStyle/>
          <a:p>
            <a:r>
              <a:rPr lang="en-US"/>
              <a:t>Source(s): Company filings</a:t>
            </a:r>
            <a:endParaRPr lang="en-CA"/>
          </a:p>
          <a:p>
            <a:endParaRPr lang="en-CA"/>
          </a:p>
          <a:p>
            <a:endParaRPr lang="en-CA"/>
          </a:p>
        </p:txBody>
      </p:sp>
      <p:sp>
        <p:nvSpPr>
          <p:cNvPr id="4" name="Text Placeholder 3">
            <a:extLst>
              <a:ext uri="{FF2B5EF4-FFF2-40B4-BE49-F238E27FC236}">
                <a16:creationId xmlns:a16="http://schemas.microsoft.com/office/drawing/2014/main" id="{0519F26E-8A45-4ED2-6D07-2D547DA641A2}"/>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B7675AF5-F874-9AF4-140C-5BDB504DB00C}"/>
              </a:ext>
            </a:extLst>
          </p:cNvPr>
          <p:cNvSpPr>
            <a:spLocks noGrp="1"/>
          </p:cNvSpPr>
          <p:nvPr>
            <p:ph type="title"/>
          </p:nvPr>
        </p:nvSpPr>
        <p:spPr/>
        <p:txBody>
          <a:bodyPr/>
          <a:lstStyle/>
          <a:p>
            <a:r>
              <a:rPr lang="en-US"/>
              <a:t>Company Financials: 1Q25 Statement of Cash Flows</a:t>
            </a:r>
            <a:endParaRPr lang="en-CA"/>
          </a:p>
        </p:txBody>
      </p:sp>
      <p:pic>
        <p:nvPicPr>
          <p:cNvPr id="8" name="Picture 7">
            <a:extLst>
              <a:ext uri="{FF2B5EF4-FFF2-40B4-BE49-F238E27FC236}">
                <a16:creationId xmlns:a16="http://schemas.microsoft.com/office/drawing/2014/main" id="{57AE9FE2-651C-19AC-C7F6-EBB9C4F9212E}"/>
              </a:ext>
            </a:extLst>
          </p:cNvPr>
          <p:cNvPicPr>
            <a:picLocks noChangeAspect="1"/>
          </p:cNvPicPr>
          <p:nvPr/>
        </p:nvPicPr>
        <p:blipFill>
          <a:blip r:embed="rId2"/>
          <a:stretch>
            <a:fillRect/>
          </a:stretch>
        </p:blipFill>
        <p:spPr>
          <a:xfrm>
            <a:off x="331788" y="1251857"/>
            <a:ext cx="9398000" cy="5399313"/>
          </a:xfrm>
          <a:prstGeom prst="rect">
            <a:avLst/>
          </a:prstGeom>
        </p:spPr>
      </p:pic>
    </p:spTree>
    <p:extLst>
      <p:ext uri="{BB962C8B-B14F-4D97-AF65-F5344CB8AC3E}">
        <p14:creationId xmlns:p14="http://schemas.microsoft.com/office/powerpoint/2010/main" val="12318461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15F8F76-9AB8-4779-A837-0864499A6638}"/>
              </a:ext>
            </a:extLst>
          </p:cNvPr>
          <p:cNvSpPr>
            <a:spLocks noGrp="1"/>
          </p:cNvSpPr>
          <p:nvPr>
            <p:ph type="ftr" sz="quarter" idx="13"/>
          </p:nvPr>
        </p:nvSpPr>
        <p:spPr/>
        <p:txBody>
          <a:bodyPr/>
          <a:lstStyle/>
          <a:p>
            <a:r>
              <a:rPr lang="en-US"/>
              <a:t>Source(s): S&amp;P Capital IQ</a:t>
            </a:r>
            <a:endParaRPr lang="en-CA"/>
          </a:p>
        </p:txBody>
      </p:sp>
      <p:sp>
        <p:nvSpPr>
          <p:cNvPr id="5" name="Title 4">
            <a:extLst>
              <a:ext uri="{FF2B5EF4-FFF2-40B4-BE49-F238E27FC236}">
                <a16:creationId xmlns:a16="http://schemas.microsoft.com/office/drawing/2014/main" id="{943B58D7-1B9B-4CA5-8398-6EC9A45228E4}"/>
              </a:ext>
            </a:extLst>
          </p:cNvPr>
          <p:cNvSpPr>
            <a:spLocks noGrp="1"/>
          </p:cNvSpPr>
          <p:nvPr>
            <p:ph type="title"/>
          </p:nvPr>
        </p:nvSpPr>
        <p:spPr/>
        <p:txBody>
          <a:bodyPr/>
          <a:lstStyle/>
          <a:p>
            <a:r>
              <a:rPr lang="en-US"/>
              <a:t>Rating: SELL</a:t>
            </a:r>
          </a:p>
        </p:txBody>
      </p:sp>
      <p:sp>
        <p:nvSpPr>
          <p:cNvPr id="6" name="Text Placeholder 5">
            <a:extLst>
              <a:ext uri="{FF2B5EF4-FFF2-40B4-BE49-F238E27FC236}">
                <a16:creationId xmlns:a16="http://schemas.microsoft.com/office/drawing/2014/main" id="{2EC12DB6-D8CA-4CA3-8ADC-7ACD8D4A53FA}"/>
              </a:ext>
            </a:extLst>
          </p:cNvPr>
          <p:cNvSpPr>
            <a:spLocks noGrp="1"/>
          </p:cNvSpPr>
          <p:nvPr>
            <p:ph type="body" sz="quarter" idx="12"/>
          </p:nvPr>
        </p:nvSpPr>
        <p:spPr/>
        <p:txBody>
          <a:bodyPr/>
          <a:lstStyle/>
          <a:p>
            <a:r>
              <a:rPr lang="en-US"/>
              <a:t>Premium valuation despite jurisdictional risk and expected flat-lining in production </a:t>
            </a:r>
          </a:p>
        </p:txBody>
      </p:sp>
      <p:sp>
        <p:nvSpPr>
          <p:cNvPr id="2" name="Rectangle 1">
            <a:extLst>
              <a:ext uri="{FF2B5EF4-FFF2-40B4-BE49-F238E27FC236}">
                <a16:creationId xmlns:a16="http://schemas.microsoft.com/office/drawing/2014/main" id="{FFAEE140-F669-637C-3FE3-AA7086621DBE}"/>
              </a:ext>
            </a:extLst>
          </p:cNvPr>
          <p:cNvSpPr/>
          <p:nvPr/>
        </p:nvSpPr>
        <p:spPr bwMode="auto">
          <a:xfrm>
            <a:off x="331787" y="1273629"/>
            <a:ext cx="3314927" cy="315685"/>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1081088" rtl="0" eaLnBrk="1" fontAlgn="base" latinLnBrk="0" hangingPunct="1">
              <a:lnSpc>
                <a:spcPct val="150000"/>
              </a:lnSpc>
              <a:spcBef>
                <a:spcPct val="0"/>
              </a:spcBef>
              <a:spcAft>
                <a:spcPct val="0"/>
              </a:spcAft>
              <a:buClrTx/>
              <a:buSzTx/>
              <a:buFontTx/>
              <a:buNone/>
              <a:tabLst/>
            </a:pPr>
            <a:r>
              <a:rPr kumimoji="0" lang="en-US" b="1" i="0" u="none" strike="noStrike" cap="none" normalizeH="0" baseline="0">
                <a:ln>
                  <a:noFill/>
                </a:ln>
                <a:solidFill>
                  <a:schemeClr val="bg1"/>
                </a:solidFill>
                <a:effectLst/>
                <a:latin typeface="Arial" charset="0"/>
              </a:rPr>
              <a:t>Investment Thesis</a:t>
            </a:r>
            <a:endParaRPr kumimoji="0" lang="en-CA" b="1" i="0" u="none" strike="noStrike" cap="none" normalizeH="0" baseline="0">
              <a:ln>
                <a:noFill/>
              </a:ln>
              <a:solidFill>
                <a:schemeClr val="bg1"/>
              </a:solidFill>
              <a:effectLst/>
              <a:latin typeface="Arial" charset="0"/>
            </a:endParaRPr>
          </a:p>
        </p:txBody>
      </p:sp>
      <p:sp>
        <p:nvSpPr>
          <p:cNvPr id="3" name="Rectangle 2">
            <a:extLst>
              <a:ext uri="{FF2B5EF4-FFF2-40B4-BE49-F238E27FC236}">
                <a16:creationId xmlns:a16="http://schemas.microsoft.com/office/drawing/2014/main" id="{530B87AA-6D4A-EC61-8D96-95DBA0171928}"/>
              </a:ext>
            </a:extLst>
          </p:cNvPr>
          <p:cNvSpPr/>
          <p:nvPr/>
        </p:nvSpPr>
        <p:spPr bwMode="auto">
          <a:xfrm>
            <a:off x="4191000" y="1273629"/>
            <a:ext cx="5535613" cy="315685"/>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lnSpc>
                <a:spcPct val="150000"/>
              </a:lnSpc>
            </a:pPr>
            <a:r>
              <a:rPr lang="en-US" b="1">
                <a:solidFill>
                  <a:schemeClr val="bg1"/>
                </a:solidFill>
              </a:rPr>
              <a:t>Price/Book Value</a:t>
            </a:r>
            <a:endParaRPr lang="en-CA" b="1">
              <a:solidFill>
                <a:schemeClr val="bg1"/>
              </a:solidFill>
            </a:endParaRPr>
          </a:p>
        </p:txBody>
      </p:sp>
      <p:sp>
        <p:nvSpPr>
          <p:cNvPr id="9" name="Rectangle 8">
            <a:extLst>
              <a:ext uri="{FF2B5EF4-FFF2-40B4-BE49-F238E27FC236}">
                <a16:creationId xmlns:a16="http://schemas.microsoft.com/office/drawing/2014/main" id="{347BBBED-38B9-2090-BE30-AF8E5D307AF5}"/>
              </a:ext>
            </a:extLst>
          </p:cNvPr>
          <p:cNvSpPr/>
          <p:nvPr/>
        </p:nvSpPr>
        <p:spPr bwMode="auto">
          <a:xfrm>
            <a:off x="331787" y="1589314"/>
            <a:ext cx="3314927" cy="526323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kumimoji="0" lang="en-US" sz="1200" b="0" i="0" u="none" strike="noStrike" cap="none" normalizeH="0" baseline="0">
                <a:ln>
                  <a:noFill/>
                </a:ln>
                <a:effectLst/>
                <a:latin typeface="Arial"/>
                <a:ea typeface="LF_Kai"/>
                <a:cs typeface="Arial"/>
              </a:rPr>
              <a:t>Despit</a:t>
            </a:r>
            <a:r>
              <a:rPr lang="en-US">
                <a:latin typeface="Arial"/>
                <a:ea typeface="LF_Kai"/>
                <a:cs typeface="Arial"/>
              </a:rPr>
              <a:t>e increased production in the US after acquiring assets from Barrick, most of the production occurs in higher risk jurisdictions (Paracatu &amp; </a:t>
            </a:r>
            <a:r>
              <a:rPr lang="en-US" err="1">
                <a:latin typeface="Arial"/>
                <a:ea typeface="LF_Kai"/>
                <a:cs typeface="Arial"/>
              </a:rPr>
              <a:t>Tasiast</a:t>
            </a:r>
            <a:r>
              <a:rPr lang="en-US">
                <a:latin typeface="Arial"/>
                <a:ea typeface="LF_Kai"/>
                <a:cs typeface="Arial"/>
              </a:rPr>
              <a:t>)</a:t>
            </a:r>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lang="en-US">
                <a:latin typeface="Arial"/>
                <a:ea typeface="LF_Kai"/>
                <a:cs typeface="Arial"/>
              </a:rPr>
              <a:t>Kinross also operates higher cost mines compared to peers and most of its lower cost mines are subject to more jurisdictional risk</a:t>
            </a:r>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lang="en-US">
                <a:latin typeface="Arial"/>
                <a:ea typeface="LF_Kai"/>
                <a:cs typeface="Arial"/>
              </a:rPr>
              <a:t>Kinross is more exposed to fluctuations in gold prices due to where it sits in the cost curve relative to industry peers</a:t>
            </a:r>
          </a:p>
          <a:p>
            <a:pPr marL="171450" indent="-171450" algn="l" defTabSz="1081088">
              <a:lnSpc>
                <a:spcPct val="150000"/>
              </a:lnSpc>
              <a:buFont typeface="Wingdings" panose="05000000000000000000" pitchFamily="2" charset="2"/>
              <a:buChar char="§"/>
            </a:pPr>
            <a:r>
              <a:rPr kumimoji="0" lang="en-US" sz="1200" b="0" i="0" u="none" strike="noStrike" cap="none" normalizeH="0" baseline="0">
                <a:ln>
                  <a:noFill/>
                </a:ln>
                <a:effectLst/>
                <a:latin typeface="Arial"/>
                <a:ea typeface="LF_Kai"/>
                <a:cs typeface="Arial"/>
              </a:rPr>
              <a:t>Additionally, both the Paracatu and </a:t>
            </a:r>
            <a:r>
              <a:rPr kumimoji="0" lang="en-US" sz="1200" b="0" i="0" u="none" strike="noStrike" cap="none" normalizeH="0" baseline="0" err="1">
                <a:ln>
                  <a:noFill/>
                </a:ln>
                <a:effectLst/>
                <a:latin typeface="Arial"/>
                <a:ea typeface="LF_Kai"/>
                <a:cs typeface="Arial"/>
              </a:rPr>
              <a:t>Tasiast</a:t>
            </a:r>
            <a:r>
              <a:rPr kumimoji="0" lang="en-US" sz="1200" b="0" i="0" u="none" strike="noStrike" cap="none" normalizeH="0" baseline="0">
                <a:ln>
                  <a:noFill/>
                </a:ln>
                <a:effectLst/>
                <a:latin typeface="Arial"/>
                <a:ea typeface="LF_Kai"/>
                <a:cs typeface="Arial"/>
              </a:rPr>
              <a:t> mines</a:t>
            </a:r>
            <a:r>
              <a:rPr lang="en-US">
                <a:latin typeface="Arial"/>
                <a:ea typeface="LF_Kai"/>
                <a:cs typeface="Arial"/>
              </a:rPr>
              <a:t> have</a:t>
            </a:r>
            <a:r>
              <a:rPr kumimoji="0" lang="en-US" sz="1200" b="0" i="0" u="none" strike="noStrike" cap="none" normalizeH="0" baseline="0">
                <a:ln>
                  <a:noFill/>
                </a:ln>
                <a:effectLst/>
                <a:latin typeface="Arial"/>
                <a:ea typeface="LF_Kai"/>
                <a:cs typeface="Arial"/>
              </a:rPr>
              <a:t> remaining lives of less than a decade </a:t>
            </a:r>
            <a:endParaRPr lang="en-US" sz="1200" b="0" i="0" u="none" strike="noStrike" cap="none" normalizeH="0" baseline="0">
              <a:ln>
                <a:noFill/>
              </a:ln>
              <a:effectLst/>
              <a:latin typeface="Arial"/>
              <a:ea typeface="LF_Kai"/>
              <a:cs typeface="Arial"/>
            </a:endParaRPr>
          </a:p>
          <a:p>
            <a:pPr marL="171450" marR="0" indent="-171450" algn="l" defTabSz="1081088" rtl="0" eaLnBrk="1" fontAlgn="base" latinLnBrk="0" hangingPunct="1">
              <a:lnSpc>
                <a:spcPct val="150000"/>
              </a:lnSpc>
              <a:spcBef>
                <a:spcPct val="0"/>
              </a:spcBef>
              <a:spcAft>
                <a:spcPct val="0"/>
              </a:spcAft>
              <a:buClrTx/>
              <a:buSzTx/>
              <a:buFont typeface="Wingdings" panose="05000000000000000000" pitchFamily="2" charset="2"/>
              <a:buChar char="§"/>
              <a:tabLst/>
            </a:pPr>
            <a:r>
              <a:rPr lang="en-US">
                <a:latin typeface="Arial"/>
                <a:ea typeface="LF_Kai"/>
                <a:cs typeface="Arial"/>
              </a:rPr>
              <a:t>Kinross is also exposed to risks related to changes in government taxes and royalties </a:t>
            </a:r>
          </a:p>
          <a:p>
            <a:pPr marL="171450" indent="-171450" algn="l" defTabSz="1081088">
              <a:lnSpc>
                <a:spcPct val="150000"/>
              </a:lnSpc>
              <a:buFont typeface="Wingdings" panose="05000000000000000000" pitchFamily="2" charset="2"/>
              <a:buChar char="§"/>
            </a:pPr>
            <a:r>
              <a:rPr kumimoji="0" lang="en-US" sz="1200" b="0" i="0" u="none" strike="noStrike" cap="none" normalizeH="0" baseline="0">
                <a:ln>
                  <a:noFill/>
                </a:ln>
                <a:effectLst/>
                <a:latin typeface="Arial"/>
                <a:ea typeface="LF_Kai"/>
                <a:cs typeface="Arial"/>
              </a:rPr>
              <a:t>The company also currently trades at a prem</a:t>
            </a:r>
            <a:r>
              <a:rPr lang="en-US">
                <a:latin typeface="Arial"/>
                <a:ea typeface="LF_Kai"/>
                <a:cs typeface="Arial"/>
              </a:rPr>
              <a:t>ium relative to its historical P/Book</a:t>
            </a:r>
            <a:endParaRPr lang="en-US" sz="1200" b="0" i="0" u="none" strike="noStrike" cap="none" normalizeH="0" baseline="0">
              <a:ln>
                <a:noFill/>
              </a:ln>
              <a:effectLst/>
              <a:latin typeface="Arial"/>
              <a:ea typeface="LF_Kai"/>
              <a:cs typeface="Arial"/>
            </a:endParaRPr>
          </a:p>
        </p:txBody>
      </p:sp>
      <p:graphicFrame>
        <p:nvGraphicFramePr>
          <p:cNvPr id="11" name="Chart 10">
            <a:extLst>
              <a:ext uri="{FF2B5EF4-FFF2-40B4-BE49-F238E27FC236}">
                <a16:creationId xmlns:a16="http://schemas.microsoft.com/office/drawing/2014/main" id="{FA22C9F9-4D3F-FFC2-D47A-F79FB0202FCC}"/>
              </a:ext>
            </a:extLst>
          </p:cNvPr>
          <p:cNvGraphicFramePr>
            <a:graphicFrameLocks/>
          </p:cNvGraphicFramePr>
          <p:nvPr>
            <p:extLst>
              <p:ext uri="{D42A27DB-BD31-4B8C-83A1-F6EECF244321}">
                <p14:modId xmlns:p14="http://schemas.microsoft.com/office/powerpoint/2010/main" val="110333298"/>
              </p:ext>
            </p:extLst>
          </p:nvPr>
        </p:nvGraphicFramePr>
        <p:xfrm>
          <a:off x="4191000" y="1813212"/>
          <a:ext cx="5535612" cy="49876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352324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2E240E6-80B0-C7B0-777E-7E5CBD35BDD4}"/>
              </a:ext>
            </a:extLst>
          </p:cNvPr>
          <p:cNvSpPr>
            <a:spLocks noGrp="1"/>
          </p:cNvSpPr>
          <p:nvPr>
            <p:ph sz="quarter" idx="14"/>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a:buClr>
                <a:schemeClr val="accent2">
                  <a:lumMod val="50000"/>
                </a:schemeClr>
              </a:buClr>
            </a:pPr>
            <a:r>
              <a:rPr lang="en-US" sz="1600" b="1"/>
              <a:t>Junior</a:t>
            </a:r>
            <a:r>
              <a:rPr lang="en-US" sz="1600"/>
              <a:t> companies are mostly involved in the exploration phase but can occasionally advance a project toward production. There are many junior companies in Canada, up to 7 times more than senior companies. </a:t>
            </a:r>
          </a:p>
          <a:p>
            <a:pPr lvl="2">
              <a:buClr>
                <a:schemeClr val="accent2">
                  <a:lumMod val="50000"/>
                </a:schemeClr>
              </a:buClr>
            </a:pPr>
            <a:r>
              <a:rPr lang="en-US" sz="1600"/>
              <a:t>Exploration and mining activities require increasing amounts of investment capital as they progress toward production. Junior companies raise equity capital to finance exploration of mineral resources. </a:t>
            </a:r>
          </a:p>
          <a:p>
            <a:pPr>
              <a:buClr>
                <a:schemeClr val="accent2">
                  <a:lumMod val="50000"/>
                </a:schemeClr>
              </a:buClr>
            </a:pPr>
            <a:r>
              <a:rPr lang="en-US" sz="1600" b="1"/>
              <a:t>Intermediate</a:t>
            </a:r>
            <a:r>
              <a:rPr lang="en-US" sz="1600"/>
              <a:t> companies are those that have at least 1 mine in production and they often conduct exploration as well. There are fewer than 100 such companies in Canada. Intermediate companies have revenues from production that can finance exploration.</a:t>
            </a:r>
          </a:p>
          <a:p>
            <a:pPr>
              <a:buClr>
                <a:schemeClr val="accent2">
                  <a:lumMod val="50000"/>
                </a:schemeClr>
              </a:buClr>
            </a:pPr>
            <a:r>
              <a:rPr lang="en-US" sz="1600" b="1"/>
              <a:t>Senior/Large Senior</a:t>
            </a:r>
            <a:r>
              <a:rPr lang="en-US" sz="1600"/>
              <a:t> companies usually have multiple mines in production and they often conduct exploration as well. There are fewer than 10 such companies in Canada. Senior companies have revenues from production that can finance exploration. Seniors also take part in M&amp;A and are usually the buyers of junior miners’ assets (or the entire company)</a:t>
            </a:r>
            <a:endParaRPr lang="en-US" sz="1600" b="1"/>
          </a:p>
          <a:p>
            <a:pPr>
              <a:buClr>
                <a:schemeClr val="accent2">
                  <a:lumMod val="50000"/>
                </a:schemeClr>
              </a:buClr>
            </a:pPr>
            <a:endParaRPr lang="en-US" sz="1600"/>
          </a:p>
        </p:txBody>
      </p:sp>
      <p:sp>
        <p:nvSpPr>
          <p:cNvPr id="6" name="Title 5">
            <a:extLst>
              <a:ext uri="{FF2B5EF4-FFF2-40B4-BE49-F238E27FC236}">
                <a16:creationId xmlns:a16="http://schemas.microsoft.com/office/drawing/2014/main" id="{4A69F56D-3DA0-FDAC-4C8D-386177486169}"/>
              </a:ext>
            </a:extLst>
          </p:cNvPr>
          <p:cNvSpPr>
            <a:spLocks noGrp="1"/>
          </p:cNvSpPr>
          <p:nvPr>
            <p:ph type="title"/>
          </p:nvPr>
        </p:nvSpPr>
        <p:spPr/>
        <p:txBody>
          <a:bodyPr/>
          <a:lstStyle/>
          <a:p>
            <a:r>
              <a:rPr lang="en-US"/>
              <a:t>Development, Operation, and Closure of Mines</a:t>
            </a:r>
          </a:p>
        </p:txBody>
      </p:sp>
      <p:sp>
        <p:nvSpPr>
          <p:cNvPr id="2" name="Footer Placeholder 2">
            <a:extLst>
              <a:ext uri="{FF2B5EF4-FFF2-40B4-BE49-F238E27FC236}">
                <a16:creationId xmlns:a16="http://schemas.microsoft.com/office/drawing/2014/main" id="{52594847-73DE-14B2-FA29-636181BCF0B5}"/>
              </a:ext>
            </a:extLst>
          </p:cNvPr>
          <p:cNvSpPr>
            <a:spLocks noGrp="1"/>
          </p:cNvSpPr>
          <p:nvPr>
            <p:ph type="ftr" sz="quarter" idx="13"/>
          </p:nvPr>
        </p:nvSpPr>
        <p:spPr>
          <a:xfrm>
            <a:off x="642938" y="7035954"/>
            <a:ext cx="6400800" cy="414338"/>
          </a:xfrm>
        </p:spPr>
        <p:txBody>
          <a:bodyPr/>
          <a:lstStyle/>
          <a:p>
            <a:r>
              <a:rPr lang="en-CA"/>
              <a:t>Source(s): Government of Canada</a:t>
            </a:r>
          </a:p>
          <a:p>
            <a:endParaRPr lang="en-CA"/>
          </a:p>
          <a:p>
            <a:endParaRPr lang="en-CA"/>
          </a:p>
        </p:txBody>
      </p:sp>
    </p:spTree>
    <p:extLst>
      <p:ext uri="{BB962C8B-B14F-4D97-AF65-F5344CB8AC3E}">
        <p14:creationId xmlns:p14="http://schemas.microsoft.com/office/powerpoint/2010/main" val="3886099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612CB54-A544-FD68-5886-62B39236C79F}"/>
              </a:ext>
            </a:extLst>
          </p:cNvPr>
          <p:cNvSpPr>
            <a:spLocks noGrp="1"/>
          </p:cNvSpPr>
          <p:nvPr>
            <p:ph sz="quarter" idx="14"/>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a:buClr>
                <a:schemeClr val="accent2">
                  <a:lumMod val="50000"/>
                </a:schemeClr>
              </a:buClr>
            </a:pPr>
            <a:r>
              <a:rPr lang="en-US" sz="1600"/>
              <a:t>Exploration involves major effort to determine the location, size and shape of mineral deposits. In planning exploration, companies decide which metals or minerals they are searching for and set objectives and strategies for exploration.</a:t>
            </a:r>
          </a:p>
          <a:p>
            <a:pPr>
              <a:buClr>
                <a:schemeClr val="accent2">
                  <a:lumMod val="50000"/>
                </a:schemeClr>
              </a:buClr>
            </a:pPr>
            <a:r>
              <a:rPr lang="en-US" sz="1600"/>
              <a:t>Companies use various survey methods to search a wide geographic area for “anomalies,” which are findings that may indicate a mineral deposit in the underlying bedrock. They narrow down the search on the ground. Through experimental drilling and excavation (prospecting), they determine whether the mineral is present, its exact location and characteristics.</a:t>
            </a:r>
          </a:p>
          <a:p>
            <a:pPr>
              <a:buClr>
                <a:schemeClr val="accent2">
                  <a:lumMod val="50000"/>
                </a:schemeClr>
              </a:buClr>
            </a:pPr>
            <a:r>
              <a:rPr lang="en-US" sz="1600"/>
              <a:t>This is followed by a step to verify anomalies and “showings,” which are outcroppings or indications just below the surface containing the target metal or mineral. If verification is successful, the company has discovered a mineral deposit. Then it delimits the deposit; that is, it determines the shape and boundaries of the deposit and identifies sections of the deposit with different grades of the mineral.</a:t>
            </a:r>
          </a:p>
          <a:p>
            <a:pPr>
              <a:buClr>
                <a:schemeClr val="accent2">
                  <a:lumMod val="50000"/>
                </a:schemeClr>
              </a:buClr>
            </a:pPr>
            <a:endParaRPr lang="en-US" sz="1600"/>
          </a:p>
        </p:txBody>
      </p:sp>
      <p:sp>
        <p:nvSpPr>
          <p:cNvPr id="6" name="Title 5">
            <a:extLst>
              <a:ext uri="{FF2B5EF4-FFF2-40B4-BE49-F238E27FC236}">
                <a16:creationId xmlns:a16="http://schemas.microsoft.com/office/drawing/2014/main" id="{5FB99DA0-C115-B2D9-9FE7-A49E8A23235A}"/>
              </a:ext>
            </a:extLst>
          </p:cNvPr>
          <p:cNvSpPr>
            <a:spLocks noGrp="1"/>
          </p:cNvSpPr>
          <p:nvPr>
            <p:ph type="title"/>
          </p:nvPr>
        </p:nvSpPr>
        <p:spPr/>
        <p:txBody>
          <a:bodyPr/>
          <a:lstStyle/>
          <a:p>
            <a:r>
              <a:rPr lang="en-US"/>
              <a:t>Exploration</a:t>
            </a:r>
          </a:p>
        </p:txBody>
      </p:sp>
      <p:sp>
        <p:nvSpPr>
          <p:cNvPr id="2" name="Footer Placeholder 2">
            <a:extLst>
              <a:ext uri="{FF2B5EF4-FFF2-40B4-BE49-F238E27FC236}">
                <a16:creationId xmlns:a16="http://schemas.microsoft.com/office/drawing/2014/main" id="{91292ACD-C585-6BA8-A454-5FC1E810DB63}"/>
              </a:ext>
            </a:extLst>
          </p:cNvPr>
          <p:cNvSpPr>
            <a:spLocks noGrp="1"/>
          </p:cNvSpPr>
          <p:nvPr>
            <p:ph type="ftr" sz="quarter" idx="13"/>
          </p:nvPr>
        </p:nvSpPr>
        <p:spPr>
          <a:xfrm>
            <a:off x="642938" y="7035954"/>
            <a:ext cx="6400800" cy="414338"/>
          </a:xfrm>
        </p:spPr>
        <p:txBody>
          <a:bodyPr/>
          <a:lstStyle/>
          <a:p>
            <a:r>
              <a:rPr lang="en-CA"/>
              <a:t>Source(s): Government of Canada</a:t>
            </a:r>
          </a:p>
          <a:p>
            <a:endParaRPr lang="en-CA"/>
          </a:p>
          <a:p>
            <a:endParaRPr lang="en-CA"/>
          </a:p>
        </p:txBody>
      </p:sp>
      <p:pic>
        <p:nvPicPr>
          <p:cNvPr id="3" name="Picture 2" descr="Mining Company Life Cycle Explained">
            <a:extLst>
              <a:ext uri="{FF2B5EF4-FFF2-40B4-BE49-F238E27FC236}">
                <a16:creationId xmlns:a16="http://schemas.microsoft.com/office/drawing/2014/main" id="{33971F00-4A93-C5C0-1F41-387039618E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4320" y="4158440"/>
            <a:ext cx="6289040" cy="28775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D7C5174-0ADF-890F-2FE7-CE86CE99820D}"/>
              </a:ext>
            </a:extLst>
          </p:cNvPr>
          <p:cNvSpPr/>
          <p:nvPr/>
        </p:nvSpPr>
        <p:spPr bwMode="auto">
          <a:xfrm>
            <a:off x="1473200" y="4060418"/>
            <a:ext cx="2631440" cy="2827032"/>
          </a:xfrm>
          <a:prstGeom prst="rect">
            <a:avLst/>
          </a:prstGeom>
          <a:solidFill>
            <a:schemeClr val="accent3">
              <a:alpha val="37000"/>
            </a:schemeClr>
          </a:solidFill>
          <a:ln w="28575" cap="flat" cmpd="sng" algn="ctr">
            <a:solidFill>
              <a:schemeClr val="accent2">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490057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4F702ED-CF1E-6492-1FC8-3D8FAC3496DE}"/>
              </a:ext>
            </a:extLst>
          </p:cNvPr>
          <p:cNvSpPr>
            <a:spLocks noGrp="1"/>
          </p:cNvSpPr>
          <p:nvPr>
            <p:ph type="title"/>
          </p:nvPr>
        </p:nvSpPr>
        <p:spPr/>
        <p:txBody>
          <a:bodyPr/>
          <a:lstStyle/>
          <a:p>
            <a:r>
              <a:rPr lang="en-CA"/>
              <a:t>Technical Assessments &amp; Feasibility Studies</a:t>
            </a:r>
          </a:p>
        </p:txBody>
      </p:sp>
      <p:sp>
        <p:nvSpPr>
          <p:cNvPr id="4" name="Content Placeholder 8">
            <a:extLst>
              <a:ext uri="{FF2B5EF4-FFF2-40B4-BE49-F238E27FC236}">
                <a16:creationId xmlns:a16="http://schemas.microsoft.com/office/drawing/2014/main" id="{64F2ABF4-780A-BE03-60B4-8D6A634A0403}"/>
              </a:ext>
            </a:extLst>
          </p:cNvPr>
          <p:cNvSpPr txBox="1">
            <a:spLocks/>
          </p:cNvSpPr>
          <p:nvPr/>
        </p:nvSpPr>
        <p:spPr>
          <a:xfrm>
            <a:off x="331217" y="1053646"/>
            <a:ext cx="9400032" cy="534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75" indent="-231775" algn="l" defTabSz="892175" eaLnBrk="1" hangingPunct="1">
              <a:spcBef>
                <a:spcPts val="900"/>
              </a:spcBef>
              <a:buClr>
                <a:schemeClr val="accent2">
                  <a:lumMod val="50000"/>
                </a:schemeClr>
              </a:buClr>
              <a:buSzPct val="70000"/>
              <a:buFont typeface="Wingdings" pitchFamily="2" charset="2"/>
              <a:buChar char="l"/>
              <a:defRPr lang="en-CA" sz="1600">
                <a:latin typeface="+mn-lt"/>
                <a:ea typeface="+mn-ea"/>
                <a:cs typeface="Goldman Sans" panose="020B0603020203020204" pitchFamily="34" charset="0"/>
              </a:defRPr>
            </a:lvl1pPr>
            <a:lvl2pPr indent="-228600" algn="l" defTabSz="892175" eaLnBrk="1" hangingPunct="1">
              <a:spcBef>
                <a:spcPts val="300"/>
              </a:spcBef>
              <a:buClr>
                <a:schemeClr val="accent1"/>
              </a:buClr>
              <a:buSzPct val="70000"/>
              <a:buFont typeface="Wingdings" pitchFamily="2" charset="2"/>
              <a:buChar char="n"/>
              <a:defRPr lang="en-CA">
                <a:latin typeface="+mn-lt"/>
                <a:ea typeface="+mn-ea"/>
                <a:cs typeface="Goldman Sans" panose="020B0603020203020204" pitchFamily="34" charset="0"/>
              </a:defRPr>
            </a:lvl2pPr>
            <a:lvl3pPr marL="682625" indent="-228600" algn="l" defTabSz="892175" eaLnBrk="1" hangingPunct="1">
              <a:spcBef>
                <a:spcPts val="300"/>
              </a:spcBef>
              <a:buClr>
                <a:schemeClr val="accent1"/>
              </a:buClr>
              <a:buFont typeface="Arial" charset="0"/>
              <a:buChar char="–"/>
              <a:defRPr lang="en-CA">
                <a:latin typeface="+mn-lt"/>
                <a:ea typeface="+mn-ea"/>
                <a:cs typeface="Goldman Sans" panose="020B0603020203020204" pitchFamily="34" charset="0"/>
              </a:defRPr>
            </a:lvl3pPr>
            <a:lvl4pPr marL="914400" indent="-228600" algn="l" defTabSz="892175" eaLnBrk="1" hangingPunct="1">
              <a:spcBef>
                <a:spcPts val="300"/>
              </a:spcBef>
              <a:buClr>
                <a:schemeClr val="accent1"/>
              </a:buClr>
              <a:buFont typeface="Wingdings" pitchFamily="2" charset="2"/>
              <a:buChar char="w"/>
              <a:defRPr lang="en-CA">
                <a:latin typeface="+mn-lt"/>
                <a:ea typeface="+mn-ea"/>
                <a:cs typeface="Goldman Sans" panose="020B0603020203020204" pitchFamily="34" charset="0"/>
              </a:defRPr>
            </a:lvl4pPr>
            <a:lvl5pPr marL="1146175" indent="-228600" algn="l" defTabSz="892175" eaLnBrk="1" hangingPunct="1">
              <a:spcBef>
                <a:spcPts val="300"/>
              </a:spcBef>
              <a:buClr>
                <a:schemeClr val="accent1"/>
              </a:buClr>
              <a:buFont typeface="Arial" charset="0"/>
              <a:buChar char="&gt;"/>
              <a:defRPr lang="en-CA">
                <a:latin typeface="+mn-lt"/>
                <a:ea typeface="+mn-ea"/>
                <a:cs typeface="Goldman Sans" panose="020B0603020203020204" pitchFamily="34" charset="0"/>
              </a:defRPr>
            </a:lvl5pPr>
            <a:lvl6pPr marL="1603375" indent="-242888" defTabSz="892175" fontAlgn="base">
              <a:spcBef>
                <a:spcPct val="25000"/>
              </a:spcBef>
              <a:spcAft>
                <a:spcPct val="0"/>
              </a:spcAft>
              <a:buClr>
                <a:srgbClr val="83AED1"/>
              </a:buClr>
              <a:buFont typeface="Arial" charset="0"/>
              <a:buChar char="&gt;"/>
              <a:defRPr>
                <a:latin typeface="+mn-lt"/>
                <a:ea typeface="+mn-ea"/>
              </a:defRPr>
            </a:lvl6pPr>
            <a:lvl7pPr marL="2060575" indent="-242888" defTabSz="892175" fontAlgn="base">
              <a:spcBef>
                <a:spcPct val="25000"/>
              </a:spcBef>
              <a:spcAft>
                <a:spcPct val="0"/>
              </a:spcAft>
              <a:buClr>
                <a:srgbClr val="83AED1"/>
              </a:buClr>
              <a:buFont typeface="Arial" charset="0"/>
              <a:buChar char="&gt;"/>
              <a:defRPr>
                <a:latin typeface="+mn-lt"/>
                <a:ea typeface="+mn-ea"/>
              </a:defRPr>
            </a:lvl7pPr>
            <a:lvl8pPr marL="2517775" indent="-242888" defTabSz="892175" fontAlgn="base">
              <a:spcBef>
                <a:spcPct val="25000"/>
              </a:spcBef>
              <a:spcAft>
                <a:spcPct val="0"/>
              </a:spcAft>
              <a:buClr>
                <a:srgbClr val="83AED1"/>
              </a:buClr>
              <a:buFont typeface="Arial" charset="0"/>
              <a:buChar char="&gt;"/>
              <a:defRPr>
                <a:latin typeface="+mn-lt"/>
                <a:ea typeface="+mn-ea"/>
              </a:defRPr>
            </a:lvl8pPr>
            <a:lvl9pPr marL="2974975" indent="-242888" defTabSz="892175" fontAlgn="base">
              <a:spcBef>
                <a:spcPct val="25000"/>
              </a:spcBef>
              <a:spcAft>
                <a:spcPct val="0"/>
              </a:spcAft>
              <a:buClr>
                <a:srgbClr val="83AED1"/>
              </a:buClr>
              <a:buFont typeface="Arial" charset="0"/>
              <a:buChar char="&gt;"/>
              <a:defRPr>
                <a:latin typeface="+mn-lt"/>
                <a:ea typeface="+mn-ea"/>
              </a:defRPr>
            </a:lvl9pPr>
          </a:lstStyle>
          <a:p>
            <a:pPr marL="342900" indent="-342900">
              <a:buFont typeface="+mj-lt"/>
              <a:buAutoNum type="arabicPeriod"/>
            </a:pPr>
            <a:r>
              <a:rPr lang="en-CA" b="1"/>
              <a:t>Preliminary Economic Assessment (PEA) </a:t>
            </a:r>
            <a:r>
              <a:rPr lang="en-CA"/>
              <a:t>- Conducted in early stages to assess potential viability of project; includes preliminary analysis of geological, engineering economic aspects</a:t>
            </a:r>
          </a:p>
          <a:p>
            <a:pPr marL="342900" indent="-342900">
              <a:buFont typeface="+mj-lt"/>
              <a:buAutoNum type="arabicPeriod"/>
            </a:pPr>
            <a:r>
              <a:rPr lang="en-CA" b="1"/>
              <a:t>Pre-feasibility Study (PFS) </a:t>
            </a:r>
            <a:r>
              <a:rPr lang="en-CA"/>
              <a:t>- More detailed assessment analyzing mining methods, metallurgy, infrastructure, and economics to assess project feasibility</a:t>
            </a:r>
          </a:p>
          <a:p>
            <a:pPr marL="342900" indent="-342900">
              <a:buFont typeface="+mj-lt"/>
              <a:buAutoNum type="arabicPeriod"/>
            </a:pPr>
            <a:r>
              <a:rPr lang="en-CA" b="1"/>
              <a:t>Feasibility Study (FS)</a:t>
            </a:r>
            <a:r>
              <a:rPr lang="en-CA"/>
              <a:t> - Report that evaluates technical and economic aspects including mine design, production schedule, financial analysis, environmental impact assessments, and market studies</a:t>
            </a:r>
          </a:p>
          <a:p>
            <a:pPr marL="342900" indent="-342900">
              <a:buFont typeface="+mj-lt"/>
              <a:buAutoNum type="arabicPeriod"/>
            </a:pPr>
            <a:r>
              <a:rPr lang="en-CA" b="1"/>
              <a:t>Bankable Feasibility Study (BFS)</a:t>
            </a:r>
            <a:r>
              <a:rPr lang="en-CA"/>
              <a:t> - Upgraded version of the feasibility study required by financial institutions for funding purposes</a:t>
            </a:r>
          </a:p>
        </p:txBody>
      </p:sp>
      <p:sp>
        <p:nvSpPr>
          <p:cNvPr id="8" name="Footer Placeholder 2">
            <a:extLst>
              <a:ext uri="{FF2B5EF4-FFF2-40B4-BE49-F238E27FC236}">
                <a16:creationId xmlns:a16="http://schemas.microsoft.com/office/drawing/2014/main" id="{21547EDD-3391-E97B-23A0-423B0D4BDFFC}"/>
              </a:ext>
            </a:extLst>
          </p:cNvPr>
          <p:cNvSpPr>
            <a:spLocks noGrp="1"/>
          </p:cNvSpPr>
          <p:nvPr>
            <p:ph type="ftr" sz="quarter" idx="13"/>
          </p:nvPr>
        </p:nvSpPr>
        <p:spPr>
          <a:xfrm>
            <a:off x="642938" y="7035954"/>
            <a:ext cx="6400800" cy="414338"/>
          </a:xfrm>
        </p:spPr>
        <p:txBody>
          <a:bodyPr/>
          <a:lstStyle/>
          <a:p>
            <a:r>
              <a:rPr lang="en-CA"/>
              <a:t>Source(s): Canadian Institute of Mining</a:t>
            </a:r>
          </a:p>
          <a:p>
            <a:endParaRPr lang="en-CA"/>
          </a:p>
        </p:txBody>
      </p:sp>
      <p:pic>
        <p:nvPicPr>
          <p:cNvPr id="2" name="Picture 1" descr="Mining Company Life Cycle Explained">
            <a:extLst>
              <a:ext uri="{FF2B5EF4-FFF2-40B4-BE49-F238E27FC236}">
                <a16:creationId xmlns:a16="http://schemas.microsoft.com/office/drawing/2014/main" id="{B03599BE-2A8E-04D7-DDCF-3D211186E6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4320" y="4158440"/>
            <a:ext cx="6289040" cy="28775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F90A782-A294-4088-C853-71498364EB1F}"/>
              </a:ext>
            </a:extLst>
          </p:cNvPr>
          <p:cNvSpPr/>
          <p:nvPr/>
        </p:nvSpPr>
        <p:spPr bwMode="auto">
          <a:xfrm>
            <a:off x="4000971" y="4060418"/>
            <a:ext cx="1375737" cy="2827032"/>
          </a:xfrm>
          <a:prstGeom prst="rect">
            <a:avLst/>
          </a:prstGeom>
          <a:solidFill>
            <a:schemeClr val="accent3">
              <a:alpha val="37000"/>
            </a:schemeClr>
          </a:solidFill>
          <a:ln w="28575" cap="flat" cmpd="sng" algn="ctr">
            <a:solidFill>
              <a:schemeClr val="accent2">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154280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61C92B-C03E-DFC3-5C0B-BE10ED27D5E1}"/>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39FCD420-8DD5-FB48-3C19-D21C92586BF7}"/>
              </a:ext>
            </a:extLst>
          </p:cNvPr>
          <p:cNvSpPr>
            <a:spLocks noGrp="1"/>
          </p:cNvSpPr>
          <p:nvPr>
            <p:ph sz="quarter" idx="14"/>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a:buClr>
                <a:schemeClr val="accent2">
                  <a:lumMod val="50000"/>
                </a:schemeClr>
              </a:buClr>
            </a:pPr>
            <a:r>
              <a:rPr lang="en-US" sz="1600"/>
              <a:t>Once a mine has been classified as “feasible” and has been approved by governments or other local agencies, operating miners will begin constructing the mine, including the mill, worker housing, connecting railways, access roads, etc.</a:t>
            </a:r>
          </a:p>
          <a:p>
            <a:pPr>
              <a:buClr>
                <a:schemeClr val="accent2">
                  <a:lumMod val="50000"/>
                </a:schemeClr>
              </a:buClr>
            </a:pPr>
            <a:r>
              <a:rPr lang="en-US" sz="1600"/>
              <a:t>Once the required infrastructure for operating the mine has been built, companies will begin drilling and excavating and aiming for first resource/first ore</a:t>
            </a:r>
          </a:p>
          <a:p>
            <a:pPr>
              <a:buClr>
                <a:schemeClr val="accent2">
                  <a:lumMod val="50000"/>
                </a:schemeClr>
              </a:buClr>
            </a:pPr>
            <a:r>
              <a:rPr lang="en-US" sz="1600"/>
              <a:t>Once first ore has been found and accessed, the miner will then process it into the final product, where “first pour” is announced</a:t>
            </a:r>
          </a:p>
          <a:p>
            <a:pPr>
              <a:buClr>
                <a:schemeClr val="accent2">
                  <a:lumMod val="50000"/>
                </a:schemeClr>
              </a:buClr>
            </a:pPr>
            <a:r>
              <a:rPr lang="en-US" sz="1600"/>
              <a:t>After operations ramp up, then miners will begin “commercial production”, where they begin operating the mine for its projected lifespan based on initial estimates and technical reports</a:t>
            </a:r>
          </a:p>
          <a:p>
            <a:pPr>
              <a:buClr>
                <a:schemeClr val="accent2">
                  <a:lumMod val="50000"/>
                </a:schemeClr>
              </a:buClr>
            </a:pPr>
            <a:endParaRPr lang="en-US" sz="1600"/>
          </a:p>
        </p:txBody>
      </p:sp>
      <p:sp>
        <p:nvSpPr>
          <p:cNvPr id="6" name="Title 5">
            <a:extLst>
              <a:ext uri="{FF2B5EF4-FFF2-40B4-BE49-F238E27FC236}">
                <a16:creationId xmlns:a16="http://schemas.microsoft.com/office/drawing/2014/main" id="{6AB0EB4C-4000-3BE5-EAD6-F636873D6B38}"/>
              </a:ext>
            </a:extLst>
          </p:cNvPr>
          <p:cNvSpPr>
            <a:spLocks noGrp="1"/>
          </p:cNvSpPr>
          <p:nvPr>
            <p:ph type="title"/>
          </p:nvPr>
        </p:nvSpPr>
        <p:spPr/>
        <p:txBody>
          <a:bodyPr/>
          <a:lstStyle/>
          <a:p>
            <a:r>
              <a:rPr lang="en-US"/>
              <a:t>Production</a:t>
            </a:r>
          </a:p>
        </p:txBody>
      </p:sp>
      <p:sp>
        <p:nvSpPr>
          <p:cNvPr id="2" name="Footer Placeholder 2">
            <a:extLst>
              <a:ext uri="{FF2B5EF4-FFF2-40B4-BE49-F238E27FC236}">
                <a16:creationId xmlns:a16="http://schemas.microsoft.com/office/drawing/2014/main" id="{2BACC1DB-163B-9C37-250F-37FD819FF6D6}"/>
              </a:ext>
            </a:extLst>
          </p:cNvPr>
          <p:cNvSpPr>
            <a:spLocks noGrp="1"/>
          </p:cNvSpPr>
          <p:nvPr>
            <p:ph type="ftr" sz="quarter" idx="13"/>
          </p:nvPr>
        </p:nvSpPr>
        <p:spPr>
          <a:xfrm>
            <a:off x="642938" y="7035954"/>
            <a:ext cx="6400800" cy="414338"/>
          </a:xfrm>
        </p:spPr>
        <p:txBody>
          <a:bodyPr/>
          <a:lstStyle/>
          <a:p>
            <a:r>
              <a:rPr lang="en-CA"/>
              <a:t>Source(s): Government of Canada</a:t>
            </a:r>
          </a:p>
          <a:p>
            <a:endParaRPr lang="en-CA"/>
          </a:p>
          <a:p>
            <a:endParaRPr lang="en-CA"/>
          </a:p>
        </p:txBody>
      </p:sp>
      <p:pic>
        <p:nvPicPr>
          <p:cNvPr id="4" name="Picture 3" descr="Mining Company Life Cycle Explained">
            <a:extLst>
              <a:ext uri="{FF2B5EF4-FFF2-40B4-BE49-F238E27FC236}">
                <a16:creationId xmlns:a16="http://schemas.microsoft.com/office/drawing/2014/main" id="{8237E259-5ECF-C72C-A9C0-FFB9C2DF37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4320" y="4158440"/>
            <a:ext cx="6289040" cy="287751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BBF14F5-0C49-555E-4C7A-822D408CF2CA}"/>
              </a:ext>
            </a:extLst>
          </p:cNvPr>
          <p:cNvSpPr/>
          <p:nvPr/>
        </p:nvSpPr>
        <p:spPr bwMode="auto">
          <a:xfrm>
            <a:off x="5323840" y="4060418"/>
            <a:ext cx="2509520" cy="2827032"/>
          </a:xfrm>
          <a:prstGeom prst="rect">
            <a:avLst/>
          </a:prstGeom>
          <a:solidFill>
            <a:schemeClr val="accent3">
              <a:alpha val="37000"/>
            </a:schemeClr>
          </a:solidFill>
          <a:ln w="28575" cap="flat" cmpd="sng" algn="ctr">
            <a:solidFill>
              <a:schemeClr val="accent2">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166021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B88E73D-ADB4-200B-BE74-20BA4805021D}"/>
              </a:ext>
            </a:extLst>
          </p:cNvPr>
          <p:cNvSpPr>
            <a:spLocks noGrp="1"/>
          </p:cNvSpPr>
          <p:nvPr>
            <p:ph sz="quarter" idx="14"/>
          </p:nvPr>
        </p:nvSpPr>
        <p:spPr>
          <a:xfrm>
            <a:off x="331217" y="1026900"/>
            <a:ext cx="9400032" cy="5402733"/>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a:buClr>
                <a:schemeClr val="accent2">
                  <a:lumMod val="50000"/>
                </a:schemeClr>
              </a:buClr>
            </a:pPr>
            <a:r>
              <a:rPr lang="en-US" sz="1600"/>
              <a:t>Larger mining companies are generally in charge of mine development</a:t>
            </a:r>
          </a:p>
          <a:p>
            <a:pPr>
              <a:buClr>
                <a:schemeClr val="accent2">
                  <a:lumMod val="50000"/>
                </a:schemeClr>
              </a:buClr>
            </a:pPr>
            <a:r>
              <a:rPr lang="en-US" sz="1600"/>
              <a:t>The mine itself needs to be built by uncovering the deposit, preparing the area, and sinking the shafts. </a:t>
            </a:r>
          </a:p>
          <a:p>
            <a:pPr>
              <a:buClr>
                <a:schemeClr val="accent2">
                  <a:lumMod val="50000"/>
                </a:schemeClr>
              </a:buClr>
            </a:pPr>
            <a:r>
              <a:rPr lang="en-US" sz="1600"/>
              <a:t>A processing plant needs to be constructed and infrastructure such as roads or rail may need to be built to transport large quantities of the metal or mineral for further processing and sale.</a:t>
            </a:r>
          </a:p>
          <a:p>
            <a:pPr marL="0" indent="0">
              <a:buClr>
                <a:schemeClr val="accent2">
                  <a:lumMod val="50000"/>
                </a:schemeClr>
              </a:buClr>
              <a:buNone/>
            </a:pPr>
            <a:r>
              <a:rPr lang="en-US" sz="1600" b="1"/>
              <a:t>Mines are either:</a:t>
            </a:r>
          </a:p>
          <a:p>
            <a:pPr>
              <a:buClr>
                <a:schemeClr val="accent2">
                  <a:lumMod val="50000"/>
                </a:schemeClr>
              </a:buClr>
            </a:pPr>
            <a:r>
              <a:rPr lang="en-US" sz="1600"/>
              <a:t>Surface mines </a:t>
            </a:r>
          </a:p>
          <a:p>
            <a:pPr lvl="1">
              <a:buClr>
                <a:schemeClr val="accent2">
                  <a:lumMod val="50000"/>
                </a:schemeClr>
              </a:buClr>
            </a:pPr>
            <a:r>
              <a:rPr lang="en-US" sz="1600"/>
              <a:t>Employed when mineral resources are at or near Earth's surface</a:t>
            </a:r>
          </a:p>
          <a:p>
            <a:pPr lvl="1">
              <a:buClr>
                <a:schemeClr val="accent2">
                  <a:lumMod val="50000"/>
                </a:schemeClr>
              </a:buClr>
            </a:pPr>
            <a:r>
              <a:rPr lang="en-US" sz="1600"/>
              <a:t>Types of surface mining for gold miners:</a:t>
            </a:r>
          </a:p>
          <a:p>
            <a:pPr lvl="2"/>
            <a:r>
              <a:rPr lang="en-US" sz="1600"/>
              <a:t>Open Pit Mining</a:t>
            </a:r>
          </a:p>
          <a:p>
            <a:pPr lvl="2"/>
            <a:r>
              <a:rPr lang="en-US" sz="1600"/>
              <a:t>Placer Mining</a:t>
            </a:r>
          </a:p>
          <a:p>
            <a:pPr>
              <a:buClr>
                <a:schemeClr val="accent2">
                  <a:lumMod val="50000"/>
                </a:schemeClr>
              </a:buClr>
            </a:pPr>
            <a:r>
              <a:rPr lang="en-US" sz="1600"/>
              <a:t>Underground Mines</a:t>
            </a:r>
          </a:p>
          <a:p>
            <a:pPr lvl="1">
              <a:buClr>
                <a:schemeClr val="accent2">
                  <a:lumMod val="50000"/>
                </a:schemeClr>
              </a:buClr>
            </a:pPr>
            <a:r>
              <a:rPr lang="en-US" sz="1600"/>
              <a:t>Employed when mineral resources are below earth’s surface and inaccessible by surface mining</a:t>
            </a:r>
          </a:p>
          <a:p>
            <a:pPr lvl="1">
              <a:buClr>
                <a:schemeClr val="accent2">
                  <a:lumMod val="50000"/>
                </a:schemeClr>
              </a:buClr>
            </a:pPr>
            <a:r>
              <a:rPr lang="en-US" sz="1600"/>
              <a:t>Types of underground mining:</a:t>
            </a:r>
          </a:p>
          <a:p>
            <a:pPr lvl="2">
              <a:buClr>
                <a:schemeClr val="accent2">
                  <a:lumMod val="50000"/>
                </a:schemeClr>
              </a:buClr>
            </a:pPr>
            <a:r>
              <a:rPr lang="en-US" sz="1600"/>
              <a:t>Cut and fill</a:t>
            </a:r>
          </a:p>
          <a:p>
            <a:pPr lvl="2">
              <a:buClr>
                <a:schemeClr val="accent2">
                  <a:lumMod val="50000"/>
                </a:schemeClr>
              </a:buClr>
            </a:pPr>
            <a:r>
              <a:rPr lang="en-US" sz="1600"/>
              <a:t>Long Hole Stope Mining</a:t>
            </a:r>
          </a:p>
          <a:p>
            <a:pPr lvl="2">
              <a:buClr>
                <a:schemeClr val="accent2">
                  <a:lumMod val="50000"/>
                </a:schemeClr>
              </a:buClr>
            </a:pPr>
            <a:endParaRPr lang="en-US" sz="1600"/>
          </a:p>
          <a:p>
            <a:pPr lvl="1">
              <a:buClr>
                <a:schemeClr val="accent2">
                  <a:lumMod val="50000"/>
                </a:schemeClr>
              </a:buClr>
            </a:pPr>
            <a:endParaRPr lang="en-US" sz="1600"/>
          </a:p>
          <a:p>
            <a:pPr lvl="1"/>
            <a:endParaRPr lang="en-US"/>
          </a:p>
        </p:txBody>
      </p:sp>
      <p:sp>
        <p:nvSpPr>
          <p:cNvPr id="6" name="Title 5">
            <a:extLst>
              <a:ext uri="{FF2B5EF4-FFF2-40B4-BE49-F238E27FC236}">
                <a16:creationId xmlns:a16="http://schemas.microsoft.com/office/drawing/2014/main" id="{DF8A0A67-C04A-2264-7E03-EAD1F4380AA0}"/>
              </a:ext>
            </a:extLst>
          </p:cNvPr>
          <p:cNvSpPr>
            <a:spLocks noGrp="1"/>
          </p:cNvSpPr>
          <p:nvPr>
            <p:ph type="title"/>
          </p:nvPr>
        </p:nvSpPr>
        <p:spPr/>
        <p:txBody>
          <a:bodyPr/>
          <a:lstStyle/>
          <a:p>
            <a:r>
              <a:rPr lang="en-US"/>
              <a:t>Mine Complex Development</a:t>
            </a:r>
          </a:p>
        </p:txBody>
      </p:sp>
      <p:sp>
        <p:nvSpPr>
          <p:cNvPr id="2" name="Footer Placeholder 2">
            <a:extLst>
              <a:ext uri="{FF2B5EF4-FFF2-40B4-BE49-F238E27FC236}">
                <a16:creationId xmlns:a16="http://schemas.microsoft.com/office/drawing/2014/main" id="{0F7C8066-5C2B-5769-8A38-CDD20AFD70AF}"/>
              </a:ext>
            </a:extLst>
          </p:cNvPr>
          <p:cNvSpPr>
            <a:spLocks noGrp="1"/>
          </p:cNvSpPr>
          <p:nvPr>
            <p:ph type="ftr" sz="quarter" idx="13"/>
          </p:nvPr>
        </p:nvSpPr>
        <p:spPr>
          <a:xfrm>
            <a:off x="642938" y="7035954"/>
            <a:ext cx="6400800" cy="414338"/>
          </a:xfrm>
        </p:spPr>
        <p:txBody>
          <a:bodyPr/>
          <a:lstStyle/>
          <a:p>
            <a:r>
              <a:rPr lang="en-CA"/>
              <a:t>Source(s): Government of Canada</a:t>
            </a:r>
          </a:p>
          <a:p>
            <a:endParaRPr lang="en-CA"/>
          </a:p>
          <a:p>
            <a:endParaRPr lang="en-CA"/>
          </a:p>
        </p:txBody>
      </p:sp>
    </p:spTree>
    <p:extLst>
      <p:ext uri="{BB962C8B-B14F-4D97-AF65-F5344CB8AC3E}">
        <p14:creationId xmlns:p14="http://schemas.microsoft.com/office/powerpoint/2010/main" val="3983268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BEBBF32-06EA-09F9-EEC1-6573AE92D60A}"/>
              </a:ext>
            </a:extLst>
          </p:cNvPr>
          <p:cNvSpPr>
            <a:spLocks noGrp="1"/>
          </p:cNvSpPr>
          <p:nvPr>
            <p:ph sz="quarter" idx="14"/>
          </p:nvPr>
        </p:nvSpPr>
        <p:spPr>
          <a:xfrm>
            <a:off x="331217" y="1053645"/>
            <a:ext cx="10580676" cy="725356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a:buClr>
                <a:schemeClr val="accent2">
                  <a:lumMod val="50000"/>
                </a:schemeClr>
              </a:buClr>
            </a:pPr>
            <a:r>
              <a:rPr lang="en-US" sz="1600"/>
              <a:t>Used for large, near-surface mineral deposits</a:t>
            </a:r>
          </a:p>
          <a:p>
            <a:pPr>
              <a:buClr>
                <a:schemeClr val="accent2">
                  <a:lumMod val="50000"/>
                </a:schemeClr>
              </a:buClr>
            </a:pPr>
            <a:r>
              <a:rPr lang="en-US" sz="1600"/>
              <a:t>Common for large base metal deposits</a:t>
            </a:r>
          </a:p>
          <a:p>
            <a:pPr>
              <a:buClr>
                <a:schemeClr val="accent2">
                  <a:lumMod val="50000"/>
                </a:schemeClr>
              </a:buClr>
            </a:pPr>
            <a:r>
              <a:rPr lang="en-US" sz="1600"/>
              <a:t>Mining progresses from the surface downward, forming a pit with stepped walls</a:t>
            </a:r>
          </a:p>
          <a:p>
            <a:pPr>
              <a:buClr>
                <a:schemeClr val="accent2">
                  <a:lumMod val="50000"/>
                </a:schemeClr>
              </a:buClr>
            </a:pPr>
            <a:r>
              <a:rPr lang="en-US" sz="1600"/>
              <a:t>Common for both precious and base metals, most prevalent in Canada</a:t>
            </a:r>
          </a:p>
          <a:p>
            <a:pPr>
              <a:buClr>
                <a:schemeClr val="accent2">
                  <a:lumMod val="50000"/>
                </a:schemeClr>
              </a:buClr>
            </a:pPr>
            <a:endParaRPr lang="en-US" sz="1600"/>
          </a:p>
        </p:txBody>
      </p:sp>
      <p:sp>
        <p:nvSpPr>
          <p:cNvPr id="6" name="Title 5">
            <a:extLst>
              <a:ext uri="{FF2B5EF4-FFF2-40B4-BE49-F238E27FC236}">
                <a16:creationId xmlns:a16="http://schemas.microsoft.com/office/drawing/2014/main" id="{6E9A0EDE-40AD-5FD1-D94E-687B75443F58}"/>
              </a:ext>
            </a:extLst>
          </p:cNvPr>
          <p:cNvSpPr>
            <a:spLocks noGrp="1"/>
          </p:cNvSpPr>
          <p:nvPr>
            <p:ph type="title"/>
          </p:nvPr>
        </p:nvSpPr>
        <p:spPr/>
        <p:txBody>
          <a:bodyPr/>
          <a:lstStyle/>
          <a:p>
            <a:r>
              <a:rPr lang="en-US"/>
              <a:t>Open Pit Mining</a:t>
            </a:r>
          </a:p>
        </p:txBody>
      </p:sp>
      <p:pic>
        <p:nvPicPr>
          <p:cNvPr id="8" name="Picture 7">
            <a:extLst>
              <a:ext uri="{FF2B5EF4-FFF2-40B4-BE49-F238E27FC236}">
                <a16:creationId xmlns:a16="http://schemas.microsoft.com/office/drawing/2014/main" id="{35417E8D-83EA-DB3C-F8A8-95B19A12EB68}"/>
              </a:ext>
            </a:extLst>
          </p:cNvPr>
          <p:cNvPicPr>
            <a:picLocks noChangeAspect="1"/>
          </p:cNvPicPr>
          <p:nvPr/>
        </p:nvPicPr>
        <p:blipFill>
          <a:blip r:embed="rId2"/>
          <a:stretch>
            <a:fillRect/>
          </a:stretch>
        </p:blipFill>
        <p:spPr>
          <a:xfrm>
            <a:off x="331217" y="2760665"/>
            <a:ext cx="5453123" cy="3839528"/>
          </a:xfrm>
          <a:prstGeom prst="rect">
            <a:avLst/>
          </a:prstGeom>
        </p:spPr>
      </p:pic>
      <p:sp>
        <p:nvSpPr>
          <p:cNvPr id="2" name="Footer Placeholder 2">
            <a:extLst>
              <a:ext uri="{FF2B5EF4-FFF2-40B4-BE49-F238E27FC236}">
                <a16:creationId xmlns:a16="http://schemas.microsoft.com/office/drawing/2014/main" id="{24DC8032-ED93-00DA-D02C-3AC92509EF8F}"/>
              </a:ext>
            </a:extLst>
          </p:cNvPr>
          <p:cNvSpPr>
            <a:spLocks noGrp="1"/>
          </p:cNvSpPr>
          <p:nvPr>
            <p:ph type="ftr" sz="quarter" idx="13"/>
          </p:nvPr>
        </p:nvSpPr>
        <p:spPr>
          <a:xfrm>
            <a:off x="642938" y="7035954"/>
            <a:ext cx="6400800" cy="414338"/>
          </a:xfrm>
        </p:spPr>
        <p:txBody>
          <a:bodyPr/>
          <a:lstStyle/>
          <a:p>
            <a:r>
              <a:rPr lang="en-CA"/>
              <a:t>Source(s): Mineral Resources Education Program of B.C.</a:t>
            </a:r>
          </a:p>
          <a:p>
            <a:endParaRPr lang="en-CA"/>
          </a:p>
          <a:p>
            <a:endParaRPr lang="en-CA"/>
          </a:p>
        </p:txBody>
      </p:sp>
      <p:pic>
        <p:nvPicPr>
          <p:cNvPr id="4100" name="Picture 4" descr="Canadian Malartic Complex | G Mining Services Inc.">
            <a:extLst>
              <a:ext uri="{FF2B5EF4-FFF2-40B4-BE49-F238E27FC236}">
                <a16:creationId xmlns:a16="http://schemas.microsoft.com/office/drawing/2014/main" id="{019F39A2-D0CF-332C-1938-C6516CBADB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0987" y="2760666"/>
            <a:ext cx="3957946" cy="3839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489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B0760-58C7-89A7-9D2E-468ED4FE0241}"/>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E15725F6-842A-4C8B-21D4-65289922A129}"/>
              </a:ext>
            </a:extLst>
          </p:cNvPr>
          <p:cNvSpPr>
            <a:spLocks noGrp="1"/>
          </p:cNvSpPr>
          <p:nvPr>
            <p:ph type="ftr" sz="quarter" idx="10"/>
          </p:nvPr>
        </p:nvSpPr>
        <p:spPr/>
        <p:txBody>
          <a:bodyPr/>
          <a:lstStyle/>
          <a:p>
            <a:endParaRPr lang="en-CA"/>
          </a:p>
        </p:txBody>
      </p:sp>
      <p:sp>
        <p:nvSpPr>
          <p:cNvPr id="6" name="Text Placeholder 5">
            <a:extLst>
              <a:ext uri="{FF2B5EF4-FFF2-40B4-BE49-F238E27FC236}">
                <a16:creationId xmlns:a16="http://schemas.microsoft.com/office/drawing/2014/main" id="{E6CBDDAF-C6D7-7EAC-0A08-52BDD9314B13}"/>
              </a:ext>
            </a:extLst>
          </p:cNvPr>
          <p:cNvSpPr>
            <a:spLocks noGrp="1"/>
          </p:cNvSpPr>
          <p:nvPr>
            <p:ph type="body" sz="quarter" idx="13"/>
          </p:nvPr>
        </p:nvSpPr>
        <p:spPr/>
        <p:txBody>
          <a:bodyPr/>
          <a:lstStyle/>
          <a:p>
            <a:r>
              <a:rPr lang="en-US" sz="2400"/>
              <a:t>Sector Commentary – Precious Metals &amp; Mining</a:t>
            </a:r>
          </a:p>
        </p:txBody>
      </p:sp>
    </p:spTree>
    <p:extLst>
      <p:ext uri="{BB962C8B-B14F-4D97-AF65-F5344CB8AC3E}">
        <p14:creationId xmlns:p14="http://schemas.microsoft.com/office/powerpoint/2010/main" val="1801418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8C0533E-C5E2-7F3B-9667-36D752BBFF22}"/>
              </a:ext>
            </a:extLst>
          </p:cNvPr>
          <p:cNvSpPr>
            <a:spLocks noGrp="1"/>
          </p:cNvSpPr>
          <p:nvPr>
            <p:ph sz="quarter" idx="14"/>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a:buClr>
                <a:schemeClr val="accent2">
                  <a:lumMod val="50000"/>
                </a:schemeClr>
              </a:buClr>
            </a:pPr>
            <a:r>
              <a:rPr lang="en-US" sz="1600"/>
              <a:t>Uses water to concentrate gold and heavy minerals from sand and gravel</a:t>
            </a:r>
          </a:p>
          <a:p>
            <a:pPr>
              <a:buClr>
                <a:schemeClr val="accent2">
                  <a:lumMod val="50000"/>
                </a:schemeClr>
              </a:buClr>
            </a:pPr>
            <a:r>
              <a:rPr lang="en-US" sz="1600"/>
              <a:t>In its most basic form, it is equivalent to gold panning</a:t>
            </a:r>
          </a:p>
          <a:p>
            <a:pPr>
              <a:buClr>
                <a:schemeClr val="accent2">
                  <a:lumMod val="50000"/>
                </a:schemeClr>
              </a:buClr>
            </a:pPr>
            <a:r>
              <a:rPr lang="en-US" sz="1600"/>
              <a:t>Excavation with heavy machinery, hauling to wash plant</a:t>
            </a:r>
          </a:p>
          <a:p>
            <a:pPr>
              <a:buClr>
                <a:schemeClr val="accent2">
                  <a:lumMod val="50000"/>
                </a:schemeClr>
              </a:buClr>
            </a:pPr>
            <a:r>
              <a:rPr lang="en-US" sz="1600"/>
              <a:t>Sorting, sluicing, and separating gold from tailings</a:t>
            </a:r>
          </a:p>
          <a:p>
            <a:pPr>
              <a:buClr>
                <a:schemeClr val="accent2">
                  <a:lumMod val="50000"/>
                </a:schemeClr>
              </a:buClr>
            </a:pPr>
            <a:r>
              <a:rPr lang="en-US" sz="1600"/>
              <a:t>Some variations include dredging from pond/lake or vacuuming sediment from the sea floor</a:t>
            </a:r>
          </a:p>
          <a:p>
            <a:pPr>
              <a:buClr>
                <a:schemeClr val="accent2">
                  <a:lumMod val="50000"/>
                </a:schemeClr>
              </a:buClr>
            </a:pPr>
            <a:endParaRPr lang="en-US" sz="1600"/>
          </a:p>
        </p:txBody>
      </p:sp>
      <p:sp>
        <p:nvSpPr>
          <p:cNvPr id="6" name="Title 5">
            <a:extLst>
              <a:ext uri="{FF2B5EF4-FFF2-40B4-BE49-F238E27FC236}">
                <a16:creationId xmlns:a16="http://schemas.microsoft.com/office/drawing/2014/main" id="{9E0F6BD0-D92A-AD44-82D4-27AE572BDB24}"/>
              </a:ext>
            </a:extLst>
          </p:cNvPr>
          <p:cNvSpPr>
            <a:spLocks noGrp="1"/>
          </p:cNvSpPr>
          <p:nvPr>
            <p:ph type="title"/>
          </p:nvPr>
        </p:nvSpPr>
        <p:spPr/>
        <p:txBody>
          <a:bodyPr/>
          <a:lstStyle/>
          <a:p>
            <a:r>
              <a:rPr lang="en-US"/>
              <a:t>Placer Mining</a:t>
            </a:r>
          </a:p>
        </p:txBody>
      </p:sp>
      <p:pic>
        <p:nvPicPr>
          <p:cNvPr id="11266" name="Picture 2" descr="yukon gold mine">
            <a:extLst>
              <a:ext uri="{FF2B5EF4-FFF2-40B4-BE49-F238E27FC236}">
                <a16:creationId xmlns:a16="http://schemas.microsoft.com/office/drawing/2014/main" id="{8BD25F72-649D-C61B-E741-12C370EE0C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1247" y="3600956"/>
            <a:ext cx="3735907" cy="280193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2">
            <a:extLst>
              <a:ext uri="{FF2B5EF4-FFF2-40B4-BE49-F238E27FC236}">
                <a16:creationId xmlns:a16="http://schemas.microsoft.com/office/drawing/2014/main" id="{20660DFE-147D-0B60-9621-5BD74D778A09}"/>
              </a:ext>
            </a:extLst>
          </p:cNvPr>
          <p:cNvSpPr>
            <a:spLocks noGrp="1"/>
          </p:cNvSpPr>
          <p:nvPr>
            <p:ph type="ftr" sz="quarter" idx="13"/>
          </p:nvPr>
        </p:nvSpPr>
        <p:spPr>
          <a:xfrm>
            <a:off x="642938" y="7035954"/>
            <a:ext cx="6400800" cy="414338"/>
          </a:xfrm>
        </p:spPr>
        <p:txBody>
          <a:bodyPr/>
          <a:lstStyle/>
          <a:p>
            <a:r>
              <a:rPr lang="en-CA"/>
              <a:t>Source(s): Mineral Resources Education Program of B.C.</a:t>
            </a:r>
          </a:p>
          <a:p>
            <a:endParaRPr lang="en-CA"/>
          </a:p>
          <a:p>
            <a:endParaRPr lang="en-CA"/>
          </a:p>
        </p:txBody>
      </p:sp>
    </p:spTree>
    <p:extLst>
      <p:ext uri="{BB962C8B-B14F-4D97-AF65-F5344CB8AC3E}">
        <p14:creationId xmlns:p14="http://schemas.microsoft.com/office/powerpoint/2010/main" val="1132722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58B6D-E365-5903-32F4-020D76F7657F}"/>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8589416-2F19-E43B-40D7-3FAF82EFA42D}"/>
              </a:ext>
            </a:extLst>
          </p:cNvPr>
          <p:cNvSpPr>
            <a:spLocks noGrp="1"/>
          </p:cNvSpPr>
          <p:nvPr>
            <p:ph sz="quarter" idx="14"/>
          </p:nvPr>
        </p:nvSpPr>
        <p:spPr>
          <a:xfrm>
            <a:off x="331217" y="1053645"/>
            <a:ext cx="10580676" cy="725356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a:buClr>
                <a:schemeClr val="accent2">
                  <a:lumMod val="50000"/>
                </a:schemeClr>
              </a:buClr>
            </a:pPr>
            <a:r>
              <a:rPr lang="en-US" sz="1600"/>
              <a:t>Used for narrow, vein-like deposits or irregular deposits</a:t>
            </a:r>
          </a:p>
          <a:p>
            <a:pPr>
              <a:buClr>
                <a:schemeClr val="accent2">
                  <a:lumMod val="50000"/>
                </a:schemeClr>
              </a:buClr>
            </a:pPr>
            <a:r>
              <a:rPr lang="en-US" sz="1600"/>
              <a:t>Horizontal slices are mined, followed by replacing the space with a filler before proceeding to next slice</a:t>
            </a:r>
          </a:p>
          <a:p>
            <a:pPr lvl="1">
              <a:buClr>
                <a:schemeClr val="accent2">
                  <a:lumMod val="50000"/>
                </a:schemeClr>
              </a:buClr>
            </a:pPr>
            <a:r>
              <a:rPr lang="en-US" sz="1600"/>
              <a:t>Best for unstable rock conditions for safety</a:t>
            </a:r>
          </a:p>
        </p:txBody>
      </p:sp>
      <p:sp>
        <p:nvSpPr>
          <p:cNvPr id="6" name="Title 5">
            <a:extLst>
              <a:ext uri="{FF2B5EF4-FFF2-40B4-BE49-F238E27FC236}">
                <a16:creationId xmlns:a16="http://schemas.microsoft.com/office/drawing/2014/main" id="{B0354D26-3853-86B7-02D1-EAFD06820D42}"/>
              </a:ext>
            </a:extLst>
          </p:cNvPr>
          <p:cNvSpPr>
            <a:spLocks noGrp="1"/>
          </p:cNvSpPr>
          <p:nvPr>
            <p:ph type="title"/>
          </p:nvPr>
        </p:nvSpPr>
        <p:spPr/>
        <p:txBody>
          <a:bodyPr/>
          <a:lstStyle/>
          <a:p>
            <a:r>
              <a:rPr lang="en-US"/>
              <a:t>Cut and Fill Mining</a:t>
            </a:r>
          </a:p>
        </p:txBody>
      </p:sp>
      <p:sp>
        <p:nvSpPr>
          <p:cNvPr id="2" name="Footer Placeholder 2">
            <a:extLst>
              <a:ext uri="{FF2B5EF4-FFF2-40B4-BE49-F238E27FC236}">
                <a16:creationId xmlns:a16="http://schemas.microsoft.com/office/drawing/2014/main" id="{148A71F0-B556-9C10-BF74-4A624C8BB2FC}"/>
              </a:ext>
            </a:extLst>
          </p:cNvPr>
          <p:cNvSpPr>
            <a:spLocks noGrp="1"/>
          </p:cNvSpPr>
          <p:nvPr>
            <p:ph type="ftr" sz="quarter" idx="13"/>
          </p:nvPr>
        </p:nvSpPr>
        <p:spPr>
          <a:xfrm>
            <a:off x="642938" y="7035954"/>
            <a:ext cx="6400800" cy="414338"/>
          </a:xfrm>
        </p:spPr>
        <p:txBody>
          <a:bodyPr/>
          <a:lstStyle/>
          <a:p>
            <a:r>
              <a:rPr lang="en-CA"/>
              <a:t>Source(s): Mineral Resources Education Program of B.C.</a:t>
            </a:r>
          </a:p>
          <a:p>
            <a:endParaRPr lang="en-CA"/>
          </a:p>
          <a:p>
            <a:endParaRPr lang="en-CA"/>
          </a:p>
        </p:txBody>
      </p:sp>
      <p:pic>
        <p:nvPicPr>
          <p:cNvPr id="6148" name="Picture 4" descr="Introduction to Cut-and-Fill Mining and Its Challenges.">
            <a:extLst>
              <a:ext uri="{FF2B5EF4-FFF2-40B4-BE49-F238E27FC236}">
                <a16:creationId xmlns:a16="http://schemas.microsoft.com/office/drawing/2014/main" id="{F675B8A0-1691-EBC4-05DF-06E2E7EB7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4021" y="2249757"/>
            <a:ext cx="4569717" cy="4392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5720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23850-A823-620F-DCA6-DF3B68898705}"/>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53AB0EE-A089-1055-465D-4CF4B22EBC5E}"/>
              </a:ext>
            </a:extLst>
          </p:cNvPr>
          <p:cNvSpPr>
            <a:spLocks noGrp="1"/>
          </p:cNvSpPr>
          <p:nvPr>
            <p:ph sz="quarter" idx="14"/>
          </p:nvPr>
        </p:nvSpPr>
        <p:spPr>
          <a:xfrm>
            <a:off x="331217" y="1053645"/>
            <a:ext cx="10580676" cy="725356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a:buClr>
                <a:schemeClr val="accent2">
                  <a:lumMod val="50000"/>
                </a:schemeClr>
              </a:buClr>
            </a:pPr>
            <a:r>
              <a:rPr lang="en-US" sz="1600"/>
              <a:t>Used for near-surface mineral deposits that are not accessible/profitable through open pits</a:t>
            </a:r>
          </a:p>
          <a:p>
            <a:pPr>
              <a:buClr>
                <a:schemeClr val="accent2">
                  <a:lumMod val="50000"/>
                </a:schemeClr>
              </a:buClr>
            </a:pPr>
            <a:r>
              <a:rPr lang="en-US" sz="1600"/>
              <a:t>Usually used for regular ore bodies with long blast holes between levels, where blasts make ore fall</a:t>
            </a:r>
          </a:p>
          <a:p>
            <a:pPr lvl="1">
              <a:buClr>
                <a:schemeClr val="accent2">
                  <a:lumMod val="50000"/>
                </a:schemeClr>
              </a:buClr>
            </a:pPr>
            <a:r>
              <a:rPr lang="en-US" sz="1600"/>
              <a:t>Used by major players like AEM in </a:t>
            </a:r>
            <a:r>
              <a:rPr lang="en-US" sz="1600" err="1"/>
              <a:t>LaRonde</a:t>
            </a:r>
            <a:r>
              <a:rPr lang="en-US" sz="1600"/>
              <a:t>, Canadian </a:t>
            </a:r>
            <a:r>
              <a:rPr lang="en-US" sz="1600" err="1"/>
              <a:t>Malartic</a:t>
            </a:r>
            <a:r>
              <a:rPr lang="en-US" sz="1600"/>
              <a:t> Complex mines</a:t>
            </a:r>
          </a:p>
        </p:txBody>
      </p:sp>
      <p:sp>
        <p:nvSpPr>
          <p:cNvPr id="6" name="Title 5">
            <a:extLst>
              <a:ext uri="{FF2B5EF4-FFF2-40B4-BE49-F238E27FC236}">
                <a16:creationId xmlns:a16="http://schemas.microsoft.com/office/drawing/2014/main" id="{6C5EF25B-D45C-ADB4-C19F-E334EFE60F6C}"/>
              </a:ext>
            </a:extLst>
          </p:cNvPr>
          <p:cNvSpPr>
            <a:spLocks noGrp="1"/>
          </p:cNvSpPr>
          <p:nvPr>
            <p:ph type="title"/>
          </p:nvPr>
        </p:nvSpPr>
        <p:spPr/>
        <p:txBody>
          <a:bodyPr/>
          <a:lstStyle/>
          <a:p>
            <a:r>
              <a:rPr lang="en-US"/>
              <a:t>Long Hole Stope Mining</a:t>
            </a:r>
          </a:p>
        </p:txBody>
      </p:sp>
      <p:sp>
        <p:nvSpPr>
          <p:cNvPr id="2" name="Footer Placeholder 2">
            <a:extLst>
              <a:ext uri="{FF2B5EF4-FFF2-40B4-BE49-F238E27FC236}">
                <a16:creationId xmlns:a16="http://schemas.microsoft.com/office/drawing/2014/main" id="{A8A8B417-2202-091B-7613-717604D6F1C1}"/>
              </a:ext>
            </a:extLst>
          </p:cNvPr>
          <p:cNvSpPr>
            <a:spLocks noGrp="1"/>
          </p:cNvSpPr>
          <p:nvPr>
            <p:ph type="ftr" sz="quarter" idx="13"/>
          </p:nvPr>
        </p:nvSpPr>
        <p:spPr>
          <a:xfrm>
            <a:off x="642938" y="7035954"/>
            <a:ext cx="6400800" cy="414338"/>
          </a:xfrm>
        </p:spPr>
        <p:txBody>
          <a:bodyPr/>
          <a:lstStyle/>
          <a:p>
            <a:r>
              <a:rPr lang="en-CA"/>
              <a:t>Source(s): Mineral Resources Education Program of B.C.</a:t>
            </a:r>
          </a:p>
          <a:p>
            <a:endParaRPr lang="en-CA"/>
          </a:p>
          <a:p>
            <a:endParaRPr lang="en-CA"/>
          </a:p>
        </p:txBody>
      </p:sp>
      <p:pic>
        <p:nvPicPr>
          <p:cNvPr id="5122" name="Picture 2" descr="Beginners Guide to Stope Mining | An Underground Miner">
            <a:extLst>
              <a:ext uri="{FF2B5EF4-FFF2-40B4-BE49-F238E27FC236}">
                <a16:creationId xmlns:a16="http://schemas.microsoft.com/office/drawing/2014/main" id="{098990E6-6C49-6B2E-3D82-06D34FD897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60" y="2782259"/>
            <a:ext cx="3675380" cy="406637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tope Mining Guide: Techniques &amp; Methods Explored">
            <a:extLst>
              <a:ext uri="{FF2B5EF4-FFF2-40B4-BE49-F238E27FC236}">
                <a16:creationId xmlns:a16="http://schemas.microsoft.com/office/drawing/2014/main" id="{4C11E432-E450-A515-9C29-A93A6FABB0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0540" y="3075548"/>
            <a:ext cx="5219700" cy="347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65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CA30FC5-378E-B86E-374E-939E4E8A7A26}"/>
              </a:ext>
            </a:extLst>
          </p:cNvPr>
          <p:cNvSpPr>
            <a:spLocks noGrp="1"/>
          </p:cNvSpPr>
          <p:nvPr>
            <p:ph sz="quarter" idx="14"/>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a:buClr>
                <a:schemeClr val="accent2">
                  <a:lumMod val="50000"/>
                </a:schemeClr>
              </a:buClr>
            </a:pPr>
            <a:r>
              <a:rPr lang="en-US" sz="1600"/>
              <a:t>Crushing and Grinding is the reduction of large ore chunks to small sand-sized particles.</a:t>
            </a:r>
          </a:p>
          <a:p>
            <a:pPr>
              <a:buClr>
                <a:schemeClr val="accent2">
                  <a:lumMod val="50000"/>
                </a:schemeClr>
              </a:buClr>
            </a:pPr>
            <a:r>
              <a:rPr lang="en-US" sz="1600"/>
              <a:t>It is an essential but costly step in mineral processing</a:t>
            </a:r>
          </a:p>
          <a:p>
            <a:pPr>
              <a:buClr>
                <a:schemeClr val="accent2">
                  <a:lumMod val="50000"/>
                </a:schemeClr>
              </a:buClr>
            </a:pPr>
            <a:r>
              <a:rPr lang="en-US" sz="1600"/>
              <a:t>Liberation Size is the size required to separate minerals from waste rock.</a:t>
            </a:r>
          </a:p>
          <a:p>
            <a:pPr>
              <a:buClr>
                <a:schemeClr val="accent2">
                  <a:lumMod val="50000"/>
                </a:schemeClr>
              </a:buClr>
            </a:pPr>
            <a:r>
              <a:rPr lang="en-US" sz="1600"/>
              <a:t>Ore passes through crushers and grinding mills for size reduction</a:t>
            </a:r>
          </a:p>
          <a:p>
            <a:pPr>
              <a:buClr>
                <a:schemeClr val="accent2">
                  <a:lumMod val="50000"/>
                </a:schemeClr>
              </a:buClr>
            </a:pPr>
            <a:r>
              <a:rPr lang="en-US" sz="1600"/>
              <a:t>There are various methods for collecting minerals after liberation that leave waste rock behind.</a:t>
            </a:r>
          </a:p>
          <a:p>
            <a:pPr>
              <a:buClr>
                <a:schemeClr val="accent2">
                  <a:lumMod val="50000"/>
                </a:schemeClr>
              </a:buClr>
            </a:pPr>
            <a:endParaRPr lang="en-US" sz="1600"/>
          </a:p>
        </p:txBody>
      </p:sp>
      <p:sp>
        <p:nvSpPr>
          <p:cNvPr id="6" name="Title 5">
            <a:extLst>
              <a:ext uri="{FF2B5EF4-FFF2-40B4-BE49-F238E27FC236}">
                <a16:creationId xmlns:a16="http://schemas.microsoft.com/office/drawing/2014/main" id="{C3560FB6-697E-3F26-A67A-32D05BAB2B84}"/>
              </a:ext>
            </a:extLst>
          </p:cNvPr>
          <p:cNvSpPr>
            <a:spLocks noGrp="1"/>
          </p:cNvSpPr>
          <p:nvPr>
            <p:ph type="title"/>
          </p:nvPr>
        </p:nvSpPr>
        <p:spPr/>
        <p:txBody>
          <a:bodyPr/>
          <a:lstStyle/>
          <a:p>
            <a:r>
              <a:rPr lang="en-US"/>
              <a:t>Crushing &amp; Grinding</a:t>
            </a:r>
          </a:p>
        </p:txBody>
      </p:sp>
      <p:sp>
        <p:nvSpPr>
          <p:cNvPr id="2" name="Footer Placeholder 2">
            <a:extLst>
              <a:ext uri="{FF2B5EF4-FFF2-40B4-BE49-F238E27FC236}">
                <a16:creationId xmlns:a16="http://schemas.microsoft.com/office/drawing/2014/main" id="{990C860A-285E-9138-A50F-FD70893BCA5C}"/>
              </a:ext>
            </a:extLst>
          </p:cNvPr>
          <p:cNvSpPr>
            <a:spLocks noGrp="1"/>
          </p:cNvSpPr>
          <p:nvPr>
            <p:ph type="ftr" sz="quarter" idx="13"/>
          </p:nvPr>
        </p:nvSpPr>
        <p:spPr>
          <a:xfrm>
            <a:off x="642938" y="7035954"/>
            <a:ext cx="6400800" cy="414338"/>
          </a:xfrm>
        </p:spPr>
        <p:txBody>
          <a:bodyPr/>
          <a:lstStyle/>
          <a:p>
            <a:r>
              <a:rPr lang="en-CA"/>
              <a:t>Source(s): Mineral Resources Education Program of B.C.</a:t>
            </a:r>
          </a:p>
          <a:p>
            <a:endParaRPr lang="en-CA"/>
          </a:p>
          <a:p>
            <a:endParaRPr lang="en-CA"/>
          </a:p>
        </p:txBody>
      </p:sp>
      <p:pic>
        <p:nvPicPr>
          <p:cNvPr id="7174" name="Picture 6" descr="Grinding mill spare parts - Metso">
            <a:extLst>
              <a:ext uri="{FF2B5EF4-FFF2-40B4-BE49-F238E27FC236}">
                <a16:creationId xmlns:a16="http://schemas.microsoft.com/office/drawing/2014/main" id="{B84F75EF-DA51-1E2D-3531-6200C49B91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7475" y="2895653"/>
            <a:ext cx="7467600" cy="3902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3343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CE17284-1BF9-71C5-E0DE-07E15A5A8293}"/>
              </a:ext>
            </a:extLst>
          </p:cNvPr>
          <p:cNvSpPr>
            <a:spLocks noGrp="1"/>
          </p:cNvSpPr>
          <p:nvPr>
            <p:ph sz="quarter" idx="14"/>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a:buClr>
                <a:schemeClr val="accent2">
                  <a:lumMod val="50000"/>
                </a:schemeClr>
              </a:buClr>
            </a:pPr>
            <a:r>
              <a:rPr lang="en-US" sz="1600"/>
              <a:t>Heap Leaching is a recovery method for metals such as gold, copper, or uranium from oxide ores. Crushed ore is stacked on a lined pad and sprayed with leaching solution. Mineral-rich leach solution is then collected and processed at an SX-EW plant</a:t>
            </a:r>
          </a:p>
          <a:p>
            <a:pPr>
              <a:buClr>
                <a:schemeClr val="accent2">
                  <a:lumMod val="50000"/>
                </a:schemeClr>
              </a:buClr>
            </a:pPr>
            <a:r>
              <a:rPr lang="en-US" sz="1600"/>
              <a:t>SX-EW stands for Solvent Extraction Electrowinning:</a:t>
            </a:r>
          </a:p>
          <a:p>
            <a:pPr lvl="1"/>
            <a:r>
              <a:rPr lang="en-US"/>
              <a:t>First step (SX): Metal is extracted from the leach solution using solvents</a:t>
            </a:r>
          </a:p>
          <a:p>
            <a:pPr lvl="1"/>
            <a:r>
              <a:rPr lang="en-US"/>
              <a:t>Second step (EW): Pure metal is recovered from solvent solution through electrolysis</a:t>
            </a:r>
          </a:p>
          <a:p>
            <a:pPr>
              <a:buClr>
                <a:schemeClr val="accent2">
                  <a:lumMod val="50000"/>
                </a:schemeClr>
              </a:buClr>
            </a:pPr>
            <a:r>
              <a:rPr lang="en-US" sz="1600"/>
              <a:t>In Situ Leach is similar to heap leaching, but used for underground oxide deposits.</a:t>
            </a:r>
          </a:p>
          <a:p>
            <a:pPr lvl="1"/>
            <a:r>
              <a:rPr lang="en-US"/>
              <a:t>Leaching solution is introduced through boreholes after which metal is recovered by SX-EW</a:t>
            </a:r>
          </a:p>
          <a:p>
            <a:pPr>
              <a:buClr>
                <a:schemeClr val="accent2">
                  <a:lumMod val="50000"/>
                </a:schemeClr>
              </a:buClr>
            </a:pPr>
            <a:endParaRPr lang="en-US" sz="1600"/>
          </a:p>
        </p:txBody>
      </p:sp>
      <p:sp>
        <p:nvSpPr>
          <p:cNvPr id="6" name="Title 5">
            <a:extLst>
              <a:ext uri="{FF2B5EF4-FFF2-40B4-BE49-F238E27FC236}">
                <a16:creationId xmlns:a16="http://schemas.microsoft.com/office/drawing/2014/main" id="{FB566B81-6834-BD7D-298A-6B90613319BF}"/>
              </a:ext>
            </a:extLst>
          </p:cNvPr>
          <p:cNvSpPr>
            <a:spLocks noGrp="1"/>
          </p:cNvSpPr>
          <p:nvPr>
            <p:ph type="title"/>
          </p:nvPr>
        </p:nvSpPr>
        <p:spPr/>
        <p:txBody>
          <a:bodyPr/>
          <a:lstStyle/>
          <a:p>
            <a:r>
              <a:rPr lang="en-US"/>
              <a:t>Heap Leaching &amp; SX-EW</a:t>
            </a:r>
          </a:p>
        </p:txBody>
      </p:sp>
      <p:pic>
        <p:nvPicPr>
          <p:cNvPr id="7" name="Picture 6">
            <a:extLst>
              <a:ext uri="{FF2B5EF4-FFF2-40B4-BE49-F238E27FC236}">
                <a16:creationId xmlns:a16="http://schemas.microsoft.com/office/drawing/2014/main" id="{991D21FF-7842-3978-FC6C-014CA225689E}"/>
              </a:ext>
            </a:extLst>
          </p:cNvPr>
          <p:cNvPicPr>
            <a:picLocks noChangeAspect="1"/>
          </p:cNvPicPr>
          <p:nvPr/>
        </p:nvPicPr>
        <p:blipFill>
          <a:blip r:embed="rId2"/>
          <a:stretch>
            <a:fillRect/>
          </a:stretch>
        </p:blipFill>
        <p:spPr>
          <a:xfrm>
            <a:off x="2616581" y="3728266"/>
            <a:ext cx="4825238" cy="2860982"/>
          </a:xfrm>
          <a:prstGeom prst="rect">
            <a:avLst/>
          </a:prstGeom>
        </p:spPr>
      </p:pic>
      <p:sp>
        <p:nvSpPr>
          <p:cNvPr id="2" name="Footer Placeholder 2">
            <a:extLst>
              <a:ext uri="{FF2B5EF4-FFF2-40B4-BE49-F238E27FC236}">
                <a16:creationId xmlns:a16="http://schemas.microsoft.com/office/drawing/2014/main" id="{BD446407-8150-111F-CF90-C8884011E8C5}"/>
              </a:ext>
            </a:extLst>
          </p:cNvPr>
          <p:cNvSpPr>
            <a:spLocks noGrp="1"/>
          </p:cNvSpPr>
          <p:nvPr>
            <p:ph type="ftr" sz="quarter" idx="13"/>
          </p:nvPr>
        </p:nvSpPr>
        <p:spPr>
          <a:xfrm>
            <a:off x="642938" y="7035954"/>
            <a:ext cx="6400800" cy="414338"/>
          </a:xfrm>
        </p:spPr>
        <p:txBody>
          <a:bodyPr/>
          <a:lstStyle/>
          <a:p>
            <a:r>
              <a:rPr lang="en-CA"/>
              <a:t>Source(s): Mineral Resources Education Program of B.C.</a:t>
            </a:r>
          </a:p>
          <a:p>
            <a:endParaRPr lang="en-CA"/>
          </a:p>
          <a:p>
            <a:endParaRPr lang="en-CA"/>
          </a:p>
        </p:txBody>
      </p:sp>
    </p:spTree>
    <p:extLst>
      <p:ext uri="{BB962C8B-B14F-4D97-AF65-F5344CB8AC3E}">
        <p14:creationId xmlns:p14="http://schemas.microsoft.com/office/powerpoint/2010/main" val="1165147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52274-29A1-6EEF-C44D-EFE422950E9B}"/>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13D09EB-18C7-54FD-6A39-F2BECC80C8D8}"/>
              </a:ext>
            </a:extLst>
          </p:cNvPr>
          <p:cNvSpPr>
            <a:spLocks noGrp="1"/>
          </p:cNvSpPr>
          <p:nvPr>
            <p:ph sz="quarter" idx="14"/>
          </p:nvPr>
        </p:nvSpPr>
        <p:spPr/>
        <p:txBody>
          <a:bodyPr/>
          <a:lstStyle/>
          <a:p>
            <a:pPr>
              <a:buClr>
                <a:schemeClr val="accent2">
                  <a:lumMod val="50000"/>
                </a:schemeClr>
              </a:buClr>
            </a:pPr>
            <a:r>
              <a:rPr lang="en-CA"/>
              <a:t>Large heap leach landslide on June 24, 2024 in Yukon, CA</a:t>
            </a:r>
          </a:p>
          <a:p>
            <a:pPr>
              <a:buClr>
                <a:schemeClr val="accent2">
                  <a:lumMod val="50000"/>
                </a:schemeClr>
              </a:buClr>
            </a:pPr>
            <a:r>
              <a:rPr lang="en-CA"/>
              <a:t>Unstable land caused ore stockpile to collapse and send toxic tailings into nearby ecosystem, damaging rivers and wildlife with cyanide</a:t>
            </a:r>
          </a:p>
          <a:p>
            <a:pPr>
              <a:buClr>
                <a:schemeClr val="accent2">
                  <a:lumMod val="50000"/>
                </a:schemeClr>
              </a:buClr>
            </a:pPr>
            <a:r>
              <a:rPr lang="en-CA"/>
              <a:t>Victoria Gold filed for bankruptcy shortly after, CEO fired</a:t>
            </a:r>
          </a:p>
          <a:p>
            <a:pPr>
              <a:buClr>
                <a:schemeClr val="accent2">
                  <a:lumMod val="50000"/>
                </a:schemeClr>
              </a:buClr>
            </a:pPr>
            <a:r>
              <a:rPr lang="en-CA"/>
              <a:t>Local sources say the mine should have never received permission to operate under that environmental standard</a:t>
            </a:r>
          </a:p>
          <a:p>
            <a:pPr>
              <a:buClr>
                <a:schemeClr val="accent2">
                  <a:lumMod val="50000"/>
                </a:schemeClr>
              </a:buClr>
            </a:pPr>
            <a:r>
              <a:rPr lang="en-CA"/>
              <a:t>Operations to reduce cyanide contamination in Yukon rivers is ongoing, with upset Indigenous communities</a:t>
            </a:r>
          </a:p>
          <a:p>
            <a:pPr>
              <a:buClr>
                <a:schemeClr val="accent2">
                  <a:lumMod val="50000"/>
                </a:schemeClr>
              </a:buClr>
            </a:pPr>
            <a:r>
              <a:rPr lang="en-CA"/>
              <a:t>PwC given receivership of mine, looking to sell, Agnico Eagle Mines seen as potential buyer given special situation</a:t>
            </a:r>
          </a:p>
        </p:txBody>
      </p:sp>
      <p:sp>
        <p:nvSpPr>
          <p:cNvPr id="10" name="Title 9">
            <a:extLst>
              <a:ext uri="{FF2B5EF4-FFF2-40B4-BE49-F238E27FC236}">
                <a16:creationId xmlns:a16="http://schemas.microsoft.com/office/drawing/2014/main" id="{B89898FA-754A-5D70-ED4D-E9C6F6401C1B}"/>
              </a:ext>
            </a:extLst>
          </p:cNvPr>
          <p:cNvSpPr>
            <a:spLocks noGrp="1"/>
          </p:cNvSpPr>
          <p:nvPr>
            <p:ph type="title"/>
          </p:nvPr>
        </p:nvSpPr>
        <p:spPr/>
        <p:txBody>
          <a:bodyPr/>
          <a:lstStyle/>
          <a:p>
            <a:r>
              <a:rPr lang="en-CA"/>
              <a:t>Importance of Clean Business – Eagle &amp; Summitville</a:t>
            </a:r>
          </a:p>
        </p:txBody>
      </p:sp>
      <p:sp>
        <p:nvSpPr>
          <p:cNvPr id="9" name="Content Placeholder 8">
            <a:extLst>
              <a:ext uri="{FF2B5EF4-FFF2-40B4-BE49-F238E27FC236}">
                <a16:creationId xmlns:a16="http://schemas.microsoft.com/office/drawing/2014/main" id="{38D47EF1-95A0-B083-3EE3-9DDE331033E7}"/>
              </a:ext>
            </a:extLst>
          </p:cNvPr>
          <p:cNvSpPr>
            <a:spLocks noGrp="1"/>
          </p:cNvSpPr>
          <p:nvPr>
            <p:ph sz="quarter" idx="15"/>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a:buClr>
                <a:schemeClr val="accent2">
                  <a:lumMod val="50000"/>
                </a:schemeClr>
              </a:buClr>
            </a:pPr>
            <a:r>
              <a:rPr lang="en-CA"/>
              <a:t>Large heap leach landslide in 1991 given high snowmelt and rainfall causing leach pad to overflow</a:t>
            </a:r>
          </a:p>
          <a:p>
            <a:pPr>
              <a:buClr>
                <a:schemeClr val="accent2">
                  <a:lumMod val="50000"/>
                </a:schemeClr>
              </a:buClr>
            </a:pPr>
            <a:r>
              <a:rPr lang="en-CA"/>
              <a:t>Low grades extracted through cyanide solutions and acid mine drainage (AMD)</a:t>
            </a:r>
          </a:p>
          <a:p>
            <a:pPr>
              <a:buClr>
                <a:schemeClr val="accent2">
                  <a:lumMod val="50000"/>
                </a:schemeClr>
              </a:buClr>
            </a:pPr>
            <a:r>
              <a:rPr lang="en-CA"/>
              <a:t>Poorly lined leach pads caused an overflow of cyanide, copper, cadmium into local rivers and communities</a:t>
            </a:r>
          </a:p>
          <a:p>
            <a:pPr>
              <a:buClr>
                <a:schemeClr val="accent2">
                  <a:lumMod val="50000"/>
                </a:schemeClr>
              </a:buClr>
            </a:pPr>
            <a:r>
              <a:rPr lang="en-CA"/>
              <a:t>Galactic Resources filed for bankruptcy shortly after the disaster</a:t>
            </a:r>
          </a:p>
          <a:p>
            <a:pPr>
              <a:buClr>
                <a:schemeClr val="accent2">
                  <a:lumMod val="50000"/>
                </a:schemeClr>
              </a:buClr>
            </a:pPr>
            <a:endParaRPr lang="en-CA"/>
          </a:p>
        </p:txBody>
      </p:sp>
      <p:sp>
        <p:nvSpPr>
          <p:cNvPr id="7" name="Text Placeholder 6">
            <a:extLst>
              <a:ext uri="{FF2B5EF4-FFF2-40B4-BE49-F238E27FC236}">
                <a16:creationId xmlns:a16="http://schemas.microsoft.com/office/drawing/2014/main" id="{D1E4AEB8-F118-435D-A217-6ED1602F59E1}"/>
              </a:ext>
            </a:extLst>
          </p:cNvPr>
          <p:cNvSpPr>
            <a:spLocks noGrp="1"/>
          </p:cNvSpPr>
          <p:nvPr>
            <p:ph type="body" sz="quarter" idx="12"/>
          </p:nvPr>
        </p:nvSpPr>
        <p:spPr/>
        <p:txBody>
          <a:bodyPr/>
          <a:lstStyle/>
          <a:p>
            <a:endParaRPr lang="en-CA"/>
          </a:p>
        </p:txBody>
      </p:sp>
      <p:sp>
        <p:nvSpPr>
          <p:cNvPr id="5" name="Footer Placeholder 4">
            <a:extLst>
              <a:ext uri="{FF2B5EF4-FFF2-40B4-BE49-F238E27FC236}">
                <a16:creationId xmlns:a16="http://schemas.microsoft.com/office/drawing/2014/main" id="{7D8D3335-F46E-65AC-4C28-48B774BE38F6}"/>
              </a:ext>
            </a:extLst>
          </p:cNvPr>
          <p:cNvSpPr>
            <a:spLocks noGrp="1"/>
          </p:cNvSpPr>
          <p:nvPr>
            <p:ph type="ftr" sz="quarter" idx="3"/>
          </p:nvPr>
        </p:nvSpPr>
        <p:spPr/>
        <p:txBody>
          <a:bodyPr/>
          <a:lstStyle/>
          <a:p>
            <a:r>
              <a:rPr lang="en-CA"/>
              <a:t>Source(s): Mining.com</a:t>
            </a:r>
          </a:p>
        </p:txBody>
      </p:sp>
      <p:sp>
        <p:nvSpPr>
          <p:cNvPr id="13" name="Content Placeholder 12">
            <a:extLst>
              <a:ext uri="{FF2B5EF4-FFF2-40B4-BE49-F238E27FC236}">
                <a16:creationId xmlns:a16="http://schemas.microsoft.com/office/drawing/2014/main" id="{B7C455EC-B41C-F090-C6E7-0D6592AE5984}"/>
              </a:ext>
            </a:extLst>
          </p:cNvPr>
          <p:cNvSpPr>
            <a:spLocks noGrp="1"/>
          </p:cNvSpPr>
          <p:nvPr>
            <p:ph sz="quarter" idx="18"/>
          </p:nvPr>
        </p:nvSpPr>
        <p:spPr/>
        <p:txBody>
          <a:bodyPr/>
          <a:lstStyle/>
          <a:p>
            <a:r>
              <a:rPr lang="en-CA"/>
              <a:t>Victoria Gold – 2024 Heap Leach Failure</a:t>
            </a:r>
          </a:p>
        </p:txBody>
      </p:sp>
      <p:sp>
        <p:nvSpPr>
          <p:cNvPr id="14" name="Content Placeholder 13">
            <a:extLst>
              <a:ext uri="{FF2B5EF4-FFF2-40B4-BE49-F238E27FC236}">
                <a16:creationId xmlns:a16="http://schemas.microsoft.com/office/drawing/2014/main" id="{A0231E1A-2C00-655F-094F-8F61DBBF8185}"/>
              </a:ext>
            </a:extLst>
          </p:cNvPr>
          <p:cNvSpPr>
            <a:spLocks noGrp="1"/>
          </p:cNvSpPr>
          <p:nvPr>
            <p:ph sz="quarter" idx="19"/>
          </p:nvPr>
        </p:nvSpPr>
        <p:spPr/>
        <p:txBody>
          <a:bodyPr/>
          <a:lstStyle/>
          <a:p>
            <a:r>
              <a:rPr lang="en-CA"/>
              <a:t>Summitville Mine – 1991 Heap Leach Failure</a:t>
            </a:r>
          </a:p>
        </p:txBody>
      </p:sp>
      <p:pic>
        <p:nvPicPr>
          <p:cNvPr id="16" name="Picture 15">
            <a:extLst>
              <a:ext uri="{FF2B5EF4-FFF2-40B4-BE49-F238E27FC236}">
                <a16:creationId xmlns:a16="http://schemas.microsoft.com/office/drawing/2014/main" id="{099E2701-0FB4-FCBC-2611-ED679C64AC3A}"/>
              </a:ext>
            </a:extLst>
          </p:cNvPr>
          <p:cNvPicPr>
            <a:picLocks noChangeAspect="1"/>
          </p:cNvPicPr>
          <p:nvPr/>
        </p:nvPicPr>
        <p:blipFill>
          <a:blip r:embed="rId2">
            <a:extLst>
              <a:ext uri="{28A0092B-C50C-407E-A947-70E740481C1C}">
                <a14:useLocalDpi xmlns:a14="http://schemas.microsoft.com/office/drawing/2010/main" val="0"/>
              </a:ext>
            </a:extLst>
          </a:blip>
          <a:srcRect t="11756" b="11756"/>
          <a:stretch/>
        </p:blipFill>
        <p:spPr>
          <a:xfrm>
            <a:off x="5118607" y="4610710"/>
            <a:ext cx="4608576" cy="2241687"/>
          </a:xfrm>
          <a:prstGeom prst="rect">
            <a:avLst/>
          </a:prstGeom>
        </p:spPr>
      </p:pic>
      <p:pic>
        <p:nvPicPr>
          <p:cNvPr id="17" name="Picture 16">
            <a:extLst>
              <a:ext uri="{FF2B5EF4-FFF2-40B4-BE49-F238E27FC236}">
                <a16:creationId xmlns:a16="http://schemas.microsoft.com/office/drawing/2014/main" id="{8D397EC3-2DDB-76B1-17A6-6CF986B2B5C2}"/>
              </a:ext>
            </a:extLst>
          </p:cNvPr>
          <p:cNvPicPr>
            <a:picLocks noChangeAspect="1"/>
          </p:cNvPicPr>
          <p:nvPr/>
        </p:nvPicPr>
        <p:blipFill>
          <a:blip r:embed="rId3">
            <a:extLst>
              <a:ext uri="{28A0092B-C50C-407E-A947-70E740481C1C}">
                <a14:useLocalDpi xmlns:a14="http://schemas.microsoft.com/office/drawing/2010/main" val="0"/>
              </a:ext>
            </a:extLst>
          </a:blip>
          <a:srcRect t="6817" b="6817"/>
          <a:stretch/>
        </p:blipFill>
        <p:spPr>
          <a:xfrm>
            <a:off x="327151" y="4610709"/>
            <a:ext cx="4608576" cy="2241687"/>
          </a:xfrm>
          <a:prstGeom prst="rect">
            <a:avLst/>
          </a:prstGeom>
        </p:spPr>
      </p:pic>
    </p:spTree>
    <p:extLst>
      <p:ext uri="{BB962C8B-B14F-4D97-AF65-F5344CB8AC3E}">
        <p14:creationId xmlns:p14="http://schemas.microsoft.com/office/powerpoint/2010/main" val="3967030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B022A-C52E-BFAA-7000-606275796D38}"/>
            </a:ext>
          </a:extLst>
        </p:cNvPr>
        <p:cNvGrpSpPr/>
        <p:nvPr/>
      </p:nvGrpSpPr>
      <p:grpSpPr>
        <a:xfrm>
          <a:off x="0" y="0"/>
          <a:ext cx="0" cy="0"/>
          <a:chOff x="0" y="0"/>
          <a:chExt cx="0" cy="0"/>
        </a:xfrm>
      </p:grpSpPr>
      <p:sp>
        <p:nvSpPr>
          <p:cNvPr id="2" name="Footer Placeholder 2">
            <a:extLst>
              <a:ext uri="{FF2B5EF4-FFF2-40B4-BE49-F238E27FC236}">
                <a16:creationId xmlns:a16="http://schemas.microsoft.com/office/drawing/2014/main" id="{63F6E67E-D84A-490C-ED80-F80FE9FB7052}"/>
              </a:ext>
            </a:extLst>
          </p:cNvPr>
          <p:cNvSpPr>
            <a:spLocks noGrp="1"/>
          </p:cNvSpPr>
          <p:nvPr>
            <p:ph type="ftr" sz="quarter" idx="13"/>
          </p:nvPr>
        </p:nvSpPr>
        <p:spPr/>
        <p:txBody>
          <a:bodyPr/>
          <a:lstStyle/>
          <a:p>
            <a:r>
              <a:rPr lang="en-CA"/>
              <a:t>Source(s): </a:t>
            </a:r>
            <a:r>
              <a:rPr lang="en-CA" err="1"/>
              <a:t>Canalyst</a:t>
            </a:r>
            <a:r>
              <a:rPr lang="en-CA"/>
              <a:t> by </a:t>
            </a:r>
            <a:r>
              <a:rPr lang="en-CA" err="1"/>
              <a:t>AlphaSense</a:t>
            </a:r>
            <a:endParaRPr lang="en-CA"/>
          </a:p>
          <a:p>
            <a:endParaRPr lang="en-CA"/>
          </a:p>
        </p:txBody>
      </p:sp>
      <p:sp>
        <p:nvSpPr>
          <p:cNvPr id="6" name="Title 5">
            <a:extLst>
              <a:ext uri="{FF2B5EF4-FFF2-40B4-BE49-F238E27FC236}">
                <a16:creationId xmlns:a16="http://schemas.microsoft.com/office/drawing/2014/main" id="{02F8BB72-B1AA-C648-C8F3-6AFCAB090A16}"/>
              </a:ext>
            </a:extLst>
          </p:cNvPr>
          <p:cNvSpPr>
            <a:spLocks noGrp="1"/>
          </p:cNvSpPr>
          <p:nvPr>
            <p:ph type="title"/>
          </p:nvPr>
        </p:nvSpPr>
        <p:spPr>
          <a:xfrm>
            <a:off x="331217" y="546811"/>
            <a:ext cx="9400032" cy="320040"/>
          </a:xfrm>
        </p:spPr>
        <p:txBody>
          <a:bodyPr/>
          <a:lstStyle/>
          <a:p>
            <a:r>
              <a:rPr lang="en-US"/>
              <a:t>Gold Miner Valuation Method (Net Asset Value/Sum of the Parts)</a:t>
            </a:r>
          </a:p>
        </p:txBody>
      </p:sp>
      <p:sp>
        <p:nvSpPr>
          <p:cNvPr id="10" name="Text Placeholder 9">
            <a:extLst>
              <a:ext uri="{FF2B5EF4-FFF2-40B4-BE49-F238E27FC236}">
                <a16:creationId xmlns:a16="http://schemas.microsoft.com/office/drawing/2014/main" id="{99E919E3-FE4D-1821-46B0-354C3D342829}"/>
              </a:ext>
            </a:extLst>
          </p:cNvPr>
          <p:cNvSpPr>
            <a:spLocks noGrp="1"/>
          </p:cNvSpPr>
          <p:nvPr>
            <p:ph type="body" sz="quarter" idx="12"/>
          </p:nvPr>
        </p:nvSpPr>
        <p:spPr/>
        <p:txBody>
          <a:bodyPr/>
          <a:lstStyle/>
          <a:p>
            <a:endParaRPr lang="en-US"/>
          </a:p>
        </p:txBody>
      </p:sp>
      <p:pic>
        <p:nvPicPr>
          <p:cNvPr id="11" name="Picture 10">
            <a:extLst>
              <a:ext uri="{FF2B5EF4-FFF2-40B4-BE49-F238E27FC236}">
                <a16:creationId xmlns:a16="http://schemas.microsoft.com/office/drawing/2014/main" id="{1E8CD8E7-A4F5-6310-EF47-0083E3375774}"/>
              </a:ext>
            </a:extLst>
          </p:cNvPr>
          <p:cNvPicPr>
            <a:picLocks noChangeAspect="1"/>
          </p:cNvPicPr>
          <p:nvPr/>
        </p:nvPicPr>
        <p:blipFill>
          <a:blip r:embed="rId2"/>
          <a:stretch>
            <a:fillRect/>
          </a:stretch>
        </p:blipFill>
        <p:spPr>
          <a:xfrm>
            <a:off x="331216" y="1268454"/>
            <a:ext cx="9579669" cy="5000266"/>
          </a:xfrm>
          <a:prstGeom prst="rect">
            <a:avLst/>
          </a:prstGeom>
        </p:spPr>
      </p:pic>
      <mc:AlternateContent xmlns:mc="http://schemas.openxmlformats.org/markup-compatibility/2006" xmlns:p14="http://schemas.microsoft.com/office/powerpoint/2010/main">
        <mc:Choice Requires="p14">
          <p:contentPart p14:bwMode="auto" r:id="rId3">
            <p14:nvContentPartPr>
              <p14:cNvPr id="12" name="Ink 11">
                <a:extLst>
                  <a:ext uri="{FF2B5EF4-FFF2-40B4-BE49-F238E27FC236}">
                    <a16:creationId xmlns:a16="http://schemas.microsoft.com/office/drawing/2014/main" id="{F2729FAE-C6E8-71C4-9BB5-6B90FA2E8ABE}"/>
                  </a:ext>
                </a:extLst>
              </p14:cNvPr>
              <p14:cNvContentPartPr/>
              <p14:nvPr/>
            </p14:nvContentPartPr>
            <p14:xfrm>
              <a:off x="415760" y="2784760"/>
              <a:ext cx="2065320" cy="67320"/>
            </p14:xfrm>
          </p:contentPart>
        </mc:Choice>
        <mc:Fallback xmlns="">
          <p:pic>
            <p:nvPicPr>
              <p:cNvPr id="12" name="Ink 11">
                <a:extLst>
                  <a:ext uri="{FF2B5EF4-FFF2-40B4-BE49-F238E27FC236}">
                    <a16:creationId xmlns:a16="http://schemas.microsoft.com/office/drawing/2014/main" id="{F2729FAE-C6E8-71C4-9BB5-6B90FA2E8ABE}"/>
                  </a:ext>
                </a:extLst>
              </p:cNvPr>
              <p:cNvPicPr/>
              <p:nvPr/>
            </p:nvPicPr>
            <p:blipFill>
              <a:blip r:embed="rId4"/>
              <a:stretch>
                <a:fillRect/>
              </a:stretch>
            </p:blipFill>
            <p:spPr>
              <a:xfrm>
                <a:off x="361760" y="2676760"/>
                <a:ext cx="2172960" cy="2829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4D433CE8-215E-B536-80CD-53F01A7567BD}"/>
                  </a:ext>
                </a:extLst>
              </p14:cNvPr>
              <p14:cNvContentPartPr/>
              <p14:nvPr/>
            </p14:nvContentPartPr>
            <p14:xfrm>
              <a:off x="988160" y="3032080"/>
              <a:ext cx="1166760" cy="253440"/>
            </p14:xfrm>
          </p:contentPart>
        </mc:Choice>
        <mc:Fallback xmlns="">
          <p:pic>
            <p:nvPicPr>
              <p:cNvPr id="16" name="Ink 15">
                <a:extLst>
                  <a:ext uri="{FF2B5EF4-FFF2-40B4-BE49-F238E27FC236}">
                    <a16:creationId xmlns:a16="http://schemas.microsoft.com/office/drawing/2014/main" id="{4D433CE8-215E-B536-80CD-53F01A7567BD}"/>
                  </a:ext>
                </a:extLst>
              </p:cNvPr>
              <p:cNvPicPr/>
              <p:nvPr/>
            </p:nvPicPr>
            <p:blipFill>
              <a:blip r:embed="rId6"/>
              <a:stretch>
                <a:fillRect/>
              </a:stretch>
            </p:blipFill>
            <p:spPr>
              <a:xfrm>
                <a:off x="934177" y="2924080"/>
                <a:ext cx="1274367" cy="4690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B7276846-78DF-5088-DAD2-FE8C6B8A60F9}"/>
                  </a:ext>
                </a:extLst>
              </p14:cNvPr>
              <p14:cNvContentPartPr/>
              <p14:nvPr/>
            </p14:nvContentPartPr>
            <p14:xfrm>
              <a:off x="552920" y="4316920"/>
              <a:ext cx="1054080" cy="104760"/>
            </p14:xfrm>
          </p:contentPart>
        </mc:Choice>
        <mc:Fallback xmlns="">
          <p:pic>
            <p:nvPicPr>
              <p:cNvPr id="17" name="Ink 16">
                <a:extLst>
                  <a:ext uri="{FF2B5EF4-FFF2-40B4-BE49-F238E27FC236}">
                    <a16:creationId xmlns:a16="http://schemas.microsoft.com/office/drawing/2014/main" id="{B7276846-78DF-5088-DAD2-FE8C6B8A60F9}"/>
                  </a:ext>
                </a:extLst>
              </p:cNvPr>
              <p:cNvPicPr/>
              <p:nvPr/>
            </p:nvPicPr>
            <p:blipFill>
              <a:blip r:embed="rId8"/>
              <a:stretch>
                <a:fillRect/>
              </a:stretch>
            </p:blipFill>
            <p:spPr>
              <a:xfrm>
                <a:off x="498920" y="4208920"/>
                <a:ext cx="1161720"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8" name="Ink 17">
                <a:extLst>
                  <a:ext uri="{FF2B5EF4-FFF2-40B4-BE49-F238E27FC236}">
                    <a16:creationId xmlns:a16="http://schemas.microsoft.com/office/drawing/2014/main" id="{A06D5D2E-1718-7A1A-07BE-BCFE32F11E06}"/>
                  </a:ext>
                </a:extLst>
              </p14:cNvPr>
              <p14:cNvContentPartPr/>
              <p14:nvPr/>
            </p14:nvContentPartPr>
            <p14:xfrm>
              <a:off x="458960" y="6084520"/>
              <a:ext cx="699840" cy="8640"/>
            </p14:xfrm>
          </p:contentPart>
        </mc:Choice>
        <mc:Fallback xmlns="">
          <p:pic>
            <p:nvPicPr>
              <p:cNvPr id="18" name="Ink 17">
                <a:extLst>
                  <a:ext uri="{FF2B5EF4-FFF2-40B4-BE49-F238E27FC236}">
                    <a16:creationId xmlns:a16="http://schemas.microsoft.com/office/drawing/2014/main" id="{A06D5D2E-1718-7A1A-07BE-BCFE32F11E06}"/>
                  </a:ext>
                </a:extLst>
              </p:cNvPr>
              <p:cNvPicPr/>
              <p:nvPr/>
            </p:nvPicPr>
            <p:blipFill>
              <a:blip r:embed="rId10"/>
              <a:stretch>
                <a:fillRect/>
              </a:stretch>
            </p:blipFill>
            <p:spPr>
              <a:xfrm>
                <a:off x="404932" y="5976520"/>
                <a:ext cx="807535"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9" name="Ink 18">
                <a:extLst>
                  <a:ext uri="{FF2B5EF4-FFF2-40B4-BE49-F238E27FC236}">
                    <a16:creationId xmlns:a16="http://schemas.microsoft.com/office/drawing/2014/main" id="{A7FEFC2F-C82C-721E-0096-78F3CF968CA7}"/>
                  </a:ext>
                </a:extLst>
              </p14:cNvPr>
              <p14:cNvContentPartPr/>
              <p14:nvPr/>
            </p14:nvContentPartPr>
            <p14:xfrm>
              <a:off x="483440" y="5765560"/>
              <a:ext cx="489960" cy="24840"/>
            </p14:xfrm>
          </p:contentPart>
        </mc:Choice>
        <mc:Fallback xmlns="">
          <p:pic>
            <p:nvPicPr>
              <p:cNvPr id="19" name="Ink 18">
                <a:extLst>
                  <a:ext uri="{FF2B5EF4-FFF2-40B4-BE49-F238E27FC236}">
                    <a16:creationId xmlns:a16="http://schemas.microsoft.com/office/drawing/2014/main" id="{A7FEFC2F-C82C-721E-0096-78F3CF968CA7}"/>
                  </a:ext>
                </a:extLst>
              </p:cNvPr>
              <p:cNvPicPr/>
              <p:nvPr/>
            </p:nvPicPr>
            <p:blipFill>
              <a:blip r:embed="rId12"/>
              <a:stretch>
                <a:fillRect/>
              </a:stretch>
            </p:blipFill>
            <p:spPr>
              <a:xfrm>
                <a:off x="429440" y="5657560"/>
                <a:ext cx="597600" cy="240480"/>
              </a:xfrm>
              <a:prstGeom prst="rect">
                <a:avLst/>
              </a:prstGeom>
            </p:spPr>
          </p:pic>
        </mc:Fallback>
      </mc:AlternateContent>
    </p:spTree>
    <p:extLst>
      <p:ext uri="{BB962C8B-B14F-4D97-AF65-F5344CB8AC3E}">
        <p14:creationId xmlns:p14="http://schemas.microsoft.com/office/powerpoint/2010/main" val="510582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B6814-73E9-C02D-9D3F-159DD891C4B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DBA0B69-04B1-1688-EC62-6B0650134EDD}"/>
              </a:ext>
            </a:extLst>
          </p:cNvPr>
          <p:cNvSpPr>
            <a:spLocks noGrp="1"/>
          </p:cNvSpPr>
          <p:nvPr>
            <p:ph type="title"/>
          </p:nvPr>
        </p:nvSpPr>
        <p:spPr>
          <a:xfrm>
            <a:off x="331217" y="546811"/>
            <a:ext cx="9400032" cy="320040"/>
          </a:xfrm>
        </p:spPr>
        <p:txBody>
          <a:bodyPr/>
          <a:lstStyle/>
          <a:p>
            <a:r>
              <a:rPr lang="en-US"/>
              <a:t>Gold Miner Valuation Multiples</a:t>
            </a:r>
            <a:r>
              <a:rPr lang="en-US" baseline="30000"/>
              <a:t>1</a:t>
            </a:r>
          </a:p>
        </p:txBody>
      </p:sp>
      <p:sp>
        <p:nvSpPr>
          <p:cNvPr id="4" name="Text Placeholder 5">
            <a:extLst>
              <a:ext uri="{FF2B5EF4-FFF2-40B4-BE49-F238E27FC236}">
                <a16:creationId xmlns:a16="http://schemas.microsoft.com/office/drawing/2014/main" id="{A6CB00F0-3EAA-7A9F-464C-A30CADDA95D0}"/>
              </a:ext>
            </a:extLst>
          </p:cNvPr>
          <p:cNvSpPr txBox="1">
            <a:spLocks/>
          </p:cNvSpPr>
          <p:nvPr/>
        </p:nvSpPr>
        <p:spPr bwMode="gray">
          <a:xfrm>
            <a:off x="331787" y="866851"/>
            <a:ext cx="9400032" cy="1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0" indent="0" algn="l" defTabSz="892175" rtl="0" eaLnBrk="1" fontAlgn="base" hangingPunct="1">
              <a:spcBef>
                <a:spcPts val="900"/>
              </a:spcBef>
              <a:spcAft>
                <a:spcPct val="0"/>
              </a:spcAft>
              <a:buClr>
                <a:srgbClr val="CC0633"/>
              </a:buClr>
              <a:buSzPct val="70000"/>
              <a:buFont typeface="Wingdings" pitchFamily="2" charset="2"/>
              <a:buNone/>
              <a:defRPr lang="en-CA" sz="1200" b="0" i="1" kern="0" dirty="0">
                <a:solidFill>
                  <a:srgbClr val="54585A"/>
                </a:solidFill>
                <a:latin typeface="+mn-lt"/>
                <a:ea typeface="+mj-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a:t>R&amp;S names trade above operating peers on a P/NAV and P/CFPS basis</a:t>
            </a:r>
          </a:p>
        </p:txBody>
      </p:sp>
      <p:graphicFrame>
        <p:nvGraphicFramePr>
          <p:cNvPr id="5" name="Chart 4">
            <a:extLst>
              <a:ext uri="{FF2B5EF4-FFF2-40B4-BE49-F238E27FC236}">
                <a16:creationId xmlns:a16="http://schemas.microsoft.com/office/drawing/2014/main" id="{6F4E61D0-A52B-7257-2A8F-A2F1361C6A5D}"/>
              </a:ext>
            </a:extLst>
          </p:cNvPr>
          <p:cNvGraphicFramePr>
            <a:graphicFrameLocks/>
          </p:cNvGraphicFramePr>
          <p:nvPr>
            <p:extLst>
              <p:ext uri="{D42A27DB-BD31-4B8C-83A1-F6EECF244321}">
                <p14:modId xmlns:p14="http://schemas.microsoft.com/office/powerpoint/2010/main" val="1237297942"/>
              </p:ext>
            </p:extLst>
          </p:nvPr>
        </p:nvGraphicFramePr>
        <p:xfrm>
          <a:off x="1677988" y="1717300"/>
          <a:ext cx="2652712" cy="497909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A421287E-A5A7-5928-E4CB-DE472DF28A7E}"/>
              </a:ext>
            </a:extLst>
          </p:cNvPr>
          <p:cNvGraphicFramePr>
            <a:graphicFrameLocks/>
          </p:cNvGraphicFramePr>
          <p:nvPr>
            <p:extLst>
              <p:ext uri="{D42A27DB-BD31-4B8C-83A1-F6EECF244321}">
                <p14:modId xmlns:p14="http://schemas.microsoft.com/office/powerpoint/2010/main" val="2120562581"/>
              </p:ext>
            </p:extLst>
          </p:nvPr>
        </p:nvGraphicFramePr>
        <p:xfrm>
          <a:off x="4377290" y="1717300"/>
          <a:ext cx="2652712" cy="49790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B699087B-0FCF-0A91-4FD9-A1F7048D675A}"/>
              </a:ext>
            </a:extLst>
          </p:cNvPr>
          <p:cNvGraphicFramePr>
            <a:graphicFrameLocks/>
          </p:cNvGraphicFramePr>
          <p:nvPr>
            <p:extLst>
              <p:ext uri="{D42A27DB-BD31-4B8C-83A1-F6EECF244321}">
                <p14:modId xmlns:p14="http://schemas.microsoft.com/office/powerpoint/2010/main" val="2133301628"/>
              </p:ext>
            </p:extLst>
          </p:nvPr>
        </p:nvGraphicFramePr>
        <p:xfrm>
          <a:off x="7076592" y="1717299"/>
          <a:ext cx="2652712" cy="4979093"/>
        </p:xfrm>
        <a:graphic>
          <a:graphicData uri="http://schemas.openxmlformats.org/drawingml/2006/chart">
            <c:chart xmlns:c="http://schemas.openxmlformats.org/drawingml/2006/chart" xmlns:r="http://schemas.openxmlformats.org/officeDocument/2006/relationships" r:id="rId4"/>
          </a:graphicData>
        </a:graphic>
      </p:graphicFrame>
      <p:grpSp>
        <p:nvGrpSpPr>
          <p:cNvPr id="9" name="Group 8">
            <a:extLst>
              <a:ext uri="{FF2B5EF4-FFF2-40B4-BE49-F238E27FC236}">
                <a16:creationId xmlns:a16="http://schemas.microsoft.com/office/drawing/2014/main" id="{BE7BF9BC-1453-01D3-49E3-404AE3322FFC}"/>
              </a:ext>
            </a:extLst>
          </p:cNvPr>
          <p:cNvGrpSpPr/>
          <p:nvPr/>
        </p:nvGrpSpPr>
        <p:grpSpPr>
          <a:xfrm>
            <a:off x="329096" y="1898655"/>
            <a:ext cx="1348893" cy="1092305"/>
            <a:chOff x="329096" y="1919248"/>
            <a:chExt cx="1348893" cy="1092305"/>
          </a:xfrm>
        </p:grpSpPr>
        <p:sp>
          <p:nvSpPr>
            <p:cNvPr id="11" name="Rectangle 10">
              <a:extLst>
                <a:ext uri="{FF2B5EF4-FFF2-40B4-BE49-F238E27FC236}">
                  <a16:creationId xmlns:a16="http://schemas.microsoft.com/office/drawing/2014/main" id="{F05BCEDB-81F7-7509-DA9A-CED6ACD3C9DB}"/>
                </a:ext>
              </a:extLst>
            </p:cNvPr>
            <p:cNvSpPr/>
            <p:nvPr/>
          </p:nvSpPr>
          <p:spPr bwMode="auto">
            <a:xfrm>
              <a:off x="788277" y="1970048"/>
              <a:ext cx="889712" cy="182880"/>
            </a:xfrm>
            <a:prstGeom prst="rect">
              <a:avLst/>
            </a:prstGeom>
            <a:noFill/>
            <a:ln w="9525" cap="flat" cmpd="sng" algn="ctr">
              <a:no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1081088" rtl="0" eaLnBrk="1" fontAlgn="base" latinLnBrk="0" hangingPunct="1">
                <a:lnSpc>
                  <a:spcPct val="100000"/>
                </a:lnSpc>
                <a:spcBef>
                  <a:spcPct val="0"/>
                </a:spcBef>
                <a:spcAft>
                  <a:spcPct val="0"/>
                </a:spcAft>
                <a:buClrTx/>
                <a:buSzTx/>
                <a:buFontTx/>
                <a:buNone/>
                <a:tabLst/>
              </a:pPr>
              <a:r>
                <a:rPr lang="en-CA" spc="-5">
                  <a:latin typeface="+mn-lt"/>
                  <a:ea typeface="+mn-ea"/>
                  <a:cs typeface="Goldman Sans" panose="020B0603020203020204" pitchFamily="34" charset="0"/>
                </a:rPr>
                <a:t>25</a:t>
              </a:r>
            </a:p>
          </p:txBody>
        </p:sp>
        <p:sp>
          <p:nvSpPr>
            <p:cNvPr id="12" name="Rectangle 11">
              <a:extLst>
                <a:ext uri="{FF2B5EF4-FFF2-40B4-BE49-F238E27FC236}">
                  <a16:creationId xmlns:a16="http://schemas.microsoft.com/office/drawing/2014/main" id="{32CD9B8A-3482-6264-2554-1A8C29EBEA92}"/>
                </a:ext>
              </a:extLst>
            </p:cNvPr>
            <p:cNvSpPr/>
            <p:nvPr/>
          </p:nvSpPr>
          <p:spPr bwMode="auto">
            <a:xfrm>
              <a:off x="788277" y="2375287"/>
              <a:ext cx="889712" cy="182880"/>
            </a:xfrm>
            <a:prstGeom prst="rect">
              <a:avLst/>
            </a:prstGeom>
            <a:noFill/>
            <a:ln w="9525" cap="flat" cmpd="sng" algn="ctr">
              <a:no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1081088" rtl="0" eaLnBrk="1" fontAlgn="base" latinLnBrk="0" hangingPunct="1">
                <a:lnSpc>
                  <a:spcPct val="100000"/>
                </a:lnSpc>
                <a:spcBef>
                  <a:spcPct val="0"/>
                </a:spcBef>
                <a:spcAft>
                  <a:spcPct val="0"/>
                </a:spcAft>
                <a:buClrTx/>
                <a:buSzTx/>
                <a:buFontTx/>
                <a:buNone/>
                <a:tabLst/>
              </a:pPr>
              <a:r>
                <a:rPr lang="en-CA" spc="-5">
                  <a:latin typeface="+mn-lt"/>
                  <a:ea typeface="+mn-ea"/>
                  <a:cs typeface="Goldman Sans" panose="020B0603020203020204" pitchFamily="34" charset="0"/>
                </a:rPr>
                <a:t>Median</a:t>
              </a:r>
            </a:p>
          </p:txBody>
        </p:sp>
        <p:sp>
          <p:nvSpPr>
            <p:cNvPr id="13" name="Rectangle 12">
              <a:extLst>
                <a:ext uri="{FF2B5EF4-FFF2-40B4-BE49-F238E27FC236}">
                  <a16:creationId xmlns:a16="http://schemas.microsoft.com/office/drawing/2014/main" id="{1F01663E-A5C9-6E8B-E1A1-B571CF7EA4B9}"/>
                </a:ext>
              </a:extLst>
            </p:cNvPr>
            <p:cNvSpPr/>
            <p:nvPr/>
          </p:nvSpPr>
          <p:spPr bwMode="auto">
            <a:xfrm>
              <a:off x="788277" y="2780526"/>
              <a:ext cx="889712" cy="182880"/>
            </a:xfrm>
            <a:prstGeom prst="rect">
              <a:avLst/>
            </a:prstGeom>
            <a:noFill/>
            <a:ln w="9525" cap="flat" cmpd="sng" algn="ctr">
              <a:no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1081088" rtl="0" eaLnBrk="1" fontAlgn="base" latinLnBrk="0" hangingPunct="1">
                <a:lnSpc>
                  <a:spcPct val="100000"/>
                </a:lnSpc>
                <a:spcBef>
                  <a:spcPct val="0"/>
                </a:spcBef>
                <a:spcAft>
                  <a:spcPct val="0"/>
                </a:spcAft>
                <a:buClrTx/>
                <a:buSzTx/>
                <a:buFontTx/>
                <a:buNone/>
                <a:tabLst/>
              </a:pPr>
              <a:r>
                <a:rPr lang="en-CA" spc="-5">
                  <a:latin typeface="+mn-lt"/>
                  <a:ea typeface="+mn-ea"/>
                  <a:cs typeface="Goldman Sans" panose="020B0603020203020204" pitchFamily="34" charset="0"/>
                </a:rPr>
                <a:t>75</a:t>
              </a:r>
            </a:p>
          </p:txBody>
        </p:sp>
        <p:sp>
          <p:nvSpPr>
            <p:cNvPr id="14" name="Rectangle 13">
              <a:extLst>
                <a:ext uri="{FF2B5EF4-FFF2-40B4-BE49-F238E27FC236}">
                  <a16:creationId xmlns:a16="http://schemas.microsoft.com/office/drawing/2014/main" id="{7DE2BED7-F064-4282-B188-48A5C5BE97F5}"/>
                </a:ext>
              </a:extLst>
            </p:cNvPr>
            <p:cNvSpPr/>
            <p:nvPr/>
          </p:nvSpPr>
          <p:spPr bwMode="auto">
            <a:xfrm>
              <a:off x="329096" y="1919248"/>
              <a:ext cx="334277" cy="1092305"/>
            </a:xfrm>
            <a:prstGeom prst="rect">
              <a:avLst/>
            </a:prstGeom>
            <a:solidFill>
              <a:schemeClr val="accent2"/>
            </a:solidFill>
            <a:ln w="9525" cap="flat" cmpd="sng" algn="ctr">
              <a:noFill/>
              <a:prstDash val="dash"/>
              <a:round/>
              <a:headEnd type="none" w="med" len="med"/>
              <a:tailEnd type="none" w="med" len="med"/>
            </a:ln>
            <a:effectLst/>
          </p:spPr>
          <p:txBody>
            <a:bodyPr vert="vert270" wrap="square" lIns="91440" tIns="108000" rIns="91440" bIns="45720" numCol="1" rtlCol="0" anchor="ctr" anchorCtr="0" compatLnSpc="1">
              <a:prstTxWarp prst="textNoShape">
                <a:avLst/>
              </a:prstTxWarp>
            </a:bodyPr>
            <a:lstStyle/>
            <a:p>
              <a:pPr marR="0" defTabSz="1081088" rtl="0" eaLnBrk="1" fontAlgn="base" latinLnBrk="0" hangingPunct="1">
                <a:lnSpc>
                  <a:spcPct val="100000"/>
                </a:lnSpc>
                <a:spcBef>
                  <a:spcPct val="0"/>
                </a:spcBef>
                <a:spcAft>
                  <a:spcPct val="0"/>
                </a:spcAft>
                <a:buClr>
                  <a:srgbClr val="CC0633"/>
                </a:buClr>
                <a:buSzPct val="70000"/>
                <a:tabLst/>
              </a:pPr>
              <a:r>
                <a:rPr lang="en-CA" spc="-5">
                  <a:solidFill>
                    <a:schemeClr val="bg1"/>
                  </a:solidFill>
                  <a:latin typeface="+mn-lt"/>
                  <a:ea typeface="+mn-ea"/>
                  <a:cs typeface="Goldman Sans" panose="020B0603020203020204" pitchFamily="34" charset="0"/>
                </a:rPr>
                <a:t>R&amp;S</a:t>
              </a:r>
            </a:p>
          </p:txBody>
        </p:sp>
      </p:grpSp>
      <p:grpSp>
        <p:nvGrpSpPr>
          <p:cNvPr id="15" name="Group 14">
            <a:extLst>
              <a:ext uri="{FF2B5EF4-FFF2-40B4-BE49-F238E27FC236}">
                <a16:creationId xmlns:a16="http://schemas.microsoft.com/office/drawing/2014/main" id="{00234F17-87F5-A764-9C7B-391D7EC37A21}"/>
              </a:ext>
            </a:extLst>
          </p:cNvPr>
          <p:cNvGrpSpPr/>
          <p:nvPr/>
        </p:nvGrpSpPr>
        <p:grpSpPr>
          <a:xfrm>
            <a:off x="329096" y="3074748"/>
            <a:ext cx="1348893" cy="1092305"/>
            <a:chOff x="329096" y="3095341"/>
            <a:chExt cx="1348893" cy="1092305"/>
          </a:xfrm>
        </p:grpSpPr>
        <p:sp>
          <p:nvSpPr>
            <p:cNvPr id="16" name="Rectangle 15">
              <a:extLst>
                <a:ext uri="{FF2B5EF4-FFF2-40B4-BE49-F238E27FC236}">
                  <a16:creationId xmlns:a16="http://schemas.microsoft.com/office/drawing/2014/main" id="{1FFEE7B5-B179-8850-F0B1-B6F9253C2A6B}"/>
                </a:ext>
              </a:extLst>
            </p:cNvPr>
            <p:cNvSpPr/>
            <p:nvPr/>
          </p:nvSpPr>
          <p:spPr bwMode="auto">
            <a:xfrm>
              <a:off x="329096" y="3095341"/>
              <a:ext cx="334277" cy="1092305"/>
            </a:xfrm>
            <a:prstGeom prst="rect">
              <a:avLst/>
            </a:prstGeom>
            <a:solidFill>
              <a:schemeClr val="accent2">
                <a:lumMod val="60000"/>
                <a:lumOff val="40000"/>
              </a:schemeClr>
            </a:solidFill>
            <a:ln w="9525" cap="flat" cmpd="sng" algn="ctr">
              <a:noFill/>
              <a:prstDash val="dash"/>
              <a:round/>
              <a:headEnd type="none" w="med" len="med"/>
              <a:tailEnd type="none" w="med" len="med"/>
            </a:ln>
            <a:effectLst/>
          </p:spPr>
          <p:txBody>
            <a:bodyPr vert="vert270" wrap="square" lIns="91440" tIns="108000" rIns="91440" bIns="45720" numCol="1" rtlCol="0" anchor="ctr" anchorCtr="0" compatLnSpc="1">
              <a:prstTxWarp prst="textNoShape">
                <a:avLst/>
              </a:prstTxWarp>
            </a:bodyPr>
            <a:lstStyle/>
            <a:p>
              <a:pPr marR="0" defTabSz="1081088" rtl="0" eaLnBrk="1" fontAlgn="base" latinLnBrk="0" hangingPunct="1">
                <a:lnSpc>
                  <a:spcPct val="100000"/>
                </a:lnSpc>
                <a:spcBef>
                  <a:spcPct val="0"/>
                </a:spcBef>
                <a:spcAft>
                  <a:spcPct val="0"/>
                </a:spcAft>
                <a:buClr>
                  <a:srgbClr val="CC0633"/>
                </a:buClr>
                <a:buSzPct val="70000"/>
                <a:tabLst/>
              </a:pPr>
              <a:r>
                <a:rPr lang="en-CA" spc="-5">
                  <a:solidFill>
                    <a:schemeClr val="bg1"/>
                  </a:solidFill>
                  <a:latin typeface="+mn-lt"/>
                  <a:ea typeface="+mn-ea"/>
                  <a:cs typeface="Goldman Sans" panose="020B0603020203020204" pitchFamily="34" charset="0"/>
                </a:rPr>
                <a:t>Senior</a:t>
              </a:r>
            </a:p>
          </p:txBody>
        </p:sp>
        <p:sp>
          <p:nvSpPr>
            <p:cNvPr id="17" name="Rectangle 16">
              <a:extLst>
                <a:ext uri="{FF2B5EF4-FFF2-40B4-BE49-F238E27FC236}">
                  <a16:creationId xmlns:a16="http://schemas.microsoft.com/office/drawing/2014/main" id="{EB46A9BC-5E7F-DEFF-478E-8011E32127A1}"/>
                </a:ext>
              </a:extLst>
            </p:cNvPr>
            <p:cNvSpPr/>
            <p:nvPr/>
          </p:nvSpPr>
          <p:spPr bwMode="auto">
            <a:xfrm>
              <a:off x="788277" y="3146141"/>
              <a:ext cx="889712" cy="182880"/>
            </a:xfrm>
            <a:prstGeom prst="rect">
              <a:avLst/>
            </a:prstGeom>
            <a:noFill/>
            <a:ln w="9525" cap="flat" cmpd="sng" algn="ctr">
              <a:no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1081088" rtl="0" eaLnBrk="1" fontAlgn="base" latinLnBrk="0" hangingPunct="1">
                <a:lnSpc>
                  <a:spcPct val="100000"/>
                </a:lnSpc>
                <a:spcBef>
                  <a:spcPct val="0"/>
                </a:spcBef>
                <a:spcAft>
                  <a:spcPct val="0"/>
                </a:spcAft>
                <a:buClrTx/>
                <a:buSzTx/>
                <a:buFontTx/>
                <a:buNone/>
                <a:tabLst/>
              </a:pPr>
              <a:r>
                <a:rPr lang="en-CA" spc="-5">
                  <a:latin typeface="+mn-lt"/>
                  <a:ea typeface="+mn-ea"/>
                  <a:cs typeface="Goldman Sans" panose="020B0603020203020204" pitchFamily="34" charset="0"/>
                </a:rPr>
                <a:t>25</a:t>
              </a:r>
            </a:p>
          </p:txBody>
        </p:sp>
        <p:sp>
          <p:nvSpPr>
            <p:cNvPr id="18" name="Rectangle 17">
              <a:extLst>
                <a:ext uri="{FF2B5EF4-FFF2-40B4-BE49-F238E27FC236}">
                  <a16:creationId xmlns:a16="http://schemas.microsoft.com/office/drawing/2014/main" id="{C2E9611C-5C0B-ECE2-3B20-EDFA787969FC}"/>
                </a:ext>
              </a:extLst>
            </p:cNvPr>
            <p:cNvSpPr/>
            <p:nvPr/>
          </p:nvSpPr>
          <p:spPr bwMode="auto">
            <a:xfrm>
              <a:off x="788277" y="3551380"/>
              <a:ext cx="889712" cy="182880"/>
            </a:xfrm>
            <a:prstGeom prst="rect">
              <a:avLst/>
            </a:prstGeom>
            <a:noFill/>
            <a:ln w="9525" cap="flat" cmpd="sng" algn="ctr">
              <a:no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1081088" rtl="0" eaLnBrk="1" fontAlgn="base" latinLnBrk="0" hangingPunct="1">
                <a:lnSpc>
                  <a:spcPct val="100000"/>
                </a:lnSpc>
                <a:spcBef>
                  <a:spcPct val="0"/>
                </a:spcBef>
                <a:spcAft>
                  <a:spcPct val="0"/>
                </a:spcAft>
                <a:buClrTx/>
                <a:buSzTx/>
                <a:buFontTx/>
                <a:buNone/>
                <a:tabLst/>
              </a:pPr>
              <a:r>
                <a:rPr lang="en-CA" spc="-5">
                  <a:latin typeface="+mn-lt"/>
                  <a:ea typeface="+mn-ea"/>
                  <a:cs typeface="Goldman Sans" panose="020B0603020203020204" pitchFamily="34" charset="0"/>
                </a:rPr>
                <a:t>Median</a:t>
              </a:r>
            </a:p>
          </p:txBody>
        </p:sp>
        <p:sp>
          <p:nvSpPr>
            <p:cNvPr id="19" name="Rectangle 18">
              <a:extLst>
                <a:ext uri="{FF2B5EF4-FFF2-40B4-BE49-F238E27FC236}">
                  <a16:creationId xmlns:a16="http://schemas.microsoft.com/office/drawing/2014/main" id="{BAEBE0CF-DFFA-741B-B22D-EF4EE57C9E65}"/>
                </a:ext>
              </a:extLst>
            </p:cNvPr>
            <p:cNvSpPr/>
            <p:nvPr/>
          </p:nvSpPr>
          <p:spPr bwMode="auto">
            <a:xfrm>
              <a:off x="788277" y="3956619"/>
              <a:ext cx="889712" cy="182880"/>
            </a:xfrm>
            <a:prstGeom prst="rect">
              <a:avLst/>
            </a:prstGeom>
            <a:noFill/>
            <a:ln w="9525" cap="flat" cmpd="sng" algn="ctr">
              <a:no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1081088" rtl="0" eaLnBrk="1" fontAlgn="base" latinLnBrk="0" hangingPunct="1">
                <a:lnSpc>
                  <a:spcPct val="100000"/>
                </a:lnSpc>
                <a:spcBef>
                  <a:spcPct val="0"/>
                </a:spcBef>
                <a:spcAft>
                  <a:spcPct val="0"/>
                </a:spcAft>
                <a:buClrTx/>
                <a:buSzTx/>
                <a:buFontTx/>
                <a:buNone/>
                <a:tabLst/>
              </a:pPr>
              <a:r>
                <a:rPr lang="en-CA" spc="-5">
                  <a:latin typeface="+mn-lt"/>
                  <a:ea typeface="+mn-ea"/>
                  <a:cs typeface="Goldman Sans" panose="020B0603020203020204" pitchFamily="34" charset="0"/>
                </a:rPr>
                <a:t>75</a:t>
              </a:r>
            </a:p>
          </p:txBody>
        </p:sp>
      </p:grpSp>
      <p:grpSp>
        <p:nvGrpSpPr>
          <p:cNvPr id="20" name="Group 19">
            <a:extLst>
              <a:ext uri="{FF2B5EF4-FFF2-40B4-BE49-F238E27FC236}">
                <a16:creationId xmlns:a16="http://schemas.microsoft.com/office/drawing/2014/main" id="{4CCA3A7C-7AAB-A63F-E83E-6163B46670C9}"/>
              </a:ext>
            </a:extLst>
          </p:cNvPr>
          <p:cNvGrpSpPr/>
          <p:nvPr/>
        </p:nvGrpSpPr>
        <p:grpSpPr>
          <a:xfrm>
            <a:off x="329096" y="4250841"/>
            <a:ext cx="1348892" cy="1092305"/>
            <a:chOff x="329096" y="4271434"/>
            <a:chExt cx="1348892" cy="1092305"/>
          </a:xfrm>
        </p:grpSpPr>
        <p:sp>
          <p:nvSpPr>
            <p:cNvPr id="21" name="Rectangle 20">
              <a:extLst>
                <a:ext uri="{FF2B5EF4-FFF2-40B4-BE49-F238E27FC236}">
                  <a16:creationId xmlns:a16="http://schemas.microsoft.com/office/drawing/2014/main" id="{EDC2CEC5-1B65-185A-E16E-7884EA70FE88}"/>
                </a:ext>
              </a:extLst>
            </p:cNvPr>
            <p:cNvSpPr/>
            <p:nvPr/>
          </p:nvSpPr>
          <p:spPr bwMode="auto">
            <a:xfrm>
              <a:off x="329096" y="4271434"/>
              <a:ext cx="334277" cy="1092305"/>
            </a:xfrm>
            <a:prstGeom prst="rect">
              <a:avLst/>
            </a:prstGeom>
            <a:solidFill>
              <a:schemeClr val="accent2">
                <a:lumMod val="20000"/>
                <a:lumOff val="80000"/>
              </a:schemeClr>
            </a:solidFill>
            <a:ln w="9525" cap="flat" cmpd="sng" algn="ctr">
              <a:noFill/>
              <a:prstDash val="dash"/>
              <a:round/>
              <a:headEnd type="none" w="med" len="med"/>
              <a:tailEnd type="none" w="med" len="med"/>
            </a:ln>
            <a:effectLst/>
          </p:spPr>
          <p:txBody>
            <a:bodyPr vert="vert270" wrap="square" lIns="91440" tIns="108000" rIns="91440" bIns="45720" numCol="1" rtlCol="0" anchor="ctr" anchorCtr="0" compatLnSpc="1">
              <a:prstTxWarp prst="textNoShape">
                <a:avLst/>
              </a:prstTxWarp>
            </a:bodyPr>
            <a:lstStyle/>
            <a:p>
              <a:pPr marR="0" defTabSz="1081088" rtl="0" eaLnBrk="1" fontAlgn="base" latinLnBrk="0" hangingPunct="1">
                <a:lnSpc>
                  <a:spcPct val="100000"/>
                </a:lnSpc>
                <a:spcBef>
                  <a:spcPct val="0"/>
                </a:spcBef>
                <a:spcAft>
                  <a:spcPct val="0"/>
                </a:spcAft>
                <a:buClr>
                  <a:srgbClr val="CC0633"/>
                </a:buClr>
                <a:buSzPct val="70000"/>
                <a:tabLst/>
              </a:pPr>
              <a:r>
                <a:rPr lang="en-CA" spc="-5">
                  <a:latin typeface="+mn-lt"/>
                  <a:ea typeface="+mn-ea"/>
                  <a:cs typeface="Goldman Sans" panose="020B0603020203020204" pitchFamily="34" charset="0"/>
                </a:rPr>
                <a:t>Intermediate</a:t>
              </a:r>
            </a:p>
          </p:txBody>
        </p:sp>
        <p:sp>
          <p:nvSpPr>
            <p:cNvPr id="22" name="Rectangle 21">
              <a:extLst>
                <a:ext uri="{FF2B5EF4-FFF2-40B4-BE49-F238E27FC236}">
                  <a16:creationId xmlns:a16="http://schemas.microsoft.com/office/drawing/2014/main" id="{65CEE64A-FBEE-D0B2-DB32-77E978A3DAF2}"/>
                </a:ext>
              </a:extLst>
            </p:cNvPr>
            <p:cNvSpPr/>
            <p:nvPr/>
          </p:nvSpPr>
          <p:spPr bwMode="auto">
            <a:xfrm>
              <a:off x="788276" y="4320121"/>
              <a:ext cx="889712" cy="182880"/>
            </a:xfrm>
            <a:prstGeom prst="rect">
              <a:avLst/>
            </a:prstGeom>
            <a:noFill/>
            <a:ln w="9525" cap="flat" cmpd="sng" algn="ctr">
              <a:no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1081088" rtl="0" eaLnBrk="1" fontAlgn="base" latinLnBrk="0" hangingPunct="1">
                <a:lnSpc>
                  <a:spcPct val="100000"/>
                </a:lnSpc>
                <a:spcBef>
                  <a:spcPct val="0"/>
                </a:spcBef>
                <a:spcAft>
                  <a:spcPct val="0"/>
                </a:spcAft>
                <a:buClrTx/>
                <a:buSzTx/>
                <a:buFontTx/>
                <a:buNone/>
                <a:tabLst/>
              </a:pPr>
              <a:r>
                <a:rPr lang="en-CA" spc="-5">
                  <a:latin typeface="+mn-lt"/>
                  <a:ea typeface="+mn-ea"/>
                  <a:cs typeface="Goldman Sans" panose="020B0603020203020204" pitchFamily="34" charset="0"/>
                </a:rPr>
                <a:t>25</a:t>
              </a:r>
            </a:p>
          </p:txBody>
        </p:sp>
        <p:sp>
          <p:nvSpPr>
            <p:cNvPr id="23" name="Rectangle 22">
              <a:extLst>
                <a:ext uri="{FF2B5EF4-FFF2-40B4-BE49-F238E27FC236}">
                  <a16:creationId xmlns:a16="http://schemas.microsoft.com/office/drawing/2014/main" id="{7E368793-2F23-7B5A-C4FE-7B2274B39239}"/>
                </a:ext>
              </a:extLst>
            </p:cNvPr>
            <p:cNvSpPr/>
            <p:nvPr/>
          </p:nvSpPr>
          <p:spPr bwMode="auto">
            <a:xfrm>
              <a:off x="788276" y="4725360"/>
              <a:ext cx="889712" cy="182880"/>
            </a:xfrm>
            <a:prstGeom prst="rect">
              <a:avLst/>
            </a:prstGeom>
            <a:noFill/>
            <a:ln w="9525" cap="flat" cmpd="sng" algn="ctr">
              <a:no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1081088" rtl="0" eaLnBrk="1" fontAlgn="base" latinLnBrk="0" hangingPunct="1">
                <a:lnSpc>
                  <a:spcPct val="100000"/>
                </a:lnSpc>
                <a:spcBef>
                  <a:spcPct val="0"/>
                </a:spcBef>
                <a:spcAft>
                  <a:spcPct val="0"/>
                </a:spcAft>
                <a:buClrTx/>
                <a:buSzTx/>
                <a:buFontTx/>
                <a:buNone/>
                <a:tabLst/>
              </a:pPr>
              <a:r>
                <a:rPr lang="en-CA" spc="-5">
                  <a:latin typeface="+mn-lt"/>
                  <a:ea typeface="+mn-ea"/>
                  <a:cs typeface="Goldman Sans" panose="020B0603020203020204" pitchFamily="34" charset="0"/>
                </a:rPr>
                <a:t>Median</a:t>
              </a:r>
            </a:p>
          </p:txBody>
        </p:sp>
        <p:sp>
          <p:nvSpPr>
            <p:cNvPr id="24" name="Rectangle 23">
              <a:extLst>
                <a:ext uri="{FF2B5EF4-FFF2-40B4-BE49-F238E27FC236}">
                  <a16:creationId xmlns:a16="http://schemas.microsoft.com/office/drawing/2014/main" id="{ECE2A0C5-7082-AA62-16C8-981C193017C0}"/>
                </a:ext>
              </a:extLst>
            </p:cNvPr>
            <p:cNvSpPr/>
            <p:nvPr/>
          </p:nvSpPr>
          <p:spPr bwMode="auto">
            <a:xfrm>
              <a:off x="788276" y="5130599"/>
              <a:ext cx="889712" cy="182880"/>
            </a:xfrm>
            <a:prstGeom prst="rect">
              <a:avLst/>
            </a:prstGeom>
            <a:noFill/>
            <a:ln w="9525" cap="flat" cmpd="sng" algn="ctr">
              <a:no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1081088" rtl="0" eaLnBrk="1" fontAlgn="base" latinLnBrk="0" hangingPunct="1">
                <a:lnSpc>
                  <a:spcPct val="100000"/>
                </a:lnSpc>
                <a:spcBef>
                  <a:spcPct val="0"/>
                </a:spcBef>
                <a:spcAft>
                  <a:spcPct val="0"/>
                </a:spcAft>
                <a:buClrTx/>
                <a:buSzTx/>
                <a:buFontTx/>
                <a:buNone/>
                <a:tabLst/>
              </a:pPr>
              <a:r>
                <a:rPr lang="en-CA" spc="-5">
                  <a:latin typeface="+mn-lt"/>
                  <a:ea typeface="+mn-ea"/>
                  <a:cs typeface="Goldman Sans" panose="020B0603020203020204" pitchFamily="34" charset="0"/>
                </a:rPr>
                <a:t>75</a:t>
              </a:r>
            </a:p>
          </p:txBody>
        </p:sp>
      </p:grpSp>
      <p:grpSp>
        <p:nvGrpSpPr>
          <p:cNvPr id="25" name="Group 24">
            <a:extLst>
              <a:ext uri="{FF2B5EF4-FFF2-40B4-BE49-F238E27FC236}">
                <a16:creationId xmlns:a16="http://schemas.microsoft.com/office/drawing/2014/main" id="{56ABF7DA-E7F8-A286-CB01-D148395AFB86}"/>
              </a:ext>
            </a:extLst>
          </p:cNvPr>
          <p:cNvGrpSpPr/>
          <p:nvPr/>
        </p:nvGrpSpPr>
        <p:grpSpPr>
          <a:xfrm>
            <a:off x="329096" y="5426934"/>
            <a:ext cx="1348892" cy="1092305"/>
            <a:chOff x="329096" y="5447527"/>
            <a:chExt cx="1348892" cy="1092305"/>
          </a:xfrm>
        </p:grpSpPr>
        <p:sp>
          <p:nvSpPr>
            <p:cNvPr id="26" name="Rectangle 25">
              <a:extLst>
                <a:ext uri="{FF2B5EF4-FFF2-40B4-BE49-F238E27FC236}">
                  <a16:creationId xmlns:a16="http://schemas.microsoft.com/office/drawing/2014/main" id="{CDD35477-C651-A452-D4B7-D73607BCC1D9}"/>
                </a:ext>
              </a:extLst>
            </p:cNvPr>
            <p:cNvSpPr/>
            <p:nvPr/>
          </p:nvSpPr>
          <p:spPr bwMode="auto">
            <a:xfrm>
              <a:off x="329096" y="5447527"/>
              <a:ext cx="334277" cy="1092305"/>
            </a:xfrm>
            <a:prstGeom prst="rect">
              <a:avLst/>
            </a:prstGeom>
            <a:solidFill>
              <a:schemeClr val="bg1">
                <a:lumMod val="65000"/>
              </a:schemeClr>
            </a:solidFill>
            <a:ln w="9525" cap="flat" cmpd="sng" algn="ctr">
              <a:noFill/>
              <a:prstDash val="dash"/>
              <a:round/>
              <a:headEnd type="none" w="med" len="med"/>
              <a:tailEnd type="none" w="med" len="med"/>
            </a:ln>
            <a:effectLst/>
          </p:spPr>
          <p:txBody>
            <a:bodyPr vert="vert270" wrap="square" lIns="91440" tIns="108000" rIns="91440" bIns="45720" numCol="1" rtlCol="0" anchor="ctr" anchorCtr="0" compatLnSpc="1">
              <a:prstTxWarp prst="textNoShape">
                <a:avLst/>
              </a:prstTxWarp>
            </a:bodyPr>
            <a:lstStyle/>
            <a:p>
              <a:pPr marR="0" defTabSz="1081088" rtl="0" eaLnBrk="1" fontAlgn="base" latinLnBrk="0" hangingPunct="1">
                <a:lnSpc>
                  <a:spcPct val="100000"/>
                </a:lnSpc>
                <a:spcBef>
                  <a:spcPct val="0"/>
                </a:spcBef>
                <a:spcAft>
                  <a:spcPct val="0"/>
                </a:spcAft>
                <a:buClr>
                  <a:srgbClr val="CC0633"/>
                </a:buClr>
                <a:buSzPct val="70000"/>
                <a:tabLst/>
              </a:pPr>
              <a:r>
                <a:rPr lang="en-CA" spc="-5">
                  <a:solidFill>
                    <a:schemeClr val="bg1"/>
                  </a:solidFill>
                  <a:latin typeface="+mn-lt"/>
                  <a:ea typeface="+mn-ea"/>
                  <a:cs typeface="Goldman Sans" panose="020B0603020203020204" pitchFamily="34" charset="0"/>
                </a:rPr>
                <a:t>Junior</a:t>
              </a:r>
            </a:p>
          </p:txBody>
        </p:sp>
        <p:sp>
          <p:nvSpPr>
            <p:cNvPr id="27" name="Rectangle 26">
              <a:extLst>
                <a:ext uri="{FF2B5EF4-FFF2-40B4-BE49-F238E27FC236}">
                  <a16:creationId xmlns:a16="http://schemas.microsoft.com/office/drawing/2014/main" id="{13D1B91F-7986-2557-2707-E2C9E10F1A93}"/>
                </a:ext>
              </a:extLst>
            </p:cNvPr>
            <p:cNvSpPr/>
            <p:nvPr/>
          </p:nvSpPr>
          <p:spPr bwMode="auto">
            <a:xfrm>
              <a:off x="788276" y="5494101"/>
              <a:ext cx="889712" cy="182880"/>
            </a:xfrm>
            <a:prstGeom prst="rect">
              <a:avLst/>
            </a:prstGeom>
            <a:noFill/>
            <a:ln w="9525" cap="flat" cmpd="sng" algn="ctr">
              <a:no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1081088" rtl="0" eaLnBrk="1" fontAlgn="base" latinLnBrk="0" hangingPunct="1">
                <a:lnSpc>
                  <a:spcPct val="100000"/>
                </a:lnSpc>
                <a:spcBef>
                  <a:spcPct val="0"/>
                </a:spcBef>
                <a:spcAft>
                  <a:spcPct val="0"/>
                </a:spcAft>
                <a:buClrTx/>
                <a:buSzTx/>
                <a:buFontTx/>
                <a:buNone/>
                <a:tabLst/>
              </a:pPr>
              <a:r>
                <a:rPr lang="en-CA" spc="-5">
                  <a:latin typeface="+mn-lt"/>
                  <a:ea typeface="+mn-ea"/>
                  <a:cs typeface="Goldman Sans" panose="020B0603020203020204" pitchFamily="34" charset="0"/>
                </a:rPr>
                <a:t>25</a:t>
              </a:r>
            </a:p>
          </p:txBody>
        </p:sp>
        <p:sp>
          <p:nvSpPr>
            <p:cNvPr id="28" name="Rectangle 27">
              <a:extLst>
                <a:ext uri="{FF2B5EF4-FFF2-40B4-BE49-F238E27FC236}">
                  <a16:creationId xmlns:a16="http://schemas.microsoft.com/office/drawing/2014/main" id="{D5E03F5A-5C2A-9AEA-6D66-D86299AE95B3}"/>
                </a:ext>
              </a:extLst>
            </p:cNvPr>
            <p:cNvSpPr/>
            <p:nvPr/>
          </p:nvSpPr>
          <p:spPr bwMode="auto">
            <a:xfrm>
              <a:off x="788276" y="5899340"/>
              <a:ext cx="889712" cy="182880"/>
            </a:xfrm>
            <a:prstGeom prst="rect">
              <a:avLst/>
            </a:prstGeom>
            <a:noFill/>
            <a:ln w="9525" cap="flat" cmpd="sng" algn="ctr">
              <a:no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1081088" rtl="0" eaLnBrk="1" fontAlgn="base" latinLnBrk="0" hangingPunct="1">
                <a:lnSpc>
                  <a:spcPct val="100000"/>
                </a:lnSpc>
                <a:spcBef>
                  <a:spcPct val="0"/>
                </a:spcBef>
                <a:spcAft>
                  <a:spcPct val="0"/>
                </a:spcAft>
                <a:buClrTx/>
                <a:buSzTx/>
                <a:buFontTx/>
                <a:buNone/>
                <a:tabLst/>
              </a:pPr>
              <a:r>
                <a:rPr lang="en-CA" spc="-5">
                  <a:latin typeface="+mn-lt"/>
                  <a:ea typeface="+mn-ea"/>
                  <a:cs typeface="Goldman Sans" panose="020B0603020203020204" pitchFamily="34" charset="0"/>
                </a:rPr>
                <a:t>Median</a:t>
              </a:r>
            </a:p>
          </p:txBody>
        </p:sp>
        <p:sp>
          <p:nvSpPr>
            <p:cNvPr id="29" name="Rectangle 28">
              <a:extLst>
                <a:ext uri="{FF2B5EF4-FFF2-40B4-BE49-F238E27FC236}">
                  <a16:creationId xmlns:a16="http://schemas.microsoft.com/office/drawing/2014/main" id="{00FEBFD4-E479-6C8F-BC13-00A9FF94276F}"/>
                </a:ext>
              </a:extLst>
            </p:cNvPr>
            <p:cNvSpPr/>
            <p:nvPr/>
          </p:nvSpPr>
          <p:spPr bwMode="auto">
            <a:xfrm>
              <a:off x="788276" y="6304579"/>
              <a:ext cx="889712" cy="182880"/>
            </a:xfrm>
            <a:prstGeom prst="rect">
              <a:avLst/>
            </a:prstGeom>
            <a:noFill/>
            <a:ln w="9525" cap="flat" cmpd="sng" algn="ctr">
              <a:no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defTabSz="1081088" rtl="0" eaLnBrk="1" fontAlgn="base" latinLnBrk="0" hangingPunct="1">
                <a:lnSpc>
                  <a:spcPct val="100000"/>
                </a:lnSpc>
                <a:spcBef>
                  <a:spcPct val="0"/>
                </a:spcBef>
                <a:spcAft>
                  <a:spcPct val="0"/>
                </a:spcAft>
                <a:buClrTx/>
                <a:buSzTx/>
                <a:buFontTx/>
                <a:buNone/>
                <a:tabLst/>
              </a:pPr>
              <a:r>
                <a:rPr lang="en-CA" spc="-5">
                  <a:latin typeface="+mn-lt"/>
                  <a:ea typeface="+mn-ea"/>
                  <a:cs typeface="Goldman Sans" panose="020B0603020203020204" pitchFamily="34" charset="0"/>
                </a:rPr>
                <a:t>75</a:t>
              </a:r>
            </a:p>
          </p:txBody>
        </p:sp>
      </p:grpSp>
      <p:sp>
        <p:nvSpPr>
          <p:cNvPr id="30" name="Rectangle 29">
            <a:extLst>
              <a:ext uri="{FF2B5EF4-FFF2-40B4-BE49-F238E27FC236}">
                <a16:creationId xmlns:a16="http://schemas.microsoft.com/office/drawing/2014/main" id="{B8594EC4-8800-F368-EE7E-1989FB33FB9A}"/>
              </a:ext>
            </a:extLst>
          </p:cNvPr>
          <p:cNvSpPr/>
          <p:nvPr/>
        </p:nvSpPr>
        <p:spPr bwMode="auto">
          <a:xfrm>
            <a:off x="1677988" y="1352497"/>
            <a:ext cx="2652712" cy="320040"/>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CA" b="1">
                <a:solidFill>
                  <a:schemeClr val="bg1"/>
                </a:solidFill>
              </a:rPr>
              <a:t>P/NAV</a:t>
            </a:r>
            <a:endParaRPr lang="en-CA" b="1" baseline="30000">
              <a:solidFill>
                <a:schemeClr val="bg1"/>
              </a:solidFill>
            </a:endParaRPr>
          </a:p>
        </p:txBody>
      </p:sp>
      <p:sp>
        <p:nvSpPr>
          <p:cNvPr id="31" name="Rectangle 30">
            <a:extLst>
              <a:ext uri="{FF2B5EF4-FFF2-40B4-BE49-F238E27FC236}">
                <a16:creationId xmlns:a16="http://schemas.microsoft.com/office/drawing/2014/main" id="{BF69A89E-927A-1E95-D7A5-38DE7242EA6D}"/>
              </a:ext>
            </a:extLst>
          </p:cNvPr>
          <p:cNvSpPr/>
          <p:nvPr/>
        </p:nvSpPr>
        <p:spPr bwMode="auto">
          <a:xfrm>
            <a:off x="4377290" y="1352497"/>
            <a:ext cx="2652712" cy="320040"/>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CA" b="1">
                <a:solidFill>
                  <a:schemeClr val="bg1"/>
                </a:solidFill>
              </a:rPr>
              <a:t>P/CFPS</a:t>
            </a:r>
          </a:p>
        </p:txBody>
      </p:sp>
      <p:sp>
        <p:nvSpPr>
          <p:cNvPr id="32" name="Rectangle 31">
            <a:extLst>
              <a:ext uri="{FF2B5EF4-FFF2-40B4-BE49-F238E27FC236}">
                <a16:creationId xmlns:a16="http://schemas.microsoft.com/office/drawing/2014/main" id="{AD94BB7F-CAAB-DCC2-CD05-F2563CD62DC6}"/>
              </a:ext>
            </a:extLst>
          </p:cNvPr>
          <p:cNvSpPr/>
          <p:nvPr/>
        </p:nvSpPr>
        <p:spPr bwMode="auto">
          <a:xfrm>
            <a:off x="7076592" y="1350990"/>
            <a:ext cx="2652712" cy="320040"/>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CA" b="1">
                <a:solidFill>
                  <a:schemeClr val="bg1"/>
                </a:solidFill>
              </a:rPr>
              <a:t>EV/Reserves</a:t>
            </a:r>
          </a:p>
        </p:txBody>
      </p:sp>
      <p:cxnSp>
        <p:nvCxnSpPr>
          <p:cNvPr id="33" name="Straight Connector 32">
            <a:extLst>
              <a:ext uri="{FF2B5EF4-FFF2-40B4-BE49-F238E27FC236}">
                <a16:creationId xmlns:a16="http://schemas.microsoft.com/office/drawing/2014/main" id="{F222D865-5657-E96D-7002-52D87C7B20B3}"/>
              </a:ext>
            </a:extLst>
          </p:cNvPr>
          <p:cNvCxnSpPr/>
          <p:nvPr/>
        </p:nvCxnSpPr>
        <p:spPr bwMode="auto">
          <a:xfrm>
            <a:off x="329096" y="3034898"/>
            <a:ext cx="9400208" cy="0"/>
          </a:xfrm>
          <a:prstGeom prst="line">
            <a:avLst/>
          </a:prstGeom>
          <a:noFill/>
          <a:ln w="9525" cap="flat" cmpd="sng" algn="ctr">
            <a:solidFill>
              <a:schemeClr val="bg1">
                <a:lumMod val="85000"/>
              </a:schemeClr>
            </a:solidFill>
            <a:prstDash val="lgDash"/>
            <a:round/>
            <a:headEnd type="none" w="med" len="med"/>
            <a:tailEnd type="none" w="med" len="med"/>
          </a:ln>
          <a:effectLst/>
        </p:spPr>
      </p:cxnSp>
      <p:cxnSp>
        <p:nvCxnSpPr>
          <p:cNvPr id="34" name="Straight Connector 33">
            <a:extLst>
              <a:ext uri="{FF2B5EF4-FFF2-40B4-BE49-F238E27FC236}">
                <a16:creationId xmlns:a16="http://schemas.microsoft.com/office/drawing/2014/main" id="{29FB8421-3AF7-9967-4E9A-E1C922E33997}"/>
              </a:ext>
            </a:extLst>
          </p:cNvPr>
          <p:cNvCxnSpPr/>
          <p:nvPr/>
        </p:nvCxnSpPr>
        <p:spPr bwMode="auto">
          <a:xfrm>
            <a:off x="329096" y="4207400"/>
            <a:ext cx="9400208" cy="0"/>
          </a:xfrm>
          <a:prstGeom prst="line">
            <a:avLst/>
          </a:prstGeom>
          <a:noFill/>
          <a:ln w="9525" cap="flat" cmpd="sng" algn="ctr">
            <a:solidFill>
              <a:schemeClr val="bg1">
                <a:lumMod val="85000"/>
              </a:schemeClr>
            </a:solidFill>
            <a:prstDash val="lgDash"/>
            <a:round/>
            <a:headEnd type="none" w="med" len="med"/>
            <a:tailEnd type="none" w="med" len="med"/>
          </a:ln>
          <a:effectLst/>
        </p:spPr>
      </p:cxnSp>
      <p:cxnSp>
        <p:nvCxnSpPr>
          <p:cNvPr id="35" name="Straight Connector 34">
            <a:extLst>
              <a:ext uri="{FF2B5EF4-FFF2-40B4-BE49-F238E27FC236}">
                <a16:creationId xmlns:a16="http://schemas.microsoft.com/office/drawing/2014/main" id="{1609BD45-99DD-A591-C499-F675131756A9}"/>
              </a:ext>
            </a:extLst>
          </p:cNvPr>
          <p:cNvCxnSpPr/>
          <p:nvPr/>
        </p:nvCxnSpPr>
        <p:spPr bwMode="auto">
          <a:xfrm>
            <a:off x="329096" y="5379438"/>
            <a:ext cx="9400208" cy="0"/>
          </a:xfrm>
          <a:prstGeom prst="line">
            <a:avLst/>
          </a:prstGeom>
          <a:noFill/>
          <a:ln w="9525" cap="flat" cmpd="sng" algn="ctr">
            <a:solidFill>
              <a:schemeClr val="bg1">
                <a:lumMod val="85000"/>
              </a:schemeClr>
            </a:solidFill>
            <a:prstDash val="lgDash"/>
            <a:round/>
            <a:headEnd type="none" w="med" len="med"/>
            <a:tailEnd type="none" w="med" len="med"/>
          </a:ln>
          <a:effectLst/>
        </p:spPr>
      </p:cxnSp>
      <p:sp>
        <p:nvSpPr>
          <p:cNvPr id="36" name="Footer Placeholder 2">
            <a:extLst>
              <a:ext uri="{FF2B5EF4-FFF2-40B4-BE49-F238E27FC236}">
                <a16:creationId xmlns:a16="http://schemas.microsoft.com/office/drawing/2014/main" id="{89A8626F-40BD-A5DF-1690-FAAF2403A77E}"/>
              </a:ext>
            </a:extLst>
          </p:cNvPr>
          <p:cNvSpPr txBox="1">
            <a:spLocks/>
          </p:cNvSpPr>
          <p:nvPr/>
        </p:nvSpPr>
        <p:spPr>
          <a:xfrm>
            <a:off x="329096" y="7077247"/>
            <a:ext cx="6400800" cy="414338"/>
          </a:xfrm>
          <a:prstGeom prst="rect">
            <a:avLst/>
          </a:prstGeom>
        </p:spPr>
        <p:txBody>
          <a:bodyPr vert="horz" lIns="0" tIns="45720" rIns="0" bIns="45720" rtlCol="0" anchor="t"/>
          <a:lstStyle>
            <a:defPPr>
              <a:defRPr lang="en-CA"/>
            </a:defPPr>
            <a:lvl1pPr algn="l" rtl="0" fontAlgn="base">
              <a:spcBef>
                <a:spcPct val="0"/>
              </a:spcBef>
              <a:spcAft>
                <a:spcPct val="0"/>
              </a:spcAft>
              <a:defRPr sz="700" kern="1200">
                <a:solidFill>
                  <a:schemeClr val="tx1"/>
                </a:solidFill>
                <a:latin typeface="+mn-lt"/>
                <a:ea typeface="LF_Kai" pitchFamily="2" charset="-122"/>
                <a:cs typeface="Goldman Sans" panose="020B0603020203020204" pitchFamily="34" charset="0"/>
              </a:defRPr>
            </a:lvl1pPr>
            <a:lvl2pPr marL="457200" algn="ctr" rtl="0" fontAlgn="base">
              <a:spcBef>
                <a:spcPct val="0"/>
              </a:spcBef>
              <a:spcAft>
                <a:spcPct val="0"/>
              </a:spcAft>
              <a:defRPr sz="1200" kern="1200">
                <a:solidFill>
                  <a:schemeClr val="tx1"/>
                </a:solidFill>
                <a:latin typeface="Arial" charset="0"/>
                <a:ea typeface="LF_Kai" pitchFamily="2" charset="-122"/>
                <a:cs typeface="+mn-cs"/>
              </a:defRPr>
            </a:lvl2pPr>
            <a:lvl3pPr marL="914400" algn="ctr" rtl="0" fontAlgn="base">
              <a:spcBef>
                <a:spcPct val="0"/>
              </a:spcBef>
              <a:spcAft>
                <a:spcPct val="0"/>
              </a:spcAft>
              <a:defRPr sz="1200" kern="1200">
                <a:solidFill>
                  <a:schemeClr val="tx1"/>
                </a:solidFill>
                <a:latin typeface="Arial" charset="0"/>
                <a:ea typeface="LF_Kai" pitchFamily="2" charset="-122"/>
                <a:cs typeface="+mn-cs"/>
              </a:defRPr>
            </a:lvl3pPr>
            <a:lvl4pPr marL="1371600" algn="ctr" rtl="0" fontAlgn="base">
              <a:spcBef>
                <a:spcPct val="0"/>
              </a:spcBef>
              <a:spcAft>
                <a:spcPct val="0"/>
              </a:spcAft>
              <a:defRPr sz="1200" kern="1200">
                <a:solidFill>
                  <a:schemeClr val="tx1"/>
                </a:solidFill>
                <a:latin typeface="Arial" charset="0"/>
                <a:ea typeface="LF_Kai" pitchFamily="2" charset="-122"/>
                <a:cs typeface="+mn-cs"/>
              </a:defRPr>
            </a:lvl4pPr>
            <a:lvl5pPr marL="1828800" algn="ctr" rtl="0" fontAlgn="base">
              <a:spcBef>
                <a:spcPct val="0"/>
              </a:spcBef>
              <a:spcAft>
                <a:spcPct val="0"/>
              </a:spcAft>
              <a:defRPr sz="1200" kern="1200">
                <a:solidFill>
                  <a:schemeClr val="tx1"/>
                </a:solidFill>
                <a:latin typeface="Arial" charset="0"/>
                <a:ea typeface="LF_Kai" pitchFamily="2" charset="-122"/>
                <a:cs typeface="+mn-cs"/>
              </a:defRPr>
            </a:lvl5pPr>
            <a:lvl6pPr marL="2286000" algn="l" defTabSz="914400" rtl="0" eaLnBrk="1" latinLnBrk="0" hangingPunct="1">
              <a:defRPr sz="1200" kern="1200">
                <a:solidFill>
                  <a:schemeClr val="tx1"/>
                </a:solidFill>
                <a:latin typeface="Arial" charset="0"/>
                <a:ea typeface="LF_Kai" pitchFamily="2" charset="-122"/>
                <a:cs typeface="+mn-cs"/>
              </a:defRPr>
            </a:lvl6pPr>
            <a:lvl7pPr marL="2743200" algn="l" defTabSz="914400" rtl="0" eaLnBrk="1" latinLnBrk="0" hangingPunct="1">
              <a:defRPr sz="1200" kern="1200">
                <a:solidFill>
                  <a:schemeClr val="tx1"/>
                </a:solidFill>
                <a:latin typeface="Arial" charset="0"/>
                <a:ea typeface="LF_Kai" pitchFamily="2" charset="-122"/>
                <a:cs typeface="+mn-cs"/>
              </a:defRPr>
            </a:lvl7pPr>
            <a:lvl8pPr marL="3200400" algn="l" defTabSz="914400" rtl="0" eaLnBrk="1" latinLnBrk="0" hangingPunct="1">
              <a:defRPr sz="1200" kern="1200">
                <a:solidFill>
                  <a:schemeClr val="tx1"/>
                </a:solidFill>
                <a:latin typeface="Arial" charset="0"/>
                <a:ea typeface="LF_Kai" pitchFamily="2" charset="-122"/>
                <a:cs typeface="+mn-cs"/>
              </a:defRPr>
            </a:lvl8pPr>
            <a:lvl9pPr marL="3657600" algn="l" defTabSz="914400" rtl="0" eaLnBrk="1" latinLnBrk="0" hangingPunct="1">
              <a:defRPr sz="1200" kern="1200">
                <a:solidFill>
                  <a:schemeClr val="tx1"/>
                </a:solidFill>
                <a:latin typeface="Arial" charset="0"/>
                <a:ea typeface="LF_Kai" pitchFamily="2" charset="-122"/>
                <a:cs typeface="+mn-cs"/>
              </a:defRPr>
            </a:lvl9pPr>
          </a:lstStyle>
          <a:p>
            <a:r>
              <a:rPr lang="en-CA"/>
              <a:t>Source(s): Bloomberg</a:t>
            </a:r>
          </a:p>
          <a:p>
            <a:pPr marL="228600" indent="-228600">
              <a:buFontTx/>
              <a:buAutoNum type="arabicParenBoth"/>
            </a:pPr>
            <a:r>
              <a:rPr lang="en-CA"/>
              <a:t>As of February 20, 2025</a:t>
            </a:r>
          </a:p>
        </p:txBody>
      </p:sp>
    </p:spTree>
    <p:extLst>
      <p:ext uri="{BB962C8B-B14F-4D97-AF65-F5344CB8AC3E}">
        <p14:creationId xmlns:p14="http://schemas.microsoft.com/office/powerpoint/2010/main" val="11117131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179E65D-F53F-E8F3-FD40-0DE081347D94}"/>
              </a:ext>
            </a:extLst>
          </p:cNvPr>
          <p:cNvSpPr>
            <a:spLocks noGrp="1"/>
          </p:cNvSpPr>
          <p:nvPr>
            <p:ph type="ftr" sz="quarter" idx="13"/>
          </p:nvPr>
        </p:nvSpPr>
        <p:spPr/>
        <p:txBody>
          <a:bodyPr/>
          <a:lstStyle/>
          <a:p>
            <a:r>
              <a:rPr lang="en-CA"/>
              <a:t>Source(s): Fraser Institute, 2023</a:t>
            </a:r>
          </a:p>
        </p:txBody>
      </p:sp>
      <p:sp>
        <p:nvSpPr>
          <p:cNvPr id="10" name="Title 9">
            <a:extLst>
              <a:ext uri="{FF2B5EF4-FFF2-40B4-BE49-F238E27FC236}">
                <a16:creationId xmlns:a16="http://schemas.microsoft.com/office/drawing/2014/main" id="{03E361EF-9C82-6EE3-8D5A-15DAED9385E5}"/>
              </a:ext>
            </a:extLst>
          </p:cNvPr>
          <p:cNvSpPr>
            <a:spLocks noGrp="1"/>
          </p:cNvSpPr>
          <p:nvPr>
            <p:ph type="title"/>
          </p:nvPr>
        </p:nvSpPr>
        <p:spPr/>
        <p:txBody>
          <a:bodyPr/>
          <a:lstStyle/>
          <a:p>
            <a:r>
              <a:rPr lang="en-CA"/>
              <a:t>Jurisdictional Risk – Investment Attractiveness Scores</a:t>
            </a:r>
          </a:p>
        </p:txBody>
      </p:sp>
      <p:sp>
        <p:nvSpPr>
          <p:cNvPr id="11" name="Text Placeholder 10">
            <a:extLst>
              <a:ext uri="{FF2B5EF4-FFF2-40B4-BE49-F238E27FC236}">
                <a16:creationId xmlns:a16="http://schemas.microsoft.com/office/drawing/2014/main" id="{936D6522-7D9C-54A3-972E-E414ED7A33FB}"/>
              </a:ext>
            </a:extLst>
          </p:cNvPr>
          <p:cNvSpPr>
            <a:spLocks noGrp="1"/>
          </p:cNvSpPr>
          <p:nvPr>
            <p:ph type="body" sz="quarter" idx="12"/>
          </p:nvPr>
        </p:nvSpPr>
        <p:spPr/>
        <p:txBody>
          <a:bodyPr/>
          <a:lstStyle/>
          <a:p>
            <a:r>
              <a:rPr lang="en-CA"/>
              <a:t>Mining is all about stability of cash flows</a:t>
            </a:r>
          </a:p>
        </p:txBody>
      </p:sp>
      <p:graphicFrame>
        <p:nvGraphicFramePr>
          <p:cNvPr id="4" name="Content Placeholder 3">
            <a:extLst>
              <a:ext uri="{FF2B5EF4-FFF2-40B4-BE49-F238E27FC236}">
                <a16:creationId xmlns:a16="http://schemas.microsoft.com/office/drawing/2014/main" id="{EB01577B-139C-E050-8B3A-7372C3EBCDDA}"/>
              </a:ext>
            </a:extLst>
          </p:cNvPr>
          <p:cNvGraphicFramePr>
            <a:graphicFrameLocks noGrp="1"/>
          </p:cNvGraphicFramePr>
          <p:nvPr>
            <p:ph sz="quarter" idx="14"/>
            <p:extLst>
              <p:ext uri="{D42A27DB-BD31-4B8C-83A1-F6EECF244321}">
                <p14:modId xmlns:p14="http://schemas.microsoft.com/office/powerpoint/2010/main" val="2458252547"/>
              </p:ext>
            </p:extLst>
          </p:nvPr>
        </p:nvGraphicFramePr>
        <p:xfrm>
          <a:off x="331788" y="1054099"/>
          <a:ext cx="9399587" cy="5798451"/>
        </p:xfrm>
        <a:graphic>
          <a:graphicData uri="http://schemas.openxmlformats.org/drawingml/2006/chart">
            <c:chart xmlns:c="http://schemas.openxmlformats.org/drawingml/2006/chart" xmlns:r="http://schemas.openxmlformats.org/officeDocument/2006/relationships" r:id="rId2"/>
          </a:graphicData>
        </a:graphic>
      </p:graphicFrame>
      <p:sp>
        <p:nvSpPr>
          <p:cNvPr id="8" name="Arrow: Right 7">
            <a:extLst>
              <a:ext uri="{FF2B5EF4-FFF2-40B4-BE49-F238E27FC236}">
                <a16:creationId xmlns:a16="http://schemas.microsoft.com/office/drawing/2014/main" id="{6B757AA9-942E-5C45-43C9-6145EC972ABB}"/>
              </a:ext>
            </a:extLst>
          </p:cNvPr>
          <p:cNvSpPr/>
          <p:nvPr/>
        </p:nvSpPr>
        <p:spPr bwMode="auto">
          <a:xfrm rot="20647531">
            <a:off x="2106202" y="2363056"/>
            <a:ext cx="4068567" cy="523982"/>
          </a:xfrm>
          <a:prstGeom prst="rightArrow">
            <a:avLst/>
          </a:prstGeom>
          <a:solidFill>
            <a:schemeClr val="bg1">
              <a:lumMod val="75000"/>
            </a:schemeClr>
          </a:solidFill>
          <a:ln w="9525"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r>
              <a:rPr kumimoji="0" lang="en-CA" sz="1200" b="1" i="0" u="none" strike="noStrike" cap="none" normalizeH="0" baseline="0">
                <a:ln>
                  <a:noFill/>
                </a:ln>
                <a:solidFill>
                  <a:schemeClr val="tx1"/>
                </a:solidFill>
                <a:effectLst/>
                <a:latin typeface="Arial" charset="0"/>
              </a:rPr>
              <a:t>Better</a:t>
            </a:r>
          </a:p>
        </p:txBody>
      </p:sp>
    </p:spTree>
    <p:extLst>
      <p:ext uri="{BB962C8B-B14F-4D97-AF65-F5344CB8AC3E}">
        <p14:creationId xmlns:p14="http://schemas.microsoft.com/office/powerpoint/2010/main" val="1161916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852F7-3560-B030-5AF3-7352EE39E4A7}"/>
            </a:ext>
          </a:extLst>
        </p:cNvPr>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DF18FB7-CB26-E54D-3932-6BE861E3A9B0}"/>
              </a:ext>
            </a:extLst>
          </p:cNvPr>
          <p:cNvSpPr>
            <a:spLocks noGrp="1"/>
          </p:cNvSpPr>
          <p:nvPr>
            <p:ph sz="quarter" idx="14"/>
          </p:nvPr>
        </p:nvSpPr>
        <p:spPr/>
        <p:txBody>
          <a:bodyPr/>
          <a:lstStyle/>
          <a:p>
            <a:pPr>
              <a:buClr>
                <a:schemeClr val="accent2">
                  <a:lumMod val="50000"/>
                </a:schemeClr>
              </a:buClr>
            </a:pPr>
            <a:r>
              <a:rPr lang="en-CA"/>
              <a:t>$10bn NPV copper mine in Panamanian jungle shut down in 2023 after being deemed “unconstitutional” by Panamanian Supreme Court</a:t>
            </a:r>
          </a:p>
          <a:p>
            <a:pPr lvl="1">
              <a:buClr>
                <a:schemeClr val="accent2">
                  <a:lumMod val="50000"/>
                </a:schemeClr>
              </a:buClr>
            </a:pPr>
            <a:r>
              <a:rPr lang="en-CA"/>
              <a:t>Disputes and protests over environmental concerns, resource nationalism over FM getting “too good of a deal”</a:t>
            </a:r>
          </a:p>
          <a:p>
            <a:pPr lvl="1">
              <a:buClr>
                <a:schemeClr val="accent2">
                  <a:lumMod val="50000"/>
                </a:schemeClr>
              </a:buClr>
            </a:pPr>
            <a:r>
              <a:rPr lang="en-CA"/>
              <a:t>FM and royalty &amp; streaming partner Franco-Nevada (FNV) both saw significant distrust from investors following announcement and asset impairment on balance sheets</a:t>
            </a:r>
          </a:p>
          <a:p>
            <a:pPr>
              <a:buClr>
                <a:schemeClr val="accent2">
                  <a:lumMod val="50000"/>
                </a:schemeClr>
              </a:buClr>
            </a:pPr>
            <a:r>
              <a:rPr lang="en-CA"/>
              <a:t>Accounted for 40% of FM’s revenue, and about 22% of FNV’s NAV at time of closure</a:t>
            </a:r>
          </a:p>
          <a:p>
            <a:pPr>
              <a:buClr>
                <a:schemeClr val="accent2">
                  <a:lumMod val="50000"/>
                </a:schemeClr>
              </a:buClr>
            </a:pPr>
            <a:r>
              <a:rPr lang="en-CA"/>
              <a:t>FM initiated international arbitration against Panama which it has now dropped following cooperation with Panamanian president</a:t>
            </a:r>
          </a:p>
          <a:p>
            <a:pPr>
              <a:buClr>
                <a:schemeClr val="accent2">
                  <a:lumMod val="50000"/>
                </a:schemeClr>
              </a:buClr>
            </a:pPr>
            <a:r>
              <a:rPr lang="en-CA"/>
              <a:t>Increasing sentiment for reopening of mine – stockpiled concentrate to be shipped, about $300m of copper sitting idle</a:t>
            </a:r>
          </a:p>
        </p:txBody>
      </p:sp>
      <p:sp>
        <p:nvSpPr>
          <p:cNvPr id="10" name="Title 9">
            <a:extLst>
              <a:ext uri="{FF2B5EF4-FFF2-40B4-BE49-F238E27FC236}">
                <a16:creationId xmlns:a16="http://schemas.microsoft.com/office/drawing/2014/main" id="{10274587-F984-69D7-1CA1-453F0A834967}"/>
              </a:ext>
            </a:extLst>
          </p:cNvPr>
          <p:cNvSpPr>
            <a:spLocks noGrp="1"/>
          </p:cNvSpPr>
          <p:nvPr>
            <p:ph type="title"/>
          </p:nvPr>
        </p:nvSpPr>
        <p:spPr/>
        <p:txBody>
          <a:bodyPr/>
          <a:lstStyle/>
          <a:p>
            <a:r>
              <a:rPr lang="en-CA"/>
              <a:t>Mining and Geopolitics – Panama &amp; Mali</a:t>
            </a:r>
          </a:p>
        </p:txBody>
      </p:sp>
      <p:sp>
        <p:nvSpPr>
          <p:cNvPr id="9" name="Content Placeholder 8">
            <a:extLst>
              <a:ext uri="{FF2B5EF4-FFF2-40B4-BE49-F238E27FC236}">
                <a16:creationId xmlns:a16="http://schemas.microsoft.com/office/drawing/2014/main" id="{10CF629F-5BDC-CC15-4DE1-8463BA614BBF}"/>
              </a:ext>
            </a:extLst>
          </p:cNvPr>
          <p:cNvSpPr>
            <a:spLocks noGrp="1"/>
          </p:cNvSpPr>
          <p:nvPr>
            <p:ph sz="quarter" idx="15"/>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a:buClr>
                <a:schemeClr val="accent2">
                  <a:lumMod val="50000"/>
                </a:schemeClr>
              </a:buClr>
            </a:pPr>
            <a:r>
              <a:rPr lang="en-CA"/>
              <a:t>$[]NPV gold/copper mine in Malian desert shut down in 2025 after dispute with coup government</a:t>
            </a:r>
          </a:p>
          <a:p>
            <a:pPr>
              <a:buClr>
                <a:schemeClr val="accent2">
                  <a:lumMod val="50000"/>
                </a:schemeClr>
              </a:buClr>
            </a:pPr>
            <a:r>
              <a:rPr lang="en-CA"/>
              <a:t>New Malian 2023 mining code caused tensions between Barrick and government, and eventually led to a shutdown</a:t>
            </a:r>
          </a:p>
          <a:p>
            <a:pPr>
              <a:buClr>
                <a:schemeClr val="accent2">
                  <a:lumMod val="50000"/>
                </a:schemeClr>
              </a:buClr>
            </a:pPr>
            <a:r>
              <a:rPr lang="en-CA"/>
              <a:t>Malian government claimed it was owed higher royalties and taxes that Barrick fought against, went to Supreme Court</a:t>
            </a:r>
          </a:p>
          <a:p>
            <a:pPr>
              <a:buClr>
                <a:schemeClr val="accent2">
                  <a:lumMod val="50000"/>
                </a:schemeClr>
              </a:buClr>
            </a:pPr>
            <a:r>
              <a:rPr lang="en-CA"/>
              <a:t>Arrest warrant for CEO Mark Bristow and other key Barrick miners went live in Mali, some employees detained in late 2024</a:t>
            </a:r>
          </a:p>
          <a:p>
            <a:pPr>
              <a:buClr>
                <a:schemeClr val="accent2">
                  <a:lumMod val="50000"/>
                </a:schemeClr>
              </a:buClr>
            </a:pPr>
            <a:r>
              <a:rPr lang="en-CA"/>
              <a:t>Malian government proceeded by sending a vehicles and helicopters to seize over three tonnes of gold ($200m+) to prevent Barrick from selling it</a:t>
            </a:r>
          </a:p>
          <a:p>
            <a:pPr>
              <a:buClr>
                <a:schemeClr val="accent2">
                  <a:lumMod val="50000"/>
                </a:schemeClr>
              </a:buClr>
            </a:pPr>
            <a:r>
              <a:rPr lang="en-CA"/>
              <a:t>Barrick spending $15m per month on maintenance, foregone revenue of $1.24bn per year</a:t>
            </a:r>
          </a:p>
        </p:txBody>
      </p:sp>
      <p:sp>
        <p:nvSpPr>
          <p:cNvPr id="7" name="Text Placeholder 6">
            <a:extLst>
              <a:ext uri="{FF2B5EF4-FFF2-40B4-BE49-F238E27FC236}">
                <a16:creationId xmlns:a16="http://schemas.microsoft.com/office/drawing/2014/main" id="{FE4EC9DE-8FE6-1936-5BCE-B4645A625F15}"/>
              </a:ext>
            </a:extLst>
          </p:cNvPr>
          <p:cNvSpPr>
            <a:spLocks noGrp="1"/>
          </p:cNvSpPr>
          <p:nvPr>
            <p:ph type="body" sz="quarter" idx="12"/>
          </p:nvPr>
        </p:nvSpPr>
        <p:spPr/>
        <p:txBody>
          <a:bodyPr/>
          <a:lstStyle/>
          <a:p>
            <a:endParaRPr lang="en-CA"/>
          </a:p>
        </p:txBody>
      </p:sp>
      <p:sp>
        <p:nvSpPr>
          <p:cNvPr id="5" name="Footer Placeholder 4">
            <a:extLst>
              <a:ext uri="{FF2B5EF4-FFF2-40B4-BE49-F238E27FC236}">
                <a16:creationId xmlns:a16="http://schemas.microsoft.com/office/drawing/2014/main" id="{7F8F0207-7FEE-F3B8-636E-02A68695E0E8}"/>
              </a:ext>
            </a:extLst>
          </p:cNvPr>
          <p:cNvSpPr>
            <a:spLocks noGrp="1"/>
          </p:cNvSpPr>
          <p:nvPr>
            <p:ph type="ftr" sz="quarter" idx="3"/>
          </p:nvPr>
        </p:nvSpPr>
        <p:spPr/>
        <p:txBody>
          <a:bodyPr/>
          <a:lstStyle/>
          <a:p>
            <a:r>
              <a:rPr lang="en-CA"/>
              <a:t>Source(s): Mining.com</a:t>
            </a:r>
          </a:p>
        </p:txBody>
      </p:sp>
      <p:sp>
        <p:nvSpPr>
          <p:cNvPr id="13" name="Content Placeholder 12">
            <a:extLst>
              <a:ext uri="{FF2B5EF4-FFF2-40B4-BE49-F238E27FC236}">
                <a16:creationId xmlns:a16="http://schemas.microsoft.com/office/drawing/2014/main" id="{C9493668-AF14-0D34-8620-B45CABFF68EE}"/>
              </a:ext>
            </a:extLst>
          </p:cNvPr>
          <p:cNvSpPr>
            <a:spLocks noGrp="1"/>
          </p:cNvSpPr>
          <p:nvPr>
            <p:ph sz="quarter" idx="18"/>
          </p:nvPr>
        </p:nvSpPr>
        <p:spPr/>
        <p:txBody>
          <a:bodyPr/>
          <a:lstStyle/>
          <a:p>
            <a:r>
              <a:rPr lang="en-CA"/>
              <a:t>Cobre Panama Shutdown – First Quantum (FM)</a:t>
            </a:r>
          </a:p>
        </p:txBody>
      </p:sp>
      <p:sp>
        <p:nvSpPr>
          <p:cNvPr id="14" name="Content Placeholder 13">
            <a:extLst>
              <a:ext uri="{FF2B5EF4-FFF2-40B4-BE49-F238E27FC236}">
                <a16:creationId xmlns:a16="http://schemas.microsoft.com/office/drawing/2014/main" id="{982DB669-A0F2-639E-10B4-1B8F72FBB2E6}"/>
              </a:ext>
            </a:extLst>
          </p:cNvPr>
          <p:cNvSpPr>
            <a:spLocks noGrp="1"/>
          </p:cNvSpPr>
          <p:nvPr>
            <p:ph sz="quarter" idx="19"/>
          </p:nvPr>
        </p:nvSpPr>
        <p:spPr/>
        <p:txBody>
          <a:bodyPr/>
          <a:lstStyle/>
          <a:p>
            <a:r>
              <a:rPr lang="en-CA" err="1"/>
              <a:t>Loulo-Gounkoto</a:t>
            </a:r>
            <a:r>
              <a:rPr lang="en-CA"/>
              <a:t> Shutdown – Barrick Mining</a:t>
            </a:r>
          </a:p>
        </p:txBody>
      </p:sp>
      <p:pic>
        <p:nvPicPr>
          <p:cNvPr id="16" name="Picture 15">
            <a:extLst>
              <a:ext uri="{FF2B5EF4-FFF2-40B4-BE49-F238E27FC236}">
                <a16:creationId xmlns:a16="http://schemas.microsoft.com/office/drawing/2014/main" id="{3C809B6F-37F3-E324-0004-19A63C662A32}"/>
              </a:ext>
            </a:extLst>
          </p:cNvPr>
          <p:cNvPicPr>
            <a:picLocks noChangeAspect="1"/>
          </p:cNvPicPr>
          <p:nvPr/>
        </p:nvPicPr>
        <p:blipFill>
          <a:blip r:embed="rId2"/>
          <a:srcRect t="12741" b="14243"/>
          <a:stretch>
            <a:fillRect/>
          </a:stretch>
        </p:blipFill>
        <p:spPr>
          <a:xfrm>
            <a:off x="5118607" y="4610710"/>
            <a:ext cx="4608576" cy="2241687"/>
          </a:xfrm>
          <a:prstGeom prst="rect">
            <a:avLst/>
          </a:prstGeom>
        </p:spPr>
      </p:pic>
      <p:pic>
        <p:nvPicPr>
          <p:cNvPr id="17" name="Picture 16">
            <a:extLst>
              <a:ext uri="{FF2B5EF4-FFF2-40B4-BE49-F238E27FC236}">
                <a16:creationId xmlns:a16="http://schemas.microsoft.com/office/drawing/2014/main" id="{20BB7E38-DC9F-459A-0446-5DEF2576D80F}"/>
              </a:ext>
            </a:extLst>
          </p:cNvPr>
          <p:cNvPicPr>
            <a:picLocks noChangeAspect="1"/>
          </p:cNvPicPr>
          <p:nvPr/>
        </p:nvPicPr>
        <p:blipFill>
          <a:blip r:embed="rId3">
            <a:extLst>
              <a:ext uri="{28A0092B-C50C-407E-A947-70E740481C1C}">
                <a14:useLocalDpi xmlns:a14="http://schemas.microsoft.com/office/drawing/2010/main" val="0"/>
              </a:ext>
            </a:extLst>
          </a:blip>
          <a:srcRect t="13427" b="13427"/>
          <a:stretch/>
        </p:blipFill>
        <p:spPr>
          <a:xfrm>
            <a:off x="327151" y="4610709"/>
            <a:ext cx="4608576" cy="2241687"/>
          </a:xfrm>
          <a:prstGeom prst="rect">
            <a:avLst/>
          </a:prstGeom>
        </p:spPr>
      </p:pic>
    </p:spTree>
    <p:extLst>
      <p:ext uri="{BB962C8B-B14F-4D97-AF65-F5344CB8AC3E}">
        <p14:creationId xmlns:p14="http://schemas.microsoft.com/office/powerpoint/2010/main" val="3695895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57B59D2-9D09-E278-F3D0-CB0741992F86}"/>
              </a:ext>
            </a:extLst>
          </p:cNvPr>
          <p:cNvSpPr>
            <a:spLocks noGrp="1"/>
          </p:cNvSpPr>
          <p:nvPr>
            <p:ph type="ftr" sz="quarter" idx="13"/>
          </p:nvPr>
        </p:nvSpPr>
        <p:spPr/>
        <p:txBody>
          <a:bodyPr/>
          <a:lstStyle/>
          <a:p>
            <a:r>
              <a:rPr lang="en-CA"/>
              <a:t>Source(s): Canadian Institute of Mining</a:t>
            </a:r>
          </a:p>
        </p:txBody>
      </p:sp>
      <p:sp>
        <p:nvSpPr>
          <p:cNvPr id="8" name="Content Placeholder 7">
            <a:extLst>
              <a:ext uri="{FF2B5EF4-FFF2-40B4-BE49-F238E27FC236}">
                <a16:creationId xmlns:a16="http://schemas.microsoft.com/office/drawing/2014/main" id="{94466EA1-921C-24DA-5AF8-86AF17981BC4}"/>
              </a:ext>
            </a:extLst>
          </p:cNvPr>
          <p:cNvSpPr>
            <a:spLocks noGrp="1"/>
          </p:cNvSpPr>
          <p:nvPr>
            <p:ph sz="quarter" idx="14"/>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marL="0" indent="0">
              <a:buClr>
                <a:schemeClr val="accent2">
                  <a:lumMod val="50000"/>
                </a:schemeClr>
              </a:buClr>
              <a:buNone/>
            </a:pPr>
            <a:r>
              <a:rPr lang="en-CA" sz="1600" b="1"/>
              <a:t>Mineral Resources</a:t>
            </a:r>
          </a:p>
          <a:p>
            <a:pPr>
              <a:buClr>
                <a:schemeClr val="accent2">
                  <a:lumMod val="50000"/>
                </a:schemeClr>
              </a:buClr>
            </a:pPr>
            <a:r>
              <a:rPr lang="en-CA" sz="1600"/>
              <a:t>Minerals and materials that are potentially extractable on a profitable basis under present economic conditions. Resources include deposits that may become reserves in the future</a:t>
            </a:r>
          </a:p>
          <a:p>
            <a:pPr>
              <a:buClr>
                <a:schemeClr val="accent2">
                  <a:lumMod val="50000"/>
                </a:schemeClr>
              </a:buClr>
            </a:pPr>
            <a:endParaRPr lang="en-CA" sz="1600"/>
          </a:p>
          <a:p>
            <a:pPr marL="0" indent="0">
              <a:buClr>
                <a:schemeClr val="accent2">
                  <a:lumMod val="50000"/>
                </a:schemeClr>
              </a:buClr>
              <a:buNone/>
            </a:pPr>
            <a:r>
              <a:rPr lang="en-CA" sz="1600" b="1"/>
              <a:t>Mineral Reserves</a:t>
            </a:r>
          </a:p>
          <a:p>
            <a:pPr>
              <a:buClr>
                <a:schemeClr val="accent2">
                  <a:lumMod val="50000"/>
                </a:schemeClr>
              </a:buClr>
            </a:pPr>
            <a:r>
              <a:rPr lang="en-CA" sz="1600"/>
              <a:t>Represent the economically viable portion of the mineral resources that have been proven through exploration, feasibility studies, and assessments to be extractable with degree of certainty past a given threshold under current economic conditions</a:t>
            </a:r>
          </a:p>
          <a:p>
            <a:pPr>
              <a:buClr>
                <a:schemeClr val="accent2">
                  <a:lumMod val="50000"/>
                </a:schemeClr>
              </a:buClr>
            </a:pPr>
            <a:endParaRPr lang="en-CA" sz="1600"/>
          </a:p>
        </p:txBody>
      </p:sp>
      <p:sp>
        <p:nvSpPr>
          <p:cNvPr id="5" name="Title 4">
            <a:extLst>
              <a:ext uri="{FF2B5EF4-FFF2-40B4-BE49-F238E27FC236}">
                <a16:creationId xmlns:a16="http://schemas.microsoft.com/office/drawing/2014/main" id="{B4F702ED-CF1E-6492-1FC8-3D8FAC3496DE}"/>
              </a:ext>
            </a:extLst>
          </p:cNvPr>
          <p:cNvSpPr>
            <a:spLocks noGrp="1"/>
          </p:cNvSpPr>
          <p:nvPr>
            <p:ph type="title"/>
          </p:nvPr>
        </p:nvSpPr>
        <p:spPr/>
        <p:txBody>
          <a:bodyPr/>
          <a:lstStyle/>
          <a:p>
            <a:r>
              <a:rPr lang="en-CA"/>
              <a:t>Mineral Resource Classification</a:t>
            </a:r>
          </a:p>
        </p:txBody>
      </p:sp>
      <p:cxnSp>
        <p:nvCxnSpPr>
          <p:cNvPr id="9" name="Straight Connector 8">
            <a:extLst>
              <a:ext uri="{FF2B5EF4-FFF2-40B4-BE49-F238E27FC236}">
                <a16:creationId xmlns:a16="http://schemas.microsoft.com/office/drawing/2014/main" id="{C7EA7E3A-681D-67C2-24DD-414D7FB9D6EA}"/>
              </a:ext>
            </a:extLst>
          </p:cNvPr>
          <p:cNvCxnSpPr/>
          <p:nvPr/>
        </p:nvCxnSpPr>
        <p:spPr bwMode="auto">
          <a:xfrm>
            <a:off x="344646" y="3993823"/>
            <a:ext cx="9391050" cy="0"/>
          </a:xfrm>
          <a:prstGeom prst="line">
            <a:avLst/>
          </a:prstGeom>
          <a:noFill/>
          <a:ln w="9525" cap="flat" cmpd="sng" algn="ctr">
            <a:solidFill>
              <a:schemeClr val="tx1"/>
            </a:solidFill>
            <a:prstDash val="solid"/>
            <a:round/>
            <a:headEnd type="none" w="med" len="med"/>
            <a:tailEnd type="none" w="med" len="med"/>
          </a:ln>
          <a:effectLst/>
        </p:spPr>
      </p:cxnSp>
      <p:sp>
        <p:nvSpPr>
          <p:cNvPr id="11" name="Content Placeholder 27">
            <a:extLst>
              <a:ext uri="{FF2B5EF4-FFF2-40B4-BE49-F238E27FC236}">
                <a16:creationId xmlns:a16="http://schemas.microsoft.com/office/drawing/2014/main" id="{DF13BC5E-0111-495A-5C4E-C4D15825EB56}"/>
              </a:ext>
            </a:extLst>
          </p:cNvPr>
          <p:cNvSpPr txBox="1">
            <a:spLocks/>
          </p:cNvSpPr>
          <p:nvPr/>
        </p:nvSpPr>
        <p:spPr>
          <a:xfrm>
            <a:off x="334294" y="3694124"/>
            <a:ext cx="9391050" cy="292100"/>
          </a:xfrm>
          <a:prstGeom prst="rect">
            <a:avLst/>
          </a:prstGeom>
        </p:spPr>
        <p:txBody>
          <a:bodyPr/>
          <a:lstStyle>
            <a:lvl1pPr marL="0" indent="0" algn="l" defTabSz="892175" rtl="0" eaLnBrk="1" fontAlgn="base" hangingPunct="1">
              <a:spcBef>
                <a:spcPts val="900"/>
              </a:spcBef>
              <a:spcAft>
                <a:spcPct val="0"/>
              </a:spcAft>
              <a:buClr>
                <a:srgbClr val="CC0633"/>
              </a:buClr>
              <a:buSzPct val="70000"/>
              <a:buFont typeface="Wingdings" pitchFamily="2" charset="2"/>
              <a:buNone/>
              <a:defRPr sz="1400">
                <a:solidFill>
                  <a:schemeClr val="tx1"/>
                </a:solidFill>
                <a:latin typeface="Trebuchet MS" panose="020B0603020202020204" pitchFamily="34" charset="0"/>
                <a:ea typeface="+mn-ea"/>
                <a:cs typeface="Times New Roman" panose="02020603050405020304" pitchFamily="18"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sz="1200">
                <a:solidFill>
                  <a:schemeClr val="tx1"/>
                </a:solidFill>
                <a:latin typeface="Times New Roman" panose="02020603050405020304" pitchFamily="18" charset="0"/>
                <a:ea typeface="+mn-ea"/>
                <a:cs typeface="Times New Roman" panose="02020603050405020304" pitchFamily="18" charset="0"/>
              </a:defRPr>
            </a:lvl2pPr>
            <a:lvl3pPr marL="682625" indent="-228600" algn="l" defTabSz="892175" rtl="0" eaLnBrk="1" fontAlgn="base" hangingPunct="1">
              <a:spcBef>
                <a:spcPts val="300"/>
              </a:spcBef>
              <a:spcAft>
                <a:spcPct val="0"/>
              </a:spcAft>
              <a:buClr>
                <a:schemeClr val="accent1"/>
              </a:buClr>
              <a:buFont typeface="Arial" charset="0"/>
              <a:buChar char="–"/>
              <a:defRPr sz="1200">
                <a:solidFill>
                  <a:schemeClr val="tx1"/>
                </a:solidFill>
                <a:latin typeface="Times New Roman" panose="02020603050405020304" pitchFamily="18" charset="0"/>
                <a:ea typeface="+mn-ea"/>
                <a:cs typeface="Times New Roman" panose="02020603050405020304" pitchFamily="18"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sz="1200">
                <a:solidFill>
                  <a:schemeClr val="tx1"/>
                </a:solidFill>
                <a:latin typeface="Times New Roman" panose="02020603050405020304" pitchFamily="18" charset="0"/>
                <a:ea typeface="+mn-ea"/>
                <a:cs typeface="Times New Roman" panose="02020603050405020304" pitchFamily="18" charset="0"/>
              </a:defRPr>
            </a:lvl4pPr>
            <a:lvl5pPr marL="1146175" indent="-228600" algn="l" defTabSz="892175" rtl="0" eaLnBrk="1" fontAlgn="base" hangingPunct="1">
              <a:spcBef>
                <a:spcPts val="300"/>
              </a:spcBef>
              <a:spcAft>
                <a:spcPct val="0"/>
              </a:spcAft>
              <a:buClr>
                <a:schemeClr val="accent1"/>
              </a:buClr>
              <a:buFont typeface="Arial" charset="0"/>
              <a:buChar char="&gt;"/>
              <a:defRPr sz="1200">
                <a:solidFill>
                  <a:schemeClr val="tx1"/>
                </a:solidFill>
                <a:latin typeface="Times New Roman" panose="02020603050405020304" pitchFamily="18" charset="0"/>
                <a:ea typeface="+mn-ea"/>
                <a:cs typeface="Times New Roman" panose="02020603050405020304" pitchFamily="18"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b="1" kern="0">
                <a:latin typeface="+mn-lt"/>
              </a:rPr>
              <a:t>Example of R&amp;R Table</a:t>
            </a:r>
          </a:p>
        </p:txBody>
      </p:sp>
      <p:pic>
        <p:nvPicPr>
          <p:cNvPr id="13" name="Picture 12">
            <a:extLst>
              <a:ext uri="{FF2B5EF4-FFF2-40B4-BE49-F238E27FC236}">
                <a16:creationId xmlns:a16="http://schemas.microsoft.com/office/drawing/2014/main" id="{EAAFA4A0-7B13-2558-0053-54C7EABFF6F8}"/>
              </a:ext>
            </a:extLst>
          </p:cNvPr>
          <p:cNvPicPr>
            <a:picLocks noChangeAspect="1"/>
          </p:cNvPicPr>
          <p:nvPr/>
        </p:nvPicPr>
        <p:blipFill>
          <a:blip r:embed="rId2"/>
          <a:stretch>
            <a:fillRect/>
          </a:stretch>
        </p:blipFill>
        <p:spPr>
          <a:xfrm>
            <a:off x="6931468" y="4231504"/>
            <a:ext cx="2638793" cy="2553056"/>
          </a:xfrm>
          <a:prstGeom prst="rect">
            <a:avLst/>
          </a:prstGeom>
        </p:spPr>
      </p:pic>
      <p:pic>
        <p:nvPicPr>
          <p:cNvPr id="17" name="Picture 16">
            <a:extLst>
              <a:ext uri="{FF2B5EF4-FFF2-40B4-BE49-F238E27FC236}">
                <a16:creationId xmlns:a16="http://schemas.microsoft.com/office/drawing/2014/main" id="{140C6A49-3417-3481-577F-C6DF7537FB05}"/>
              </a:ext>
            </a:extLst>
          </p:cNvPr>
          <p:cNvPicPr>
            <a:picLocks noChangeAspect="1"/>
          </p:cNvPicPr>
          <p:nvPr/>
        </p:nvPicPr>
        <p:blipFill>
          <a:blip r:embed="rId3"/>
          <a:stretch>
            <a:fillRect/>
          </a:stretch>
        </p:blipFill>
        <p:spPr>
          <a:xfrm>
            <a:off x="414672" y="4586181"/>
            <a:ext cx="5866154" cy="1816705"/>
          </a:xfrm>
          <a:prstGeom prst="rect">
            <a:avLst/>
          </a:prstGeom>
        </p:spPr>
      </p:pic>
    </p:spTree>
    <p:extLst>
      <p:ext uri="{BB962C8B-B14F-4D97-AF65-F5344CB8AC3E}">
        <p14:creationId xmlns:p14="http://schemas.microsoft.com/office/powerpoint/2010/main" val="21763306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8BBF11-E5F9-BDD5-D4EF-C50BF3289ED6}"/>
              </a:ext>
            </a:extLst>
          </p:cNvPr>
          <p:cNvSpPr>
            <a:spLocks noGrp="1"/>
          </p:cNvSpPr>
          <p:nvPr>
            <p:ph type="body" sz="quarter" idx="12"/>
          </p:nvPr>
        </p:nvSpPr>
        <p:spPr/>
        <p:txBody>
          <a:bodyPr/>
          <a:lstStyle/>
          <a:p>
            <a:r>
              <a:rPr lang="en-CA" i="1"/>
              <a:t>Mineral production reach a value of $55.5 bn in 2021</a:t>
            </a:r>
          </a:p>
        </p:txBody>
      </p:sp>
      <p:sp>
        <p:nvSpPr>
          <p:cNvPr id="3" name="Footer Placeholder 2">
            <a:extLst>
              <a:ext uri="{FF2B5EF4-FFF2-40B4-BE49-F238E27FC236}">
                <a16:creationId xmlns:a16="http://schemas.microsoft.com/office/drawing/2014/main" id="{20FEC3AD-13D2-8906-C1C9-72DE32F40D7B}"/>
              </a:ext>
            </a:extLst>
          </p:cNvPr>
          <p:cNvSpPr>
            <a:spLocks noGrp="1"/>
          </p:cNvSpPr>
          <p:nvPr>
            <p:ph type="ftr" sz="quarter" idx="13"/>
          </p:nvPr>
        </p:nvSpPr>
        <p:spPr/>
        <p:txBody>
          <a:bodyPr/>
          <a:lstStyle/>
          <a:p>
            <a:r>
              <a:rPr lang="en-CA"/>
              <a:t>Source(s): Natural Resources Canada</a:t>
            </a:r>
          </a:p>
        </p:txBody>
      </p:sp>
      <p:sp>
        <p:nvSpPr>
          <p:cNvPr id="6" name="Title 5">
            <a:extLst>
              <a:ext uri="{FF2B5EF4-FFF2-40B4-BE49-F238E27FC236}">
                <a16:creationId xmlns:a16="http://schemas.microsoft.com/office/drawing/2014/main" id="{3135720D-735E-2910-B54F-F8B16C627488}"/>
              </a:ext>
            </a:extLst>
          </p:cNvPr>
          <p:cNvSpPr>
            <a:spLocks noGrp="1"/>
          </p:cNvSpPr>
          <p:nvPr>
            <p:ph type="title"/>
          </p:nvPr>
        </p:nvSpPr>
        <p:spPr/>
        <p:txBody>
          <a:bodyPr/>
          <a:lstStyle/>
          <a:p>
            <a:r>
              <a:rPr lang="en-CA"/>
              <a:t>Mining in the Canadian Economy</a:t>
            </a:r>
          </a:p>
        </p:txBody>
      </p:sp>
      <p:sp>
        <p:nvSpPr>
          <p:cNvPr id="8" name="Text Placeholder 3">
            <a:extLst>
              <a:ext uri="{FF2B5EF4-FFF2-40B4-BE49-F238E27FC236}">
                <a16:creationId xmlns:a16="http://schemas.microsoft.com/office/drawing/2014/main" id="{8FAEF871-A438-5C51-54DA-1E7E8CEA7FAC}"/>
              </a:ext>
            </a:extLst>
          </p:cNvPr>
          <p:cNvSpPr>
            <a:spLocks noGrp="1"/>
          </p:cNvSpPr>
          <p:nvPr>
            <p:ph type="body" sz="quarter" idx="10"/>
          </p:nvPr>
        </p:nvSpPr>
        <p:spPr>
          <a:xfrm>
            <a:off x="5121275" y="301625"/>
            <a:ext cx="4608513" cy="128588"/>
          </a:xfrm>
        </p:spPr>
        <p:txBody>
          <a:bodyPr/>
          <a:lstStyle/>
          <a:p>
            <a:r>
              <a:rPr lang="en-CA" sz="800"/>
              <a:t>Mining History &amp; Industry Overview</a:t>
            </a:r>
          </a:p>
        </p:txBody>
      </p:sp>
      <p:pic>
        <p:nvPicPr>
          <p:cNvPr id="9" name="Google Shape;193;p28">
            <a:extLst>
              <a:ext uri="{FF2B5EF4-FFF2-40B4-BE49-F238E27FC236}">
                <a16:creationId xmlns:a16="http://schemas.microsoft.com/office/drawing/2014/main" id="{C22FE9C9-9BA3-AEF7-7D75-F83879D926E2}"/>
              </a:ext>
            </a:extLst>
          </p:cNvPr>
          <p:cNvPicPr preferRelativeResize="0"/>
          <p:nvPr/>
        </p:nvPicPr>
        <p:blipFill>
          <a:blip r:embed="rId2">
            <a:alphaModFix/>
          </a:blip>
          <a:stretch>
            <a:fillRect/>
          </a:stretch>
        </p:blipFill>
        <p:spPr>
          <a:xfrm>
            <a:off x="331217" y="1279055"/>
            <a:ext cx="8839199" cy="1842574"/>
          </a:xfrm>
          <a:prstGeom prst="rect">
            <a:avLst/>
          </a:prstGeom>
          <a:noFill/>
          <a:ln>
            <a:noFill/>
          </a:ln>
        </p:spPr>
      </p:pic>
      <p:pic>
        <p:nvPicPr>
          <p:cNvPr id="10" name="Google Shape;218;p31">
            <a:extLst>
              <a:ext uri="{FF2B5EF4-FFF2-40B4-BE49-F238E27FC236}">
                <a16:creationId xmlns:a16="http://schemas.microsoft.com/office/drawing/2014/main" id="{C36A3094-7FB5-E770-8E5F-D020BF2B0A7A}"/>
              </a:ext>
            </a:extLst>
          </p:cNvPr>
          <p:cNvPicPr preferRelativeResize="0"/>
          <p:nvPr/>
        </p:nvPicPr>
        <p:blipFill>
          <a:blip r:embed="rId3">
            <a:alphaModFix/>
          </a:blip>
          <a:stretch>
            <a:fillRect/>
          </a:stretch>
        </p:blipFill>
        <p:spPr>
          <a:xfrm>
            <a:off x="1878217" y="3250443"/>
            <a:ext cx="6301967" cy="3656697"/>
          </a:xfrm>
          <a:prstGeom prst="rect">
            <a:avLst/>
          </a:prstGeom>
          <a:noFill/>
          <a:ln>
            <a:noFill/>
          </a:ln>
        </p:spPr>
      </p:pic>
    </p:spTree>
    <p:extLst>
      <p:ext uri="{BB962C8B-B14F-4D97-AF65-F5344CB8AC3E}">
        <p14:creationId xmlns:p14="http://schemas.microsoft.com/office/powerpoint/2010/main" val="2049560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8BBF11-E5F9-BDD5-D4EF-C50BF3289ED6}"/>
              </a:ext>
            </a:extLst>
          </p:cNvPr>
          <p:cNvSpPr>
            <a:spLocks noGrp="1"/>
          </p:cNvSpPr>
          <p:nvPr>
            <p:ph type="body" sz="quarter" idx="12"/>
          </p:nvPr>
        </p:nvSpPr>
        <p:spPr/>
        <p:txBody>
          <a:bodyPr/>
          <a:lstStyle/>
          <a:p>
            <a:r>
              <a:rPr lang="en-CA" i="1"/>
              <a:t>Minerals sector nominal gross domestic product by subsector and product group</a:t>
            </a:r>
          </a:p>
        </p:txBody>
      </p:sp>
      <p:sp>
        <p:nvSpPr>
          <p:cNvPr id="3" name="Footer Placeholder 2">
            <a:extLst>
              <a:ext uri="{FF2B5EF4-FFF2-40B4-BE49-F238E27FC236}">
                <a16:creationId xmlns:a16="http://schemas.microsoft.com/office/drawing/2014/main" id="{20FEC3AD-13D2-8906-C1C9-72DE32F40D7B}"/>
              </a:ext>
            </a:extLst>
          </p:cNvPr>
          <p:cNvSpPr>
            <a:spLocks noGrp="1"/>
          </p:cNvSpPr>
          <p:nvPr>
            <p:ph type="ftr" sz="quarter" idx="13"/>
          </p:nvPr>
        </p:nvSpPr>
        <p:spPr/>
        <p:txBody>
          <a:bodyPr/>
          <a:lstStyle/>
          <a:p>
            <a:r>
              <a:rPr lang="en-CA"/>
              <a:t>Source(s): Government of Canada</a:t>
            </a:r>
          </a:p>
        </p:txBody>
      </p:sp>
      <p:sp>
        <p:nvSpPr>
          <p:cNvPr id="6" name="Title 5">
            <a:extLst>
              <a:ext uri="{FF2B5EF4-FFF2-40B4-BE49-F238E27FC236}">
                <a16:creationId xmlns:a16="http://schemas.microsoft.com/office/drawing/2014/main" id="{3135720D-735E-2910-B54F-F8B16C627488}"/>
              </a:ext>
            </a:extLst>
          </p:cNvPr>
          <p:cNvSpPr>
            <a:spLocks noGrp="1"/>
          </p:cNvSpPr>
          <p:nvPr>
            <p:ph type="title"/>
          </p:nvPr>
        </p:nvSpPr>
        <p:spPr/>
        <p:txBody>
          <a:bodyPr/>
          <a:lstStyle/>
          <a:p>
            <a:r>
              <a:rPr lang="en-CA"/>
              <a:t>Nominal GDP in the Minerals Sector</a:t>
            </a:r>
          </a:p>
        </p:txBody>
      </p:sp>
      <p:sp>
        <p:nvSpPr>
          <p:cNvPr id="8" name="Text Placeholder 3">
            <a:extLst>
              <a:ext uri="{FF2B5EF4-FFF2-40B4-BE49-F238E27FC236}">
                <a16:creationId xmlns:a16="http://schemas.microsoft.com/office/drawing/2014/main" id="{8FAEF871-A438-5C51-54DA-1E7E8CEA7FAC}"/>
              </a:ext>
            </a:extLst>
          </p:cNvPr>
          <p:cNvSpPr>
            <a:spLocks noGrp="1"/>
          </p:cNvSpPr>
          <p:nvPr>
            <p:ph type="body" sz="quarter" idx="10"/>
          </p:nvPr>
        </p:nvSpPr>
        <p:spPr>
          <a:xfrm>
            <a:off x="5121275" y="301625"/>
            <a:ext cx="4608513" cy="128588"/>
          </a:xfrm>
        </p:spPr>
        <p:txBody>
          <a:bodyPr/>
          <a:lstStyle/>
          <a:p>
            <a:r>
              <a:rPr lang="en-CA" sz="800"/>
              <a:t>Mining History &amp; Industry Overview</a:t>
            </a:r>
          </a:p>
        </p:txBody>
      </p:sp>
      <p:pic>
        <p:nvPicPr>
          <p:cNvPr id="4" name="Google Shape;227;p32">
            <a:extLst>
              <a:ext uri="{FF2B5EF4-FFF2-40B4-BE49-F238E27FC236}">
                <a16:creationId xmlns:a16="http://schemas.microsoft.com/office/drawing/2014/main" id="{FA2A587A-C15F-8806-EDA6-6E3370FD6C73}"/>
              </a:ext>
            </a:extLst>
          </p:cNvPr>
          <p:cNvPicPr preferRelativeResize="0"/>
          <p:nvPr/>
        </p:nvPicPr>
        <p:blipFill>
          <a:blip r:embed="rId2">
            <a:alphaModFix/>
          </a:blip>
          <a:stretch>
            <a:fillRect/>
          </a:stretch>
        </p:blipFill>
        <p:spPr>
          <a:xfrm>
            <a:off x="329915" y="1674636"/>
            <a:ext cx="9398571" cy="4630471"/>
          </a:xfrm>
          <a:prstGeom prst="rect">
            <a:avLst/>
          </a:prstGeom>
          <a:noFill/>
          <a:ln>
            <a:noFill/>
          </a:ln>
        </p:spPr>
      </p:pic>
    </p:spTree>
    <p:extLst>
      <p:ext uri="{BB962C8B-B14F-4D97-AF65-F5344CB8AC3E}">
        <p14:creationId xmlns:p14="http://schemas.microsoft.com/office/powerpoint/2010/main" val="22179272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0FEC3AD-13D2-8906-C1C9-72DE32F40D7B}"/>
              </a:ext>
            </a:extLst>
          </p:cNvPr>
          <p:cNvSpPr>
            <a:spLocks noGrp="1"/>
          </p:cNvSpPr>
          <p:nvPr>
            <p:ph type="ftr" sz="quarter" idx="13"/>
          </p:nvPr>
        </p:nvSpPr>
        <p:spPr>
          <a:xfrm>
            <a:off x="321848" y="7035954"/>
            <a:ext cx="6400800" cy="414338"/>
          </a:xfrm>
        </p:spPr>
        <p:txBody>
          <a:bodyPr/>
          <a:lstStyle/>
          <a:p>
            <a:r>
              <a:rPr lang="en-CA"/>
              <a:t>Source(s): Government of Canada, Bloomberg</a:t>
            </a:r>
          </a:p>
          <a:p>
            <a:endParaRPr lang="en-CA"/>
          </a:p>
        </p:txBody>
      </p:sp>
      <p:sp>
        <p:nvSpPr>
          <p:cNvPr id="6" name="Title 5">
            <a:extLst>
              <a:ext uri="{FF2B5EF4-FFF2-40B4-BE49-F238E27FC236}">
                <a16:creationId xmlns:a16="http://schemas.microsoft.com/office/drawing/2014/main" id="{3135720D-735E-2910-B54F-F8B16C627488}"/>
              </a:ext>
            </a:extLst>
          </p:cNvPr>
          <p:cNvSpPr>
            <a:spLocks noGrp="1"/>
          </p:cNvSpPr>
          <p:nvPr>
            <p:ph type="title"/>
          </p:nvPr>
        </p:nvSpPr>
        <p:spPr/>
        <p:txBody>
          <a:bodyPr/>
          <a:lstStyle/>
          <a:p>
            <a:r>
              <a:rPr lang="en-CA"/>
              <a:t>Mining’s Contribution to Canadian Finance</a:t>
            </a:r>
          </a:p>
        </p:txBody>
      </p:sp>
      <p:pic>
        <p:nvPicPr>
          <p:cNvPr id="4" name="Google Shape;235;p33">
            <a:extLst>
              <a:ext uri="{FF2B5EF4-FFF2-40B4-BE49-F238E27FC236}">
                <a16:creationId xmlns:a16="http://schemas.microsoft.com/office/drawing/2014/main" id="{9A8B4695-1520-AD3F-0895-6032B3697FF8}"/>
              </a:ext>
            </a:extLst>
          </p:cNvPr>
          <p:cNvPicPr preferRelativeResize="0"/>
          <p:nvPr/>
        </p:nvPicPr>
        <p:blipFill>
          <a:blip r:embed="rId2">
            <a:alphaModFix/>
          </a:blip>
          <a:stretch>
            <a:fillRect/>
          </a:stretch>
        </p:blipFill>
        <p:spPr>
          <a:xfrm>
            <a:off x="331787" y="982403"/>
            <a:ext cx="4270193" cy="3593763"/>
          </a:xfrm>
          <a:prstGeom prst="rect">
            <a:avLst/>
          </a:prstGeom>
          <a:noFill/>
          <a:ln>
            <a:noFill/>
          </a:ln>
        </p:spPr>
      </p:pic>
      <p:sp>
        <p:nvSpPr>
          <p:cNvPr id="9" name="Google Shape;236;p33">
            <a:extLst>
              <a:ext uri="{FF2B5EF4-FFF2-40B4-BE49-F238E27FC236}">
                <a16:creationId xmlns:a16="http://schemas.microsoft.com/office/drawing/2014/main" id="{0FB91545-9570-4DBD-8645-8EC56FF17D3D}"/>
              </a:ext>
            </a:extLst>
          </p:cNvPr>
          <p:cNvSpPr txBox="1">
            <a:spLocks/>
          </p:cNvSpPr>
          <p:nvPr/>
        </p:nvSpPr>
        <p:spPr>
          <a:xfrm>
            <a:off x="412546" y="4766737"/>
            <a:ext cx="4270194" cy="24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lvl1pPr marL="231775" indent="-231775" algn="l" defTabSz="892175" eaLnBrk="1" hangingPunct="1">
              <a:spcBef>
                <a:spcPts val="900"/>
              </a:spcBef>
              <a:buClr>
                <a:schemeClr val="accent2">
                  <a:lumMod val="50000"/>
                </a:schemeClr>
              </a:buClr>
              <a:buSzPct val="70000"/>
              <a:buFont typeface="Wingdings" pitchFamily="2" charset="2"/>
              <a:buChar char="l"/>
              <a:defRPr lang="en-CA" sz="1600">
                <a:latin typeface="+mn-lt"/>
                <a:ea typeface="+mn-ea"/>
                <a:cs typeface="Goldman Sans" panose="020B0603020203020204" pitchFamily="34" charset="0"/>
              </a:defRPr>
            </a:lvl1pPr>
            <a:lvl2pPr indent="-228600" algn="l" defTabSz="892175" eaLnBrk="1" hangingPunct="1">
              <a:spcBef>
                <a:spcPts val="300"/>
              </a:spcBef>
              <a:buClr>
                <a:schemeClr val="accent1"/>
              </a:buClr>
              <a:buSzPct val="70000"/>
              <a:buFont typeface="Wingdings" pitchFamily="2" charset="2"/>
              <a:buChar char="n"/>
              <a:defRPr lang="en-CA">
                <a:latin typeface="+mn-lt"/>
                <a:ea typeface="+mn-ea"/>
                <a:cs typeface="Goldman Sans" panose="020B0603020203020204" pitchFamily="34" charset="0"/>
              </a:defRPr>
            </a:lvl2pPr>
            <a:lvl3pPr marL="682625" indent="-228600" algn="l" defTabSz="892175" eaLnBrk="1" hangingPunct="1">
              <a:spcBef>
                <a:spcPts val="300"/>
              </a:spcBef>
              <a:buClr>
                <a:schemeClr val="accent1"/>
              </a:buClr>
              <a:buFont typeface="Arial" charset="0"/>
              <a:buChar char="–"/>
              <a:defRPr lang="en-CA">
                <a:latin typeface="+mn-lt"/>
                <a:ea typeface="+mn-ea"/>
                <a:cs typeface="Goldman Sans" panose="020B0603020203020204" pitchFamily="34" charset="0"/>
              </a:defRPr>
            </a:lvl3pPr>
            <a:lvl4pPr marL="914400" indent="-228600" algn="l" defTabSz="892175" eaLnBrk="1" hangingPunct="1">
              <a:spcBef>
                <a:spcPts val="300"/>
              </a:spcBef>
              <a:buClr>
                <a:schemeClr val="accent1"/>
              </a:buClr>
              <a:buFont typeface="Wingdings" pitchFamily="2" charset="2"/>
              <a:buChar char="w"/>
              <a:defRPr lang="en-CA">
                <a:latin typeface="+mn-lt"/>
                <a:ea typeface="+mn-ea"/>
                <a:cs typeface="Goldman Sans" panose="020B0603020203020204" pitchFamily="34" charset="0"/>
              </a:defRPr>
            </a:lvl4pPr>
            <a:lvl5pPr marL="1146175" indent="-228600" algn="l" defTabSz="892175" eaLnBrk="1" hangingPunct="1">
              <a:spcBef>
                <a:spcPts val="300"/>
              </a:spcBef>
              <a:buClr>
                <a:schemeClr val="accent1"/>
              </a:buClr>
              <a:buFont typeface="Arial" charset="0"/>
              <a:buChar char="&gt;"/>
              <a:defRPr lang="en-CA">
                <a:latin typeface="+mn-lt"/>
                <a:ea typeface="+mn-ea"/>
                <a:cs typeface="Goldman Sans" panose="020B0603020203020204" pitchFamily="34" charset="0"/>
              </a:defRPr>
            </a:lvl5pPr>
            <a:lvl6pPr marL="1603375" indent="-242888" defTabSz="892175" fontAlgn="base">
              <a:spcBef>
                <a:spcPct val="25000"/>
              </a:spcBef>
              <a:spcAft>
                <a:spcPct val="0"/>
              </a:spcAft>
              <a:buClr>
                <a:srgbClr val="83AED1"/>
              </a:buClr>
              <a:buFont typeface="Arial" charset="0"/>
              <a:buChar char="&gt;"/>
              <a:defRPr>
                <a:latin typeface="+mn-lt"/>
                <a:ea typeface="+mn-ea"/>
              </a:defRPr>
            </a:lvl6pPr>
            <a:lvl7pPr marL="2060575" indent="-242888" defTabSz="892175" fontAlgn="base">
              <a:spcBef>
                <a:spcPct val="25000"/>
              </a:spcBef>
              <a:spcAft>
                <a:spcPct val="0"/>
              </a:spcAft>
              <a:buClr>
                <a:srgbClr val="83AED1"/>
              </a:buClr>
              <a:buFont typeface="Arial" charset="0"/>
              <a:buChar char="&gt;"/>
              <a:defRPr>
                <a:latin typeface="+mn-lt"/>
                <a:ea typeface="+mn-ea"/>
              </a:defRPr>
            </a:lvl7pPr>
            <a:lvl8pPr marL="2517775" indent="-242888" defTabSz="892175" fontAlgn="base">
              <a:spcBef>
                <a:spcPct val="25000"/>
              </a:spcBef>
              <a:spcAft>
                <a:spcPct val="0"/>
              </a:spcAft>
              <a:buClr>
                <a:srgbClr val="83AED1"/>
              </a:buClr>
              <a:buFont typeface="Arial" charset="0"/>
              <a:buChar char="&gt;"/>
              <a:defRPr>
                <a:latin typeface="+mn-lt"/>
                <a:ea typeface="+mn-ea"/>
              </a:defRPr>
            </a:lvl8pPr>
            <a:lvl9pPr marL="2974975" indent="-242888" defTabSz="892175" fontAlgn="base">
              <a:spcBef>
                <a:spcPct val="25000"/>
              </a:spcBef>
              <a:spcAft>
                <a:spcPct val="0"/>
              </a:spcAft>
              <a:buClr>
                <a:srgbClr val="83AED1"/>
              </a:buClr>
              <a:buFont typeface="Arial" charset="0"/>
              <a:buChar char="&gt;"/>
              <a:defRPr>
                <a:latin typeface="+mn-lt"/>
                <a:ea typeface="+mn-ea"/>
              </a:defRPr>
            </a:lvl9pPr>
          </a:lstStyle>
          <a:p>
            <a:r>
              <a:rPr lang="en-US"/>
              <a:t>(TSX) and TSX Venture Exchange (TSXV) are the world's primary listing venues for mining and mineral exploration companies</a:t>
            </a:r>
          </a:p>
          <a:p>
            <a:r>
              <a:rPr lang="en-US"/>
              <a:t>More than 1,170 issuers in 2021, accounting for 42% of global listings</a:t>
            </a:r>
            <a:r>
              <a:rPr lang="en-US">
                <a:sym typeface="Noto Sans"/>
              </a:rPr>
              <a:t>.</a:t>
            </a:r>
            <a:endParaRPr lang="en-US"/>
          </a:p>
        </p:txBody>
      </p:sp>
      <p:sp>
        <p:nvSpPr>
          <p:cNvPr id="2" name="Rectangle 1">
            <a:extLst>
              <a:ext uri="{FF2B5EF4-FFF2-40B4-BE49-F238E27FC236}">
                <a16:creationId xmlns:a16="http://schemas.microsoft.com/office/drawing/2014/main" id="{6D131255-B2A6-0BFB-7BC8-66078D64B021}"/>
              </a:ext>
            </a:extLst>
          </p:cNvPr>
          <p:cNvSpPr/>
          <p:nvPr/>
        </p:nvSpPr>
        <p:spPr bwMode="auto">
          <a:xfrm>
            <a:off x="329096" y="6289537"/>
            <a:ext cx="9400032" cy="555846"/>
          </a:xfrm>
          <a:prstGeom prst="rect">
            <a:avLst/>
          </a:prstGeom>
          <a:solidFill>
            <a:schemeClr val="bg1">
              <a:lumMod val="85000"/>
            </a:schemeClr>
          </a:solidFill>
          <a:ln w="6350">
            <a:noFill/>
          </a:ln>
          <a:effectLst/>
        </p:spPr>
        <p:style>
          <a:lnRef idx="0">
            <a:scrgbClr r="0" g="0" b="0"/>
          </a:lnRef>
          <a:fillRef idx="0">
            <a:scrgbClr r="0" g="0" b="0"/>
          </a:fillRef>
          <a:effectRef idx="0">
            <a:scrgbClr r="0" g="0" b="0"/>
          </a:effectRef>
          <a:fontRef idx="minor">
            <a:schemeClr val="lt1"/>
          </a:fontRef>
        </p:style>
        <p:txBody>
          <a:bodyPr spcFirstLastPara="0" vert="horz" wrap="square" lIns="108000" tIns="20003" rIns="108000" bIns="20003" numCol="1" spcCol="1270" anchor="ctr" anchorCtr="0">
            <a:noAutofit/>
          </a:bodyPr>
          <a:lstStyle/>
          <a:p>
            <a:pPr defTabSz="666750">
              <a:lnSpc>
                <a:spcPct val="90000"/>
              </a:lnSpc>
              <a:spcAft>
                <a:spcPct val="35000"/>
              </a:spcAft>
            </a:pPr>
            <a:r>
              <a:rPr lang="en-CA" sz="1400" b="1">
                <a:solidFill>
                  <a:schemeClr val="tx1"/>
                </a:solidFill>
                <a:cs typeface="Times"/>
              </a:rPr>
              <a:t>In Vancouver, miners are the largest clients of investment banks (Scotia, BMO, National, TD, RBC, CIBC)</a:t>
            </a:r>
            <a:endParaRPr lang="en-US" sz="1400" b="1">
              <a:solidFill>
                <a:schemeClr val="tx1"/>
              </a:solidFill>
              <a:latin typeface="+mn-lt"/>
              <a:ea typeface="+mn-ea"/>
              <a:cs typeface="Times"/>
            </a:endParaRPr>
          </a:p>
        </p:txBody>
      </p:sp>
      <p:graphicFrame>
        <p:nvGraphicFramePr>
          <p:cNvPr id="7" name="Chart 6">
            <a:extLst>
              <a:ext uri="{FF2B5EF4-FFF2-40B4-BE49-F238E27FC236}">
                <a16:creationId xmlns:a16="http://schemas.microsoft.com/office/drawing/2014/main" id="{A1E95351-A130-602C-7651-0B241358DB22}"/>
              </a:ext>
            </a:extLst>
          </p:cNvPr>
          <p:cNvGraphicFramePr>
            <a:graphicFrameLocks/>
          </p:cNvGraphicFramePr>
          <p:nvPr>
            <p:extLst>
              <p:ext uri="{D42A27DB-BD31-4B8C-83A1-F6EECF244321}">
                <p14:modId xmlns:p14="http://schemas.microsoft.com/office/powerpoint/2010/main" val="2428820761"/>
              </p:ext>
            </p:extLst>
          </p:nvPr>
        </p:nvGraphicFramePr>
        <p:xfrm>
          <a:off x="4601980" y="1740514"/>
          <a:ext cx="5043874" cy="4358451"/>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7">
            <a:extLst>
              <a:ext uri="{FF2B5EF4-FFF2-40B4-BE49-F238E27FC236}">
                <a16:creationId xmlns:a16="http://schemas.microsoft.com/office/drawing/2014/main" id="{19B4D024-5712-3D0A-4765-70D754E6D694}"/>
              </a:ext>
            </a:extLst>
          </p:cNvPr>
          <p:cNvSpPr/>
          <p:nvPr/>
        </p:nvSpPr>
        <p:spPr bwMode="auto">
          <a:xfrm>
            <a:off x="4601980" y="1269275"/>
            <a:ext cx="5124633" cy="320040"/>
          </a:xfrm>
          <a:prstGeom prst="rect">
            <a:avLst/>
          </a:prstGeom>
          <a:solidFill>
            <a:srgbClr val="003C60"/>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1081088" rtl="0" eaLnBrk="1" fontAlgn="base" latinLnBrk="0" hangingPunct="1">
              <a:spcBef>
                <a:spcPct val="0"/>
              </a:spcBef>
              <a:spcAft>
                <a:spcPct val="0"/>
              </a:spcAft>
              <a:buClrTx/>
              <a:buSzTx/>
              <a:buFontTx/>
              <a:buNone/>
              <a:tabLst/>
            </a:pPr>
            <a:r>
              <a:rPr lang="en-US" b="1">
                <a:solidFill>
                  <a:schemeClr val="bg1"/>
                </a:solidFill>
              </a:rPr>
              <a:t>Materials as % of S&amp;P/TSX Capped Composite (XIC)</a:t>
            </a:r>
            <a:endParaRPr kumimoji="0" lang="en-CA" b="1" i="0" u="none" strike="noStrike" cap="none" normalizeH="0" baseline="0">
              <a:ln>
                <a:noFill/>
              </a:ln>
              <a:solidFill>
                <a:schemeClr val="bg1"/>
              </a:solidFill>
              <a:effectLst/>
              <a:latin typeface="Arial" charset="0"/>
            </a:endParaRPr>
          </a:p>
        </p:txBody>
      </p:sp>
      <p:sp>
        <p:nvSpPr>
          <p:cNvPr id="10" name="Rectangle 9">
            <a:extLst>
              <a:ext uri="{FF2B5EF4-FFF2-40B4-BE49-F238E27FC236}">
                <a16:creationId xmlns:a16="http://schemas.microsoft.com/office/drawing/2014/main" id="{4F9F3DAD-3C13-6D10-F980-6565789FB948}"/>
              </a:ext>
            </a:extLst>
          </p:cNvPr>
          <p:cNvSpPr/>
          <p:nvPr/>
        </p:nvSpPr>
        <p:spPr bwMode="auto">
          <a:xfrm>
            <a:off x="4754730" y="2522868"/>
            <a:ext cx="4905412" cy="320842"/>
          </a:xfrm>
          <a:prstGeom prst="rect">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8718279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35720D-735E-2910-B54F-F8B16C627488}"/>
              </a:ext>
            </a:extLst>
          </p:cNvPr>
          <p:cNvSpPr>
            <a:spLocks noGrp="1"/>
          </p:cNvSpPr>
          <p:nvPr>
            <p:ph type="title"/>
          </p:nvPr>
        </p:nvSpPr>
        <p:spPr/>
        <p:txBody>
          <a:bodyPr/>
          <a:lstStyle/>
          <a:p>
            <a:r>
              <a:rPr lang="en-CA"/>
              <a:t>Contribution to Canadian Trade</a:t>
            </a:r>
          </a:p>
        </p:txBody>
      </p:sp>
      <p:sp>
        <p:nvSpPr>
          <p:cNvPr id="12" name="Content Placeholder 11">
            <a:extLst>
              <a:ext uri="{FF2B5EF4-FFF2-40B4-BE49-F238E27FC236}">
                <a16:creationId xmlns:a16="http://schemas.microsoft.com/office/drawing/2014/main" id="{C09086E7-63E5-E3F7-7981-DA384B1F048F}"/>
              </a:ext>
            </a:extLst>
          </p:cNvPr>
          <p:cNvSpPr>
            <a:spLocks noGrp="1"/>
          </p:cNvSpPr>
          <p:nvPr>
            <p:ph sz="quarter" idx="18"/>
          </p:nvPr>
        </p:nvSpPr>
        <p:spPr/>
        <p:txBody>
          <a:bodyPr/>
          <a:lstStyle/>
          <a:p>
            <a:r>
              <a:rPr lang="en-CA"/>
              <a:t>Canadian Mineral Exports</a:t>
            </a:r>
          </a:p>
        </p:txBody>
      </p:sp>
      <p:sp>
        <p:nvSpPr>
          <p:cNvPr id="13" name="Content Placeholder 12">
            <a:extLst>
              <a:ext uri="{FF2B5EF4-FFF2-40B4-BE49-F238E27FC236}">
                <a16:creationId xmlns:a16="http://schemas.microsoft.com/office/drawing/2014/main" id="{C66734F7-241A-8AAA-B61A-64A29584EAF3}"/>
              </a:ext>
            </a:extLst>
          </p:cNvPr>
          <p:cNvSpPr>
            <a:spLocks noGrp="1"/>
          </p:cNvSpPr>
          <p:nvPr>
            <p:ph sz="quarter" idx="19"/>
          </p:nvPr>
        </p:nvSpPr>
        <p:spPr/>
        <p:txBody>
          <a:bodyPr/>
          <a:lstStyle/>
          <a:p>
            <a:r>
              <a:rPr lang="en-CA"/>
              <a:t>Vancouver’s Presence – North Shore Terminals</a:t>
            </a:r>
          </a:p>
        </p:txBody>
      </p:sp>
      <p:sp>
        <p:nvSpPr>
          <p:cNvPr id="14" name="Content Placeholder 13">
            <a:extLst>
              <a:ext uri="{FF2B5EF4-FFF2-40B4-BE49-F238E27FC236}">
                <a16:creationId xmlns:a16="http://schemas.microsoft.com/office/drawing/2014/main" id="{D42D3C6A-78F8-BCA0-C718-A91B685834A6}"/>
              </a:ext>
            </a:extLst>
          </p:cNvPr>
          <p:cNvSpPr>
            <a:spLocks noGrp="1"/>
          </p:cNvSpPr>
          <p:nvPr>
            <p:ph sz="quarter" idx="20"/>
          </p:nvPr>
        </p:nvSpPr>
        <p:spPr/>
        <p:txBody>
          <a:bodyPr/>
          <a:lstStyle/>
          <a:p>
            <a:r>
              <a:rPr lang="en-CA"/>
              <a:t>Trading Partner Overview</a:t>
            </a:r>
          </a:p>
        </p:txBody>
      </p:sp>
      <p:sp>
        <p:nvSpPr>
          <p:cNvPr id="15" name="Content Placeholder 14">
            <a:extLst>
              <a:ext uri="{FF2B5EF4-FFF2-40B4-BE49-F238E27FC236}">
                <a16:creationId xmlns:a16="http://schemas.microsoft.com/office/drawing/2014/main" id="{E5579C09-EA78-B223-8702-BCB54CA01C62}"/>
              </a:ext>
            </a:extLst>
          </p:cNvPr>
          <p:cNvSpPr>
            <a:spLocks noGrp="1"/>
          </p:cNvSpPr>
          <p:nvPr>
            <p:ph sz="quarter" idx="21"/>
          </p:nvPr>
        </p:nvSpPr>
        <p:spPr/>
        <p:txBody>
          <a:bodyPr/>
          <a:lstStyle/>
          <a:p>
            <a:r>
              <a:rPr lang="en-CA"/>
              <a:t>Connection With Other Major Sector - Industrials</a:t>
            </a:r>
          </a:p>
        </p:txBody>
      </p:sp>
      <p:sp>
        <p:nvSpPr>
          <p:cNvPr id="16" name="Text Placeholder 15">
            <a:extLst>
              <a:ext uri="{FF2B5EF4-FFF2-40B4-BE49-F238E27FC236}">
                <a16:creationId xmlns:a16="http://schemas.microsoft.com/office/drawing/2014/main" id="{189282CC-C2FE-718A-4C35-D610E32801E9}"/>
              </a:ext>
            </a:extLst>
          </p:cNvPr>
          <p:cNvSpPr>
            <a:spLocks noGrp="1"/>
          </p:cNvSpPr>
          <p:nvPr>
            <p:ph type="body" sz="quarter" idx="22"/>
          </p:nvPr>
        </p:nvSpPr>
        <p:spPr/>
        <p:txBody>
          <a:bodyPr/>
          <a:lstStyle/>
          <a:p>
            <a:endParaRPr lang="en-CA"/>
          </a:p>
        </p:txBody>
      </p:sp>
      <p:sp>
        <p:nvSpPr>
          <p:cNvPr id="4" name="Footer Placeholder 2">
            <a:extLst>
              <a:ext uri="{FF2B5EF4-FFF2-40B4-BE49-F238E27FC236}">
                <a16:creationId xmlns:a16="http://schemas.microsoft.com/office/drawing/2014/main" id="{94DE3CC5-EF64-2627-4D74-B4DA15160185}"/>
              </a:ext>
            </a:extLst>
          </p:cNvPr>
          <p:cNvSpPr>
            <a:spLocks noGrp="1"/>
          </p:cNvSpPr>
          <p:nvPr>
            <p:ph type="ftr" sz="quarter" idx="3"/>
          </p:nvPr>
        </p:nvSpPr>
        <p:spPr/>
        <p:txBody>
          <a:bodyPr/>
          <a:lstStyle/>
          <a:p>
            <a:r>
              <a:rPr lang="en-CA"/>
              <a:t>Source(s): Government of Canada, North Shore News, YouTube</a:t>
            </a:r>
          </a:p>
          <a:p>
            <a:endParaRPr lang="en-CA"/>
          </a:p>
          <a:p>
            <a:endParaRPr lang="en-CA"/>
          </a:p>
        </p:txBody>
      </p:sp>
      <p:pic>
        <p:nvPicPr>
          <p:cNvPr id="17" name="Google Shape;245;p34">
            <a:extLst>
              <a:ext uri="{FF2B5EF4-FFF2-40B4-BE49-F238E27FC236}">
                <a16:creationId xmlns:a16="http://schemas.microsoft.com/office/drawing/2014/main" id="{0DAF6646-941F-D0DE-D982-69F4F1BD39A7}"/>
              </a:ext>
            </a:extLst>
          </p:cNvPr>
          <p:cNvPicPr preferRelativeResize="0">
            <a:picLocks noGrp="1"/>
          </p:cNvPicPr>
          <p:nvPr>
            <p:ph sz="quarter" idx="16"/>
          </p:nvPr>
        </p:nvPicPr>
        <p:blipFill>
          <a:blip r:embed="rId2">
            <a:alphaModFix/>
          </a:blip>
          <a:stretch>
            <a:fillRect/>
          </a:stretch>
        </p:blipFill>
        <p:spPr>
          <a:xfrm>
            <a:off x="809087" y="4449763"/>
            <a:ext cx="3663439" cy="2519362"/>
          </a:xfrm>
          <a:prstGeom prst="rect">
            <a:avLst/>
          </a:prstGeom>
          <a:noFill/>
          <a:ln>
            <a:noFill/>
          </a:ln>
        </p:spPr>
      </p:pic>
      <p:pic>
        <p:nvPicPr>
          <p:cNvPr id="18" name="Google Shape;253;p35">
            <a:extLst>
              <a:ext uri="{FF2B5EF4-FFF2-40B4-BE49-F238E27FC236}">
                <a16:creationId xmlns:a16="http://schemas.microsoft.com/office/drawing/2014/main" id="{36E3A20F-EC99-2BC2-A42F-20A4441AF70B}"/>
              </a:ext>
            </a:extLst>
          </p:cNvPr>
          <p:cNvPicPr preferRelativeResize="0">
            <a:picLocks noGrp="1"/>
          </p:cNvPicPr>
          <p:nvPr>
            <p:ph sz="quarter" idx="14"/>
          </p:nvPr>
        </p:nvPicPr>
        <p:blipFill>
          <a:blip r:embed="rId3">
            <a:alphaModFix/>
          </a:blip>
          <a:stretch>
            <a:fillRect/>
          </a:stretch>
        </p:blipFill>
        <p:spPr>
          <a:xfrm>
            <a:off x="998129" y="1422400"/>
            <a:ext cx="3275829" cy="2519363"/>
          </a:xfrm>
          <a:prstGeom prst="rect">
            <a:avLst/>
          </a:prstGeom>
          <a:noFill/>
          <a:ln>
            <a:noFill/>
          </a:ln>
        </p:spPr>
      </p:pic>
      <p:sp>
        <p:nvSpPr>
          <p:cNvPr id="20" name="Google Shape;254;p35">
            <a:extLst>
              <a:ext uri="{FF2B5EF4-FFF2-40B4-BE49-F238E27FC236}">
                <a16:creationId xmlns:a16="http://schemas.microsoft.com/office/drawing/2014/main" id="{BBA2F782-B75A-098A-EF3D-711B3C5E330D}"/>
              </a:ext>
            </a:extLst>
          </p:cNvPr>
          <p:cNvSpPr txBox="1">
            <a:spLocks noGrp="1"/>
          </p:cNvSpPr>
          <p:nvPr>
            <p:ph type="body" sz="quarter" idx="12"/>
          </p:nvPr>
        </p:nvSpPr>
        <p:spPr>
          <a:xfrm>
            <a:off x="331788" y="866775"/>
            <a:ext cx="9399587"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defPPr>
              <a:defRPr lang="en-CA"/>
            </a:defPPr>
            <a:lvl1pPr marL="231775" indent="-231775" algn="l" defTabSz="892175" eaLnBrk="1" hangingPunct="1">
              <a:spcBef>
                <a:spcPts val="900"/>
              </a:spcBef>
              <a:buClr>
                <a:schemeClr val="accent2">
                  <a:lumMod val="50000"/>
                </a:schemeClr>
              </a:buClr>
              <a:buSzPct val="70000"/>
              <a:buFont typeface="Wingdings" pitchFamily="2" charset="2"/>
              <a:buChar char="l"/>
              <a:defRPr sz="1600">
                <a:latin typeface="+mn-lt"/>
                <a:ea typeface="+mn-ea"/>
                <a:cs typeface="Goldman Sans" panose="020B0603020203020204" pitchFamily="34" charset="0"/>
              </a:defRPr>
            </a:lvl1pPr>
            <a:lvl2pPr indent="-228600" algn="l" defTabSz="892175" eaLnBrk="1" hangingPunct="1">
              <a:spcBef>
                <a:spcPts val="300"/>
              </a:spcBef>
              <a:buClr>
                <a:schemeClr val="accent1"/>
              </a:buClr>
              <a:buSzPct val="70000"/>
              <a:buFont typeface="Wingdings" pitchFamily="2" charset="2"/>
              <a:buChar char="n"/>
              <a:defRPr>
                <a:latin typeface="+mn-lt"/>
                <a:ea typeface="+mn-ea"/>
                <a:cs typeface="Goldman Sans" panose="020B0603020203020204" pitchFamily="34" charset="0"/>
              </a:defRPr>
            </a:lvl2pPr>
            <a:lvl3pPr marL="682625" indent="-228600" algn="l" defTabSz="892175" eaLnBrk="1" hangingPunct="1">
              <a:spcBef>
                <a:spcPts val="300"/>
              </a:spcBef>
              <a:buClr>
                <a:schemeClr val="accent1"/>
              </a:buClr>
              <a:buFont typeface="Arial" charset="0"/>
              <a:buChar char="–"/>
              <a:defRPr>
                <a:latin typeface="+mn-lt"/>
                <a:ea typeface="+mn-ea"/>
                <a:cs typeface="Goldman Sans" panose="020B0603020203020204" pitchFamily="34" charset="0"/>
              </a:defRPr>
            </a:lvl3pPr>
            <a:lvl4pPr marL="914400" indent="-228600" algn="l" defTabSz="892175" eaLnBrk="1" hangingPunct="1">
              <a:spcBef>
                <a:spcPts val="300"/>
              </a:spcBef>
              <a:buClr>
                <a:schemeClr val="accent1"/>
              </a:buClr>
              <a:buFont typeface="Wingdings" pitchFamily="2" charset="2"/>
              <a:buChar char="w"/>
              <a:defRPr>
                <a:latin typeface="+mn-lt"/>
                <a:ea typeface="+mn-ea"/>
                <a:cs typeface="Goldman Sans" panose="020B0603020203020204" pitchFamily="34" charset="0"/>
              </a:defRPr>
            </a:lvl4pPr>
            <a:lvl5pPr marL="1146175" indent="-228600" algn="l" defTabSz="892175" eaLnBrk="1" hangingPunct="1">
              <a:spcBef>
                <a:spcPts val="300"/>
              </a:spcBef>
              <a:buClr>
                <a:schemeClr val="accent1"/>
              </a:buClr>
              <a:buFont typeface="Arial" charset="0"/>
              <a:buChar char="&gt;"/>
              <a:defRPr>
                <a:latin typeface="+mn-lt"/>
                <a:ea typeface="+mn-ea"/>
                <a:cs typeface="Goldman Sans" panose="020B0603020203020204" pitchFamily="34" charset="0"/>
              </a:defRPr>
            </a:lvl5pPr>
            <a:lvl6pPr marL="1603375" indent="-242888" defTabSz="892175" fontAlgn="base">
              <a:spcBef>
                <a:spcPct val="25000"/>
              </a:spcBef>
              <a:spcAft>
                <a:spcPct val="0"/>
              </a:spcAft>
              <a:buClr>
                <a:srgbClr val="83AED1"/>
              </a:buClr>
              <a:buFont typeface="Arial" charset="0"/>
              <a:buChar char="&gt;"/>
              <a:defRPr>
                <a:latin typeface="+mn-lt"/>
                <a:ea typeface="+mn-ea"/>
              </a:defRPr>
            </a:lvl6pPr>
            <a:lvl7pPr marL="2060575" indent="-242888" defTabSz="892175" fontAlgn="base">
              <a:spcBef>
                <a:spcPct val="25000"/>
              </a:spcBef>
              <a:spcAft>
                <a:spcPct val="0"/>
              </a:spcAft>
              <a:buClr>
                <a:srgbClr val="83AED1"/>
              </a:buClr>
              <a:buFont typeface="Arial" charset="0"/>
              <a:buChar char="&gt;"/>
              <a:defRPr>
                <a:latin typeface="+mn-lt"/>
                <a:ea typeface="+mn-ea"/>
              </a:defRPr>
            </a:lvl7pPr>
            <a:lvl8pPr marL="2517775" indent="-242888" defTabSz="892175" fontAlgn="base">
              <a:spcBef>
                <a:spcPct val="25000"/>
              </a:spcBef>
              <a:spcAft>
                <a:spcPct val="0"/>
              </a:spcAft>
              <a:buClr>
                <a:srgbClr val="83AED1"/>
              </a:buClr>
              <a:buFont typeface="Arial" charset="0"/>
              <a:buChar char="&gt;"/>
              <a:defRPr>
                <a:latin typeface="+mn-lt"/>
                <a:ea typeface="+mn-ea"/>
              </a:defRPr>
            </a:lvl8pPr>
            <a:lvl9pPr marL="2974975" indent="-242888" defTabSz="892175" fontAlgn="base">
              <a:spcBef>
                <a:spcPct val="25000"/>
              </a:spcBef>
              <a:spcAft>
                <a:spcPct val="0"/>
              </a:spcAft>
              <a:buClr>
                <a:srgbClr val="83AED1"/>
              </a:buClr>
              <a:buFont typeface="Arial" charset="0"/>
              <a:buChar char="&gt;"/>
              <a:defRPr>
                <a:latin typeface="+mn-lt"/>
                <a:ea typeface="+mn-ea"/>
              </a:defRPr>
            </a:lvl9pPr>
          </a:lstStyle>
          <a:p>
            <a:pPr marL="0" indent="0">
              <a:buNone/>
            </a:pPr>
            <a:r>
              <a:rPr lang="en-US" sz="1200"/>
              <a:t>Valued at $126.6 billion in 2021, domestic mineral exports accounted for 22% of Canada's total merchandise exports</a:t>
            </a:r>
          </a:p>
        </p:txBody>
      </p:sp>
      <p:pic>
        <p:nvPicPr>
          <p:cNvPr id="21" name="Picture 2" descr="Teck signs $95-million shipping deal with North Vancouver bulk terminal -  North Shore News">
            <a:extLst>
              <a:ext uri="{FF2B5EF4-FFF2-40B4-BE49-F238E27FC236}">
                <a16:creationId xmlns:a16="http://schemas.microsoft.com/office/drawing/2014/main" id="{792651B7-1F57-CF0B-4357-04301D2CAD66}"/>
              </a:ext>
            </a:extLst>
          </p:cNvPr>
          <p:cNvPicPr>
            <a:picLocks noGrp="1" noChangeAspect="1" noChangeArrowheads="1"/>
          </p:cNvPicPr>
          <p:nvPr>
            <p:ph sz="quarter" idx="15"/>
          </p:nvPr>
        </p:nvPicPr>
        <p:blipFill>
          <a:blip r:embed="rId4">
            <a:extLst>
              <a:ext uri="{28A0092B-C50C-407E-A947-70E740481C1C}">
                <a14:useLocalDpi xmlns:a14="http://schemas.microsoft.com/office/drawing/2010/main" val="0"/>
              </a:ext>
            </a:extLst>
          </a:blip>
          <a:srcRect/>
          <a:stretch>
            <a:fillRect/>
          </a:stretch>
        </p:blipFill>
        <p:spPr bwMode="auto">
          <a:xfrm>
            <a:off x="5162526" y="1423988"/>
            <a:ext cx="4526011" cy="251936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anadian National Empty Iron Ore Train">
            <a:extLst>
              <a:ext uri="{FF2B5EF4-FFF2-40B4-BE49-F238E27FC236}">
                <a16:creationId xmlns:a16="http://schemas.microsoft.com/office/drawing/2014/main" id="{AC5AFB2F-ABA3-C26A-3D87-4372813F9C38}"/>
              </a:ext>
            </a:extLst>
          </p:cNvPr>
          <p:cNvPicPr>
            <a:picLocks noGrp="1" noChangeAspect="1" noChangeArrowheads="1"/>
          </p:cNvPicPr>
          <p:nvPr>
            <p:ph sz="quarter" idx="17"/>
          </p:nvPr>
        </p:nvPicPr>
        <p:blipFill>
          <a:blip r:embed="rId5">
            <a:extLst>
              <a:ext uri="{28A0092B-C50C-407E-A947-70E740481C1C}">
                <a14:useLocalDpi xmlns:a14="http://schemas.microsoft.com/office/drawing/2010/main" val="0"/>
              </a:ext>
            </a:extLst>
          </a:blip>
          <a:srcRect/>
          <a:stretch>
            <a:fillRect/>
          </a:stretch>
        </p:blipFill>
        <p:spPr bwMode="auto">
          <a:xfrm>
            <a:off x="5190860" y="4451350"/>
            <a:ext cx="4478867" cy="251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0773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432F05D2-2389-017F-4843-03FE1C9C58B1}"/>
              </a:ext>
            </a:extLst>
          </p:cNvPr>
          <p:cNvSpPr>
            <a:spLocks noGrp="1"/>
          </p:cNvSpPr>
          <p:nvPr>
            <p:ph type="ftr" sz="quarter" idx="13"/>
          </p:nvPr>
        </p:nvSpPr>
        <p:spPr/>
        <p:txBody>
          <a:bodyPr/>
          <a:lstStyle/>
          <a:p>
            <a:r>
              <a:rPr lang="en-CA"/>
              <a:t>Source(s): Mining.com</a:t>
            </a:r>
          </a:p>
        </p:txBody>
      </p:sp>
      <p:sp>
        <p:nvSpPr>
          <p:cNvPr id="16" name="Content Placeholder 15">
            <a:extLst>
              <a:ext uri="{FF2B5EF4-FFF2-40B4-BE49-F238E27FC236}">
                <a16:creationId xmlns:a16="http://schemas.microsoft.com/office/drawing/2014/main" id="{39E5C10B-992F-96DE-34BD-15E2F055C29E}"/>
              </a:ext>
            </a:extLst>
          </p:cNvPr>
          <p:cNvSpPr>
            <a:spLocks noGrp="1"/>
          </p:cNvSpPr>
          <p:nvPr>
            <p:ph sz="quarter" idx="14"/>
          </p:nvPr>
        </p:nvSpPr>
        <p:spPr>
          <a:xfrm>
            <a:off x="7161087" y="1053646"/>
            <a:ext cx="2570161" cy="5349240"/>
          </a:xfrm>
        </p:spPr>
        <p:txBody>
          <a:bodyPr/>
          <a:lstStyle/>
          <a:p>
            <a:r>
              <a:rPr lang="en-CA" sz="1600"/>
              <a:t>New government is focusing on fast-tracking approvals under “one project, one review” mandate</a:t>
            </a:r>
          </a:p>
          <a:p>
            <a:r>
              <a:rPr lang="en-CA" sz="1600"/>
              <a:t>Canada’s potential as a resource economy will be magnified by eliminating lengthy and bureaucratic review processes for permitting and approving new mines</a:t>
            </a:r>
          </a:p>
          <a:p>
            <a:r>
              <a:rPr lang="en-CA" sz="1600"/>
              <a:t>Remains extremely considerate of Indigenous participation and consent</a:t>
            </a:r>
          </a:p>
          <a:p>
            <a:r>
              <a:rPr lang="en-US" sz="1600"/>
              <a:t>Make Canada “</a:t>
            </a:r>
            <a:r>
              <a:rPr lang="en-US" sz="1600" b="1"/>
              <a:t>the global supplier of choice for critical minerals</a:t>
            </a:r>
            <a:r>
              <a:rPr lang="en-US" sz="1600"/>
              <a:t>”</a:t>
            </a:r>
            <a:endParaRPr lang="en-CA" sz="1600"/>
          </a:p>
        </p:txBody>
      </p:sp>
      <p:sp>
        <p:nvSpPr>
          <p:cNvPr id="14" name="Title 13">
            <a:extLst>
              <a:ext uri="{FF2B5EF4-FFF2-40B4-BE49-F238E27FC236}">
                <a16:creationId xmlns:a16="http://schemas.microsoft.com/office/drawing/2014/main" id="{D40A74B3-A186-DAA5-5263-ED35EFEA00F0}"/>
              </a:ext>
            </a:extLst>
          </p:cNvPr>
          <p:cNvSpPr>
            <a:spLocks noGrp="1"/>
          </p:cNvSpPr>
          <p:nvPr>
            <p:ph type="title"/>
          </p:nvPr>
        </p:nvSpPr>
        <p:spPr/>
        <p:txBody>
          <a:bodyPr/>
          <a:lstStyle/>
          <a:p>
            <a:r>
              <a:rPr lang="en-CA"/>
              <a:t>Mining in Canadian Politics</a:t>
            </a:r>
          </a:p>
        </p:txBody>
      </p:sp>
      <p:sp>
        <p:nvSpPr>
          <p:cNvPr id="15" name="Text Placeholder 14">
            <a:extLst>
              <a:ext uri="{FF2B5EF4-FFF2-40B4-BE49-F238E27FC236}">
                <a16:creationId xmlns:a16="http://schemas.microsoft.com/office/drawing/2014/main" id="{1492F52F-807D-B423-9B74-F8E6B001337F}"/>
              </a:ext>
            </a:extLst>
          </p:cNvPr>
          <p:cNvSpPr>
            <a:spLocks noGrp="1"/>
          </p:cNvSpPr>
          <p:nvPr>
            <p:ph type="body" sz="quarter" idx="12"/>
          </p:nvPr>
        </p:nvSpPr>
        <p:spPr/>
        <p:txBody>
          <a:bodyPr/>
          <a:lstStyle/>
          <a:p>
            <a:endParaRPr lang="en-CA"/>
          </a:p>
        </p:txBody>
      </p:sp>
      <p:pic>
        <p:nvPicPr>
          <p:cNvPr id="7170" name="Picture 2" descr="Canada scraps federal review of major infrastructure and mining projects -  MINING.COM">
            <a:extLst>
              <a:ext uri="{FF2B5EF4-FFF2-40B4-BE49-F238E27FC236}">
                <a16:creationId xmlns:a16="http://schemas.microsoft.com/office/drawing/2014/main" id="{C6AD3151-B49B-C8AD-6042-8AD55085CF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81" y="1049731"/>
            <a:ext cx="6678202" cy="5485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6069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B3B4BA8-D59F-0D0B-32E1-5603C69D7997}"/>
              </a:ext>
            </a:extLst>
          </p:cNvPr>
          <p:cNvSpPr>
            <a:spLocks noGrp="1"/>
          </p:cNvSpPr>
          <p:nvPr>
            <p:ph type="title"/>
          </p:nvPr>
        </p:nvSpPr>
        <p:spPr/>
        <p:txBody>
          <a:bodyPr/>
          <a:lstStyle/>
          <a:p>
            <a:r>
              <a:rPr lang="en-US"/>
              <a:t>Gold Price Drivers</a:t>
            </a:r>
          </a:p>
        </p:txBody>
      </p:sp>
      <p:sp>
        <p:nvSpPr>
          <p:cNvPr id="7" name="Text Placeholder 6">
            <a:extLst>
              <a:ext uri="{FF2B5EF4-FFF2-40B4-BE49-F238E27FC236}">
                <a16:creationId xmlns:a16="http://schemas.microsoft.com/office/drawing/2014/main" id="{8F763AD0-36D4-1F39-F05D-67B317BAC62A}"/>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AB753A24-68C0-D461-6091-226AB2342FC3}"/>
              </a:ext>
            </a:extLst>
          </p:cNvPr>
          <p:cNvSpPr>
            <a:spLocks noGrp="1"/>
          </p:cNvSpPr>
          <p:nvPr>
            <p:ph type="ftr" sz="quarter" idx="3"/>
          </p:nvPr>
        </p:nvSpPr>
        <p:spPr/>
        <p:txBody>
          <a:bodyPr/>
          <a:lstStyle/>
          <a:p>
            <a:r>
              <a:rPr lang="en-CA"/>
              <a:t>Source(s): World Gold Council, Lear Capital</a:t>
            </a:r>
          </a:p>
        </p:txBody>
      </p:sp>
      <p:sp>
        <p:nvSpPr>
          <p:cNvPr id="19" name="Content Placeholder 18">
            <a:extLst>
              <a:ext uri="{FF2B5EF4-FFF2-40B4-BE49-F238E27FC236}">
                <a16:creationId xmlns:a16="http://schemas.microsoft.com/office/drawing/2014/main" id="{9475FCD0-B39C-3D42-E7A0-71B122626CEE}"/>
              </a:ext>
            </a:extLst>
          </p:cNvPr>
          <p:cNvSpPr>
            <a:spLocks noGrp="1"/>
          </p:cNvSpPr>
          <p:nvPr>
            <p:ph sz="quarter" idx="18"/>
          </p:nvPr>
        </p:nvSpPr>
        <p:spPr/>
        <p:txBody>
          <a:bodyPr/>
          <a:lstStyle/>
          <a:p>
            <a:r>
              <a:rPr lang="en-CA"/>
              <a:t>Declining Interest Rates</a:t>
            </a:r>
          </a:p>
        </p:txBody>
      </p:sp>
      <p:sp>
        <p:nvSpPr>
          <p:cNvPr id="14" name="Content Placeholder 13">
            <a:extLst>
              <a:ext uri="{FF2B5EF4-FFF2-40B4-BE49-F238E27FC236}">
                <a16:creationId xmlns:a16="http://schemas.microsoft.com/office/drawing/2014/main" id="{EEB344D5-D6DD-F1F0-797B-9FB536533D4E}"/>
              </a:ext>
            </a:extLst>
          </p:cNvPr>
          <p:cNvSpPr>
            <a:spLocks noGrp="1"/>
          </p:cNvSpPr>
          <p:nvPr>
            <p:ph sz="quarter" idx="19"/>
          </p:nvPr>
        </p:nvSpPr>
        <p:spPr/>
        <p:txBody>
          <a:bodyPr/>
          <a:lstStyle/>
          <a:p>
            <a:r>
              <a:rPr lang="en-US"/>
              <a:t>Weakening USD vs Gold Price</a:t>
            </a:r>
          </a:p>
        </p:txBody>
      </p:sp>
      <p:sp>
        <p:nvSpPr>
          <p:cNvPr id="15" name="Content Placeholder 14">
            <a:extLst>
              <a:ext uri="{FF2B5EF4-FFF2-40B4-BE49-F238E27FC236}">
                <a16:creationId xmlns:a16="http://schemas.microsoft.com/office/drawing/2014/main" id="{2304487F-4843-BC5A-8360-323CA3CC04A1}"/>
              </a:ext>
            </a:extLst>
          </p:cNvPr>
          <p:cNvSpPr>
            <a:spLocks noGrp="1"/>
          </p:cNvSpPr>
          <p:nvPr>
            <p:ph sz="quarter" idx="21"/>
          </p:nvPr>
        </p:nvSpPr>
        <p:spPr/>
        <p:txBody>
          <a:bodyPr/>
          <a:lstStyle/>
          <a:p>
            <a:r>
              <a:rPr lang="en-US"/>
              <a:t>Central Bank Purchasing</a:t>
            </a:r>
          </a:p>
        </p:txBody>
      </p:sp>
      <p:pic>
        <p:nvPicPr>
          <p:cNvPr id="4" name="Picture 3">
            <a:extLst>
              <a:ext uri="{FF2B5EF4-FFF2-40B4-BE49-F238E27FC236}">
                <a16:creationId xmlns:a16="http://schemas.microsoft.com/office/drawing/2014/main" id="{0EC6CFC6-6581-1A1F-FC63-B4B1A1621512}"/>
              </a:ext>
            </a:extLst>
          </p:cNvPr>
          <p:cNvPicPr>
            <a:picLocks noChangeAspect="1"/>
          </p:cNvPicPr>
          <p:nvPr/>
        </p:nvPicPr>
        <p:blipFill>
          <a:blip r:embed="rId2"/>
          <a:stretch>
            <a:fillRect/>
          </a:stretch>
        </p:blipFill>
        <p:spPr>
          <a:xfrm>
            <a:off x="1395805" y="4461479"/>
            <a:ext cx="7079843" cy="2444070"/>
          </a:xfrm>
          <a:prstGeom prst="rect">
            <a:avLst/>
          </a:prstGeom>
        </p:spPr>
      </p:pic>
      <p:graphicFrame>
        <p:nvGraphicFramePr>
          <p:cNvPr id="21" name="Content Placeholder 6">
            <a:extLst>
              <a:ext uri="{FF2B5EF4-FFF2-40B4-BE49-F238E27FC236}">
                <a16:creationId xmlns:a16="http://schemas.microsoft.com/office/drawing/2014/main" id="{C7C19C4A-7B43-B6FC-E140-B642BE8009FB}"/>
              </a:ext>
            </a:extLst>
          </p:cNvPr>
          <p:cNvGraphicFramePr>
            <a:graphicFrameLocks noGrp="1"/>
          </p:cNvGraphicFramePr>
          <p:nvPr>
            <p:ph sz="quarter" idx="14"/>
            <p:extLst>
              <p:ext uri="{D42A27DB-BD31-4B8C-83A1-F6EECF244321}">
                <p14:modId xmlns:p14="http://schemas.microsoft.com/office/powerpoint/2010/main" val="856496494"/>
              </p:ext>
            </p:extLst>
          </p:nvPr>
        </p:nvGraphicFramePr>
        <p:xfrm>
          <a:off x="331788" y="1404938"/>
          <a:ext cx="4608512" cy="2520950"/>
        </p:xfrm>
        <a:graphic>
          <a:graphicData uri="http://schemas.openxmlformats.org/drawingml/2006/chart">
            <c:chart xmlns:c="http://schemas.openxmlformats.org/drawingml/2006/chart" xmlns:r="http://schemas.openxmlformats.org/officeDocument/2006/relationships" r:id="rId3"/>
          </a:graphicData>
        </a:graphic>
      </p:graphicFrame>
      <p:pic>
        <p:nvPicPr>
          <p:cNvPr id="2052" name="Picture 4" descr="Gold Prices Vs US Dollar Value Correlation - Lear Capital">
            <a:extLst>
              <a:ext uri="{FF2B5EF4-FFF2-40B4-BE49-F238E27FC236}">
                <a16:creationId xmlns:a16="http://schemas.microsoft.com/office/drawing/2014/main" id="{8A3EF178-B0A6-76AE-5F61-3CBED1B223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409" b="8828"/>
          <a:stretch>
            <a:fillRect/>
          </a:stretch>
        </p:blipFill>
        <p:spPr bwMode="auto">
          <a:xfrm>
            <a:off x="5118102" y="1447568"/>
            <a:ext cx="4443385" cy="2663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7144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4163164-F66F-66D0-1AAC-C5660A7C9954}"/>
              </a:ext>
            </a:extLst>
          </p:cNvPr>
          <p:cNvSpPr/>
          <p:nvPr/>
        </p:nvSpPr>
        <p:spPr bwMode="auto">
          <a:xfrm>
            <a:off x="331217" y="3460957"/>
            <a:ext cx="9346183" cy="2857650"/>
          </a:xfrm>
          <a:prstGeom prst="rect">
            <a:avLst/>
          </a:prstGeom>
          <a:solidFill>
            <a:schemeClr val="accent3"/>
          </a:solidFill>
          <a:ln w="28575" cap="flat" cmpd="sng" algn="ctr">
            <a:solidFill>
              <a:schemeClr val="accent2">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2" name="Text Placeholder 1">
            <a:extLst>
              <a:ext uri="{FF2B5EF4-FFF2-40B4-BE49-F238E27FC236}">
                <a16:creationId xmlns:a16="http://schemas.microsoft.com/office/drawing/2014/main" id="{30B5DA55-1412-49E2-AEB8-F5BC50CEE30D}"/>
              </a:ext>
            </a:extLst>
          </p:cNvPr>
          <p:cNvSpPr>
            <a:spLocks noGrp="1"/>
          </p:cNvSpPr>
          <p:nvPr>
            <p:ph type="body" sz="quarter" idx="12"/>
          </p:nvPr>
        </p:nvSpPr>
        <p:spPr/>
        <p:txBody>
          <a:bodyPr/>
          <a:lstStyle/>
          <a:p>
            <a:endParaRPr lang="en-US"/>
          </a:p>
        </p:txBody>
      </p:sp>
      <p:sp>
        <p:nvSpPr>
          <p:cNvPr id="6" name="Title 5">
            <a:extLst>
              <a:ext uri="{FF2B5EF4-FFF2-40B4-BE49-F238E27FC236}">
                <a16:creationId xmlns:a16="http://schemas.microsoft.com/office/drawing/2014/main" id="{74AAA0EF-4FBB-EC0E-37F8-12866C2287C3}"/>
              </a:ext>
            </a:extLst>
          </p:cNvPr>
          <p:cNvSpPr>
            <a:spLocks noGrp="1"/>
          </p:cNvSpPr>
          <p:nvPr>
            <p:ph type="title"/>
          </p:nvPr>
        </p:nvSpPr>
        <p:spPr/>
        <p:txBody>
          <a:bodyPr/>
          <a:lstStyle/>
          <a:p>
            <a:r>
              <a:rPr lang="en-US"/>
              <a:t>Precious Metals &amp; Mining Sector Drivers</a:t>
            </a:r>
          </a:p>
        </p:txBody>
      </p:sp>
      <p:sp>
        <p:nvSpPr>
          <p:cNvPr id="11" name="TextBox 10">
            <a:extLst>
              <a:ext uri="{FF2B5EF4-FFF2-40B4-BE49-F238E27FC236}">
                <a16:creationId xmlns:a16="http://schemas.microsoft.com/office/drawing/2014/main" id="{E2AD66A5-5C84-4A2E-3DFA-828A09187890}"/>
              </a:ext>
            </a:extLst>
          </p:cNvPr>
          <p:cNvSpPr txBox="1"/>
          <p:nvPr/>
        </p:nvSpPr>
        <p:spPr>
          <a:xfrm>
            <a:off x="381000" y="4150134"/>
            <a:ext cx="2590800" cy="1015663"/>
          </a:xfrm>
          <a:prstGeom prst="rect">
            <a:avLst/>
          </a:prstGeom>
          <a:noFill/>
        </p:spPr>
        <p:txBody>
          <a:bodyPr wrap="square" rtlCol="0">
            <a:spAutoFit/>
          </a:bodyPr>
          <a:lstStyle/>
          <a:p>
            <a:pPr marL="285750" indent="-285750" algn="l">
              <a:buFont typeface="Wingdings" panose="05000000000000000000" pitchFamily="2" charset="2"/>
              <a:buChar char="§"/>
            </a:pPr>
            <a:r>
              <a:rPr lang="en-US"/>
              <a:t>Leverage to the gold price through higher AISC</a:t>
            </a:r>
          </a:p>
          <a:p>
            <a:pPr marL="285750" indent="-285750" algn="l">
              <a:buFont typeface="Wingdings" panose="05000000000000000000" pitchFamily="2" charset="2"/>
              <a:buChar char="§"/>
            </a:pPr>
            <a:r>
              <a:rPr lang="en-US"/>
              <a:t>Quality mining jurisdictions</a:t>
            </a:r>
          </a:p>
          <a:p>
            <a:pPr marL="285750" indent="-285750" algn="l">
              <a:buFont typeface="Wingdings" panose="05000000000000000000" pitchFamily="2" charset="2"/>
              <a:buChar char="§"/>
            </a:pPr>
            <a:r>
              <a:rPr lang="en-US"/>
              <a:t>High production and reserve growth</a:t>
            </a:r>
          </a:p>
        </p:txBody>
      </p:sp>
      <p:sp>
        <p:nvSpPr>
          <p:cNvPr id="12" name="TextBox 11">
            <a:extLst>
              <a:ext uri="{FF2B5EF4-FFF2-40B4-BE49-F238E27FC236}">
                <a16:creationId xmlns:a16="http://schemas.microsoft.com/office/drawing/2014/main" id="{67B28D2F-00CD-C9EC-2E16-E703C23456A0}"/>
              </a:ext>
            </a:extLst>
          </p:cNvPr>
          <p:cNvSpPr txBox="1"/>
          <p:nvPr/>
        </p:nvSpPr>
        <p:spPr>
          <a:xfrm>
            <a:off x="7055780" y="4150134"/>
            <a:ext cx="2590800" cy="830997"/>
          </a:xfrm>
          <a:prstGeom prst="rect">
            <a:avLst/>
          </a:prstGeom>
          <a:noFill/>
        </p:spPr>
        <p:txBody>
          <a:bodyPr wrap="square" rtlCol="0">
            <a:spAutoFit/>
          </a:bodyPr>
          <a:lstStyle/>
          <a:p>
            <a:pPr marL="285750" indent="-285750" algn="l">
              <a:buFont typeface="Wingdings" panose="05000000000000000000" pitchFamily="2" charset="2"/>
              <a:buChar char="§"/>
            </a:pPr>
            <a:r>
              <a:rPr lang="en-US"/>
              <a:t>High carbon intensity</a:t>
            </a:r>
          </a:p>
          <a:p>
            <a:pPr marL="285750" indent="-285750" algn="l">
              <a:buFont typeface="Wingdings" panose="05000000000000000000" pitchFamily="2" charset="2"/>
              <a:buChar char="§"/>
            </a:pPr>
            <a:r>
              <a:rPr lang="en-US"/>
              <a:t>Risky jurisdictions</a:t>
            </a:r>
          </a:p>
          <a:p>
            <a:pPr marL="285750" indent="-285750" algn="l">
              <a:buFont typeface="Wingdings" panose="05000000000000000000" pitchFamily="2" charset="2"/>
              <a:buChar char="§"/>
            </a:pPr>
            <a:r>
              <a:rPr lang="en-US"/>
              <a:t>Low or non-dividend paying</a:t>
            </a:r>
          </a:p>
          <a:p>
            <a:pPr marL="285750" indent="-285750" algn="l">
              <a:buFont typeface="Wingdings" panose="05000000000000000000" pitchFamily="2" charset="2"/>
              <a:buChar char="§"/>
            </a:pPr>
            <a:r>
              <a:rPr lang="en-US"/>
              <a:t>Low or no growth</a:t>
            </a:r>
          </a:p>
        </p:txBody>
      </p:sp>
      <p:sp>
        <p:nvSpPr>
          <p:cNvPr id="13" name="TextBox 12">
            <a:extLst>
              <a:ext uri="{FF2B5EF4-FFF2-40B4-BE49-F238E27FC236}">
                <a16:creationId xmlns:a16="http://schemas.microsoft.com/office/drawing/2014/main" id="{AAEE7FF1-5EB2-222C-C4AA-1E74895AD0E0}"/>
              </a:ext>
            </a:extLst>
          </p:cNvPr>
          <p:cNvSpPr txBox="1"/>
          <p:nvPr/>
        </p:nvSpPr>
        <p:spPr>
          <a:xfrm>
            <a:off x="3749921" y="4150134"/>
            <a:ext cx="2590800" cy="830997"/>
          </a:xfrm>
          <a:prstGeom prst="rect">
            <a:avLst/>
          </a:prstGeom>
          <a:noFill/>
        </p:spPr>
        <p:txBody>
          <a:bodyPr wrap="square" rtlCol="0">
            <a:spAutoFit/>
          </a:bodyPr>
          <a:lstStyle/>
          <a:p>
            <a:pPr marL="285750" indent="-285750" algn="l">
              <a:buFont typeface="Wingdings" panose="05000000000000000000" pitchFamily="2" charset="2"/>
              <a:buChar char="§"/>
            </a:pPr>
            <a:r>
              <a:rPr lang="en-US"/>
              <a:t>Low or non-dividend paying</a:t>
            </a:r>
          </a:p>
          <a:p>
            <a:pPr marL="285750" indent="-285750" algn="l">
              <a:buFont typeface="Wingdings" panose="05000000000000000000" pitchFamily="2" charset="2"/>
              <a:buChar char="§"/>
            </a:pPr>
            <a:r>
              <a:rPr lang="en-US"/>
              <a:t>Mediocre mining jurisdictions</a:t>
            </a:r>
          </a:p>
          <a:p>
            <a:pPr marL="285750" indent="-285750" algn="l">
              <a:buFont typeface="Wingdings" panose="05000000000000000000" pitchFamily="2" charset="2"/>
              <a:buChar char="§"/>
            </a:pPr>
            <a:r>
              <a:rPr lang="en-US"/>
              <a:t>Mediocre growth</a:t>
            </a:r>
          </a:p>
          <a:p>
            <a:pPr marL="285750" indent="-285750" algn="l">
              <a:buFont typeface="Wingdings" panose="05000000000000000000" pitchFamily="2" charset="2"/>
              <a:buChar char="§"/>
            </a:pPr>
            <a:r>
              <a:rPr lang="en-US"/>
              <a:t>Poor employee health &amp; safety</a:t>
            </a:r>
          </a:p>
        </p:txBody>
      </p:sp>
      <p:sp>
        <p:nvSpPr>
          <p:cNvPr id="14" name="TextBox 13">
            <a:extLst>
              <a:ext uri="{FF2B5EF4-FFF2-40B4-BE49-F238E27FC236}">
                <a16:creationId xmlns:a16="http://schemas.microsoft.com/office/drawing/2014/main" id="{F1345FAC-3FB3-C7A4-9CB2-0F5407BB0BE0}"/>
              </a:ext>
            </a:extLst>
          </p:cNvPr>
          <p:cNvSpPr txBox="1"/>
          <p:nvPr/>
        </p:nvSpPr>
        <p:spPr>
          <a:xfrm>
            <a:off x="331217" y="1593601"/>
            <a:ext cx="8324850" cy="1384995"/>
          </a:xfrm>
          <a:prstGeom prst="rect">
            <a:avLst/>
          </a:prstGeom>
          <a:noFill/>
        </p:spPr>
        <p:txBody>
          <a:bodyPr wrap="square" rtlCol="0">
            <a:spAutoFit/>
          </a:bodyPr>
          <a:lstStyle/>
          <a:p>
            <a:pPr marL="285750" indent="-285750" algn="l">
              <a:buFont typeface="Wingdings" panose="05000000000000000000" pitchFamily="2" charset="2"/>
              <a:buChar char="§"/>
            </a:pPr>
            <a:r>
              <a:rPr lang="en-US"/>
              <a:t>Gold outlook is positive amongst macroeconomic uncertainty and investors are seeking safe haven:</a:t>
            </a:r>
          </a:p>
          <a:p>
            <a:pPr marL="742950" lvl="1" indent="-285750" algn="l">
              <a:buFont typeface="Arial" panose="020B0604020202020204" pitchFamily="34" charset="0"/>
              <a:buChar char="•"/>
            </a:pPr>
            <a:r>
              <a:rPr lang="en-US"/>
              <a:t>US trade policies, tariffs</a:t>
            </a:r>
          </a:p>
          <a:p>
            <a:pPr marL="742950" lvl="1" indent="-285750" algn="l">
              <a:buFont typeface="Arial" panose="020B0604020202020204" pitchFamily="34" charset="0"/>
              <a:buChar char="•"/>
            </a:pPr>
            <a:r>
              <a:rPr lang="en-US"/>
              <a:t>Declining yields and interest rates</a:t>
            </a:r>
          </a:p>
          <a:p>
            <a:pPr marL="742950" lvl="1" indent="-285750" algn="l">
              <a:buFont typeface="Arial" panose="020B0604020202020204" pitchFamily="34" charset="0"/>
              <a:buChar char="•"/>
            </a:pPr>
            <a:r>
              <a:rPr lang="en-US"/>
              <a:t>Slowing global growth</a:t>
            </a:r>
          </a:p>
          <a:p>
            <a:pPr marL="742950" lvl="1" indent="-285750" algn="l">
              <a:buFont typeface="Arial" panose="020B0604020202020204" pitchFamily="34" charset="0"/>
              <a:buChar char="•"/>
            </a:pPr>
            <a:r>
              <a:rPr lang="en-US"/>
              <a:t>Geopolitical tension</a:t>
            </a:r>
          </a:p>
          <a:p>
            <a:pPr marL="742950" lvl="1" indent="-285750" algn="l">
              <a:buFont typeface="Arial" panose="020B0604020202020204" pitchFamily="34" charset="0"/>
              <a:buChar char="•"/>
            </a:pPr>
            <a:r>
              <a:rPr lang="en-US"/>
              <a:t>Weakening USD</a:t>
            </a:r>
          </a:p>
          <a:p>
            <a:pPr marL="742950" lvl="1" indent="-285750" algn="l">
              <a:buFont typeface="Arial" panose="020B0604020202020204" pitchFamily="34" charset="0"/>
              <a:buChar char="•"/>
            </a:pPr>
            <a:r>
              <a:rPr lang="en-US"/>
              <a:t>High uncertainty index</a:t>
            </a:r>
          </a:p>
        </p:txBody>
      </p:sp>
      <p:sp>
        <p:nvSpPr>
          <p:cNvPr id="15" name="TextBox 14">
            <a:extLst>
              <a:ext uri="{FF2B5EF4-FFF2-40B4-BE49-F238E27FC236}">
                <a16:creationId xmlns:a16="http://schemas.microsoft.com/office/drawing/2014/main" id="{DA807D4A-9958-630D-FE9F-EDD434E6A925}"/>
              </a:ext>
            </a:extLst>
          </p:cNvPr>
          <p:cNvSpPr txBox="1"/>
          <p:nvPr/>
        </p:nvSpPr>
        <p:spPr>
          <a:xfrm>
            <a:off x="331217" y="1184768"/>
            <a:ext cx="8324850" cy="369332"/>
          </a:xfrm>
          <a:prstGeom prst="rect">
            <a:avLst/>
          </a:prstGeom>
          <a:noFill/>
        </p:spPr>
        <p:txBody>
          <a:bodyPr wrap="square" rtlCol="0">
            <a:spAutoFit/>
          </a:bodyPr>
          <a:lstStyle/>
          <a:p>
            <a:pPr algn="l"/>
            <a:r>
              <a:rPr lang="en-US" sz="1800" b="1"/>
              <a:t>Sector Investment Decision-Making</a:t>
            </a:r>
            <a:endParaRPr lang="en-US" sz="1600" b="1"/>
          </a:p>
        </p:txBody>
      </p:sp>
      <p:sp>
        <p:nvSpPr>
          <p:cNvPr id="16" name="TextBox 15">
            <a:extLst>
              <a:ext uri="{FF2B5EF4-FFF2-40B4-BE49-F238E27FC236}">
                <a16:creationId xmlns:a16="http://schemas.microsoft.com/office/drawing/2014/main" id="{F7C0A480-52D9-F539-97DD-D9B61A911D3E}"/>
              </a:ext>
            </a:extLst>
          </p:cNvPr>
          <p:cNvSpPr txBox="1"/>
          <p:nvPr/>
        </p:nvSpPr>
        <p:spPr>
          <a:xfrm>
            <a:off x="381000" y="3689122"/>
            <a:ext cx="2590800" cy="369332"/>
          </a:xfrm>
          <a:prstGeom prst="rect">
            <a:avLst/>
          </a:prstGeom>
          <a:noFill/>
        </p:spPr>
        <p:txBody>
          <a:bodyPr wrap="square" rtlCol="0">
            <a:spAutoFit/>
          </a:bodyPr>
          <a:lstStyle/>
          <a:p>
            <a:r>
              <a:rPr lang="en-US" sz="1800" b="1">
                <a:solidFill>
                  <a:srgbClr val="00B050"/>
                </a:solidFill>
              </a:rPr>
              <a:t>Buy</a:t>
            </a:r>
            <a:r>
              <a:rPr lang="en-US" sz="1800" b="1"/>
              <a:t> Characteristics</a:t>
            </a:r>
          </a:p>
        </p:txBody>
      </p:sp>
      <p:sp>
        <p:nvSpPr>
          <p:cNvPr id="17" name="TextBox 16">
            <a:extLst>
              <a:ext uri="{FF2B5EF4-FFF2-40B4-BE49-F238E27FC236}">
                <a16:creationId xmlns:a16="http://schemas.microsoft.com/office/drawing/2014/main" id="{AB86D833-1E29-5A2F-0103-013F5A919CE4}"/>
              </a:ext>
            </a:extLst>
          </p:cNvPr>
          <p:cNvSpPr txBox="1"/>
          <p:nvPr/>
        </p:nvSpPr>
        <p:spPr>
          <a:xfrm>
            <a:off x="7036730" y="3689122"/>
            <a:ext cx="2590800" cy="369332"/>
          </a:xfrm>
          <a:prstGeom prst="rect">
            <a:avLst/>
          </a:prstGeom>
          <a:noFill/>
        </p:spPr>
        <p:txBody>
          <a:bodyPr wrap="square" rtlCol="0">
            <a:spAutoFit/>
          </a:bodyPr>
          <a:lstStyle/>
          <a:p>
            <a:r>
              <a:rPr lang="en-US" sz="1800" b="1">
                <a:solidFill>
                  <a:srgbClr val="A6192E"/>
                </a:solidFill>
              </a:rPr>
              <a:t>Sell</a:t>
            </a:r>
            <a:r>
              <a:rPr lang="en-US" sz="1800" b="1"/>
              <a:t> characteristics</a:t>
            </a:r>
          </a:p>
        </p:txBody>
      </p:sp>
      <p:sp>
        <p:nvSpPr>
          <p:cNvPr id="18" name="TextBox 17">
            <a:extLst>
              <a:ext uri="{FF2B5EF4-FFF2-40B4-BE49-F238E27FC236}">
                <a16:creationId xmlns:a16="http://schemas.microsoft.com/office/drawing/2014/main" id="{F703D8F7-C849-2EBF-5EF5-BEE79D508490}"/>
              </a:ext>
            </a:extLst>
          </p:cNvPr>
          <p:cNvSpPr txBox="1"/>
          <p:nvPr/>
        </p:nvSpPr>
        <p:spPr>
          <a:xfrm>
            <a:off x="3749921" y="3689122"/>
            <a:ext cx="2590800" cy="369332"/>
          </a:xfrm>
          <a:prstGeom prst="rect">
            <a:avLst/>
          </a:prstGeom>
          <a:noFill/>
        </p:spPr>
        <p:txBody>
          <a:bodyPr wrap="square" rtlCol="0">
            <a:spAutoFit/>
          </a:bodyPr>
          <a:lstStyle/>
          <a:p>
            <a:r>
              <a:rPr lang="en-US" sz="1800" b="1">
                <a:solidFill>
                  <a:srgbClr val="FFC000"/>
                </a:solidFill>
              </a:rPr>
              <a:t>Hold</a:t>
            </a:r>
            <a:r>
              <a:rPr lang="en-US" sz="1800" b="1"/>
              <a:t> characteristics</a:t>
            </a:r>
          </a:p>
        </p:txBody>
      </p:sp>
      <p:pic>
        <p:nvPicPr>
          <p:cNvPr id="4" name="Logo 5">
            <a:extLst>
              <a:ext uri="{FF2B5EF4-FFF2-40B4-BE49-F238E27FC236}">
                <a16:creationId xmlns:a16="http://schemas.microsoft.com/office/drawing/2014/main" id="{E43AA80C-6AD6-BC3A-3669-4A73BBAC210D}"/>
              </a:ext>
            </a:extLst>
          </p:cNvPr>
          <p:cNvPicPr>
            <a:picLocks noChangeAspect="1"/>
          </p:cNvPicPr>
          <p:nvPr/>
        </p:nvPicPr>
        <p:blipFill dpi="330">
          <a:blip r:embed="rId2"/>
          <a:stretch>
            <a:fillRect/>
          </a:stretch>
        </p:blipFill>
        <p:spPr>
          <a:xfrm>
            <a:off x="775473" y="5244874"/>
            <a:ext cx="1593915" cy="765082"/>
          </a:xfrm>
          <a:prstGeom prst="rect">
            <a:avLst/>
          </a:prstGeom>
        </p:spPr>
      </p:pic>
      <p:pic>
        <p:nvPicPr>
          <p:cNvPr id="5" name="Logo 6">
            <a:extLst>
              <a:ext uri="{FF2B5EF4-FFF2-40B4-BE49-F238E27FC236}">
                <a16:creationId xmlns:a16="http://schemas.microsoft.com/office/drawing/2014/main" id="{D01EF425-9621-533E-0094-392BEE1E9C3C}"/>
              </a:ext>
            </a:extLst>
          </p:cNvPr>
          <p:cNvPicPr>
            <a:picLocks noChangeAspect="1"/>
          </p:cNvPicPr>
          <p:nvPr/>
        </p:nvPicPr>
        <p:blipFill dpi="330">
          <a:blip r:embed="rId3"/>
          <a:stretch>
            <a:fillRect/>
          </a:stretch>
        </p:blipFill>
        <p:spPr>
          <a:xfrm>
            <a:off x="4057800" y="5462103"/>
            <a:ext cx="2133062" cy="330624"/>
          </a:xfrm>
          <a:prstGeom prst="rect">
            <a:avLst/>
          </a:prstGeom>
        </p:spPr>
      </p:pic>
      <p:pic>
        <p:nvPicPr>
          <p:cNvPr id="7" name="Logo 11">
            <a:extLst>
              <a:ext uri="{FF2B5EF4-FFF2-40B4-BE49-F238E27FC236}">
                <a16:creationId xmlns:a16="http://schemas.microsoft.com/office/drawing/2014/main" id="{A35D89D5-661C-9EF5-813C-37130C3187D5}"/>
              </a:ext>
            </a:extLst>
          </p:cNvPr>
          <p:cNvPicPr>
            <a:picLocks noChangeAspect="1"/>
          </p:cNvPicPr>
          <p:nvPr/>
        </p:nvPicPr>
        <p:blipFill dpi="330">
          <a:blip r:embed="rId4"/>
          <a:stretch>
            <a:fillRect/>
          </a:stretch>
        </p:blipFill>
        <p:spPr>
          <a:xfrm>
            <a:off x="7381333" y="5336424"/>
            <a:ext cx="1901594" cy="581983"/>
          </a:xfrm>
          <a:prstGeom prst="rect">
            <a:avLst/>
          </a:prstGeom>
        </p:spPr>
      </p:pic>
    </p:spTree>
    <p:extLst>
      <p:ext uri="{BB962C8B-B14F-4D97-AF65-F5344CB8AC3E}">
        <p14:creationId xmlns:p14="http://schemas.microsoft.com/office/powerpoint/2010/main" val="22463633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00519F8-A5A7-5191-4B30-A219F6BFF19B}"/>
              </a:ext>
            </a:extLst>
          </p:cNvPr>
          <p:cNvSpPr>
            <a:spLocks noGrp="1"/>
          </p:cNvSpPr>
          <p:nvPr>
            <p:ph type="ftr" sz="quarter" idx="10"/>
          </p:nvPr>
        </p:nvSpPr>
        <p:spPr/>
        <p:txBody>
          <a:bodyPr/>
          <a:lstStyle/>
          <a:p>
            <a:endParaRPr lang="en-CA"/>
          </a:p>
        </p:txBody>
      </p:sp>
      <p:sp>
        <p:nvSpPr>
          <p:cNvPr id="6" name="Text Placeholder 5">
            <a:extLst>
              <a:ext uri="{FF2B5EF4-FFF2-40B4-BE49-F238E27FC236}">
                <a16:creationId xmlns:a16="http://schemas.microsoft.com/office/drawing/2014/main" id="{BAF232AE-CA37-BAFD-C3B2-4DAF79AC6186}"/>
              </a:ext>
            </a:extLst>
          </p:cNvPr>
          <p:cNvSpPr>
            <a:spLocks noGrp="1"/>
          </p:cNvSpPr>
          <p:nvPr>
            <p:ph type="body" sz="quarter" idx="13"/>
          </p:nvPr>
        </p:nvSpPr>
        <p:spPr/>
        <p:txBody>
          <a:bodyPr/>
          <a:lstStyle/>
          <a:p>
            <a:r>
              <a:rPr lang="en-US" sz="2400"/>
              <a:t>Agnico Eagle Mines (TSX &amp; NYSE:AEM)</a:t>
            </a:r>
          </a:p>
        </p:txBody>
      </p:sp>
      <p:pic>
        <p:nvPicPr>
          <p:cNvPr id="5" name="Logo 5">
            <a:extLst>
              <a:ext uri="{FF2B5EF4-FFF2-40B4-BE49-F238E27FC236}">
                <a16:creationId xmlns:a16="http://schemas.microsoft.com/office/drawing/2014/main" id="{7085E37A-8CD6-4EF7-96E6-70ADC085E84D}"/>
              </a:ext>
            </a:extLst>
          </p:cNvPr>
          <p:cNvPicPr>
            <a:picLocks noChangeAspect="1"/>
          </p:cNvPicPr>
          <p:nvPr/>
        </p:nvPicPr>
        <p:blipFill dpi="330">
          <a:blip r:embed="rId2"/>
          <a:stretch>
            <a:fillRect/>
          </a:stretch>
        </p:blipFill>
        <p:spPr>
          <a:xfrm>
            <a:off x="387581" y="4249700"/>
            <a:ext cx="1383217" cy="663944"/>
          </a:xfrm>
          <a:prstGeom prst="rect">
            <a:avLst/>
          </a:prstGeom>
        </p:spPr>
      </p:pic>
    </p:spTree>
    <p:extLst>
      <p:ext uri="{BB962C8B-B14F-4D97-AF65-F5344CB8AC3E}">
        <p14:creationId xmlns:p14="http://schemas.microsoft.com/office/powerpoint/2010/main" val="7237787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4331A-AEAD-A586-4BE6-92DB012D7638}"/>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87E18ECF-946A-B19A-79BB-FDE9F21D1AD2}"/>
              </a:ext>
            </a:extLst>
          </p:cNvPr>
          <p:cNvSpPr>
            <a:spLocks noGrp="1"/>
          </p:cNvSpPr>
          <p:nvPr>
            <p:ph type="ftr" sz="quarter" idx="13"/>
          </p:nvPr>
        </p:nvSpPr>
        <p:spPr/>
        <p:txBody>
          <a:bodyPr/>
          <a:lstStyle/>
          <a:p>
            <a:endParaRPr lang="en-CA"/>
          </a:p>
        </p:txBody>
      </p:sp>
      <p:sp>
        <p:nvSpPr>
          <p:cNvPr id="7" name="Content Placeholder 6">
            <a:extLst>
              <a:ext uri="{FF2B5EF4-FFF2-40B4-BE49-F238E27FC236}">
                <a16:creationId xmlns:a16="http://schemas.microsoft.com/office/drawing/2014/main" id="{21223395-C8DB-BEF3-027E-186DD54AB8FC}"/>
              </a:ext>
            </a:extLst>
          </p:cNvPr>
          <p:cNvSpPr>
            <a:spLocks noGrp="1"/>
          </p:cNvSpPr>
          <p:nvPr>
            <p:ph sz="quarter" idx="14"/>
          </p:nvPr>
        </p:nvSpPr>
        <p:spPr/>
        <p:txBody>
          <a:bodyPr/>
          <a:lstStyle/>
          <a:p>
            <a:endParaRPr lang="en-CA"/>
          </a:p>
        </p:txBody>
      </p:sp>
      <p:pic>
        <p:nvPicPr>
          <p:cNvPr id="2" name="Picture 1" descr="A screenshot of a stock market&#10;&#10;AI-generated content may be incorrect.">
            <a:extLst>
              <a:ext uri="{FF2B5EF4-FFF2-40B4-BE49-F238E27FC236}">
                <a16:creationId xmlns:a16="http://schemas.microsoft.com/office/drawing/2014/main" id="{7A9D6879-8653-43F7-EA95-7F38F2D5ECDB}"/>
              </a:ext>
            </a:extLst>
          </p:cNvPr>
          <p:cNvPicPr>
            <a:picLocks noChangeAspect="1"/>
          </p:cNvPicPr>
          <p:nvPr/>
        </p:nvPicPr>
        <p:blipFill>
          <a:blip r:embed="rId2"/>
          <a:stretch>
            <a:fillRect/>
          </a:stretch>
        </p:blipFill>
        <p:spPr>
          <a:xfrm>
            <a:off x="329205" y="1136469"/>
            <a:ext cx="7805835" cy="4188385"/>
          </a:xfrm>
          <a:prstGeom prst="rect">
            <a:avLst/>
          </a:prstGeom>
        </p:spPr>
      </p:pic>
      <p:pic>
        <p:nvPicPr>
          <p:cNvPr id="3" name="Picture 2" descr="A graph with numbers and lines&#10;&#10;AI-generated content may be incorrect.">
            <a:extLst>
              <a:ext uri="{FF2B5EF4-FFF2-40B4-BE49-F238E27FC236}">
                <a16:creationId xmlns:a16="http://schemas.microsoft.com/office/drawing/2014/main" id="{3C296F89-FE2D-2BA2-F229-26DC6FA98183}"/>
              </a:ext>
            </a:extLst>
          </p:cNvPr>
          <p:cNvPicPr>
            <a:picLocks noChangeAspect="1"/>
          </p:cNvPicPr>
          <p:nvPr/>
        </p:nvPicPr>
        <p:blipFill>
          <a:blip r:embed="rId3"/>
          <a:stretch>
            <a:fillRect/>
          </a:stretch>
        </p:blipFill>
        <p:spPr>
          <a:xfrm>
            <a:off x="329753" y="5697218"/>
            <a:ext cx="7504926" cy="1104900"/>
          </a:xfrm>
          <a:prstGeom prst="rect">
            <a:avLst/>
          </a:prstGeom>
        </p:spPr>
      </p:pic>
      <p:sp>
        <p:nvSpPr>
          <p:cNvPr id="8" name="Text Placeholder 7">
            <a:extLst>
              <a:ext uri="{FF2B5EF4-FFF2-40B4-BE49-F238E27FC236}">
                <a16:creationId xmlns:a16="http://schemas.microsoft.com/office/drawing/2014/main" id="{9F799A01-FF66-05BC-367D-655C231DAAEE}"/>
              </a:ext>
            </a:extLst>
          </p:cNvPr>
          <p:cNvSpPr>
            <a:spLocks noGrp="1"/>
          </p:cNvSpPr>
          <p:nvPr>
            <p:ph type="body" sz="quarter" idx="12"/>
          </p:nvPr>
        </p:nvSpPr>
        <p:spPr/>
        <p:txBody>
          <a:bodyPr/>
          <a:lstStyle/>
          <a:p>
            <a:endParaRPr lang="en-CA"/>
          </a:p>
        </p:txBody>
      </p:sp>
      <p:sp>
        <p:nvSpPr>
          <p:cNvPr id="9" name="Text Placeholder 5">
            <a:extLst>
              <a:ext uri="{FF2B5EF4-FFF2-40B4-BE49-F238E27FC236}">
                <a16:creationId xmlns:a16="http://schemas.microsoft.com/office/drawing/2014/main" id="{D5C4ECEB-2D97-436F-1522-3F0362BBFC36}"/>
              </a:ext>
            </a:extLst>
          </p:cNvPr>
          <p:cNvSpPr>
            <a:spLocks noGrp="1"/>
          </p:cNvSpPr>
          <p:nvPr>
            <p:ph type="title"/>
          </p:nvPr>
        </p:nvSpPr>
        <p:spPr>
          <a:xfrm>
            <a:off x="331788" y="546100"/>
            <a:ext cx="9399587" cy="320675"/>
          </a:xfrm>
        </p:spPr>
        <p:txBody>
          <a:bodyPr/>
          <a:lstStyle/>
          <a:p>
            <a:r>
              <a:rPr lang="en-US" sz="2400"/>
              <a:t>Agnico Eagle Mines (AEM)</a:t>
            </a:r>
          </a:p>
        </p:txBody>
      </p:sp>
    </p:spTree>
    <p:extLst>
      <p:ext uri="{BB962C8B-B14F-4D97-AF65-F5344CB8AC3E}">
        <p14:creationId xmlns:p14="http://schemas.microsoft.com/office/powerpoint/2010/main" val="13399732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A09BF-D268-0052-92E4-36F378E2C9F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2523951-4FA4-4607-1B09-0326D4D7312A}"/>
              </a:ext>
            </a:extLst>
          </p:cNvPr>
          <p:cNvSpPr>
            <a:spLocks noGrp="1"/>
          </p:cNvSpPr>
          <p:nvPr>
            <p:ph type="body" sz="quarter" idx="12"/>
          </p:nvPr>
        </p:nvSpPr>
        <p:spPr/>
        <p:txBody>
          <a:bodyPr/>
          <a:lstStyle/>
          <a:p>
            <a:endParaRPr lang="en-CA">
              <a:cs typeface="Arial"/>
            </a:endParaRPr>
          </a:p>
        </p:txBody>
      </p:sp>
      <p:sp>
        <p:nvSpPr>
          <p:cNvPr id="3" name="Footer Placeholder 2">
            <a:extLst>
              <a:ext uri="{FF2B5EF4-FFF2-40B4-BE49-F238E27FC236}">
                <a16:creationId xmlns:a16="http://schemas.microsoft.com/office/drawing/2014/main" id="{38C6684F-71C2-82BE-E61E-CF1DD2117E72}"/>
              </a:ext>
            </a:extLst>
          </p:cNvPr>
          <p:cNvSpPr>
            <a:spLocks noGrp="1"/>
          </p:cNvSpPr>
          <p:nvPr>
            <p:ph type="ftr" sz="quarter" idx="13"/>
          </p:nvPr>
        </p:nvSpPr>
        <p:spPr/>
        <p:txBody>
          <a:bodyPr/>
          <a:lstStyle/>
          <a:p>
            <a:r>
              <a:rPr lang="en-US">
                <a:ea typeface="LF_Kai"/>
                <a:cs typeface="Arial"/>
              </a:rPr>
              <a:t>Source(s): </a:t>
            </a:r>
            <a:r>
              <a:rPr lang="en-US" err="1">
                <a:ea typeface="LF_Kai"/>
                <a:cs typeface="Arial"/>
              </a:rPr>
              <a:t>Tradingview</a:t>
            </a:r>
            <a:r>
              <a:rPr lang="en-US">
                <a:ea typeface="LF_Kai"/>
                <a:cs typeface="Arial"/>
              </a:rPr>
              <a:t>, 4Traders Market Screener and Company filings &amp; releases</a:t>
            </a:r>
            <a:endParaRPr lang="en-US">
              <a:ea typeface="LF_Kai"/>
            </a:endParaRPr>
          </a:p>
        </p:txBody>
      </p:sp>
      <p:sp>
        <p:nvSpPr>
          <p:cNvPr id="4" name="Text Placeholder 3">
            <a:extLst>
              <a:ext uri="{FF2B5EF4-FFF2-40B4-BE49-F238E27FC236}">
                <a16:creationId xmlns:a16="http://schemas.microsoft.com/office/drawing/2014/main" id="{AE8EFA33-AB0E-E040-B053-01ED5B0E2E18}"/>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0ED1DD4B-2B0B-D561-9DF8-0B4B152A0FA7}"/>
              </a:ext>
            </a:extLst>
          </p:cNvPr>
          <p:cNvSpPr>
            <a:spLocks noGrp="1"/>
          </p:cNvSpPr>
          <p:nvPr>
            <p:ph type="title"/>
          </p:nvPr>
        </p:nvSpPr>
        <p:spPr/>
        <p:txBody>
          <a:bodyPr/>
          <a:lstStyle/>
          <a:p>
            <a:r>
              <a:rPr lang="en-US"/>
              <a:t>1 Year Price Performance</a:t>
            </a:r>
            <a:endParaRPr lang="en-CA"/>
          </a:p>
        </p:txBody>
      </p:sp>
      <p:pic>
        <p:nvPicPr>
          <p:cNvPr id="14" name="Content Placeholder 13" descr="A screenshot of a graph&#10;&#10;AI-generated content may be incorrect.">
            <a:extLst>
              <a:ext uri="{FF2B5EF4-FFF2-40B4-BE49-F238E27FC236}">
                <a16:creationId xmlns:a16="http://schemas.microsoft.com/office/drawing/2014/main" id="{2B00BD16-DAF0-7F32-96FB-21BF5B720FEC}"/>
              </a:ext>
            </a:extLst>
          </p:cNvPr>
          <p:cNvPicPr>
            <a:picLocks noGrp="1" noChangeAspect="1"/>
          </p:cNvPicPr>
          <p:nvPr>
            <p:ph sz="quarter" idx="14"/>
          </p:nvPr>
        </p:nvPicPr>
        <p:blipFill>
          <a:blip r:embed="rId2"/>
          <a:stretch>
            <a:fillRect/>
          </a:stretch>
        </p:blipFill>
        <p:spPr bwMode="gray">
          <a:xfrm>
            <a:off x="1076283" y="1198163"/>
            <a:ext cx="8091465" cy="570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6949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57B59D2-9D09-E278-F3D0-CB0741992F86}"/>
              </a:ext>
            </a:extLst>
          </p:cNvPr>
          <p:cNvSpPr>
            <a:spLocks noGrp="1"/>
          </p:cNvSpPr>
          <p:nvPr>
            <p:ph type="ftr" sz="quarter" idx="13"/>
          </p:nvPr>
        </p:nvSpPr>
        <p:spPr/>
        <p:txBody>
          <a:bodyPr/>
          <a:lstStyle/>
          <a:p>
            <a:r>
              <a:rPr lang="en-CA"/>
              <a:t>Source(s): Gold Fields company filings</a:t>
            </a:r>
          </a:p>
        </p:txBody>
      </p:sp>
      <p:sp>
        <p:nvSpPr>
          <p:cNvPr id="5" name="Title 4">
            <a:extLst>
              <a:ext uri="{FF2B5EF4-FFF2-40B4-BE49-F238E27FC236}">
                <a16:creationId xmlns:a16="http://schemas.microsoft.com/office/drawing/2014/main" id="{B4F702ED-CF1E-6492-1FC8-3D8FAC3496DE}"/>
              </a:ext>
            </a:extLst>
          </p:cNvPr>
          <p:cNvSpPr>
            <a:spLocks noGrp="1"/>
          </p:cNvSpPr>
          <p:nvPr>
            <p:ph type="title"/>
          </p:nvPr>
        </p:nvSpPr>
        <p:spPr/>
        <p:txBody>
          <a:bodyPr/>
          <a:lstStyle/>
          <a:p>
            <a:r>
              <a:rPr lang="en-CA"/>
              <a:t>Mineral Resource Classification</a:t>
            </a:r>
          </a:p>
        </p:txBody>
      </p:sp>
      <p:pic>
        <p:nvPicPr>
          <p:cNvPr id="3076" name="Picture 4" descr="Gold Fields Integrated Annual Report 2015: Assessment and reporting criteria">
            <a:extLst>
              <a:ext uri="{FF2B5EF4-FFF2-40B4-BE49-F238E27FC236}">
                <a16:creationId xmlns:a16="http://schemas.microsoft.com/office/drawing/2014/main" id="{F7BCD8D3-98DE-B70A-212B-A956F7DC02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927" y="1012470"/>
            <a:ext cx="7934546" cy="5747459"/>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a:extLst>
              <a:ext uri="{FF2B5EF4-FFF2-40B4-BE49-F238E27FC236}">
                <a16:creationId xmlns:a16="http://schemas.microsoft.com/office/drawing/2014/main" id="{2F39C462-14BA-5659-A739-15A475FC1393}"/>
              </a:ext>
            </a:extLst>
          </p:cNvPr>
          <p:cNvSpPr>
            <a:spLocks noGrp="1"/>
          </p:cNvSpPr>
          <p:nvPr>
            <p:ph type="body" sz="quarter" idx="10"/>
          </p:nvPr>
        </p:nvSpPr>
        <p:spPr>
          <a:xfrm>
            <a:off x="5121275" y="301625"/>
            <a:ext cx="4608513" cy="128588"/>
          </a:xfrm>
        </p:spPr>
        <p:txBody>
          <a:bodyPr/>
          <a:lstStyle/>
          <a:p>
            <a:r>
              <a:rPr lang="en-CA" sz="800"/>
              <a:t>Mining History &amp; Industry Overview</a:t>
            </a:r>
          </a:p>
        </p:txBody>
      </p:sp>
    </p:spTree>
    <p:extLst>
      <p:ext uri="{BB962C8B-B14F-4D97-AF65-F5344CB8AC3E}">
        <p14:creationId xmlns:p14="http://schemas.microsoft.com/office/powerpoint/2010/main" val="2378956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157A4-629A-6BF3-A9EC-E3E45059255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C8DB271-4098-C8B7-58DF-27717CF8B5EE}"/>
              </a:ext>
            </a:extLst>
          </p:cNvPr>
          <p:cNvSpPr>
            <a:spLocks noGrp="1"/>
          </p:cNvSpPr>
          <p:nvPr>
            <p:ph type="body" sz="quarter" idx="12"/>
          </p:nvPr>
        </p:nvSpPr>
        <p:spPr/>
        <p:txBody>
          <a:bodyPr/>
          <a:lstStyle/>
          <a:p>
            <a:endParaRPr lang="en-CA">
              <a:cs typeface="Arial"/>
            </a:endParaRPr>
          </a:p>
        </p:txBody>
      </p:sp>
      <p:sp>
        <p:nvSpPr>
          <p:cNvPr id="3" name="Footer Placeholder 2">
            <a:extLst>
              <a:ext uri="{FF2B5EF4-FFF2-40B4-BE49-F238E27FC236}">
                <a16:creationId xmlns:a16="http://schemas.microsoft.com/office/drawing/2014/main" id="{2232A283-299D-A9AE-D41D-36DF035F4058}"/>
              </a:ext>
            </a:extLst>
          </p:cNvPr>
          <p:cNvSpPr>
            <a:spLocks noGrp="1"/>
          </p:cNvSpPr>
          <p:nvPr>
            <p:ph type="ftr" sz="quarter" idx="13"/>
          </p:nvPr>
        </p:nvSpPr>
        <p:spPr/>
        <p:txBody>
          <a:bodyPr/>
          <a:lstStyle/>
          <a:p>
            <a:r>
              <a:rPr lang="en-US">
                <a:ea typeface="LF_Kai"/>
                <a:cs typeface="Arial"/>
              </a:rPr>
              <a:t>Source(s): </a:t>
            </a:r>
            <a:r>
              <a:rPr lang="en-US" err="1">
                <a:ea typeface="LF_Kai"/>
                <a:cs typeface="Arial"/>
              </a:rPr>
              <a:t>Tradingview</a:t>
            </a:r>
            <a:r>
              <a:rPr lang="en-US">
                <a:ea typeface="LF_Kai"/>
                <a:cs typeface="Arial"/>
              </a:rPr>
              <a:t>, 4Traders Market Screener and Company filings &amp; releases</a:t>
            </a:r>
            <a:endParaRPr lang="en-US">
              <a:ea typeface="LF_Kai"/>
            </a:endParaRPr>
          </a:p>
        </p:txBody>
      </p:sp>
      <p:sp>
        <p:nvSpPr>
          <p:cNvPr id="4" name="Text Placeholder 3">
            <a:extLst>
              <a:ext uri="{FF2B5EF4-FFF2-40B4-BE49-F238E27FC236}">
                <a16:creationId xmlns:a16="http://schemas.microsoft.com/office/drawing/2014/main" id="{DEBD665E-A6FE-23FF-5626-7EEF8B3077BB}"/>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9BB40E89-842D-DF9A-76E2-2F020A55324F}"/>
              </a:ext>
            </a:extLst>
          </p:cNvPr>
          <p:cNvSpPr>
            <a:spLocks noGrp="1"/>
          </p:cNvSpPr>
          <p:nvPr>
            <p:ph type="title"/>
          </p:nvPr>
        </p:nvSpPr>
        <p:spPr/>
        <p:txBody>
          <a:bodyPr/>
          <a:lstStyle/>
          <a:p>
            <a:r>
              <a:rPr lang="en-US"/>
              <a:t>5 Year Price Performance</a:t>
            </a:r>
            <a:endParaRPr lang="en-CA"/>
          </a:p>
        </p:txBody>
      </p:sp>
      <p:pic>
        <p:nvPicPr>
          <p:cNvPr id="8" name="Content Placeholder 7" descr="A screen shot of a graph&#10;&#10;AI-generated content may be incorrect.">
            <a:extLst>
              <a:ext uri="{FF2B5EF4-FFF2-40B4-BE49-F238E27FC236}">
                <a16:creationId xmlns:a16="http://schemas.microsoft.com/office/drawing/2014/main" id="{664C5593-75B3-2459-EECF-96E47298E279}"/>
              </a:ext>
            </a:extLst>
          </p:cNvPr>
          <p:cNvPicPr>
            <a:picLocks noGrp="1" noChangeAspect="1"/>
          </p:cNvPicPr>
          <p:nvPr>
            <p:ph sz="quarter" idx="14"/>
          </p:nvPr>
        </p:nvPicPr>
        <p:blipFill>
          <a:blip r:embed="rId2"/>
          <a:stretch>
            <a:fillRect/>
          </a:stretch>
        </p:blipFill>
        <p:spPr bwMode="gray">
          <a:xfrm>
            <a:off x="1140865" y="1265396"/>
            <a:ext cx="7774018" cy="559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78968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01FDB-F9DA-E990-B52D-A1D97A427427}"/>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543E4B0F-6B3C-F8D2-0DF8-9C5864C380DE}"/>
              </a:ext>
            </a:extLst>
          </p:cNvPr>
          <p:cNvSpPr>
            <a:spLocks noGrp="1"/>
          </p:cNvSpPr>
          <p:nvPr>
            <p:ph type="ftr" sz="quarter" idx="13"/>
          </p:nvPr>
        </p:nvSpPr>
        <p:spPr/>
        <p:txBody>
          <a:bodyPr/>
          <a:lstStyle/>
          <a:p>
            <a:r>
              <a:rPr lang="en-US">
                <a:ea typeface="LF_Kai"/>
                <a:cs typeface="Arial"/>
              </a:rPr>
              <a:t>Source(s): Bloomberg</a:t>
            </a:r>
            <a:endParaRPr lang="en-US">
              <a:ea typeface="LF_Kai"/>
            </a:endParaRPr>
          </a:p>
          <a:p>
            <a:r>
              <a:rPr lang="en-US">
                <a:ea typeface="LF_Kai"/>
              </a:rPr>
              <a:t> </a:t>
            </a:r>
          </a:p>
        </p:txBody>
      </p:sp>
      <p:graphicFrame>
        <p:nvGraphicFramePr>
          <p:cNvPr id="9" name="Content Placeholder 8">
            <a:extLst>
              <a:ext uri="{FF2B5EF4-FFF2-40B4-BE49-F238E27FC236}">
                <a16:creationId xmlns:a16="http://schemas.microsoft.com/office/drawing/2014/main" id="{54FB0D3D-8E18-4319-9B53-608D6509A6C4}"/>
              </a:ext>
            </a:extLst>
          </p:cNvPr>
          <p:cNvGraphicFramePr>
            <a:graphicFrameLocks noGrp="1"/>
          </p:cNvGraphicFramePr>
          <p:nvPr>
            <p:ph sz="quarter" idx="14"/>
          </p:nvPr>
        </p:nvGraphicFramePr>
        <p:xfrm>
          <a:off x="331788" y="1054100"/>
          <a:ext cx="9399587" cy="5348288"/>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5">
            <a:extLst>
              <a:ext uri="{FF2B5EF4-FFF2-40B4-BE49-F238E27FC236}">
                <a16:creationId xmlns:a16="http://schemas.microsoft.com/office/drawing/2014/main" id="{8241D888-B1E4-C951-D816-AE300E54C2D0}"/>
              </a:ext>
            </a:extLst>
          </p:cNvPr>
          <p:cNvSpPr>
            <a:spLocks noGrp="1"/>
          </p:cNvSpPr>
          <p:nvPr>
            <p:ph type="title"/>
          </p:nvPr>
        </p:nvSpPr>
        <p:spPr/>
        <p:txBody>
          <a:bodyPr/>
          <a:lstStyle/>
          <a:p>
            <a:r>
              <a:rPr lang="en-US"/>
              <a:t>1 Year Price Performance Vs TSX Composite Index and Gold</a:t>
            </a:r>
          </a:p>
        </p:txBody>
      </p:sp>
      <p:sp>
        <p:nvSpPr>
          <p:cNvPr id="13" name="Text Placeholder 12">
            <a:extLst>
              <a:ext uri="{FF2B5EF4-FFF2-40B4-BE49-F238E27FC236}">
                <a16:creationId xmlns:a16="http://schemas.microsoft.com/office/drawing/2014/main" id="{99B095CB-94AE-4E66-B2BF-D7D766FF14FD}"/>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2559088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93A0A-E8C2-D8AB-F5B8-624E94BA35F8}"/>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DD399578-1975-CC0A-E7A9-9FECA7FD66B0}"/>
              </a:ext>
            </a:extLst>
          </p:cNvPr>
          <p:cNvSpPr>
            <a:spLocks noGrp="1"/>
          </p:cNvSpPr>
          <p:nvPr>
            <p:ph type="ftr" sz="quarter" idx="13"/>
          </p:nvPr>
        </p:nvSpPr>
        <p:spPr/>
        <p:txBody>
          <a:bodyPr/>
          <a:lstStyle/>
          <a:p>
            <a:r>
              <a:rPr lang="en-US">
                <a:ea typeface="LF_Kai"/>
                <a:cs typeface="Arial"/>
              </a:rPr>
              <a:t>Source(s): Bloomberg</a:t>
            </a:r>
            <a:endParaRPr lang="en-US">
              <a:ea typeface="LF_Kai"/>
            </a:endParaRPr>
          </a:p>
          <a:p>
            <a:r>
              <a:rPr lang="en-US">
                <a:ea typeface="LF_Kai"/>
              </a:rPr>
              <a:t> </a:t>
            </a:r>
          </a:p>
        </p:txBody>
      </p:sp>
      <p:graphicFrame>
        <p:nvGraphicFramePr>
          <p:cNvPr id="9" name="Content Placeholder 8">
            <a:extLst>
              <a:ext uri="{FF2B5EF4-FFF2-40B4-BE49-F238E27FC236}">
                <a16:creationId xmlns:a16="http://schemas.microsoft.com/office/drawing/2014/main" id="{54FB0D3D-8E18-4319-9B53-608D6509A6C4}"/>
              </a:ext>
            </a:extLst>
          </p:cNvPr>
          <p:cNvGraphicFramePr>
            <a:graphicFrameLocks noGrp="1"/>
          </p:cNvGraphicFramePr>
          <p:nvPr>
            <p:ph sz="quarter" idx="14"/>
          </p:nvPr>
        </p:nvGraphicFramePr>
        <p:xfrm>
          <a:off x="331788" y="1054100"/>
          <a:ext cx="9399587" cy="5348288"/>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5">
            <a:extLst>
              <a:ext uri="{FF2B5EF4-FFF2-40B4-BE49-F238E27FC236}">
                <a16:creationId xmlns:a16="http://schemas.microsoft.com/office/drawing/2014/main" id="{5816066F-1A05-C5E5-CE0D-814212F855C0}"/>
              </a:ext>
            </a:extLst>
          </p:cNvPr>
          <p:cNvSpPr>
            <a:spLocks noGrp="1"/>
          </p:cNvSpPr>
          <p:nvPr>
            <p:ph type="title"/>
          </p:nvPr>
        </p:nvSpPr>
        <p:spPr/>
        <p:txBody>
          <a:bodyPr/>
          <a:lstStyle/>
          <a:p>
            <a:r>
              <a:rPr lang="en-US"/>
              <a:t>1 Year Price Performance Vs ABX &amp; K</a:t>
            </a:r>
          </a:p>
        </p:txBody>
      </p:sp>
      <p:sp>
        <p:nvSpPr>
          <p:cNvPr id="13" name="Text Placeholder 12">
            <a:extLst>
              <a:ext uri="{FF2B5EF4-FFF2-40B4-BE49-F238E27FC236}">
                <a16:creationId xmlns:a16="http://schemas.microsoft.com/office/drawing/2014/main" id="{777FA0E6-4666-46BC-A6D7-2B3B746BB262}"/>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7557034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C5C03-B208-ECB8-DE3A-82B2C27A16FF}"/>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5A4D606B-60C6-FD81-5396-CE6E38AF9CE7}"/>
              </a:ext>
            </a:extLst>
          </p:cNvPr>
          <p:cNvSpPr>
            <a:spLocks noGrp="1"/>
          </p:cNvSpPr>
          <p:nvPr>
            <p:ph type="ftr" sz="quarter" idx="13"/>
          </p:nvPr>
        </p:nvSpPr>
        <p:spPr/>
        <p:txBody>
          <a:bodyPr/>
          <a:lstStyle/>
          <a:p>
            <a:r>
              <a:rPr lang="en-US">
                <a:ea typeface="LF_Kai"/>
                <a:cs typeface="Arial"/>
              </a:rPr>
              <a:t>Source(s): Bloomberg </a:t>
            </a:r>
            <a:endParaRPr lang="en-US">
              <a:ea typeface="LF_Kai"/>
            </a:endParaRPr>
          </a:p>
          <a:p>
            <a:endParaRPr lang="en-US">
              <a:ea typeface="LF_Kai"/>
            </a:endParaRPr>
          </a:p>
        </p:txBody>
      </p:sp>
      <p:graphicFrame>
        <p:nvGraphicFramePr>
          <p:cNvPr id="9" name="Content Placeholder 8">
            <a:extLst>
              <a:ext uri="{FF2B5EF4-FFF2-40B4-BE49-F238E27FC236}">
                <a16:creationId xmlns:a16="http://schemas.microsoft.com/office/drawing/2014/main" id="{425D6586-0DD0-4A2A-817E-6D13EE6B8BC6}"/>
              </a:ext>
            </a:extLst>
          </p:cNvPr>
          <p:cNvGraphicFramePr>
            <a:graphicFrameLocks noGrp="1"/>
          </p:cNvGraphicFramePr>
          <p:nvPr>
            <p:ph sz="quarter" idx="14"/>
          </p:nvPr>
        </p:nvGraphicFramePr>
        <p:xfrm>
          <a:off x="331788" y="1054100"/>
          <a:ext cx="9399587" cy="5348288"/>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5">
            <a:extLst>
              <a:ext uri="{FF2B5EF4-FFF2-40B4-BE49-F238E27FC236}">
                <a16:creationId xmlns:a16="http://schemas.microsoft.com/office/drawing/2014/main" id="{008D9749-4221-7D20-6260-57B0D1E9A212}"/>
              </a:ext>
            </a:extLst>
          </p:cNvPr>
          <p:cNvSpPr>
            <a:spLocks noGrp="1"/>
          </p:cNvSpPr>
          <p:nvPr>
            <p:ph type="title"/>
          </p:nvPr>
        </p:nvSpPr>
        <p:spPr/>
        <p:txBody>
          <a:bodyPr/>
          <a:lstStyle/>
          <a:p>
            <a:r>
              <a:rPr lang="en-US"/>
              <a:t>5 Year Price Performance Vs TSX Composite Index and Gold</a:t>
            </a:r>
          </a:p>
        </p:txBody>
      </p:sp>
      <p:sp>
        <p:nvSpPr>
          <p:cNvPr id="11" name="Text Placeholder 10">
            <a:extLst>
              <a:ext uri="{FF2B5EF4-FFF2-40B4-BE49-F238E27FC236}">
                <a16:creationId xmlns:a16="http://schemas.microsoft.com/office/drawing/2014/main" id="{C1A4C8DC-631E-44D9-BD6B-F539A115BB17}"/>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6748217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9DBFC-A7DB-742F-9D60-60EB9D1D9A24}"/>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417C2592-F6E5-86EB-7D00-50E6A3AEE6DA}"/>
              </a:ext>
            </a:extLst>
          </p:cNvPr>
          <p:cNvSpPr>
            <a:spLocks noGrp="1"/>
          </p:cNvSpPr>
          <p:nvPr>
            <p:ph type="ftr" sz="quarter" idx="13"/>
          </p:nvPr>
        </p:nvSpPr>
        <p:spPr/>
        <p:txBody>
          <a:bodyPr/>
          <a:lstStyle/>
          <a:p>
            <a:r>
              <a:rPr lang="en-US">
                <a:ea typeface="LF_Kai"/>
                <a:cs typeface="Arial"/>
              </a:rPr>
              <a:t>Source(s): Bloomberg </a:t>
            </a:r>
            <a:endParaRPr lang="en-US">
              <a:ea typeface="LF_Kai"/>
            </a:endParaRPr>
          </a:p>
          <a:p>
            <a:endParaRPr lang="en-US">
              <a:ea typeface="LF_Kai"/>
            </a:endParaRPr>
          </a:p>
        </p:txBody>
      </p:sp>
      <p:sp>
        <p:nvSpPr>
          <p:cNvPr id="6" name="Title 5">
            <a:extLst>
              <a:ext uri="{FF2B5EF4-FFF2-40B4-BE49-F238E27FC236}">
                <a16:creationId xmlns:a16="http://schemas.microsoft.com/office/drawing/2014/main" id="{EE2927CD-52CD-08B5-5419-FBF9ABBEE891}"/>
              </a:ext>
            </a:extLst>
          </p:cNvPr>
          <p:cNvSpPr>
            <a:spLocks noGrp="1"/>
          </p:cNvSpPr>
          <p:nvPr>
            <p:ph type="title"/>
          </p:nvPr>
        </p:nvSpPr>
        <p:spPr/>
        <p:txBody>
          <a:bodyPr/>
          <a:lstStyle/>
          <a:p>
            <a:r>
              <a:rPr lang="en-US"/>
              <a:t>5 Year Price Performance Vs ABX &amp; K</a:t>
            </a:r>
          </a:p>
        </p:txBody>
      </p:sp>
      <p:graphicFrame>
        <p:nvGraphicFramePr>
          <p:cNvPr id="11" name="Content Placeholder 10">
            <a:extLst>
              <a:ext uri="{FF2B5EF4-FFF2-40B4-BE49-F238E27FC236}">
                <a16:creationId xmlns:a16="http://schemas.microsoft.com/office/drawing/2014/main" id="{425D6586-0DD0-4A2A-817E-6D13EE6B8BC6}"/>
              </a:ext>
            </a:extLst>
          </p:cNvPr>
          <p:cNvGraphicFramePr>
            <a:graphicFrameLocks noGrp="1"/>
          </p:cNvGraphicFramePr>
          <p:nvPr>
            <p:ph sz="quarter" idx="14"/>
          </p:nvPr>
        </p:nvGraphicFramePr>
        <p:xfrm>
          <a:off x="331788" y="1054100"/>
          <a:ext cx="9399587" cy="5348288"/>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a:extLst>
              <a:ext uri="{FF2B5EF4-FFF2-40B4-BE49-F238E27FC236}">
                <a16:creationId xmlns:a16="http://schemas.microsoft.com/office/drawing/2014/main" id="{F071114F-888F-4ED6-82E4-777C18EC9B52}"/>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7859357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21CFA-5B7D-1BEC-938C-5F11EFAFD8D6}"/>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EE27B3AD-AADE-F59A-CC35-0D926BB5D43C}"/>
              </a:ext>
            </a:extLst>
          </p:cNvPr>
          <p:cNvSpPr>
            <a:spLocks noGrp="1"/>
          </p:cNvSpPr>
          <p:nvPr>
            <p:ph type="ftr" sz="quarter" idx="13"/>
          </p:nvPr>
        </p:nvSpPr>
        <p:spPr/>
        <p:txBody>
          <a:bodyPr/>
          <a:lstStyle/>
          <a:p>
            <a:r>
              <a:rPr lang="en-US">
                <a:ea typeface="LF_Kai"/>
                <a:cs typeface="Arial"/>
              </a:rPr>
              <a:t>Source(s): Bloomberg</a:t>
            </a:r>
            <a:endParaRPr lang="en-US">
              <a:ea typeface="LF_Kai"/>
            </a:endParaRPr>
          </a:p>
          <a:p>
            <a:r>
              <a:rPr lang="en-US">
                <a:ea typeface="LF_Kai"/>
              </a:rPr>
              <a:t> </a:t>
            </a:r>
          </a:p>
        </p:txBody>
      </p:sp>
      <p:sp>
        <p:nvSpPr>
          <p:cNvPr id="6" name="Title 5">
            <a:extLst>
              <a:ext uri="{FF2B5EF4-FFF2-40B4-BE49-F238E27FC236}">
                <a16:creationId xmlns:a16="http://schemas.microsoft.com/office/drawing/2014/main" id="{1F9C0338-448C-ADE9-693B-CFEFEA761A59}"/>
              </a:ext>
            </a:extLst>
          </p:cNvPr>
          <p:cNvSpPr>
            <a:spLocks noGrp="1"/>
          </p:cNvSpPr>
          <p:nvPr>
            <p:ph type="title"/>
          </p:nvPr>
        </p:nvSpPr>
        <p:spPr/>
        <p:txBody>
          <a:bodyPr/>
          <a:lstStyle/>
          <a:p>
            <a:r>
              <a:rPr lang="en-US"/>
              <a:t>10 Year Price Performance Vs TSX Composite Index and Gold</a:t>
            </a:r>
          </a:p>
        </p:txBody>
      </p:sp>
      <p:graphicFrame>
        <p:nvGraphicFramePr>
          <p:cNvPr id="11" name="Content Placeholder 10">
            <a:extLst>
              <a:ext uri="{FF2B5EF4-FFF2-40B4-BE49-F238E27FC236}">
                <a16:creationId xmlns:a16="http://schemas.microsoft.com/office/drawing/2014/main" id="{93F6C272-1451-434D-86BE-38A89CECBD93}"/>
              </a:ext>
            </a:extLst>
          </p:cNvPr>
          <p:cNvGraphicFramePr>
            <a:graphicFrameLocks noGrp="1"/>
          </p:cNvGraphicFramePr>
          <p:nvPr>
            <p:ph sz="quarter" idx="14"/>
          </p:nvPr>
        </p:nvGraphicFramePr>
        <p:xfrm>
          <a:off x="331788" y="1054100"/>
          <a:ext cx="9399587" cy="5348288"/>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 Placeholder 8">
            <a:extLst>
              <a:ext uri="{FF2B5EF4-FFF2-40B4-BE49-F238E27FC236}">
                <a16:creationId xmlns:a16="http://schemas.microsoft.com/office/drawing/2014/main" id="{C171BAA7-DE3C-4A2A-B624-8F013DBF50AF}"/>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5345932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F182D-2DE4-AD26-6D84-20303888B30A}"/>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BA2EF09B-A52D-E697-9E95-FE8420DD6240}"/>
              </a:ext>
            </a:extLst>
          </p:cNvPr>
          <p:cNvSpPr>
            <a:spLocks noGrp="1"/>
          </p:cNvSpPr>
          <p:nvPr>
            <p:ph type="ftr" sz="quarter" idx="13"/>
          </p:nvPr>
        </p:nvSpPr>
        <p:spPr/>
        <p:txBody>
          <a:bodyPr/>
          <a:lstStyle/>
          <a:p>
            <a:r>
              <a:rPr lang="en-US">
                <a:ea typeface="LF_Kai"/>
                <a:cs typeface="Arial"/>
              </a:rPr>
              <a:t>Source(s): Bloomberg</a:t>
            </a:r>
            <a:endParaRPr lang="en-US">
              <a:ea typeface="LF_Kai"/>
            </a:endParaRPr>
          </a:p>
        </p:txBody>
      </p:sp>
      <p:sp>
        <p:nvSpPr>
          <p:cNvPr id="6" name="Title 5">
            <a:extLst>
              <a:ext uri="{FF2B5EF4-FFF2-40B4-BE49-F238E27FC236}">
                <a16:creationId xmlns:a16="http://schemas.microsoft.com/office/drawing/2014/main" id="{601B2EDD-7F69-A5D4-2A7F-9BDA58917A65}"/>
              </a:ext>
            </a:extLst>
          </p:cNvPr>
          <p:cNvSpPr>
            <a:spLocks noGrp="1"/>
          </p:cNvSpPr>
          <p:nvPr>
            <p:ph type="title"/>
          </p:nvPr>
        </p:nvSpPr>
        <p:spPr/>
        <p:txBody>
          <a:bodyPr/>
          <a:lstStyle/>
          <a:p>
            <a:r>
              <a:rPr lang="en-US"/>
              <a:t>10 Year Price Performance Vs ABX &amp; K</a:t>
            </a:r>
          </a:p>
        </p:txBody>
      </p:sp>
      <p:graphicFrame>
        <p:nvGraphicFramePr>
          <p:cNvPr id="11" name="Content Placeholder 10">
            <a:extLst>
              <a:ext uri="{FF2B5EF4-FFF2-40B4-BE49-F238E27FC236}">
                <a16:creationId xmlns:a16="http://schemas.microsoft.com/office/drawing/2014/main" id="{93F6C272-1451-434D-86BE-38A89CECBD93}"/>
              </a:ext>
            </a:extLst>
          </p:cNvPr>
          <p:cNvGraphicFramePr>
            <a:graphicFrameLocks noGrp="1"/>
          </p:cNvGraphicFramePr>
          <p:nvPr>
            <p:ph sz="quarter" idx="14"/>
          </p:nvPr>
        </p:nvGraphicFramePr>
        <p:xfrm>
          <a:off x="331788" y="1054100"/>
          <a:ext cx="9399587" cy="5348288"/>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 Placeholder 11">
            <a:extLst>
              <a:ext uri="{FF2B5EF4-FFF2-40B4-BE49-F238E27FC236}">
                <a16:creationId xmlns:a16="http://schemas.microsoft.com/office/drawing/2014/main" id="{96BCA5EB-F88F-414B-A68E-4A5912D18C99}"/>
              </a:ext>
            </a:extLst>
          </p:cNvPr>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281022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45264-3776-488D-F842-A7298DCED85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4C8BF89-9BDA-1504-9278-4EF381CE0182}"/>
              </a:ext>
            </a:extLst>
          </p:cNvPr>
          <p:cNvSpPr>
            <a:spLocks noGrp="1"/>
          </p:cNvSpPr>
          <p:nvPr>
            <p:ph type="body" sz="quarter" idx="12"/>
          </p:nvPr>
        </p:nvSpPr>
        <p:spPr/>
        <p:txBody>
          <a:bodyPr/>
          <a:lstStyle/>
          <a:p>
            <a:r>
              <a:rPr lang="en-CA">
                <a:cs typeface="Arial"/>
              </a:rPr>
              <a:t>Commentary</a:t>
            </a:r>
            <a:endParaRPr lang="en-CA"/>
          </a:p>
        </p:txBody>
      </p:sp>
      <p:sp>
        <p:nvSpPr>
          <p:cNvPr id="3" name="Footer Placeholder 2">
            <a:extLst>
              <a:ext uri="{FF2B5EF4-FFF2-40B4-BE49-F238E27FC236}">
                <a16:creationId xmlns:a16="http://schemas.microsoft.com/office/drawing/2014/main" id="{3B0BFD15-91AA-2BBE-C7C0-7DE99AB7C0F8}"/>
              </a:ext>
            </a:extLst>
          </p:cNvPr>
          <p:cNvSpPr>
            <a:spLocks noGrp="1"/>
          </p:cNvSpPr>
          <p:nvPr>
            <p:ph type="ftr" sz="quarter" idx="13"/>
          </p:nvPr>
        </p:nvSpPr>
        <p:spPr/>
        <p:txBody>
          <a:bodyPr/>
          <a:lstStyle/>
          <a:p>
            <a:r>
              <a:rPr lang="en-US">
                <a:ea typeface="LF_Kai"/>
                <a:cs typeface="Arial"/>
              </a:rPr>
              <a:t>Source(s): </a:t>
            </a:r>
            <a:r>
              <a:rPr lang="en-US" err="1">
                <a:ea typeface="LF_Kai"/>
                <a:cs typeface="Arial"/>
              </a:rPr>
              <a:t>Tradingview</a:t>
            </a:r>
            <a:r>
              <a:rPr lang="en-US">
                <a:ea typeface="LF_Kai"/>
                <a:cs typeface="Arial"/>
              </a:rPr>
              <a:t>, 4Traders Market Screener and Company filings &amp; releases</a:t>
            </a:r>
            <a:endParaRPr lang="en-US">
              <a:ea typeface="LF_Kai"/>
            </a:endParaRPr>
          </a:p>
        </p:txBody>
      </p:sp>
      <p:sp>
        <p:nvSpPr>
          <p:cNvPr id="4" name="Text Placeholder 3">
            <a:extLst>
              <a:ext uri="{FF2B5EF4-FFF2-40B4-BE49-F238E27FC236}">
                <a16:creationId xmlns:a16="http://schemas.microsoft.com/office/drawing/2014/main" id="{FC5829BE-CE21-CC34-7657-568761262B1A}"/>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2FD9310A-B174-DCA3-ED8A-D80B21A33E71}"/>
              </a:ext>
            </a:extLst>
          </p:cNvPr>
          <p:cNvSpPr>
            <a:spLocks noGrp="1"/>
          </p:cNvSpPr>
          <p:nvPr>
            <p:ph type="title"/>
          </p:nvPr>
        </p:nvSpPr>
        <p:spPr/>
        <p:txBody>
          <a:bodyPr/>
          <a:lstStyle/>
          <a:p>
            <a:r>
              <a:rPr lang="en-US"/>
              <a:t>YTD Price Performance</a:t>
            </a:r>
            <a:endParaRPr lang="en-CA"/>
          </a:p>
        </p:txBody>
      </p:sp>
      <p:sp>
        <p:nvSpPr>
          <p:cNvPr id="10" name="Content Placeholder 6">
            <a:extLst>
              <a:ext uri="{FF2B5EF4-FFF2-40B4-BE49-F238E27FC236}">
                <a16:creationId xmlns:a16="http://schemas.microsoft.com/office/drawing/2014/main" id="{69E6B7B5-A1EC-398E-1938-E7B8228506B4}"/>
              </a:ext>
            </a:extLst>
          </p:cNvPr>
          <p:cNvSpPr txBox="1">
            <a:spLocks/>
          </p:cNvSpPr>
          <p:nvPr/>
        </p:nvSpPr>
        <p:spPr>
          <a:xfrm>
            <a:off x="327151" y="1079732"/>
            <a:ext cx="9403582" cy="3437977"/>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US" b="1" kern="0">
                <a:ea typeface="+mn-lt"/>
                <a:cs typeface="+mn-lt"/>
              </a:rPr>
              <a:t>Q1 2025 Highlights</a:t>
            </a:r>
            <a:endParaRPr lang="en-US">
              <a:ea typeface="+mn-lt"/>
              <a:cs typeface="+mn-lt"/>
            </a:endParaRPr>
          </a:p>
          <a:p>
            <a:r>
              <a:rPr lang="en-US" b="1" kern="0">
                <a:ea typeface="+mn-lt"/>
                <a:cs typeface="+mn-lt"/>
              </a:rPr>
              <a:t>26% increase y/y in net earnings</a:t>
            </a:r>
            <a:r>
              <a:rPr lang="en-US" kern="0">
                <a:ea typeface="+mn-lt"/>
                <a:cs typeface="+mn-lt"/>
              </a:rPr>
              <a:t> (USD 1.53/share)</a:t>
            </a:r>
            <a:endParaRPr lang="en-US">
              <a:ea typeface="+mn-lt"/>
              <a:cs typeface="+mn-lt"/>
            </a:endParaRPr>
          </a:p>
          <a:p>
            <a:r>
              <a:rPr lang="en-US" b="1" kern="0">
                <a:ea typeface="+mn-lt"/>
                <a:cs typeface="+mn-lt"/>
              </a:rPr>
              <a:t>32% increase in operating cash flow</a:t>
            </a:r>
            <a:r>
              <a:rPr lang="en-US" kern="0">
                <a:ea typeface="+mn-lt"/>
                <a:cs typeface="+mn-lt"/>
              </a:rPr>
              <a:t> (USD 594M, compared to Q1 2024)</a:t>
            </a:r>
            <a:endParaRPr lang="en-US">
              <a:ea typeface="+mn-lt"/>
              <a:cs typeface="+mn-lt"/>
            </a:endParaRPr>
          </a:p>
          <a:p>
            <a:r>
              <a:rPr lang="en-US" b="1" kern="0">
                <a:ea typeface="+mn-lt"/>
                <a:cs typeface="+mn-lt"/>
              </a:rPr>
              <a:t>USD 154M returned to shareholders</a:t>
            </a:r>
            <a:r>
              <a:rPr lang="en-US" kern="0">
                <a:ea typeface="+mn-lt"/>
                <a:cs typeface="+mn-lt"/>
              </a:rPr>
              <a:t> via dividends and share buybacks</a:t>
            </a:r>
            <a:endParaRPr lang="en-US">
              <a:ea typeface="+mn-lt"/>
              <a:cs typeface="+mn-lt"/>
            </a:endParaRPr>
          </a:p>
          <a:p>
            <a:r>
              <a:rPr lang="en-US" kern="0">
                <a:ea typeface="+mn-lt"/>
                <a:cs typeface="+mn-lt"/>
              </a:rPr>
              <a:t>Gold production for Q1 at </a:t>
            </a:r>
            <a:r>
              <a:rPr lang="en-US" b="1" kern="0">
                <a:ea typeface="+mn-lt"/>
                <a:cs typeface="+mn-lt"/>
              </a:rPr>
              <a:t>873.8koz</a:t>
            </a:r>
            <a:r>
              <a:rPr lang="en-US" kern="0">
                <a:ea typeface="+mn-lt"/>
                <a:cs typeface="+mn-lt"/>
              </a:rPr>
              <a:t>, positioning the company on track to meet 2025 production guidance of 3.3–3.5Moz</a:t>
            </a:r>
            <a:endParaRPr lang="en-US"/>
          </a:p>
          <a:p>
            <a:r>
              <a:rPr lang="en-US" kern="0">
                <a:ea typeface="+mn-lt"/>
                <a:cs typeface="+mn-lt"/>
              </a:rPr>
              <a:t>Production weighted ~80% to Canadian operations, underscoring jurisdictional stability</a:t>
            </a:r>
            <a:endParaRPr lang="en-US"/>
          </a:p>
          <a:p>
            <a:pPr marL="0" indent="0">
              <a:buNone/>
            </a:pPr>
            <a:r>
              <a:rPr lang="en-US" b="1" kern="0">
                <a:ea typeface="+mn-lt"/>
                <a:cs typeface="+mn-lt"/>
              </a:rPr>
              <a:t>Developments</a:t>
            </a:r>
            <a:endParaRPr lang="en-US"/>
          </a:p>
          <a:p>
            <a:r>
              <a:rPr lang="en-US" kern="0">
                <a:ea typeface="+mn-lt"/>
                <a:cs typeface="+mn-lt"/>
              </a:rPr>
              <a:t>Continued development of </a:t>
            </a:r>
            <a:r>
              <a:rPr lang="en-US" b="1" kern="0">
                <a:ea typeface="+mn-lt"/>
                <a:cs typeface="+mn-lt"/>
              </a:rPr>
              <a:t>Odyssey underground project</a:t>
            </a:r>
            <a:r>
              <a:rPr lang="en-US" kern="0">
                <a:ea typeface="+mn-lt"/>
                <a:cs typeface="+mn-lt"/>
              </a:rPr>
              <a:t> at Canadian </a:t>
            </a:r>
            <a:r>
              <a:rPr lang="en-US" kern="0" err="1">
                <a:ea typeface="+mn-lt"/>
                <a:cs typeface="+mn-lt"/>
              </a:rPr>
              <a:t>Malartic</a:t>
            </a:r>
            <a:r>
              <a:rPr lang="en-US" kern="0">
                <a:ea typeface="+mn-lt"/>
                <a:cs typeface="+mn-lt"/>
              </a:rPr>
              <a:t> and </a:t>
            </a:r>
            <a:r>
              <a:rPr lang="en-US" b="1" kern="0">
                <a:ea typeface="+mn-lt"/>
                <a:cs typeface="+mn-lt"/>
              </a:rPr>
              <a:t>Upper Beaver project</a:t>
            </a:r>
            <a:r>
              <a:rPr lang="en-US" kern="0">
                <a:ea typeface="+mn-lt"/>
                <a:cs typeface="+mn-lt"/>
              </a:rPr>
              <a:t> in Ontario</a:t>
            </a:r>
            <a:endParaRPr lang="en-US"/>
          </a:p>
          <a:p>
            <a:r>
              <a:rPr lang="en-US" kern="0">
                <a:ea typeface="+mn-lt"/>
                <a:cs typeface="+mn-lt"/>
              </a:rPr>
              <a:t>Record </a:t>
            </a:r>
            <a:r>
              <a:rPr lang="en-US" b="1" kern="0">
                <a:ea typeface="+mn-lt"/>
                <a:cs typeface="+mn-lt"/>
              </a:rPr>
              <a:t>54.3Moz gold reserves</a:t>
            </a:r>
            <a:r>
              <a:rPr lang="en-US" kern="0">
                <a:ea typeface="+mn-lt"/>
                <a:cs typeface="+mn-lt"/>
              </a:rPr>
              <a:t> reported as of Dec 31, 2024</a:t>
            </a:r>
            <a:endParaRPr lang="en-US"/>
          </a:p>
          <a:p>
            <a:r>
              <a:rPr lang="en-US" kern="0">
                <a:ea typeface="+mn-lt"/>
                <a:cs typeface="+mn-lt"/>
              </a:rPr>
              <a:t>Strategic focus remains exclusively on gold, with no diversification into base metals</a:t>
            </a:r>
            <a:endParaRPr lang="en-US"/>
          </a:p>
          <a:p>
            <a:r>
              <a:rPr lang="en-US" kern="0">
                <a:ea typeface="+mn-lt"/>
                <a:cs typeface="+mn-lt"/>
              </a:rPr>
              <a:t>No major geopolitical risks due to operations concentrated in stable, mining-friendly jurisdictions</a:t>
            </a:r>
            <a:endParaRPr lang="en-US"/>
          </a:p>
          <a:p>
            <a:endParaRPr lang="en-US" b="1" kern="0">
              <a:cs typeface="Arial"/>
            </a:endParaRPr>
          </a:p>
        </p:txBody>
      </p:sp>
      <p:pic>
        <p:nvPicPr>
          <p:cNvPr id="9" name="Content Placeholder 8" descr="A graph with numbers and lines&#10;&#10;AI-generated content may be incorrect.">
            <a:extLst>
              <a:ext uri="{FF2B5EF4-FFF2-40B4-BE49-F238E27FC236}">
                <a16:creationId xmlns:a16="http://schemas.microsoft.com/office/drawing/2014/main" id="{670574CD-2776-932B-A4D4-680D1592C775}"/>
              </a:ext>
            </a:extLst>
          </p:cNvPr>
          <p:cNvPicPr>
            <a:picLocks noGrp="1" noChangeAspect="1"/>
          </p:cNvPicPr>
          <p:nvPr>
            <p:ph sz="quarter" idx="14"/>
          </p:nvPr>
        </p:nvPicPr>
        <p:blipFill>
          <a:blip r:embed="rId2"/>
          <a:stretch>
            <a:fillRect/>
          </a:stretch>
        </p:blipFill>
        <p:spPr bwMode="gray">
          <a:xfrm>
            <a:off x="332523" y="4505486"/>
            <a:ext cx="8916194" cy="252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07112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24EB23-BA2C-3EE8-C338-AF2EFBC43C6B}"/>
              </a:ext>
            </a:extLst>
          </p:cNvPr>
          <p:cNvSpPr>
            <a:spLocks noGrp="1"/>
          </p:cNvSpPr>
          <p:nvPr>
            <p:ph type="title"/>
          </p:nvPr>
        </p:nvSpPr>
        <p:spPr/>
        <p:txBody>
          <a:bodyPr/>
          <a:lstStyle/>
          <a:p>
            <a:r>
              <a:rPr lang="en-US"/>
              <a:t>Company Overview &amp; Key Statistics</a:t>
            </a:r>
            <a:endParaRPr lang="en-CA"/>
          </a:p>
        </p:txBody>
      </p:sp>
      <p:sp>
        <p:nvSpPr>
          <p:cNvPr id="5" name="Text Placeholder 4">
            <a:extLst>
              <a:ext uri="{FF2B5EF4-FFF2-40B4-BE49-F238E27FC236}">
                <a16:creationId xmlns:a16="http://schemas.microsoft.com/office/drawing/2014/main" id="{DF112E95-33CD-40AD-4384-74C548F7A6BE}"/>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C4CFB0F3-0142-F484-28CD-E8DB4334CD66}"/>
              </a:ext>
            </a:extLst>
          </p:cNvPr>
          <p:cNvSpPr>
            <a:spLocks noGrp="1"/>
          </p:cNvSpPr>
          <p:nvPr>
            <p:ph type="ftr" sz="quarter" idx="3"/>
          </p:nvPr>
        </p:nvSpPr>
        <p:spPr/>
        <p:txBody>
          <a:bodyPr/>
          <a:lstStyle/>
          <a:p>
            <a:r>
              <a:rPr lang="en-US">
                <a:ea typeface="LF_Kai"/>
              </a:rPr>
              <a:t>Source(s): Company filings, 4 Traders Market Screener</a:t>
            </a:r>
            <a:endParaRPr lang="en-CA"/>
          </a:p>
        </p:txBody>
      </p:sp>
      <p:sp>
        <p:nvSpPr>
          <p:cNvPr id="7" name="Content Placeholder 6">
            <a:extLst>
              <a:ext uri="{FF2B5EF4-FFF2-40B4-BE49-F238E27FC236}">
                <a16:creationId xmlns:a16="http://schemas.microsoft.com/office/drawing/2014/main" id="{6D4237B6-7705-5D96-6F29-A04BC25965F7}"/>
              </a:ext>
            </a:extLst>
          </p:cNvPr>
          <p:cNvSpPr>
            <a:spLocks noGrp="1"/>
          </p:cNvSpPr>
          <p:nvPr>
            <p:ph sz="quarter" idx="18"/>
          </p:nvPr>
        </p:nvSpPr>
        <p:spPr/>
        <p:txBody>
          <a:bodyPr/>
          <a:lstStyle/>
          <a:p>
            <a:r>
              <a:rPr lang="en-US"/>
              <a:t>Company Overview</a:t>
            </a:r>
            <a:endParaRPr lang="en-CA"/>
          </a:p>
        </p:txBody>
      </p:sp>
      <p:sp>
        <p:nvSpPr>
          <p:cNvPr id="8" name="Content Placeholder 7">
            <a:extLst>
              <a:ext uri="{FF2B5EF4-FFF2-40B4-BE49-F238E27FC236}">
                <a16:creationId xmlns:a16="http://schemas.microsoft.com/office/drawing/2014/main" id="{62F85414-96B7-7F10-D7EC-68887CA2C89E}"/>
              </a:ext>
            </a:extLst>
          </p:cNvPr>
          <p:cNvSpPr>
            <a:spLocks noGrp="1"/>
          </p:cNvSpPr>
          <p:nvPr>
            <p:ph sz="quarter" idx="19"/>
          </p:nvPr>
        </p:nvSpPr>
        <p:spPr/>
        <p:txBody>
          <a:bodyPr/>
          <a:lstStyle/>
          <a:p>
            <a:r>
              <a:rPr lang="en-US"/>
              <a:t>Key Statistics </a:t>
            </a:r>
            <a:endParaRPr lang="en-CA"/>
          </a:p>
        </p:txBody>
      </p:sp>
      <p:graphicFrame>
        <p:nvGraphicFramePr>
          <p:cNvPr id="17" name="Content Placeholder 16">
            <a:extLst>
              <a:ext uri="{FF2B5EF4-FFF2-40B4-BE49-F238E27FC236}">
                <a16:creationId xmlns:a16="http://schemas.microsoft.com/office/drawing/2014/main" id="{F88CACFC-BA76-2CBB-0389-032925E40B11}"/>
              </a:ext>
            </a:extLst>
          </p:cNvPr>
          <p:cNvGraphicFramePr>
            <a:graphicFrameLocks noGrp="1"/>
          </p:cNvGraphicFramePr>
          <p:nvPr>
            <p:ph sz="quarter" idx="15"/>
          </p:nvPr>
        </p:nvGraphicFramePr>
        <p:xfrm>
          <a:off x="5118607" y="1406876"/>
          <a:ext cx="4608576" cy="5250516"/>
        </p:xfrm>
        <a:graphic>
          <a:graphicData uri="http://schemas.openxmlformats.org/drawingml/2006/table">
            <a:tbl>
              <a:tblPr/>
              <a:tblGrid>
                <a:gridCol w="2894275">
                  <a:extLst>
                    <a:ext uri="{9D8B030D-6E8A-4147-A177-3AD203B41FA5}">
                      <a16:colId xmlns:a16="http://schemas.microsoft.com/office/drawing/2014/main" val="1333618142"/>
                    </a:ext>
                  </a:extLst>
                </a:gridCol>
                <a:gridCol w="1714301">
                  <a:extLst>
                    <a:ext uri="{9D8B030D-6E8A-4147-A177-3AD203B41FA5}">
                      <a16:colId xmlns:a16="http://schemas.microsoft.com/office/drawing/2014/main" val="3571352956"/>
                    </a:ext>
                  </a:extLst>
                </a:gridCol>
              </a:tblGrid>
              <a:tr h="437543">
                <a:tc>
                  <a:txBody>
                    <a:bodyPr/>
                    <a:lstStyle/>
                    <a:p>
                      <a:pPr algn="l" fontAlgn="b">
                        <a:buNone/>
                      </a:pPr>
                      <a:r>
                        <a:rPr lang="en-CA" sz="1200" b="0" i="0" u="none" strike="noStrike">
                          <a:solidFill>
                            <a:srgbClr val="000000"/>
                          </a:solidFill>
                          <a:effectLst/>
                          <a:latin typeface="Arial"/>
                        </a:rPr>
                        <a:t>52 Week Range</a:t>
                      </a:r>
                      <a:endParaRPr lang="en-CA" sz="12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noProof="0">
                          <a:solidFill>
                            <a:srgbClr val="000000"/>
                          </a:solidFill>
                          <a:effectLst/>
                        </a:rPr>
                        <a:t>$69.72 – $126.76</a:t>
                      </a:r>
                      <a:endParaRPr lang="en-US"/>
                    </a:p>
                  </a:txBody>
                  <a:tcPr marL="7620" marR="7620" marT="7620" marB="0" anchor="b">
                    <a:lnL>
                      <a:noFill/>
                    </a:lnL>
                    <a:lnR>
                      <a:noFill/>
                    </a:lnR>
                    <a:lnT>
                      <a:noFill/>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425760134"/>
                  </a:ext>
                </a:extLst>
              </a:tr>
              <a:tr h="437543">
                <a:tc>
                  <a:txBody>
                    <a:bodyPr/>
                    <a:lstStyle/>
                    <a:p>
                      <a:pPr algn="l" fontAlgn="b">
                        <a:buNone/>
                      </a:pPr>
                      <a:r>
                        <a:rPr lang="en-CA" sz="1200" b="0" i="0" u="none" strike="noStrike">
                          <a:solidFill>
                            <a:srgbClr val="000000"/>
                          </a:solidFill>
                          <a:effectLst/>
                          <a:latin typeface="Arial"/>
                        </a:rPr>
                        <a:t>Volume</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100" b="1" i="0" u="none" strike="noStrike" noProof="0">
                          <a:solidFill>
                            <a:srgbClr val="111827"/>
                          </a:solidFill>
                          <a:effectLst/>
                          <a:latin typeface="ui-sans-serif"/>
                        </a:rPr>
                        <a:t>1,872,917</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595483696"/>
                  </a:ext>
                </a:extLst>
              </a:tr>
              <a:tr h="437543">
                <a:tc>
                  <a:txBody>
                    <a:bodyPr/>
                    <a:lstStyle/>
                    <a:p>
                      <a:pPr algn="l" fontAlgn="b">
                        <a:buNone/>
                      </a:pPr>
                      <a:r>
                        <a:rPr lang="en-CA" sz="1200" b="0" i="0" u="none" strike="noStrike">
                          <a:solidFill>
                            <a:srgbClr val="000000"/>
                          </a:solidFill>
                          <a:effectLst/>
                          <a:latin typeface="Arial"/>
                        </a:rPr>
                        <a:t>Market Cap</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100" b="1" i="0" u="none" strike="noStrike" noProof="0">
                          <a:solidFill>
                            <a:srgbClr val="111827"/>
                          </a:solidFill>
                          <a:effectLst/>
                          <a:latin typeface="ui-sans-serif"/>
                        </a:rPr>
                        <a:t>59.17B</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027389262"/>
                  </a:ext>
                </a:extLst>
              </a:tr>
              <a:tr h="437543">
                <a:tc>
                  <a:txBody>
                    <a:bodyPr/>
                    <a:lstStyle/>
                    <a:p>
                      <a:pPr algn="l" fontAlgn="b">
                        <a:buNone/>
                      </a:pPr>
                      <a:r>
                        <a:rPr lang="en-CA" sz="1200" b="0" i="0" u="none" strike="noStrike">
                          <a:solidFill>
                            <a:srgbClr val="000000"/>
                          </a:solidFill>
                          <a:effectLst/>
                          <a:latin typeface="Arial"/>
                        </a:rPr>
                        <a:t>Beta (5Y Monthly)</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100" b="1" i="0" u="none" strike="noStrike" noProof="0">
                          <a:solidFill>
                            <a:srgbClr val="111827"/>
                          </a:solidFill>
                          <a:effectLst/>
                          <a:latin typeface="ui-sans-serif"/>
                        </a:rPr>
                        <a:t>0.49</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973255839"/>
                  </a:ext>
                </a:extLst>
              </a:tr>
              <a:tr h="437543">
                <a:tc>
                  <a:txBody>
                    <a:bodyPr/>
                    <a:lstStyle/>
                    <a:p>
                      <a:pPr algn="l" fontAlgn="b">
                        <a:buNone/>
                      </a:pPr>
                      <a:r>
                        <a:rPr lang="en-CA" sz="1200" b="0" i="0" u="none" strike="noStrike">
                          <a:solidFill>
                            <a:srgbClr val="000000"/>
                          </a:solidFill>
                          <a:effectLst/>
                          <a:latin typeface="Arial"/>
                        </a:rPr>
                        <a:t>PE Ratio (TTM)</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100" b="1" i="0" u="none" strike="noStrike" noProof="0">
                          <a:solidFill>
                            <a:srgbClr val="111827"/>
                          </a:solidFill>
                          <a:effectLst/>
                          <a:latin typeface="ui-sans-serif"/>
                        </a:rPr>
                        <a:t>25.03</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231341143"/>
                  </a:ext>
                </a:extLst>
              </a:tr>
              <a:tr h="437543">
                <a:tc>
                  <a:txBody>
                    <a:bodyPr/>
                    <a:lstStyle/>
                    <a:p>
                      <a:pPr algn="l" fontAlgn="b">
                        <a:buNone/>
                      </a:pPr>
                      <a:r>
                        <a:rPr lang="en-CA" sz="1200" b="0" i="0" u="none" strike="noStrike">
                          <a:solidFill>
                            <a:srgbClr val="000000"/>
                          </a:solidFill>
                          <a:effectLst/>
                          <a:latin typeface="Arial"/>
                        </a:rPr>
                        <a:t>EPS (TTM)</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100" b="1" i="0" u="none" strike="noStrike" noProof="0">
                          <a:solidFill>
                            <a:srgbClr val="111827"/>
                          </a:solidFill>
                          <a:effectLst/>
                          <a:latin typeface="ui-sans-serif"/>
                        </a:rPr>
                        <a:t>4.70</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37196960"/>
                  </a:ext>
                </a:extLst>
              </a:tr>
              <a:tr h="437543">
                <a:tc>
                  <a:txBody>
                    <a:bodyPr/>
                    <a:lstStyle/>
                    <a:p>
                      <a:pPr algn="l" fontAlgn="b">
                        <a:buNone/>
                      </a:pPr>
                      <a:r>
                        <a:rPr lang="en-CA" sz="1200" b="0" i="0" u="none" strike="noStrike">
                          <a:solidFill>
                            <a:srgbClr val="000000"/>
                          </a:solidFill>
                          <a:effectLst/>
                          <a:latin typeface="Arial"/>
                        </a:rPr>
                        <a:t>Forward Dividend Yield</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100" b="1" i="0" u="none" strike="noStrike" noProof="0">
                          <a:solidFill>
                            <a:srgbClr val="111827"/>
                          </a:solidFill>
                          <a:effectLst/>
                          <a:latin typeface="ui-sans-serif"/>
                        </a:rPr>
                        <a:t>1.36%</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935043879"/>
                  </a:ext>
                </a:extLst>
              </a:tr>
              <a:tr h="437543">
                <a:tc>
                  <a:txBody>
                    <a:bodyPr/>
                    <a:lstStyle/>
                    <a:p>
                      <a:pPr algn="l" fontAlgn="b">
                        <a:buNone/>
                      </a:pPr>
                      <a:r>
                        <a:rPr lang="en-CA" sz="1200" b="0" i="0" u="none" strike="noStrike">
                          <a:solidFill>
                            <a:srgbClr val="000000"/>
                          </a:solidFill>
                          <a:effectLst/>
                          <a:latin typeface="Arial"/>
                        </a:rPr>
                        <a:t>1-Year Return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a:rPr>
                        <a:t>68.63%</a:t>
                      </a:r>
                      <a:endParaRPr lang="en-CA" sz="1200" b="0" i="0" u="none" strike="noStrike">
                        <a:solidFill>
                          <a:srgbClr val="232A31"/>
                        </a:solidFill>
                        <a:effectLst/>
                        <a:latin typeface="Arial" panose="020B0604020202020204" pitchFamily="34" charset="0"/>
                      </a:endParaRP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273833882"/>
                  </a:ext>
                </a:extLst>
              </a:tr>
              <a:tr h="437543">
                <a:tc>
                  <a:txBody>
                    <a:bodyPr/>
                    <a:lstStyle/>
                    <a:p>
                      <a:pPr algn="l" fontAlgn="b">
                        <a:buNone/>
                      </a:pPr>
                      <a:r>
                        <a:rPr lang="en-CA" sz="1200" b="0" i="0" u="none" strike="noStrike">
                          <a:solidFill>
                            <a:srgbClr val="000000"/>
                          </a:solidFill>
                          <a:effectLst/>
                          <a:latin typeface="Arial"/>
                        </a:rPr>
                        <a:t>3-Year Return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a:rPr>
                        <a:t>230%</a:t>
                      </a:r>
                      <a:endParaRPr lang="en-CA" sz="1200" b="0" i="0" u="none" strike="noStrike">
                        <a:solidFill>
                          <a:srgbClr val="232A31"/>
                        </a:solidFill>
                        <a:effectLst/>
                        <a:latin typeface="Arial" panose="020B0604020202020204" pitchFamily="34" charset="0"/>
                      </a:endParaRP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118043186"/>
                  </a:ext>
                </a:extLst>
              </a:tr>
              <a:tr h="437543">
                <a:tc>
                  <a:txBody>
                    <a:bodyPr/>
                    <a:lstStyle/>
                    <a:p>
                      <a:pPr algn="l" fontAlgn="b">
                        <a:buNone/>
                      </a:pPr>
                      <a:r>
                        <a:rPr lang="en-CA" sz="1200" b="0" i="0" u="none" strike="noStrike">
                          <a:solidFill>
                            <a:srgbClr val="000000"/>
                          </a:solidFill>
                          <a:effectLst/>
                          <a:latin typeface="Arial"/>
                        </a:rPr>
                        <a:t>5-Year Return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a:rPr>
                        <a:t>85.97%</a:t>
                      </a:r>
                      <a:endParaRPr lang="en-CA" sz="1200" b="0" i="0" u="none" strike="noStrike">
                        <a:solidFill>
                          <a:srgbClr val="232A31"/>
                        </a:solidFill>
                        <a:effectLst/>
                        <a:latin typeface="Arial" panose="020B0604020202020204" pitchFamily="34" charset="0"/>
                      </a:endParaRP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827387897"/>
                  </a:ext>
                </a:extLst>
              </a:tr>
              <a:tr h="437543">
                <a:tc>
                  <a:txBody>
                    <a:bodyPr/>
                    <a:lstStyle/>
                    <a:p>
                      <a:pPr algn="l" fontAlgn="b">
                        <a:buNone/>
                      </a:pPr>
                      <a:r>
                        <a:rPr lang="en-CA" sz="1200" b="0" i="0" u="none" strike="noStrike">
                          <a:solidFill>
                            <a:srgbClr val="000000"/>
                          </a:solidFill>
                          <a:effectLst/>
                          <a:latin typeface="Arial"/>
                        </a:rPr>
                        <a:t>5-Year Revenue Growth </a:t>
                      </a: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ctr" fontAlgn="b">
                        <a:buNone/>
                      </a:pPr>
                      <a:r>
                        <a:rPr lang="en-CA" sz="1200" b="0" i="0" u="none" strike="noStrike">
                          <a:solidFill>
                            <a:srgbClr val="232A31"/>
                          </a:solidFill>
                          <a:effectLst/>
                          <a:latin typeface="Arial"/>
                        </a:rPr>
                        <a:t>232%</a:t>
                      </a:r>
                      <a:endParaRPr lang="en-CA" sz="1200" b="0" i="0" u="none" strike="noStrike">
                        <a:solidFill>
                          <a:srgbClr val="232A31"/>
                        </a:solidFill>
                        <a:effectLst/>
                        <a:latin typeface="Arial" panose="020B0604020202020204" pitchFamily="34" charset="0"/>
                      </a:endParaRPr>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772798044"/>
                  </a:ext>
                </a:extLst>
              </a:tr>
              <a:tr h="437543">
                <a:tc>
                  <a:txBody>
                    <a:bodyPr/>
                    <a:lstStyle/>
                    <a:p>
                      <a:pPr algn="l" fontAlgn="b">
                        <a:buNone/>
                      </a:pPr>
                      <a:r>
                        <a:rPr lang="en-CA" sz="1200" b="0" i="0" u="none" strike="noStrike">
                          <a:solidFill>
                            <a:srgbClr val="000000"/>
                          </a:solidFill>
                          <a:effectLst/>
                          <a:latin typeface="Arial"/>
                        </a:rPr>
                        <a:t>5-Year Earnings Growth</a:t>
                      </a: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ctr" fontAlgn="b">
                        <a:buNone/>
                      </a:pPr>
                      <a:r>
                        <a:rPr lang="en-CA" sz="1200" b="0" i="0" u="none" strike="noStrike">
                          <a:solidFill>
                            <a:srgbClr val="232A31"/>
                          </a:solidFill>
                          <a:effectLst/>
                          <a:latin typeface="Arial"/>
                        </a:rPr>
                        <a:t>300%</a:t>
                      </a:r>
                      <a:endParaRPr lang="en-CA" sz="1200" b="0" i="0" u="none" strike="noStrike">
                        <a:solidFill>
                          <a:srgbClr val="232A31"/>
                        </a:solidFill>
                        <a:effectLst/>
                        <a:latin typeface="Arial" panose="020B0604020202020204" pitchFamily="34" charset="0"/>
                      </a:endParaRPr>
                    </a:p>
                  </a:txBody>
                  <a:tcPr marL="7620" marR="7620" marT="7620" marB="0" anchor="b">
                    <a:lnL>
                      <a:noFill/>
                    </a:lnL>
                    <a:lnR>
                      <a:noFill/>
                    </a:lnR>
                    <a:lnT w="6350" cap="flat" cmpd="sng" algn="ctr">
                      <a:solidFill>
                        <a:srgbClr val="000000"/>
                      </a:solidFill>
                      <a:prstDash val="dot"/>
                      <a:round/>
                      <a:headEnd type="none" w="med" len="med"/>
                      <a:tailEnd type="none" w="med" len="med"/>
                    </a:lnT>
                    <a:lnB>
                      <a:noFill/>
                    </a:lnB>
                    <a:noFill/>
                  </a:tcPr>
                </a:tc>
                <a:extLst>
                  <a:ext uri="{0D108BD9-81ED-4DB2-BD59-A6C34878D82A}">
                    <a16:rowId xmlns:a16="http://schemas.microsoft.com/office/drawing/2014/main" val="2477788851"/>
                  </a:ext>
                </a:extLst>
              </a:tr>
            </a:tbl>
          </a:graphicData>
        </a:graphic>
      </p:graphicFrame>
      <p:sp>
        <p:nvSpPr>
          <p:cNvPr id="9" name="Content Placeholder 8">
            <a:extLst>
              <a:ext uri="{FF2B5EF4-FFF2-40B4-BE49-F238E27FC236}">
                <a16:creationId xmlns:a16="http://schemas.microsoft.com/office/drawing/2014/main" id="{0D0A3837-694D-443C-AA0A-61412D30F126}"/>
              </a:ext>
            </a:extLst>
          </p:cNvPr>
          <p:cNvSpPr>
            <a:spLocks noGrp="1"/>
          </p:cNvSpPr>
          <p:nvPr>
            <p:ph sz="quarter" idx="14"/>
          </p:nvPr>
        </p:nvSpPr>
        <p:spPr>
          <a:xfrm>
            <a:off x="325338" y="1471925"/>
            <a:ext cx="4597211" cy="4320339"/>
          </a:xfrm>
        </p:spPr>
        <p:txBody>
          <a:bodyPr/>
          <a:lstStyle/>
          <a:p>
            <a:pPr marL="182880">
              <a:spcAft>
                <a:spcPts val="0"/>
              </a:spcAft>
            </a:pPr>
            <a:r>
              <a:rPr lang="en-US">
                <a:ea typeface="+mn-lt"/>
                <a:cs typeface="+mn-lt"/>
              </a:rPr>
              <a:t>Founded in 1957 in Cobalt, Ontario</a:t>
            </a:r>
          </a:p>
          <a:p>
            <a:pPr marL="182880">
              <a:spcAft>
                <a:spcPts val="0"/>
              </a:spcAft>
            </a:pPr>
            <a:r>
              <a:rPr lang="en-US">
                <a:ea typeface="+mn-lt"/>
                <a:cs typeface="+mn-lt"/>
              </a:rPr>
              <a:t>Agnico Eagle Mines Ltd. (TSX/NYSE: AEM) is a senior gold producer focused exclusively on gold production, exploration, and mine development.</a:t>
            </a:r>
            <a:endParaRPr lang="en-US"/>
          </a:p>
          <a:p>
            <a:pPr marL="182880">
              <a:spcAft>
                <a:spcPts val="0"/>
              </a:spcAft>
            </a:pPr>
            <a:r>
              <a:rPr lang="en-US">
                <a:ea typeface="+mn-lt"/>
                <a:cs typeface="+mn-lt"/>
              </a:rPr>
              <a:t>Operations span Canada, Australia, Finland, and Mexico, with approximately 80% of gold production from Canadian mines.</a:t>
            </a:r>
            <a:endParaRPr lang="en-US"/>
          </a:p>
          <a:p>
            <a:pPr marL="182880">
              <a:spcAft>
                <a:spcPts val="0"/>
              </a:spcAft>
            </a:pPr>
            <a:r>
              <a:rPr lang="en-US">
                <a:ea typeface="+mn-lt"/>
                <a:cs typeface="+mn-lt"/>
              </a:rPr>
              <a:t>In 2024, Agnico produced 3.49 million ounces of gold (873.8koz in Q1 2025), making it one of the world’s largest pure gold producers.</a:t>
            </a:r>
            <a:endParaRPr lang="en-US"/>
          </a:p>
          <a:p>
            <a:pPr marL="182880">
              <a:spcAft>
                <a:spcPts val="0"/>
              </a:spcAft>
            </a:pPr>
            <a:r>
              <a:rPr lang="en-US">
                <a:ea typeface="+mn-lt"/>
                <a:cs typeface="+mn-lt"/>
              </a:rPr>
              <a:t>Key assets include Detour Lake, Canadian </a:t>
            </a:r>
            <a:r>
              <a:rPr lang="en-US" err="1">
                <a:ea typeface="+mn-lt"/>
                <a:cs typeface="+mn-lt"/>
              </a:rPr>
              <a:t>Malartic</a:t>
            </a:r>
            <a:r>
              <a:rPr lang="en-US">
                <a:ea typeface="+mn-lt"/>
                <a:cs typeface="+mn-lt"/>
              </a:rPr>
              <a:t>, LaRonde, </a:t>
            </a:r>
            <a:r>
              <a:rPr lang="en-US" err="1">
                <a:ea typeface="+mn-lt"/>
                <a:cs typeface="+mn-lt"/>
              </a:rPr>
              <a:t>Meliadine</a:t>
            </a:r>
            <a:r>
              <a:rPr lang="en-US">
                <a:ea typeface="+mn-lt"/>
                <a:cs typeface="+mn-lt"/>
              </a:rPr>
              <a:t>, Fosterville, and </a:t>
            </a:r>
            <a:r>
              <a:rPr lang="en-US" err="1">
                <a:ea typeface="+mn-lt"/>
                <a:cs typeface="+mn-lt"/>
              </a:rPr>
              <a:t>Kittila</a:t>
            </a:r>
            <a:r>
              <a:rPr lang="en-US">
                <a:ea typeface="+mn-lt"/>
                <a:cs typeface="+mn-lt"/>
              </a:rPr>
              <a:t>.</a:t>
            </a:r>
            <a:endParaRPr lang="en-US"/>
          </a:p>
          <a:p>
            <a:pPr marL="182880">
              <a:spcAft>
                <a:spcPts val="0"/>
              </a:spcAft>
            </a:pPr>
            <a:r>
              <a:rPr lang="en-US">
                <a:ea typeface="+mn-lt"/>
                <a:cs typeface="+mn-lt"/>
              </a:rPr>
              <a:t>Key developments:</a:t>
            </a:r>
            <a:endParaRPr lang="en-US"/>
          </a:p>
          <a:p>
            <a:pPr marL="182880">
              <a:spcAft>
                <a:spcPts val="0"/>
              </a:spcAft>
            </a:pPr>
            <a:r>
              <a:rPr lang="en-US">
                <a:ea typeface="+mn-lt"/>
                <a:cs typeface="+mn-lt"/>
              </a:rPr>
              <a:t>Record 54.3Moz in gold reserves as of 2024.</a:t>
            </a:r>
            <a:endParaRPr lang="en-US"/>
          </a:p>
          <a:p>
            <a:pPr marL="182880">
              <a:spcAft>
                <a:spcPts val="0"/>
              </a:spcAft>
            </a:pPr>
            <a:r>
              <a:rPr lang="en-US">
                <a:ea typeface="+mn-lt"/>
                <a:cs typeface="+mn-lt"/>
              </a:rPr>
              <a:t>Development of Odyssey, Upper Beaver, and </a:t>
            </a:r>
            <a:r>
              <a:rPr lang="en-US" err="1">
                <a:ea typeface="+mn-lt"/>
                <a:cs typeface="+mn-lt"/>
              </a:rPr>
              <a:t>Wasamac</a:t>
            </a:r>
            <a:r>
              <a:rPr lang="en-US">
                <a:ea typeface="+mn-lt"/>
                <a:cs typeface="+mn-lt"/>
              </a:rPr>
              <a:t> projects.</a:t>
            </a:r>
            <a:endParaRPr lang="en-US"/>
          </a:p>
          <a:p>
            <a:pPr marL="182880">
              <a:spcAft>
                <a:spcPts val="0"/>
              </a:spcAft>
            </a:pPr>
            <a:r>
              <a:rPr lang="en-US">
                <a:ea typeface="+mn-lt"/>
                <a:cs typeface="+mn-lt"/>
              </a:rPr>
              <a:t>Growth strategy focused on expanding Canadian production.</a:t>
            </a:r>
          </a:p>
          <a:p>
            <a:pPr marL="182880">
              <a:spcAft>
                <a:spcPts val="0"/>
              </a:spcAft>
            </a:pPr>
            <a:endParaRPr lang="en-US">
              <a:cs typeface="Arial"/>
            </a:endParaRPr>
          </a:p>
        </p:txBody>
      </p:sp>
    </p:spTree>
    <p:extLst>
      <p:ext uri="{BB962C8B-B14F-4D97-AF65-F5344CB8AC3E}">
        <p14:creationId xmlns:p14="http://schemas.microsoft.com/office/powerpoint/2010/main" val="41983881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C7DB4-015D-560D-4BC7-F61C21A2927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E4C5919-B9B9-D311-27A0-E39633C66FC7}"/>
              </a:ext>
            </a:extLst>
          </p:cNvPr>
          <p:cNvSpPr>
            <a:spLocks noGrp="1"/>
          </p:cNvSpPr>
          <p:nvPr>
            <p:ph type="body" sz="quarter" idx="12"/>
          </p:nvPr>
        </p:nvSpPr>
        <p:spPr/>
        <p:txBody>
          <a:bodyPr/>
          <a:lstStyle/>
          <a:p>
            <a:r>
              <a:rPr lang="en-CA">
                <a:cs typeface="Arial"/>
              </a:rPr>
              <a:t>Gold</a:t>
            </a:r>
          </a:p>
        </p:txBody>
      </p:sp>
      <p:sp>
        <p:nvSpPr>
          <p:cNvPr id="3" name="Footer Placeholder 2">
            <a:extLst>
              <a:ext uri="{FF2B5EF4-FFF2-40B4-BE49-F238E27FC236}">
                <a16:creationId xmlns:a16="http://schemas.microsoft.com/office/drawing/2014/main" id="{7B980DE6-CD14-E47A-D3CF-5D0391C19199}"/>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0671AED7-91C0-CC4B-9A62-9FFE5A5BD2DD}"/>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B533E964-CE80-A066-BDAC-3CE96D6E95A7}"/>
              </a:ext>
            </a:extLst>
          </p:cNvPr>
          <p:cNvSpPr>
            <a:spLocks noGrp="1"/>
          </p:cNvSpPr>
          <p:nvPr>
            <p:ph type="title"/>
          </p:nvPr>
        </p:nvSpPr>
        <p:spPr/>
        <p:txBody>
          <a:bodyPr/>
          <a:lstStyle/>
          <a:p>
            <a:r>
              <a:rPr lang="en-US">
                <a:cs typeface="Arial"/>
              </a:rPr>
              <a:t>Proven &amp; Probable Mineral Resources - Gold</a:t>
            </a:r>
            <a:endParaRPr lang="en-US"/>
          </a:p>
        </p:txBody>
      </p:sp>
      <p:pic>
        <p:nvPicPr>
          <p:cNvPr id="7" name="Picture 6" descr="A table with numbers and text&#10;&#10;AI-generated content may be incorrect.">
            <a:extLst>
              <a:ext uri="{FF2B5EF4-FFF2-40B4-BE49-F238E27FC236}">
                <a16:creationId xmlns:a16="http://schemas.microsoft.com/office/drawing/2014/main" id="{096677D3-EABC-1F43-ACDA-A8454C0F2FD2}"/>
              </a:ext>
            </a:extLst>
          </p:cNvPr>
          <p:cNvPicPr>
            <a:picLocks noChangeAspect="1"/>
          </p:cNvPicPr>
          <p:nvPr/>
        </p:nvPicPr>
        <p:blipFill>
          <a:blip r:embed="rId2"/>
          <a:srcRect t="-47" r="-333" b="57992"/>
          <a:stretch>
            <a:fillRect/>
          </a:stretch>
        </p:blipFill>
        <p:spPr>
          <a:xfrm>
            <a:off x="326016" y="1576058"/>
            <a:ext cx="9405422" cy="4618181"/>
          </a:xfrm>
          <a:prstGeom prst="rect">
            <a:avLst/>
          </a:prstGeom>
        </p:spPr>
      </p:pic>
    </p:spTree>
    <p:extLst>
      <p:ext uri="{BB962C8B-B14F-4D97-AF65-F5344CB8AC3E}">
        <p14:creationId xmlns:p14="http://schemas.microsoft.com/office/powerpoint/2010/main" val="71128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A97370-229B-5A13-EE3E-F942A12816CF}"/>
              </a:ext>
            </a:extLst>
          </p:cNvPr>
          <p:cNvSpPr>
            <a:spLocks noGrp="1"/>
          </p:cNvSpPr>
          <p:nvPr>
            <p:ph type="ftr" sz="quarter" idx="13"/>
          </p:nvPr>
        </p:nvSpPr>
        <p:spPr/>
        <p:txBody>
          <a:bodyPr/>
          <a:lstStyle/>
          <a:p>
            <a:r>
              <a:rPr lang="en-CA"/>
              <a:t>Source(s): Canadian Institute of Mining</a:t>
            </a:r>
          </a:p>
          <a:p>
            <a:endParaRPr lang="en-CA"/>
          </a:p>
        </p:txBody>
      </p:sp>
      <p:sp>
        <p:nvSpPr>
          <p:cNvPr id="9" name="Content Placeholder 8">
            <a:extLst>
              <a:ext uri="{FF2B5EF4-FFF2-40B4-BE49-F238E27FC236}">
                <a16:creationId xmlns:a16="http://schemas.microsoft.com/office/drawing/2014/main" id="{C3686E0D-89CF-64FB-C484-BD3AA60D55AD}"/>
              </a:ext>
            </a:extLst>
          </p:cNvPr>
          <p:cNvSpPr>
            <a:spLocks noGrp="1"/>
          </p:cNvSpPr>
          <p:nvPr>
            <p:ph sz="quarter" idx="14"/>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marL="0" indent="0">
              <a:buClr>
                <a:schemeClr val="accent2">
                  <a:lumMod val="50000"/>
                </a:schemeClr>
              </a:buClr>
              <a:buNone/>
            </a:pPr>
            <a:r>
              <a:rPr lang="en-CA" sz="1600" b="1"/>
              <a:t>Inferred</a:t>
            </a:r>
          </a:p>
          <a:p>
            <a:pPr>
              <a:buClr>
                <a:schemeClr val="accent2">
                  <a:lumMod val="50000"/>
                </a:schemeClr>
              </a:buClr>
            </a:pPr>
            <a:r>
              <a:rPr lang="en-CA" sz="1600"/>
              <a:t>Estimates of mineralization based on geological evidence and sampling; lack data to be classified as reserves</a:t>
            </a:r>
          </a:p>
          <a:p>
            <a:pPr>
              <a:buClr>
                <a:schemeClr val="accent2">
                  <a:lumMod val="50000"/>
                </a:schemeClr>
              </a:buClr>
            </a:pPr>
            <a:r>
              <a:rPr lang="en-CA" sz="1600"/>
              <a:t>Represent lower level of confidence compared to measures and indicated and used in early-stage exploration where data can be insufficient for higher classifications</a:t>
            </a:r>
          </a:p>
        </p:txBody>
      </p:sp>
      <p:sp>
        <p:nvSpPr>
          <p:cNvPr id="6" name="Title 5">
            <a:extLst>
              <a:ext uri="{FF2B5EF4-FFF2-40B4-BE49-F238E27FC236}">
                <a16:creationId xmlns:a16="http://schemas.microsoft.com/office/drawing/2014/main" id="{E6B98C12-34A5-9FB7-E666-7E37E362920D}"/>
              </a:ext>
            </a:extLst>
          </p:cNvPr>
          <p:cNvSpPr>
            <a:spLocks noGrp="1"/>
          </p:cNvSpPr>
          <p:nvPr>
            <p:ph type="title"/>
          </p:nvPr>
        </p:nvSpPr>
        <p:spPr/>
        <p:txBody>
          <a:bodyPr/>
          <a:lstStyle/>
          <a:p>
            <a:r>
              <a:rPr lang="en-CA"/>
              <a:t>Mineral Resources</a:t>
            </a:r>
          </a:p>
        </p:txBody>
      </p:sp>
      <p:pic>
        <p:nvPicPr>
          <p:cNvPr id="4" name="Picture 2" descr="The 'Spotted Dog' – Still an Issue in Mineral Resource Classification -  Micon International">
            <a:extLst>
              <a:ext uri="{FF2B5EF4-FFF2-40B4-BE49-F238E27FC236}">
                <a16:creationId xmlns:a16="http://schemas.microsoft.com/office/drawing/2014/main" id="{D917E9E3-EC88-0B0E-C87C-FCEEDF6AE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51" y="2790690"/>
            <a:ext cx="3925872" cy="40653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9BBE415-6A1C-3A20-2F2D-6261FB5DB5E1}"/>
              </a:ext>
            </a:extLst>
          </p:cNvPr>
          <p:cNvPicPr>
            <a:picLocks noChangeAspect="1"/>
          </p:cNvPicPr>
          <p:nvPr/>
        </p:nvPicPr>
        <p:blipFill>
          <a:blip r:embed="rId3"/>
          <a:stretch>
            <a:fillRect/>
          </a:stretch>
        </p:blipFill>
        <p:spPr>
          <a:xfrm>
            <a:off x="4531148" y="4093514"/>
            <a:ext cx="4921976" cy="1459722"/>
          </a:xfrm>
          <a:prstGeom prst="rect">
            <a:avLst/>
          </a:prstGeom>
        </p:spPr>
      </p:pic>
      <p:sp>
        <p:nvSpPr>
          <p:cNvPr id="8" name="Rectangle: Rounded Corners 7">
            <a:extLst>
              <a:ext uri="{FF2B5EF4-FFF2-40B4-BE49-F238E27FC236}">
                <a16:creationId xmlns:a16="http://schemas.microsoft.com/office/drawing/2014/main" id="{24860A6F-11FF-AEEC-00A6-8772D41660E2}"/>
              </a:ext>
            </a:extLst>
          </p:cNvPr>
          <p:cNvSpPr/>
          <p:nvPr/>
        </p:nvSpPr>
        <p:spPr bwMode="auto">
          <a:xfrm>
            <a:off x="478465" y="3848989"/>
            <a:ext cx="914400" cy="212652"/>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10" name="Rectangle: Rounded Corners 9">
            <a:extLst>
              <a:ext uri="{FF2B5EF4-FFF2-40B4-BE49-F238E27FC236}">
                <a16:creationId xmlns:a16="http://schemas.microsoft.com/office/drawing/2014/main" id="{02692D28-52B7-2ABA-4269-C7DA2B182BD3}"/>
              </a:ext>
            </a:extLst>
          </p:cNvPr>
          <p:cNvSpPr/>
          <p:nvPr/>
        </p:nvSpPr>
        <p:spPr bwMode="auto">
          <a:xfrm>
            <a:off x="4667692" y="4178594"/>
            <a:ext cx="1658677" cy="1374641"/>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2981079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4C396-B60C-9A5A-CE97-653F69428FD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823825B-74EA-DD1B-F85A-2793F4BDD579}"/>
              </a:ext>
            </a:extLst>
          </p:cNvPr>
          <p:cNvSpPr>
            <a:spLocks noGrp="1"/>
          </p:cNvSpPr>
          <p:nvPr>
            <p:ph type="body" sz="quarter" idx="12"/>
          </p:nvPr>
        </p:nvSpPr>
        <p:spPr/>
        <p:txBody>
          <a:bodyPr/>
          <a:lstStyle/>
          <a:p>
            <a:r>
              <a:rPr lang="en-CA">
                <a:cs typeface="Arial"/>
              </a:rPr>
              <a:t>Gold</a:t>
            </a:r>
          </a:p>
        </p:txBody>
      </p:sp>
      <p:sp>
        <p:nvSpPr>
          <p:cNvPr id="3" name="Footer Placeholder 2">
            <a:extLst>
              <a:ext uri="{FF2B5EF4-FFF2-40B4-BE49-F238E27FC236}">
                <a16:creationId xmlns:a16="http://schemas.microsoft.com/office/drawing/2014/main" id="{21B89FA2-1DDC-5449-515A-011FE539C00F}"/>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BC22AB88-D85F-3201-A7F1-2DA3E7DC7F9F}"/>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E0AD3681-927A-6D98-D411-5C749F7E8B76}"/>
              </a:ext>
            </a:extLst>
          </p:cNvPr>
          <p:cNvSpPr>
            <a:spLocks noGrp="1"/>
          </p:cNvSpPr>
          <p:nvPr>
            <p:ph type="title"/>
          </p:nvPr>
        </p:nvSpPr>
        <p:spPr/>
        <p:txBody>
          <a:bodyPr/>
          <a:lstStyle/>
          <a:p>
            <a:r>
              <a:rPr lang="en-US">
                <a:cs typeface="Arial"/>
              </a:rPr>
              <a:t>Proven &amp; Probable Mineral Resources - Gold</a:t>
            </a:r>
            <a:endParaRPr lang="en-US"/>
          </a:p>
        </p:txBody>
      </p:sp>
      <p:pic>
        <p:nvPicPr>
          <p:cNvPr id="7" name="Picture 6" descr="A table with numbers and text&#10;&#10;AI-generated content may be incorrect.">
            <a:extLst>
              <a:ext uri="{FF2B5EF4-FFF2-40B4-BE49-F238E27FC236}">
                <a16:creationId xmlns:a16="http://schemas.microsoft.com/office/drawing/2014/main" id="{E8830F4B-62C4-75A1-9F6E-366BF088293A}"/>
              </a:ext>
            </a:extLst>
          </p:cNvPr>
          <p:cNvPicPr>
            <a:picLocks noChangeAspect="1"/>
          </p:cNvPicPr>
          <p:nvPr/>
        </p:nvPicPr>
        <p:blipFill>
          <a:blip r:embed="rId2"/>
          <a:srcRect l="-228" t="41033" r="-333"/>
          <a:stretch>
            <a:fillRect/>
          </a:stretch>
        </p:blipFill>
        <p:spPr>
          <a:xfrm>
            <a:off x="331894" y="1237895"/>
            <a:ext cx="9346637" cy="6402694"/>
          </a:xfrm>
          <a:prstGeom prst="rect">
            <a:avLst/>
          </a:prstGeom>
        </p:spPr>
      </p:pic>
      <p:pic>
        <p:nvPicPr>
          <p:cNvPr id="9" name="Picture 8">
            <a:extLst>
              <a:ext uri="{FF2B5EF4-FFF2-40B4-BE49-F238E27FC236}">
                <a16:creationId xmlns:a16="http://schemas.microsoft.com/office/drawing/2014/main" id="{73F3F8C2-B7C0-B6E9-5A6A-C0374E8CC374}"/>
              </a:ext>
            </a:extLst>
          </p:cNvPr>
          <p:cNvPicPr>
            <a:picLocks noChangeAspect="1"/>
          </p:cNvPicPr>
          <p:nvPr/>
        </p:nvPicPr>
        <p:blipFill>
          <a:blip r:embed="rId3"/>
          <a:stretch>
            <a:fillRect/>
          </a:stretch>
        </p:blipFill>
        <p:spPr>
          <a:xfrm>
            <a:off x="330286" y="871415"/>
            <a:ext cx="9361518" cy="361950"/>
          </a:xfrm>
          <a:prstGeom prst="rect">
            <a:avLst/>
          </a:prstGeom>
        </p:spPr>
      </p:pic>
    </p:spTree>
    <p:extLst>
      <p:ext uri="{BB962C8B-B14F-4D97-AF65-F5344CB8AC3E}">
        <p14:creationId xmlns:p14="http://schemas.microsoft.com/office/powerpoint/2010/main" val="300894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C7DB4-015D-560D-4BC7-F61C21A2927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E4C5919-B9B9-D311-27A0-E39633C66FC7}"/>
              </a:ext>
            </a:extLst>
          </p:cNvPr>
          <p:cNvSpPr>
            <a:spLocks noGrp="1"/>
          </p:cNvSpPr>
          <p:nvPr>
            <p:ph type="body" sz="quarter" idx="12"/>
          </p:nvPr>
        </p:nvSpPr>
        <p:spPr/>
        <p:txBody>
          <a:bodyPr/>
          <a:lstStyle/>
          <a:p>
            <a:r>
              <a:rPr lang="en-CA">
                <a:cs typeface="Arial"/>
              </a:rPr>
              <a:t>Gold</a:t>
            </a:r>
          </a:p>
        </p:txBody>
      </p:sp>
      <p:sp>
        <p:nvSpPr>
          <p:cNvPr id="3" name="Footer Placeholder 2">
            <a:extLst>
              <a:ext uri="{FF2B5EF4-FFF2-40B4-BE49-F238E27FC236}">
                <a16:creationId xmlns:a16="http://schemas.microsoft.com/office/drawing/2014/main" id="{7B980DE6-CD14-E47A-D3CF-5D0391C19199}"/>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0671AED7-91C0-CC4B-9A62-9FFE5A5BD2DD}"/>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B533E964-CE80-A066-BDAC-3CE96D6E95A7}"/>
              </a:ext>
            </a:extLst>
          </p:cNvPr>
          <p:cNvSpPr>
            <a:spLocks noGrp="1"/>
          </p:cNvSpPr>
          <p:nvPr>
            <p:ph type="title"/>
          </p:nvPr>
        </p:nvSpPr>
        <p:spPr/>
        <p:txBody>
          <a:bodyPr/>
          <a:lstStyle/>
          <a:p>
            <a:r>
              <a:rPr lang="en-US">
                <a:cs typeface="Arial"/>
              </a:rPr>
              <a:t>Proven &amp; Probable Mineral Resources - Gold</a:t>
            </a:r>
            <a:endParaRPr lang="en-US"/>
          </a:p>
        </p:txBody>
      </p:sp>
      <p:pic>
        <p:nvPicPr>
          <p:cNvPr id="8" name="Picture 7" descr="A table with numbers and a few black and white text&#10;&#10;AI-generated content may be incorrect.">
            <a:extLst>
              <a:ext uri="{FF2B5EF4-FFF2-40B4-BE49-F238E27FC236}">
                <a16:creationId xmlns:a16="http://schemas.microsoft.com/office/drawing/2014/main" id="{38785CB9-AE53-10C3-81E8-2EE7ACB8FA28}"/>
              </a:ext>
            </a:extLst>
          </p:cNvPr>
          <p:cNvPicPr>
            <a:picLocks noChangeAspect="1"/>
          </p:cNvPicPr>
          <p:nvPr/>
        </p:nvPicPr>
        <p:blipFill>
          <a:blip r:embed="rId2"/>
          <a:stretch>
            <a:fillRect/>
          </a:stretch>
        </p:blipFill>
        <p:spPr>
          <a:xfrm>
            <a:off x="330262" y="1727114"/>
            <a:ext cx="9129476" cy="3707600"/>
          </a:xfrm>
          <a:prstGeom prst="rect">
            <a:avLst/>
          </a:prstGeom>
        </p:spPr>
      </p:pic>
    </p:spTree>
    <p:extLst>
      <p:ext uri="{BB962C8B-B14F-4D97-AF65-F5344CB8AC3E}">
        <p14:creationId xmlns:p14="http://schemas.microsoft.com/office/powerpoint/2010/main" val="3361907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0976E-1609-365B-A555-487866163CB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856D97F-A968-BA69-755B-8D14E1078255}"/>
              </a:ext>
            </a:extLst>
          </p:cNvPr>
          <p:cNvSpPr>
            <a:spLocks noGrp="1"/>
          </p:cNvSpPr>
          <p:nvPr>
            <p:ph type="body" sz="quarter" idx="12"/>
          </p:nvPr>
        </p:nvSpPr>
        <p:spPr/>
        <p:txBody>
          <a:bodyPr/>
          <a:lstStyle/>
          <a:p>
            <a:endParaRPr lang="en-CA">
              <a:cs typeface="Arial"/>
            </a:endParaRPr>
          </a:p>
        </p:txBody>
      </p:sp>
      <p:sp>
        <p:nvSpPr>
          <p:cNvPr id="3" name="Footer Placeholder 2">
            <a:extLst>
              <a:ext uri="{FF2B5EF4-FFF2-40B4-BE49-F238E27FC236}">
                <a16:creationId xmlns:a16="http://schemas.microsoft.com/office/drawing/2014/main" id="{60A5C7DA-3DBF-57AC-667D-8B6107BFAD3F}"/>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8F474BB9-E1FD-3C44-8E41-79ADBFBA4FD8}"/>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C21D4510-687D-5876-854D-B23093167A20}"/>
              </a:ext>
            </a:extLst>
          </p:cNvPr>
          <p:cNvSpPr>
            <a:spLocks noGrp="1"/>
          </p:cNvSpPr>
          <p:nvPr>
            <p:ph type="title"/>
          </p:nvPr>
        </p:nvSpPr>
        <p:spPr/>
        <p:txBody>
          <a:bodyPr/>
          <a:lstStyle/>
          <a:p>
            <a:r>
              <a:rPr lang="en-US">
                <a:cs typeface="Arial"/>
              </a:rPr>
              <a:t>Proven &amp; Probable Mineral Resources – Silver</a:t>
            </a:r>
            <a:endParaRPr lang="en-US"/>
          </a:p>
        </p:txBody>
      </p:sp>
      <p:pic>
        <p:nvPicPr>
          <p:cNvPr id="6" name="Picture 5">
            <a:extLst>
              <a:ext uri="{FF2B5EF4-FFF2-40B4-BE49-F238E27FC236}">
                <a16:creationId xmlns:a16="http://schemas.microsoft.com/office/drawing/2014/main" id="{B0454835-44BD-F47A-F213-7869A8C0518B}"/>
              </a:ext>
            </a:extLst>
          </p:cNvPr>
          <p:cNvPicPr>
            <a:picLocks noChangeAspect="1"/>
          </p:cNvPicPr>
          <p:nvPr/>
        </p:nvPicPr>
        <p:blipFill>
          <a:blip r:embed="rId2"/>
          <a:stretch>
            <a:fillRect/>
          </a:stretch>
        </p:blipFill>
        <p:spPr>
          <a:xfrm>
            <a:off x="295245" y="2667000"/>
            <a:ext cx="9466873" cy="2438400"/>
          </a:xfrm>
          <a:prstGeom prst="rect">
            <a:avLst/>
          </a:prstGeom>
        </p:spPr>
      </p:pic>
      <p:pic>
        <p:nvPicPr>
          <p:cNvPr id="9" name="Picture 8">
            <a:extLst>
              <a:ext uri="{FF2B5EF4-FFF2-40B4-BE49-F238E27FC236}">
                <a16:creationId xmlns:a16="http://schemas.microsoft.com/office/drawing/2014/main" id="{56AF23FA-54FA-EDC5-625C-2645B1D605CE}"/>
              </a:ext>
            </a:extLst>
          </p:cNvPr>
          <p:cNvPicPr>
            <a:picLocks noChangeAspect="1"/>
          </p:cNvPicPr>
          <p:nvPr/>
        </p:nvPicPr>
        <p:blipFill>
          <a:blip r:embed="rId3"/>
          <a:stretch>
            <a:fillRect/>
          </a:stretch>
        </p:blipFill>
        <p:spPr>
          <a:xfrm>
            <a:off x="330286" y="2394147"/>
            <a:ext cx="9314489" cy="361950"/>
          </a:xfrm>
          <a:prstGeom prst="rect">
            <a:avLst/>
          </a:prstGeom>
        </p:spPr>
      </p:pic>
    </p:spTree>
    <p:extLst>
      <p:ext uri="{BB962C8B-B14F-4D97-AF65-F5344CB8AC3E}">
        <p14:creationId xmlns:p14="http://schemas.microsoft.com/office/powerpoint/2010/main" val="1219137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94272-7C22-B0DA-26A2-DBC8AD14DEB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DFBA946-D18A-94AF-2963-A24379F9BD70}"/>
              </a:ext>
            </a:extLst>
          </p:cNvPr>
          <p:cNvSpPr>
            <a:spLocks noGrp="1"/>
          </p:cNvSpPr>
          <p:nvPr>
            <p:ph type="body" sz="quarter" idx="12"/>
          </p:nvPr>
        </p:nvSpPr>
        <p:spPr/>
        <p:txBody>
          <a:bodyPr/>
          <a:lstStyle/>
          <a:p>
            <a:endParaRPr lang="en-CA">
              <a:cs typeface="Arial"/>
            </a:endParaRPr>
          </a:p>
        </p:txBody>
      </p:sp>
      <p:sp>
        <p:nvSpPr>
          <p:cNvPr id="3" name="Footer Placeholder 2">
            <a:extLst>
              <a:ext uri="{FF2B5EF4-FFF2-40B4-BE49-F238E27FC236}">
                <a16:creationId xmlns:a16="http://schemas.microsoft.com/office/drawing/2014/main" id="{5E439EE2-E652-849E-736B-AFE45FB31A9B}"/>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6807CAC6-3710-6019-B097-518C9FF9CC5E}"/>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A25BE5AF-5B35-3A51-6FA5-44F7833F574B}"/>
              </a:ext>
            </a:extLst>
          </p:cNvPr>
          <p:cNvSpPr>
            <a:spLocks noGrp="1"/>
          </p:cNvSpPr>
          <p:nvPr>
            <p:ph type="title"/>
          </p:nvPr>
        </p:nvSpPr>
        <p:spPr/>
        <p:txBody>
          <a:bodyPr/>
          <a:lstStyle/>
          <a:p>
            <a:r>
              <a:rPr lang="en-US">
                <a:cs typeface="Arial"/>
              </a:rPr>
              <a:t>Proven &amp; Probable Mineral Resources – Copper</a:t>
            </a:r>
            <a:endParaRPr lang="en-US"/>
          </a:p>
        </p:txBody>
      </p:sp>
      <p:pic>
        <p:nvPicPr>
          <p:cNvPr id="9" name="Picture 8">
            <a:extLst>
              <a:ext uri="{FF2B5EF4-FFF2-40B4-BE49-F238E27FC236}">
                <a16:creationId xmlns:a16="http://schemas.microsoft.com/office/drawing/2014/main" id="{D8D688CB-9A1B-B4E3-5737-2507FB4D915F}"/>
              </a:ext>
            </a:extLst>
          </p:cNvPr>
          <p:cNvPicPr>
            <a:picLocks noChangeAspect="1"/>
          </p:cNvPicPr>
          <p:nvPr/>
        </p:nvPicPr>
        <p:blipFill>
          <a:blip r:embed="rId2"/>
          <a:stretch>
            <a:fillRect/>
          </a:stretch>
        </p:blipFill>
        <p:spPr>
          <a:xfrm>
            <a:off x="330286" y="2394147"/>
            <a:ext cx="9314489" cy="361950"/>
          </a:xfrm>
          <a:prstGeom prst="rect">
            <a:avLst/>
          </a:prstGeom>
        </p:spPr>
      </p:pic>
      <p:pic>
        <p:nvPicPr>
          <p:cNvPr id="6" name="Picture 5">
            <a:extLst>
              <a:ext uri="{FF2B5EF4-FFF2-40B4-BE49-F238E27FC236}">
                <a16:creationId xmlns:a16="http://schemas.microsoft.com/office/drawing/2014/main" id="{1A9A9498-B7AE-7D97-0E12-DA1A7D6884F0}"/>
              </a:ext>
            </a:extLst>
          </p:cNvPr>
          <p:cNvPicPr>
            <a:picLocks noChangeAspect="1"/>
          </p:cNvPicPr>
          <p:nvPr/>
        </p:nvPicPr>
        <p:blipFill>
          <a:blip r:embed="rId3"/>
          <a:stretch>
            <a:fillRect/>
          </a:stretch>
        </p:blipFill>
        <p:spPr>
          <a:xfrm>
            <a:off x="329550" y="2755951"/>
            <a:ext cx="9300892" cy="2590800"/>
          </a:xfrm>
          <a:prstGeom prst="rect">
            <a:avLst/>
          </a:prstGeom>
        </p:spPr>
      </p:pic>
    </p:spTree>
    <p:extLst>
      <p:ext uri="{BB962C8B-B14F-4D97-AF65-F5344CB8AC3E}">
        <p14:creationId xmlns:p14="http://schemas.microsoft.com/office/powerpoint/2010/main" val="35918781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EBE01-CEE6-BDAB-E5B2-51B97263D347}"/>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03D0DB3F-72F0-C332-657D-CFBAC4E4B7EB}"/>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985FC38E-2D04-3663-7315-D0CDBD940341}"/>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0DAFC72B-7669-E4BC-BD49-3EABC428D4CA}"/>
              </a:ext>
            </a:extLst>
          </p:cNvPr>
          <p:cNvSpPr>
            <a:spLocks noGrp="1"/>
          </p:cNvSpPr>
          <p:nvPr>
            <p:ph type="title"/>
          </p:nvPr>
        </p:nvSpPr>
        <p:spPr/>
        <p:txBody>
          <a:bodyPr/>
          <a:lstStyle/>
          <a:p>
            <a:r>
              <a:rPr lang="en-US">
                <a:cs typeface="Arial"/>
              </a:rPr>
              <a:t>Proven &amp; Probable Mineral Resources - Zinc</a:t>
            </a:r>
            <a:endParaRPr lang="en-US"/>
          </a:p>
        </p:txBody>
      </p:sp>
      <p:pic>
        <p:nvPicPr>
          <p:cNvPr id="9" name="Picture 8">
            <a:extLst>
              <a:ext uri="{FF2B5EF4-FFF2-40B4-BE49-F238E27FC236}">
                <a16:creationId xmlns:a16="http://schemas.microsoft.com/office/drawing/2014/main" id="{BDB436AB-CF25-0E8A-0680-709613C99AE1}"/>
              </a:ext>
            </a:extLst>
          </p:cNvPr>
          <p:cNvPicPr>
            <a:picLocks noChangeAspect="1"/>
          </p:cNvPicPr>
          <p:nvPr/>
        </p:nvPicPr>
        <p:blipFill>
          <a:blip r:embed="rId2"/>
          <a:stretch>
            <a:fillRect/>
          </a:stretch>
        </p:blipFill>
        <p:spPr>
          <a:xfrm>
            <a:off x="330286" y="2394147"/>
            <a:ext cx="9314489" cy="361950"/>
          </a:xfrm>
          <a:prstGeom prst="rect">
            <a:avLst/>
          </a:prstGeom>
        </p:spPr>
      </p:pic>
      <p:pic>
        <p:nvPicPr>
          <p:cNvPr id="6" name="Picture 5">
            <a:extLst>
              <a:ext uri="{FF2B5EF4-FFF2-40B4-BE49-F238E27FC236}">
                <a16:creationId xmlns:a16="http://schemas.microsoft.com/office/drawing/2014/main" id="{106B63F1-3E34-4145-E5C2-3134273B9371}"/>
              </a:ext>
            </a:extLst>
          </p:cNvPr>
          <p:cNvPicPr>
            <a:picLocks noChangeAspect="1"/>
          </p:cNvPicPr>
          <p:nvPr/>
        </p:nvPicPr>
        <p:blipFill>
          <a:blip r:embed="rId3"/>
          <a:stretch>
            <a:fillRect/>
          </a:stretch>
        </p:blipFill>
        <p:spPr>
          <a:xfrm>
            <a:off x="320817" y="2757355"/>
            <a:ext cx="9339010" cy="1390650"/>
          </a:xfrm>
          <a:prstGeom prst="rect">
            <a:avLst/>
          </a:prstGeom>
        </p:spPr>
      </p:pic>
    </p:spTree>
    <p:extLst>
      <p:ext uri="{BB962C8B-B14F-4D97-AF65-F5344CB8AC3E}">
        <p14:creationId xmlns:p14="http://schemas.microsoft.com/office/powerpoint/2010/main" val="168788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13D5F-23BD-C081-F3D2-FEA057F5006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5C30E6D-B71D-1F31-7499-B53562628A60}"/>
              </a:ext>
            </a:extLst>
          </p:cNvPr>
          <p:cNvSpPr>
            <a:spLocks noGrp="1"/>
          </p:cNvSpPr>
          <p:nvPr>
            <p:ph type="body" sz="quarter" idx="12"/>
          </p:nvPr>
        </p:nvSpPr>
        <p:spPr/>
        <p:txBody>
          <a:bodyPr/>
          <a:lstStyle/>
          <a:p>
            <a:endParaRPr lang="en-CA">
              <a:cs typeface="Arial"/>
            </a:endParaRPr>
          </a:p>
        </p:txBody>
      </p:sp>
      <p:sp>
        <p:nvSpPr>
          <p:cNvPr id="3" name="Footer Placeholder 2">
            <a:extLst>
              <a:ext uri="{FF2B5EF4-FFF2-40B4-BE49-F238E27FC236}">
                <a16:creationId xmlns:a16="http://schemas.microsoft.com/office/drawing/2014/main" id="{38FB52E1-DAD1-749B-6D19-64340EB5BACD}"/>
              </a:ext>
            </a:extLst>
          </p:cNvPr>
          <p:cNvSpPr>
            <a:spLocks noGrp="1"/>
          </p:cNvSpPr>
          <p:nvPr>
            <p:ph type="ftr" sz="quarter" idx="13"/>
          </p:nvPr>
        </p:nvSpPr>
        <p:spPr/>
        <p:txBody>
          <a:bodyPr/>
          <a:lstStyle/>
          <a:p>
            <a:r>
              <a:rPr lang="en-US">
                <a:ea typeface="LF_Kai"/>
              </a:rPr>
              <a:t>Source(s): Company filings and releases</a:t>
            </a:r>
            <a:endParaRPr lang="en-CA"/>
          </a:p>
        </p:txBody>
      </p:sp>
      <p:sp>
        <p:nvSpPr>
          <p:cNvPr id="4" name="Text Placeholder 3">
            <a:extLst>
              <a:ext uri="{FF2B5EF4-FFF2-40B4-BE49-F238E27FC236}">
                <a16:creationId xmlns:a16="http://schemas.microsoft.com/office/drawing/2014/main" id="{FCBA20D2-2CC7-49BE-382E-CFF3E97225E1}"/>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CC57EF5C-396A-1498-A2DE-2456377D051A}"/>
              </a:ext>
            </a:extLst>
          </p:cNvPr>
          <p:cNvSpPr>
            <a:spLocks noGrp="1"/>
          </p:cNvSpPr>
          <p:nvPr>
            <p:ph type="title"/>
          </p:nvPr>
        </p:nvSpPr>
        <p:spPr/>
        <p:txBody>
          <a:bodyPr/>
          <a:lstStyle/>
          <a:p>
            <a:r>
              <a:rPr lang="en-US"/>
              <a:t>Asset Map</a:t>
            </a:r>
            <a:endParaRPr lang="en-US">
              <a:cs typeface="Arial"/>
            </a:endParaRPr>
          </a:p>
        </p:txBody>
      </p:sp>
      <p:pic>
        <p:nvPicPr>
          <p:cNvPr id="7" name="Picture 6" descr="A map of the world&#10;&#10;AI-generated content may be incorrect.">
            <a:extLst>
              <a:ext uri="{FF2B5EF4-FFF2-40B4-BE49-F238E27FC236}">
                <a16:creationId xmlns:a16="http://schemas.microsoft.com/office/drawing/2014/main" id="{3AC7B4F9-C526-5499-5474-180383D272DB}"/>
              </a:ext>
            </a:extLst>
          </p:cNvPr>
          <p:cNvPicPr>
            <a:picLocks noChangeAspect="1"/>
          </p:cNvPicPr>
          <p:nvPr/>
        </p:nvPicPr>
        <p:blipFill>
          <a:blip r:embed="rId2"/>
          <a:stretch>
            <a:fillRect/>
          </a:stretch>
        </p:blipFill>
        <p:spPr>
          <a:xfrm>
            <a:off x="1564812" y="1166376"/>
            <a:ext cx="6871674" cy="5749305"/>
          </a:xfrm>
          <a:prstGeom prst="rect">
            <a:avLst/>
          </a:prstGeom>
        </p:spPr>
      </p:pic>
    </p:spTree>
    <p:extLst>
      <p:ext uri="{BB962C8B-B14F-4D97-AF65-F5344CB8AC3E}">
        <p14:creationId xmlns:p14="http://schemas.microsoft.com/office/powerpoint/2010/main" val="39802482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17B42F-7620-D217-2454-1F8CACEC40AA}"/>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6CDBD1AB-1F8F-4A5F-2E32-A6F31B9A37B9}"/>
              </a:ext>
            </a:extLst>
          </p:cNvPr>
          <p:cNvSpPr>
            <a:spLocks noGrp="1"/>
          </p:cNvSpPr>
          <p:nvPr>
            <p:ph type="ftr" sz="quarter" idx="13"/>
          </p:nvPr>
        </p:nvSpPr>
        <p:spPr/>
        <p:txBody>
          <a:bodyPr/>
          <a:lstStyle/>
          <a:p>
            <a:r>
              <a:rPr lang="en-US"/>
              <a:t>Source(s): Company filings</a:t>
            </a:r>
            <a:endParaRPr lang="en-CA"/>
          </a:p>
        </p:txBody>
      </p:sp>
      <p:sp>
        <p:nvSpPr>
          <p:cNvPr id="4" name="Text Placeholder 3">
            <a:extLst>
              <a:ext uri="{FF2B5EF4-FFF2-40B4-BE49-F238E27FC236}">
                <a16:creationId xmlns:a16="http://schemas.microsoft.com/office/drawing/2014/main" id="{0CC5ED2A-296A-ABB4-AF6E-2EAE78050B23}"/>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FEF6AC34-53A5-2164-BCFE-D5CADE0FD02E}"/>
              </a:ext>
            </a:extLst>
          </p:cNvPr>
          <p:cNvSpPr>
            <a:spLocks noGrp="1"/>
          </p:cNvSpPr>
          <p:nvPr>
            <p:ph type="title"/>
          </p:nvPr>
        </p:nvSpPr>
        <p:spPr/>
        <p:txBody>
          <a:bodyPr/>
          <a:lstStyle/>
          <a:p>
            <a:r>
              <a:rPr lang="en-US"/>
              <a:t>Agnico Eagle Mining Operations and Production (Gold Ounces)</a:t>
            </a:r>
            <a:endParaRPr lang="en-CA"/>
          </a:p>
        </p:txBody>
      </p:sp>
      <p:pic>
        <p:nvPicPr>
          <p:cNvPr id="6" name="Picture 5">
            <a:extLst>
              <a:ext uri="{FF2B5EF4-FFF2-40B4-BE49-F238E27FC236}">
                <a16:creationId xmlns:a16="http://schemas.microsoft.com/office/drawing/2014/main" id="{046C9FDB-6AE2-14D2-6E0F-5CC775B5D833}"/>
              </a:ext>
            </a:extLst>
          </p:cNvPr>
          <p:cNvPicPr>
            <a:picLocks noChangeAspect="1"/>
          </p:cNvPicPr>
          <p:nvPr/>
        </p:nvPicPr>
        <p:blipFill>
          <a:blip r:embed="rId2"/>
          <a:stretch>
            <a:fillRect/>
          </a:stretch>
        </p:blipFill>
        <p:spPr>
          <a:xfrm>
            <a:off x="0" y="900467"/>
            <a:ext cx="10060059" cy="5971465"/>
          </a:xfrm>
          <a:prstGeom prst="rect">
            <a:avLst/>
          </a:prstGeom>
        </p:spPr>
      </p:pic>
    </p:spTree>
    <p:extLst>
      <p:ext uri="{BB962C8B-B14F-4D97-AF65-F5344CB8AC3E}">
        <p14:creationId xmlns:p14="http://schemas.microsoft.com/office/powerpoint/2010/main" val="3454591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a:t>Canada Operations: </a:t>
            </a:r>
            <a:r>
              <a:rPr lang="en-US">
                <a:ea typeface="+mj-lt"/>
                <a:cs typeface="+mj-lt"/>
              </a:rPr>
              <a:t>Detour Lake Mine</a:t>
            </a:r>
            <a:endParaRPr lang="en-US">
              <a:solidFill>
                <a:srgbClr val="003C60"/>
              </a:solidFill>
              <a:ea typeface="+mj-lt"/>
              <a:cs typeface="+mj-lt"/>
            </a:endParaRPr>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t>Source(s): Company filings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a:spcBef>
                <a:spcPct val="0"/>
              </a:spcBef>
              <a:spcAft>
                <a:spcPts val="1200"/>
              </a:spcAft>
              <a:buNone/>
              <a:tabLst/>
            </a:pPr>
            <a:r>
              <a:rPr lang="en-CA">
                <a:latin typeface="Arial"/>
                <a:ea typeface="LF_Kai"/>
                <a:cs typeface="Arial"/>
              </a:rPr>
              <a:t>2052</a:t>
            </a:r>
            <a:endParaRPr lang="en-CA"/>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marL="0" marR="0" indent="0" algn="ctr" defTabSz="1081088">
              <a:lnSpc>
                <a:spcPct val="100000"/>
              </a:lnSpc>
              <a:spcBef>
                <a:spcPct val="0"/>
              </a:spcBef>
              <a:spcAft>
                <a:spcPts val="1200"/>
              </a:spcAft>
              <a:buNone/>
              <a:tabLst/>
            </a:pPr>
            <a:r>
              <a:rPr lang="en-CA">
                <a:cs typeface="Arial"/>
              </a:rPr>
              <a:t>750,000</a:t>
            </a:r>
            <a:endParaRPr lang="en-CA"/>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r>
              <a:rPr lang="en-US" b="1">
                <a:latin typeface="Arial"/>
                <a:ea typeface="LF_Kai"/>
                <a:cs typeface="Arial"/>
              </a:rPr>
              <a:t>)</a:t>
            </a:r>
          </a:p>
          <a:p>
            <a:pPr defTabSz="1081088">
              <a:spcAft>
                <a:spcPts val="1200"/>
              </a:spcAft>
            </a:pPr>
            <a:r>
              <a:rPr lang="en-US">
                <a:cs typeface="Arial"/>
              </a:rPr>
              <a:t>$940</a:t>
            </a:r>
            <a:endParaRPr lang="en-US"/>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a:latin typeface="Arial"/>
                <a:ea typeface="LF_Kai"/>
                <a:cs typeface="Arial"/>
              </a:rPr>
              <a:t>16,342,000</a:t>
            </a:r>
            <a:endParaRPr lang="en-US">
              <a:latin typeface="Arial"/>
              <a:ea typeface="LF_Kai"/>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a:lnSpc>
                <a:spcPct val="100000"/>
              </a:lnSpc>
              <a:spcBef>
                <a:spcPct val="0"/>
              </a:spcBef>
              <a:spcAft>
                <a:spcPts val="1200"/>
              </a:spcAft>
              <a:buNone/>
              <a:tabLst/>
            </a:pPr>
            <a:r>
              <a:rPr lang="en-CA">
                <a:cs typeface="Arial"/>
              </a:rPr>
              <a:t>705,798</a:t>
            </a:r>
            <a:endParaRPr lang="en-CA"/>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endParaRPr lang="en-US" sz="1400">
              <a:ea typeface="+mn-lt"/>
              <a:cs typeface="+mn-lt"/>
            </a:endParaRPr>
          </a:p>
          <a:p>
            <a:pPr lvl="1">
              <a:buClr>
                <a:srgbClr val="8C8C8C"/>
              </a:buClr>
            </a:pPr>
            <a:r>
              <a:rPr lang="en-US" sz="1400" b="1">
                <a:ea typeface="+mn-lt"/>
                <a:cs typeface="+mn-lt"/>
              </a:rPr>
              <a:t>100% owned and operated</a:t>
            </a:r>
            <a:r>
              <a:rPr lang="en-US" sz="1400">
                <a:ea typeface="+mn-lt"/>
                <a:cs typeface="+mn-lt"/>
              </a:rPr>
              <a:t> by Agnico Eagle</a:t>
            </a:r>
            <a:endParaRPr lang="en-US" sz="1400"/>
          </a:p>
          <a:p>
            <a:pPr lvl="1">
              <a:buClr>
                <a:srgbClr val="8C8C8C"/>
              </a:buClr>
            </a:pPr>
            <a:r>
              <a:rPr lang="en-US" sz="1400">
                <a:ea typeface="+mn-lt"/>
                <a:cs typeface="+mn-lt"/>
              </a:rPr>
              <a:t>Located in </a:t>
            </a:r>
            <a:r>
              <a:rPr lang="en-US" sz="1400" b="1">
                <a:ea typeface="+mn-lt"/>
                <a:cs typeface="+mn-lt"/>
              </a:rPr>
              <a:t>northeastern Ontario, Canada</a:t>
            </a:r>
            <a:endParaRPr lang="en-US" sz="1400" b="1"/>
          </a:p>
          <a:p>
            <a:pPr lvl="1">
              <a:buClr>
                <a:srgbClr val="8C8C8C"/>
              </a:buClr>
            </a:pPr>
            <a:r>
              <a:rPr lang="en-US" sz="1400">
                <a:ea typeface="+mn-lt"/>
                <a:cs typeface="+mn-lt"/>
              </a:rPr>
              <a:t>One of the </a:t>
            </a:r>
            <a:r>
              <a:rPr lang="en-US" sz="1400" b="1">
                <a:ea typeface="+mn-lt"/>
                <a:cs typeface="+mn-lt"/>
              </a:rPr>
              <a:t>largest open-pit gold mines in North America</a:t>
            </a:r>
            <a:endParaRPr lang="en-US" sz="1400" b="1"/>
          </a:p>
          <a:p>
            <a:pPr lvl="1">
              <a:buClr>
                <a:srgbClr val="8C8C8C"/>
              </a:buClr>
            </a:pPr>
            <a:r>
              <a:rPr lang="en-US" sz="1400">
                <a:ea typeface="+mn-lt"/>
                <a:cs typeface="+mn-lt"/>
              </a:rPr>
              <a:t>Infrastructure includes </a:t>
            </a:r>
            <a:r>
              <a:rPr lang="en-US" sz="1400" b="1">
                <a:ea typeface="+mn-lt"/>
                <a:cs typeface="+mn-lt"/>
              </a:rPr>
              <a:t>large open pit</a:t>
            </a:r>
            <a:r>
              <a:rPr lang="en-US" sz="1400">
                <a:ea typeface="+mn-lt"/>
                <a:cs typeface="+mn-lt"/>
              </a:rPr>
              <a:t>, </a:t>
            </a:r>
            <a:r>
              <a:rPr lang="en-US" sz="1400" b="1">
                <a:ea typeface="+mn-lt"/>
                <a:cs typeface="+mn-lt"/>
              </a:rPr>
              <a:t>processing plant</a:t>
            </a:r>
            <a:r>
              <a:rPr lang="en-US" sz="1400">
                <a:ea typeface="+mn-lt"/>
                <a:cs typeface="+mn-lt"/>
              </a:rPr>
              <a:t>, and </a:t>
            </a:r>
            <a:r>
              <a:rPr lang="en-US" sz="1400" b="1">
                <a:ea typeface="+mn-lt"/>
                <a:cs typeface="+mn-lt"/>
              </a:rPr>
              <a:t>tailings facilities</a:t>
            </a:r>
            <a:endParaRPr lang="en-US" sz="1400" b="1"/>
          </a:p>
          <a:p>
            <a:pPr lvl="1">
              <a:buClr>
                <a:srgbClr val="8C8C8C"/>
              </a:buClr>
            </a:pPr>
            <a:r>
              <a:rPr lang="en-US" sz="1400">
                <a:ea typeface="+mn-lt"/>
                <a:cs typeface="+mn-lt"/>
              </a:rPr>
              <a:t>Core to Agnico’s </a:t>
            </a:r>
            <a:r>
              <a:rPr lang="en-US" sz="1400" b="1">
                <a:ea typeface="+mn-lt"/>
                <a:cs typeface="+mn-lt"/>
              </a:rPr>
              <a:t>Canada-focused growth strategy</a:t>
            </a:r>
            <a:endParaRPr lang="en-US" sz="1400" b="1"/>
          </a:p>
          <a:p>
            <a:pPr lvl="1">
              <a:buClr>
                <a:srgbClr val="8C8C8C"/>
              </a:buClr>
            </a:pPr>
            <a:r>
              <a:rPr lang="en-US" sz="1400">
                <a:ea typeface="+mn-lt"/>
                <a:cs typeface="+mn-lt"/>
              </a:rPr>
              <a:t>Focus on </a:t>
            </a:r>
            <a:r>
              <a:rPr lang="en-US" sz="1400" b="1">
                <a:ea typeface="+mn-lt"/>
                <a:cs typeface="+mn-lt"/>
              </a:rPr>
              <a:t>pit expansion</a:t>
            </a:r>
            <a:r>
              <a:rPr lang="en-US" sz="1400">
                <a:ea typeface="+mn-lt"/>
                <a:cs typeface="+mn-lt"/>
              </a:rPr>
              <a:t> and </a:t>
            </a:r>
            <a:r>
              <a:rPr lang="en-US" sz="1400" b="1">
                <a:ea typeface="+mn-lt"/>
                <a:cs typeface="+mn-lt"/>
              </a:rPr>
              <a:t>mill optimization</a:t>
            </a:r>
            <a:r>
              <a:rPr lang="en-US" sz="1400">
                <a:ea typeface="+mn-lt"/>
                <a:cs typeface="+mn-lt"/>
              </a:rPr>
              <a:t> to sustain low costs and extend production life</a:t>
            </a:r>
            <a:endParaRPr lang="en-US" sz="1400"/>
          </a:p>
          <a:p>
            <a:pPr lvl="1">
              <a:buClr>
                <a:srgbClr val="8C8C8C"/>
              </a:buClr>
            </a:pPr>
            <a:r>
              <a:rPr lang="en-US" sz="1400" b="1">
                <a:ea typeface="+mn-lt"/>
                <a:cs typeface="+mn-lt"/>
              </a:rPr>
              <a:t>Investor Highlight:</a:t>
            </a:r>
            <a:br>
              <a:rPr lang="en-US" sz="1400" b="1">
                <a:ea typeface="+mn-lt"/>
                <a:cs typeface="+mn-lt"/>
              </a:rPr>
            </a:br>
            <a:r>
              <a:rPr lang="en-US" sz="1400" b="1">
                <a:ea typeface="+mn-lt"/>
                <a:cs typeface="+mn-lt"/>
              </a:rPr>
              <a:t>Agnico’s largest, lowest-cost</a:t>
            </a:r>
            <a:r>
              <a:rPr lang="en-US" sz="1400">
                <a:ea typeface="+mn-lt"/>
                <a:cs typeface="+mn-lt"/>
              </a:rPr>
              <a:t> operation with a </a:t>
            </a:r>
            <a:r>
              <a:rPr lang="en-US" sz="1400" b="1">
                <a:ea typeface="+mn-lt"/>
                <a:cs typeface="+mn-lt"/>
              </a:rPr>
              <a:t>mine life to 2052</a:t>
            </a:r>
            <a:r>
              <a:rPr lang="en-US" sz="1400">
                <a:ea typeface="+mn-lt"/>
                <a:cs typeface="+mn-lt"/>
              </a:rPr>
              <a:t>, driving </a:t>
            </a:r>
            <a:r>
              <a:rPr lang="en-US" sz="1400" b="1">
                <a:ea typeface="+mn-lt"/>
                <a:cs typeface="+mn-lt"/>
              </a:rPr>
              <a:t>long-term free cash flow</a:t>
            </a:r>
            <a:r>
              <a:rPr lang="en-US" sz="1400">
                <a:ea typeface="+mn-lt"/>
                <a:cs typeface="+mn-lt"/>
              </a:rPr>
              <a:t> and supporting dividends from a </a:t>
            </a:r>
            <a:r>
              <a:rPr lang="en-US" sz="1400" b="1">
                <a:ea typeface="+mn-lt"/>
                <a:cs typeface="+mn-lt"/>
              </a:rPr>
              <a:t>stable jurisdiction</a:t>
            </a:r>
            <a:r>
              <a:rPr lang="en-US" sz="1400">
                <a:ea typeface="+mn-lt"/>
                <a:cs typeface="+mn-lt"/>
              </a:rPr>
              <a:t>.</a:t>
            </a:r>
            <a:endParaRPr lang="en-US" sz="1400"/>
          </a:p>
          <a:p>
            <a:endParaRPr lang="en-US"/>
          </a:p>
          <a:p>
            <a:endParaRPr lang="en-US"/>
          </a:p>
        </p:txBody>
      </p:sp>
    </p:spTree>
    <p:extLst>
      <p:ext uri="{BB962C8B-B14F-4D97-AF65-F5344CB8AC3E}">
        <p14:creationId xmlns:p14="http://schemas.microsoft.com/office/powerpoint/2010/main" val="13088443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a:t>Canada Operations: </a:t>
            </a:r>
            <a:r>
              <a:rPr lang="en-US">
                <a:ea typeface="+mj-lt"/>
                <a:cs typeface="+mj-lt"/>
              </a:rPr>
              <a:t>Canadian </a:t>
            </a:r>
            <a:r>
              <a:rPr lang="en-US" err="1">
                <a:ea typeface="+mj-lt"/>
                <a:cs typeface="+mj-lt"/>
              </a:rPr>
              <a:t>Malartic</a:t>
            </a:r>
            <a:r>
              <a:rPr lang="en-US">
                <a:ea typeface="+mj-lt"/>
                <a:cs typeface="+mj-lt"/>
              </a:rPr>
              <a:t> Complex</a:t>
            </a:r>
            <a:endParaRPr lang="en-US">
              <a:cs typeface="Arial"/>
            </a:endParaRPr>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t>Source(s): Company filings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a:t>
            </a:r>
            <a:r>
              <a:rPr lang="en-US" b="1">
                <a:latin typeface="Arial"/>
                <a:ea typeface="LF_Kai"/>
                <a:cs typeface="Arial"/>
              </a:rPr>
              <a:t>life</a:t>
            </a:r>
            <a:endParaRPr lang="en-US" b="1"/>
          </a:p>
          <a:p>
            <a:pPr defTabSz="1081088"/>
            <a:r>
              <a:rPr lang="en-US">
                <a:cs typeface="Arial"/>
              </a:rPr>
              <a:t>2039</a:t>
            </a:r>
            <a:endParaRPr lang="en-US"/>
          </a:p>
          <a:p>
            <a:pPr marL="0" marR="0" indent="0" algn="ctr" defTabSz="1081088">
              <a:spcBef>
                <a:spcPct val="0"/>
              </a:spcBef>
              <a:spcAft>
                <a:spcPts val="1200"/>
              </a:spcAft>
              <a:buNone/>
              <a:tabLst/>
            </a:pPr>
            <a:endParaRPr lang="en-US"/>
          </a:p>
          <a:p>
            <a:pPr defTabSz="1081088">
              <a:spcAft>
                <a:spcPts val="1200"/>
              </a:spcAft>
            </a:pPr>
            <a:endParaRPr lang="en-CA" b="1">
              <a:cs typeface="Arial" charset="0"/>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marL="0" marR="0" indent="0" algn="ctr" defTabSz="1081088">
              <a:lnSpc>
                <a:spcPct val="100000"/>
              </a:lnSpc>
              <a:spcBef>
                <a:spcPct val="0"/>
              </a:spcBef>
              <a:spcAft>
                <a:spcPts val="1200"/>
              </a:spcAft>
              <a:buNone/>
              <a:tabLst/>
            </a:pPr>
            <a:r>
              <a:rPr lang="en-CA">
                <a:cs typeface="Arial"/>
              </a:rPr>
              <a:t>530,000</a:t>
            </a:r>
            <a:endParaRPr lang="en-CA"/>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r>
              <a:rPr lang="en-US" b="1">
                <a:latin typeface="Arial"/>
                <a:ea typeface="LF_Kai"/>
                <a:cs typeface="Arial"/>
              </a:rPr>
              <a:t>)</a:t>
            </a:r>
          </a:p>
          <a:p>
            <a:pPr defTabSz="1081088">
              <a:spcAft>
                <a:spcPts val="1200"/>
              </a:spcAft>
            </a:pPr>
            <a:r>
              <a:rPr lang="en-US">
                <a:cs typeface="Arial"/>
              </a:rPr>
              <a:t>$1,150</a:t>
            </a:r>
            <a:endParaRPr lang="en-US"/>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a:cs typeface="Arial"/>
              </a:rPr>
              <a:t>3,899,000</a:t>
            </a:r>
            <a:endParaRPr lang="en-US"/>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a:lnSpc>
                <a:spcPct val="100000"/>
              </a:lnSpc>
              <a:spcBef>
                <a:spcPct val="0"/>
              </a:spcBef>
              <a:spcAft>
                <a:spcPts val="1200"/>
              </a:spcAft>
              <a:buNone/>
              <a:tabLst/>
            </a:pPr>
            <a:r>
              <a:rPr lang="en-CA">
                <a:cs typeface="Arial"/>
              </a:rPr>
              <a:t>493,524</a:t>
            </a:r>
            <a:endParaRPr lang="en-CA"/>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pPr marL="0" indent="0">
              <a:buNone/>
            </a:pPr>
            <a:endParaRPr lang="en-US" sz="1400">
              <a:ea typeface="+mn-lt"/>
              <a:cs typeface="+mn-lt"/>
            </a:endParaRPr>
          </a:p>
          <a:p>
            <a:pPr lvl="1">
              <a:buClr>
                <a:srgbClr val="8C8C8C"/>
              </a:buClr>
            </a:pPr>
            <a:r>
              <a:rPr lang="en-US" sz="1400" b="1">
                <a:ea typeface="+mn-lt"/>
                <a:cs typeface="+mn-lt"/>
              </a:rPr>
              <a:t>Joint venture (Agnico 50%, operator)</a:t>
            </a:r>
            <a:endParaRPr lang="en-US" sz="1400" b="1"/>
          </a:p>
          <a:p>
            <a:pPr lvl="1">
              <a:buClr>
                <a:srgbClr val="8C8C8C"/>
              </a:buClr>
            </a:pPr>
            <a:r>
              <a:rPr lang="en-US" sz="1400">
                <a:ea typeface="+mn-lt"/>
                <a:cs typeface="+mn-lt"/>
              </a:rPr>
              <a:t>Located in </a:t>
            </a:r>
            <a:r>
              <a:rPr lang="en-US" sz="1400" b="1" err="1">
                <a:ea typeface="+mn-lt"/>
                <a:cs typeface="+mn-lt"/>
              </a:rPr>
              <a:t>Malartic</a:t>
            </a:r>
            <a:r>
              <a:rPr lang="en-US" sz="1400" b="1">
                <a:ea typeface="+mn-lt"/>
                <a:cs typeface="+mn-lt"/>
              </a:rPr>
              <a:t>, Quebec, Canada</a:t>
            </a:r>
            <a:endParaRPr lang="en-US" sz="1400" b="1"/>
          </a:p>
          <a:p>
            <a:pPr lvl="1">
              <a:buClr>
                <a:srgbClr val="8C8C8C"/>
              </a:buClr>
            </a:pPr>
            <a:r>
              <a:rPr lang="en-US" sz="1400">
                <a:ea typeface="+mn-lt"/>
                <a:cs typeface="+mn-lt"/>
              </a:rPr>
              <a:t>Large open-pit mine transitioning to </a:t>
            </a:r>
            <a:r>
              <a:rPr lang="en-US" sz="1400" b="1">
                <a:ea typeface="+mn-lt"/>
                <a:cs typeface="+mn-lt"/>
              </a:rPr>
              <a:t>Odyssey underground</a:t>
            </a:r>
            <a:r>
              <a:rPr lang="en-US" sz="1400">
                <a:ea typeface="+mn-lt"/>
                <a:cs typeface="+mn-lt"/>
              </a:rPr>
              <a:t> development</a:t>
            </a:r>
            <a:endParaRPr lang="en-US" sz="1400"/>
          </a:p>
          <a:p>
            <a:pPr lvl="1">
              <a:buClr>
                <a:srgbClr val="8C8C8C"/>
              </a:buClr>
            </a:pPr>
            <a:r>
              <a:rPr lang="en-US" sz="1400">
                <a:ea typeface="+mn-lt"/>
                <a:cs typeface="+mn-lt"/>
              </a:rPr>
              <a:t>Key Quebec hub within Agnico’s regional strategy</a:t>
            </a:r>
            <a:endParaRPr lang="en-US" sz="1400"/>
          </a:p>
          <a:p>
            <a:pPr lvl="1">
              <a:buClr>
                <a:srgbClr val="8C8C8C"/>
              </a:buClr>
            </a:pPr>
            <a:r>
              <a:rPr lang="en-US" sz="1400" b="1">
                <a:ea typeface="+mn-lt"/>
                <a:cs typeface="+mn-lt"/>
              </a:rPr>
              <a:t>Odyssey</a:t>
            </a:r>
            <a:r>
              <a:rPr lang="en-US" sz="1400">
                <a:ea typeface="+mn-lt"/>
                <a:cs typeface="+mn-lt"/>
              </a:rPr>
              <a:t> project will </a:t>
            </a:r>
            <a:r>
              <a:rPr lang="en-US" sz="1400" b="1">
                <a:ea typeface="+mn-lt"/>
                <a:cs typeface="+mn-lt"/>
              </a:rPr>
              <a:t>extend mine life to 2039</a:t>
            </a:r>
            <a:r>
              <a:rPr lang="en-US" sz="1400">
                <a:ea typeface="+mn-lt"/>
                <a:cs typeface="+mn-lt"/>
              </a:rPr>
              <a:t> and lower costs over time</a:t>
            </a:r>
            <a:endParaRPr lang="en-US" sz="1400"/>
          </a:p>
          <a:p>
            <a:pPr lvl="1">
              <a:buClr>
                <a:srgbClr val="8C8C8C"/>
              </a:buClr>
            </a:pPr>
            <a:r>
              <a:rPr lang="en-US" sz="1400">
                <a:ea typeface="+mn-lt"/>
                <a:cs typeface="+mn-lt"/>
              </a:rPr>
              <a:t>Uses </a:t>
            </a:r>
            <a:r>
              <a:rPr lang="en-US" sz="1400" b="1">
                <a:ea typeface="+mn-lt"/>
                <a:cs typeface="+mn-lt"/>
              </a:rPr>
              <a:t>existing mill and infrastructure</a:t>
            </a:r>
            <a:r>
              <a:rPr lang="en-US" sz="1400">
                <a:ea typeface="+mn-lt"/>
                <a:cs typeface="+mn-lt"/>
              </a:rPr>
              <a:t>, reducing development capital needs</a:t>
            </a:r>
            <a:endParaRPr lang="en-US" sz="1400"/>
          </a:p>
          <a:p>
            <a:pPr lvl="1">
              <a:buClr>
                <a:srgbClr val="8C8C8C"/>
              </a:buClr>
            </a:pPr>
            <a:r>
              <a:rPr lang="en-US" sz="1400" b="1">
                <a:ea typeface="+mn-lt"/>
                <a:cs typeface="+mn-lt"/>
              </a:rPr>
              <a:t>Investor Highlight:</a:t>
            </a:r>
            <a:br>
              <a:rPr lang="en-US" sz="1400" b="1">
                <a:ea typeface="+mn-lt"/>
                <a:cs typeface="+mn-lt"/>
              </a:rPr>
            </a:br>
            <a:r>
              <a:rPr lang="en-US" sz="1400" b="1">
                <a:ea typeface="+mn-lt"/>
                <a:cs typeface="+mn-lt"/>
              </a:rPr>
              <a:t>A cornerstone transitioning asset – current cash flow contributor</a:t>
            </a:r>
            <a:r>
              <a:rPr lang="en-US" sz="1400">
                <a:ea typeface="+mn-lt"/>
                <a:cs typeface="+mn-lt"/>
              </a:rPr>
              <a:t> evolving into a </a:t>
            </a:r>
            <a:r>
              <a:rPr lang="en-US" sz="1400" b="1">
                <a:ea typeface="+mn-lt"/>
                <a:cs typeface="+mn-lt"/>
              </a:rPr>
              <a:t>low-cost, long-life underground mine</a:t>
            </a:r>
            <a:r>
              <a:rPr lang="en-US" sz="1400">
                <a:ea typeface="+mn-lt"/>
                <a:cs typeface="+mn-lt"/>
              </a:rPr>
              <a:t>, securing future production stability.</a:t>
            </a:r>
            <a:endParaRPr lang="en-US" sz="1400"/>
          </a:p>
          <a:p>
            <a:pPr marL="0" indent="0">
              <a:buNone/>
            </a:pPr>
            <a:endParaRPr lang="en-US"/>
          </a:p>
          <a:p>
            <a:pPr marL="0" indent="0">
              <a:buNone/>
            </a:pPr>
            <a:endParaRPr lang="en-US"/>
          </a:p>
        </p:txBody>
      </p:sp>
    </p:spTree>
    <p:extLst>
      <p:ext uri="{BB962C8B-B14F-4D97-AF65-F5344CB8AC3E}">
        <p14:creationId xmlns:p14="http://schemas.microsoft.com/office/powerpoint/2010/main" val="23807194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a:t>Canada Operations: </a:t>
            </a:r>
            <a:r>
              <a:rPr lang="en-US" err="1">
                <a:ea typeface="+mj-lt"/>
                <a:cs typeface="+mj-lt"/>
              </a:rPr>
              <a:t>LaRonde</a:t>
            </a:r>
            <a:r>
              <a:rPr lang="en-US">
                <a:ea typeface="+mj-lt"/>
                <a:cs typeface="+mj-lt"/>
              </a:rPr>
              <a:t> Complex</a:t>
            </a:r>
            <a:endParaRPr lang="en-US">
              <a:cs typeface="Arial"/>
            </a:endParaRPr>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t>Source(s): Company filings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a:spcBef>
                <a:spcPct val="0"/>
              </a:spcBef>
              <a:spcAft>
                <a:spcPts val="1200"/>
              </a:spcAft>
              <a:buNone/>
              <a:tabLst/>
            </a:pPr>
            <a:r>
              <a:rPr lang="en-CA">
                <a:cs typeface="Arial"/>
              </a:rPr>
              <a:t>2035</a:t>
            </a:r>
            <a:endParaRPr lang="en-CA"/>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marL="0" marR="0" indent="0" algn="ctr" defTabSz="1081088">
              <a:lnSpc>
                <a:spcPct val="100000"/>
              </a:lnSpc>
              <a:spcBef>
                <a:spcPct val="0"/>
              </a:spcBef>
              <a:spcAft>
                <a:spcPts val="1200"/>
              </a:spcAft>
              <a:buNone/>
              <a:tabLst/>
            </a:pPr>
            <a:r>
              <a:rPr lang="en-CA">
                <a:latin typeface="Arial"/>
                <a:ea typeface="LF_Kai"/>
                <a:cs typeface="Arial"/>
              </a:rPr>
              <a:t>300,000</a:t>
            </a:r>
            <a:endParaRPr lang="en-CA">
              <a:latin typeface="Arial"/>
              <a:ea typeface="LF_Kai"/>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a:cs typeface="Arial"/>
              </a:rPr>
              <a:t>$1,190</a:t>
            </a:r>
            <a:endParaRPr lang="en-US"/>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a:cs typeface="Arial"/>
              </a:rPr>
              <a:t>3,218,000</a:t>
            </a:r>
            <a:endParaRPr lang="en-US"/>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a:lnSpc>
                <a:spcPct val="100000"/>
              </a:lnSpc>
              <a:spcBef>
                <a:spcPct val="0"/>
              </a:spcBef>
              <a:spcAft>
                <a:spcPts val="1200"/>
              </a:spcAft>
              <a:buNone/>
              <a:tabLst/>
            </a:pPr>
            <a:r>
              <a:rPr lang="en-CA">
                <a:latin typeface="Arial"/>
                <a:ea typeface="LF_Kai"/>
                <a:cs typeface="Arial"/>
              </a:rPr>
              <a:t>314,189</a:t>
            </a:r>
            <a:endParaRPr lang="en-CA">
              <a:latin typeface="Arial"/>
              <a:ea typeface="LF_Kai"/>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pPr marL="0" indent="0">
              <a:buNone/>
            </a:pPr>
            <a:endParaRPr lang="en-US" sz="1400">
              <a:ea typeface="+mn-lt"/>
              <a:cs typeface="+mn-lt"/>
            </a:endParaRPr>
          </a:p>
          <a:p>
            <a:pPr lvl="1">
              <a:buClr>
                <a:srgbClr val="8C8C8C"/>
              </a:buClr>
            </a:pPr>
            <a:r>
              <a:rPr lang="en-US" sz="1400">
                <a:ea typeface="+mn-lt"/>
                <a:cs typeface="+mn-lt"/>
              </a:rPr>
              <a:t>Located in </a:t>
            </a:r>
            <a:r>
              <a:rPr lang="en-US" sz="1400" b="1">
                <a:ea typeface="+mn-lt"/>
                <a:cs typeface="+mn-lt"/>
              </a:rPr>
              <a:t>Abitibi region, Quebec</a:t>
            </a:r>
            <a:endParaRPr lang="en-US" sz="1400"/>
          </a:p>
          <a:p>
            <a:pPr lvl="1">
              <a:buClr>
                <a:srgbClr val="8C8C8C"/>
              </a:buClr>
            </a:pPr>
            <a:r>
              <a:rPr lang="en-US" sz="1400">
                <a:ea typeface="+mn-lt"/>
                <a:cs typeface="+mn-lt"/>
              </a:rPr>
              <a:t>Agnico’s </a:t>
            </a:r>
            <a:r>
              <a:rPr lang="en-US" sz="1400" b="1">
                <a:ea typeface="+mn-lt"/>
                <a:cs typeface="+mn-lt"/>
              </a:rPr>
              <a:t>longest-running mine</a:t>
            </a:r>
            <a:r>
              <a:rPr lang="en-US" sz="1400">
                <a:ea typeface="+mn-lt"/>
                <a:cs typeface="+mn-lt"/>
              </a:rPr>
              <a:t> (since 1988) and a leader in </a:t>
            </a:r>
            <a:r>
              <a:rPr lang="en-US" sz="1400" b="1">
                <a:ea typeface="+mn-lt"/>
                <a:cs typeface="+mn-lt"/>
              </a:rPr>
              <a:t>deep underground mining</a:t>
            </a:r>
            <a:endParaRPr lang="en-US" sz="1400"/>
          </a:p>
          <a:p>
            <a:pPr lvl="1">
              <a:buClr>
                <a:srgbClr val="8C8C8C"/>
              </a:buClr>
            </a:pPr>
            <a:r>
              <a:rPr lang="en-US" sz="1400">
                <a:ea typeface="+mn-lt"/>
                <a:cs typeface="+mn-lt"/>
              </a:rPr>
              <a:t>Produces </a:t>
            </a:r>
            <a:r>
              <a:rPr lang="en-US" sz="1400" b="1">
                <a:ea typeface="+mn-lt"/>
                <a:cs typeface="+mn-lt"/>
              </a:rPr>
              <a:t>gold with silver, zinc, and copper by-products</a:t>
            </a:r>
            <a:r>
              <a:rPr lang="en-US" sz="1400">
                <a:ea typeface="+mn-lt"/>
                <a:cs typeface="+mn-lt"/>
              </a:rPr>
              <a:t>, lowering effective costs</a:t>
            </a:r>
            <a:endParaRPr lang="en-US" sz="1400"/>
          </a:p>
          <a:p>
            <a:pPr lvl="1">
              <a:buClr>
                <a:srgbClr val="8C8C8C"/>
              </a:buClr>
            </a:pPr>
            <a:r>
              <a:rPr lang="en-US" sz="1400">
                <a:ea typeface="+mn-lt"/>
                <a:cs typeface="+mn-lt"/>
              </a:rPr>
              <a:t>Strong operational track record with </a:t>
            </a:r>
            <a:r>
              <a:rPr lang="en-US" sz="1400" b="1">
                <a:ea typeface="+mn-lt"/>
                <a:cs typeface="+mn-lt"/>
              </a:rPr>
              <a:t>over 35 years of production</a:t>
            </a:r>
            <a:endParaRPr lang="en-US" sz="1400"/>
          </a:p>
          <a:p>
            <a:pPr lvl="1">
              <a:buClr>
                <a:srgbClr val="8C8C8C"/>
              </a:buClr>
            </a:pPr>
            <a:r>
              <a:rPr lang="en-US" sz="1400">
                <a:ea typeface="+mn-lt"/>
                <a:cs typeface="+mn-lt"/>
              </a:rPr>
              <a:t>Active exploration supports </a:t>
            </a:r>
            <a:r>
              <a:rPr lang="en-US" sz="1400" b="1">
                <a:ea typeface="+mn-lt"/>
                <a:cs typeface="+mn-lt"/>
              </a:rPr>
              <a:t>life extension beyond 2035</a:t>
            </a:r>
            <a:endParaRPr lang="en-US" sz="1400"/>
          </a:p>
          <a:p>
            <a:r>
              <a:rPr lang="en-US" sz="1400" b="1">
                <a:cs typeface="Arial"/>
              </a:rPr>
              <a:t>Investor Highlight:</a:t>
            </a:r>
            <a:br>
              <a:rPr lang="en-US" sz="1400" b="1">
                <a:cs typeface="Arial"/>
              </a:rPr>
            </a:br>
            <a:r>
              <a:rPr lang="en-US" sz="1400" b="1">
                <a:cs typeface="Arial"/>
              </a:rPr>
              <a:t>Reliable cash flow producer with diversification benefits</a:t>
            </a:r>
            <a:r>
              <a:rPr lang="en-US" sz="1400">
                <a:cs typeface="Arial"/>
              </a:rPr>
              <a:t> (by-products) and established infrastructure, sustaining Agnico’s Quebec production base.</a:t>
            </a:r>
            <a:endParaRPr lang="en-US" sz="1400"/>
          </a:p>
          <a:p>
            <a:pPr marL="0" indent="0">
              <a:buNone/>
            </a:pPr>
            <a:endParaRPr lang="en-US" sz="1400"/>
          </a:p>
        </p:txBody>
      </p:sp>
    </p:spTree>
    <p:extLst>
      <p:ext uri="{BB962C8B-B14F-4D97-AF65-F5344CB8AC3E}">
        <p14:creationId xmlns:p14="http://schemas.microsoft.com/office/powerpoint/2010/main" val="3896983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A97370-229B-5A13-EE3E-F942A12816CF}"/>
              </a:ext>
            </a:extLst>
          </p:cNvPr>
          <p:cNvSpPr>
            <a:spLocks noGrp="1"/>
          </p:cNvSpPr>
          <p:nvPr>
            <p:ph type="ftr" sz="quarter" idx="13"/>
          </p:nvPr>
        </p:nvSpPr>
        <p:spPr/>
        <p:txBody>
          <a:bodyPr/>
          <a:lstStyle/>
          <a:p>
            <a:r>
              <a:rPr lang="en-CA"/>
              <a:t>Source(s): Canadian Institute of Mining</a:t>
            </a:r>
          </a:p>
          <a:p>
            <a:endParaRPr lang="en-CA"/>
          </a:p>
        </p:txBody>
      </p:sp>
      <p:sp>
        <p:nvSpPr>
          <p:cNvPr id="9" name="Content Placeholder 8">
            <a:extLst>
              <a:ext uri="{FF2B5EF4-FFF2-40B4-BE49-F238E27FC236}">
                <a16:creationId xmlns:a16="http://schemas.microsoft.com/office/drawing/2014/main" id="{C3686E0D-89CF-64FB-C484-BD3AA60D55AD}"/>
              </a:ext>
            </a:extLst>
          </p:cNvPr>
          <p:cNvSpPr>
            <a:spLocks noGrp="1"/>
          </p:cNvSpPr>
          <p:nvPr>
            <p:ph sz="quarter" idx="14"/>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marL="0" indent="0">
              <a:buClr>
                <a:schemeClr val="accent2">
                  <a:lumMod val="50000"/>
                </a:schemeClr>
              </a:buClr>
              <a:buNone/>
            </a:pPr>
            <a:r>
              <a:rPr lang="en-CA" sz="1600" b="1"/>
              <a:t>Indicated</a:t>
            </a:r>
          </a:p>
          <a:p>
            <a:pPr>
              <a:buClr>
                <a:schemeClr val="accent2">
                  <a:lumMod val="50000"/>
                </a:schemeClr>
              </a:buClr>
            </a:pPr>
            <a:r>
              <a:rPr lang="en-CA" sz="1600"/>
              <a:t>Estimated quantities of mineralization within a deposit which are supported by geological evidence and sampling; less certain than proven reserves</a:t>
            </a:r>
          </a:p>
          <a:p>
            <a:pPr>
              <a:buClr>
                <a:schemeClr val="accent2">
                  <a:lumMod val="50000"/>
                </a:schemeClr>
              </a:buClr>
            </a:pPr>
            <a:r>
              <a:rPr lang="en-CA" sz="1600"/>
              <a:t>Represent higher level of confidence relative to inferred resources and are expected to be economically feasible and extractable under current economic conditions</a:t>
            </a:r>
          </a:p>
          <a:p>
            <a:pPr>
              <a:buClr>
                <a:schemeClr val="accent2">
                  <a:lumMod val="50000"/>
                </a:schemeClr>
              </a:buClr>
            </a:pPr>
            <a:endParaRPr lang="en-CA" sz="1600"/>
          </a:p>
        </p:txBody>
      </p:sp>
      <p:sp>
        <p:nvSpPr>
          <p:cNvPr id="6" name="Title 5">
            <a:extLst>
              <a:ext uri="{FF2B5EF4-FFF2-40B4-BE49-F238E27FC236}">
                <a16:creationId xmlns:a16="http://schemas.microsoft.com/office/drawing/2014/main" id="{E6B98C12-34A5-9FB7-E666-7E37E362920D}"/>
              </a:ext>
            </a:extLst>
          </p:cNvPr>
          <p:cNvSpPr>
            <a:spLocks noGrp="1"/>
          </p:cNvSpPr>
          <p:nvPr>
            <p:ph type="title"/>
          </p:nvPr>
        </p:nvSpPr>
        <p:spPr/>
        <p:txBody>
          <a:bodyPr/>
          <a:lstStyle/>
          <a:p>
            <a:r>
              <a:rPr lang="en-CA"/>
              <a:t>Mineral Resources</a:t>
            </a:r>
          </a:p>
        </p:txBody>
      </p:sp>
      <p:pic>
        <p:nvPicPr>
          <p:cNvPr id="4" name="Picture 2" descr="The 'Spotted Dog' – Still an Issue in Mineral Resource Classification -  Micon International">
            <a:extLst>
              <a:ext uri="{FF2B5EF4-FFF2-40B4-BE49-F238E27FC236}">
                <a16:creationId xmlns:a16="http://schemas.microsoft.com/office/drawing/2014/main" id="{106C9C63-2DEF-0BB4-D96B-0C83E172C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51" y="2790690"/>
            <a:ext cx="3925872" cy="40653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F1F2C7A-1124-7C9D-9314-1A33FCD66CCC}"/>
              </a:ext>
            </a:extLst>
          </p:cNvPr>
          <p:cNvPicPr>
            <a:picLocks noChangeAspect="1"/>
          </p:cNvPicPr>
          <p:nvPr/>
        </p:nvPicPr>
        <p:blipFill>
          <a:blip r:embed="rId3"/>
          <a:stretch>
            <a:fillRect/>
          </a:stretch>
        </p:blipFill>
        <p:spPr>
          <a:xfrm>
            <a:off x="4531148" y="4093514"/>
            <a:ext cx="4921976" cy="1459722"/>
          </a:xfrm>
          <a:prstGeom prst="rect">
            <a:avLst/>
          </a:prstGeom>
        </p:spPr>
      </p:pic>
      <p:sp>
        <p:nvSpPr>
          <p:cNvPr id="8" name="Rectangle: Rounded Corners 7">
            <a:extLst>
              <a:ext uri="{FF2B5EF4-FFF2-40B4-BE49-F238E27FC236}">
                <a16:creationId xmlns:a16="http://schemas.microsoft.com/office/drawing/2014/main" id="{0AC62F83-1E76-C86C-73A4-E898E5E16139}"/>
              </a:ext>
            </a:extLst>
          </p:cNvPr>
          <p:cNvSpPr/>
          <p:nvPr/>
        </p:nvSpPr>
        <p:spPr bwMode="auto">
          <a:xfrm>
            <a:off x="478465" y="3615078"/>
            <a:ext cx="914400" cy="212652"/>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
        <p:nvSpPr>
          <p:cNvPr id="10" name="Rectangle: Rounded Corners 9">
            <a:extLst>
              <a:ext uri="{FF2B5EF4-FFF2-40B4-BE49-F238E27FC236}">
                <a16:creationId xmlns:a16="http://schemas.microsoft.com/office/drawing/2014/main" id="{61AB9276-D2B8-D526-13BB-FEA27EE15702}"/>
              </a:ext>
            </a:extLst>
          </p:cNvPr>
          <p:cNvSpPr/>
          <p:nvPr/>
        </p:nvSpPr>
        <p:spPr bwMode="auto">
          <a:xfrm>
            <a:off x="6326370" y="4178594"/>
            <a:ext cx="1531868" cy="1374641"/>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1651063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a:t>Canada Operations: </a:t>
            </a:r>
            <a:r>
              <a:rPr lang="en-US" err="1">
                <a:ea typeface="+mj-lt"/>
                <a:cs typeface="+mj-lt"/>
              </a:rPr>
              <a:t>LaRonde</a:t>
            </a:r>
            <a:r>
              <a:rPr lang="en-US">
                <a:ea typeface="+mj-lt"/>
                <a:cs typeface="+mj-lt"/>
              </a:rPr>
              <a:t> Zone 5 (LZ5)</a:t>
            </a:r>
            <a:endParaRPr lang="en-US">
              <a:cs typeface="Arial"/>
            </a:endParaRPr>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t>Source(s): Company filings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a:spcBef>
                <a:spcPct val="0"/>
              </a:spcBef>
              <a:spcAft>
                <a:spcPts val="1200"/>
              </a:spcAft>
              <a:buNone/>
              <a:tabLst/>
            </a:pPr>
            <a:r>
              <a:rPr lang="en-CA">
                <a:cs typeface="Arial"/>
              </a:rPr>
              <a:t>2035</a:t>
            </a:r>
            <a:endParaRPr lang="en-CA"/>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marL="0" marR="0" indent="0" algn="ctr" defTabSz="1081088">
              <a:lnSpc>
                <a:spcPct val="100000"/>
              </a:lnSpc>
              <a:spcBef>
                <a:spcPct val="0"/>
              </a:spcBef>
              <a:spcAft>
                <a:spcPts val="1200"/>
              </a:spcAft>
              <a:buNone/>
              <a:tabLst/>
            </a:pPr>
            <a:r>
              <a:rPr lang="en-CA">
                <a:cs typeface="Arial"/>
              </a:rPr>
              <a:t>105,000</a:t>
            </a:r>
            <a:endParaRPr lang="en-CA"/>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r>
              <a:rPr lang="en-US" b="1">
                <a:latin typeface="Arial"/>
                <a:ea typeface="LF_Kai"/>
                <a:cs typeface="Arial"/>
              </a:rPr>
              <a:t>)</a:t>
            </a:r>
          </a:p>
          <a:p>
            <a:pPr defTabSz="1081088">
              <a:spcAft>
                <a:spcPts val="1200"/>
              </a:spcAft>
            </a:pPr>
            <a:r>
              <a:rPr lang="en-US">
                <a:cs typeface="Arial"/>
              </a:rPr>
              <a:t>$1,150</a:t>
            </a:r>
            <a:endParaRPr lang="en-US"/>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a:cs typeface="Arial"/>
              </a:rPr>
              <a:t>1,054,000</a:t>
            </a:r>
            <a:endParaRPr lang="en-US"/>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a:lnSpc>
                <a:spcPct val="100000"/>
              </a:lnSpc>
              <a:spcBef>
                <a:spcPct val="0"/>
              </a:spcBef>
              <a:spcAft>
                <a:spcPts val="1200"/>
              </a:spcAft>
              <a:buNone/>
              <a:tabLst/>
            </a:pPr>
            <a:r>
              <a:rPr lang="en-CA">
                <a:latin typeface="Arial"/>
                <a:ea typeface="LF_Kai"/>
                <a:cs typeface="Arial"/>
              </a:rPr>
              <a:t>98,519</a:t>
            </a:r>
            <a:endParaRPr lang="en-CA">
              <a:latin typeface="Arial"/>
              <a:ea typeface="LF_Kai"/>
            </a:endParaRPr>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sz="1600">
                <a:ea typeface="+mn-lt"/>
                <a:cs typeface="+mn-lt"/>
              </a:rPr>
              <a:t>Satellite underground mine located near the main </a:t>
            </a:r>
            <a:r>
              <a:rPr lang="en-US" sz="1600" err="1">
                <a:ea typeface="+mn-lt"/>
                <a:cs typeface="+mn-lt"/>
              </a:rPr>
              <a:t>LaRonde</a:t>
            </a:r>
            <a:r>
              <a:rPr lang="en-US" sz="1600">
                <a:ea typeface="+mn-lt"/>
                <a:cs typeface="+mn-lt"/>
              </a:rPr>
              <a:t> Complex</a:t>
            </a:r>
            <a:endParaRPr lang="en-US" sz="1600"/>
          </a:p>
          <a:p>
            <a:r>
              <a:rPr lang="en-US" sz="1600">
                <a:ea typeface="+mn-lt"/>
                <a:cs typeface="+mn-lt"/>
              </a:rPr>
              <a:t>Shares infrastructure with </a:t>
            </a:r>
            <a:r>
              <a:rPr lang="en-US" sz="1600" err="1">
                <a:ea typeface="+mn-lt"/>
                <a:cs typeface="+mn-lt"/>
              </a:rPr>
              <a:t>LaRonde</a:t>
            </a:r>
            <a:r>
              <a:rPr lang="en-US" sz="1600">
                <a:ea typeface="+mn-lt"/>
                <a:cs typeface="+mn-lt"/>
              </a:rPr>
              <a:t>, enhancing operational efficiency</a:t>
            </a:r>
          </a:p>
          <a:p>
            <a:r>
              <a:rPr lang="en-US" sz="1600">
                <a:ea typeface="+mn-lt"/>
                <a:cs typeface="+mn-lt"/>
              </a:rPr>
              <a:t>Operates as a standalone ore source but integrated within the </a:t>
            </a:r>
            <a:r>
              <a:rPr lang="en-US" sz="1600" err="1">
                <a:ea typeface="+mn-lt"/>
                <a:cs typeface="+mn-lt"/>
              </a:rPr>
              <a:t>LaRonde</a:t>
            </a:r>
            <a:r>
              <a:rPr lang="en-US" sz="1600">
                <a:ea typeface="+mn-lt"/>
                <a:cs typeface="+mn-lt"/>
              </a:rPr>
              <a:t> processing network</a:t>
            </a:r>
            <a:endParaRPr lang="en-US" sz="1600"/>
          </a:p>
          <a:p>
            <a:r>
              <a:rPr lang="en-US" sz="1600">
                <a:ea typeface="+mn-lt"/>
                <a:cs typeface="+mn-lt"/>
              </a:rPr>
              <a:t>Supports overall production flexibility and mine life extension at </a:t>
            </a:r>
            <a:r>
              <a:rPr lang="en-US" sz="1600" err="1">
                <a:ea typeface="+mn-lt"/>
                <a:cs typeface="+mn-lt"/>
              </a:rPr>
              <a:t>LaRonde</a:t>
            </a:r>
            <a:r>
              <a:rPr lang="en-US" sz="1600">
                <a:ea typeface="+mn-lt"/>
                <a:cs typeface="+mn-lt"/>
              </a:rPr>
              <a:t> Complex</a:t>
            </a:r>
            <a:endParaRPr lang="en-US" sz="1600"/>
          </a:p>
          <a:p>
            <a:r>
              <a:rPr lang="en-US" sz="1600">
                <a:ea typeface="+mn-lt"/>
                <a:cs typeface="+mn-lt"/>
              </a:rPr>
              <a:t>Focused on consistent, low-to-medium scale underground production</a:t>
            </a:r>
            <a:endParaRPr lang="en-US" sz="1600"/>
          </a:p>
          <a:p>
            <a:endParaRPr lang="en-US" sz="1600">
              <a:cs typeface="Arial"/>
            </a:endParaRPr>
          </a:p>
          <a:p>
            <a:endParaRPr lang="en-US"/>
          </a:p>
        </p:txBody>
      </p:sp>
    </p:spTree>
    <p:extLst>
      <p:ext uri="{BB962C8B-B14F-4D97-AF65-F5344CB8AC3E}">
        <p14:creationId xmlns:p14="http://schemas.microsoft.com/office/powerpoint/2010/main" val="42616080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a:t>Finland Operations: </a:t>
            </a:r>
            <a:r>
              <a:rPr lang="en-US" err="1">
                <a:ea typeface="+mj-lt"/>
                <a:cs typeface="+mj-lt"/>
              </a:rPr>
              <a:t>Kittila</a:t>
            </a:r>
            <a:r>
              <a:rPr lang="en-US">
                <a:ea typeface="+mj-lt"/>
                <a:cs typeface="+mj-lt"/>
              </a:rPr>
              <a:t> Mine</a:t>
            </a:r>
            <a:endParaRPr lang="en-US">
              <a:highlight>
                <a:srgbClr val="FFFF00"/>
              </a:highlight>
              <a:cs typeface="Arial"/>
            </a:endParaRPr>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t>Source(s): Company filings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defTabSz="1081088"/>
            <a:r>
              <a:rPr lang="en-CA">
                <a:cs typeface="Arial"/>
              </a:rPr>
              <a:t>2035</a:t>
            </a:r>
            <a:endParaRPr lang="en-CA"/>
          </a:p>
          <a:p>
            <a:pPr marL="0" marR="0" indent="0" algn="ctr" defTabSz="1081088">
              <a:spcBef>
                <a:spcPct val="0"/>
              </a:spcBef>
              <a:spcAft>
                <a:spcPts val="1200"/>
              </a:spcAft>
              <a:buNone/>
              <a:tabLst/>
            </a:pPr>
            <a:endParaRPr lang="en-CA"/>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marL="0" marR="0" indent="0" algn="ctr" defTabSz="1081088">
              <a:lnSpc>
                <a:spcPct val="100000"/>
              </a:lnSpc>
              <a:spcBef>
                <a:spcPct val="0"/>
              </a:spcBef>
              <a:spcAft>
                <a:spcPts val="1200"/>
              </a:spcAft>
              <a:buNone/>
              <a:tabLst/>
            </a:pPr>
            <a:r>
              <a:rPr lang="en-CA">
                <a:cs typeface="Arial"/>
              </a:rPr>
              <a:t>235,000</a:t>
            </a:r>
            <a:endParaRPr lang="en-CA"/>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a:cs typeface="Arial"/>
              </a:rPr>
              <a:t>$1,040</a:t>
            </a:r>
            <a:endParaRPr lang="en-US"/>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a:cs typeface="Arial"/>
              </a:rPr>
              <a:t>4,038,000</a:t>
            </a:r>
            <a:endParaRPr lang="en-US"/>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a:lnSpc>
                <a:spcPct val="100000"/>
              </a:lnSpc>
              <a:spcBef>
                <a:spcPct val="0"/>
              </a:spcBef>
              <a:spcAft>
                <a:spcPts val="1200"/>
              </a:spcAft>
              <a:buNone/>
              <a:tabLst/>
            </a:pPr>
            <a:r>
              <a:rPr lang="en-CA">
                <a:cs typeface="Arial"/>
              </a:rPr>
              <a:t>219,244</a:t>
            </a:r>
            <a:endParaRPr lang="en-CA"/>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sz="1600">
                <a:ea typeface="+mn-lt"/>
                <a:cs typeface="+mn-lt"/>
              </a:rPr>
              <a:t>Located in Lapland, northern Finland</a:t>
            </a:r>
            <a:endParaRPr lang="en-US" sz="1600"/>
          </a:p>
          <a:p>
            <a:r>
              <a:rPr lang="en-US" sz="1600">
                <a:ea typeface="+mn-lt"/>
                <a:cs typeface="+mn-lt"/>
              </a:rPr>
              <a:t>Agnico Eagle’s only European asset and Europe’s largest primary gold producer</a:t>
            </a:r>
            <a:endParaRPr lang="en-US" sz="1600"/>
          </a:p>
          <a:p>
            <a:r>
              <a:rPr lang="en-US" sz="1600">
                <a:ea typeface="+mn-lt"/>
                <a:cs typeface="+mn-lt"/>
              </a:rPr>
              <a:t>Underground mining operation with on-site processing plant</a:t>
            </a:r>
            <a:endParaRPr lang="en-US" sz="1600"/>
          </a:p>
          <a:p>
            <a:r>
              <a:rPr lang="en-US" sz="1600">
                <a:ea typeface="+mn-lt"/>
                <a:cs typeface="+mn-lt"/>
              </a:rPr>
              <a:t>Focused on continuous underground expansion and mill optimization</a:t>
            </a:r>
            <a:endParaRPr lang="en-US" sz="1600"/>
          </a:p>
          <a:p>
            <a:r>
              <a:rPr lang="en-US" sz="1600">
                <a:ea typeface="+mn-lt"/>
                <a:cs typeface="+mn-lt"/>
              </a:rPr>
              <a:t>Strategic foothold for Agnico Eagle in a stable jurisdiction with long mine life potential</a:t>
            </a:r>
            <a:endParaRPr lang="en-US" sz="1600"/>
          </a:p>
          <a:p>
            <a:endParaRPr lang="en-US"/>
          </a:p>
        </p:txBody>
      </p:sp>
    </p:spTree>
    <p:extLst>
      <p:ext uri="{BB962C8B-B14F-4D97-AF65-F5344CB8AC3E}">
        <p14:creationId xmlns:p14="http://schemas.microsoft.com/office/powerpoint/2010/main" val="35492583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a:t>Australia Operations: </a:t>
            </a:r>
            <a:r>
              <a:rPr lang="en-US">
                <a:ea typeface="+mj-lt"/>
                <a:cs typeface="+mj-lt"/>
              </a:rPr>
              <a:t>Fosterville Mine</a:t>
            </a:r>
            <a:endParaRPr lang="en-US">
              <a:highlight>
                <a:srgbClr val="FFFF00"/>
              </a:highlight>
              <a:cs typeface="Arial"/>
            </a:endParaRPr>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t>Source(s): Company filings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a:spcBef>
                <a:spcPct val="0"/>
              </a:spcBef>
              <a:spcAft>
                <a:spcPts val="1200"/>
              </a:spcAft>
              <a:buNone/>
              <a:tabLst/>
            </a:pPr>
            <a:r>
              <a:rPr lang="en-CA">
                <a:cs typeface="Arial"/>
              </a:rPr>
              <a:t>2030</a:t>
            </a:r>
            <a:endParaRPr lang="en-CA"/>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marL="0" marR="0" indent="0" algn="ctr" defTabSz="1081088">
              <a:lnSpc>
                <a:spcPct val="100000"/>
              </a:lnSpc>
              <a:spcBef>
                <a:spcPct val="0"/>
              </a:spcBef>
              <a:spcAft>
                <a:spcPts val="1200"/>
              </a:spcAft>
              <a:buNone/>
              <a:tabLst/>
            </a:pPr>
            <a:r>
              <a:rPr lang="en-CA">
                <a:cs typeface="Arial"/>
              </a:rPr>
              <a:t>285,000</a:t>
            </a:r>
            <a:endParaRPr lang="en-CA"/>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a:cs typeface="Arial"/>
              </a:rPr>
              <a:t>$1,100</a:t>
            </a:r>
            <a:endParaRPr lang="en-US"/>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a:cs typeface="Arial"/>
              </a:rPr>
              <a:t>1,759,000</a:t>
            </a:r>
            <a:endParaRPr lang="en-US"/>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a:lnSpc>
                <a:spcPct val="100000"/>
              </a:lnSpc>
              <a:spcBef>
                <a:spcPct val="0"/>
              </a:spcBef>
              <a:spcAft>
                <a:spcPts val="1200"/>
              </a:spcAft>
              <a:buNone/>
              <a:tabLst/>
            </a:pPr>
            <a:r>
              <a:rPr lang="en-CA">
                <a:cs typeface="Arial"/>
              </a:rPr>
              <a:t>275,859</a:t>
            </a:r>
            <a:endParaRPr lang="en-CA"/>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sz="1600">
                <a:ea typeface="+mn-lt"/>
                <a:cs typeface="+mn-lt"/>
              </a:rPr>
              <a:t>Located in Victoria, Australia</a:t>
            </a:r>
            <a:endParaRPr lang="en-US" sz="1600"/>
          </a:p>
          <a:p>
            <a:r>
              <a:rPr lang="en-US" sz="1600">
                <a:ea typeface="+mn-lt"/>
                <a:cs typeface="+mn-lt"/>
              </a:rPr>
              <a:t>High-grade underground gold mine acquired through the Kirkland Lake Gold merger</a:t>
            </a:r>
            <a:endParaRPr lang="en-US" sz="1600"/>
          </a:p>
          <a:p>
            <a:r>
              <a:rPr lang="en-US" sz="1600">
                <a:ea typeface="+mn-lt"/>
                <a:cs typeface="+mn-lt"/>
              </a:rPr>
              <a:t>Historically known for exceptionally high-grade zones (Swan Zone)</a:t>
            </a:r>
            <a:endParaRPr lang="en-US" sz="1600"/>
          </a:p>
          <a:p>
            <a:r>
              <a:rPr lang="en-US" sz="1600">
                <a:ea typeface="+mn-lt"/>
                <a:cs typeface="+mn-lt"/>
              </a:rPr>
              <a:t>Currently focused on steady underground production and exploration to extend mine life</a:t>
            </a:r>
            <a:endParaRPr lang="en-US" sz="1600"/>
          </a:p>
          <a:p>
            <a:r>
              <a:rPr lang="en-US" sz="1600">
                <a:ea typeface="+mn-lt"/>
                <a:cs typeface="+mn-lt"/>
              </a:rPr>
              <a:t>Represents Agnico Eagle’s key Australian platform for long-term growth</a:t>
            </a:r>
            <a:endParaRPr lang="en-US" sz="1600"/>
          </a:p>
          <a:p>
            <a:pPr marL="0" indent="0">
              <a:buNone/>
            </a:pPr>
            <a:endParaRPr lang="en-US"/>
          </a:p>
        </p:txBody>
      </p:sp>
    </p:spTree>
    <p:extLst>
      <p:ext uri="{BB962C8B-B14F-4D97-AF65-F5344CB8AC3E}">
        <p14:creationId xmlns:p14="http://schemas.microsoft.com/office/powerpoint/2010/main" val="32946528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a:t>Canada Operations: </a:t>
            </a:r>
            <a:r>
              <a:rPr lang="en-US" err="1">
                <a:ea typeface="+mj-lt"/>
                <a:cs typeface="+mj-lt"/>
              </a:rPr>
              <a:t>Meliadine</a:t>
            </a:r>
            <a:r>
              <a:rPr lang="en-US">
                <a:ea typeface="+mj-lt"/>
                <a:cs typeface="+mj-lt"/>
              </a:rPr>
              <a:t> Mine</a:t>
            </a:r>
            <a:endParaRPr lang="en-US">
              <a:highlight>
                <a:srgbClr val="FFFF00"/>
              </a:highlight>
              <a:cs typeface="Arial"/>
            </a:endParaRPr>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t>Source(s): Company filings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marL="0" marR="0" indent="0" algn="ctr" defTabSz="1081088">
              <a:spcBef>
                <a:spcPct val="0"/>
              </a:spcBef>
              <a:spcAft>
                <a:spcPts val="1200"/>
              </a:spcAft>
              <a:buNone/>
              <a:tabLst/>
            </a:pPr>
            <a:r>
              <a:rPr lang="en-CA">
                <a:cs typeface="Arial"/>
              </a:rPr>
              <a:t>2033</a:t>
            </a:r>
            <a:endParaRPr lang="en-CA"/>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marL="0" marR="0" indent="0" algn="ctr" defTabSz="1081088">
              <a:lnSpc>
                <a:spcPct val="100000"/>
              </a:lnSpc>
              <a:spcBef>
                <a:spcPct val="0"/>
              </a:spcBef>
              <a:spcAft>
                <a:spcPts val="1200"/>
              </a:spcAft>
              <a:buNone/>
              <a:tabLst/>
            </a:pPr>
            <a:r>
              <a:rPr lang="en-CA">
                <a:cs typeface="Arial"/>
              </a:rPr>
              <a:t>340,000</a:t>
            </a:r>
            <a:endParaRPr lang="en-CA"/>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a:cs typeface="Arial"/>
              </a:rPr>
              <a:t>$1,200</a:t>
            </a:r>
            <a:endParaRPr lang="en-US"/>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p>
          <a:p>
            <a:pPr defTabSz="1081088">
              <a:spcAft>
                <a:spcPts val="1200"/>
              </a:spcAft>
            </a:pPr>
            <a:r>
              <a:rPr lang="en-US">
                <a:latin typeface="Arial"/>
                <a:ea typeface="LF_Kai"/>
                <a:cs typeface="Arial"/>
              </a:rPr>
              <a:t>4,887,000</a:t>
            </a:r>
            <a:endParaRPr lang="en-US">
              <a:latin typeface="Arial"/>
              <a:ea typeface="LF_Kai"/>
            </a:endParaRPr>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marL="0" marR="0" indent="0" algn="ctr" defTabSz="1081088">
              <a:lnSpc>
                <a:spcPct val="100000"/>
              </a:lnSpc>
              <a:spcBef>
                <a:spcPct val="0"/>
              </a:spcBef>
              <a:spcAft>
                <a:spcPts val="1200"/>
              </a:spcAft>
              <a:buNone/>
              <a:tabLst/>
            </a:pPr>
            <a:r>
              <a:rPr lang="en-CA">
                <a:cs typeface="Arial"/>
              </a:rPr>
              <a:t>320,500</a:t>
            </a:r>
            <a:endParaRPr lang="en-CA"/>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sz="1600">
                <a:ea typeface="+mn-lt"/>
                <a:cs typeface="+mn-lt"/>
              </a:rPr>
              <a:t>Located near Rankin Inlet, Nunavut, Canada</a:t>
            </a:r>
            <a:endParaRPr lang="en-US" sz="1600"/>
          </a:p>
          <a:p>
            <a:r>
              <a:rPr lang="en-US" sz="1600">
                <a:ea typeface="+mn-lt"/>
                <a:cs typeface="+mn-lt"/>
              </a:rPr>
              <a:t>Agnico Eagle’s second-largest Canadian gold operation</a:t>
            </a:r>
            <a:endParaRPr lang="en-US" sz="1600"/>
          </a:p>
          <a:p>
            <a:r>
              <a:rPr lang="en-US" sz="1600">
                <a:ea typeface="+mn-lt"/>
                <a:cs typeface="+mn-lt"/>
              </a:rPr>
              <a:t>Underground and open-pit mining operation with on-site milling</a:t>
            </a:r>
            <a:endParaRPr lang="en-US" sz="1600"/>
          </a:p>
          <a:p>
            <a:r>
              <a:rPr lang="en-US" sz="1600">
                <a:ea typeface="+mn-lt"/>
                <a:cs typeface="+mn-lt"/>
              </a:rPr>
              <a:t>Key driver of Agnico’s Arctic growth strategy</a:t>
            </a:r>
            <a:endParaRPr lang="en-US" sz="1600"/>
          </a:p>
          <a:p>
            <a:r>
              <a:rPr lang="en-US" sz="1600">
                <a:ea typeface="+mn-lt"/>
                <a:cs typeface="+mn-lt"/>
              </a:rPr>
              <a:t>Focus on underground expansion and ongoing reserve development to sustain long-term production</a:t>
            </a:r>
            <a:endParaRPr lang="en-US" sz="1600"/>
          </a:p>
          <a:p>
            <a:r>
              <a:rPr lang="en-US" sz="1600">
                <a:ea typeface="+mn-lt"/>
                <a:cs typeface="+mn-lt"/>
              </a:rPr>
              <a:t>Operates in a remote but mining-friendly jurisdiction with established infrastructure</a:t>
            </a:r>
            <a:endParaRPr lang="en-US" sz="1600"/>
          </a:p>
          <a:p>
            <a:pPr marL="0" indent="0">
              <a:buNone/>
            </a:pPr>
            <a:endParaRPr lang="en-US"/>
          </a:p>
        </p:txBody>
      </p:sp>
    </p:spTree>
    <p:extLst>
      <p:ext uri="{BB962C8B-B14F-4D97-AF65-F5344CB8AC3E}">
        <p14:creationId xmlns:p14="http://schemas.microsoft.com/office/powerpoint/2010/main" val="16088713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707C63-E35B-EEC8-DD70-568DD61AF7F7}"/>
              </a:ext>
            </a:extLst>
          </p:cNvPr>
          <p:cNvSpPr>
            <a:spLocks noGrp="1"/>
          </p:cNvSpPr>
          <p:nvPr>
            <p:ph type="title"/>
          </p:nvPr>
        </p:nvSpPr>
        <p:spPr/>
        <p:txBody>
          <a:bodyPr/>
          <a:lstStyle/>
          <a:p>
            <a:r>
              <a:rPr lang="en-US"/>
              <a:t>Canada Developments: </a:t>
            </a:r>
            <a:r>
              <a:rPr lang="en-US">
                <a:ea typeface="+mj-lt"/>
                <a:cs typeface="+mj-lt"/>
              </a:rPr>
              <a:t>Hope Bay Project</a:t>
            </a:r>
            <a:endParaRPr lang="en-US">
              <a:highlight>
                <a:srgbClr val="FFFF00"/>
              </a:highlight>
              <a:cs typeface="Arial"/>
            </a:endParaRPr>
          </a:p>
        </p:txBody>
      </p:sp>
      <p:sp>
        <p:nvSpPr>
          <p:cNvPr id="5" name="Text Placeholder 4">
            <a:extLst>
              <a:ext uri="{FF2B5EF4-FFF2-40B4-BE49-F238E27FC236}">
                <a16:creationId xmlns:a16="http://schemas.microsoft.com/office/drawing/2014/main" id="{19F404D5-D6D7-0E3D-E594-77FC813C7369}"/>
              </a:ext>
            </a:extLst>
          </p:cNvPr>
          <p:cNvSpPr>
            <a:spLocks noGrp="1"/>
          </p:cNvSpPr>
          <p:nvPr>
            <p:ph type="body" sz="quarter" idx="12"/>
          </p:nvPr>
        </p:nvSpPr>
        <p:spPr/>
        <p:txBody>
          <a:bodyPr/>
          <a:lstStyle/>
          <a:p>
            <a:endParaRPr lang="en-CA"/>
          </a:p>
        </p:txBody>
      </p:sp>
      <p:sp>
        <p:nvSpPr>
          <p:cNvPr id="6" name="Footer Placeholder 5">
            <a:extLst>
              <a:ext uri="{FF2B5EF4-FFF2-40B4-BE49-F238E27FC236}">
                <a16:creationId xmlns:a16="http://schemas.microsoft.com/office/drawing/2014/main" id="{4AA58B98-5BD9-8374-5D9F-968F0349E8EA}"/>
              </a:ext>
            </a:extLst>
          </p:cNvPr>
          <p:cNvSpPr>
            <a:spLocks noGrp="1"/>
          </p:cNvSpPr>
          <p:nvPr>
            <p:ph type="ftr" sz="quarter" idx="3"/>
          </p:nvPr>
        </p:nvSpPr>
        <p:spPr/>
        <p:txBody>
          <a:bodyPr/>
          <a:lstStyle/>
          <a:p>
            <a:r>
              <a:rPr lang="en-US"/>
              <a:t>Source(s): Company filings</a:t>
            </a:r>
            <a:endParaRPr lang="en-CA"/>
          </a:p>
          <a:p>
            <a:endParaRPr lang="en-CA"/>
          </a:p>
        </p:txBody>
      </p:sp>
      <p:sp>
        <p:nvSpPr>
          <p:cNvPr id="7" name="Content Placeholder 6">
            <a:extLst>
              <a:ext uri="{FF2B5EF4-FFF2-40B4-BE49-F238E27FC236}">
                <a16:creationId xmlns:a16="http://schemas.microsoft.com/office/drawing/2014/main" id="{04EDDB05-99BF-8FF2-A157-866E671DE438}"/>
              </a:ext>
            </a:extLst>
          </p:cNvPr>
          <p:cNvSpPr>
            <a:spLocks noGrp="1"/>
          </p:cNvSpPr>
          <p:nvPr>
            <p:ph sz="quarter" idx="18"/>
          </p:nvPr>
        </p:nvSpPr>
        <p:spPr/>
        <p:txBody>
          <a:bodyPr/>
          <a:lstStyle/>
          <a:p>
            <a:r>
              <a:rPr lang="en-US"/>
              <a:t>Asset Overview</a:t>
            </a:r>
            <a:endParaRPr lang="en-CA"/>
          </a:p>
        </p:txBody>
      </p:sp>
      <p:sp>
        <p:nvSpPr>
          <p:cNvPr id="8" name="Content Placeholder 7">
            <a:extLst>
              <a:ext uri="{FF2B5EF4-FFF2-40B4-BE49-F238E27FC236}">
                <a16:creationId xmlns:a16="http://schemas.microsoft.com/office/drawing/2014/main" id="{3CB6574D-3F9F-FA8B-49E2-EEE4E3DCAE31}"/>
              </a:ext>
            </a:extLst>
          </p:cNvPr>
          <p:cNvSpPr>
            <a:spLocks noGrp="1"/>
          </p:cNvSpPr>
          <p:nvPr>
            <p:ph sz="quarter" idx="19"/>
          </p:nvPr>
        </p:nvSpPr>
        <p:spPr/>
        <p:txBody>
          <a:bodyPr/>
          <a:lstStyle/>
          <a:p>
            <a:r>
              <a:rPr lang="en-US"/>
              <a:t>Key Statistics </a:t>
            </a:r>
            <a:endParaRPr lang="en-CA"/>
          </a:p>
        </p:txBody>
      </p:sp>
      <p:sp>
        <p:nvSpPr>
          <p:cNvPr id="9" name="Rectangle 8">
            <a:extLst>
              <a:ext uri="{FF2B5EF4-FFF2-40B4-BE49-F238E27FC236}">
                <a16:creationId xmlns:a16="http://schemas.microsoft.com/office/drawing/2014/main" id="{0B083D55-D58F-CF0E-2D7C-3577B95F6C59}"/>
              </a:ext>
            </a:extLst>
          </p:cNvPr>
          <p:cNvSpPr/>
          <p:nvPr/>
        </p:nvSpPr>
        <p:spPr bwMode="auto">
          <a:xfrm>
            <a:off x="5118607" y="1567543"/>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spcBef>
                <a:spcPct val="0"/>
              </a:spcBef>
              <a:spcAft>
                <a:spcPts val="1200"/>
              </a:spcAft>
              <a:buClrTx/>
              <a:buSzTx/>
              <a:buFontTx/>
              <a:buNone/>
              <a:tabLst/>
            </a:pPr>
            <a:r>
              <a:rPr kumimoji="0" lang="en-US" b="1" i="0" u="none" strike="noStrike" cap="none" normalizeH="0" baseline="0">
                <a:ln>
                  <a:noFill/>
                </a:ln>
                <a:effectLst/>
                <a:latin typeface="Arial"/>
                <a:ea typeface="LF_Kai"/>
                <a:cs typeface="Arial"/>
              </a:rPr>
              <a:t>Mine life</a:t>
            </a:r>
            <a:endParaRPr lang="en-US" b="1">
              <a:latin typeface="Arial"/>
              <a:ea typeface="LF_Kai"/>
              <a:cs typeface="Arial"/>
            </a:endParaRPr>
          </a:p>
          <a:p>
            <a:pPr defTabSz="1081088">
              <a:spcAft>
                <a:spcPts val="1200"/>
              </a:spcAft>
            </a:pPr>
            <a:r>
              <a:rPr lang="en-CA">
                <a:latin typeface="Arial"/>
                <a:ea typeface="LF_Kai"/>
                <a:cs typeface="Arial"/>
              </a:rPr>
              <a:t>2045 (estimated)</a:t>
            </a:r>
            <a:endParaRPr lang="en-CA">
              <a:latin typeface="Arial"/>
              <a:ea typeface="LF_Kai"/>
            </a:endParaRPr>
          </a:p>
        </p:txBody>
      </p:sp>
      <p:sp>
        <p:nvSpPr>
          <p:cNvPr id="14" name="Rectangle 13">
            <a:extLst>
              <a:ext uri="{FF2B5EF4-FFF2-40B4-BE49-F238E27FC236}">
                <a16:creationId xmlns:a16="http://schemas.microsoft.com/office/drawing/2014/main" id="{ABA515D5-E893-5CD2-8801-182E951B2320}"/>
              </a:ext>
            </a:extLst>
          </p:cNvPr>
          <p:cNvSpPr/>
          <p:nvPr/>
        </p:nvSpPr>
        <p:spPr bwMode="auto">
          <a:xfrm>
            <a:off x="5118607" y="2588162"/>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2025 gold production estimate (oz)</a:t>
            </a:r>
          </a:p>
          <a:p>
            <a:pPr defTabSz="1081088">
              <a:spcAft>
                <a:spcPts val="1200"/>
              </a:spcAft>
            </a:pPr>
            <a:r>
              <a:rPr lang="en-CA">
                <a:latin typeface="Arial"/>
                <a:cs typeface="Arial"/>
              </a:rPr>
              <a:t>N/A (development)</a:t>
            </a:r>
            <a:endParaRPr lang="en-CA">
              <a:latin typeface="Arial"/>
            </a:endParaRPr>
          </a:p>
        </p:txBody>
      </p:sp>
      <p:sp>
        <p:nvSpPr>
          <p:cNvPr id="15" name="Rectangle 14">
            <a:extLst>
              <a:ext uri="{FF2B5EF4-FFF2-40B4-BE49-F238E27FC236}">
                <a16:creationId xmlns:a16="http://schemas.microsoft.com/office/drawing/2014/main" id="{70022136-1BF3-E8CC-F584-5146712E5E4D}"/>
              </a:ext>
            </a:extLst>
          </p:cNvPr>
          <p:cNvSpPr/>
          <p:nvPr/>
        </p:nvSpPr>
        <p:spPr bwMode="auto">
          <a:xfrm>
            <a:off x="5118607" y="4629400"/>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Production cost of sales 2025E ($/oz)</a:t>
            </a:r>
          </a:p>
          <a:p>
            <a:pPr defTabSz="1081088">
              <a:spcAft>
                <a:spcPts val="1200"/>
              </a:spcAft>
            </a:pPr>
            <a:r>
              <a:rPr lang="en-US">
                <a:cs typeface="Arial"/>
              </a:rPr>
              <a:t>N/A (development)</a:t>
            </a:r>
            <a:endParaRPr lang="en-US"/>
          </a:p>
        </p:txBody>
      </p:sp>
      <p:sp>
        <p:nvSpPr>
          <p:cNvPr id="16" name="Rectangle 15">
            <a:extLst>
              <a:ext uri="{FF2B5EF4-FFF2-40B4-BE49-F238E27FC236}">
                <a16:creationId xmlns:a16="http://schemas.microsoft.com/office/drawing/2014/main" id="{CA347E07-443B-63B0-BE29-E0F369AA9152}"/>
              </a:ext>
            </a:extLst>
          </p:cNvPr>
          <p:cNvSpPr/>
          <p:nvPr/>
        </p:nvSpPr>
        <p:spPr bwMode="auto">
          <a:xfrm>
            <a:off x="5118607" y="5650019"/>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2P Reserves (oz)</a:t>
            </a:r>
            <a:endParaRPr lang="en-CA" sz="1200" b="1" i="0" u="none" strike="noStrike" cap="none" normalizeH="0" baseline="0">
              <a:ln>
                <a:noFill/>
              </a:ln>
              <a:effectLst/>
              <a:cs typeface="Arial" charset="0"/>
            </a:endParaRPr>
          </a:p>
          <a:p>
            <a:pPr defTabSz="1081088">
              <a:spcAft>
                <a:spcPts val="1200"/>
              </a:spcAft>
            </a:pPr>
            <a:r>
              <a:rPr lang="en-US">
                <a:cs typeface="Arial"/>
              </a:rPr>
              <a:t>3,355,000</a:t>
            </a:r>
            <a:endParaRPr lang="en-US"/>
          </a:p>
        </p:txBody>
      </p:sp>
      <p:sp>
        <p:nvSpPr>
          <p:cNvPr id="17" name="Rectangle 16">
            <a:extLst>
              <a:ext uri="{FF2B5EF4-FFF2-40B4-BE49-F238E27FC236}">
                <a16:creationId xmlns:a16="http://schemas.microsoft.com/office/drawing/2014/main" id="{3CB43970-5D3E-90C6-9929-F7A507DEE39F}"/>
              </a:ext>
            </a:extLst>
          </p:cNvPr>
          <p:cNvSpPr/>
          <p:nvPr/>
        </p:nvSpPr>
        <p:spPr bwMode="auto">
          <a:xfrm>
            <a:off x="5118607" y="3608781"/>
            <a:ext cx="4608576" cy="674914"/>
          </a:xfrm>
          <a:prstGeom prst="rect">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ts val="1200"/>
              </a:spcAft>
              <a:buClrTx/>
              <a:buSzTx/>
              <a:buFontTx/>
              <a:buNone/>
              <a:tabLst/>
            </a:pPr>
            <a:r>
              <a:rPr kumimoji="0" lang="en-US" sz="1200" b="1" i="0" u="none" strike="noStrike" cap="none" normalizeH="0" baseline="0">
                <a:ln>
                  <a:noFill/>
                </a:ln>
                <a:effectLst/>
                <a:latin typeface="Arial"/>
                <a:ea typeface="LF_Kai"/>
                <a:cs typeface="Arial"/>
              </a:rPr>
              <a:t>2024 gold production (oz) </a:t>
            </a:r>
          </a:p>
          <a:p>
            <a:pPr defTabSz="1081088">
              <a:spcAft>
                <a:spcPts val="1200"/>
              </a:spcAft>
            </a:pPr>
            <a:r>
              <a:rPr lang="en-CA">
                <a:cs typeface="Arial"/>
              </a:rPr>
              <a:t>N/A (development)</a:t>
            </a:r>
            <a:endParaRPr lang="en-CA"/>
          </a:p>
        </p:txBody>
      </p:sp>
      <p:sp>
        <p:nvSpPr>
          <p:cNvPr id="4" name="Content Placeholder 3">
            <a:extLst>
              <a:ext uri="{FF2B5EF4-FFF2-40B4-BE49-F238E27FC236}">
                <a16:creationId xmlns:a16="http://schemas.microsoft.com/office/drawing/2014/main" id="{F45F0CF7-845D-4B63-AA51-57C14DADA8F4}"/>
              </a:ext>
            </a:extLst>
          </p:cNvPr>
          <p:cNvSpPr>
            <a:spLocks noGrp="1"/>
          </p:cNvSpPr>
          <p:nvPr>
            <p:ph sz="quarter" idx="14"/>
          </p:nvPr>
        </p:nvSpPr>
        <p:spPr/>
        <p:txBody>
          <a:bodyPr/>
          <a:lstStyle/>
          <a:p>
            <a:r>
              <a:rPr lang="en-US" sz="1600">
                <a:cs typeface="Arial"/>
              </a:rPr>
              <a:t>Located in the Kitikmeot region of Nunavut, Canada</a:t>
            </a:r>
          </a:p>
          <a:p>
            <a:r>
              <a:rPr lang="en-US" sz="1600">
                <a:ea typeface="+mn-lt"/>
                <a:cs typeface="+mn-lt"/>
              </a:rPr>
              <a:t>Acquired from TMAC Resources in 2021</a:t>
            </a:r>
            <a:endParaRPr lang="en-US" sz="1600"/>
          </a:p>
          <a:p>
            <a:r>
              <a:rPr lang="en-US" sz="1600">
                <a:ea typeface="+mn-lt"/>
                <a:cs typeface="+mn-lt"/>
              </a:rPr>
              <a:t>Currently in development and exploration phase – no commercial production yet</a:t>
            </a:r>
          </a:p>
          <a:p>
            <a:r>
              <a:rPr lang="en-US" sz="1600">
                <a:ea typeface="+mn-lt"/>
                <a:cs typeface="+mn-lt"/>
              </a:rPr>
              <a:t>Significant land package with multiple deposits along an 80 km greenstone belt</a:t>
            </a:r>
            <a:endParaRPr lang="en-US" sz="1600"/>
          </a:p>
          <a:p>
            <a:r>
              <a:rPr lang="en-US" sz="1600">
                <a:ea typeface="+mn-lt"/>
                <a:cs typeface="+mn-lt"/>
              </a:rPr>
              <a:t>Long-term strategic asset aimed at establishing a major gold district</a:t>
            </a:r>
            <a:endParaRPr lang="en-US" sz="1600"/>
          </a:p>
          <a:p>
            <a:r>
              <a:rPr lang="en-US" sz="1600">
                <a:ea typeface="+mn-lt"/>
                <a:cs typeface="+mn-lt"/>
              </a:rPr>
              <a:t>Focused on exploration drilling, reserve definition, and project development planning</a:t>
            </a:r>
            <a:endParaRPr lang="en-US" sz="1600"/>
          </a:p>
          <a:p>
            <a:pPr marL="0" indent="0">
              <a:buNone/>
            </a:pPr>
            <a:endParaRPr lang="en-US"/>
          </a:p>
        </p:txBody>
      </p:sp>
    </p:spTree>
    <p:extLst>
      <p:ext uri="{BB962C8B-B14F-4D97-AF65-F5344CB8AC3E}">
        <p14:creationId xmlns:p14="http://schemas.microsoft.com/office/powerpoint/2010/main" val="5300686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9867CB-DB6E-2384-99F7-E85BDD329C20}"/>
              </a:ext>
            </a:extLst>
          </p:cNvPr>
          <p:cNvSpPr>
            <a:spLocks noGrp="1"/>
          </p:cNvSpPr>
          <p:nvPr>
            <p:ph type="ftr" sz="quarter" idx="13"/>
          </p:nvPr>
        </p:nvSpPr>
        <p:spPr/>
        <p:txBody>
          <a:bodyPr/>
          <a:lstStyle/>
          <a:p>
            <a:endParaRPr lang="en-CA"/>
          </a:p>
        </p:txBody>
      </p:sp>
      <p:sp>
        <p:nvSpPr>
          <p:cNvPr id="4" name="Title 3">
            <a:extLst>
              <a:ext uri="{FF2B5EF4-FFF2-40B4-BE49-F238E27FC236}">
                <a16:creationId xmlns:a16="http://schemas.microsoft.com/office/drawing/2014/main" id="{FD0A7A5B-943D-3A71-8795-7BB88FE0C560}"/>
              </a:ext>
            </a:extLst>
          </p:cNvPr>
          <p:cNvSpPr>
            <a:spLocks noGrp="1"/>
          </p:cNvSpPr>
          <p:nvPr>
            <p:ph type="title"/>
          </p:nvPr>
        </p:nvSpPr>
        <p:spPr/>
        <p:txBody>
          <a:bodyPr/>
          <a:lstStyle/>
          <a:p>
            <a:r>
              <a:rPr lang="en-US"/>
              <a:t>Jurisdictional Risk</a:t>
            </a:r>
          </a:p>
        </p:txBody>
      </p:sp>
      <p:sp>
        <p:nvSpPr>
          <p:cNvPr id="7" name="Text Placeholder 6">
            <a:extLst>
              <a:ext uri="{FF2B5EF4-FFF2-40B4-BE49-F238E27FC236}">
                <a16:creationId xmlns:a16="http://schemas.microsoft.com/office/drawing/2014/main" id="{40ACC13B-EE52-B930-6B4A-84DA35CB6986}"/>
              </a:ext>
            </a:extLst>
          </p:cNvPr>
          <p:cNvSpPr>
            <a:spLocks noGrp="1"/>
          </p:cNvSpPr>
          <p:nvPr>
            <p:ph type="body" sz="quarter" idx="12"/>
          </p:nvPr>
        </p:nvSpPr>
        <p:spPr/>
        <p:txBody>
          <a:bodyPr/>
          <a:lstStyle/>
          <a:p>
            <a:r>
              <a:rPr lang="en-US"/>
              <a:t>Concentration of NAV in safest jurisdictions among peers</a:t>
            </a:r>
          </a:p>
        </p:txBody>
      </p:sp>
      <p:sp>
        <p:nvSpPr>
          <p:cNvPr id="9" name="Content Placeholder 8">
            <a:extLst>
              <a:ext uri="{FF2B5EF4-FFF2-40B4-BE49-F238E27FC236}">
                <a16:creationId xmlns:a16="http://schemas.microsoft.com/office/drawing/2014/main" id="{2EC8FCAA-034C-BB61-40B7-9DBEB0BAF484}"/>
              </a:ext>
            </a:extLst>
          </p:cNvPr>
          <p:cNvSpPr>
            <a:spLocks noGrp="1"/>
          </p:cNvSpPr>
          <p:nvPr>
            <p:ph sz="quarter" idx="18"/>
          </p:nvPr>
        </p:nvSpPr>
        <p:spPr/>
        <p:txBody>
          <a:bodyPr/>
          <a:lstStyle/>
          <a:p>
            <a:r>
              <a:rPr lang="en-US"/>
              <a:t>Investment Attractiveness Score - By Asset</a:t>
            </a:r>
          </a:p>
        </p:txBody>
      </p:sp>
      <p:sp>
        <p:nvSpPr>
          <p:cNvPr id="10" name="Content Placeholder 9">
            <a:extLst>
              <a:ext uri="{FF2B5EF4-FFF2-40B4-BE49-F238E27FC236}">
                <a16:creationId xmlns:a16="http://schemas.microsoft.com/office/drawing/2014/main" id="{D874D4D2-38B2-3B93-1E15-C5B4E6A26A34}"/>
              </a:ext>
            </a:extLst>
          </p:cNvPr>
          <p:cNvSpPr>
            <a:spLocks noGrp="1"/>
          </p:cNvSpPr>
          <p:nvPr>
            <p:ph sz="quarter" idx="21"/>
          </p:nvPr>
        </p:nvSpPr>
        <p:spPr/>
        <p:txBody>
          <a:bodyPr/>
          <a:lstStyle/>
          <a:p>
            <a:r>
              <a:rPr lang="en-US"/>
              <a:t>Net Asset Value (NAV) Breakdown</a:t>
            </a:r>
          </a:p>
        </p:txBody>
      </p:sp>
      <p:graphicFrame>
        <p:nvGraphicFramePr>
          <p:cNvPr id="11" name="Content Placeholder 10">
            <a:extLst>
              <a:ext uri="{FF2B5EF4-FFF2-40B4-BE49-F238E27FC236}">
                <a16:creationId xmlns:a16="http://schemas.microsoft.com/office/drawing/2014/main" id="{BDD0F47A-66B5-DD84-1A97-76FCB9B9E79A}"/>
              </a:ext>
            </a:extLst>
          </p:cNvPr>
          <p:cNvGraphicFramePr>
            <a:graphicFrameLocks noGrp="1"/>
          </p:cNvGraphicFramePr>
          <p:nvPr>
            <p:ph sz="quarter" idx="14"/>
          </p:nvPr>
        </p:nvGraphicFramePr>
        <p:xfrm>
          <a:off x="338138" y="1435100"/>
          <a:ext cx="9391650" cy="25479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Content Placeholder 11">
            <a:extLst>
              <a:ext uri="{FF2B5EF4-FFF2-40B4-BE49-F238E27FC236}">
                <a16:creationId xmlns:a16="http://schemas.microsoft.com/office/drawing/2014/main" id="{AE621DF5-999E-9645-B818-6FF96EDE7826}"/>
              </a:ext>
            </a:extLst>
          </p:cNvPr>
          <p:cNvGraphicFramePr>
            <a:graphicFrameLocks noGrp="1"/>
          </p:cNvGraphicFramePr>
          <p:nvPr>
            <p:ph sz="quarter" idx="16"/>
          </p:nvPr>
        </p:nvGraphicFramePr>
        <p:xfrm>
          <a:off x="336550" y="4421188"/>
          <a:ext cx="9390063" cy="25479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382561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0068C-F899-DBC0-B4DA-CB3B911A4FFB}"/>
            </a:ext>
          </a:extLst>
        </p:cNvPr>
        <p:cNvGrpSpPr/>
        <p:nvPr/>
      </p:nvGrpSpPr>
      <p:grpSpPr>
        <a:xfrm>
          <a:off x="0" y="0"/>
          <a:ext cx="0" cy="0"/>
          <a:chOff x="0" y="0"/>
          <a:chExt cx="0" cy="0"/>
        </a:xfrm>
      </p:grpSpPr>
      <p:sp>
        <p:nvSpPr>
          <p:cNvPr id="2" name="Footer Placeholder 1">
            <a:extLst>
              <a:ext uri="{FF2B5EF4-FFF2-40B4-BE49-F238E27FC236}">
                <a16:creationId xmlns:a16="http://schemas.microsoft.com/office/drawing/2014/main" id="{FD2EB261-0D75-3208-23CE-F10B40A6B6B1}"/>
              </a:ext>
            </a:extLst>
          </p:cNvPr>
          <p:cNvSpPr>
            <a:spLocks noGrp="1"/>
          </p:cNvSpPr>
          <p:nvPr>
            <p:ph type="ftr" sz="quarter" idx="13"/>
          </p:nvPr>
        </p:nvSpPr>
        <p:spPr/>
        <p:txBody>
          <a:bodyPr/>
          <a:lstStyle/>
          <a:p>
            <a:endParaRPr lang="en-CA"/>
          </a:p>
        </p:txBody>
      </p:sp>
      <p:sp>
        <p:nvSpPr>
          <p:cNvPr id="4" name="Title 3">
            <a:extLst>
              <a:ext uri="{FF2B5EF4-FFF2-40B4-BE49-F238E27FC236}">
                <a16:creationId xmlns:a16="http://schemas.microsoft.com/office/drawing/2014/main" id="{CF9987FD-CA1F-FDD8-C37C-8331C1410542}"/>
              </a:ext>
            </a:extLst>
          </p:cNvPr>
          <p:cNvSpPr>
            <a:spLocks noGrp="1"/>
          </p:cNvSpPr>
          <p:nvPr>
            <p:ph type="title"/>
          </p:nvPr>
        </p:nvSpPr>
        <p:spPr/>
        <p:txBody>
          <a:bodyPr/>
          <a:lstStyle/>
          <a:p>
            <a:r>
              <a:rPr lang="en-US"/>
              <a:t>All-in Sustaining Costs (AISC)</a:t>
            </a:r>
          </a:p>
        </p:txBody>
      </p:sp>
      <p:sp>
        <p:nvSpPr>
          <p:cNvPr id="6" name="Text Placeholder 5">
            <a:extLst>
              <a:ext uri="{FF2B5EF4-FFF2-40B4-BE49-F238E27FC236}">
                <a16:creationId xmlns:a16="http://schemas.microsoft.com/office/drawing/2014/main" id="{B53C08CC-C74B-636B-F60B-EA318A590E73}"/>
              </a:ext>
            </a:extLst>
          </p:cNvPr>
          <p:cNvSpPr>
            <a:spLocks noGrp="1"/>
          </p:cNvSpPr>
          <p:nvPr>
            <p:ph type="body" sz="quarter" idx="12"/>
          </p:nvPr>
        </p:nvSpPr>
        <p:spPr/>
        <p:txBody>
          <a:bodyPr/>
          <a:lstStyle/>
          <a:p>
            <a:r>
              <a:rPr lang="en-US"/>
              <a:t>Cheapest senior gold producer </a:t>
            </a:r>
          </a:p>
        </p:txBody>
      </p:sp>
      <p:sp>
        <p:nvSpPr>
          <p:cNvPr id="9" name="Content Placeholder 8">
            <a:extLst>
              <a:ext uri="{FF2B5EF4-FFF2-40B4-BE49-F238E27FC236}">
                <a16:creationId xmlns:a16="http://schemas.microsoft.com/office/drawing/2014/main" id="{8D727549-B777-94C0-4DC7-5336CCFA197A}"/>
              </a:ext>
            </a:extLst>
          </p:cNvPr>
          <p:cNvSpPr>
            <a:spLocks noGrp="1"/>
          </p:cNvSpPr>
          <p:nvPr>
            <p:ph sz="quarter" idx="18"/>
          </p:nvPr>
        </p:nvSpPr>
        <p:spPr/>
        <p:txBody>
          <a:bodyPr/>
          <a:lstStyle/>
          <a:p>
            <a:r>
              <a:rPr lang="en-US"/>
              <a:t>Vs Peers</a:t>
            </a:r>
          </a:p>
        </p:txBody>
      </p:sp>
      <p:sp>
        <p:nvSpPr>
          <p:cNvPr id="10" name="Content Placeholder 9">
            <a:extLst>
              <a:ext uri="{FF2B5EF4-FFF2-40B4-BE49-F238E27FC236}">
                <a16:creationId xmlns:a16="http://schemas.microsoft.com/office/drawing/2014/main" id="{744455B5-68D7-6F4A-5E2D-12B2A45C2FE7}"/>
              </a:ext>
            </a:extLst>
          </p:cNvPr>
          <p:cNvSpPr>
            <a:spLocks noGrp="1"/>
          </p:cNvSpPr>
          <p:nvPr>
            <p:ph sz="quarter" idx="21"/>
          </p:nvPr>
        </p:nvSpPr>
        <p:spPr/>
        <p:txBody>
          <a:bodyPr/>
          <a:lstStyle/>
          <a:p>
            <a:r>
              <a:rPr lang="en-US"/>
              <a:t>Cash Costs ($US/oz)</a:t>
            </a:r>
          </a:p>
        </p:txBody>
      </p:sp>
      <p:graphicFrame>
        <p:nvGraphicFramePr>
          <p:cNvPr id="3" name="Content Placeholder 2">
            <a:extLst>
              <a:ext uri="{FF2B5EF4-FFF2-40B4-BE49-F238E27FC236}">
                <a16:creationId xmlns:a16="http://schemas.microsoft.com/office/drawing/2014/main" id="{1D8DF1D3-304A-DB89-C334-07FBA1625D4B}"/>
              </a:ext>
            </a:extLst>
          </p:cNvPr>
          <p:cNvGraphicFramePr>
            <a:graphicFrameLocks noGrp="1"/>
          </p:cNvGraphicFramePr>
          <p:nvPr>
            <p:ph sz="quarter" idx="14"/>
          </p:nvPr>
        </p:nvGraphicFramePr>
        <p:xfrm>
          <a:off x="338138" y="1435100"/>
          <a:ext cx="9391650" cy="2547938"/>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6" descr="Agnico Eagle Mines Limited - Media Centre - Logos">
            <a:extLst>
              <a:ext uri="{FF2B5EF4-FFF2-40B4-BE49-F238E27FC236}">
                <a16:creationId xmlns:a16="http://schemas.microsoft.com/office/drawing/2014/main" id="{EA0E8A80-4CDF-E6FA-A1D7-D01743E415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998" y="3597234"/>
            <a:ext cx="499430" cy="2362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8">
            <a:extLst>
              <a:ext uri="{FF2B5EF4-FFF2-40B4-BE49-F238E27FC236}">
                <a16:creationId xmlns:a16="http://schemas.microsoft.com/office/drawing/2014/main" id="{FB0413B6-4DDD-0AB4-6FE4-E98839CE49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8017" y="3661679"/>
            <a:ext cx="660507" cy="1073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ngloGold Ashanti | World Economic Forum">
            <a:extLst>
              <a:ext uri="{FF2B5EF4-FFF2-40B4-BE49-F238E27FC236}">
                <a16:creationId xmlns:a16="http://schemas.microsoft.com/office/drawing/2014/main" id="{D02FB03A-8974-992E-593F-E99498EDC2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1891" y="3551092"/>
            <a:ext cx="513743" cy="3285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68CC9173-C45D-A2F8-4C7D-5C7489FB454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2750" y="3664584"/>
            <a:ext cx="654642" cy="1015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LobbyMap Kinross Gold">
            <a:extLst>
              <a:ext uri="{FF2B5EF4-FFF2-40B4-BE49-F238E27FC236}">
                <a16:creationId xmlns:a16="http://schemas.microsoft.com/office/drawing/2014/main" id="{AB0819C0-65C2-FB3C-5DDB-525C50AF78F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25246" y="3551043"/>
            <a:ext cx="657289" cy="32864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Alamos Gold - Wikipedia">
            <a:extLst>
              <a:ext uri="{FF2B5EF4-FFF2-40B4-BE49-F238E27FC236}">
                <a16:creationId xmlns:a16="http://schemas.microsoft.com/office/drawing/2014/main" id="{5A72B573-885E-EF76-FBE5-FAC9A0362B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33435" y="3558284"/>
            <a:ext cx="698141" cy="3141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Gold Fields - Wikipedia">
            <a:extLst>
              <a:ext uri="{FF2B5EF4-FFF2-40B4-BE49-F238E27FC236}">
                <a16:creationId xmlns:a16="http://schemas.microsoft.com/office/drawing/2014/main" id="{8CB6C68B-0822-E435-2FDD-4514B387330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96383" y="3519242"/>
            <a:ext cx="565740" cy="39224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AMGOLD Corporation - Home">
            <a:extLst>
              <a:ext uri="{FF2B5EF4-FFF2-40B4-BE49-F238E27FC236}">
                <a16:creationId xmlns:a16="http://schemas.microsoft.com/office/drawing/2014/main" id="{6937CF10-978D-AADE-41EF-FA633A8206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06819" y="3643212"/>
            <a:ext cx="643454" cy="14430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5EB3E3D-CFD9-5A1A-BADB-F13C17B0F9C1}"/>
              </a:ext>
            </a:extLst>
          </p:cNvPr>
          <p:cNvPicPr>
            <a:picLocks noChangeAspect="1"/>
          </p:cNvPicPr>
          <p:nvPr/>
        </p:nvPicPr>
        <p:blipFill>
          <a:blip r:embed="rId11">
            <a:clrChange>
              <a:clrFrom>
                <a:srgbClr val="000000"/>
              </a:clrFrom>
              <a:clrTo>
                <a:srgbClr val="000000">
                  <a:alpha val="0"/>
                </a:srgbClr>
              </a:clrTo>
            </a:clrChange>
          </a:blip>
          <a:stretch>
            <a:fillRect/>
          </a:stretch>
        </p:blipFill>
        <p:spPr>
          <a:xfrm>
            <a:off x="7164393" y="3597115"/>
            <a:ext cx="660704" cy="236502"/>
          </a:xfrm>
          <a:prstGeom prst="rect">
            <a:avLst/>
          </a:prstGeom>
        </p:spPr>
      </p:pic>
      <p:pic>
        <p:nvPicPr>
          <p:cNvPr id="19" name="Picture 10" descr="B2Gold - Wikipedia">
            <a:extLst>
              <a:ext uri="{FF2B5EF4-FFF2-40B4-BE49-F238E27FC236}">
                <a16:creationId xmlns:a16="http://schemas.microsoft.com/office/drawing/2014/main" id="{ED206AFB-EE60-4A6F-C1EF-E56931193A0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51740" y="3538965"/>
            <a:ext cx="439633" cy="35280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Equinox Gold Corp. - YouTube">
            <a:extLst>
              <a:ext uri="{FF2B5EF4-FFF2-40B4-BE49-F238E27FC236}">
                <a16:creationId xmlns:a16="http://schemas.microsoft.com/office/drawing/2014/main" id="{7C418D25-77D9-162C-F427-8D61E798B38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4894" b="8631"/>
          <a:stretch/>
        </p:blipFill>
        <p:spPr bwMode="auto">
          <a:xfrm>
            <a:off x="8893635" y="3513201"/>
            <a:ext cx="492589" cy="4259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2" name="Content Placeholder 21">
            <a:extLst>
              <a:ext uri="{FF2B5EF4-FFF2-40B4-BE49-F238E27FC236}">
                <a16:creationId xmlns:a16="http://schemas.microsoft.com/office/drawing/2014/main" id="{750D0F43-D1A9-436E-9E0F-D87A25651E3C}"/>
              </a:ext>
            </a:extLst>
          </p:cNvPr>
          <p:cNvGraphicFramePr>
            <a:graphicFrameLocks noGrp="1"/>
          </p:cNvGraphicFramePr>
          <p:nvPr>
            <p:ph sz="quarter" idx="16"/>
          </p:nvPr>
        </p:nvGraphicFramePr>
        <p:xfrm>
          <a:off x="336550" y="4421188"/>
          <a:ext cx="9390063" cy="2547937"/>
        </p:xfrm>
        <a:graphic>
          <a:graphicData uri="http://schemas.openxmlformats.org/drawingml/2006/chart">
            <c:chart xmlns:c="http://schemas.openxmlformats.org/drawingml/2006/chart" xmlns:r="http://schemas.openxmlformats.org/officeDocument/2006/relationships" r:id="rId14"/>
          </a:graphicData>
        </a:graphic>
      </p:graphicFrame>
    </p:spTree>
    <p:extLst>
      <p:ext uri="{BB962C8B-B14F-4D97-AF65-F5344CB8AC3E}">
        <p14:creationId xmlns:p14="http://schemas.microsoft.com/office/powerpoint/2010/main" val="6959409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E40C1-3C77-A2A5-D599-90874434C21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3AF34DE-5966-1784-A9C2-1C8571AAF28B}"/>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C8D2CF05-DE8A-058D-ECB6-BF7BADDEE882}"/>
              </a:ext>
            </a:extLst>
          </p:cNvPr>
          <p:cNvSpPr>
            <a:spLocks noGrp="1"/>
          </p:cNvSpPr>
          <p:nvPr>
            <p:ph type="ftr" sz="quarter" idx="13"/>
          </p:nvPr>
        </p:nvSpPr>
        <p:spPr/>
        <p:txBody>
          <a:bodyPr/>
          <a:lstStyle/>
          <a:p>
            <a:r>
              <a:rPr lang="en-US"/>
              <a:t>Source(s): Company filings</a:t>
            </a:r>
            <a:endParaRPr lang="en-CA"/>
          </a:p>
        </p:txBody>
      </p:sp>
      <p:sp>
        <p:nvSpPr>
          <p:cNvPr id="4" name="Text Placeholder 3">
            <a:extLst>
              <a:ext uri="{FF2B5EF4-FFF2-40B4-BE49-F238E27FC236}">
                <a16:creationId xmlns:a16="http://schemas.microsoft.com/office/drawing/2014/main" id="{CFEEF5A7-9AC9-A467-9C71-66AB9D255574}"/>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8C17B7E6-DE6D-A748-5DE2-76DFC602B383}"/>
              </a:ext>
            </a:extLst>
          </p:cNvPr>
          <p:cNvSpPr>
            <a:spLocks noGrp="1"/>
          </p:cNvSpPr>
          <p:nvPr>
            <p:ph type="title"/>
          </p:nvPr>
        </p:nvSpPr>
        <p:spPr/>
        <p:txBody>
          <a:bodyPr/>
          <a:lstStyle/>
          <a:p>
            <a:r>
              <a:rPr lang="en-US"/>
              <a:t>Agnico Eagle Mining Explorations</a:t>
            </a:r>
            <a:endParaRPr lang="en-CA"/>
          </a:p>
        </p:txBody>
      </p:sp>
      <p:pic>
        <p:nvPicPr>
          <p:cNvPr id="6" name="Picture 5">
            <a:extLst>
              <a:ext uri="{FF2B5EF4-FFF2-40B4-BE49-F238E27FC236}">
                <a16:creationId xmlns:a16="http://schemas.microsoft.com/office/drawing/2014/main" id="{DAE4B591-7C17-9B20-4600-3A031B0FD30F}"/>
              </a:ext>
            </a:extLst>
          </p:cNvPr>
          <p:cNvPicPr>
            <a:picLocks noChangeAspect="1"/>
          </p:cNvPicPr>
          <p:nvPr/>
        </p:nvPicPr>
        <p:blipFill>
          <a:blip r:embed="rId2"/>
          <a:stretch>
            <a:fillRect/>
          </a:stretch>
        </p:blipFill>
        <p:spPr>
          <a:xfrm>
            <a:off x="0" y="1182935"/>
            <a:ext cx="10058782" cy="5406531"/>
          </a:xfrm>
          <a:prstGeom prst="rect">
            <a:avLst/>
          </a:prstGeom>
        </p:spPr>
      </p:pic>
    </p:spTree>
    <p:extLst>
      <p:ext uri="{BB962C8B-B14F-4D97-AF65-F5344CB8AC3E}">
        <p14:creationId xmlns:p14="http://schemas.microsoft.com/office/powerpoint/2010/main" val="1272797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27C7CD0-D237-46F7-BE87-0B367D9E1EE8}"/>
              </a:ext>
            </a:extLst>
          </p:cNvPr>
          <p:cNvSpPr>
            <a:spLocks noGrp="1"/>
          </p:cNvSpPr>
          <p:nvPr>
            <p:ph type="ftr" sz="quarter" idx="13"/>
          </p:nvPr>
        </p:nvSpPr>
        <p:spPr/>
        <p:txBody>
          <a:bodyPr/>
          <a:lstStyle/>
          <a:p>
            <a:endParaRPr lang="en-CA"/>
          </a:p>
        </p:txBody>
      </p:sp>
      <p:sp>
        <p:nvSpPr>
          <p:cNvPr id="4" name="Title 3">
            <a:extLst>
              <a:ext uri="{FF2B5EF4-FFF2-40B4-BE49-F238E27FC236}">
                <a16:creationId xmlns:a16="http://schemas.microsoft.com/office/drawing/2014/main" id="{4DF917CA-0748-458B-B730-9439DC34C3A3}"/>
              </a:ext>
            </a:extLst>
          </p:cNvPr>
          <p:cNvSpPr>
            <a:spLocks noGrp="1"/>
          </p:cNvSpPr>
          <p:nvPr>
            <p:ph type="title"/>
          </p:nvPr>
        </p:nvSpPr>
        <p:spPr/>
        <p:txBody>
          <a:bodyPr/>
          <a:lstStyle/>
          <a:p>
            <a:r>
              <a:rPr lang="en-US"/>
              <a:t>Growth – Project Pipeline</a:t>
            </a:r>
          </a:p>
        </p:txBody>
      </p:sp>
      <p:sp>
        <p:nvSpPr>
          <p:cNvPr id="5" name="Text Placeholder 4">
            <a:extLst>
              <a:ext uri="{FF2B5EF4-FFF2-40B4-BE49-F238E27FC236}">
                <a16:creationId xmlns:a16="http://schemas.microsoft.com/office/drawing/2014/main" id="{5C197A38-7673-41C8-89BD-6A75D08DFB24}"/>
              </a:ext>
            </a:extLst>
          </p:cNvPr>
          <p:cNvSpPr>
            <a:spLocks noGrp="1"/>
          </p:cNvSpPr>
          <p:nvPr>
            <p:ph type="body" sz="quarter" idx="12"/>
          </p:nvPr>
        </p:nvSpPr>
        <p:spPr/>
        <p:txBody>
          <a:bodyPr/>
          <a:lstStyle/>
          <a:p>
            <a:r>
              <a:rPr lang="en-US"/>
              <a:t>Growth assets form robust project pipeline to replace depleting reserves at Canadian </a:t>
            </a:r>
            <a:r>
              <a:rPr lang="en-US" err="1"/>
              <a:t>Malartic</a:t>
            </a:r>
            <a:r>
              <a:rPr lang="en-US"/>
              <a:t> and Detour Lake in safe jurisdictions</a:t>
            </a:r>
          </a:p>
        </p:txBody>
      </p:sp>
      <p:pic>
        <p:nvPicPr>
          <p:cNvPr id="7" name="Picture 6">
            <a:extLst>
              <a:ext uri="{FF2B5EF4-FFF2-40B4-BE49-F238E27FC236}">
                <a16:creationId xmlns:a16="http://schemas.microsoft.com/office/drawing/2014/main" id="{87B19D0A-CA7D-CEB6-0706-5814D8A95361}"/>
              </a:ext>
            </a:extLst>
          </p:cNvPr>
          <p:cNvPicPr>
            <a:picLocks noChangeAspect="1"/>
          </p:cNvPicPr>
          <p:nvPr/>
        </p:nvPicPr>
        <p:blipFill>
          <a:blip r:embed="rId2"/>
          <a:stretch>
            <a:fillRect/>
          </a:stretch>
        </p:blipFill>
        <p:spPr>
          <a:xfrm>
            <a:off x="1107281" y="1326920"/>
            <a:ext cx="8215312" cy="5052779"/>
          </a:xfrm>
          <a:prstGeom prst="rect">
            <a:avLst/>
          </a:prstGeom>
        </p:spPr>
      </p:pic>
      <p:sp>
        <p:nvSpPr>
          <p:cNvPr id="8" name="Rectangle 7">
            <a:extLst>
              <a:ext uri="{FF2B5EF4-FFF2-40B4-BE49-F238E27FC236}">
                <a16:creationId xmlns:a16="http://schemas.microsoft.com/office/drawing/2014/main" id="{2F64816F-7A71-3E6A-C310-2E84E6C08647}"/>
              </a:ext>
            </a:extLst>
          </p:cNvPr>
          <p:cNvSpPr/>
          <p:nvPr/>
        </p:nvSpPr>
        <p:spPr bwMode="auto">
          <a:xfrm>
            <a:off x="1332419" y="3482354"/>
            <a:ext cx="2160000" cy="428400"/>
          </a:xfrm>
          <a:prstGeom prst="rect">
            <a:avLst/>
          </a:prstGeom>
          <a:solidFill>
            <a:schemeClr val="accent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CA">
                <a:solidFill>
                  <a:schemeClr val="bg1"/>
                </a:solidFill>
                <a:latin typeface="Arial"/>
                <a:ea typeface="LF_Kai"/>
                <a:cs typeface="Arial"/>
              </a:rPr>
              <a:t>Exploration Stage, Estimated: N/A</a:t>
            </a:r>
            <a:endParaRPr lang="en-CA">
              <a:solidFill>
                <a:schemeClr val="bg1"/>
              </a:solidFill>
              <a:latin typeface="Arial"/>
              <a:ea typeface="LF_Kai"/>
            </a:endParaRPr>
          </a:p>
        </p:txBody>
      </p:sp>
      <p:sp>
        <p:nvSpPr>
          <p:cNvPr id="9" name="Rectangle 8">
            <a:extLst>
              <a:ext uri="{FF2B5EF4-FFF2-40B4-BE49-F238E27FC236}">
                <a16:creationId xmlns:a16="http://schemas.microsoft.com/office/drawing/2014/main" id="{A1F09C07-977B-8302-DA7B-F4C7AFFAD672}"/>
              </a:ext>
            </a:extLst>
          </p:cNvPr>
          <p:cNvSpPr/>
          <p:nvPr/>
        </p:nvSpPr>
        <p:spPr bwMode="auto">
          <a:xfrm>
            <a:off x="3999419" y="3496641"/>
            <a:ext cx="2160000" cy="428400"/>
          </a:xfrm>
          <a:prstGeom prst="rect">
            <a:avLst/>
          </a:prstGeom>
          <a:solidFill>
            <a:schemeClr val="accent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CA">
                <a:solidFill>
                  <a:schemeClr val="bg1"/>
                </a:solidFill>
                <a:latin typeface="Arial"/>
                <a:ea typeface="LF_Kai"/>
                <a:cs typeface="Arial"/>
              </a:rPr>
              <a:t>Exploration Stage, Estimated: N/A</a:t>
            </a:r>
            <a:endParaRPr lang="en-CA">
              <a:solidFill>
                <a:schemeClr val="bg1"/>
              </a:solidFill>
              <a:latin typeface="Arial"/>
              <a:ea typeface="LF_Kai"/>
            </a:endParaRPr>
          </a:p>
        </p:txBody>
      </p:sp>
      <p:sp>
        <p:nvSpPr>
          <p:cNvPr id="10" name="Rectangle 9">
            <a:extLst>
              <a:ext uri="{FF2B5EF4-FFF2-40B4-BE49-F238E27FC236}">
                <a16:creationId xmlns:a16="http://schemas.microsoft.com/office/drawing/2014/main" id="{AD5B6FA6-D422-F934-6662-962D2FD4847B}"/>
              </a:ext>
            </a:extLst>
          </p:cNvPr>
          <p:cNvSpPr/>
          <p:nvPr/>
        </p:nvSpPr>
        <p:spPr bwMode="auto">
          <a:xfrm>
            <a:off x="6594555" y="3496641"/>
            <a:ext cx="2160000" cy="428400"/>
          </a:xfrm>
          <a:prstGeom prst="rect">
            <a:avLst/>
          </a:prstGeom>
          <a:solidFill>
            <a:schemeClr val="accent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CA">
                <a:solidFill>
                  <a:schemeClr val="bg1"/>
                </a:solidFill>
                <a:latin typeface="Arial"/>
                <a:ea typeface="LF_Kai"/>
                <a:cs typeface="Arial"/>
              </a:rPr>
              <a:t>Advanced Exploration Stage, Estimated: N/A</a:t>
            </a:r>
            <a:endParaRPr lang="en-CA">
              <a:solidFill>
                <a:schemeClr val="bg1"/>
              </a:solidFill>
              <a:latin typeface="Arial"/>
              <a:ea typeface="LF_Kai"/>
            </a:endParaRPr>
          </a:p>
        </p:txBody>
      </p:sp>
      <p:sp>
        <p:nvSpPr>
          <p:cNvPr id="11" name="Rectangle 10">
            <a:extLst>
              <a:ext uri="{FF2B5EF4-FFF2-40B4-BE49-F238E27FC236}">
                <a16:creationId xmlns:a16="http://schemas.microsoft.com/office/drawing/2014/main" id="{F5C592C5-8525-B4A3-8C75-ABF09749F441}"/>
              </a:ext>
            </a:extLst>
          </p:cNvPr>
          <p:cNvSpPr/>
          <p:nvPr/>
        </p:nvSpPr>
        <p:spPr bwMode="auto">
          <a:xfrm>
            <a:off x="1332419" y="6287616"/>
            <a:ext cx="2160000" cy="428400"/>
          </a:xfrm>
          <a:prstGeom prst="rect">
            <a:avLst/>
          </a:prstGeom>
          <a:solidFill>
            <a:schemeClr val="accent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CA">
                <a:solidFill>
                  <a:schemeClr val="bg1"/>
                </a:solidFill>
                <a:latin typeface="Arial"/>
                <a:ea typeface="LF_Kai"/>
                <a:cs typeface="Arial"/>
              </a:rPr>
              <a:t>Permitting Stage    Estimated: 2026</a:t>
            </a:r>
            <a:endParaRPr lang="en-CA">
              <a:solidFill>
                <a:schemeClr val="bg1"/>
              </a:solidFill>
              <a:latin typeface="Arial"/>
              <a:ea typeface="LF_Kai"/>
            </a:endParaRPr>
          </a:p>
        </p:txBody>
      </p:sp>
      <p:sp>
        <p:nvSpPr>
          <p:cNvPr id="12" name="Rectangle 11">
            <a:extLst>
              <a:ext uri="{FF2B5EF4-FFF2-40B4-BE49-F238E27FC236}">
                <a16:creationId xmlns:a16="http://schemas.microsoft.com/office/drawing/2014/main" id="{7285651E-8A19-7129-27F1-A3EF88C6E59F}"/>
              </a:ext>
            </a:extLst>
          </p:cNvPr>
          <p:cNvSpPr/>
          <p:nvPr/>
        </p:nvSpPr>
        <p:spPr bwMode="auto">
          <a:xfrm>
            <a:off x="3999419" y="6330365"/>
            <a:ext cx="2160000" cy="428400"/>
          </a:xfrm>
          <a:prstGeom prst="rect">
            <a:avLst/>
          </a:prstGeom>
          <a:solidFill>
            <a:schemeClr val="accent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spcAft>
                <a:spcPts val="1200"/>
              </a:spcAft>
            </a:pPr>
            <a:r>
              <a:rPr lang="en-CA">
                <a:solidFill>
                  <a:schemeClr val="bg1"/>
                </a:solidFill>
                <a:latin typeface="Arial"/>
                <a:ea typeface="LF_Kai"/>
                <a:cs typeface="Arial"/>
              </a:rPr>
              <a:t>Advanced Exploration Stage, Estimated: N/A</a:t>
            </a:r>
            <a:endParaRPr lang="en-CA">
              <a:solidFill>
                <a:schemeClr val="bg1"/>
              </a:solidFill>
              <a:latin typeface="Arial"/>
              <a:ea typeface="LF_Kai"/>
            </a:endParaRPr>
          </a:p>
        </p:txBody>
      </p:sp>
    </p:spTree>
    <p:extLst>
      <p:ext uri="{BB962C8B-B14F-4D97-AF65-F5344CB8AC3E}">
        <p14:creationId xmlns:p14="http://schemas.microsoft.com/office/powerpoint/2010/main" val="64287646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27C7CD0-D237-46F7-BE87-0B367D9E1EE8}"/>
              </a:ext>
            </a:extLst>
          </p:cNvPr>
          <p:cNvSpPr>
            <a:spLocks noGrp="1"/>
          </p:cNvSpPr>
          <p:nvPr>
            <p:ph type="ftr" sz="quarter" idx="13"/>
          </p:nvPr>
        </p:nvSpPr>
        <p:spPr/>
        <p:txBody>
          <a:bodyPr/>
          <a:lstStyle/>
          <a:p>
            <a:endParaRPr lang="en-CA"/>
          </a:p>
        </p:txBody>
      </p:sp>
      <p:sp>
        <p:nvSpPr>
          <p:cNvPr id="4" name="Title 3">
            <a:extLst>
              <a:ext uri="{FF2B5EF4-FFF2-40B4-BE49-F238E27FC236}">
                <a16:creationId xmlns:a16="http://schemas.microsoft.com/office/drawing/2014/main" id="{4DF917CA-0748-458B-B730-9439DC34C3A3}"/>
              </a:ext>
            </a:extLst>
          </p:cNvPr>
          <p:cNvSpPr>
            <a:spLocks noGrp="1"/>
          </p:cNvSpPr>
          <p:nvPr>
            <p:ph type="title"/>
          </p:nvPr>
        </p:nvSpPr>
        <p:spPr/>
        <p:txBody>
          <a:bodyPr/>
          <a:lstStyle/>
          <a:p>
            <a:r>
              <a:rPr lang="en-US"/>
              <a:t>Precedent Transactions</a:t>
            </a:r>
          </a:p>
        </p:txBody>
      </p:sp>
      <p:sp>
        <p:nvSpPr>
          <p:cNvPr id="5" name="Text Placeholder 4">
            <a:extLst>
              <a:ext uri="{FF2B5EF4-FFF2-40B4-BE49-F238E27FC236}">
                <a16:creationId xmlns:a16="http://schemas.microsoft.com/office/drawing/2014/main" id="{5C197A38-7673-41C8-89BD-6A75D08DFB24}"/>
              </a:ext>
            </a:extLst>
          </p:cNvPr>
          <p:cNvSpPr>
            <a:spLocks noGrp="1"/>
          </p:cNvSpPr>
          <p:nvPr>
            <p:ph type="body" sz="quarter" idx="12"/>
          </p:nvPr>
        </p:nvSpPr>
        <p:spPr/>
        <p:txBody>
          <a:bodyPr/>
          <a:lstStyle/>
          <a:p>
            <a:endParaRPr lang="en-US"/>
          </a:p>
        </p:txBody>
      </p:sp>
      <p:graphicFrame>
        <p:nvGraphicFramePr>
          <p:cNvPr id="7" name="Table 6">
            <a:extLst>
              <a:ext uri="{FF2B5EF4-FFF2-40B4-BE49-F238E27FC236}">
                <a16:creationId xmlns:a16="http://schemas.microsoft.com/office/drawing/2014/main" id="{D2E961F5-DC39-2C1A-0007-455543EC42FB}"/>
              </a:ext>
            </a:extLst>
          </p:cNvPr>
          <p:cNvGraphicFramePr>
            <a:graphicFrameLocks noGrp="1"/>
          </p:cNvGraphicFramePr>
          <p:nvPr>
            <p:extLst>
              <p:ext uri="{D42A27DB-BD31-4B8C-83A1-F6EECF244321}">
                <p14:modId xmlns:p14="http://schemas.microsoft.com/office/powerpoint/2010/main" val="117831754"/>
              </p:ext>
            </p:extLst>
          </p:nvPr>
        </p:nvGraphicFramePr>
        <p:xfrm>
          <a:off x="330994" y="1237049"/>
          <a:ext cx="9398794" cy="5521795"/>
        </p:xfrm>
        <a:graphic>
          <a:graphicData uri="http://schemas.openxmlformats.org/drawingml/2006/table">
            <a:tbl>
              <a:tblPr/>
              <a:tblGrid>
                <a:gridCol w="1821784">
                  <a:extLst>
                    <a:ext uri="{9D8B030D-6E8A-4147-A177-3AD203B41FA5}">
                      <a16:colId xmlns:a16="http://schemas.microsoft.com/office/drawing/2014/main" val="1951110566"/>
                    </a:ext>
                  </a:extLst>
                </a:gridCol>
                <a:gridCol w="1821784">
                  <a:extLst>
                    <a:ext uri="{9D8B030D-6E8A-4147-A177-3AD203B41FA5}">
                      <a16:colId xmlns:a16="http://schemas.microsoft.com/office/drawing/2014/main" val="4223084259"/>
                    </a:ext>
                  </a:extLst>
                </a:gridCol>
                <a:gridCol w="1494797">
                  <a:extLst>
                    <a:ext uri="{9D8B030D-6E8A-4147-A177-3AD203B41FA5}">
                      <a16:colId xmlns:a16="http://schemas.microsoft.com/office/drawing/2014/main" val="2122433571"/>
                    </a:ext>
                  </a:extLst>
                </a:gridCol>
                <a:gridCol w="1386407">
                  <a:extLst>
                    <a:ext uri="{9D8B030D-6E8A-4147-A177-3AD203B41FA5}">
                      <a16:colId xmlns:a16="http://schemas.microsoft.com/office/drawing/2014/main" val="1869944409"/>
                    </a:ext>
                  </a:extLst>
                </a:gridCol>
                <a:gridCol w="2874022">
                  <a:extLst>
                    <a:ext uri="{9D8B030D-6E8A-4147-A177-3AD203B41FA5}">
                      <a16:colId xmlns:a16="http://schemas.microsoft.com/office/drawing/2014/main" val="2157227658"/>
                    </a:ext>
                  </a:extLst>
                </a:gridCol>
              </a:tblGrid>
              <a:tr h="324000">
                <a:tc>
                  <a:txBody>
                    <a:bodyPr/>
                    <a:lstStyle/>
                    <a:p>
                      <a:pPr algn="ctr" fontAlgn="b"/>
                      <a:r>
                        <a:rPr lang="en-CA" sz="1050" b="1" i="0" u="none" strike="noStrike" noProof="0">
                          <a:solidFill>
                            <a:srgbClr val="000000"/>
                          </a:solidFill>
                          <a:effectLst/>
                          <a:latin typeface="+mn-lt"/>
                        </a:rPr>
                        <a:t>Buyer</a:t>
                      </a:r>
                    </a:p>
                  </a:txBody>
                  <a:tcPr marL="3600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CA" sz="1050" b="1" i="0" u="none" strike="noStrike" noProof="0">
                          <a:solidFill>
                            <a:srgbClr val="000000"/>
                          </a:solidFill>
                          <a:effectLst/>
                          <a:latin typeface="+mn-lt"/>
                        </a:rPr>
                        <a:t>Target</a:t>
                      </a:r>
                    </a:p>
                  </a:txBody>
                  <a:tcPr marL="3600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CA" sz="1050" b="1" i="0" u="none" strike="noStrike" noProof="0">
                          <a:solidFill>
                            <a:srgbClr val="000000"/>
                          </a:solidFill>
                          <a:effectLst/>
                          <a:latin typeface="+mn-lt"/>
                        </a:rPr>
                        <a:t>Mine(s)</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CA" sz="1050" b="1" i="0" u="none" strike="noStrike" noProof="0">
                          <a:solidFill>
                            <a:srgbClr val="000000"/>
                          </a:solidFill>
                          <a:effectLst/>
                          <a:latin typeface="+mn-lt"/>
                        </a:rPr>
                        <a:t>Purchase Price</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CA" sz="1050" b="1" i="0" u="none" strike="noStrike" noProof="0">
                          <a:solidFill>
                            <a:srgbClr val="000000"/>
                          </a:solidFill>
                          <a:effectLst/>
                          <a:latin typeface="+mn-lt"/>
                        </a:rPr>
                        <a:t>Date</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946872831"/>
                  </a:ext>
                </a:extLst>
              </a:tr>
              <a:tr h="1039559">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Marban Alliance</a:t>
                      </a:r>
                    </a:p>
                  </a:txBody>
                  <a:tcPr marL="0" marR="0" marT="0" marB="0" anchor="ctr">
                    <a:lnL>
                      <a:noFill/>
                    </a:lnL>
                    <a:lnR>
                      <a:noFill/>
                    </a:lnR>
                    <a:lnT w="12700" cap="flat" cmpd="sng" algn="ctr">
                      <a:noFill/>
                      <a:prstDash val="solid"/>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$185mm CAD</a:t>
                      </a:r>
                    </a:p>
                    <a:p>
                      <a:pPr marL="0" algn="ctr" defTabSz="914400" rtl="0" eaLnBrk="1" fontAlgn="ctr" latinLnBrk="0" hangingPunct="1"/>
                      <a:r>
                        <a:rPr lang="en-CA" sz="1000" b="0" i="0" u="none" strike="noStrike" kern="1200">
                          <a:solidFill>
                            <a:srgbClr val="000000"/>
                          </a:solidFill>
                          <a:effectLst/>
                          <a:latin typeface="+mn-lt"/>
                          <a:ea typeface="+mn-ea"/>
                          <a:cs typeface="+mn-cs"/>
                        </a:rPr>
                        <a:t>(all cash)</a:t>
                      </a:r>
                    </a:p>
                  </a:txBody>
                  <a:tcPr marL="0" marR="0" marT="0" marB="0" anchor="ctr">
                    <a:lnL>
                      <a:noFill/>
                    </a:lnL>
                    <a:lnR>
                      <a:noFill/>
                    </a:lnR>
                    <a:lnT w="12700" cap="flat" cmpd="sng" algn="ctr">
                      <a:noFill/>
                      <a:prstDash val="solid"/>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1000" b="1" i="0" u="none" strike="noStrike" noProof="0">
                          <a:solidFill>
                            <a:schemeClr val="tx1"/>
                          </a:solidFill>
                          <a:effectLst/>
                          <a:latin typeface="+mn-lt"/>
                        </a:rPr>
                        <a:t>Feb 2025</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7770197"/>
                  </a:ext>
                </a:extLst>
              </a:tr>
              <a:tr h="1039559">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San Nicolas</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$580mm CAD</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1000" b="1" i="0" u="none" strike="noStrike" noProof="0">
                          <a:solidFill>
                            <a:schemeClr val="tx1"/>
                          </a:solidFill>
                          <a:effectLst/>
                          <a:latin typeface="+mn-lt"/>
                        </a:rPr>
                        <a:t>Jun 2023</a:t>
                      </a:r>
                    </a:p>
                  </a:txBody>
                  <a:tcPr marL="0" marR="0" marT="0" marB="0" anchor="ctr">
                    <a:lnL>
                      <a:noFill/>
                    </a:lnL>
                    <a:lnR w="12700" cap="flat" cmpd="sng" algn="ctr">
                      <a:noFill/>
                      <a:prstDash val="solid"/>
                      <a:round/>
                      <a:headEnd type="none" w="med" len="med"/>
                      <a:tailEnd type="none" w="med" len="med"/>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2442696"/>
                  </a:ext>
                </a:extLst>
              </a:tr>
              <a:tr h="1039559">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Canadian </a:t>
                      </a:r>
                      <a:r>
                        <a:rPr lang="en-CA" sz="1000" b="0" i="0" u="none" strike="noStrike" kern="1200" err="1">
                          <a:solidFill>
                            <a:srgbClr val="000000"/>
                          </a:solidFill>
                          <a:effectLst/>
                          <a:latin typeface="+mn-lt"/>
                          <a:ea typeface="+mn-ea"/>
                          <a:cs typeface="+mn-cs"/>
                        </a:rPr>
                        <a:t>Malartic</a:t>
                      </a:r>
                      <a:endParaRPr lang="en-CA" sz="1000" b="0" i="0" u="none" strike="noStrike" kern="1200">
                        <a:solidFill>
                          <a:srgbClr val="000000"/>
                        </a:solidFill>
                        <a:effectLst/>
                        <a:latin typeface="+mn-lt"/>
                        <a:ea typeface="+mn-ea"/>
                        <a:cs typeface="+mn-cs"/>
                      </a:endParaRPr>
                    </a:p>
                    <a:p>
                      <a:pPr marL="0" algn="ctr" defTabSz="914400" rtl="0" eaLnBrk="1" fontAlgn="ctr" latinLnBrk="0" hangingPunct="1"/>
                      <a:endParaRPr lang="en-CA" sz="1000" b="0" i="0" u="none" strike="noStrike" kern="1200">
                        <a:solidFill>
                          <a:srgbClr val="000000"/>
                        </a:solidFill>
                        <a:effectLst/>
                        <a:latin typeface="+mn-lt"/>
                        <a:ea typeface="+mn-ea"/>
                        <a:cs typeface="+mn-cs"/>
                      </a:endParaRP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$6.5bn CAD</a:t>
                      </a:r>
                    </a:p>
                    <a:p>
                      <a:pPr marL="0" algn="ctr" defTabSz="914400" rtl="0" eaLnBrk="1" fontAlgn="ctr" latinLnBrk="0" hangingPunct="1"/>
                      <a:r>
                        <a:rPr lang="en-CA" sz="1000" b="0" i="0" u="none" strike="noStrike" kern="1200">
                          <a:solidFill>
                            <a:srgbClr val="000000"/>
                          </a:solidFill>
                          <a:effectLst/>
                          <a:latin typeface="+mn-lt"/>
                          <a:ea typeface="+mn-ea"/>
                          <a:cs typeface="+mn-cs"/>
                        </a:rPr>
                        <a:t>(all stock)</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1000" b="1" i="0" u="none" strike="noStrike" noProof="0">
                          <a:solidFill>
                            <a:schemeClr val="tx1"/>
                          </a:solidFill>
                          <a:effectLst/>
                          <a:latin typeface="+mn-lt"/>
                        </a:rPr>
                        <a:t>Mar 2023</a:t>
                      </a:r>
                    </a:p>
                  </a:txBody>
                  <a:tcPr marL="0" marR="0" marT="0" marB="0" anchor="ctr">
                    <a:lnL>
                      <a:noFill/>
                    </a:lnL>
                    <a:lnR w="12700" cap="flat" cmpd="sng" algn="ctr">
                      <a:noFill/>
                      <a:prstDash val="solid"/>
                      <a:round/>
                      <a:headEnd type="none" w="med" len="med"/>
                      <a:tailEnd type="none" w="med" len="med"/>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7366219"/>
                  </a:ext>
                </a:extLst>
              </a:tr>
              <a:tr h="1039559">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Detour Lake</a:t>
                      </a:r>
                    </a:p>
                    <a:p>
                      <a:pPr marL="0" algn="ctr" defTabSz="914400" rtl="0" eaLnBrk="1" fontAlgn="ctr" latinLnBrk="0" hangingPunct="1"/>
                      <a:r>
                        <a:rPr lang="en-CA" sz="1000" b="0" i="0" u="none" strike="noStrike" kern="1200">
                          <a:solidFill>
                            <a:srgbClr val="000000"/>
                          </a:solidFill>
                          <a:effectLst/>
                          <a:latin typeface="+mn-lt"/>
                          <a:ea typeface="+mn-ea"/>
                          <a:cs typeface="+mn-cs"/>
                        </a:rPr>
                        <a:t>Macassa</a:t>
                      </a:r>
                    </a:p>
                    <a:p>
                      <a:pPr marL="0" algn="ctr" defTabSz="914400" rtl="0" eaLnBrk="1" fontAlgn="ctr" latinLnBrk="0" hangingPunct="1"/>
                      <a:r>
                        <a:rPr lang="en-CA" sz="1000" b="0" i="0" u="none" strike="noStrike" kern="1200">
                          <a:solidFill>
                            <a:srgbClr val="000000"/>
                          </a:solidFill>
                          <a:effectLst/>
                          <a:latin typeface="+mn-lt"/>
                          <a:ea typeface="+mn-ea"/>
                          <a:cs typeface="+mn-cs"/>
                        </a:rPr>
                        <a:t>Fosterville</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$13.5bn CAD</a:t>
                      </a:r>
                    </a:p>
                    <a:p>
                      <a:pPr marL="0" algn="ctr" defTabSz="914400" rtl="0" eaLnBrk="1" fontAlgn="ctr" latinLnBrk="0" hangingPunct="1"/>
                      <a:r>
                        <a:rPr lang="en-CA" sz="1000" b="0" i="0" u="none" strike="noStrike" kern="1200">
                          <a:solidFill>
                            <a:srgbClr val="000000"/>
                          </a:solidFill>
                          <a:effectLst/>
                          <a:latin typeface="+mn-lt"/>
                          <a:ea typeface="+mn-ea"/>
                          <a:cs typeface="+mn-cs"/>
                        </a:rPr>
                        <a:t>(all stock)</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1000" b="1" i="0" u="none" strike="noStrike" noProof="0">
                          <a:solidFill>
                            <a:schemeClr val="tx1"/>
                          </a:solidFill>
                          <a:effectLst/>
                          <a:latin typeface="+mn-lt"/>
                        </a:rPr>
                        <a:t>Feb 2022</a:t>
                      </a:r>
                    </a:p>
                  </a:txBody>
                  <a:tcPr marL="0" marR="0" marT="0" marB="0" anchor="ctr">
                    <a:lnL>
                      <a:noFill/>
                    </a:lnL>
                    <a:lnR w="12700" cap="flat" cmpd="sng" algn="ctr">
                      <a:noFill/>
                      <a:prstDash val="solid"/>
                      <a:round/>
                      <a:headEnd type="none" w="med" len="med"/>
                      <a:tailEnd type="none" w="med" len="med"/>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1845035"/>
                  </a:ext>
                </a:extLst>
              </a:tr>
              <a:tr h="1039559">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CA" sz="1000" b="0" i="0" u="none" strike="noStrike" noProof="0">
                        <a:solidFill>
                          <a:srgbClr val="000000"/>
                        </a:solidFill>
                        <a:effectLst/>
                        <a:latin typeface="+mn-lt"/>
                      </a:endParaRPr>
                    </a:p>
                  </a:txBody>
                  <a:tcPr marL="36000" marR="0" marT="0" marB="0" anchor="ctr">
                    <a:lnL w="12700" cap="flat" cmpd="sng" algn="ctr">
                      <a:noFill/>
                      <a:prstDash val="solid"/>
                      <a:round/>
                      <a:headEnd type="none" w="med" len="med"/>
                      <a:tailEnd type="none" w="med" len="med"/>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Hope Bay</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ctr" latinLnBrk="0" hangingPunct="1"/>
                      <a:r>
                        <a:rPr lang="en-CA" sz="1000" b="0" i="0" u="none" strike="noStrike" kern="1200">
                          <a:solidFill>
                            <a:srgbClr val="000000"/>
                          </a:solidFill>
                          <a:effectLst/>
                          <a:latin typeface="+mn-lt"/>
                          <a:ea typeface="+mn-ea"/>
                          <a:cs typeface="+mn-cs"/>
                        </a:rPr>
                        <a:t>$460mm CAD</a:t>
                      </a:r>
                    </a:p>
                    <a:p>
                      <a:pPr marL="0" algn="ctr" defTabSz="914400" rtl="0" eaLnBrk="1" fontAlgn="ctr" latinLnBrk="0" hangingPunct="1"/>
                      <a:r>
                        <a:rPr lang="en-CA" sz="1000" b="0" i="0" u="none" strike="noStrike" kern="1200">
                          <a:solidFill>
                            <a:srgbClr val="000000"/>
                          </a:solidFill>
                          <a:effectLst/>
                          <a:latin typeface="+mn-lt"/>
                          <a:ea typeface="+mn-ea"/>
                          <a:cs typeface="+mn-cs"/>
                        </a:rPr>
                        <a:t>(all cash)</a:t>
                      </a:r>
                    </a:p>
                  </a:txBody>
                  <a:tcPr marL="0" marR="0" marT="0" marB="0" anchor="ctr">
                    <a:lnL>
                      <a:noFill/>
                    </a:lnL>
                    <a:lnR>
                      <a:noFill/>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CA" sz="1000" b="1" i="0" u="none" strike="noStrike" noProof="0">
                          <a:solidFill>
                            <a:schemeClr val="tx1"/>
                          </a:solidFill>
                          <a:effectLst/>
                          <a:latin typeface="+mn-lt"/>
                        </a:rPr>
                        <a:t>Feb 2021</a:t>
                      </a:r>
                    </a:p>
                  </a:txBody>
                  <a:tcPr marL="0" marR="0" marT="0" marB="0" anchor="ctr">
                    <a:lnL>
                      <a:noFill/>
                    </a:lnL>
                    <a:lnR w="12700" cap="flat" cmpd="sng" algn="ctr">
                      <a:noFill/>
                      <a:prstDash val="solid"/>
                      <a:round/>
                      <a:headEnd type="none" w="med" len="med"/>
                      <a:tailEnd type="none" w="med" len="med"/>
                    </a:lnR>
                    <a:lnT w="6350" cap="flat" cmpd="sng" algn="ctr">
                      <a:solidFill>
                        <a:srgbClr val="54585A"/>
                      </a:solidFill>
                      <a:prstDash val="dot"/>
                      <a:round/>
                      <a:headEnd type="none" w="med" len="med"/>
                      <a:tailEnd type="none" w="med" len="med"/>
                    </a:lnT>
                    <a:lnB w="6350" cap="flat" cmpd="sng" algn="ctr">
                      <a:solidFill>
                        <a:srgbClr val="54585A"/>
                      </a:solid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7324442"/>
                  </a:ext>
                </a:extLst>
              </a:tr>
            </a:tbl>
          </a:graphicData>
        </a:graphic>
      </p:graphicFrame>
      <p:pic>
        <p:nvPicPr>
          <p:cNvPr id="1026" name="Picture 2" descr="O3 Mining Company Profile - Quebec Mining 2023">
            <a:extLst>
              <a:ext uri="{FF2B5EF4-FFF2-40B4-BE49-F238E27FC236}">
                <a16:creationId xmlns:a16="http://schemas.microsoft.com/office/drawing/2014/main" id="{19160812-EB0F-FAEF-3EAA-228466F9B2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4081" y="1896096"/>
            <a:ext cx="1238382" cy="2609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741AD27-D2DA-FC7C-BB0C-0857A8D636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980161"/>
            <a:ext cx="1712804" cy="3892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old Fields signs deal to buy Canadian miner Yamana Gold worth US$6.7B">
            <a:extLst>
              <a:ext uri="{FF2B5EF4-FFF2-40B4-BE49-F238E27FC236}">
                <a16:creationId xmlns:a16="http://schemas.microsoft.com/office/drawing/2014/main" id="{04CE6EF1-3B5C-7D11-9EF1-C01DFCB6B8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9694" y="3933268"/>
            <a:ext cx="980729" cy="4482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MAC Resources Inc. to be Acquired by Agnico Eagle">
            <a:extLst>
              <a:ext uri="{FF2B5EF4-FFF2-40B4-BE49-F238E27FC236}">
                <a16:creationId xmlns:a16="http://schemas.microsoft.com/office/drawing/2014/main" id="{B0C3DB4E-3380-2F41-5708-3161C6D79F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2960" y="5914524"/>
            <a:ext cx="753430" cy="39383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inas de San Nicolás | LinkedIn">
            <a:extLst>
              <a:ext uri="{FF2B5EF4-FFF2-40B4-BE49-F238E27FC236}">
                <a16:creationId xmlns:a16="http://schemas.microsoft.com/office/drawing/2014/main" id="{276E57CA-C11E-932B-C2BE-3A3FEDA89AB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488" t="38151" r="8082" b="36148"/>
          <a:stretch>
            <a:fillRect/>
          </a:stretch>
        </p:blipFill>
        <p:spPr bwMode="auto">
          <a:xfrm>
            <a:off x="2524188" y="2836172"/>
            <a:ext cx="1334495" cy="411109"/>
          </a:xfrm>
          <a:prstGeom prst="rect">
            <a:avLst/>
          </a:prstGeom>
          <a:noFill/>
          <a:extLst>
            <a:ext uri="{909E8E84-426E-40DD-AFC4-6F175D3DCCD1}">
              <a14:hiddenFill xmlns:a14="http://schemas.microsoft.com/office/drawing/2010/main">
                <a:solidFill>
                  <a:srgbClr val="FFFFFF"/>
                </a:solidFill>
              </a14:hiddenFill>
            </a:ext>
          </a:extLst>
        </p:spPr>
      </p:pic>
      <p:pic>
        <p:nvPicPr>
          <p:cNvPr id="9" name="Logo 5">
            <a:extLst>
              <a:ext uri="{FF2B5EF4-FFF2-40B4-BE49-F238E27FC236}">
                <a16:creationId xmlns:a16="http://schemas.microsoft.com/office/drawing/2014/main" id="{3E7E4A79-056D-7DCF-D2DE-4F0B1AFFECC7}"/>
              </a:ext>
            </a:extLst>
          </p:cNvPr>
          <p:cNvPicPr>
            <a:picLocks noChangeAspect="1"/>
          </p:cNvPicPr>
          <p:nvPr/>
        </p:nvPicPr>
        <p:blipFill dpi="330">
          <a:blip r:embed="rId7"/>
          <a:stretch>
            <a:fillRect/>
          </a:stretch>
        </p:blipFill>
        <p:spPr>
          <a:xfrm>
            <a:off x="693245" y="1752203"/>
            <a:ext cx="1143155" cy="548714"/>
          </a:xfrm>
          <a:prstGeom prst="rect">
            <a:avLst/>
          </a:prstGeom>
        </p:spPr>
      </p:pic>
      <p:pic>
        <p:nvPicPr>
          <p:cNvPr id="10" name="Logo 5">
            <a:extLst>
              <a:ext uri="{FF2B5EF4-FFF2-40B4-BE49-F238E27FC236}">
                <a16:creationId xmlns:a16="http://schemas.microsoft.com/office/drawing/2014/main" id="{08DBB8CD-2AC4-63E6-2B4C-3F9218DD213E}"/>
              </a:ext>
            </a:extLst>
          </p:cNvPr>
          <p:cNvPicPr>
            <a:picLocks noChangeAspect="1"/>
          </p:cNvPicPr>
          <p:nvPr/>
        </p:nvPicPr>
        <p:blipFill dpi="330">
          <a:blip r:embed="rId7"/>
          <a:stretch>
            <a:fillRect/>
          </a:stretch>
        </p:blipFill>
        <p:spPr>
          <a:xfrm>
            <a:off x="693245" y="2787932"/>
            <a:ext cx="1143155" cy="548714"/>
          </a:xfrm>
          <a:prstGeom prst="rect">
            <a:avLst/>
          </a:prstGeom>
        </p:spPr>
      </p:pic>
      <p:pic>
        <p:nvPicPr>
          <p:cNvPr id="11" name="Logo 5">
            <a:extLst>
              <a:ext uri="{FF2B5EF4-FFF2-40B4-BE49-F238E27FC236}">
                <a16:creationId xmlns:a16="http://schemas.microsoft.com/office/drawing/2014/main" id="{527B7D1A-6493-1759-0E40-AF2E8B998E64}"/>
              </a:ext>
            </a:extLst>
          </p:cNvPr>
          <p:cNvPicPr>
            <a:picLocks noChangeAspect="1"/>
          </p:cNvPicPr>
          <p:nvPr/>
        </p:nvPicPr>
        <p:blipFill dpi="330">
          <a:blip r:embed="rId7"/>
          <a:stretch>
            <a:fillRect/>
          </a:stretch>
        </p:blipFill>
        <p:spPr>
          <a:xfrm>
            <a:off x="693245" y="4859388"/>
            <a:ext cx="1143155" cy="548714"/>
          </a:xfrm>
          <a:prstGeom prst="rect">
            <a:avLst/>
          </a:prstGeom>
        </p:spPr>
      </p:pic>
      <p:pic>
        <p:nvPicPr>
          <p:cNvPr id="12" name="Logo 5">
            <a:extLst>
              <a:ext uri="{FF2B5EF4-FFF2-40B4-BE49-F238E27FC236}">
                <a16:creationId xmlns:a16="http://schemas.microsoft.com/office/drawing/2014/main" id="{F58FAEA3-E8E4-30A0-3752-2567E02C693C}"/>
              </a:ext>
            </a:extLst>
          </p:cNvPr>
          <p:cNvPicPr>
            <a:picLocks noChangeAspect="1"/>
          </p:cNvPicPr>
          <p:nvPr/>
        </p:nvPicPr>
        <p:blipFill dpi="330">
          <a:blip r:embed="rId7"/>
          <a:stretch>
            <a:fillRect/>
          </a:stretch>
        </p:blipFill>
        <p:spPr>
          <a:xfrm>
            <a:off x="693245" y="3823660"/>
            <a:ext cx="1143155" cy="548714"/>
          </a:xfrm>
          <a:prstGeom prst="rect">
            <a:avLst/>
          </a:prstGeom>
        </p:spPr>
      </p:pic>
      <p:pic>
        <p:nvPicPr>
          <p:cNvPr id="13" name="Logo 5">
            <a:extLst>
              <a:ext uri="{FF2B5EF4-FFF2-40B4-BE49-F238E27FC236}">
                <a16:creationId xmlns:a16="http://schemas.microsoft.com/office/drawing/2014/main" id="{F0579BB2-2F37-773C-3695-777E19F0DF0C}"/>
              </a:ext>
            </a:extLst>
          </p:cNvPr>
          <p:cNvPicPr>
            <a:picLocks noChangeAspect="1"/>
          </p:cNvPicPr>
          <p:nvPr/>
        </p:nvPicPr>
        <p:blipFill dpi="330">
          <a:blip r:embed="rId7"/>
          <a:stretch>
            <a:fillRect/>
          </a:stretch>
        </p:blipFill>
        <p:spPr>
          <a:xfrm>
            <a:off x="693245" y="5895117"/>
            <a:ext cx="1143155" cy="548714"/>
          </a:xfrm>
          <a:prstGeom prst="rect">
            <a:avLst/>
          </a:prstGeom>
        </p:spPr>
      </p:pic>
    </p:spTree>
    <p:extLst>
      <p:ext uri="{BB962C8B-B14F-4D97-AF65-F5344CB8AC3E}">
        <p14:creationId xmlns:p14="http://schemas.microsoft.com/office/powerpoint/2010/main" val="1894381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6A97370-229B-5A13-EE3E-F942A12816CF}"/>
              </a:ext>
            </a:extLst>
          </p:cNvPr>
          <p:cNvSpPr>
            <a:spLocks noGrp="1"/>
          </p:cNvSpPr>
          <p:nvPr>
            <p:ph type="ftr" sz="quarter" idx="13"/>
          </p:nvPr>
        </p:nvSpPr>
        <p:spPr/>
        <p:txBody>
          <a:bodyPr/>
          <a:lstStyle/>
          <a:p>
            <a:r>
              <a:rPr lang="en-CA"/>
              <a:t>Source(s): Canadian Institute of Mining</a:t>
            </a:r>
          </a:p>
          <a:p>
            <a:endParaRPr lang="en-CA"/>
          </a:p>
        </p:txBody>
      </p:sp>
      <p:sp>
        <p:nvSpPr>
          <p:cNvPr id="9" name="Content Placeholder 8">
            <a:extLst>
              <a:ext uri="{FF2B5EF4-FFF2-40B4-BE49-F238E27FC236}">
                <a16:creationId xmlns:a16="http://schemas.microsoft.com/office/drawing/2014/main" id="{C3686E0D-89CF-64FB-C484-BD3AA60D55AD}"/>
              </a:ext>
            </a:extLst>
          </p:cNvPr>
          <p:cNvSpPr>
            <a:spLocks noGrp="1"/>
          </p:cNvSpPr>
          <p:nvPr>
            <p:ph sz="quarter" idx="14"/>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marL="0" indent="0">
              <a:buClr>
                <a:schemeClr val="accent2">
                  <a:lumMod val="50000"/>
                </a:schemeClr>
              </a:buClr>
              <a:buNone/>
            </a:pPr>
            <a:r>
              <a:rPr lang="en-CA" sz="1600" b="1"/>
              <a:t>Measured</a:t>
            </a:r>
          </a:p>
          <a:p>
            <a:pPr>
              <a:buClr>
                <a:schemeClr val="accent2">
                  <a:lumMod val="50000"/>
                </a:schemeClr>
              </a:buClr>
            </a:pPr>
            <a:r>
              <a:rPr lang="en-CA" sz="1600"/>
              <a:t>Highest level of confidence in mineral resources estimation within the mining industry and represents the minerals or materials in a deposit that have been thoroughly samples and analyzed</a:t>
            </a:r>
          </a:p>
          <a:p>
            <a:pPr>
              <a:buClr>
                <a:schemeClr val="accent2">
                  <a:lumMod val="50000"/>
                </a:schemeClr>
              </a:buClr>
            </a:pPr>
            <a:r>
              <a:rPr lang="en-CA" sz="1600"/>
              <a:t>Measured resources are associated with precise geological information given their quality and quantity and are used in developing mine plans and feasibility studies</a:t>
            </a:r>
          </a:p>
        </p:txBody>
      </p:sp>
      <p:sp>
        <p:nvSpPr>
          <p:cNvPr id="6" name="Title 5">
            <a:extLst>
              <a:ext uri="{FF2B5EF4-FFF2-40B4-BE49-F238E27FC236}">
                <a16:creationId xmlns:a16="http://schemas.microsoft.com/office/drawing/2014/main" id="{E6B98C12-34A5-9FB7-E666-7E37E362920D}"/>
              </a:ext>
            </a:extLst>
          </p:cNvPr>
          <p:cNvSpPr>
            <a:spLocks noGrp="1"/>
          </p:cNvSpPr>
          <p:nvPr>
            <p:ph type="title"/>
          </p:nvPr>
        </p:nvSpPr>
        <p:spPr/>
        <p:txBody>
          <a:bodyPr/>
          <a:lstStyle/>
          <a:p>
            <a:r>
              <a:rPr lang="en-CA"/>
              <a:t>Mineral Resources</a:t>
            </a:r>
          </a:p>
        </p:txBody>
      </p:sp>
      <p:pic>
        <p:nvPicPr>
          <p:cNvPr id="14" name="Picture 13">
            <a:extLst>
              <a:ext uri="{FF2B5EF4-FFF2-40B4-BE49-F238E27FC236}">
                <a16:creationId xmlns:a16="http://schemas.microsoft.com/office/drawing/2014/main" id="{2106CED7-A273-D3CA-EF1C-66DE67EE3C07}"/>
              </a:ext>
            </a:extLst>
          </p:cNvPr>
          <p:cNvPicPr>
            <a:picLocks noChangeAspect="1"/>
          </p:cNvPicPr>
          <p:nvPr/>
        </p:nvPicPr>
        <p:blipFill>
          <a:blip r:embed="rId2"/>
          <a:stretch>
            <a:fillRect/>
          </a:stretch>
        </p:blipFill>
        <p:spPr>
          <a:xfrm>
            <a:off x="4531148" y="4093514"/>
            <a:ext cx="4921976" cy="1459722"/>
          </a:xfrm>
          <a:prstGeom prst="rect">
            <a:avLst/>
          </a:prstGeom>
        </p:spPr>
      </p:pic>
      <p:sp>
        <p:nvSpPr>
          <p:cNvPr id="17" name="Rectangle: Rounded Corners 16">
            <a:extLst>
              <a:ext uri="{FF2B5EF4-FFF2-40B4-BE49-F238E27FC236}">
                <a16:creationId xmlns:a16="http://schemas.microsoft.com/office/drawing/2014/main" id="{9AA0FC58-7765-7A04-AD6F-CA8F4EF9F94C}"/>
              </a:ext>
            </a:extLst>
          </p:cNvPr>
          <p:cNvSpPr/>
          <p:nvPr/>
        </p:nvSpPr>
        <p:spPr bwMode="auto">
          <a:xfrm>
            <a:off x="7921256" y="4178594"/>
            <a:ext cx="1531868" cy="1374641"/>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pic>
        <p:nvPicPr>
          <p:cNvPr id="2" name="Picture 2" descr="The 'Spotted Dog' – Still an Issue in Mineral Resource Classification -  Micon International">
            <a:extLst>
              <a:ext uri="{FF2B5EF4-FFF2-40B4-BE49-F238E27FC236}">
                <a16:creationId xmlns:a16="http://schemas.microsoft.com/office/drawing/2014/main" id="{9B5FE031-EC51-6ABD-75B8-40DE5E119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151" y="2790690"/>
            <a:ext cx="3925872" cy="40653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7">
            <a:extLst>
              <a:ext uri="{FF2B5EF4-FFF2-40B4-BE49-F238E27FC236}">
                <a16:creationId xmlns:a16="http://schemas.microsoft.com/office/drawing/2014/main" id="{5C43B634-7E77-9F36-DF54-488E4DBF2C04}"/>
              </a:ext>
            </a:extLst>
          </p:cNvPr>
          <p:cNvSpPr/>
          <p:nvPr/>
        </p:nvSpPr>
        <p:spPr bwMode="auto">
          <a:xfrm>
            <a:off x="478465" y="3381398"/>
            <a:ext cx="914400" cy="212652"/>
          </a:xfrm>
          <a:prstGeom prst="roundRect">
            <a:avLst/>
          </a:prstGeom>
          <a:noFill/>
          <a:ln w="28575" cap="flat" cmpd="sng" algn="ctr">
            <a:solidFill>
              <a:srgbClr val="A6192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CA" sz="12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1420724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920FD9-8CD9-C1F8-EF7E-70ED71D85F1B}"/>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A8F1AC6D-47C1-569D-C0D3-C5B046875C68}"/>
              </a:ext>
            </a:extLst>
          </p:cNvPr>
          <p:cNvSpPr>
            <a:spLocks noGrp="1"/>
          </p:cNvSpPr>
          <p:nvPr>
            <p:ph type="ftr" sz="quarter" idx="13"/>
          </p:nvPr>
        </p:nvSpPr>
        <p:spPr/>
        <p:txBody>
          <a:bodyPr/>
          <a:lstStyle/>
          <a:p>
            <a:r>
              <a:rPr lang="en-US"/>
              <a:t>Source(s): Company filings</a:t>
            </a:r>
            <a:endParaRPr lang="en-CA"/>
          </a:p>
          <a:p>
            <a:endParaRPr lang="en-CA"/>
          </a:p>
        </p:txBody>
      </p:sp>
      <p:sp>
        <p:nvSpPr>
          <p:cNvPr id="4" name="Text Placeholder 3">
            <a:extLst>
              <a:ext uri="{FF2B5EF4-FFF2-40B4-BE49-F238E27FC236}">
                <a16:creationId xmlns:a16="http://schemas.microsoft.com/office/drawing/2014/main" id="{9F63910E-5535-332A-949A-A78715EFCCE2}"/>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CAC6F699-2168-19DC-29BE-F500CDE20B90}"/>
              </a:ext>
            </a:extLst>
          </p:cNvPr>
          <p:cNvSpPr>
            <a:spLocks noGrp="1"/>
          </p:cNvSpPr>
          <p:nvPr>
            <p:ph type="title"/>
          </p:nvPr>
        </p:nvSpPr>
        <p:spPr/>
        <p:txBody>
          <a:bodyPr/>
          <a:lstStyle/>
          <a:p>
            <a:r>
              <a:rPr lang="en-US"/>
              <a:t>Capital Allocation Strategy </a:t>
            </a:r>
            <a:endParaRPr lang="en-CA"/>
          </a:p>
        </p:txBody>
      </p:sp>
      <p:pic>
        <p:nvPicPr>
          <p:cNvPr id="6" name="Picture 5">
            <a:extLst>
              <a:ext uri="{FF2B5EF4-FFF2-40B4-BE49-F238E27FC236}">
                <a16:creationId xmlns:a16="http://schemas.microsoft.com/office/drawing/2014/main" id="{B6265D8E-4550-E3FC-5EF7-5905B88FC762}"/>
              </a:ext>
            </a:extLst>
          </p:cNvPr>
          <p:cNvPicPr>
            <a:picLocks noChangeAspect="1"/>
          </p:cNvPicPr>
          <p:nvPr/>
        </p:nvPicPr>
        <p:blipFill>
          <a:blip r:embed="rId2"/>
          <a:stretch>
            <a:fillRect/>
          </a:stretch>
        </p:blipFill>
        <p:spPr>
          <a:xfrm>
            <a:off x="0" y="1333417"/>
            <a:ext cx="10058782" cy="5105565"/>
          </a:xfrm>
          <a:prstGeom prst="rect">
            <a:avLst/>
          </a:prstGeom>
        </p:spPr>
      </p:pic>
    </p:spTree>
    <p:extLst>
      <p:ext uri="{BB962C8B-B14F-4D97-AF65-F5344CB8AC3E}">
        <p14:creationId xmlns:p14="http://schemas.microsoft.com/office/powerpoint/2010/main" val="2075410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9006F28-0D89-D7EA-55CC-DFD49344BDB6}"/>
              </a:ext>
            </a:extLst>
          </p:cNvPr>
          <p:cNvSpPr>
            <a:spLocks noGrp="1"/>
          </p:cNvSpPr>
          <p:nvPr>
            <p:ph type="ftr" sz="quarter" idx="13"/>
          </p:nvPr>
        </p:nvSpPr>
        <p:spPr/>
        <p:txBody>
          <a:bodyPr/>
          <a:lstStyle/>
          <a:p>
            <a:endParaRPr lang="en-CA"/>
          </a:p>
        </p:txBody>
      </p:sp>
      <p:sp>
        <p:nvSpPr>
          <p:cNvPr id="4" name="Title 3">
            <a:extLst>
              <a:ext uri="{FF2B5EF4-FFF2-40B4-BE49-F238E27FC236}">
                <a16:creationId xmlns:a16="http://schemas.microsoft.com/office/drawing/2014/main" id="{E54F445A-7762-E278-8A0C-F800D5AC6866}"/>
              </a:ext>
            </a:extLst>
          </p:cNvPr>
          <p:cNvSpPr>
            <a:spLocks noGrp="1"/>
          </p:cNvSpPr>
          <p:nvPr>
            <p:ph type="title"/>
          </p:nvPr>
        </p:nvSpPr>
        <p:spPr/>
        <p:txBody>
          <a:bodyPr/>
          <a:lstStyle/>
          <a:p>
            <a:r>
              <a:rPr lang="en-US"/>
              <a:t>2025 Guidance &amp; Outlook </a:t>
            </a:r>
            <a:endParaRPr lang="en-CA"/>
          </a:p>
        </p:txBody>
      </p:sp>
      <p:sp>
        <p:nvSpPr>
          <p:cNvPr id="6" name="Text Placeholder 5">
            <a:extLst>
              <a:ext uri="{FF2B5EF4-FFF2-40B4-BE49-F238E27FC236}">
                <a16:creationId xmlns:a16="http://schemas.microsoft.com/office/drawing/2014/main" id="{B5B47463-48B5-235D-F25E-83022CA42AE8}"/>
              </a:ext>
            </a:extLst>
          </p:cNvPr>
          <p:cNvSpPr>
            <a:spLocks noGrp="1"/>
          </p:cNvSpPr>
          <p:nvPr>
            <p:ph type="body" sz="quarter" idx="12"/>
          </p:nvPr>
        </p:nvSpPr>
        <p:spPr/>
        <p:txBody>
          <a:bodyPr/>
          <a:lstStyle/>
          <a:p>
            <a:endParaRPr lang="en-CA"/>
          </a:p>
        </p:txBody>
      </p:sp>
      <p:sp>
        <p:nvSpPr>
          <p:cNvPr id="7" name="Content Placeholder 6">
            <a:extLst>
              <a:ext uri="{FF2B5EF4-FFF2-40B4-BE49-F238E27FC236}">
                <a16:creationId xmlns:a16="http://schemas.microsoft.com/office/drawing/2014/main" id="{EF61F024-92BD-7C4D-7FAF-96194025354F}"/>
              </a:ext>
            </a:extLst>
          </p:cNvPr>
          <p:cNvSpPr>
            <a:spLocks noGrp="1"/>
          </p:cNvSpPr>
          <p:nvPr>
            <p:ph sz="quarter" idx="18"/>
          </p:nvPr>
        </p:nvSpPr>
        <p:spPr/>
        <p:txBody>
          <a:bodyPr/>
          <a:lstStyle/>
          <a:p>
            <a:r>
              <a:rPr lang="en-US"/>
              <a:t>Key Guidance Numbers</a:t>
            </a:r>
            <a:endParaRPr lang="en-CA"/>
          </a:p>
        </p:txBody>
      </p:sp>
      <p:pic>
        <p:nvPicPr>
          <p:cNvPr id="9" name="Content Placeholder 8">
            <a:extLst>
              <a:ext uri="{FF2B5EF4-FFF2-40B4-BE49-F238E27FC236}">
                <a16:creationId xmlns:a16="http://schemas.microsoft.com/office/drawing/2014/main" id="{BBDFD1D9-5038-4B84-E2DF-F868515F878B}"/>
              </a:ext>
            </a:extLst>
          </p:cNvPr>
          <p:cNvPicPr>
            <a:picLocks noGrp="1" noChangeAspect="1"/>
          </p:cNvPicPr>
          <p:nvPr>
            <p:ph sz="quarter" idx="14"/>
          </p:nvPr>
        </p:nvPicPr>
        <p:blipFill>
          <a:blip r:embed="rId2"/>
          <a:stretch>
            <a:fillRect/>
          </a:stretch>
        </p:blipFill>
        <p:spPr bwMode="gray">
          <a:xfrm>
            <a:off x="-3215" y="1942692"/>
            <a:ext cx="5369931" cy="4179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screenshot of a graph&#10;&#10;AI-generated content may be incorrect.">
            <a:extLst>
              <a:ext uri="{FF2B5EF4-FFF2-40B4-BE49-F238E27FC236}">
                <a16:creationId xmlns:a16="http://schemas.microsoft.com/office/drawing/2014/main" id="{0409CABE-EE13-6FD3-F9F4-01B0F9BD8E1D}"/>
              </a:ext>
            </a:extLst>
          </p:cNvPr>
          <p:cNvPicPr>
            <a:picLocks noChangeAspect="1"/>
          </p:cNvPicPr>
          <p:nvPr/>
        </p:nvPicPr>
        <p:blipFill>
          <a:blip r:embed="rId3"/>
          <a:stretch>
            <a:fillRect/>
          </a:stretch>
        </p:blipFill>
        <p:spPr>
          <a:xfrm>
            <a:off x="5360838" y="2320702"/>
            <a:ext cx="4697103" cy="3412088"/>
          </a:xfrm>
          <a:prstGeom prst="rect">
            <a:avLst/>
          </a:prstGeom>
        </p:spPr>
      </p:pic>
    </p:spTree>
    <p:extLst>
      <p:ext uri="{BB962C8B-B14F-4D97-AF65-F5344CB8AC3E}">
        <p14:creationId xmlns:p14="http://schemas.microsoft.com/office/powerpoint/2010/main" val="41353926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7A849-3D82-13D7-7225-EDDAC322231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952C9FF-81DF-7A2A-DE79-4D61AFA7EDE8}"/>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E5258138-5A51-E3E2-3247-0F9114BD393B}"/>
              </a:ext>
            </a:extLst>
          </p:cNvPr>
          <p:cNvSpPr>
            <a:spLocks noGrp="1"/>
          </p:cNvSpPr>
          <p:nvPr>
            <p:ph type="ftr" sz="quarter" idx="13"/>
          </p:nvPr>
        </p:nvSpPr>
        <p:spPr/>
        <p:txBody>
          <a:bodyPr/>
          <a:lstStyle/>
          <a:p>
            <a:r>
              <a:rPr lang="en-US"/>
              <a:t>Source(s): Company filings</a:t>
            </a:r>
            <a:endParaRPr lang="en-CA"/>
          </a:p>
          <a:p>
            <a:endParaRPr lang="en-CA"/>
          </a:p>
        </p:txBody>
      </p:sp>
      <p:sp>
        <p:nvSpPr>
          <p:cNvPr id="4" name="Text Placeholder 3">
            <a:extLst>
              <a:ext uri="{FF2B5EF4-FFF2-40B4-BE49-F238E27FC236}">
                <a16:creationId xmlns:a16="http://schemas.microsoft.com/office/drawing/2014/main" id="{F0853072-21D0-A5B3-81EA-98A52AAB8AA2}"/>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3F994419-423C-D409-02F2-EEC205606D9C}"/>
              </a:ext>
            </a:extLst>
          </p:cNvPr>
          <p:cNvSpPr>
            <a:spLocks noGrp="1"/>
          </p:cNvSpPr>
          <p:nvPr>
            <p:ph type="title"/>
          </p:nvPr>
        </p:nvSpPr>
        <p:spPr/>
        <p:txBody>
          <a:bodyPr/>
          <a:lstStyle/>
          <a:p>
            <a:r>
              <a:rPr lang="en-US"/>
              <a:t>Forward Guidance &amp; Outlook</a:t>
            </a:r>
            <a:endParaRPr lang="en-CA"/>
          </a:p>
        </p:txBody>
      </p:sp>
      <p:pic>
        <p:nvPicPr>
          <p:cNvPr id="6" name="Picture 5" descr="A screenshot of a computer&#10;&#10;AI-generated content may be incorrect.">
            <a:extLst>
              <a:ext uri="{FF2B5EF4-FFF2-40B4-BE49-F238E27FC236}">
                <a16:creationId xmlns:a16="http://schemas.microsoft.com/office/drawing/2014/main" id="{D3468875-1553-A2AE-74D4-A03CFB43F61F}"/>
              </a:ext>
            </a:extLst>
          </p:cNvPr>
          <p:cNvPicPr>
            <a:picLocks noChangeAspect="1"/>
          </p:cNvPicPr>
          <p:nvPr/>
        </p:nvPicPr>
        <p:blipFill>
          <a:blip r:embed="rId2"/>
          <a:stretch>
            <a:fillRect/>
          </a:stretch>
        </p:blipFill>
        <p:spPr>
          <a:xfrm>
            <a:off x="0" y="2381165"/>
            <a:ext cx="10060059" cy="3010069"/>
          </a:xfrm>
          <a:prstGeom prst="rect">
            <a:avLst/>
          </a:prstGeom>
        </p:spPr>
      </p:pic>
    </p:spTree>
    <p:extLst>
      <p:ext uri="{BB962C8B-B14F-4D97-AF65-F5344CB8AC3E}">
        <p14:creationId xmlns:p14="http://schemas.microsoft.com/office/powerpoint/2010/main" val="869629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976A2-8000-6183-A593-B3323ECA6BF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A561D7C-2FF4-8D37-DF39-184302BDFF7B}"/>
              </a:ext>
            </a:extLst>
          </p:cNvPr>
          <p:cNvSpPr>
            <a:spLocks noGrp="1"/>
          </p:cNvSpPr>
          <p:nvPr>
            <p:ph type="body" sz="quarter" idx="12"/>
          </p:nvPr>
        </p:nvSpPr>
        <p:spPr/>
        <p:txBody>
          <a:bodyPr/>
          <a:lstStyle/>
          <a:p>
            <a:endParaRPr lang="en-CA"/>
          </a:p>
        </p:txBody>
      </p:sp>
      <p:sp>
        <p:nvSpPr>
          <p:cNvPr id="3" name="Footer Placeholder 2">
            <a:extLst>
              <a:ext uri="{FF2B5EF4-FFF2-40B4-BE49-F238E27FC236}">
                <a16:creationId xmlns:a16="http://schemas.microsoft.com/office/drawing/2014/main" id="{ED7087AB-C513-51DC-CE35-E7716E9F86EB}"/>
              </a:ext>
            </a:extLst>
          </p:cNvPr>
          <p:cNvSpPr>
            <a:spLocks noGrp="1"/>
          </p:cNvSpPr>
          <p:nvPr>
            <p:ph type="ftr" sz="quarter" idx="13"/>
          </p:nvPr>
        </p:nvSpPr>
        <p:spPr/>
        <p:txBody>
          <a:bodyPr/>
          <a:lstStyle/>
          <a:p>
            <a:r>
              <a:rPr lang="en-US"/>
              <a:t>Source(s): Company filings</a:t>
            </a:r>
            <a:endParaRPr lang="en-CA"/>
          </a:p>
          <a:p>
            <a:endParaRPr lang="en-CA"/>
          </a:p>
        </p:txBody>
      </p:sp>
      <p:sp>
        <p:nvSpPr>
          <p:cNvPr id="4" name="Text Placeholder 3">
            <a:extLst>
              <a:ext uri="{FF2B5EF4-FFF2-40B4-BE49-F238E27FC236}">
                <a16:creationId xmlns:a16="http://schemas.microsoft.com/office/drawing/2014/main" id="{B1EEC058-B465-25A5-979A-2006F5F54BF6}"/>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7D0286C1-B9F6-1D55-F634-8985B45C6473}"/>
              </a:ext>
            </a:extLst>
          </p:cNvPr>
          <p:cNvSpPr>
            <a:spLocks noGrp="1"/>
          </p:cNvSpPr>
          <p:nvPr>
            <p:ph type="title"/>
          </p:nvPr>
        </p:nvSpPr>
        <p:spPr/>
        <p:txBody>
          <a:bodyPr/>
          <a:lstStyle/>
          <a:p>
            <a:r>
              <a:rPr lang="en-US"/>
              <a:t>Forward Guidance &amp; Outlook</a:t>
            </a:r>
            <a:endParaRPr lang="en-CA"/>
          </a:p>
        </p:txBody>
      </p:sp>
      <p:pic>
        <p:nvPicPr>
          <p:cNvPr id="7" name="Picture 6" descr="A screenshot of a cell phone&#10;&#10;AI-generated content may be incorrect.">
            <a:extLst>
              <a:ext uri="{FF2B5EF4-FFF2-40B4-BE49-F238E27FC236}">
                <a16:creationId xmlns:a16="http://schemas.microsoft.com/office/drawing/2014/main" id="{447F2799-C8CD-B5D3-10C8-13CDB71ABFE6}"/>
              </a:ext>
            </a:extLst>
          </p:cNvPr>
          <p:cNvPicPr>
            <a:picLocks noChangeAspect="1"/>
          </p:cNvPicPr>
          <p:nvPr/>
        </p:nvPicPr>
        <p:blipFill>
          <a:blip r:embed="rId2"/>
          <a:stretch>
            <a:fillRect/>
          </a:stretch>
        </p:blipFill>
        <p:spPr>
          <a:xfrm>
            <a:off x="220009" y="1510854"/>
            <a:ext cx="9512854" cy="4756334"/>
          </a:xfrm>
          <a:prstGeom prst="rect">
            <a:avLst/>
          </a:prstGeom>
        </p:spPr>
      </p:pic>
    </p:spTree>
    <p:extLst>
      <p:ext uri="{BB962C8B-B14F-4D97-AF65-F5344CB8AC3E}">
        <p14:creationId xmlns:p14="http://schemas.microsoft.com/office/powerpoint/2010/main" val="2251374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8757CE0-5D0B-8463-6B7D-D3BEA7B289B8}"/>
              </a:ext>
            </a:extLst>
          </p:cNvPr>
          <p:cNvSpPr>
            <a:spLocks noGrp="1"/>
          </p:cNvSpPr>
          <p:nvPr>
            <p:ph type="ftr" sz="quarter" idx="13"/>
          </p:nvPr>
        </p:nvSpPr>
        <p:spPr/>
        <p:txBody>
          <a:bodyPr/>
          <a:lstStyle/>
          <a:p>
            <a:r>
              <a:rPr lang="en-US">
                <a:ea typeface="LF_Kai"/>
              </a:rPr>
              <a:t>Source(s): </a:t>
            </a:r>
            <a:r>
              <a:rPr lang="en-US">
                <a:ea typeface="LF_Kai"/>
                <a:cs typeface="Arial"/>
              </a:rPr>
              <a:t>4 Traders Market Screener</a:t>
            </a:r>
            <a:endParaRPr lang="en-CA">
              <a:ea typeface="LF_Kai"/>
            </a:endParaRPr>
          </a:p>
        </p:txBody>
      </p:sp>
      <p:sp>
        <p:nvSpPr>
          <p:cNvPr id="4" name="Text Placeholder 3">
            <a:extLst>
              <a:ext uri="{FF2B5EF4-FFF2-40B4-BE49-F238E27FC236}">
                <a16:creationId xmlns:a16="http://schemas.microsoft.com/office/drawing/2014/main" id="{F834B83C-2511-9857-9F34-9C72F511F5E2}"/>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1EDACB9E-8F34-8897-77D8-285206ADA15C}"/>
              </a:ext>
            </a:extLst>
          </p:cNvPr>
          <p:cNvSpPr>
            <a:spLocks noGrp="1"/>
          </p:cNvSpPr>
          <p:nvPr>
            <p:ph type="title"/>
          </p:nvPr>
        </p:nvSpPr>
        <p:spPr/>
        <p:txBody>
          <a:bodyPr/>
          <a:lstStyle/>
          <a:p>
            <a:r>
              <a:rPr lang="en-US"/>
              <a:t>Ownership Structure </a:t>
            </a:r>
            <a:endParaRPr lang="en-CA"/>
          </a:p>
        </p:txBody>
      </p:sp>
      <p:sp>
        <p:nvSpPr>
          <p:cNvPr id="6" name="Text Placeholder 5">
            <a:extLst>
              <a:ext uri="{FF2B5EF4-FFF2-40B4-BE49-F238E27FC236}">
                <a16:creationId xmlns:a16="http://schemas.microsoft.com/office/drawing/2014/main" id="{CFD6B3C4-E91A-D3ED-D110-783A0D8CCF2A}"/>
              </a:ext>
            </a:extLst>
          </p:cNvPr>
          <p:cNvSpPr>
            <a:spLocks noGrp="1"/>
          </p:cNvSpPr>
          <p:nvPr>
            <p:ph type="body" sz="quarter" idx="12"/>
          </p:nvPr>
        </p:nvSpPr>
        <p:spPr/>
        <p:txBody>
          <a:bodyPr/>
          <a:lstStyle/>
          <a:p>
            <a:endParaRPr lang="en-CA"/>
          </a:p>
        </p:txBody>
      </p:sp>
      <p:sp>
        <p:nvSpPr>
          <p:cNvPr id="7" name="Rectangle 6">
            <a:extLst>
              <a:ext uri="{FF2B5EF4-FFF2-40B4-BE49-F238E27FC236}">
                <a16:creationId xmlns:a16="http://schemas.microsoft.com/office/drawing/2014/main" id="{16ADC664-4E85-8B94-4569-25FB4D032902}"/>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tx1"/>
                </a:solidFill>
                <a:effectLst/>
                <a:latin typeface="Arial" charset="0"/>
              </a:rPr>
              <a:t>Top 10 Largest Shareholders</a:t>
            </a:r>
            <a:endParaRPr kumimoji="0" lang="en-CA" sz="1600" b="0" i="0" u="none" strike="noStrike" cap="none" normalizeH="0" baseline="0">
              <a:ln>
                <a:noFill/>
              </a:ln>
              <a:solidFill>
                <a:schemeClr val="tx1"/>
              </a:solidFill>
              <a:effectLst/>
              <a:latin typeface="Arial" charset="0"/>
            </a:endParaRPr>
          </a:p>
        </p:txBody>
      </p:sp>
      <p:cxnSp>
        <p:nvCxnSpPr>
          <p:cNvPr id="9" name="Straight Connector 8">
            <a:extLst>
              <a:ext uri="{FF2B5EF4-FFF2-40B4-BE49-F238E27FC236}">
                <a16:creationId xmlns:a16="http://schemas.microsoft.com/office/drawing/2014/main" id="{201A2E72-FB7B-ABD5-7BE1-ABB29E544DE3}"/>
              </a:ext>
            </a:extLst>
          </p:cNvPr>
          <p:cNvCxnSpPr>
            <a:cxnSpLocks/>
          </p:cNvCxnSpPr>
          <p:nvPr/>
        </p:nvCxnSpPr>
        <p:spPr bwMode="auto">
          <a:xfrm>
            <a:off x="331787" y="1619449"/>
            <a:ext cx="5426757" cy="0"/>
          </a:xfrm>
          <a:prstGeom prst="line">
            <a:avLst/>
          </a:prstGeom>
          <a:noFill/>
          <a:ln w="12700" cap="flat" cmpd="sng" algn="ctr">
            <a:solidFill>
              <a:srgbClr val="003C60"/>
            </a:solidFill>
            <a:prstDash val="solid"/>
            <a:round/>
            <a:headEnd type="none" w="med" len="med"/>
            <a:tailEnd type="none" w="med" len="med"/>
          </a:ln>
          <a:effectLst/>
        </p:spPr>
      </p:cxnSp>
      <p:sp>
        <p:nvSpPr>
          <p:cNvPr id="14" name="Rectangle 13">
            <a:extLst>
              <a:ext uri="{FF2B5EF4-FFF2-40B4-BE49-F238E27FC236}">
                <a16:creationId xmlns:a16="http://schemas.microsoft.com/office/drawing/2014/main" id="{B4FF9D50-25B6-6061-4A07-1693F8E66427}"/>
              </a:ext>
            </a:extLst>
          </p:cNvPr>
          <p:cNvSpPr/>
          <p:nvPr/>
        </p:nvSpPr>
        <p:spPr bwMode="auto">
          <a:xfrm>
            <a:off x="6444343" y="1292196"/>
            <a:ext cx="3282270"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r>
              <a:rPr lang="en-US" sz="1600"/>
              <a:t>Ownership Structure</a:t>
            </a:r>
            <a:endParaRPr kumimoji="0" lang="en-CA" sz="1600" b="0" i="0" u="none" strike="noStrike" cap="none" normalizeH="0" baseline="0">
              <a:ln>
                <a:noFill/>
              </a:ln>
              <a:solidFill>
                <a:schemeClr val="tx1"/>
              </a:solidFill>
              <a:effectLst/>
              <a:latin typeface="Arial" charset="0"/>
            </a:endParaRPr>
          </a:p>
        </p:txBody>
      </p:sp>
      <p:cxnSp>
        <p:nvCxnSpPr>
          <p:cNvPr id="15" name="Straight Connector 14">
            <a:extLst>
              <a:ext uri="{FF2B5EF4-FFF2-40B4-BE49-F238E27FC236}">
                <a16:creationId xmlns:a16="http://schemas.microsoft.com/office/drawing/2014/main" id="{16C93A0E-BE45-DF5E-7B6E-01F9073A7F65}"/>
              </a:ext>
            </a:extLst>
          </p:cNvPr>
          <p:cNvCxnSpPr>
            <a:cxnSpLocks/>
          </p:cNvCxnSpPr>
          <p:nvPr/>
        </p:nvCxnSpPr>
        <p:spPr bwMode="auto">
          <a:xfrm>
            <a:off x="6444344" y="1619449"/>
            <a:ext cx="3282270" cy="0"/>
          </a:xfrm>
          <a:prstGeom prst="line">
            <a:avLst/>
          </a:prstGeom>
          <a:noFill/>
          <a:ln w="12700" cap="flat" cmpd="sng" algn="ctr">
            <a:solidFill>
              <a:srgbClr val="003C60"/>
            </a:solidFill>
            <a:prstDash val="solid"/>
            <a:round/>
            <a:headEnd type="none" w="med" len="med"/>
            <a:tailEnd type="none" w="med" len="med"/>
          </a:ln>
          <a:effectLst/>
        </p:spPr>
      </p:cxnSp>
      <p:graphicFrame>
        <p:nvGraphicFramePr>
          <p:cNvPr id="18" name="Table 17">
            <a:extLst>
              <a:ext uri="{FF2B5EF4-FFF2-40B4-BE49-F238E27FC236}">
                <a16:creationId xmlns:a16="http://schemas.microsoft.com/office/drawing/2014/main" id="{00C6C528-A260-8149-A12A-C955A67CC9A4}"/>
              </a:ext>
            </a:extLst>
          </p:cNvPr>
          <p:cNvGraphicFramePr>
            <a:graphicFrameLocks noGrp="1"/>
          </p:cNvGraphicFramePr>
          <p:nvPr/>
        </p:nvGraphicFramePr>
        <p:xfrm>
          <a:off x="384775" y="1619361"/>
          <a:ext cx="5328000" cy="5344710"/>
        </p:xfrm>
        <a:graphic>
          <a:graphicData uri="http://schemas.openxmlformats.org/drawingml/2006/table">
            <a:tbl>
              <a:tblPr/>
              <a:tblGrid>
                <a:gridCol w="1332000">
                  <a:extLst>
                    <a:ext uri="{9D8B030D-6E8A-4147-A177-3AD203B41FA5}">
                      <a16:colId xmlns:a16="http://schemas.microsoft.com/office/drawing/2014/main" val="3331987732"/>
                    </a:ext>
                  </a:extLst>
                </a:gridCol>
                <a:gridCol w="1332000">
                  <a:extLst>
                    <a:ext uri="{9D8B030D-6E8A-4147-A177-3AD203B41FA5}">
                      <a16:colId xmlns:a16="http://schemas.microsoft.com/office/drawing/2014/main" val="3658117513"/>
                    </a:ext>
                  </a:extLst>
                </a:gridCol>
                <a:gridCol w="1332000">
                  <a:extLst>
                    <a:ext uri="{9D8B030D-6E8A-4147-A177-3AD203B41FA5}">
                      <a16:colId xmlns:a16="http://schemas.microsoft.com/office/drawing/2014/main" val="2370851891"/>
                    </a:ext>
                  </a:extLst>
                </a:gridCol>
                <a:gridCol w="1332000">
                  <a:extLst>
                    <a:ext uri="{9D8B030D-6E8A-4147-A177-3AD203B41FA5}">
                      <a16:colId xmlns:a16="http://schemas.microsoft.com/office/drawing/2014/main" val="2767255626"/>
                    </a:ext>
                  </a:extLst>
                </a:gridCol>
              </a:tblGrid>
              <a:tr h="468000">
                <a:tc>
                  <a:txBody>
                    <a:bodyPr/>
                    <a:lstStyle/>
                    <a:p>
                      <a:pPr algn="ctr" fontAlgn="b">
                        <a:buNone/>
                      </a:pPr>
                      <a:r>
                        <a:rPr lang="en-CA" sz="1050" b="1" i="0" u="none" strike="noStrike">
                          <a:solidFill>
                            <a:schemeClr val="tx1"/>
                          </a:solidFill>
                          <a:effectLst/>
                          <a:latin typeface="Arial"/>
                        </a:rPr>
                        <a:t>Holder</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buNone/>
                      </a:pPr>
                      <a:r>
                        <a:rPr lang="en-CA" sz="1050" b="1" i="0" u="none" strike="noStrike">
                          <a:solidFill>
                            <a:schemeClr val="tx1"/>
                          </a:solidFill>
                          <a:effectLst/>
                          <a:latin typeface="Arial"/>
                        </a:rPr>
                        <a:t>Common Stock Equivalent Held</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buNone/>
                      </a:pPr>
                      <a:r>
                        <a:rPr lang="en-CA" sz="1050" b="1" i="0" u="none" strike="noStrike">
                          <a:solidFill>
                            <a:schemeClr val="tx1"/>
                          </a:solidFill>
                          <a:effectLst/>
                          <a:latin typeface="Arial"/>
                        </a:rPr>
                        <a:t>% Ownership</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b">
                        <a:buNone/>
                      </a:pPr>
                      <a:r>
                        <a:rPr lang="en-US" sz="1050" b="1" i="0" u="none" strike="noStrike">
                          <a:solidFill>
                            <a:schemeClr val="tx1"/>
                          </a:solidFill>
                          <a:effectLst/>
                          <a:latin typeface="Arial"/>
                        </a:rPr>
                        <a:t>Market Value (CAD in mm)</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3213918"/>
                  </a:ext>
                </a:extLst>
              </a:tr>
              <a:tr h="441945">
                <a:tc>
                  <a:txBody>
                    <a:bodyPr/>
                    <a:lstStyle/>
                    <a:p>
                      <a:pPr lvl="0" algn="l">
                        <a:buNone/>
                      </a:pPr>
                      <a:r>
                        <a:rPr lang="en-CA" sz="1200" b="0" i="0" u="none" strike="noStrike" noProof="0">
                          <a:solidFill>
                            <a:srgbClr val="262626"/>
                          </a:solidFill>
                          <a:effectLst/>
                          <a:latin typeface="Arial"/>
                        </a:rPr>
                        <a:t>Fidelity Management &amp; Research Co. LLC</a:t>
                      </a:r>
                      <a:endParaRPr lang="en-US"/>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noProof="0">
                          <a:solidFill>
                            <a:srgbClr val="262626"/>
                          </a:solidFill>
                          <a:effectLst/>
                          <a:latin typeface="Arial"/>
                        </a:rPr>
                        <a:t>20,803,673</a:t>
                      </a:r>
                      <a:endParaRPr lang="en-US"/>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noProof="0">
                          <a:solidFill>
                            <a:srgbClr val="262626"/>
                          </a:solidFill>
                          <a:effectLst/>
                          <a:latin typeface="Arial"/>
                        </a:rPr>
                        <a:t>4.136 %</a:t>
                      </a:r>
                      <a:endParaRPr lang="en-US"/>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noProof="0">
                          <a:solidFill>
                            <a:srgbClr val="262626"/>
                          </a:solidFill>
                          <a:effectLst/>
                          <a:latin typeface="Arial"/>
                        </a:rPr>
                        <a:t>2 474 M $</a:t>
                      </a:r>
                      <a:endParaRPr lang="en-US"/>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75953266"/>
                  </a:ext>
                </a:extLst>
              </a:tr>
              <a:tr h="441945">
                <a:tc>
                  <a:txBody>
                    <a:bodyPr/>
                    <a:lstStyle/>
                    <a:p>
                      <a:pPr lvl="0" algn="l">
                        <a:buNone/>
                      </a:pPr>
                      <a:r>
                        <a:rPr lang="en-CA" sz="1200" b="0" i="0" u="none" strike="noStrike" noProof="0">
                          <a:solidFill>
                            <a:srgbClr val="262626"/>
                          </a:solidFill>
                          <a:effectLst/>
                          <a:latin typeface="Arial"/>
                        </a:rPr>
                        <a:t>Van Eck Associates Corp.</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noProof="0">
                          <a:solidFill>
                            <a:srgbClr val="262626"/>
                          </a:solidFill>
                          <a:effectLst/>
                          <a:latin typeface="Arial"/>
                        </a:rPr>
                        <a:t>20,025,391</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noProof="0">
                          <a:solidFill>
                            <a:srgbClr val="262626"/>
                          </a:solidFill>
                          <a:effectLst/>
                          <a:latin typeface="Arial"/>
                        </a:rPr>
                        <a:t>3.982 %</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noProof="0">
                          <a:solidFill>
                            <a:srgbClr val="262626"/>
                          </a:solidFill>
                          <a:effectLst/>
                          <a:latin typeface="Arial"/>
                        </a:rPr>
                        <a:t>2 382 M $</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702510454"/>
                  </a:ext>
                </a:extLst>
              </a:tr>
              <a:tr h="441945">
                <a:tc>
                  <a:txBody>
                    <a:bodyPr/>
                    <a:lstStyle/>
                    <a:p>
                      <a:pPr lvl="0" algn="l">
                        <a:lnSpc>
                          <a:spcPct val="100000"/>
                        </a:lnSpc>
                        <a:spcBef>
                          <a:spcPts val="0"/>
                        </a:spcBef>
                        <a:spcAft>
                          <a:spcPts val="0"/>
                        </a:spcAft>
                        <a:buNone/>
                      </a:pPr>
                      <a:r>
                        <a:rPr lang="en-CA" sz="1200" b="0" i="0" u="none" strike="noStrike" noProof="0">
                          <a:solidFill>
                            <a:srgbClr val="262626"/>
                          </a:solidFill>
                          <a:effectLst/>
                          <a:latin typeface="Arial"/>
                        </a:rPr>
                        <a:t>Vanguard Fiduciary Trust Co.</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noProof="0">
                          <a:solidFill>
                            <a:srgbClr val="262626"/>
                          </a:solidFill>
                          <a:effectLst/>
                          <a:latin typeface="Arial"/>
                        </a:rPr>
                        <a:t>19,803,469</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noProof="0">
                          <a:solidFill>
                            <a:srgbClr val="262626"/>
                          </a:solidFill>
                          <a:effectLst/>
                          <a:latin typeface="Arial"/>
                        </a:rPr>
                        <a:t>3.938 %</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noProof="0">
                          <a:solidFill>
                            <a:srgbClr val="262626"/>
                          </a:solidFill>
                          <a:effectLst/>
                          <a:latin typeface="Arial"/>
                        </a:rPr>
                        <a:t>2 355 M $</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161999253"/>
                  </a:ext>
                </a:extLst>
              </a:tr>
              <a:tr h="441945">
                <a:tc>
                  <a:txBody>
                    <a:bodyPr/>
                    <a:lstStyle/>
                    <a:p>
                      <a:pPr lvl="0" algn="l">
                        <a:lnSpc>
                          <a:spcPct val="100000"/>
                        </a:lnSpc>
                        <a:spcBef>
                          <a:spcPts val="0"/>
                        </a:spcBef>
                        <a:spcAft>
                          <a:spcPts val="0"/>
                        </a:spcAft>
                        <a:buNone/>
                      </a:pPr>
                      <a:r>
                        <a:rPr lang="en-US" sz="1200" b="0" i="0" u="none" strike="noStrike" noProof="0">
                          <a:solidFill>
                            <a:srgbClr val="262626"/>
                          </a:solidFill>
                          <a:effectLst/>
                          <a:latin typeface="Arial"/>
                        </a:rPr>
                        <a:t>Fidelity Investments Canada ULC</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noProof="0">
                          <a:solidFill>
                            <a:srgbClr val="262626"/>
                          </a:solidFill>
                          <a:effectLst/>
                          <a:latin typeface="Arial"/>
                        </a:rPr>
                        <a:t>16,797,353</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noProof="0">
                          <a:solidFill>
                            <a:srgbClr val="262626"/>
                          </a:solidFill>
                          <a:effectLst/>
                          <a:latin typeface="Arial"/>
                        </a:rPr>
                        <a:t>3.34 %</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noProof="0">
                          <a:solidFill>
                            <a:srgbClr val="262626"/>
                          </a:solidFill>
                          <a:effectLst/>
                          <a:latin typeface="Arial"/>
                        </a:rPr>
                        <a:t>1 998 M $</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098631976"/>
                  </a:ext>
                </a:extLst>
              </a:tr>
              <a:tr h="441945">
                <a:tc>
                  <a:txBody>
                    <a:bodyPr/>
                    <a:lstStyle/>
                    <a:p>
                      <a:pPr lvl="0" algn="l">
                        <a:buNone/>
                      </a:pPr>
                      <a:r>
                        <a:rPr lang="en-CA" sz="1200" b="0" i="0" u="none" strike="noStrike" noProof="0">
                          <a:solidFill>
                            <a:srgbClr val="262626"/>
                          </a:solidFill>
                          <a:effectLst/>
                          <a:latin typeface="Arial"/>
                        </a:rPr>
                        <a:t>Royal Trust Corp. of Canada</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noProof="0">
                          <a:solidFill>
                            <a:srgbClr val="262626"/>
                          </a:solidFill>
                          <a:effectLst/>
                          <a:latin typeface="Arial"/>
                        </a:rPr>
                        <a:t>15,783,807</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noProof="0">
                          <a:solidFill>
                            <a:srgbClr val="262626"/>
                          </a:solidFill>
                          <a:effectLst/>
                          <a:latin typeface="Arial"/>
                        </a:rPr>
                        <a:t>3.138 %</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noProof="0">
                          <a:solidFill>
                            <a:srgbClr val="262626"/>
                          </a:solidFill>
                          <a:effectLst/>
                          <a:latin typeface="Arial"/>
                        </a:rPr>
                        <a:t>1 877 M $</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64613398"/>
                  </a:ext>
                </a:extLst>
              </a:tr>
              <a:tr h="441945">
                <a:tc>
                  <a:txBody>
                    <a:bodyPr/>
                    <a:lstStyle/>
                    <a:p>
                      <a:pPr lvl="0" algn="l">
                        <a:buNone/>
                      </a:pPr>
                      <a:r>
                        <a:rPr lang="en-CA" sz="1200" b="0" i="0" u="none" strike="noStrike" noProof="0">
                          <a:solidFill>
                            <a:srgbClr val="262626"/>
                          </a:solidFill>
                          <a:effectLst/>
                          <a:latin typeface="Arial"/>
                        </a:rPr>
                        <a:t>Capital Research &amp; Management Co.</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noProof="0">
                          <a:solidFill>
                            <a:srgbClr val="262626"/>
                          </a:solidFill>
                          <a:effectLst/>
                          <a:latin typeface="Arial"/>
                        </a:rPr>
                        <a:t>15,755,012</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noProof="0">
                          <a:solidFill>
                            <a:srgbClr val="262626"/>
                          </a:solidFill>
                          <a:effectLst/>
                          <a:latin typeface="Arial"/>
                        </a:rPr>
                        <a:t>3.133 %</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noProof="0">
                          <a:solidFill>
                            <a:srgbClr val="262626"/>
                          </a:solidFill>
                          <a:effectLst/>
                          <a:latin typeface="Arial"/>
                        </a:rPr>
                        <a:t>1 874 M </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711785103"/>
                  </a:ext>
                </a:extLst>
              </a:tr>
              <a:tr h="441945">
                <a:tc>
                  <a:txBody>
                    <a:bodyPr/>
                    <a:lstStyle/>
                    <a:p>
                      <a:pPr lvl="0" algn="l">
                        <a:buNone/>
                      </a:pPr>
                      <a:r>
                        <a:rPr lang="en-CA" sz="1200" b="0" i="0" u="none" strike="noStrike" noProof="0">
                          <a:solidFill>
                            <a:srgbClr val="262626"/>
                          </a:solidFill>
                          <a:effectLst/>
                          <a:latin typeface="Arial"/>
                        </a:rPr>
                        <a:t>MFS Investment Management Canada Ltd.</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noProof="0">
                          <a:solidFill>
                            <a:srgbClr val="262626"/>
                          </a:solidFill>
                          <a:effectLst/>
                          <a:latin typeface="Arial"/>
                        </a:rPr>
                        <a:t>13,441,198</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noProof="0">
                          <a:solidFill>
                            <a:srgbClr val="262626"/>
                          </a:solidFill>
                          <a:effectLst/>
                          <a:latin typeface="Arial"/>
                        </a:rPr>
                        <a:t>2.673 %</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noProof="0">
                          <a:solidFill>
                            <a:srgbClr val="262626"/>
                          </a:solidFill>
                          <a:effectLst/>
                          <a:latin typeface="Arial"/>
                        </a:rPr>
                        <a:t>1 599 M $</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603452537"/>
                  </a:ext>
                </a:extLst>
              </a:tr>
              <a:tr h="441945">
                <a:tc>
                  <a:txBody>
                    <a:bodyPr/>
                    <a:lstStyle/>
                    <a:p>
                      <a:pPr lvl="0" algn="l">
                        <a:buNone/>
                      </a:pPr>
                      <a:r>
                        <a:rPr lang="en-CA" sz="1200" b="0" i="0" u="none" strike="noStrike" noProof="0">
                          <a:solidFill>
                            <a:srgbClr val="262626"/>
                          </a:solidFill>
                          <a:effectLst/>
                          <a:latin typeface="Arial"/>
                        </a:rPr>
                        <a:t>DWS Investment Management Americas, Inc.</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noProof="0">
                          <a:solidFill>
                            <a:srgbClr val="262626"/>
                          </a:solidFill>
                          <a:effectLst/>
                          <a:latin typeface="Arial"/>
                        </a:rPr>
                        <a:t>11,924,543</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noProof="0">
                          <a:solidFill>
                            <a:srgbClr val="262626"/>
                          </a:solidFill>
                          <a:effectLst/>
                          <a:latin typeface="Arial"/>
                        </a:rPr>
                        <a:t>2.371 %</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noProof="0">
                          <a:solidFill>
                            <a:srgbClr val="262626"/>
                          </a:solidFill>
                          <a:effectLst/>
                          <a:latin typeface="Arial"/>
                        </a:rPr>
                        <a:t>1 418 M $</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143853683"/>
                  </a:ext>
                </a:extLst>
              </a:tr>
              <a:tr h="441945">
                <a:tc>
                  <a:txBody>
                    <a:bodyPr/>
                    <a:lstStyle/>
                    <a:p>
                      <a:pPr lvl="0" algn="l">
                        <a:lnSpc>
                          <a:spcPct val="100000"/>
                        </a:lnSpc>
                        <a:spcBef>
                          <a:spcPts val="0"/>
                        </a:spcBef>
                        <a:spcAft>
                          <a:spcPts val="0"/>
                        </a:spcAft>
                        <a:buNone/>
                      </a:pPr>
                      <a:r>
                        <a:rPr lang="en-CA" sz="1200" b="0" i="0" u="none" strike="noStrike" noProof="0">
                          <a:solidFill>
                            <a:srgbClr val="262626"/>
                          </a:solidFill>
                          <a:effectLst/>
                          <a:latin typeface="Arial"/>
                        </a:rPr>
                        <a:t>BMO Bank NA</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noProof="0">
                          <a:solidFill>
                            <a:srgbClr val="262626"/>
                          </a:solidFill>
                          <a:effectLst/>
                          <a:latin typeface="Arial"/>
                        </a:rPr>
                        <a:t>9,519,907</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noProof="0">
                          <a:solidFill>
                            <a:srgbClr val="262626"/>
                          </a:solidFill>
                          <a:effectLst/>
                          <a:latin typeface="Arial"/>
                        </a:rPr>
                        <a:t>1.893 %</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lvl="0" algn="ctr">
                        <a:buNone/>
                      </a:pPr>
                      <a:r>
                        <a:rPr lang="en-CA" sz="1200" b="0" i="0" u="none" strike="noStrike" noProof="0">
                          <a:solidFill>
                            <a:srgbClr val="262626"/>
                          </a:solidFill>
                          <a:effectLst/>
                          <a:latin typeface="Arial"/>
                        </a:rPr>
                        <a:t>1 132 M $</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485570043"/>
                  </a:ext>
                </a:extLst>
              </a:tr>
              <a:tr h="441945">
                <a:tc>
                  <a:txBody>
                    <a:bodyPr/>
                    <a:lstStyle/>
                    <a:p>
                      <a:pPr lvl="0" algn="l">
                        <a:lnSpc>
                          <a:spcPct val="100000"/>
                        </a:lnSpc>
                        <a:spcBef>
                          <a:spcPts val="0"/>
                        </a:spcBef>
                        <a:spcAft>
                          <a:spcPts val="0"/>
                        </a:spcAft>
                        <a:buNone/>
                      </a:pPr>
                      <a:r>
                        <a:rPr lang="en-CA" sz="1200" b="0" i="0" u="none" strike="noStrike" noProof="0">
                          <a:solidFill>
                            <a:srgbClr val="262626"/>
                          </a:solidFill>
                          <a:effectLst/>
                          <a:latin typeface="Arial"/>
                        </a:rPr>
                        <a:t>Merrill Lynch International</a:t>
                      </a:r>
                      <a:endParaRPr lang="en-CA"/>
                    </a:p>
                  </a:txBody>
                  <a:tcPr marL="7620" marR="7620" marT="7620"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lvl="0" algn="ctr">
                        <a:buNone/>
                      </a:pPr>
                      <a:r>
                        <a:rPr lang="en-CA" sz="1200" b="0" i="0" u="none" strike="noStrike" noProof="0">
                          <a:solidFill>
                            <a:srgbClr val="262626"/>
                          </a:solidFill>
                          <a:effectLst/>
                          <a:latin typeface="Arial"/>
                        </a:rPr>
                        <a:t>9,045,046</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lvl="0" algn="ctr">
                        <a:buNone/>
                      </a:pPr>
                      <a:r>
                        <a:rPr lang="en-CA" sz="1200" b="0" i="0" u="none" strike="noStrike" noProof="0">
                          <a:solidFill>
                            <a:srgbClr val="262626"/>
                          </a:solidFill>
                          <a:effectLst/>
                          <a:latin typeface="Arial"/>
                        </a:rPr>
                        <a:t>1.798 %</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lvl="0" algn="ctr">
                        <a:buNone/>
                      </a:pPr>
                      <a:r>
                        <a:rPr lang="en-CA" sz="1200" b="0" i="0" u="none" strike="noStrike" noProof="0">
                          <a:solidFill>
                            <a:srgbClr val="262626"/>
                          </a:solidFill>
                          <a:effectLst/>
                          <a:latin typeface="Arial"/>
                        </a:rPr>
                        <a:t>1 076 M $</a:t>
                      </a:r>
                      <a:endParaRPr lang="en-US"/>
                    </a:p>
                  </a:txBody>
                  <a:tcPr marL="7620" marR="7620" marT="7620" marB="0" anchor="b">
                    <a:lnL>
                      <a:noFill/>
                    </a:lnL>
                    <a:lnR>
                      <a:noFill/>
                    </a:lnR>
                    <a:lnT w="6350" cap="flat" cmpd="sng" algn="ctr">
                      <a:solidFill>
                        <a:srgbClr val="000000"/>
                      </a:solidFill>
                      <a:prstDash val="dot"/>
                      <a:round/>
                      <a:headEnd type="none" w="med" len="med"/>
                      <a:tailEnd type="none" w="med" len="med"/>
                    </a:lnT>
                    <a:lnB>
                      <a:noFill/>
                    </a:lnB>
                    <a:noFill/>
                  </a:tcPr>
                </a:tc>
                <a:extLst>
                  <a:ext uri="{0D108BD9-81ED-4DB2-BD59-A6C34878D82A}">
                    <a16:rowId xmlns:a16="http://schemas.microsoft.com/office/drawing/2014/main" val="104715675"/>
                  </a:ext>
                </a:extLst>
              </a:tr>
            </a:tbl>
          </a:graphicData>
        </a:graphic>
      </p:graphicFrame>
      <p:pic>
        <p:nvPicPr>
          <p:cNvPr id="10" name="Picture 9" descr="A pie chart of a number of individuals&#10;&#10;AI-generated content may be incorrect.">
            <a:extLst>
              <a:ext uri="{FF2B5EF4-FFF2-40B4-BE49-F238E27FC236}">
                <a16:creationId xmlns:a16="http://schemas.microsoft.com/office/drawing/2014/main" id="{BB8B5F07-62CC-FD71-88FF-4775F8B70CCB}"/>
              </a:ext>
            </a:extLst>
          </p:cNvPr>
          <p:cNvPicPr>
            <a:picLocks noChangeAspect="1"/>
          </p:cNvPicPr>
          <p:nvPr/>
        </p:nvPicPr>
        <p:blipFill>
          <a:blip r:embed="rId2"/>
          <a:stretch>
            <a:fillRect/>
          </a:stretch>
        </p:blipFill>
        <p:spPr>
          <a:xfrm>
            <a:off x="6455961" y="1674334"/>
            <a:ext cx="2320888" cy="1969170"/>
          </a:xfrm>
          <a:prstGeom prst="rect">
            <a:avLst/>
          </a:prstGeom>
        </p:spPr>
      </p:pic>
      <p:pic>
        <p:nvPicPr>
          <p:cNvPr id="11" name="Picture 10" descr="A pie chart with numbers and a number of people&#10;&#10;AI-generated content may be incorrect.">
            <a:extLst>
              <a:ext uri="{FF2B5EF4-FFF2-40B4-BE49-F238E27FC236}">
                <a16:creationId xmlns:a16="http://schemas.microsoft.com/office/drawing/2014/main" id="{441CC048-C635-843A-58D8-0D635EB39145}"/>
              </a:ext>
            </a:extLst>
          </p:cNvPr>
          <p:cNvPicPr>
            <a:picLocks noChangeAspect="1"/>
          </p:cNvPicPr>
          <p:nvPr/>
        </p:nvPicPr>
        <p:blipFill>
          <a:blip r:embed="rId3"/>
          <a:stretch>
            <a:fillRect/>
          </a:stretch>
        </p:blipFill>
        <p:spPr>
          <a:xfrm>
            <a:off x="6449174" y="3651799"/>
            <a:ext cx="2322893" cy="3321051"/>
          </a:xfrm>
          <a:prstGeom prst="rect">
            <a:avLst/>
          </a:prstGeom>
        </p:spPr>
      </p:pic>
    </p:spTree>
    <p:extLst>
      <p:ext uri="{BB962C8B-B14F-4D97-AF65-F5344CB8AC3E}">
        <p14:creationId xmlns:p14="http://schemas.microsoft.com/office/powerpoint/2010/main" val="254846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52477-AA5B-622D-89FF-D1832308BE02}"/>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5F845EBD-6860-6AB7-EE6A-99BF0740E742}"/>
              </a:ext>
            </a:extLst>
          </p:cNvPr>
          <p:cNvSpPr>
            <a:spLocks noGrp="1"/>
          </p:cNvSpPr>
          <p:nvPr>
            <p:ph type="ftr" sz="quarter" idx="13"/>
          </p:nvPr>
        </p:nvSpPr>
        <p:spPr/>
        <p:txBody>
          <a:bodyPr/>
          <a:lstStyle/>
          <a:p>
            <a:r>
              <a:rPr lang="en-US">
                <a:ea typeface="LF_Kai"/>
              </a:rPr>
              <a:t>Source(s): Globe and Mail</a:t>
            </a:r>
            <a:endParaRPr lang="en-CA"/>
          </a:p>
        </p:txBody>
      </p:sp>
      <p:sp>
        <p:nvSpPr>
          <p:cNvPr id="4" name="Text Placeholder 3">
            <a:extLst>
              <a:ext uri="{FF2B5EF4-FFF2-40B4-BE49-F238E27FC236}">
                <a16:creationId xmlns:a16="http://schemas.microsoft.com/office/drawing/2014/main" id="{7C2AB260-0DEB-572B-23DE-D741B1C9378D}"/>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68745936-F715-24E3-4A9B-5166B5BFFBD5}"/>
              </a:ext>
            </a:extLst>
          </p:cNvPr>
          <p:cNvSpPr>
            <a:spLocks noGrp="1"/>
          </p:cNvSpPr>
          <p:nvPr>
            <p:ph type="title"/>
          </p:nvPr>
        </p:nvSpPr>
        <p:spPr/>
        <p:txBody>
          <a:bodyPr/>
          <a:lstStyle/>
          <a:p>
            <a:r>
              <a:rPr lang="en-US"/>
              <a:t>Insider Trading Activity</a:t>
            </a:r>
            <a:endParaRPr lang="en-CA"/>
          </a:p>
        </p:txBody>
      </p:sp>
      <p:sp>
        <p:nvSpPr>
          <p:cNvPr id="6" name="Text Placeholder 5">
            <a:extLst>
              <a:ext uri="{FF2B5EF4-FFF2-40B4-BE49-F238E27FC236}">
                <a16:creationId xmlns:a16="http://schemas.microsoft.com/office/drawing/2014/main" id="{1675E67F-2CC9-F62E-092F-F73AACB67753}"/>
              </a:ext>
            </a:extLst>
          </p:cNvPr>
          <p:cNvSpPr>
            <a:spLocks noGrp="1"/>
          </p:cNvSpPr>
          <p:nvPr>
            <p:ph type="body" sz="quarter" idx="12"/>
          </p:nvPr>
        </p:nvSpPr>
        <p:spPr/>
        <p:txBody>
          <a:bodyPr/>
          <a:lstStyle/>
          <a:p>
            <a:endParaRPr lang="en-CA"/>
          </a:p>
        </p:txBody>
      </p:sp>
      <p:sp>
        <p:nvSpPr>
          <p:cNvPr id="11" name="Content Placeholder 1">
            <a:extLst>
              <a:ext uri="{FF2B5EF4-FFF2-40B4-BE49-F238E27FC236}">
                <a16:creationId xmlns:a16="http://schemas.microsoft.com/office/drawing/2014/main" id="{10C3C0EC-61E8-C066-1ADC-B99BC1BC6187}"/>
              </a:ext>
            </a:extLst>
          </p:cNvPr>
          <p:cNvSpPr txBox="1">
            <a:spLocks/>
          </p:cNvSpPr>
          <p:nvPr/>
        </p:nvSpPr>
        <p:spPr>
          <a:xfrm>
            <a:off x="351895" y="6056237"/>
            <a:ext cx="9360363" cy="897103"/>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a:buNone/>
            </a:pPr>
            <a:r>
              <a:rPr lang="en-US" b="1" kern="0"/>
              <a:t>Commentary</a:t>
            </a:r>
          </a:p>
          <a:p>
            <a:r>
              <a:rPr lang="en-US" b="1" kern="0">
                <a:cs typeface="Arial"/>
              </a:rPr>
              <a:t>CEO, Chair and Senior Executives actively sold large share blocks in 2024 and 2025.</a:t>
            </a:r>
          </a:p>
          <a:p>
            <a:r>
              <a:rPr lang="en-US" b="1" kern="0">
                <a:cs typeface="Arial"/>
              </a:rPr>
              <a:t>Last buy transaction was in Jan 2024 done by the CEO at 70 USD per share!</a:t>
            </a:r>
          </a:p>
          <a:p>
            <a:pPr marL="228600" lvl="1" indent="0">
              <a:buClr>
                <a:srgbClr val="8C8C8C"/>
              </a:buClr>
              <a:buNone/>
            </a:pPr>
            <a:endParaRPr lang="en-US" kern="0">
              <a:cs typeface="Arial"/>
            </a:endParaRPr>
          </a:p>
          <a:p>
            <a:endParaRPr lang="en-US">
              <a:cs typeface="Arial"/>
            </a:endParaRPr>
          </a:p>
          <a:p>
            <a:pPr marL="0" indent="0">
              <a:buNone/>
            </a:pPr>
            <a:endParaRPr lang="en-US" kern="0">
              <a:cs typeface="Arial"/>
            </a:endParaRPr>
          </a:p>
        </p:txBody>
      </p:sp>
      <p:pic>
        <p:nvPicPr>
          <p:cNvPr id="2" name="Picture 1" descr="A screenshot of a black screen&#10;&#10;AI-generated content may be incorrect.">
            <a:extLst>
              <a:ext uri="{FF2B5EF4-FFF2-40B4-BE49-F238E27FC236}">
                <a16:creationId xmlns:a16="http://schemas.microsoft.com/office/drawing/2014/main" id="{95D949BB-2372-FB54-2338-B9B7FAE94AE9}"/>
              </a:ext>
            </a:extLst>
          </p:cNvPr>
          <p:cNvPicPr>
            <a:picLocks noChangeAspect="1"/>
          </p:cNvPicPr>
          <p:nvPr/>
        </p:nvPicPr>
        <p:blipFill>
          <a:blip r:embed="rId2"/>
          <a:stretch>
            <a:fillRect/>
          </a:stretch>
        </p:blipFill>
        <p:spPr>
          <a:xfrm>
            <a:off x="329205" y="1153642"/>
            <a:ext cx="8834601" cy="4794880"/>
          </a:xfrm>
          <a:prstGeom prst="rect">
            <a:avLst/>
          </a:prstGeom>
        </p:spPr>
      </p:pic>
    </p:spTree>
    <p:extLst>
      <p:ext uri="{BB962C8B-B14F-4D97-AF65-F5344CB8AC3E}">
        <p14:creationId xmlns:p14="http://schemas.microsoft.com/office/powerpoint/2010/main" val="27828044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4040D-A1F6-FDA0-AFDD-363DE269A215}"/>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F476C341-48CA-2790-79AA-8C7F31AE872C}"/>
              </a:ext>
            </a:extLst>
          </p:cNvPr>
          <p:cNvSpPr>
            <a:spLocks noGrp="1"/>
          </p:cNvSpPr>
          <p:nvPr>
            <p:ph type="ftr" sz="quarter" idx="13"/>
          </p:nvPr>
        </p:nvSpPr>
        <p:spPr/>
        <p:txBody>
          <a:bodyPr/>
          <a:lstStyle/>
          <a:p>
            <a:r>
              <a:rPr lang="en-US">
                <a:ea typeface="LF_Kai"/>
              </a:rPr>
              <a:t>Source(s): Globe and Mail</a:t>
            </a:r>
            <a:endParaRPr lang="en-CA"/>
          </a:p>
        </p:txBody>
      </p:sp>
      <p:sp>
        <p:nvSpPr>
          <p:cNvPr id="4" name="Text Placeholder 3">
            <a:extLst>
              <a:ext uri="{FF2B5EF4-FFF2-40B4-BE49-F238E27FC236}">
                <a16:creationId xmlns:a16="http://schemas.microsoft.com/office/drawing/2014/main" id="{3A3A678A-78BC-EE81-05FB-171D1159ECA2}"/>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9E2390FA-6B15-9FB8-BC27-96178C6E37A7}"/>
              </a:ext>
            </a:extLst>
          </p:cNvPr>
          <p:cNvSpPr>
            <a:spLocks noGrp="1"/>
          </p:cNvSpPr>
          <p:nvPr>
            <p:ph type="title"/>
          </p:nvPr>
        </p:nvSpPr>
        <p:spPr/>
        <p:txBody>
          <a:bodyPr/>
          <a:lstStyle/>
          <a:p>
            <a:r>
              <a:rPr lang="en-US">
                <a:cs typeface="Arial"/>
              </a:rPr>
              <a:t>Dividends</a:t>
            </a:r>
          </a:p>
        </p:txBody>
      </p:sp>
      <p:sp>
        <p:nvSpPr>
          <p:cNvPr id="6" name="Text Placeholder 5">
            <a:extLst>
              <a:ext uri="{FF2B5EF4-FFF2-40B4-BE49-F238E27FC236}">
                <a16:creationId xmlns:a16="http://schemas.microsoft.com/office/drawing/2014/main" id="{4177CE88-DDB6-AE75-870D-47D0EAC8E32E}"/>
              </a:ext>
            </a:extLst>
          </p:cNvPr>
          <p:cNvSpPr>
            <a:spLocks noGrp="1"/>
          </p:cNvSpPr>
          <p:nvPr>
            <p:ph type="body" sz="quarter" idx="12"/>
          </p:nvPr>
        </p:nvSpPr>
        <p:spPr/>
        <p:txBody>
          <a:bodyPr/>
          <a:lstStyle/>
          <a:p>
            <a:endParaRPr lang="en-CA"/>
          </a:p>
        </p:txBody>
      </p:sp>
      <p:pic>
        <p:nvPicPr>
          <p:cNvPr id="7" name="Picture 6" descr="A screenshot of a calendar&#10;&#10;AI-generated content may be incorrect.">
            <a:extLst>
              <a:ext uri="{FF2B5EF4-FFF2-40B4-BE49-F238E27FC236}">
                <a16:creationId xmlns:a16="http://schemas.microsoft.com/office/drawing/2014/main" id="{2621DC33-71A0-8A03-A501-2242CB072DE8}"/>
              </a:ext>
            </a:extLst>
          </p:cNvPr>
          <p:cNvPicPr>
            <a:picLocks noChangeAspect="1"/>
          </p:cNvPicPr>
          <p:nvPr/>
        </p:nvPicPr>
        <p:blipFill>
          <a:blip r:embed="rId2"/>
          <a:stretch>
            <a:fillRect/>
          </a:stretch>
        </p:blipFill>
        <p:spPr>
          <a:xfrm>
            <a:off x="329205" y="1054325"/>
            <a:ext cx="9299015" cy="5669630"/>
          </a:xfrm>
          <a:prstGeom prst="rect">
            <a:avLst/>
          </a:prstGeom>
        </p:spPr>
      </p:pic>
    </p:spTree>
    <p:extLst>
      <p:ext uri="{BB962C8B-B14F-4D97-AF65-F5344CB8AC3E}">
        <p14:creationId xmlns:p14="http://schemas.microsoft.com/office/powerpoint/2010/main" val="3929204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0CFFD-03E0-62C6-A8E4-9DBE8DDACCD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0FFCCF2-136B-1746-737A-116014BDAA5F}"/>
              </a:ext>
            </a:extLst>
          </p:cNvPr>
          <p:cNvSpPr>
            <a:spLocks noGrp="1"/>
          </p:cNvSpPr>
          <p:nvPr>
            <p:ph type="title"/>
          </p:nvPr>
        </p:nvSpPr>
        <p:spPr/>
        <p:txBody>
          <a:bodyPr/>
          <a:lstStyle/>
          <a:p>
            <a:r>
              <a:rPr lang="en-US">
                <a:cs typeface="Arial"/>
              </a:rPr>
              <a:t>Company Executives</a:t>
            </a:r>
          </a:p>
        </p:txBody>
      </p:sp>
      <p:sp>
        <p:nvSpPr>
          <p:cNvPr id="6" name="Text Placeholder 5">
            <a:extLst>
              <a:ext uri="{FF2B5EF4-FFF2-40B4-BE49-F238E27FC236}">
                <a16:creationId xmlns:a16="http://schemas.microsoft.com/office/drawing/2014/main" id="{324EBBCC-3C4C-0B20-F437-C1C18E76100E}"/>
              </a:ext>
            </a:extLst>
          </p:cNvPr>
          <p:cNvSpPr>
            <a:spLocks noGrp="1"/>
          </p:cNvSpPr>
          <p:nvPr>
            <p:ph type="body" sz="quarter" idx="12"/>
          </p:nvPr>
        </p:nvSpPr>
        <p:spPr/>
        <p:txBody>
          <a:bodyPr/>
          <a:lstStyle/>
          <a:p>
            <a:endParaRPr lang="en-US"/>
          </a:p>
        </p:txBody>
      </p:sp>
      <p:sp>
        <p:nvSpPr>
          <p:cNvPr id="8" name="Content Placeholder 7">
            <a:extLst>
              <a:ext uri="{FF2B5EF4-FFF2-40B4-BE49-F238E27FC236}">
                <a16:creationId xmlns:a16="http://schemas.microsoft.com/office/drawing/2014/main" id="{A0B97718-2361-0EDA-9BE9-731461924722}"/>
              </a:ext>
            </a:extLst>
          </p:cNvPr>
          <p:cNvSpPr>
            <a:spLocks noGrp="1"/>
          </p:cNvSpPr>
          <p:nvPr>
            <p:ph sz="quarter" idx="18"/>
          </p:nvPr>
        </p:nvSpPr>
        <p:spPr/>
        <p:txBody>
          <a:bodyPr/>
          <a:lstStyle/>
          <a:p>
            <a:endParaRPr lang="en-US"/>
          </a:p>
        </p:txBody>
      </p:sp>
      <p:pic>
        <p:nvPicPr>
          <p:cNvPr id="2" name="Picture 1" descr="A collage of a group of people&#10;&#10;AI-generated content may be incorrect.">
            <a:extLst>
              <a:ext uri="{FF2B5EF4-FFF2-40B4-BE49-F238E27FC236}">
                <a16:creationId xmlns:a16="http://schemas.microsoft.com/office/drawing/2014/main" id="{9BF6E083-14DA-4147-B44D-44BE1A32D2AE}"/>
              </a:ext>
            </a:extLst>
          </p:cNvPr>
          <p:cNvPicPr>
            <a:picLocks noChangeAspect="1"/>
          </p:cNvPicPr>
          <p:nvPr/>
        </p:nvPicPr>
        <p:blipFill>
          <a:blip r:embed="rId2"/>
          <a:stretch>
            <a:fillRect/>
          </a:stretch>
        </p:blipFill>
        <p:spPr>
          <a:xfrm>
            <a:off x="458365" y="1575645"/>
            <a:ext cx="6024940" cy="5314864"/>
          </a:xfrm>
          <a:prstGeom prst="rect">
            <a:avLst/>
          </a:prstGeom>
        </p:spPr>
      </p:pic>
    </p:spTree>
    <p:extLst>
      <p:ext uri="{BB962C8B-B14F-4D97-AF65-F5344CB8AC3E}">
        <p14:creationId xmlns:p14="http://schemas.microsoft.com/office/powerpoint/2010/main" val="22079063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F64CB-51F4-ECB8-46AA-A72D876A3C24}"/>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57DE3174-855F-347B-345A-D924E28EEA11}"/>
              </a:ext>
            </a:extLst>
          </p:cNvPr>
          <p:cNvSpPr>
            <a:spLocks noGrp="1"/>
          </p:cNvSpPr>
          <p:nvPr>
            <p:ph type="ftr" sz="quarter" idx="13"/>
          </p:nvPr>
        </p:nvSpPr>
        <p:spPr/>
        <p:txBody>
          <a:bodyPr/>
          <a:lstStyle/>
          <a:p>
            <a:r>
              <a:rPr lang="en-US">
                <a:ea typeface="LF_Kai"/>
              </a:rPr>
              <a:t>Source(s): Angico Eagle Website</a:t>
            </a:r>
            <a:endParaRPr lang="en-CA">
              <a:ea typeface="LF_Kai"/>
            </a:endParaRPr>
          </a:p>
        </p:txBody>
      </p:sp>
      <p:sp>
        <p:nvSpPr>
          <p:cNvPr id="4" name="Text Placeholder 3">
            <a:extLst>
              <a:ext uri="{FF2B5EF4-FFF2-40B4-BE49-F238E27FC236}">
                <a16:creationId xmlns:a16="http://schemas.microsoft.com/office/drawing/2014/main" id="{2C8EBF33-70E5-3C7E-94B1-4B242EE8E5F4}"/>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4E736C8A-4277-9F07-5C92-10D9D67708AC}"/>
              </a:ext>
            </a:extLst>
          </p:cNvPr>
          <p:cNvSpPr>
            <a:spLocks noGrp="1"/>
          </p:cNvSpPr>
          <p:nvPr>
            <p:ph type="title"/>
          </p:nvPr>
        </p:nvSpPr>
        <p:spPr/>
        <p:txBody>
          <a:bodyPr/>
          <a:lstStyle/>
          <a:p>
            <a:r>
              <a:rPr lang="en-US">
                <a:cs typeface="Arial"/>
              </a:rPr>
              <a:t>Company Executives</a:t>
            </a:r>
          </a:p>
        </p:txBody>
      </p:sp>
      <p:sp>
        <p:nvSpPr>
          <p:cNvPr id="6" name="Text Placeholder 5">
            <a:extLst>
              <a:ext uri="{FF2B5EF4-FFF2-40B4-BE49-F238E27FC236}">
                <a16:creationId xmlns:a16="http://schemas.microsoft.com/office/drawing/2014/main" id="{3C20226E-BB80-711C-F189-6057B9D94BDA}"/>
              </a:ext>
            </a:extLst>
          </p:cNvPr>
          <p:cNvSpPr>
            <a:spLocks noGrp="1"/>
          </p:cNvSpPr>
          <p:nvPr>
            <p:ph type="body" sz="quarter" idx="12"/>
          </p:nvPr>
        </p:nvSpPr>
        <p:spPr/>
        <p:txBody>
          <a:bodyPr/>
          <a:lstStyle/>
          <a:p>
            <a:endParaRPr lang="en-CA"/>
          </a:p>
        </p:txBody>
      </p:sp>
      <p:sp>
        <p:nvSpPr>
          <p:cNvPr id="7" name="Rectangle 6">
            <a:extLst>
              <a:ext uri="{FF2B5EF4-FFF2-40B4-BE49-F238E27FC236}">
                <a16:creationId xmlns:a16="http://schemas.microsoft.com/office/drawing/2014/main" id="{04A83370-BBC2-5B44-1D12-A38719974400}"/>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332838A0-4C2B-57DB-B1D8-D36234125F10}"/>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sp>
        <p:nvSpPr>
          <p:cNvPr id="13" name="Content Placeholder 1">
            <a:extLst>
              <a:ext uri="{FF2B5EF4-FFF2-40B4-BE49-F238E27FC236}">
                <a16:creationId xmlns:a16="http://schemas.microsoft.com/office/drawing/2014/main" id="{A8774ABF-BA42-59E3-DC22-EF118AB36269}"/>
              </a:ext>
            </a:extLst>
          </p:cNvPr>
          <p:cNvSpPr txBox="1">
            <a:spLocks/>
          </p:cNvSpPr>
          <p:nvPr/>
        </p:nvSpPr>
        <p:spPr>
          <a:xfrm>
            <a:off x="331217" y="1813865"/>
            <a:ext cx="5433035"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endParaRPr lang="en-US" kern="0"/>
          </a:p>
          <a:p>
            <a:r>
              <a:rPr lang="en-US" b="1" kern="0">
                <a:ea typeface="+mn-lt"/>
                <a:cs typeface="+mn-lt"/>
              </a:rPr>
              <a:t>Ammar Al-</a:t>
            </a:r>
            <a:r>
              <a:rPr lang="en-US" b="1" kern="0" err="1">
                <a:ea typeface="+mn-lt"/>
                <a:cs typeface="+mn-lt"/>
              </a:rPr>
              <a:t>Joundi</a:t>
            </a:r>
            <a:r>
              <a:rPr lang="en-US" kern="0">
                <a:ea typeface="+mn-lt"/>
                <a:cs typeface="+mn-lt"/>
              </a:rPr>
              <a:t> – President &amp; CEO of </a:t>
            </a:r>
            <a:r>
              <a:rPr lang="en-US" b="1" kern="0">
                <a:ea typeface="+mn-lt"/>
                <a:cs typeface="+mn-lt"/>
              </a:rPr>
              <a:t>Agnico Eagle Mines Ltd.</a:t>
            </a:r>
            <a:r>
              <a:rPr lang="en-US" kern="0">
                <a:ea typeface="+mn-lt"/>
                <a:cs typeface="+mn-lt"/>
              </a:rPr>
              <a:t> since </a:t>
            </a:r>
            <a:r>
              <a:rPr lang="en-US" b="1" kern="0">
                <a:ea typeface="+mn-lt"/>
                <a:cs typeface="+mn-lt"/>
              </a:rPr>
              <a:t>Feb 2022</a:t>
            </a:r>
            <a:endParaRPr lang="en-US" b="1">
              <a:ea typeface="+mn-lt"/>
              <a:cs typeface="+mn-lt"/>
            </a:endParaRPr>
          </a:p>
          <a:p>
            <a:r>
              <a:rPr lang="en-US" kern="0">
                <a:ea typeface="+mn-lt"/>
                <a:cs typeface="+mn-lt"/>
              </a:rPr>
              <a:t>Joined Agnico Eagle in </a:t>
            </a:r>
            <a:r>
              <a:rPr lang="en-US" b="1" kern="0">
                <a:ea typeface="+mn-lt"/>
                <a:cs typeface="+mn-lt"/>
              </a:rPr>
              <a:t>2010</a:t>
            </a:r>
            <a:r>
              <a:rPr lang="en-US" kern="0">
                <a:ea typeface="+mn-lt"/>
                <a:cs typeface="+mn-lt"/>
              </a:rPr>
              <a:t> as </a:t>
            </a:r>
            <a:r>
              <a:rPr lang="en-US" b="1" kern="0">
                <a:ea typeface="+mn-lt"/>
                <a:cs typeface="+mn-lt"/>
              </a:rPr>
              <a:t>CFO</a:t>
            </a:r>
            <a:r>
              <a:rPr lang="en-US" kern="0">
                <a:ea typeface="+mn-lt"/>
                <a:cs typeface="+mn-lt"/>
              </a:rPr>
              <a:t>, promoted to </a:t>
            </a:r>
            <a:r>
              <a:rPr lang="en-US" b="1" kern="0">
                <a:ea typeface="+mn-lt"/>
                <a:cs typeface="+mn-lt"/>
              </a:rPr>
              <a:t>President in 2015</a:t>
            </a:r>
            <a:endParaRPr lang="en-US"/>
          </a:p>
          <a:p>
            <a:r>
              <a:rPr lang="en-US" kern="0">
                <a:ea typeface="+mn-lt"/>
                <a:cs typeface="+mn-lt"/>
              </a:rPr>
              <a:t>Previously served as </a:t>
            </a:r>
            <a:r>
              <a:rPr lang="en-US" b="1" kern="0">
                <a:ea typeface="+mn-lt"/>
                <a:cs typeface="+mn-lt"/>
              </a:rPr>
              <a:t>CFO of Barrick Gold Corporation</a:t>
            </a:r>
            <a:r>
              <a:rPr lang="en-US" kern="0">
                <a:ea typeface="+mn-lt"/>
                <a:cs typeface="+mn-lt"/>
              </a:rPr>
              <a:t>, overseeing global finance and strategy</a:t>
            </a:r>
            <a:endParaRPr lang="en-US"/>
          </a:p>
          <a:p>
            <a:r>
              <a:rPr lang="en-US" kern="0">
                <a:ea typeface="+mn-lt"/>
                <a:cs typeface="+mn-lt"/>
              </a:rPr>
              <a:t>Early career in structured finance at </a:t>
            </a:r>
            <a:r>
              <a:rPr lang="en-US" b="1" kern="0">
                <a:ea typeface="+mn-lt"/>
                <a:cs typeface="+mn-lt"/>
              </a:rPr>
              <a:t>Citibank Canada</a:t>
            </a:r>
            <a:endParaRPr lang="en-US"/>
          </a:p>
          <a:p>
            <a:r>
              <a:rPr lang="en-US" kern="0">
                <a:ea typeface="+mn-lt"/>
                <a:cs typeface="+mn-lt"/>
              </a:rPr>
              <a:t>Holds a </a:t>
            </a:r>
            <a:r>
              <a:rPr lang="en-US" b="1" kern="0">
                <a:ea typeface="+mn-lt"/>
                <a:cs typeface="+mn-lt"/>
              </a:rPr>
              <a:t>Mechanical Engineering degree (University of Toronto)</a:t>
            </a:r>
            <a:r>
              <a:rPr lang="en-US" kern="0">
                <a:ea typeface="+mn-lt"/>
                <a:cs typeface="+mn-lt"/>
              </a:rPr>
              <a:t> and an </a:t>
            </a:r>
            <a:r>
              <a:rPr lang="en-US" b="1" kern="0">
                <a:ea typeface="+mn-lt"/>
                <a:cs typeface="+mn-lt"/>
              </a:rPr>
              <a:t>MBA (Western University)</a:t>
            </a:r>
            <a:endParaRPr lang="en-US"/>
          </a:p>
          <a:p>
            <a:r>
              <a:rPr lang="en-US" kern="0">
                <a:ea typeface="+mn-lt"/>
                <a:cs typeface="+mn-lt"/>
              </a:rPr>
              <a:t>Over </a:t>
            </a:r>
            <a:r>
              <a:rPr lang="en-US" b="1" kern="0">
                <a:ea typeface="+mn-lt"/>
                <a:cs typeface="+mn-lt"/>
              </a:rPr>
              <a:t>25 years of experience</a:t>
            </a:r>
            <a:r>
              <a:rPr lang="en-US" kern="0">
                <a:ea typeface="+mn-lt"/>
                <a:cs typeface="+mn-lt"/>
              </a:rPr>
              <a:t> in mining, finance, and capital markets</a:t>
            </a:r>
            <a:endParaRPr lang="en-US"/>
          </a:p>
          <a:p>
            <a:r>
              <a:rPr lang="en-US" kern="0">
                <a:ea typeface="+mn-lt"/>
                <a:cs typeface="+mn-lt"/>
              </a:rPr>
              <a:t>Leads Agnico’s </a:t>
            </a:r>
            <a:r>
              <a:rPr lang="en-US" b="1" kern="0">
                <a:ea typeface="+mn-lt"/>
                <a:cs typeface="+mn-lt"/>
              </a:rPr>
              <a:t>Canadian-focused growth strategy</a:t>
            </a:r>
            <a:r>
              <a:rPr lang="en-US" kern="0">
                <a:ea typeface="+mn-lt"/>
                <a:cs typeface="+mn-lt"/>
              </a:rPr>
              <a:t> and major gold reserve expansion</a:t>
            </a:r>
            <a:endParaRPr lang="en-US"/>
          </a:p>
          <a:p>
            <a:pPr marL="0" indent="0">
              <a:buNone/>
            </a:pPr>
            <a:endParaRPr lang="en-US"/>
          </a:p>
        </p:txBody>
      </p:sp>
      <p:pic>
        <p:nvPicPr>
          <p:cNvPr id="2" name="Picture 1" descr="A close up of a name&#10;&#10;AI-generated content may be incorrect.">
            <a:extLst>
              <a:ext uri="{FF2B5EF4-FFF2-40B4-BE49-F238E27FC236}">
                <a16:creationId xmlns:a16="http://schemas.microsoft.com/office/drawing/2014/main" id="{9FC1A4CE-4B43-C07E-ADC9-F0B3A286CA22}"/>
              </a:ext>
            </a:extLst>
          </p:cNvPr>
          <p:cNvPicPr>
            <a:picLocks noChangeAspect="1"/>
          </p:cNvPicPr>
          <p:nvPr/>
        </p:nvPicPr>
        <p:blipFill>
          <a:blip r:embed="rId2"/>
          <a:stretch>
            <a:fillRect/>
          </a:stretch>
        </p:blipFill>
        <p:spPr>
          <a:xfrm>
            <a:off x="6219586" y="1944440"/>
            <a:ext cx="3220559" cy="996797"/>
          </a:xfrm>
          <a:prstGeom prst="rect">
            <a:avLst/>
          </a:prstGeom>
        </p:spPr>
      </p:pic>
      <p:pic>
        <p:nvPicPr>
          <p:cNvPr id="8" name="Picture 7" descr="A person in a suit and tie&#10;&#10;AI-generated content may be incorrect.">
            <a:extLst>
              <a:ext uri="{FF2B5EF4-FFF2-40B4-BE49-F238E27FC236}">
                <a16:creationId xmlns:a16="http://schemas.microsoft.com/office/drawing/2014/main" id="{1B5689BA-4597-7179-9511-2CA493069CAB}"/>
              </a:ext>
            </a:extLst>
          </p:cNvPr>
          <p:cNvPicPr>
            <a:picLocks noChangeAspect="1"/>
          </p:cNvPicPr>
          <p:nvPr/>
        </p:nvPicPr>
        <p:blipFill>
          <a:blip r:embed="rId3"/>
          <a:stretch>
            <a:fillRect/>
          </a:stretch>
        </p:blipFill>
        <p:spPr>
          <a:xfrm>
            <a:off x="6448710" y="3089039"/>
            <a:ext cx="2762311" cy="3299311"/>
          </a:xfrm>
          <a:prstGeom prst="rect">
            <a:avLst/>
          </a:prstGeom>
        </p:spPr>
      </p:pic>
    </p:spTree>
    <p:extLst>
      <p:ext uri="{BB962C8B-B14F-4D97-AF65-F5344CB8AC3E}">
        <p14:creationId xmlns:p14="http://schemas.microsoft.com/office/powerpoint/2010/main" val="3990545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3BBA4-2EA9-E77B-83F1-A4DAE7D1DA09}"/>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88C8C4D6-806E-9340-FB21-B8738755E8D6}"/>
              </a:ext>
            </a:extLst>
          </p:cNvPr>
          <p:cNvSpPr>
            <a:spLocks noGrp="1"/>
          </p:cNvSpPr>
          <p:nvPr>
            <p:ph type="ftr" sz="quarter" idx="13"/>
          </p:nvPr>
        </p:nvSpPr>
        <p:spPr/>
        <p:txBody>
          <a:bodyPr/>
          <a:lstStyle/>
          <a:p>
            <a:r>
              <a:rPr lang="en-US">
                <a:ea typeface="LF_Kai"/>
              </a:rPr>
              <a:t>Source(s): Angico Eagle Website</a:t>
            </a:r>
            <a:endParaRPr lang="en-CA">
              <a:ea typeface="LF_Kai"/>
            </a:endParaRPr>
          </a:p>
        </p:txBody>
      </p:sp>
      <p:sp>
        <p:nvSpPr>
          <p:cNvPr id="4" name="Text Placeholder 3">
            <a:extLst>
              <a:ext uri="{FF2B5EF4-FFF2-40B4-BE49-F238E27FC236}">
                <a16:creationId xmlns:a16="http://schemas.microsoft.com/office/drawing/2014/main" id="{FD6A6D7C-B953-B912-C6E6-E1CBC0B6C836}"/>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3FB9CA2D-6E5B-6EDD-0120-9DB32EA42D15}"/>
              </a:ext>
            </a:extLst>
          </p:cNvPr>
          <p:cNvSpPr>
            <a:spLocks noGrp="1"/>
          </p:cNvSpPr>
          <p:nvPr>
            <p:ph type="title"/>
          </p:nvPr>
        </p:nvSpPr>
        <p:spPr/>
        <p:txBody>
          <a:bodyPr/>
          <a:lstStyle/>
          <a:p>
            <a:r>
              <a:rPr lang="en-US">
                <a:cs typeface="Arial"/>
              </a:rPr>
              <a:t>Company Executives</a:t>
            </a:r>
          </a:p>
        </p:txBody>
      </p:sp>
      <p:sp>
        <p:nvSpPr>
          <p:cNvPr id="6" name="Text Placeholder 5">
            <a:extLst>
              <a:ext uri="{FF2B5EF4-FFF2-40B4-BE49-F238E27FC236}">
                <a16:creationId xmlns:a16="http://schemas.microsoft.com/office/drawing/2014/main" id="{0ABDA72A-3D62-23DE-A45F-B622918E127F}"/>
              </a:ext>
            </a:extLst>
          </p:cNvPr>
          <p:cNvSpPr>
            <a:spLocks noGrp="1"/>
          </p:cNvSpPr>
          <p:nvPr>
            <p:ph type="body" sz="quarter" idx="12"/>
          </p:nvPr>
        </p:nvSpPr>
        <p:spPr/>
        <p:txBody>
          <a:bodyPr/>
          <a:lstStyle/>
          <a:p>
            <a:endParaRPr lang="en-CA"/>
          </a:p>
        </p:txBody>
      </p:sp>
      <p:sp>
        <p:nvSpPr>
          <p:cNvPr id="7" name="Rectangle 6">
            <a:extLst>
              <a:ext uri="{FF2B5EF4-FFF2-40B4-BE49-F238E27FC236}">
                <a16:creationId xmlns:a16="http://schemas.microsoft.com/office/drawing/2014/main" id="{1E622145-016F-55FB-0DA7-95465E579B11}"/>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30B0BC6B-2B3D-F315-DEAB-556614D9279B}"/>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sp>
        <p:nvSpPr>
          <p:cNvPr id="13" name="Content Placeholder 1">
            <a:extLst>
              <a:ext uri="{FF2B5EF4-FFF2-40B4-BE49-F238E27FC236}">
                <a16:creationId xmlns:a16="http://schemas.microsoft.com/office/drawing/2014/main" id="{2364C2C3-2E2F-81C4-D0CC-99BDB9C1D8E4}"/>
              </a:ext>
            </a:extLst>
          </p:cNvPr>
          <p:cNvSpPr txBox="1">
            <a:spLocks/>
          </p:cNvSpPr>
          <p:nvPr/>
        </p:nvSpPr>
        <p:spPr>
          <a:xfrm>
            <a:off x="331217" y="1813865"/>
            <a:ext cx="5433035"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r>
              <a:rPr lang="en-US" b="1" kern="0">
                <a:ea typeface="+mn-lt"/>
                <a:cs typeface="+mn-lt"/>
              </a:rPr>
              <a:t>Dominique Girard</a:t>
            </a:r>
            <a:r>
              <a:rPr lang="en-US" kern="0">
                <a:ea typeface="+mn-lt"/>
                <a:cs typeface="+mn-lt"/>
              </a:rPr>
              <a:t> – Executive Vice President, Chief Operating Officer – </a:t>
            </a:r>
            <a:r>
              <a:rPr lang="en-US" b="1" kern="0">
                <a:ea typeface="+mn-lt"/>
                <a:cs typeface="+mn-lt"/>
              </a:rPr>
              <a:t>Nunavut, Quebec &amp; Europe</a:t>
            </a:r>
            <a:endParaRPr lang="en-US" kern="0"/>
          </a:p>
          <a:p>
            <a:r>
              <a:rPr lang="en-US" kern="0">
                <a:ea typeface="+mn-lt"/>
                <a:cs typeface="+mn-lt"/>
              </a:rPr>
              <a:t>Leads </a:t>
            </a:r>
            <a:r>
              <a:rPr lang="en-US" b="1" kern="0">
                <a:ea typeface="+mn-lt"/>
                <a:cs typeface="+mn-lt"/>
              </a:rPr>
              <a:t>Operations and Project Development</a:t>
            </a:r>
            <a:r>
              <a:rPr lang="en-US" kern="0">
                <a:ea typeface="+mn-lt"/>
                <a:cs typeface="+mn-lt"/>
              </a:rPr>
              <a:t> teams across Agnico’s Nunavut, Quebec, and European assets</a:t>
            </a:r>
            <a:endParaRPr lang="en-US"/>
          </a:p>
          <a:p>
            <a:r>
              <a:rPr lang="en-US" kern="0">
                <a:ea typeface="+mn-lt"/>
                <a:cs typeface="+mn-lt"/>
              </a:rPr>
              <a:t>Joined </a:t>
            </a:r>
            <a:r>
              <a:rPr lang="en-US" b="1" kern="0">
                <a:ea typeface="+mn-lt"/>
                <a:cs typeface="+mn-lt"/>
              </a:rPr>
              <a:t>Agnico Eagle in 2000</a:t>
            </a:r>
            <a:r>
              <a:rPr lang="en-US" kern="0">
                <a:ea typeface="+mn-lt"/>
                <a:cs typeface="+mn-lt"/>
              </a:rPr>
              <a:t> as a </a:t>
            </a:r>
            <a:r>
              <a:rPr lang="en-US" b="1" kern="0">
                <a:ea typeface="+mn-lt"/>
                <a:cs typeface="+mn-lt"/>
              </a:rPr>
              <a:t>Metallurgist</a:t>
            </a:r>
            <a:r>
              <a:rPr lang="en-US" kern="0">
                <a:ea typeface="+mn-lt"/>
                <a:cs typeface="+mn-lt"/>
              </a:rPr>
              <a:t> at the </a:t>
            </a:r>
            <a:r>
              <a:rPr lang="en-US" kern="0" err="1">
                <a:ea typeface="+mn-lt"/>
                <a:cs typeface="+mn-lt"/>
              </a:rPr>
              <a:t>LaRonde</a:t>
            </a:r>
            <a:r>
              <a:rPr lang="en-US" kern="0">
                <a:ea typeface="+mn-lt"/>
                <a:cs typeface="+mn-lt"/>
              </a:rPr>
              <a:t> mine</a:t>
            </a:r>
            <a:endParaRPr lang="en-US"/>
          </a:p>
          <a:p>
            <a:r>
              <a:rPr lang="en-US" kern="0">
                <a:ea typeface="+mn-lt"/>
                <a:cs typeface="+mn-lt"/>
              </a:rPr>
              <a:t>Held key roles:</a:t>
            </a:r>
            <a:endParaRPr lang="en-US"/>
          </a:p>
          <a:p>
            <a:r>
              <a:rPr lang="en-US" b="1" kern="0">
                <a:ea typeface="+mn-lt"/>
                <a:cs typeface="+mn-lt"/>
              </a:rPr>
              <a:t>Mill Superintendent</a:t>
            </a:r>
            <a:r>
              <a:rPr lang="en-US" kern="0">
                <a:ea typeface="+mn-lt"/>
                <a:cs typeface="+mn-lt"/>
              </a:rPr>
              <a:t> at </a:t>
            </a:r>
            <a:r>
              <a:rPr lang="en-US" kern="0" err="1">
                <a:ea typeface="+mn-lt"/>
                <a:cs typeface="+mn-lt"/>
              </a:rPr>
              <a:t>Kittilä</a:t>
            </a:r>
            <a:r>
              <a:rPr lang="en-US" kern="0">
                <a:ea typeface="+mn-lt"/>
                <a:cs typeface="+mn-lt"/>
              </a:rPr>
              <a:t> mine (Finland)</a:t>
            </a:r>
            <a:endParaRPr lang="en-US"/>
          </a:p>
          <a:p>
            <a:r>
              <a:rPr lang="en-US" b="1" kern="0">
                <a:ea typeface="+mn-lt"/>
                <a:cs typeface="+mn-lt"/>
              </a:rPr>
              <a:t>General Manager</a:t>
            </a:r>
            <a:r>
              <a:rPr lang="en-US" kern="0">
                <a:ea typeface="+mn-lt"/>
                <a:cs typeface="+mn-lt"/>
              </a:rPr>
              <a:t> at Meadowbank mine (Nunavut)</a:t>
            </a:r>
            <a:endParaRPr lang="en-US"/>
          </a:p>
          <a:p>
            <a:r>
              <a:rPr lang="en-US" b="1" kern="0">
                <a:ea typeface="+mn-lt"/>
                <a:cs typeface="+mn-lt"/>
              </a:rPr>
              <a:t>Corporate Director</a:t>
            </a:r>
            <a:r>
              <a:rPr lang="en-US" kern="0">
                <a:ea typeface="+mn-lt"/>
                <a:cs typeface="+mn-lt"/>
              </a:rPr>
              <a:t>, Business Strategy Group</a:t>
            </a:r>
            <a:endParaRPr lang="en-US"/>
          </a:p>
          <a:p>
            <a:r>
              <a:rPr lang="en-US" b="1" kern="0">
                <a:ea typeface="+mn-lt"/>
                <a:cs typeface="+mn-lt"/>
              </a:rPr>
              <a:t>Vice President, Technical Services</a:t>
            </a:r>
            <a:endParaRPr lang="en-US"/>
          </a:p>
          <a:p>
            <a:r>
              <a:rPr lang="en-US" b="1" kern="0">
                <a:ea typeface="+mn-lt"/>
                <a:cs typeface="+mn-lt"/>
              </a:rPr>
              <a:t>VP, Nunavut (2015–2020)</a:t>
            </a:r>
            <a:endParaRPr lang="en-US"/>
          </a:p>
          <a:p>
            <a:r>
              <a:rPr lang="en-US" b="1" kern="0">
                <a:ea typeface="+mn-lt"/>
                <a:cs typeface="+mn-lt"/>
              </a:rPr>
              <a:t>SVP, Operations – Canada &amp; Europe (2020–2022)</a:t>
            </a:r>
            <a:endParaRPr lang="en-US"/>
          </a:p>
          <a:p>
            <a:r>
              <a:rPr lang="en-US" kern="0">
                <a:ea typeface="+mn-lt"/>
                <a:cs typeface="+mn-lt"/>
              </a:rPr>
              <a:t>Holds a </a:t>
            </a:r>
            <a:r>
              <a:rPr lang="en-US" b="1" kern="0">
                <a:ea typeface="+mn-lt"/>
                <a:cs typeface="+mn-lt"/>
              </a:rPr>
              <a:t>B.Sc. in Mineral Processing Engineering</a:t>
            </a:r>
            <a:r>
              <a:rPr lang="en-US" kern="0">
                <a:ea typeface="+mn-lt"/>
                <a:cs typeface="+mn-lt"/>
              </a:rPr>
              <a:t> from </a:t>
            </a:r>
            <a:r>
              <a:rPr lang="en-US" b="1" kern="0">
                <a:ea typeface="+mn-lt"/>
                <a:cs typeface="+mn-lt"/>
              </a:rPr>
              <a:t>Laval University</a:t>
            </a:r>
            <a:r>
              <a:rPr lang="en-US" kern="0">
                <a:ea typeface="+mn-lt"/>
                <a:cs typeface="+mn-lt"/>
              </a:rPr>
              <a:t> (P.Eng.)</a:t>
            </a:r>
            <a:endParaRPr lang="en-US"/>
          </a:p>
          <a:p>
            <a:r>
              <a:rPr lang="en-US" kern="0">
                <a:ea typeface="+mn-lt"/>
                <a:cs typeface="+mn-lt"/>
              </a:rPr>
              <a:t>Member of the </a:t>
            </a:r>
            <a:r>
              <a:rPr lang="en-US" b="1" kern="0">
                <a:ea typeface="+mn-lt"/>
                <a:cs typeface="+mn-lt"/>
              </a:rPr>
              <a:t>Ordre des </a:t>
            </a:r>
            <a:r>
              <a:rPr lang="en-US" b="1" kern="0" err="1">
                <a:ea typeface="+mn-lt"/>
                <a:cs typeface="+mn-lt"/>
              </a:rPr>
              <a:t>ingénieurs</a:t>
            </a:r>
            <a:r>
              <a:rPr lang="en-US" b="1" kern="0">
                <a:ea typeface="+mn-lt"/>
                <a:cs typeface="+mn-lt"/>
              </a:rPr>
              <a:t> du Québec (OIQ)</a:t>
            </a:r>
            <a:endParaRPr lang="en-US"/>
          </a:p>
          <a:p>
            <a:r>
              <a:rPr lang="en-US" kern="0">
                <a:ea typeface="+mn-lt"/>
                <a:cs typeface="+mn-lt"/>
              </a:rPr>
              <a:t>Over </a:t>
            </a:r>
            <a:r>
              <a:rPr lang="en-US" b="1" kern="0">
                <a:ea typeface="+mn-lt"/>
                <a:cs typeface="+mn-lt"/>
              </a:rPr>
              <a:t>20 years of operational leadership</a:t>
            </a:r>
            <a:r>
              <a:rPr lang="en-US" kern="0">
                <a:ea typeface="+mn-lt"/>
                <a:cs typeface="+mn-lt"/>
              </a:rPr>
              <a:t> in mining operations and project development</a:t>
            </a:r>
            <a:endParaRPr lang="en-US"/>
          </a:p>
        </p:txBody>
      </p:sp>
      <p:pic>
        <p:nvPicPr>
          <p:cNvPr id="2" name="Picture 1" descr="A person in a suit and tie&#10;&#10;AI-generated content may be incorrect.">
            <a:extLst>
              <a:ext uri="{FF2B5EF4-FFF2-40B4-BE49-F238E27FC236}">
                <a16:creationId xmlns:a16="http://schemas.microsoft.com/office/drawing/2014/main" id="{A9DFCB53-80A0-5181-B949-F0B8F66D01F4}"/>
              </a:ext>
            </a:extLst>
          </p:cNvPr>
          <p:cNvPicPr>
            <a:picLocks noChangeAspect="1"/>
          </p:cNvPicPr>
          <p:nvPr/>
        </p:nvPicPr>
        <p:blipFill>
          <a:blip r:embed="rId2"/>
          <a:stretch>
            <a:fillRect/>
          </a:stretch>
        </p:blipFill>
        <p:spPr>
          <a:xfrm>
            <a:off x="6577220" y="3200746"/>
            <a:ext cx="2705167" cy="3269914"/>
          </a:xfrm>
          <a:prstGeom prst="rect">
            <a:avLst/>
          </a:prstGeom>
        </p:spPr>
      </p:pic>
      <p:pic>
        <p:nvPicPr>
          <p:cNvPr id="8" name="Picture 7" descr="A close-up of a sign&#10;&#10;AI-generated content may be incorrect.">
            <a:extLst>
              <a:ext uri="{FF2B5EF4-FFF2-40B4-BE49-F238E27FC236}">
                <a16:creationId xmlns:a16="http://schemas.microsoft.com/office/drawing/2014/main" id="{C40019BF-BD1E-7F6E-F645-5CCA742CC7AE}"/>
              </a:ext>
            </a:extLst>
          </p:cNvPr>
          <p:cNvPicPr>
            <a:picLocks noChangeAspect="1"/>
          </p:cNvPicPr>
          <p:nvPr/>
        </p:nvPicPr>
        <p:blipFill>
          <a:blip r:embed="rId3"/>
          <a:stretch>
            <a:fillRect/>
          </a:stretch>
        </p:blipFill>
        <p:spPr>
          <a:xfrm>
            <a:off x="6039812" y="1812502"/>
            <a:ext cx="3779983" cy="1260672"/>
          </a:xfrm>
          <a:prstGeom prst="rect">
            <a:avLst/>
          </a:prstGeom>
        </p:spPr>
      </p:pic>
    </p:spTree>
    <p:extLst>
      <p:ext uri="{BB962C8B-B14F-4D97-AF65-F5344CB8AC3E}">
        <p14:creationId xmlns:p14="http://schemas.microsoft.com/office/powerpoint/2010/main" val="4151402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5C24F51-4BB6-EB46-45E5-5C58ECD328E5}"/>
              </a:ext>
            </a:extLst>
          </p:cNvPr>
          <p:cNvSpPr/>
          <p:nvPr/>
        </p:nvSpPr>
        <p:spPr bwMode="auto">
          <a:xfrm>
            <a:off x="406400" y="2560320"/>
            <a:ext cx="2521882" cy="3633932"/>
          </a:xfrm>
          <a:prstGeom prst="rect">
            <a:avLst/>
          </a:prstGeom>
          <a:solidFill>
            <a:schemeClr val="accent3"/>
          </a:solidFill>
          <a:ln w="28575" cap="flat" cmpd="sng" algn="ctr">
            <a:solidFill>
              <a:schemeClr val="accent2">
                <a:lumMod val="50000"/>
              </a:schemeClr>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1081088"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Arial" charset="0"/>
            </a:endParaRPr>
          </a:p>
        </p:txBody>
      </p:sp>
      <p:sp>
        <p:nvSpPr>
          <p:cNvPr id="2" name="Footer Placeholder 1">
            <a:extLst>
              <a:ext uri="{FF2B5EF4-FFF2-40B4-BE49-F238E27FC236}">
                <a16:creationId xmlns:a16="http://schemas.microsoft.com/office/drawing/2014/main" id="{475A0749-0E36-734F-AC2F-5A79B1DBBCF0}"/>
              </a:ext>
            </a:extLst>
          </p:cNvPr>
          <p:cNvSpPr>
            <a:spLocks noGrp="1"/>
          </p:cNvSpPr>
          <p:nvPr>
            <p:ph type="ftr" sz="quarter" idx="13"/>
          </p:nvPr>
        </p:nvSpPr>
        <p:spPr/>
        <p:txBody>
          <a:bodyPr/>
          <a:lstStyle/>
          <a:p>
            <a:endParaRPr lang="en-CA"/>
          </a:p>
        </p:txBody>
      </p:sp>
      <p:sp>
        <p:nvSpPr>
          <p:cNvPr id="4" name="Title 3">
            <a:extLst>
              <a:ext uri="{FF2B5EF4-FFF2-40B4-BE49-F238E27FC236}">
                <a16:creationId xmlns:a16="http://schemas.microsoft.com/office/drawing/2014/main" id="{65BD164A-D1EE-1382-BBC9-D492BF58299E}"/>
              </a:ext>
            </a:extLst>
          </p:cNvPr>
          <p:cNvSpPr>
            <a:spLocks noGrp="1"/>
          </p:cNvSpPr>
          <p:nvPr>
            <p:ph type="title"/>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Mineral Resources</a:t>
            </a:r>
          </a:p>
        </p:txBody>
      </p:sp>
      <p:sp>
        <p:nvSpPr>
          <p:cNvPr id="5" name="Text Placeholder 4">
            <a:extLst>
              <a:ext uri="{FF2B5EF4-FFF2-40B4-BE49-F238E27FC236}">
                <a16:creationId xmlns:a16="http://schemas.microsoft.com/office/drawing/2014/main" id="{FF0FC454-0583-A44D-51FE-D685AD8715E1}"/>
              </a:ext>
            </a:extLst>
          </p:cNvPr>
          <p:cNvSpPr>
            <a:spLocks noGrp="1"/>
          </p:cNvSpPr>
          <p:nvPr>
            <p:ph type="body" sz="quarter" idx="12"/>
          </p:nvPr>
        </p:nvSpPr>
        <p:spPr/>
        <p:txBody>
          <a:bodyPr/>
          <a:lstStyle/>
          <a:p>
            <a:endParaRPr lang="en-US"/>
          </a:p>
        </p:txBody>
      </p:sp>
      <p:sp>
        <p:nvSpPr>
          <p:cNvPr id="6" name="Rectangle 5">
            <a:extLst>
              <a:ext uri="{FF2B5EF4-FFF2-40B4-BE49-F238E27FC236}">
                <a16:creationId xmlns:a16="http://schemas.microsoft.com/office/drawing/2014/main" id="{66694075-3A14-C446-8BE7-A7E7C9AB6C88}"/>
              </a:ext>
            </a:extLst>
          </p:cNvPr>
          <p:cNvSpPr/>
          <p:nvPr/>
        </p:nvSpPr>
        <p:spPr bwMode="auto">
          <a:xfrm>
            <a:off x="329096" y="6289537"/>
            <a:ext cx="9400032" cy="555846"/>
          </a:xfrm>
          <a:prstGeom prst="rect">
            <a:avLst/>
          </a:prstGeom>
          <a:solidFill>
            <a:schemeClr val="bg1">
              <a:lumMod val="85000"/>
            </a:schemeClr>
          </a:solidFill>
          <a:ln w="6350">
            <a:noFill/>
          </a:ln>
          <a:effectLst/>
        </p:spPr>
        <p:style>
          <a:lnRef idx="0">
            <a:scrgbClr r="0" g="0" b="0"/>
          </a:lnRef>
          <a:fillRef idx="0">
            <a:scrgbClr r="0" g="0" b="0"/>
          </a:fillRef>
          <a:effectRef idx="0">
            <a:scrgbClr r="0" g="0" b="0"/>
          </a:effectRef>
          <a:fontRef idx="minor">
            <a:schemeClr val="lt1"/>
          </a:fontRef>
        </p:style>
        <p:txBody>
          <a:bodyPr spcFirstLastPara="0" vert="horz" wrap="square" lIns="108000" tIns="20003" rIns="108000" bIns="20003" numCol="1" spcCol="1270" anchor="ctr" anchorCtr="0">
            <a:noAutofit/>
          </a:bodyPr>
          <a:lstStyle/>
          <a:p>
            <a:pPr defTabSz="666750">
              <a:lnSpc>
                <a:spcPct val="90000"/>
              </a:lnSpc>
              <a:spcAft>
                <a:spcPct val="35000"/>
              </a:spcAft>
            </a:pPr>
            <a:r>
              <a:rPr lang="en-CA" sz="1400" b="1">
                <a:solidFill>
                  <a:schemeClr val="tx1"/>
                </a:solidFill>
                <a:cs typeface="Times"/>
              </a:rPr>
              <a:t>Miners will report Measured &amp; Indicated and Inferred Resources for assets that have passed that stage</a:t>
            </a:r>
            <a:endParaRPr lang="en-US" sz="1400" b="1">
              <a:solidFill>
                <a:schemeClr val="tx1"/>
              </a:solidFill>
              <a:latin typeface="+mn-lt"/>
              <a:ea typeface="+mn-ea"/>
              <a:cs typeface="Times"/>
            </a:endParaRPr>
          </a:p>
        </p:txBody>
      </p:sp>
      <p:graphicFrame>
        <p:nvGraphicFramePr>
          <p:cNvPr id="7" name="Table 6">
            <a:extLst>
              <a:ext uri="{FF2B5EF4-FFF2-40B4-BE49-F238E27FC236}">
                <a16:creationId xmlns:a16="http://schemas.microsoft.com/office/drawing/2014/main" id="{990A830E-75BD-E153-DF71-BDF517DEE413}"/>
              </a:ext>
            </a:extLst>
          </p:cNvPr>
          <p:cNvGraphicFramePr>
            <a:graphicFrameLocks noGrp="1"/>
          </p:cNvGraphicFramePr>
          <p:nvPr/>
        </p:nvGraphicFramePr>
        <p:xfrm>
          <a:off x="329096" y="2640492"/>
          <a:ext cx="9400032" cy="3553760"/>
        </p:xfrm>
        <a:graphic>
          <a:graphicData uri="http://schemas.openxmlformats.org/drawingml/2006/table">
            <a:tbl>
              <a:tblPr firstRow="1" bandRow="1">
                <a:tableStyleId>{2D5ABB26-0587-4C30-8999-92F81FD0307C}</a:tableStyleId>
              </a:tblPr>
              <a:tblGrid>
                <a:gridCol w="2617304">
                  <a:extLst>
                    <a:ext uri="{9D8B030D-6E8A-4147-A177-3AD203B41FA5}">
                      <a16:colId xmlns:a16="http://schemas.microsoft.com/office/drawing/2014/main" val="2628590704"/>
                    </a:ext>
                  </a:extLst>
                </a:gridCol>
                <a:gridCol w="3027680">
                  <a:extLst>
                    <a:ext uri="{9D8B030D-6E8A-4147-A177-3AD203B41FA5}">
                      <a16:colId xmlns:a16="http://schemas.microsoft.com/office/drawing/2014/main" val="3742521188"/>
                    </a:ext>
                  </a:extLst>
                </a:gridCol>
                <a:gridCol w="2001520">
                  <a:extLst>
                    <a:ext uri="{9D8B030D-6E8A-4147-A177-3AD203B41FA5}">
                      <a16:colId xmlns:a16="http://schemas.microsoft.com/office/drawing/2014/main" val="3258945090"/>
                    </a:ext>
                  </a:extLst>
                </a:gridCol>
                <a:gridCol w="1753528">
                  <a:extLst>
                    <a:ext uri="{9D8B030D-6E8A-4147-A177-3AD203B41FA5}">
                      <a16:colId xmlns:a16="http://schemas.microsoft.com/office/drawing/2014/main" val="3619320057"/>
                    </a:ext>
                  </a:extLst>
                </a:gridCol>
              </a:tblGrid>
              <a:tr h="2771589">
                <a:tc>
                  <a:txBody>
                    <a:bodyPr/>
                    <a:lstStyle/>
                    <a:p>
                      <a:endParaRPr lang="en-US"/>
                    </a:p>
                  </a:txBody>
                  <a:tcPr>
                    <a:lnR w="3175" cap="flat" cmpd="sng" algn="ctr">
                      <a:solidFill>
                        <a:schemeClr val="bg1">
                          <a:lumMod val="65000"/>
                        </a:schemeClr>
                      </a:solidFill>
                      <a:prstDash val="sysDash"/>
                      <a:round/>
                      <a:headEnd type="none" w="med" len="med"/>
                      <a:tailEnd type="none" w="med" len="med"/>
                    </a:lnR>
                    <a:lnB w="3175" cap="flat" cmpd="sng" algn="ctr">
                      <a:solidFill>
                        <a:schemeClr val="bg1">
                          <a:lumMod val="65000"/>
                        </a:schemeClr>
                      </a:solidFill>
                      <a:prstDash val="sysDash"/>
                      <a:round/>
                      <a:headEnd type="none" w="med" len="med"/>
                      <a:tailEnd type="none" w="med" len="med"/>
                    </a:lnB>
                    <a:noFill/>
                  </a:tcPr>
                </a:tc>
                <a:tc>
                  <a:txBody>
                    <a:bodyPr/>
                    <a:lstStyle/>
                    <a:p>
                      <a:endParaRPr lang="en-US"/>
                    </a:p>
                  </a:txBody>
                  <a:tcPr>
                    <a:lnL w="3175" cap="flat" cmpd="sng" algn="ctr">
                      <a:solidFill>
                        <a:schemeClr val="bg1">
                          <a:lumMod val="65000"/>
                        </a:schemeClr>
                      </a:solidFill>
                      <a:prstDash val="sysDash"/>
                      <a:round/>
                      <a:headEnd type="none" w="med" len="med"/>
                      <a:tailEnd type="none" w="med" len="med"/>
                    </a:lnL>
                    <a:lnR w="3175" cap="flat" cmpd="sng" algn="ctr">
                      <a:solidFill>
                        <a:schemeClr val="bg1">
                          <a:lumMod val="65000"/>
                        </a:schemeClr>
                      </a:solidFill>
                      <a:prstDash val="sysDash"/>
                      <a:round/>
                      <a:headEnd type="none" w="med" len="med"/>
                      <a:tailEnd type="none" w="med" len="med"/>
                    </a:lnR>
                    <a:lnB w="3175" cap="flat" cmpd="sng" algn="ctr">
                      <a:solidFill>
                        <a:schemeClr val="bg1">
                          <a:lumMod val="65000"/>
                        </a:schemeClr>
                      </a:solidFill>
                      <a:prstDash val="sysDash"/>
                      <a:round/>
                      <a:headEnd type="none" w="med" len="med"/>
                      <a:tailEnd type="none" w="med" len="med"/>
                    </a:lnB>
                    <a:noFill/>
                  </a:tcPr>
                </a:tc>
                <a:tc>
                  <a:txBody>
                    <a:bodyPr/>
                    <a:lstStyle/>
                    <a:p>
                      <a:endParaRPr lang="en-US"/>
                    </a:p>
                  </a:txBody>
                  <a:tcPr>
                    <a:lnL w="3175" cap="flat" cmpd="sng" algn="ctr">
                      <a:solidFill>
                        <a:schemeClr val="bg1">
                          <a:lumMod val="65000"/>
                        </a:schemeClr>
                      </a:solidFill>
                      <a:prstDash val="sysDash"/>
                      <a:round/>
                      <a:headEnd type="none" w="med" len="med"/>
                      <a:tailEnd type="none" w="med" len="med"/>
                    </a:lnL>
                    <a:lnR w="3175" cap="flat" cmpd="sng" algn="ctr">
                      <a:solidFill>
                        <a:schemeClr val="bg1">
                          <a:lumMod val="65000"/>
                        </a:schemeClr>
                      </a:solidFill>
                      <a:prstDash val="sysDash"/>
                      <a:round/>
                      <a:headEnd type="none" w="med" len="med"/>
                      <a:tailEnd type="none" w="med" len="med"/>
                    </a:lnR>
                    <a:lnB w="3175" cap="flat" cmpd="sng" algn="ctr">
                      <a:solidFill>
                        <a:schemeClr val="bg1">
                          <a:lumMod val="65000"/>
                        </a:schemeClr>
                      </a:solidFill>
                      <a:prstDash val="sysDash"/>
                      <a:round/>
                      <a:headEnd type="none" w="med" len="med"/>
                      <a:tailEnd type="none" w="med" len="med"/>
                    </a:lnB>
                    <a:noFill/>
                  </a:tcPr>
                </a:tc>
                <a:tc>
                  <a:txBody>
                    <a:bodyPr/>
                    <a:lstStyle/>
                    <a:p>
                      <a:endParaRPr lang="en-US"/>
                    </a:p>
                  </a:txBody>
                  <a:tcPr>
                    <a:lnL w="3175" cap="flat" cmpd="sng" algn="ctr">
                      <a:solidFill>
                        <a:schemeClr val="bg1">
                          <a:lumMod val="65000"/>
                        </a:schemeClr>
                      </a:solidFill>
                      <a:prstDash val="sysDash"/>
                      <a:round/>
                      <a:headEnd type="none" w="med" len="med"/>
                      <a:tailEnd type="none" w="med" len="med"/>
                    </a:lnL>
                    <a:lnB w="3175" cap="flat" cmpd="sng" algn="ctr">
                      <a:solidFill>
                        <a:schemeClr val="bg1">
                          <a:lumMod val="65000"/>
                        </a:schemeClr>
                      </a:solidFill>
                      <a:prstDash val="sysDash"/>
                      <a:round/>
                      <a:headEnd type="none" w="med" len="med"/>
                      <a:tailEnd type="none" w="med" len="med"/>
                    </a:lnB>
                    <a:noFill/>
                  </a:tcPr>
                </a:tc>
                <a:extLst>
                  <a:ext uri="{0D108BD9-81ED-4DB2-BD59-A6C34878D82A}">
                    <a16:rowId xmlns:a16="http://schemas.microsoft.com/office/drawing/2014/main" val="3858203884"/>
                  </a:ext>
                </a:extLst>
              </a:tr>
              <a:tr h="782171">
                <a:tc>
                  <a:txBody>
                    <a:bodyPr/>
                    <a:lstStyle/>
                    <a:p>
                      <a:pPr algn="ctr"/>
                      <a:r>
                        <a:rPr lang="en-US"/>
                        <a:t>Juniors</a:t>
                      </a:r>
                    </a:p>
                  </a:txBody>
                  <a:tcPr anchor="ctr">
                    <a:lnR w="3175" cap="flat" cmpd="sng" algn="ctr">
                      <a:solidFill>
                        <a:schemeClr val="bg1">
                          <a:lumMod val="65000"/>
                        </a:schemeClr>
                      </a:solidFill>
                      <a:prstDash val="sysDash"/>
                      <a:round/>
                      <a:headEnd type="none" w="med" len="med"/>
                      <a:tailEnd type="none" w="med" len="med"/>
                    </a:lnR>
                    <a:lnT w="3175" cap="flat" cmpd="sng" algn="ctr">
                      <a:solidFill>
                        <a:schemeClr val="bg1">
                          <a:lumMod val="65000"/>
                        </a:schemeClr>
                      </a:solidFill>
                      <a:prstDash val="sysDash"/>
                      <a:round/>
                      <a:headEnd type="none" w="med" len="med"/>
                      <a:tailEnd type="none" w="med" len="med"/>
                    </a:lnT>
                    <a:noFill/>
                  </a:tcPr>
                </a:tc>
                <a:tc>
                  <a:txBody>
                    <a:bodyPr/>
                    <a:lstStyle/>
                    <a:p>
                      <a:pPr algn="ctr"/>
                      <a:r>
                        <a:rPr lang="en-US"/>
                        <a:t>Intermediates</a:t>
                      </a:r>
                    </a:p>
                  </a:txBody>
                  <a:tcPr anchor="ctr">
                    <a:lnL w="3175" cap="flat" cmpd="sng" algn="ctr">
                      <a:solidFill>
                        <a:schemeClr val="bg1">
                          <a:lumMod val="65000"/>
                        </a:schemeClr>
                      </a:solidFill>
                      <a:prstDash val="sysDash"/>
                      <a:round/>
                      <a:headEnd type="none" w="med" len="med"/>
                      <a:tailEnd type="none" w="med" len="med"/>
                    </a:lnL>
                    <a:lnR w="3175" cap="flat" cmpd="sng" algn="ctr">
                      <a:solidFill>
                        <a:schemeClr val="bg1">
                          <a:lumMod val="65000"/>
                        </a:schemeClr>
                      </a:solidFill>
                      <a:prstDash val="sysDash"/>
                      <a:round/>
                      <a:headEnd type="none" w="med" len="med"/>
                      <a:tailEnd type="none" w="med" len="med"/>
                    </a:lnR>
                    <a:lnT w="3175" cap="flat" cmpd="sng" algn="ctr">
                      <a:solidFill>
                        <a:schemeClr val="bg1">
                          <a:lumMod val="65000"/>
                        </a:schemeClr>
                      </a:solidFill>
                      <a:prstDash val="sysDash"/>
                      <a:round/>
                      <a:headEnd type="none" w="med" len="med"/>
                      <a:tailEnd type="none" w="med" len="med"/>
                    </a:lnT>
                    <a:noFill/>
                  </a:tcPr>
                </a:tc>
                <a:tc>
                  <a:txBody>
                    <a:bodyPr/>
                    <a:lstStyle/>
                    <a:p>
                      <a:pPr algn="ctr"/>
                      <a:r>
                        <a:rPr lang="en-US"/>
                        <a:t>Seniors</a:t>
                      </a:r>
                    </a:p>
                  </a:txBody>
                  <a:tcPr anchor="ctr">
                    <a:lnL w="3175" cap="flat" cmpd="sng" algn="ctr">
                      <a:solidFill>
                        <a:schemeClr val="bg1">
                          <a:lumMod val="65000"/>
                        </a:schemeClr>
                      </a:solidFill>
                      <a:prstDash val="sysDash"/>
                      <a:round/>
                      <a:headEnd type="none" w="med" len="med"/>
                      <a:tailEnd type="none" w="med" len="med"/>
                    </a:lnL>
                    <a:lnR w="3175" cap="flat" cmpd="sng" algn="ctr">
                      <a:solidFill>
                        <a:schemeClr val="bg1">
                          <a:lumMod val="65000"/>
                        </a:schemeClr>
                      </a:solidFill>
                      <a:prstDash val="sysDash"/>
                      <a:round/>
                      <a:headEnd type="none" w="med" len="med"/>
                      <a:tailEnd type="none" w="med" len="med"/>
                    </a:lnR>
                    <a:lnT w="3175" cap="flat" cmpd="sng" algn="ctr">
                      <a:solidFill>
                        <a:schemeClr val="bg1">
                          <a:lumMod val="65000"/>
                        </a:schemeClr>
                      </a:solidFill>
                      <a:prstDash val="sysDash"/>
                      <a:round/>
                      <a:headEnd type="none" w="med" len="med"/>
                      <a:tailEnd type="none" w="med" len="med"/>
                    </a:lnT>
                    <a:noFill/>
                  </a:tcPr>
                </a:tc>
                <a:tc>
                  <a:txBody>
                    <a:bodyPr/>
                    <a:lstStyle/>
                    <a:p>
                      <a:pPr algn="ctr"/>
                      <a:r>
                        <a:rPr lang="en-US"/>
                        <a:t>Large Seniors</a:t>
                      </a:r>
                    </a:p>
                  </a:txBody>
                  <a:tcPr anchor="ctr">
                    <a:lnL w="3175" cap="flat" cmpd="sng" algn="ctr">
                      <a:solidFill>
                        <a:schemeClr val="bg1">
                          <a:lumMod val="65000"/>
                        </a:schemeClr>
                      </a:solidFill>
                      <a:prstDash val="sysDash"/>
                      <a:round/>
                      <a:headEnd type="none" w="med" len="med"/>
                      <a:tailEnd type="none" w="med" len="med"/>
                    </a:lnL>
                    <a:lnT w="3175" cap="flat" cmpd="sng" algn="ctr">
                      <a:solidFill>
                        <a:schemeClr val="bg1">
                          <a:lumMod val="65000"/>
                        </a:schemeClr>
                      </a:solidFill>
                      <a:prstDash val="sysDash"/>
                      <a:round/>
                      <a:headEnd type="none" w="med" len="med"/>
                      <a:tailEnd type="none" w="med" len="med"/>
                    </a:lnT>
                    <a:noFill/>
                  </a:tcPr>
                </a:tc>
                <a:extLst>
                  <a:ext uri="{0D108BD9-81ED-4DB2-BD59-A6C34878D82A}">
                    <a16:rowId xmlns:a16="http://schemas.microsoft.com/office/drawing/2014/main" val="3836931514"/>
                  </a:ext>
                </a:extLst>
              </a:tr>
            </a:tbl>
          </a:graphicData>
        </a:graphic>
      </p:graphicFrame>
      <p:sp>
        <p:nvSpPr>
          <p:cNvPr id="9" name="Content Placeholder 8">
            <a:extLst>
              <a:ext uri="{FF2B5EF4-FFF2-40B4-BE49-F238E27FC236}">
                <a16:creationId xmlns:a16="http://schemas.microsoft.com/office/drawing/2014/main" id="{1211E8FE-E602-10B4-46A0-10420FCD6FC2}"/>
              </a:ext>
            </a:extLst>
          </p:cNvPr>
          <p:cNvSpPr>
            <a:spLocks noGrp="1"/>
          </p:cNvSpPr>
          <p:nvPr>
            <p:ph sz="quarter" idx="14"/>
          </p:nvPr>
        </p:nvSpPr>
        <p:spPr>
          <a:xfrm>
            <a:off x="331217" y="1053646"/>
            <a:ext cx="9400032" cy="534924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marL="0" indent="0">
              <a:buClr>
                <a:schemeClr val="accent2">
                  <a:lumMod val="50000"/>
                </a:schemeClr>
              </a:buClr>
              <a:buNone/>
            </a:pPr>
            <a:r>
              <a:rPr lang="en-CA" sz="1600" b="1"/>
              <a:t>Sector classifications</a:t>
            </a:r>
          </a:p>
          <a:p>
            <a:pPr defTabSz="666750">
              <a:lnSpc>
                <a:spcPct val="90000"/>
              </a:lnSpc>
              <a:spcAft>
                <a:spcPct val="35000"/>
              </a:spcAft>
            </a:pPr>
            <a:r>
              <a:rPr lang="en-CA" sz="1600">
                <a:cs typeface="Times"/>
              </a:rPr>
              <a:t>Resource stage is typical for single-asset juniors that are drilling and could be pre-feasibility</a:t>
            </a:r>
          </a:p>
          <a:p>
            <a:pPr defTabSz="666750">
              <a:lnSpc>
                <a:spcPct val="90000"/>
              </a:lnSpc>
              <a:spcAft>
                <a:spcPct val="35000"/>
              </a:spcAft>
            </a:pPr>
            <a:r>
              <a:rPr lang="en-CA" sz="1600">
                <a:cs typeface="Times"/>
              </a:rPr>
              <a:t>Intermediate and senior/large senior miners may have some development projects that are in the resource stage</a:t>
            </a:r>
            <a:endParaRPr lang="en-US" sz="1600">
              <a:cs typeface="Times"/>
            </a:endParaRPr>
          </a:p>
        </p:txBody>
      </p:sp>
      <p:sp>
        <p:nvSpPr>
          <p:cNvPr id="28" name="TextBox 27">
            <a:extLst>
              <a:ext uri="{FF2B5EF4-FFF2-40B4-BE49-F238E27FC236}">
                <a16:creationId xmlns:a16="http://schemas.microsoft.com/office/drawing/2014/main" id="{8C8F2E50-BE3B-0835-8A83-6F3743D067B9}"/>
              </a:ext>
            </a:extLst>
          </p:cNvPr>
          <p:cNvSpPr txBox="1"/>
          <p:nvPr/>
        </p:nvSpPr>
        <p:spPr>
          <a:xfrm>
            <a:off x="-374573" y="2335576"/>
            <a:ext cx="184731" cy="369332"/>
          </a:xfrm>
          <a:prstGeom prst="rect">
            <a:avLst/>
          </a:prstGeom>
          <a:noFill/>
        </p:spPr>
        <p:txBody>
          <a:bodyPr wrap="none" rtlCol="0">
            <a:spAutoFit/>
          </a:bodyPr>
          <a:lstStyle/>
          <a:p>
            <a:endParaRPr lang="en-US"/>
          </a:p>
        </p:txBody>
      </p:sp>
      <p:pic>
        <p:nvPicPr>
          <p:cNvPr id="3" name="Logo 1">
            <a:extLst>
              <a:ext uri="{FF2B5EF4-FFF2-40B4-BE49-F238E27FC236}">
                <a16:creationId xmlns:a16="http://schemas.microsoft.com/office/drawing/2014/main" id="{FB6AB8B9-ED9F-B21E-6B8B-E761D9F0C355}"/>
              </a:ext>
            </a:extLst>
          </p:cNvPr>
          <p:cNvPicPr>
            <a:picLocks noChangeAspect="1"/>
          </p:cNvPicPr>
          <p:nvPr/>
        </p:nvPicPr>
        <p:blipFill dpi="330">
          <a:blip r:embed="rId2"/>
          <a:stretch>
            <a:fillRect/>
          </a:stretch>
        </p:blipFill>
        <p:spPr>
          <a:xfrm>
            <a:off x="1355440" y="2732274"/>
            <a:ext cx="696715" cy="538212"/>
          </a:xfrm>
          <a:prstGeom prst="rect">
            <a:avLst/>
          </a:prstGeom>
        </p:spPr>
      </p:pic>
      <p:pic>
        <p:nvPicPr>
          <p:cNvPr id="29" name="Logo 2">
            <a:extLst>
              <a:ext uri="{FF2B5EF4-FFF2-40B4-BE49-F238E27FC236}">
                <a16:creationId xmlns:a16="http://schemas.microsoft.com/office/drawing/2014/main" id="{FE7E65BD-8C62-F02A-8367-BD7BF1F409D7}"/>
              </a:ext>
            </a:extLst>
          </p:cNvPr>
          <p:cNvPicPr>
            <a:picLocks noChangeAspect="1"/>
          </p:cNvPicPr>
          <p:nvPr/>
        </p:nvPicPr>
        <p:blipFill dpi="330">
          <a:blip r:embed="rId3"/>
          <a:stretch>
            <a:fillRect/>
          </a:stretch>
        </p:blipFill>
        <p:spPr>
          <a:xfrm>
            <a:off x="3187024" y="4790611"/>
            <a:ext cx="931046" cy="419801"/>
          </a:xfrm>
          <a:prstGeom prst="rect">
            <a:avLst/>
          </a:prstGeom>
        </p:spPr>
      </p:pic>
      <p:pic>
        <p:nvPicPr>
          <p:cNvPr id="30" name="Logo 3">
            <a:extLst>
              <a:ext uri="{FF2B5EF4-FFF2-40B4-BE49-F238E27FC236}">
                <a16:creationId xmlns:a16="http://schemas.microsoft.com/office/drawing/2014/main" id="{7EDC2A6F-2F2D-4918-498A-B203E72BE49A}"/>
              </a:ext>
            </a:extLst>
          </p:cNvPr>
          <p:cNvPicPr>
            <a:picLocks noChangeAspect="1"/>
          </p:cNvPicPr>
          <p:nvPr/>
        </p:nvPicPr>
        <p:blipFill dpi="330">
          <a:blip r:embed="rId4"/>
          <a:stretch>
            <a:fillRect/>
          </a:stretch>
        </p:blipFill>
        <p:spPr>
          <a:xfrm>
            <a:off x="4653283" y="4090712"/>
            <a:ext cx="1025099" cy="366474"/>
          </a:xfrm>
          <a:prstGeom prst="rect">
            <a:avLst/>
          </a:prstGeom>
        </p:spPr>
      </p:pic>
      <p:pic>
        <p:nvPicPr>
          <p:cNvPr id="31" name="Logo 4">
            <a:extLst>
              <a:ext uri="{FF2B5EF4-FFF2-40B4-BE49-F238E27FC236}">
                <a16:creationId xmlns:a16="http://schemas.microsoft.com/office/drawing/2014/main" id="{51113AA2-4C1D-38A3-4C5E-0E9680E89A31}"/>
              </a:ext>
            </a:extLst>
          </p:cNvPr>
          <p:cNvPicPr>
            <a:picLocks noChangeAspect="1"/>
          </p:cNvPicPr>
          <p:nvPr/>
        </p:nvPicPr>
        <p:blipFill dpi="330">
          <a:blip r:embed="rId5"/>
          <a:stretch>
            <a:fillRect/>
          </a:stretch>
        </p:blipFill>
        <p:spPr>
          <a:xfrm>
            <a:off x="4746691" y="3344493"/>
            <a:ext cx="838283" cy="458888"/>
          </a:xfrm>
          <a:prstGeom prst="rect">
            <a:avLst/>
          </a:prstGeom>
        </p:spPr>
      </p:pic>
      <p:pic>
        <p:nvPicPr>
          <p:cNvPr id="32" name="Logo 5">
            <a:extLst>
              <a:ext uri="{FF2B5EF4-FFF2-40B4-BE49-F238E27FC236}">
                <a16:creationId xmlns:a16="http://schemas.microsoft.com/office/drawing/2014/main" id="{41746D5C-DF76-6A73-8D91-CA0E8AD809FD}"/>
              </a:ext>
            </a:extLst>
          </p:cNvPr>
          <p:cNvPicPr>
            <a:picLocks noChangeAspect="1"/>
          </p:cNvPicPr>
          <p:nvPr/>
        </p:nvPicPr>
        <p:blipFill dpi="330">
          <a:blip r:embed="rId6"/>
          <a:stretch>
            <a:fillRect/>
          </a:stretch>
        </p:blipFill>
        <p:spPr>
          <a:xfrm>
            <a:off x="8439647" y="3358003"/>
            <a:ext cx="899723" cy="431868"/>
          </a:xfrm>
          <a:prstGeom prst="rect">
            <a:avLst/>
          </a:prstGeom>
        </p:spPr>
      </p:pic>
      <p:pic>
        <p:nvPicPr>
          <p:cNvPr id="33" name="Logo 6">
            <a:extLst>
              <a:ext uri="{FF2B5EF4-FFF2-40B4-BE49-F238E27FC236}">
                <a16:creationId xmlns:a16="http://schemas.microsoft.com/office/drawing/2014/main" id="{E0CBDBEA-3B0B-E765-20E2-9F05D76D977D}"/>
              </a:ext>
            </a:extLst>
          </p:cNvPr>
          <p:cNvPicPr>
            <a:picLocks noChangeAspect="1"/>
          </p:cNvPicPr>
          <p:nvPr/>
        </p:nvPicPr>
        <p:blipFill dpi="330">
          <a:blip r:embed="rId7"/>
          <a:stretch>
            <a:fillRect/>
          </a:stretch>
        </p:blipFill>
        <p:spPr>
          <a:xfrm>
            <a:off x="8287479" y="4907197"/>
            <a:ext cx="1204058" cy="186629"/>
          </a:xfrm>
          <a:prstGeom prst="rect">
            <a:avLst/>
          </a:prstGeom>
        </p:spPr>
      </p:pic>
      <p:pic>
        <p:nvPicPr>
          <p:cNvPr id="34" name="Logo 7">
            <a:extLst>
              <a:ext uri="{FF2B5EF4-FFF2-40B4-BE49-F238E27FC236}">
                <a16:creationId xmlns:a16="http://schemas.microsoft.com/office/drawing/2014/main" id="{4B73B4FD-389E-2A13-4267-56A2DD17D5D0}"/>
              </a:ext>
            </a:extLst>
          </p:cNvPr>
          <p:cNvPicPr>
            <a:picLocks noChangeAspect="1"/>
          </p:cNvPicPr>
          <p:nvPr/>
        </p:nvPicPr>
        <p:blipFill dpi="330">
          <a:blip r:embed="rId8"/>
          <a:stretch>
            <a:fillRect/>
          </a:stretch>
        </p:blipFill>
        <p:spPr>
          <a:xfrm>
            <a:off x="4622952" y="4841718"/>
            <a:ext cx="1085761" cy="317587"/>
          </a:xfrm>
          <a:prstGeom prst="rect">
            <a:avLst/>
          </a:prstGeom>
        </p:spPr>
      </p:pic>
      <p:pic>
        <p:nvPicPr>
          <p:cNvPr id="35" name="Logo 8">
            <a:extLst>
              <a:ext uri="{FF2B5EF4-FFF2-40B4-BE49-F238E27FC236}">
                <a16:creationId xmlns:a16="http://schemas.microsoft.com/office/drawing/2014/main" id="{B239D6F0-6E1B-9CD2-5339-57E46750838B}"/>
              </a:ext>
            </a:extLst>
          </p:cNvPr>
          <p:cNvPicPr>
            <a:picLocks noChangeAspect="1"/>
          </p:cNvPicPr>
          <p:nvPr/>
        </p:nvPicPr>
        <p:blipFill dpi="330">
          <a:blip r:embed="rId9"/>
          <a:stretch>
            <a:fillRect/>
          </a:stretch>
        </p:blipFill>
        <p:spPr>
          <a:xfrm>
            <a:off x="3236218" y="2769276"/>
            <a:ext cx="832659" cy="464208"/>
          </a:xfrm>
          <a:prstGeom prst="rect">
            <a:avLst/>
          </a:prstGeom>
        </p:spPr>
      </p:pic>
      <p:pic>
        <p:nvPicPr>
          <p:cNvPr id="36" name="Logo 9">
            <a:extLst>
              <a:ext uri="{FF2B5EF4-FFF2-40B4-BE49-F238E27FC236}">
                <a16:creationId xmlns:a16="http://schemas.microsoft.com/office/drawing/2014/main" id="{65848E3E-589F-4C26-7485-32A7AD7C6620}"/>
              </a:ext>
            </a:extLst>
          </p:cNvPr>
          <p:cNvPicPr>
            <a:picLocks noChangeAspect="1"/>
          </p:cNvPicPr>
          <p:nvPr/>
        </p:nvPicPr>
        <p:blipFill dpi="330">
          <a:blip r:embed="rId10"/>
          <a:stretch>
            <a:fillRect/>
          </a:stretch>
        </p:blipFill>
        <p:spPr>
          <a:xfrm>
            <a:off x="3215175" y="4054169"/>
            <a:ext cx="874744" cy="439560"/>
          </a:xfrm>
          <a:prstGeom prst="rect">
            <a:avLst/>
          </a:prstGeom>
        </p:spPr>
      </p:pic>
      <p:pic>
        <p:nvPicPr>
          <p:cNvPr id="37" name="Logo 10">
            <a:extLst>
              <a:ext uri="{FF2B5EF4-FFF2-40B4-BE49-F238E27FC236}">
                <a16:creationId xmlns:a16="http://schemas.microsoft.com/office/drawing/2014/main" id="{928AEA57-B920-0368-F361-7964113ECC13}"/>
              </a:ext>
            </a:extLst>
          </p:cNvPr>
          <p:cNvPicPr>
            <a:picLocks noChangeAspect="1"/>
          </p:cNvPicPr>
          <p:nvPr/>
        </p:nvPicPr>
        <p:blipFill dpi="330">
          <a:blip r:embed="rId11"/>
          <a:stretch>
            <a:fillRect/>
          </a:stretch>
        </p:blipFill>
        <p:spPr>
          <a:xfrm>
            <a:off x="6403985" y="4862973"/>
            <a:ext cx="1129260" cy="275077"/>
          </a:xfrm>
          <a:prstGeom prst="rect">
            <a:avLst/>
          </a:prstGeom>
        </p:spPr>
      </p:pic>
      <p:pic>
        <p:nvPicPr>
          <p:cNvPr id="38" name="Logo 11">
            <a:extLst>
              <a:ext uri="{FF2B5EF4-FFF2-40B4-BE49-F238E27FC236}">
                <a16:creationId xmlns:a16="http://schemas.microsoft.com/office/drawing/2014/main" id="{98D3EA58-89BB-B365-5C5A-856AEEDCDFB5}"/>
              </a:ext>
            </a:extLst>
          </p:cNvPr>
          <p:cNvPicPr>
            <a:picLocks noChangeAspect="1"/>
          </p:cNvPicPr>
          <p:nvPr/>
        </p:nvPicPr>
        <p:blipFill dpi="330">
          <a:blip r:embed="rId12"/>
          <a:stretch>
            <a:fillRect/>
          </a:stretch>
        </p:blipFill>
        <p:spPr>
          <a:xfrm>
            <a:off x="8352808" y="4109692"/>
            <a:ext cx="1073400" cy="328514"/>
          </a:xfrm>
          <a:prstGeom prst="rect">
            <a:avLst/>
          </a:prstGeom>
        </p:spPr>
      </p:pic>
      <p:pic>
        <p:nvPicPr>
          <p:cNvPr id="39" name="Logo 12">
            <a:extLst>
              <a:ext uri="{FF2B5EF4-FFF2-40B4-BE49-F238E27FC236}">
                <a16:creationId xmlns:a16="http://schemas.microsoft.com/office/drawing/2014/main" id="{35614CFC-C4D2-430F-AAB5-CE894D82CBFB}"/>
              </a:ext>
            </a:extLst>
          </p:cNvPr>
          <p:cNvPicPr>
            <a:picLocks noChangeAspect="1"/>
          </p:cNvPicPr>
          <p:nvPr/>
        </p:nvPicPr>
        <p:blipFill dpi="330">
          <a:blip r:embed="rId13"/>
          <a:stretch>
            <a:fillRect/>
          </a:stretch>
        </p:blipFill>
        <p:spPr>
          <a:xfrm>
            <a:off x="8286459" y="2909415"/>
            <a:ext cx="1206099" cy="183931"/>
          </a:xfrm>
          <a:prstGeom prst="rect">
            <a:avLst/>
          </a:prstGeom>
        </p:spPr>
      </p:pic>
      <p:pic>
        <p:nvPicPr>
          <p:cNvPr id="40" name="Logo 13">
            <a:extLst>
              <a:ext uri="{FF2B5EF4-FFF2-40B4-BE49-F238E27FC236}">
                <a16:creationId xmlns:a16="http://schemas.microsoft.com/office/drawing/2014/main" id="{482630FF-887B-77D1-EDAF-85E9C26388BA}"/>
              </a:ext>
            </a:extLst>
          </p:cNvPr>
          <p:cNvPicPr>
            <a:picLocks noChangeAspect="1"/>
          </p:cNvPicPr>
          <p:nvPr/>
        </p:nvPicPr>
        <p:blipFill dpi="330">
          <a:blip r:embed="rId14"/>
          <a:stretch>
            <a:fillRect/>
          </a:stretch>
        </p:blipFill>
        <p:spPr>
          <a:xfrm>
            <a:off x="6626787" y="3302374"/>
            <a:ext cx="683657" cy="543127"/>
          </a:xfrm>
          <a:prstGeom prst="rect">
            <a:avLst/>
          </a:prstGeom>
        </p:spPr>
      </p:pic>
      <p:pic>
        <p:nvPicPr>
          <p:cNvPr id="41" name="Logo 14">
            <a:extLst>
              <a:ext uri="{FF2B5EF4-FFF2-40B4-BE49-F238E27FC236}">
                <a16:creationId xmlns:a16="http://schemas.microsoft.com/office/drawing/2014/main" id="{15505B06-A351-C33E-030F-4A205EFF70F4}"/>
              </a:ext>
            </a:extLst>
          </p:cNvPr>
          <p:cNvPicPr>
            <a:picLocks noChangeAspect="1"/>
          </p:cNvPicPr>
          <p:nvPr/>
        </p:nvPicPr>
        <p:blipFill dpi="330">
          <a:blip r:embed="rId15"/>
          <a:stretch>
            <a:fillRect/>
          </a:stretch>
        </p:blipFill>
        <p:spPr>
          <a:xfrm>
            <a:off x="6361496" y="2914866"/>
            <a:ext cx="1214239" cy="173029"/>
          </a:xfrm>
          <a:prstGeom prst="rect">
            <a:avLst/>
          </a:prstGeom>
        </p:spPr>
      </p:pic>
      <p:pic>
        <p:nvPicPr>
          <p:cNvPr id="42" name="Logo 15">
            <a:extLst>
              <a:ext uri="{FF2B5EF4-FFF2-40B4-BE49-F238E27FC236}">
                <a16:creationId xmlns:a16="http://schemas.microsoft.com/office/drawing/2014/main" id="{DC474A99-F901-6819-87C9-44EA16D55B24}"/>
              </a:ext>
            </a:extLst>
          </p:cNvPr>
          <p:cNvPicPr>
            <a:picLocks noChangeAspect="1"/>
          </p:cNvPicPr>
          <p:nvPr/>
        </p:nvPicPr>
        <p:blipFill dpi="330">
          <a:blip r:embed="rId16"/>
          <a:stretch>
            <a:fillRect/>
          </a:stretch>
        </p:blipFill>
        <p:spPr>
          <a:xfrm>
            <a:off x="4546767" y="2931575"/>
            <a:ext cx="1238130" cy="139611"/>
          </a:xfrm>
          <a:prstGeom prst="rect">
            <a:avLst/>
          </a:prstGeom>
        </p:spPr>
      </p:pic>
      <p:pic>
        <p:nvPicPr>
          <p:cNvPr id="43" name="Logo 16">
            <a:extLst>
              <a:ext uri="{FF2B5EF4-FFF2-40B4-BE49-F238E27FC236}">
                <a16:creationId xmlns:a16="http://schemas.microsoft.com/office/drawing/2014/main" id="{21FC328A-8CD9-1D39-896F-70F6CFDC7961}"/>
              </a:ext>
            </a:extLst>
          </p:cNvPr>
          <p:cNvPicPr>
            <a:picLocks noChangeAspect="1"/>
          </p:cNvPicPr>
          <p:nvPr/>
        </p:nvPicPr>
        <p:blipFill dpi="330">
          <a:blip r:embed="rId17"/>
          <a:stretch>
            <a:fillRect/>
          </a:stretch>
        </p:blipFill>
        <p:spPr>
          <a:xfrm>
            <a:off x="3228293" y="3350155"/>
            <a:ext cx="848509" cy="447565"/>
          </a:xfrm>
          <a:prstGeom prst="rect">
            <a:avLst/>
          </a:prstGeom>
        </p:spPr>
      </p:pic>
      <p:pic>
        <p:nvPicPr>
          <p:cNvPr id="44" name="Logo 17">
            <a:extLst>
              <a:ext uri="{FF2B5EF4-FFF2-40B4-BE49-F238E27FC236}">
                <a16:creationId xmlns:a16="http://schemas.microsoft.com/office/drawing/2014/main" id="{69A4FDA0-FED6-241D-565C-E9AEB28FED98}"/>
              </a:ext>
            </a:extLst>
          </p:cNvPr>
          <p:cNvPicPr>
            <a:picLocks noChangeAspect="1"/>
          </p:cNvPicPr>
          <p:nvPr/>
        </p:nvPicPr>
        <p:blipFill dpi="330">
          <a:blip r:embed="rId18">
            <a:clrChange>
              <a:clrFrom>
                <a:srgbClr val="FFFFFF"/>
              </a:clrFrom>
              <a:clrTo>
                <a:srgbClr val="FFFFFF">
                  <a:alpha val="0"/>
                </a:srgbClr>
              </a:clrTo>
            </a:clrChange>
          </a:blip>
          <a:stretch>
            <a:fillRect/>
          </a:stretch>
        </p:blipFill>
        <p:spPr>
          <a:xfrm>
            <a:off x="6430290" y="4111106"/>
            <a:ext cx="1076650" cy="325687"/>
          </a:xfrm>
          <a:prstGeom prst="rect">
            <a:avLst/>
          </a:prstGeom>
        </p:spPr>
      </p:pic>
      <p:pic>
        <p:nvPicPr>
          <p:cNvPr id="45" name="Logo 18">
            <a:extLst>
              <a:ext uri="{FF2B5EF4-FFF2-40B4-BE49-F238E27FC236}">
                <a16:creationId xmlns:a16="http://schemas.microsoft.com/office/drawing/2014/main" id="{15BE1733-1B3D-6325-1574-E800C4361732}"/>
              </a:ext>
            </a:extLst>
          </p:cNvPr>
          <p:cNvPicPr>
            <a:picLocks noChangeAspect="1"/>
          </p:cNvPicPr>
          <p:nvPr/>
        </p:nvPicPr>
        <p:blipFill dpi="330">
          <a:blip r:embed="rId19"/>
          <a:stretch>
            <a:fillRect/>
          </a:stretch>
        </p:blipFill>
        <p:spPr>
          <a:xfrm>
            <a:off x="1097692" y="3486053"/>
            <a:ext cx="1212210" cy="175769"/>
          </a:xfrm>
          <a:prstGeom prst="rect">
            <a:avLst/>
          </a:prstGeom>
        </p:spPr>
      </p:pic>
      <p:pic>
        <p:nvPicPr>
          <p:cNvPr id="46" name="Picture 45">
            <a:extLst>
              <a:ext uri="{FF2B5EF4-FFF2-40B4-BE49-F238E27FC236}">
                <a16:creationId xmlns:a16="http://schemas.microsoft.com/office/drawing/2014/main" id="{8EEBA3A1-2097-660D-F5A3-1E13FCA6D743}"/>
              </a:ext>
            </a:extLst>
          </p:cNvPr>
          <p:cNvPicPr>
            <a:picLocks noChangeAspect="1"/>
          </p:cNvPicPr>
          <p:nvPr/>
        </p:nvPicPr>
        <p:blipFill>
          <a:blip r:embed="rId20"/>
          <a:stretch>
            <a:fillRect/>
          </a:stretch>
        </p:blipFill>
        <p:spPr>
          <a:xfrm>
            <a:off x="1099410" y="4140023"/>
            <a:ext cx="1208774" cy="267853"/>
          </a:xfrm>
          <a:prstGeom prst="rect">
            <a:avLst/>
          </a:prstGeom>
        </p:spPr>
      </p:pic>
      <p:pic>
        <p:nvPicPr>
          <p:cNvPr id="47" name="Picture 6">
            <a:extLst>
              <a:ext uri="{FF2B5EF4-FFF2-40B4-BE49-F238E27FC236}">
                <a16:creationId xmlns:a16="http://schemas.microsoft.com/office/drawing/2014/main" id="{AEC2DD3B-5ACB-15E0-A24D-BE06585AEB0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54031" y="4718970"/>
            <a:ext cx="1099532" cy="563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841690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D1471-A1C9-C2CC-567C-2A31029D8AA3}"/>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B2F65FD3-A217-5CD5-BFDB-FFE7CEC9930E}"/>
              </a:ext>
            </a:extLst>
          </p:cNvPr>
          <p:cNvSpPr>
            <a:spLocks noGrp="1"/>
          </p:cNvSpPr>
          <p:nvPr>
            <p:ph type="ftr" sz="quarter" idx="13"/>
          </p:nvPr>
        </p:nvSpPr>
        <p:spPr/>
        <p:txBody>
          <a:bodyPr/>
          <a:lstStyle/>
          <a:p>
            <a:r>
              <a:rPr lang="en-US">
                <a:ea typeface="LF_Kai"/>
              </a:rPr>
              <a:t>Source(s): Angico Eagle Website</a:t>
            </a:r>
            <a:endParaRPr lang="en-CA">
              <a:ea typeface="LF_Kai"/>
            </a:endParaRPr>
          </a:p>
        </p:txBody>
      </p:sp>
      <p:sp>
        <p:nvSpPr>
          <p:cNvPr id="4" name="Text Placeholder 3">
            <a:extLst>
              <a:ext uri="{FF2B5EF4-FFF2-40B4-BE49-F238E27FC236}">
                <a16:creationId xmlns:a16="http://schemas.microsoft.com/office/drawing/2014/main" id="{625E3707-D0A3-4B30-97B1-4B5323063BC0}"/>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060F5600-3FC5-6043-F8EA-06AC0D66F7E2}"/>
              </a:ext>
            </a:extLst>
          </p:cNvPr>
          <p:cNvSpPr>
            <a:spLocks noGrp="1"/>
          </p:cNvSpPr>
          <p:nvPr>
            <p:ph type="title"/>
          </p:nvPr>
        </p:nvSpPr>
        <p:spPr/>
        <p:txBody>
          <a:bodyPr/>
          <a:lstStyle/>
          <a:p>
            <a:r>
              <a:rPr lang="en-US">
                <a:cs typeface="Arial"/>
              </a:rPr>
              <a:t>Company Executives</a:t>
            </a:r>
          </a:p>
        </p:txBody>
      </p:sp>
      <p:sp>
        <p:nvSpPr>
          <p:cNvPr id="6" name="Text Placeholder 5">
            <a:extLst>
              <a:ext uri="{FF2B5EF4-FFF2-40B4-BE49-F238E27FC236}">
                <a16:creationId xmlns:a16="http://schemas.microsoft.com/office/drawing/2014/main" id="{568ECCFF-FBDD-6425-39EE-97E6E7256696}"/>
              </a:ext>
            </a:extLst>
          </p:cNvPr>
          <p:cNvSpPr>
            <a:spLocks noGrp="1"/>
          </p:cNvSpPr>
          <p:nvPr>
            <p:ph type="body" sz="quarter" idx="12"/>
          </p:nvPr>
        </p:nvSpPr>
        <p:spPr/>
        <p:txBody>
          <a:bodyPr/>
          <a:lstStyle/>
          <a:p>
            <a:endParaRPr lang="en-CA"/>
          </a:p>
        </p:txBody>
      </p:sp>
      <p:sp>
        <p:nvSpPr>
          <p:cNvPr id="7" name="Rectangle 6">
            <a:extLst>
              <a:ext uri="{FF2B5EF4-FFF2-40B4-BE49-F238E27FC236}">
                <a16:creationId xmlns:a16="http://schemas.microsoft.com/office/drawing/2014/main" id="{C64E41FA-4BB6-4484-DECB-4714CF6E4B9E}"/>
              </a:ext>
            </a:extLst>
          </p:cNvPr>
          <p:cNvSpPr/>
          <p:nvPr/>
        </p:nvSpPr>
        <p:spPr bwMode="auto">
          <a:xfrm>
            <a:off x="331786" y="1292196"/>
            <a:ext cx="5426757" cy="3726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1081088"/>
            <a:r>
              <a:rPr lang="en-US" sz="1600">
                <a:latin typeface="Arial"/>
                <a:ea typeface="LF_Kai"/>
                <a:cs typeface="Arial"/>
              </a:rPr>
              <a:t>Background</a:t>
            </a:r>
            <a:endParaRPr lang="en-US" sz="1600" b="0" i="0" u="none" strike="noStrike" cap="none" normalizeH="0" baseline="0">
              <a:ln>
                <a:noFill/>
              </a:ln>
              <a:effectLst/>
              <a:latin typeface="Arial"/>
              <a:ea typeface="LF_Kai"/>
              <a:cs typeface="Arial"/>
            </a:endParaRPr>
          </a:p>
        </p:txBody>
      </p:sp>
      <p:cxnSp>
        <p:nvCxnSpPr>
          <p:cNvPr id="9" name="Straight Connector 8">
            <a:extLst>
              <a:ext uri="{FF2B5EF4-FFF2-40B4-BE49-F238E27FC236}">
                <a16:creationId xmlns:a16="http://schemas.microsoft.com/office/drawing/2014/main" id="{E99F1E45-36EF-303D-BAE8-1C372DE7F68A}"/>
              </a:ext>
            </a:extLst>
          </p:cNvPr>
          <p:cNvCxnSpPr>
            <a:cxnSpLocks/>
          </p:cNvCxnSpPr>
          <p:nvPr/>
        </p:nvCxnSpPr>
        <p:spPr bwMode="auto">
          <a:xfrm flipV="1">
            <a:off x="331787" y="1597463"/>
            <a:ext cx="8944448" cy="21986"/>
          </a:xfrm>
          <a:prstGeom prst="line">
            <a:avLst/>
          </a:prstGeom>
          <a:noFill/>
          <a:ln w="12700" cap="flat" cmpd="sng" algn="ctr">
            <a:solidFill>
              <a:srgbClr val="003C60"/>
            </a:solidFill>
            <a:prstDash val="solid"/>
            <a:round/>
            <a:headEnd type="none" w="med" len="med"/>
            <a:tailEnd type="none" w="med" len="med"/>
          </a:ln>
          <a:effectLst/>
        </p:spPr>
      </p:cxnSp>
      <p:sp>
        <p:nvSpPr>
          <p:cNvPr id="13" name="Content Placeholder 1">
            <a:extLst>
              <a:ext uri="{FF2B5EF4-FFF2-40B4-BE49-F238E27FC236}">
                <a16:creationId xmlns:a16="http://schemas.microsoft.com/office/drawing/2014/main" id="{46DB6BBF-63F8-BABF-0F8F-1D20643092E1}"/>
              </a:ext>
            </a:extLst>
          </p:cNvPr>
          <p:cNvSpPr txBox="1">
            <a:spLocks/>
          </p:cNvSpPr>
          <p:nvPr/>
        </p:nvSpPr>
        <p:spPr>
          <a:xfrm>
            <a:off x="331217" y="1813865"/>
            <a:ext cx="5433035" cy="5082506"/>
          </a:xfrm>
          <a:prstGeom prst="rect">
            <a:avLst/>
          </a:prstGeom>
        </p:spPr>
        <p:txBody>
          <a:bodyPr lIns="91440" tIns="45720" rIns="91440" bIns="45720" anchor="t"/>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endParaRPr lang="en-US" kern="0"/>
          </a:p>
          <a:p>
            <a:r>
              <a:rPr lang="en-US" b="1" kern="0">
                <a:ea typeface="+mn-lt"/>
                <a:cs typeface="+mn-lt"/>
              </a:rPr>
              <a:t>Guy Gosselin</a:t>
            </a:r>
            <a:r>
              <a:rPr lang="en-US" kern="0">
                <a:ea typeface="+mn-lt"/>
                <a:cs typeface="+mn-lt"/>
              </a:rPr>
              <a:t> – Executive Vice President, </a:t>
            </a:r>
            <a:r>
              <a:rPr lang="en-US" b="1" kern="0">
                <a:ea typeface="+mn-lt"/>
                <a:cs typeface="+mn-lt"/>
              </a:rPr>
              <a:t>Exploration</a:t>
            </a:r>
            <a:r>
              <a:rPr lang="en-US" kern="0">
                <a:ea typeface="+mn-lt"/>
                <a:cs typeface="+mn-lt"/>
              </a:rPr>
              <a:t>, Agnico Eagle Mines Ltd.</a:t>
            </a:r>
            <a:endParaRPr lang="en-US">
              <a:ea typeface="+mn-lt"/>
              <a:cs typeface="+mn-lt"/>
            </a:endParaRPr>
          </a:p>
          <a:p>
            <a:r>
              <a:rPr lang="en-US" kern="0">
                <a:ea typeface="+mn-lt"/>
                <a:cs typeface="+mn-lt"/>
              </a:rPr>
              <a:t>Leads Agnico’s </a:t>
            </a:r>
            <a:r>
              <a:rPr lang="en-US" b="1" kern="0">
                <a:ea typeface="+mn-lt"/>
                <a:cs typeface="+mn-lt"/>
              </a:rPr>
              <a:t>global exploration team</a:t>
            </a:r>
            <a:r>
              <a:rPr lang="en-US" kern="0">
                <a:ea typeface="+mn-lt"/>
                <a:cs typeface="+mn-lt"/>
              </a:rPr>
              <a:t> across all operating regions</a:t>
            </a:r>
            <a:endParaRPr lang="en-US"/>
          </a:p>
          <a:p>
            <a:r>
              <a:rPr lang="en-US" kern="0">
                <a:ea typeface="+mn-lt"/>
                <a:cs typeface="+mn-lt"/>
              </a:rPr>
              <a:t>Joined Agnico in earlier roles including:</a:t>
            </a:r>
            <a:endParaRPr lang="en-US"/>
          </a:p>
          <a:p>
            <a:pPr lvl="1"/>
            <a:r>
              <a:rPr lang="en-US" b="1" kern="0">
                <a:ea typeface="+mn-lt"/>
                <a:cs typeface="+mn-lt"/>
              </a:rPr>
              <a:t>Chief Geologist</a:t>
            </a:r>
            <a:r>
              <a:rPr lang="en-US" kern="0">
                <a:ea typeface="+mn-lt"/>
                <a:cs typeface="+mn-lt"/>
              </a:rPr>
              <a:t> at </a:t>
            </a:r>
            <a:r>
              <a:rPr lang="en-US" kern="0" err="1">
                <a:ea typeface="+mn-lt"/>
                <a:cs typeface="+mn-lt"/>
              </a:rPr>
              <a:t>LaRonde</a:t>
            </a:r>
            <a:r>
              <a:rPr lang="en-US" kern="0">
                <a:ea typeface="+mn-lt"/>
                <a:cs typeface="+mn-lt"/>
              </a:rPr>
              <a:t> Division</a:t>
            </a:r>
            <a:endParaRPr lang="en-US"/>
          </a:p>
          <a:p>
            <a:pPr lvl="1"/>
            <a:r>
              <a:rPr lang="en-US" b="1" kern="0">
                <a:ea typeface="+mn-lt"/>
                <a:cs typeface="+mn-lt"/>
              </a:rPr>
              <a:t>Exploration Manager</a:t>
            </a:r>
            <a:r>
              <a:rPr lang="en-US" kern="0">
                <a:ea typeface="+mn-lt"/>
                <a:cs typeface="+mn-lt"/>
              </a:rPr>
              <a:t> for Eastern Canada</a:t>
            </a:r>
            <a:endParaRPr lang="en-US"/>
          </a:p>
          <a:p>
            <a:pPr lvl="1"/>
            <a:r>
              <a:rPr lang="en-US" b="1" kern="0">
                <a:ea typeface="+mn-lt"/>
                <a:cs typeface="+mn-lt"/>
              </a:rPr>
              <a:t>Vice President – Exploration</a:t>
            </a:r>
            <a:endParaRPr lang="en-US"/>
          </a:p>
          <a:p>
            <a:pPr lvl="1">
              <a:buClr>
                <a:srgbClr val="8C8C8C"/>
              </a:buClr>
            </a:pPr>
            <a:r>
              <a:rPr lang="en-US" b="1" kern="0">
                <a:ea typeface="+mn-lt"/>
                <a:cs typeface="+mn-lt"/>
              </a:rPr>
              <a:t>SVP, Exploration (2019–2022)</a:t>
            </a:r>
            <a:endParaRPr lang="en-US"/>
          </a:p>
          <a:p>
            <a:r>
              <a:rPr lang="en-US" kern="0">
                <a:ea typeface="+mn-lt"/>
                <a:cs typeface="+mn-lt"/>
              </a:rPr>
              <a:t>Holds an </a:t>
            </a:r>
            <a:r>
              <a:rPr lang="en-US" b="1" kern="0">
                <a:ea typeface="+mn-lt"/>
                <a:cs typeface="+mn-lt"/>
              </a:rPr>
              <a:t>M.Sc. in Geology</a:t>
            </a:r>
            <a:r>
              <a:rPr lang="en-US" kern="0">
                <a:ea typeface="+mn-lt"/>
                <a:cs typeface="+mn-lt"/>
              </a:rPr>
              <a:t> from </a:t>
            </a:r>
            <a:r>
              <a:rPr lang="en-US" b="1" kern="0">
                <a:ea typeface="+mn-lt"/>
                <a:cs typeface="+mn-lt"/>
              </a:rPr>
              <a:t>Université du Québec à Chicoutimi</a:t>
            </a:r>
            <a:r>
              <a:rPr lang="en-US" kern="0">
                <a:ea typeface="+mn-lt"/>
                <a:cs typeface="+mn-lt"/>
              </a:rPr>
              <a:t> (</a:t>
            </a:r>
            <a:r>
              <a:rPr lang="en-US" kern="0" err="1">
                <a:ea typeface="+mn-lt"/>
                <a:cs typeface="+mn-lt"/>
              </a:rPr>
              <a:t>M.Sc.A</a:t>
            </a:r>
            <a:r>
              <a:rPr lang="en-US" kern="0">
                <a:ea typeface="+mn-lt"/>
                <a:cs typeface="+mn-lt"/>
              </a:rPr>
              <a:t>., P.Eng.)</a:t>
            </a:r>
            <a:endParaRPr lang="en-US"/>
          </a:p>
          <a:p>
            <a:r>
              <a:rPr lang="en-US" kern="0">
                <a:ea typeface="+mn-lt"/>
                <a:cs typeface="+mn-lt"/>
              </a:rPr>
              <a:t>Professional member of </a:t>
            </a:r>
            <a:r>
              <a:rPr lang="en-US" b="1" kern="0">
                <a:ea typeface="+mn-lt"/>
                <a:cs typeface="+mn-lt"/>
              </a:rPr>
              <a:t>OIQ</a:t>
            </a:r>
            <a:r>
              <a:rPr lang="en-US" kern="0">
                <a:ea typeface="+mn-lt"/>
                <a:cs typeface="+mn-lt"/>
              </a:rPr>
              <a:t> (Quebec Order of Engineers) and </a:t>
            </a:r>
            <a:r>
              <a:rPr lang="en-US" b="1" kern="0">
                <a:ea typeface="+mn-lt"/>
                <a:cs typeface="+mn-lt"/>
              </a:rPr>
              <a:t>OGQ</a:t>
            </a:r>
            <a:r>
              <a:rPr lang="en-US" kern="0">
                <a:ea typeface="+mn-lt"/>
                <a:cs typeface="+mn-lt"/>
              </a:rPr>
              <a:t> (Order of Geologists of Quebec)</a:t>
            </a:r>
            <a:endParaRPr lang="en-US"/>
          </a:p>
          <a:p>
            <a:r>
              <a:rPr lang="en-US" kern="0">
                <a:ea typeface="+mn-lt"/>
                <a:cs typeface="+mn-lt"/>
              </a:rPr>
              <a:t>Over </a:t>
            </a:r>
            <a:r>
              <a:rPr lang="en-US" b="1" kern="0">
                <a:ea typeface="+mn-lt"/>
                <a:cs typeface="+mn-lt"/>
              </a:rPr>
              <a:t>20 years of experience</a:t>
            </a:r>
            <a:r>
              <a:rPr lang="en-US" kern="0">
                <a:ea typeface="+mn-lt"/>
                <a:cs typeface="+mn-lt"/>
              </a:rPr>
              <a:t> in mineral exploration and resource development</a:t>
            </a:r>
            <a:endParaRPr lang="en-US"/>
          </a:p>
          <a:p>
            <a:endParaRPr lang="en-US"/>
          </a:p>
        </p:txBody>
      </p:sp>
      <p:pic>
        <p:nvPicPr>
          <p:cNvPr id="2" name="Picture 1" descr="A close-up of a sign&#10;&#10;AI-generated content may be incorrect.">
            <a:extLst>
              <a:ext uri="{FF2B5EF4-FFF2-40B4-BE49-F238E27FC236}">
                <a16:creationId xmlns:a16="http://schemas.microsoft.com/office/drawing/2014/main" id="{7B7CC978-2049-97C9-23AA-62310F6D6C57}"/>
              </a:ext>
            </a:extLst>
          </p:cNvPr>
          <p:cNvPicPr>
            <a:picLocks noChangeAspect="1"/>
          </p:cNvPicPr>
          <p:nvPr/>
        </p:nvPicPr>
        <p:blipFill>
          <a:blip r:embed="rId2"/>
          <a:stretch>
            <a:fillRect/>
          </a:stretch>
        </p:blipFill>
        <p:spPr>
          <a:xfrm>
            <a:off x="6085489" y="1942115"/>
            <a:ext cx="3478925" cy="1013592"/>
          </a:xfrm>
          <a:prstGeom prst="rect">
            <a:avLst/>
          </a:prstGeom>
        </p:spPr>
      </p:pic>
      <p:pic>
        <p:nvPicPr>
          <p:cNvPr id="8" name="Picture 7" descr="A person in a suit and tie&#10;&#10;AI-generated content may be incorrect.">
            <a:extLst>
              <a:ext uri="{FF2B5EF4-FFF2-40B4-BE49-F238E27FC236}">
                <a16:creationId xmlns:a16="http://schemas.microsoft.com/office/drawing/2014/main" id="{D55E91A6-D3EE-0F70-E984-7EE017CF7210}"/>
              </a:ext>
            </a:extLst>
          </p:cNvPr>
          <p:cNvPicPr>
            <a:picLocks noChangeAspect="1"/>
          </p:cNvPicPr>
          <p:nvPr/>
        </p:nvPicPr>
        <p:blipFill>
          <a:blip r:embed="rId3"/>
          <a:stretch>
            <a:fillRect/>
          </a:stretch>
        </p:blipFill>
        <p:spPr>
          <a:xfrm>
            <a:off x="6598854" y="3268716"/>
            <a:ext cx="2457450" cy="2958663"/>
          </a:xfrm>
          <a:prstGeom prst="rect">
            <a:avLst/>
          </a:prstGeom>
        </p:spPr>
      </p:pic>
    </p:spTree>
    <p:extLst>
      <p:ext uri="{BB962C8B-B14F-4D97-AF65-F5344CB8AC3E}">
        <p14:creationId xmlns:p14="http://schemas.microsoft.com/office/powerpoint/2010/main" val="21777641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9C264-70C1-3C77-1CCD-0512CAE35E3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F75B3D2-BB2C-7586-3C01-8FD19A616898}"/>
              </a:ext>
            </a:extLst>
          </p:cNvPr>
          <p:cNvSpPr>
            <a:spLocks noGrp="1"/>
          </p:cNvSpPr>
          <p:nvPr>
            <p:ph type="title"/>
          </p:nvPr>
        </p:nvSpPr>
        <p:spPr/>
        <p:txBody>
          <a:bodyPr/>
          <a:lstStyle/>
          <a:p>
            <a:r>
              <a:rPr lang="en-US">
                <a:cs typeface="Arial"/>
              </a:rPr>
              <a:t>Company Directors</a:t>
            </a:r>
          </a:p>
        </p:txBody>
      </p:sp>
      <p:sp>
        <p:nvSpPr>
          <p:cNvPr id="6" name="Text Placeholder 5">
            <a:extLst>
              <a:ext uri="{FF2B5EF4-FFF2-40B4-BE49-F238E27FC236}">
                <a16:creationId xmlns:a16="http://schemas.microsoft.com/office/drawing/2014/main" id="{466ED767-9DD5-5B8B-8BAD-330287D1D18C}"/>
              </a:ext>
            </a:extLst>
          </p:cNvPr>
          <p:cNvSpPr>
            <a:spLocks noGrp="1"/>
          </p:cNvSpPr>
          <p:nvPr>
            <p:ph type="body" sz="quarter" idx="12"/>
          </p:nvPr>
        </p:nvSpPr>
        <p:spPr/>
        <p:txBody>
          <a:bodyPr/>
          <a:lstStyle/>
          <a:p>
            <a:endParaRPr lang="en-US"/>
          </a:p>
        </p:txBody>
      </p:sp>
      <p:pic>
        <p:nvPicPr>
          <p:cNvPr id="3" name="Content Placeholder 2" descr="A collage of a group of people&#10;&#10;AI-generated content may be incorrect.">
            <a:extLst>
              <a:ext uri="{FF2B5EF4-FFF2-40B4-BE49-F238E27FC236}">
                <a16:creationId xmlns:a16="http://schemas.microsoft.com/office/drawing/2014/main" id="{6FD31D96-E0FA-F247-8E59-1901318D8D04}"/>
              </a:ext>
            </a:extLst>
          </p:cNvPr>
          <p:cNvPicPr>
            <a:picLocks noGrp="1" noChangeAspect="1"/>
          </p:cNvPicPr>
          <p:nvPr>
            <p:ph sz="quarter" idx="18"/>
          </p:nvPr>
        </p:nvPicPr>
        <p:blipFill>
          <a:blip r:embed="rId2"/>
          <a:stretch>
            <a:fillRect/>
          </a:stretch>
        </p:blipFill>
        <p:spPr bwMode="gray">
          <a:xfrm>
            <a:off x="470809" y="2055455"/>
            <a:ext cx="5054752" cy="4349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collage of a few women&#10;&#10;AI-generated content may be incorrect.">
            <a:extLst>
              <a:ext uri="{FF2B5EF4-FFF2-40B4-BE49-F238E27FC236}">
                <a16:creationId xmlns:a16="http://schemas.microsoft.com/office/drawing/2014/main" id="{0CFB83CD-ABE7-58CF-4347-A576AF813024}"/>
              </a:ext>
            </a:extLst>
          </p:cNvPr>
          <p:cNvPicPr>
            <a:picLocks noChangeAspect="1"/>
          </p:cNvPicPr>
          <p:nvPr/>
        </p:nvPicPr>
        <p:blipFill>
          <a:blip r:embed="rId3"/>
          <a:stretch>
            <a:fillRect/>
          </a:stretch>
        </p:blipFill>
        <p:spPr>
          <a:xfrm>
            <a:off x="5647011" y="3027636"/>
            <a:ext cx="3693731" cy="2011418"/>
          </a:xfrm>
          <a:prstGeom prst="rect">
            <a:avLst/>
          </a:prstGeom>
        </p:spPr>
      </p:pic>
    </p:spTree>
    <p:extLst>
      <p:ext uri="{BB962C8B-B14F-4D97-AF65-F5344CB8AC3E}">
        <p14:creationId xmlns:p14="http://schemas.microsoft.com/office/powerpoint/2010/main" val="6293716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D9084-5F6E-7ED2-6755-5F5A053D3218}"/>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2FF55B06-3AFC-50C4-0B72-81C061B46D97}"/>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EC71EAD3-68EA-57B4-E001-2B4A788AE222}"/>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AE7B1DF9-A6D4-E7DE-C84D-E70E7FD14BEB}"/>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8809A110-8BBF-7388-CC07-60ED94D9BE18}"/>
              </a:ext>
            </a:extLst>
          </p:cNvPr>
          <p:cNvSpPr>
            <a:spLocks noGrp="1"/>
          </p:cNvSpPr>
          <p:nvPr>
            <p:ph type="title"/>
          </p:nvPr>
        </p:nvSpPr>
        <p:spPr>
          <a:xfrm>
            <a:off x="331787" y="546288"/>
            <a:ext cx="9400032" cy="320040"/>
          </a:xfrm>
        </p:spPr>
        <p:txBody>
          <a:bodyPr vert="horz" wrap="square" lIns="0" tIns="0" rIns="0" bIns="0" rtlCol="0" anchor="b">
            <a:normAutofit/>
          </a:bodyPr>
          <a:lstStyle/>
          <a:p>
            <a:pPr>
              <a:lnSpc>
                <a:spcPct val="90000"/>
              </a:lnSpc>
            </a:pPr>
            <a:r>
              <a:rPr lang="en-US" sz="2200"/>
              <a:t>Company Financials: 10-Q Consolidated Balance Sheet</a:t>
            </a:r>
          </a:p>
        </p:txBody>
      </p:sp>
      <p:pic>
        <p:nvPicPr>
          <p:cNvPr id="2" name="Picture 1" descr="A close-up of a financial statement&#10;&#10;AI-generated content may be incorrect.">
            <a:extLst>
              <a:ext uri="{FF2B5EF4-FFF2-40B4-BE49-F238E27FC236}">
                <a16:creationId xmlns:a16="http://schemas.microsoft.com/office/drawing/2014/main" id="{9E66366D-96B3-D15C-5217-7B2EB615E888}"/>
              </a:ext>
            </a:extLst>
          </p:cNvPr>
          <p:cNvPicPr>
            <a:picLocks noChangeAspect="1"/>
          </p:cNvPicPr>
          <p:nvPr/>
        </p:nvPicPr>
        <p:blipFill>
          <a:blip r:embed="rId2"/>
          <a:srcRect t="225" r="2258" b="62690"/>
          <a:stretch>
            <a:fillRect/>
          </a:stretch>
        </p:blipFill>
        <p:spPr>
          <a:xfrm>
            <a:off x="791813" y="1559983"/>
            <a:ext cx="8653387" cy="3876131"/>
          </a:xfrm>
          <a:prstGeom prst="rect">
            <a:avLst/>
          </a:prstGeom>
        </p:spPr>
      </p:pic>
    </p:spTree>
    <p:extLst>
      <p:ext uri="{BB962C8B-B14F-4D97-AF65-F5344CB8AC3E}">
        <p14:creationId xmlns:p14="http://schemas.microsoft.com/office/powerpoint/2010/main" val="1006515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1EDC5-2316-9BC1-D933-6B588203BC49}"/>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7C148D31-05AD-6A88-9EF5-8138289DE6C2}"/>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44256F80-8843-0D2C-D6FD-524C57AD542D}"/>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F3E318D8-651C-E8E2-F90A-133FF44176E3}"/>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1A17A0E9-0BBB-954E-1547-604AD2CD04AF}"/>
              </a:ext>
            </a:extLst>
          </p:cNvPr>
          <p:cNvSpPr>
            <a:spLocks noGrp="1"/>
          </p:cNvSpPr>
          <p:nvPr>
            <p:ph type="title"/>
          </p:nvPr>
        </p:nvSpPr>
        <p:spPr>
          <a:xfrm>
            <a:off x="331787" y="546288"/>
            <a:ext cx="9400032" cy="320040"/>
          </a:xfrm>
        </p:spPr>
        <p:txBody>
          <a:bodyPr vert="horz" wrap="square" lIns="0" tIns="0" rIns="0" bIns="0" rtlCol="0" anchor="b">
            <a:normAutofit/>
          </a:bodyPr>
          <a:lstStyle/>
          <a:p>
            <a:pPr>
              <a:lnSpc>
                <a:spcPct val="90000"/>
              </a:lnSpc>
            </a:pPr>
            <a:r>
              <a:rPr lang="en-US" sz="2200"/>
              <a:t>Company Financials: 10-Q Consolidated Balance Sheet</a:t>
            </a:r>
          </a:p>
        </p:txBody>
      </p:sp>
      <p:pic>
        <p:nvPicPr>
          <p:cNvPr id="2" name="Picture 1" descr="A close-up of a financial statement&#10;&#10;AI-generated content may be incorrect.">
            <a:extLst>
              <a:ext uri="{FF2B5EF4-FFF2-40B4-BE49-F238E27FC236}">
                <a16:creationId xmlns:a16="http://schemas.microsoft.com/office/drawing/2014/main" id="{9CE58605-3B6E-FEC0-0ABF-28FA14F99CCD}"/>
              </a:ext>
            </a:extLst>
          </p:cNvPr>
          <p:cNvPicPr>
            <a:picLocks noChangeAspect="1"/>
          </p:cNvPicPr>
          <p:nvPr/>
        </p:nvPicPr>
        <p:blipFill>
          <a:blip r:embed="rId2"/>
          <a:srcRect t="37599" r="142" b="22222"/>
          <a:stretch>
            <a:fillRect/>
          </a:stretch>
        </p:blipFill>
        <p:spPr>
          <a:xfrm>
            <a:off x="409618" y="1845699"/>
            <a:ext cx="9419020" cy="4484089"/>
          </a:xfrm>
          <a:prstGeom prst="rect">
            <a:avLst/>
          </a:prstGeom>
        </p:spPr>
      </p:pic>
    </p:spTree>
    <p:extLst>
      <p:ext uri="{BB962C8B-B14F-4D97-AF65-F5344CB8AC3E}">
        <p14:creationId xmlns:p14="http://schemas.microsoft.com/office/powerpoint/2010/main" val="14128724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28931-4377-1374-A4DF-DC2EE98C6BB1}"/>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0CFBD080-06BA-E737-9069-46065253695E}"/>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70472DAB-0B1D-7695-DEB0-E95AC6BB5DF4}"/>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A70F6D13-EF45-AFF8-A6A5-E5DE89F11AA7}"/>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6273C6B1-B2CF-772A-D6F3-E3E87AD2CB4B}"/>
              </a:ext>
            </a:extLst>
          </p:cNvPr>
          <p:cNvSpPr>
            <a:spLocks noGrp="1"/>
          </p:cNvSpPr>
          <p:nvPr>
            <p:ph type="title"/>
          </p:nvPr>
        </p:nvSpPr>
        <p:spPr>
          <a:xfrm>
            <a:off x="331787" y="546288"/>
            <a:ext cx="9400032" cy="320040"/>
          </a:xfrm>
        </p:spPr>
        <p:txBody>
          <a:bodyPr vert="horz" wrap="square" lIns="0" tIns="0" rIns="0" bIns="0" rtlCol="0" anchor="b">
            <a:normAutofit/>
          </a:bodyPr>
          <a:lstStyle/>
          <a:p>
            <a:pPr>
              <a:lnSpc>
                <a:spcPct val="90000"/>
              </a:lnSpc>
            </a:pPr>
            <a:r>
              <a:rPr lang="en-US" sz="2200"/>
              <a:t>Company Financials: 10-Q Consolidated Balance Sheet</a:t>
            </a:r>
          </a:p>
        </p:txBody>
      </p:sp>
      <p:pic>
        <p:nvPicPr>
          <p:cNvPr id="2" name="Picture 1" descr="A close-up of a financial statement&#10;&#10;AI-generated content may be incorrect.">
            <a:extLst>
              <a:ext uri="{FF2B5EF4-FFF2-40B4-BE49-F238E27FC236}">
                <a16:creationId xmlns:a16="http://schemas.microsoft.com/office/drawing/2014/main" id="{FE0C736C-C38E-008D-8D70-59D1AF7D166B}"/>
              </a:ext>
            </a:extLst>
          </p:cNvPr>
          <p:cNvPicPr>
            <a:picLocks noChangeAspect="1"/>
          </p:cNvPicPr>
          <p:nvPr/>
        </p:nvPicPr>
        <p:blipFill>
          <a:blip r:embed="rId2"/>
          <a:srcRect t="77579" r="142" b="99"/>
          <a:stretch>
            <a:fillRect/>
          </a:stretch>
        </p:blipFill>
        <p:spPr>
          <a:xfrm>
            <a:off x="286166" y="2845176"/>
            <a:ext cx="9665924" cy="2556489"/>
          </a:xfrm>
          <a:prstGeom prst="rect">
            <a:avLst/>
          </a:prstGeom>
        </p:spPr>
      </p:pic>
    </p:spTree>
    <p:extLst>
      <p:ext uri="{BB962C8B-B14F-4D97-AF65-F5344CB8AC3E}">
        <p14:creationId xmlns:p14="http://schemas.microsoft.com/office/powerpoint/2010/main" val="299010359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52B62-8516-7849-581E-730E2693C18B}"/>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488F430E-6AC0-41C0-FDB7-1800E9E2E896}"/>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45EA8456-E434-B638-9321-FE78EE0C9CF1}"/>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1101AB0E-2C45-C396-2C99-A7C402A734E9}"/>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64052441-A681-176A-F50C-9997AB0C358C}"/>
              </a:ext>
            </a:extLst>
          </p:cNvPr>
          <p:cNvSpPr>
            <a:spLocks noGrp="1"/>
          </p:cNvSpPr>
          <p:nvPr>
            <p:ph type="title"/>
          </p:nvPr>
        </p:nvSpPr>
        <p:spPr>
          <a:xfrm>
            <a:off x="331787" y="546288"/>
            <a:ext cx="9400032" cy="320040"/>
          </a:xfrm>
        </p:spPr>
        <p:txBody>
          <a:bodyPr vert="horz" wrap="square" lIns="0" tIns="0" rIns="0" bIns="0" rtlCol="0" anchor="t">
            <a:noAutofit/>
          </a:bodyPr>
          <a:lstStyle/>
          <a:p>
            <a:r>
              <a:rPr lang="en-US" sz="2200">
                <a:cs typeface="Arial"/>
              </a:rPr>
              <a:t>Company Financials (2024 Annual): Consolidated Balance Sheet</a:t>
            </a:r>
            <a:endParaRPr lang="en-US" sz="2200">
              <a:solidFill>
                <a:srgbClr val="000000"/>
              </a:solidFill>
              <a:cs typeface="Arial"/>
            </a:endParaRPr>
          </a:p>
          <a:p>
            <a:pPr>
              <a:lnSpc>
                <a:spcPct val="90000"/>
              </a:lnSpc>
            </a:pPr>
            <a:endParaRPr lang="en-US" sz="2200">
              <a:cs typeface="Arial"/>
            </a:endParaRPr>
          </a:p>
        </p:txBody>
      </p:sp>
      <p:pic>
        <p:nvPicPr>
          <p:cNvPr id="2" name="Picture 1" descr="A document with numbers and text&#10;&#10;AI-generated content may be incorrect.">
            <a:extLst>
              <a:ext uri="{FF2B5EF4-FFF2-40B4-BE49-F238E27FC236}">
                <a16:creationId xmlns:a16="http://schemas.microsoft.com/office/drawing/2014/main" id="{42169E0D-5F0A-CF97-30D8-74AF89BCD4B5}"/>
              </a:ext>
            </a:extLst>
          </p:cNvPr>
          <p:cNvPicPr>
            <a:picLocks noChangeAspect="1"/>
          </p:cNvPicPr>
          <p:nvPr/>
        </p:nvPicPr>
        <p:blipFill>
          <a:blip r:embed="rId2"/>
          <a:srcRect r="120" b="56237"/>
          <a:stretch>
            <a:fillRect/>
          </a:stretch>
        </p:blipFill>
        <p:spPr>
          <a:xfrm>
            <a:off x="474947" y="1704669"/>
            <a:ext cx="9291878" cy="4550377"/>
          </a:xfrm>
          <a:prstGeom prst="rect">
            <a:avLst/>
          </a:prstGeom>
        </p:spPr>
      </p:pic>
    </p:spTree>
    <p:extLst>
      <p:ext uri="{BB962C8B-B14F-4D97-AF65-F5344CB8AC3E}">
        <p14:creationId xmlns:p14="http://schemas.microsoft.com/office/powerpoint/2010/main" val="25077136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C841D-17B8-FA87-AC31-BA66E74E5CB3}"/>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CC34E280-E6C9-BE4B-CF04-3DFAB9C9F788}"/>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9CF62B56-D560-E0F6-BC28-7E1ECCEE1EF7}"/>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B3161B6A-9E0A-5CD8-A44E-5875084DD0C8}"/>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6E8018E4-8E5B-DDD7-2D36-44A8358215C6}"/>
              </a:ext>
            </a:extLst>
          </p:cNvPr>
          <p:cNvSpPr>
            <a:spLocks noGrp="1"/>
          </p:cNvSpPr>
          <p:nvPr>
            <p:ph type="title"/>
          </p:nvPr>
        </p:nvSpPr>
        <p:spPr>
          <a:xfrm>
            <a:off x="331787" y="546288"/>
            <a:ext cx="9400032" cy="320040"/>
          </a:xfrm>
        </p:spPr>
        <p:txBody>
          <a:bodyPr vert="horz" wrap="square" lIns="0" tIns="0" rIns="0" bIns="0" rtlCol="0" anchor="t">
            <a:noAutofit/>
          </a:bodyPr>
          <a:lstStyle/>
          <a:p>
            <a:r>
              <a:rPr lang="en-US" sz="2200">
                <a:cs typeface="Arial"/>
              </a:rPr>
              <a:t>Company Financials (2024 Annual): Consolidated Balance Sheet</a:t>
            </a:r>
            <a:endParaRPr lang="en-US" sz="2200">
              <a:solidFill>
                <a:srgbClr val="000000"/>
              </a:solidFill>
              <a:cs typeface="Arial"/>
            </a:endParaRPr>
          </a:p>
          <a:p>
            <a:pPr>
              <a:lnSpc>
                <a:spcPct val="90000"/>
              </a:lnSpc>
            </a:pPr>
            <a:endParaRPr lang="en-US" sz="2200">
              <a:cs typeface="Arial"/>
            </a:endParaRPr>
          </a:p>
        </p:txBody>
      </p:sp>
      <p:pic>
        <p:nvPicPr>
          <p:cNvPr id="2" name="Picture 1" descr="A document with numbers and text&#10;&#10;AI-generated content may be incorrect.">
            <a:extLst>
              <a:ext uri="{FF2B5EF4-FFF2-40B4-BE49-F238E27FC236}">
                <a16:creationId xmlns:a16="http://schemas.microsoft.com/office/drawing/2014/main" id="{6E3D32EF-5116-5601-2149-467CC44992A8}"/>
              </a:ext>
            </a:extLst>
          </p:cNvPr>
          <p:cNvPicPr>
            <a:picLocks noChangeAspect="1"/>
          </p:cNvPicPr>
          <p:nvPr/>
        </p:nvPicPr>
        <p:blipFill>
          <a:blip r:embed="rId2"/>
          <a:srcRect t="43333" r="120" b="18172"/>
          <a:stretch>
            <a:fillRect/>
          </a:stretch>
        </p:blipFill>
        <p:spPr>
          <a:xfrm>
            <a:off x="192770" y="1945718"/>
            <a:ext cx="9544661" cy="4144731"/>
          </a:xfrm>
          <a:prstGeom prst="rect">
            <a:avLst/>
          </a:prstGeom>
        </p:spPr>
      </p:pic>
    </p:spTree>
    <p:extLst>
      <p:ext uri="{BB962C8B-B14F-4D97-AF65-F5344CB8AC3E}">
        <p14:creationId xmlns:p14="http://schemas.microsoft.com/office/powerpoint/2010/main" val="7902528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433CF-4C6A-B9D1-7668-B63E3D518091}"/>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F01BCD01-2739-A7A7-0F45-EA57B0F64DE0}"/>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F26D788E-420B-9ACB-FB4F-156882DF9492}"/>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5B9CFA85-17BF-07C4-D238-B669FDC86FE1}"/>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38D28712-1546-B4EE-72E7-5D89B4B9B8E0}"/>
              </a:ext>
            </a:extLst>
          </p:cNvPr>
          <p:cNvSpPr>
            <a:spLocks noGrp="1"/>
          </p:cNvSpPr>
          <p:nvPr>
            <p:ph type="title"/>
          </p:nvPr>
        </p:nvSpPr>
        <p:spPr>
          <a:xfrm>
            <a:off x="331787" y="546288"/>
            <a:ext cx="9400032" cy="320040"/>
          </a:xfrm>
        </p:spPr>
        <p:txBody>
          <a:bodyPr vert="horz" wrap="square" lIns="0" tIns="0" rIns="0" bIns="0" rtlCol="0" anchor="t">
            <a:noAutofit/>
          </a:bodyPr>
          <a:lstStyle/>
          <a:p>
            <a:r>
              <a:rPr lang="en-US" sz="2200">
                <a:cs typeface="Arial"/>
              </a:rPr>
              <a:t>Company Financials (2024 Annual): Consolidated Balance Sheet</a:t>
            </a:r>
            <a:endParaRPr lang="en-US" sz="2200">
              <a:solidFill>
                <a:srgbClr val="000000"/>
              </a:solidFill>
              <a:cs typeface="Arial"/>
            </a:endParaRPr>
          </a:p>
          <a:p>
            <a:pPr>
              <a:lnSpc>
                <a:spcPct val="90000"/>
              </a:lnSpc>
            </a:pPr>
            <a:endParaRPr lang="en-US" sz="2200">
              <a:cs typeface="Arial"/>
            </a:endParaRPr>
          </a:p>
        </p:txBody>
      </p:sp>
      <p:pic>
        <p:nvPicPr>
          <p:cNvPr id="2" name="Picture 1" descr="A document with numbers and text&#10;&#10;AI-generated content may be incorrect.">
            <a:extLst>
              <a:ext uri="{FF2B5EF4-FFF2-40B4-BE49-F238E27FC236}">
                <a16:creationId xmlns:a16="http://schemas.microsoft.com/office/drawing/2014/main" id="{2E21EF43-D0C0-F7EE-4F70-909C87E0BA67}"/>
              </a:ext>
            </a:extLst>
          </p:cNvPr>
          <p:cNvPicPr>
            <a:picLocks noChangeAspect="1"/>
          </p:cNvPicPr>
          <p:nvPr/>
        </p:nvPicPr>
        <p:blipFill>
          <a:blip r:embed="rId2"/>
          <a:srcRect t="81398" r="120"/>
          <a:stretch>
            <a:fillRect/>
          </a:stretch>
        </p:blipFill>
        <p:spPr>
          <a:xfrm>
            <a:off x="63437" y="2604196"/>
            <a:ext cx="9938534" cy="2069436"/>
          </a:xfrm>
          <a:prstGeom prst="rect">
            <a:avLst/>
          </a:prstGeom>
        </p:spPr>
      </p:pic>
    </p:spTree>
    <p:extLst>
      <p:ext uri="{BB962C8B-B14F-4D97-AF65-F5344CB8AC3E}">
        <p14:creationId xmlns:p14="http://schemas.microsoft.com/office/powerpoint/2010/main" val="42155544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CBAB7-8F6C-80EA-17A5-2D5C76E88D27}"/>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3C2680BA-17C5-80ED-67A7-4890A979BB18}"/>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333E28A6-4257-EA20-EFBD-C645F92B7130}"/>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6A7C91A4-0123-DE8B-5ECE-802A08A3F84A}"/>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947E90ED-4655-18EB-3D0E-87F77E422504}"/>
              </a:ext>
            </a:extLst>
          </p:cNvPr>
          <p:cNvSpPr>
            <a:spLocks noGrp="1"/>
          </p:cNvSpPr>
          <p:nvPr>
            <p:ph type="title"/>
          </p:nvPr>
        </p:nvSpPr>
        <p:spPr>
          <a:xfrm>
            <a:off x="331787" y="546288"/>
            <a:ext cx="9400032" cy="320040"/>
          </a:xfrm>
        </p:spPr>
        <p:txBody>
          <a:bodyPr vert="horz" wrap="square" lIns="0" tIns="0" rIns="0" bIns="0" rtlCol="0" anchor="t">
            <a:normAutofit fontScale="90000"/>
          </a:bodyPr>
          <a:lstStyle/>
          <a:p>
            <a:r>
              <a:rPr lang="en-US">
                <a:cs typeface="Arial"/>
              </a:rPr>
              <a:t>Company Financials (2024 Annual): Consolidated Income Statement</a:t>
            </a:r>
            <a:endParaRPr lang="en-US">
              <a:solidFill>
                <a:srgbClr val="000000"/>
              </a:solidFill>
              <a:cs typeface="Arial"/>
            </a:endParaRPr>
          </a:p>
          <a:p>
            <a:pPr>
              <a:lnSpc>
                <a:spcPct val="90000"/>
              </a:lnSpc>
            </a:pPr>
            <a:endParaRPr lang="en-US" sz="2200">
              <a:cs typeface="Arial"/>
            </a:endParaRPr>
          </a:p>
        </p:txBody>
      </p:sp>
      <p:pic>
        <p:nvPicPr>
          <p:cNvPr id="2" name="Picture 1">
            <a:extLst>
              <a:ext uri="{FF2B5EF4-FFF2-40B4-BE49-F238E27FC236}">
                <a16:creationId xmlns:a16="http://schemas.microsoft.com/office/drawing/2014/main" id="{9549E4F1-96C3-0159-8119-19ADB8DE7B90}"/>
              </a:ext>
            </a:extLst>
          </p:cNvPr>
          <p:cNvPicPr>
            <a:picLocks noChangeAspect="1"/>
          </p:cNvPicPr>
          <p:nvPr/>
        </p:nvPicPr>
        <p:blipFill>
          <a:blip r:embed="rId2"/>
          <a:stretch>
            <a:fillRect/>
          </a:stretch>
        </p:blipFill>
        <p:spPr>
          <a:xfrm>
            <a:off x="1637381" y="957835"/>
            <a:ext cx="6784021" cy="5856897"/>
          </a:xfrm>
          <a:prstGeom prst="rect">
            <a:avLst/>
          </a:prstGeom>
        </p:spPr>
      </p:pic>
    </p:spTree>
    <p:extLst>
      <p:ext uri="{BB962C8B-B14F-4D97-AF65-F5344CB8AC3E}">
        <p14:creationId xmlns:p14="http://schemas.microsoft.com/office/powerpoint/2010/main" val="34623935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6C4BD-3CA1-0567-697A-C73C4B8F4234}"/>
            </a:ext>
          </a:extLst>
        </p:cNvPr>
        <p:cNvGrpSpPr/>
        <p:nvPr/>
      </p:nvGrpSpPr>
      <p:grpSpPr>
        <a:xfrm>
          <a:off x="0" y="0"/>
          <a:ext cx="0" cy="0"/>
          <a:chOff x="0" y="0"/>
          <a:chExt cx="0" cy="0"/>
        </a:xfrm>
      </p:grpSpPr>
      <p:sp>
        <p:nvSpPr>
          <p:cNvPr id="10" name="Content Placeholder 6">
            <a:extLst>
              <a:ext uri="{FF2B5EF4-FFF2-40B4-BE49-F238E27FC236}">
                <a16:creationId xmlns:a16="http://schemas.microsoft.com/office/drawing/2014/main" id="{B2FCD859-C008-EFDD-6C9F-35ADD6E5FE90}"/>
              </a:ext>
            </a:extLst>
          </p:cNvPr>
          <p:cNvSpPr txBox="1">
            <a:spLocks/>
          </p:cNvSpPr>
          <p:nvPr/>
        </p:nvSpPr>
        <p:spPr bwMode="gray">
          <a:xfrm>
            <a:off x="331217" y="866999"/>
            <a:ext cx="9400032" cy="182880"/>
          </a:xfrm>
          <a:prstGeom prst="rect">
            <a:avLst/>
          </a:prstGeom>
          <a:noFill/>
          <a:ln>
            <a:noFill/>
          </a:ln>
        </p:spPr>
        <p:txBody>
          <a:bodyPr vert="horz" wrap="square" lIns="0" tIns="0" rIns="0" bIns="0" numCol="1" anchor="t" anchorCtr="0" compatLnSpc="1">
            <a:prstTxWarp prst="textNoShape">
              <a:avLst/>
            </a:prstTxWarp>
            <a:normAutofit/>
          </a:bodyPr>
          <a:lstStyle>
            <a:lvl1pPr marL="231775" indent="-231775" algn="l" defTabSz="892175" rtl="0" eaLnBrk="1" fontAlgn="base" hangingPunct="1">
              <a:spcBef>
                <a:spcPts val="900"/>
              </a:spcBef>
              <a:spcAft>
                <a:spcPct val="0"/>
              </a:spcAft>
              <a:buClr>
                <a:srgbClr val="CC0633"/>
              </a:buClr>
              <a:buSzPct val="70000"/>
              <a:buFont typeface="Wingdings" pitchFamily="2" charset="2"/>
              <a:buChar char="l"/>
              <a:defRPr lang="en-CA" sz="1200">
                <a:solidFill>
                  <a:schemeClr val="tx1"/>
                </a:solidFill>
                <a:latin typeface="+mn-lt"/>
                <a:ea typeface="+mn-ea"/>
                <a:cs typeface="Goldman Sans" panose="020B0603020203020204" pitchFamily="34" charset="0"/>
              </a:defRPr>
            </a:lvl1pPr>
            <a:lvl2pPr marL="457200" indent="-228600" algn="l" defTabSz="892175" rtl="0" eaLnBrk="1" fontAlgn="base" hangingPunct="1">
              <a:spcBef>
                <a:spcPts val="300"/>
              </a:spcBef>
              <a:spcAft>
                <a:spcPct val="0"/>
              </a:spcAft>
              <a:buClr>
                <a:schemeClr val="accent1"/>
              </a:buClr>
              <a:buSzPct val="70000"/>
              <a:buFont typeface="Wingdings" pitchFamily="2" charset="2"/>
              <a:buChar char="n"/>
              <a:defRPr lang="en-CA" sz="1200">
                <a:solidFill>
                  <a:schemeClr val="tx1"/>
                </a:solidFill>
                <a:latin typeface="+mn-lt"/>
                <a:ea typeface="+mn-ea"/>
                <a:cs typeface="Goldman Sans" panose="020B0603020203020204" pitchFamily="34" charset="0"/>
              </a:defRPr>
            </a:lvl2pPr>
            <a:lvl3pPr marL="682625" indent="-228600" algn="l" defTabSz="892175" rtl="0" eaLnBrk="1" fontAlgn="base" hangingPunct="1">
              <a:spcBef>
                <a:spcPts val="300"/>
              </a:spcBef>
              <a:spcAft>
                <a:spcPct val="0"/>
              </a:spcAft>
              <a:buClr>
                <a:schemeClr val="accent1"/>
              </a:buClr>
              <a:buFont typeface="Arial" charset="0"/>
              <a:buChar char="–"/>
              <a:defRPr lang="en-CA" sz="1200">
                <a:solidFill>
                  <a:schemeClr val="tx1"/>
                </a:solidFill>
                <a:latin typeface="+mn-lt"/>
                <a:ea typeface="+mn-ea"/>
                <a:cs typeface="Goldman Sans" panose="020B0603020203020204" pitchFamily="34" charset="0"/>
              </a:defRPr>
            </a:lvl3pPr>
            <a:lvl4pPr marL="914400" indent="-228600" algn="l" defTabSz="892175" rtl="0" eaLnBrk="1" fontAlgn="base" hangingPunct="1">
              <a:spcBef>
                <a:spcPts val="300"/>
              </a:spcBef>
              <a:spcAft>
                <a:spcPct val="0"/>
              </a:spcAft>
              <a:buClr>
                <a:schemeClr val="accent1"/>
              </a:buClr>
              <a:buFont typeface="Wingdings" pitchFamily="2" charset="2"/>
              <a:buChar char="w"/>
              <a:defRPr lang="en-CA" sz="1200">
                <a:solidFill>
                  <a:schemeClr val="tx1"/>
                </a:solidFill>
                <a:latin typeface="+mn-lt"/>
                <a:ea typeface="+mn-ea"/>
                <a:cs typeface="Goldman Sans" panose="020B0603020203020204" pitchFamily="34" charset="0"/>
              </a:defRPr>
            </a:lvl4pPr>
            <a:lvl5pPr marL="1146175" indent="-228600" algn="l" defTabSz="892175" rtl="0" eaLnBrk="1" fontAlgn="base" hangingPunct="1">
              <a:spcBef>
                <a:spcPts val="300"/>
              </a:spcBef>
              <a:spcAft>
                <a:spcPct val="0"/>
              </a:spcAft>
              <a:buClr>
                <a:schemeClr val="accent1"/>
              </a:buClr>
              <a:buFont typeface="Arial" charset="0"/>
              <a:buChar char="&gt;"/>
              <a:defRPr lang="en-CA" sz="1200">
                <a:solidFill>
                  <a:schemeClr val="tx1"/>
                </a:solidFill>
                <a:latin typeface="+mn-lt"/>
                <a:ea typeface="+mn-ea"/>
                <a:cs typeface="Goldman Sans" panose="020B0603020203020204" pitchFamily="34" charset="0"/>
              </a:defRPr>
            </a:lvl5pPr>
            <a:lvl6pPr marL="16033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6pPr>
            <a:lvl7pPr marL="20605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7pPr>
            <a:lvl8pPr marL="25177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8pPr>
            <a:lvl9pPr marL="2974975" indent="-242888" algn="l" defTabSz="892175" rtl="0" eaLnBrk="1" fontAlgn="base" hangingPunct="1">
              <a:spcBef>
                <a:spcPct val="25000"/>
              </a:spcBef>
              <a:spcAft>
                <a:spcPct val="0"/>
              </a:spcAft>
              <a:buClr>
                <a:srgbClr val="83AED1"/>
              </a:buClr>
              <a:buFont typeface="Arial" charset="0"/>
              <a:buChar char="&gt;"/>
              <a:defRPr sz="1200">
                <a:solidFill>
                  <a:schemeClr val="tx1"/>
                </a:solidFill>
                <a:latin typeface="+mn-lt"/>
                <a:ea typeface="+mn-ea"/>
              </a:defRPr>
            </a:lvl9pPr>
          </a:lstStyle>
          <a:p>
            <a:pPr marL="0" indent="0" defTabSz="1019175">
              <a:spcBef>
                <a:spcPct val="0"/>
              </a:spcBef>
              <a:spcAft>
                <a:spcPts val="600"/>
              </a:spcAft>
              <a:buNone/>
            </a:pPr>
            <a:endParaRPr lang="en-US" i="1" kern="0">
              <a:ea typeface="+mj-ea"/>
              <a:cs typeface="Arial"/>
            </a:endParaRPr>
          </a:p>
        </p:txBody>
      </p:sp>
      <p:sp>
        <p:nvSpPr>
          <p:cNvPr id="3" name="Footer Placeholder 2">
            <a:extLst>
              <a:ext uri="{FF2B5EF4-FFF2-40B4-BE49-F238E27FC236}">
                <a16:creationId xmlns:a16="http://schemas.microsoft.com/office/drawing/2014/main" id="{950C5CBA-2CD4-EF55-B8EF-B160AE918060}"/>
              </a:ext>
            </a:extLst>
          </p:cNvPr>
          <p:cNvSpPr>
            <a:spLocks noGrp="1"/>
          </p:cNvSpPr>
          <p:nvPr>
            <p:ph type="ftr" sz="quarter" idx="13"/>
          </p:nvPr>
        </p:nvSpPr>
        <p:spPr>
          <a:xfrm>
            <a:off x="331787" y="7035954"/>
            <a:ext cx="6400800" cy="414338"/>
          </a:xfrm>
        </p:spPr>
        <p:txBody>
          <a:bodyPr vert="horz" lIns="0" tIns="45720" rIns="0" bIns="45720" rtlCol="0" anchor="t">
            <a:normAutofit/>
          </a:bodyPr>
          <a:lstStyle/>
          <a:p>
            <a:pPr>
              <a:spcAft>
                <a:spcPts val="600"/>
              </a:spcAft>
            </a:pPr>
            <a:r>
              <a:rPr lang="en-CA" kern="1200">
                <a:latin typeface="+mn-lt"/>
                <a:ea typeface="LF_Kai"/>
              </a:rPr>
              <a:t>Source(s): </a:t>
            </a:r>
            <a:r>
              <a:rPr lang="en-CA">
                <a:ea typeface="LF_Kai"/>
              </a:rPr>
              <a:t>Company</a:t>
            </a:r>
            <a:r>
              <a:rPr lang="en-CA" kern="1200">
                <a:latin typeface="+mn-lt"/>
                <a:ea typeface="LF_Kai"/>
              </a:rPr>
              <a:t> filings</a:t>
            </a:r>
            <a:endParaRPr lang="en-CA" kern="1200">
              <a:latin typeface="+mn-lt"/>
              <a:ea typeface="LF_Kai" pitchFamily="2" charset="-122"/>
            </a:endParaRPr>
          </a:p>
        </p:txBody>
      </p:sp>
      <p:sp>
        <p:nvSpPr>
          <p:cNvPr id="15" name="Text Placeholder 3">
            <a:extLst>
              <a:ext uri="{FF2B5EF4-FFF2-40B4-BE49-F238E27FC236}">
                <a16:creationId xmlns:a16="http://schemas.microsoft.com/office/drawing/2014/main" id="{BBA213A2-ACD7-15AF-A0F4-8DEA80F96F7A}"/>
              </a:ext>
            </a:extLst>
          </p:cNvPr>
          <p:cNvSpPr>
            <a:spLocks noGrp="1"/>
          </p:cNvSpPr>
          <p:nvPr>
            <p:ph type="body" sz="quarter" idx="10"/>
          </p:nvPr>
        </p:nvSpPr>
        <p:spPr>
          <a:xfrm>
            <a:off x="5121212" y="302161"/>
            <a:ext cx="4608576" cy="128016"/>
          </a:xfrm>
        </p:spPr>
        <p:txBody>
          <a:bodyPr/>
          <a:lstStyle/>
          <a:p>
            <a:endParaRPr lang="en-US"/>
          </a:p>
        </p:txBody>
      </p:sp>
      <p:sp>
        <p:nvSpPr>
          <p:cNvPr id="6" name="Title 5">
            <a:extLst>
              <a:ext uri="{FF2B5EF4-FFF2-40B4-BE49-F238E27FC236}">
                <a16:creationId xmlns:a16="http://schemas.microsoft.com/office/drawing/2014/main" id="{D162E878-3754-7FFD-4EB7-91E75D419F3D}"/>
              </a:ext>
            </a:extLst>
          </p:cNvPr>
          <p:cNvSpPr>
            <a:spLocks noGrp="1"/>
          </p:cNvSpPr>
          <p:nvPr>
            <p:ph type="title"/>
          </p:nvPr>
        </p:nvSpPr>
        <p:spPr>
          <a:xfrm>
            <a:off x="331787" y="546288"/>
            <a:ext cx="9400032" cy="320040"/>
          </a:xfrm>
        </p:spPr>
        <p:txBody>
          <a:bodyPr vert="horz" wrap="square" lIns="0" tIns="0" rIns="0" bIns="0" rtlCol="0" anchor="b">
            <a:normAutofit/>
          </a:bodyPr>
          <a:lstStyle/>
          <a:p>
            <a:pPr>
              <a:lnSpc>
                <a:spcPct val="90000"/>
              </a:lnSpc>
            </a:pPr>
            <a:r>
              <a:rPr lang="en-US" sz="2200"/>
              <a:t>Company Financials: 2025 Q1 Consolidated Income Statement</a:t>
            </a:r>
          </a:p>
        </p:txBody>
      </p:sp>
      <p:pic>
        <p:nvPicPr>
          <p:cNvPr id="2" name="Picture 1">
            <a:extLst>
              <a:ext uri="{FF2B5EF4-FFF2-40B4-BE49-F238E27FC236}">
                <a16:creationId xmlns:a16="http://schemas.microsoft.com/office/drawing/2014/main" id="{0B7E9EBC-0643-EA0F-66B3-C2BD3DEF90E5}"/>
              </a:ext>
            </a:extLst>
          </p:cNvPr>
          <p:cNvPicPr>
            <a:picLocks noChangeAspect="1"/>
          </p:cNvPicPr>
          <p:nvPr/>
        </p:nvPicPr>
        <p:blipFill>
          <a:blip r:embed="rId2"/>
          <a:stretch>
            <a:fillRect/>
          </a:stretch>
        </p:blipFill>
        <p:spPr>
          <a:xfrm>
            <a:off x="0" y="850920"/>
            <a:ext cx="10062783" cy="6070559"/>
          </a:xfrm>
          <a:prstGeom prst="rect">
            <a:avLst/>
          </a:prstGeom>
        </p:spPr>
      </p:pic>
    </p:spTree>
    <p:extLst>
      <p:ext uri="{BB962C8B-B14F-4D97-AF65-F5344CB8AC3E}">
        <p14:creationId xmlns:p14="http://schemas.microsoft.com/office/powerpoint/2010/main" val="40103793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DH_FLYSHEET_STYLE" val="1"/>
</p:tagLst>
</file>

<file path=ppt/tags/tag2.xml><?xml version="1.0" encoding="utf-8"?>
<p:tagLst xmlns:a="http://schemas.openxmlformats.org/drawingml/2006/main" xmlns:r="http://schemas.openxmlformats.org/officeDocument/2006/relationships" xmlns:p="http://schemas.openxmlformats.org/presentationml/2006/main">
  <p:tag name="MM_SLIDE_TYPE" val="6"/>
</p:tagLst>
</file>

<file path=ppt/tags/tag3.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Blank">
  <a:themeElements>
    <a:clrScheme name="BMO CM New Format">
      <a:dk1>
        <a:srgbClr val="000000"/>
      </a:dk1>
      <a:lt1>
        <a:srgbClr val="FFFFFF"/>
      </a:lt1>
      <a:dk2>
        <a:srgbClr val="004A7C"/>
      </a:dk2>
      <a:lt2>
        <a:srgbClr val="C8C8C8"/>
      </a:lt2>
      <a:accent1>
        <a:srgbClr val="8C8C8C"/>
      </a:accent1>
      <a:accent2>
        <a:srgbClr val="0079C1"/>
      </a:accent2>
      <a:accent3>
        <a:srgbClr val="CCE4F3"/>
      </a:accent3>
      <a:accent4>
        <a:srgbClr val="FFC20E"/>
      </a:accent4>
      <a:accent5>
        <a:srgbClr val="8DC63F"/>
      </a:accent5>
      <a:accent6>
        <a:srgbClr val="EC1C24"/>
      </a:accent6>
      <a:hlink>
        <a:srgbClr val="0000FF"/>
      </a:hlink>
      <a:folHlink>
        <a:srgbClr val="6E298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chemeClr val="accent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1081088" rtl="0" eaLnBrk="1" fontAlgn="base" latinLnBrk="0" hangingPunct="1">
          <a:lnSpc>
            <a:spcPct val="100000"/>
          </a:lnSpc>
          <a:spcBef>
            <a:spcPct val="0"/>
          </a:spcBef>
          <a:spcAft>
            <a:spcPct val="0"/>
          </a:spcAft>
          <a:buClrTx/>
          <a:buSzTx/>
          <a:buFontTx/>
          <a:buNone/>
          <a:tabLst/>
          <a:defRPr kumimoji="0" sz="1200" b="0" i="0" u="none" strike="noStrike" cap="none" normalizeH="0" baseline="0" smtClean="0">
            <a:ln>
              <a:noFill/>
            </a:ln>
            <a:solidFill>
              <a:schemeClr val="tx1"/>
            </a:solidFill>
            <a:effectLst/>
            <a:latin typeface="Arial" charset="0"/>
          </a:defRPr>
        </a:defPPr>
      </a:lstStyle>
    </a:spDef>
    <a:lnDef>
      <a:spPr bwMode="auto">
        <a:noFill/>
        <a:ln w="9525" cap="flat" cmpd="sng" algn="ctr">
          <a:solidFill>
            <a:schemeClr val="accent1"/>
          </a:solidFill>
          <a:prstDash val="solid"/>
          <a:round/>
          <a:headEnd type="none" w="med" len="med"/>
          <a:tailEnd type="none" w="med" len="med"/>
        </a:ln>
        <a:effectLst/>
      </a:spPr>
      <a:bodyPr/>
      <a:lstStyle/>
    </a:lnDef>
    <a:txDef>
      <a:spPr>
        <a:noFill/>
      </a:spPr>
      <a:bodyPr wrap="none" lIns="0" tIns="45720" rIns="0" bIns="45720" rtlCol="0">
        <a:spAutoFit/>
      </a:bodyPr>
      <a:lstStyle>
        <a:defPPr algn="l">
          <a:defRPr sz="1000" dirty="0" err="1" smtClean="0"/>
        </a:defPPr>
      </a:lstStyle>
    </a:txDef>
  </a:objectDefaults>
  <a:extraClrSchemeLst>
    <a:extraClrScheme>
      <a:clrScheme name="Standard Slides 1">
        <a:dk1>
          <a:srgbClr val="000000"/>
        </a:dk1>
        <a:lt1>
          <a:srgbClr val="FFFFFF"/>
        </a:lt1>
        <a:dk2>
          <a:srgbClr val="1A2E5A"/>
        </a:dk2>
        <a:lt2>
          <a:srgbClr val="E8E7E8"/>
        </a:lt2>
        <a:accent1>
          <a:srgbClr val="FFFFFF"/>
        </a:accent1>
        <a:accent2>
          <a:srgbClr val="1A2E5A"/>
        </a:accent2>
        <a:accent3>
          <a:srgbClr val="FFFFFF"/>
        </a:accent3>
        <a:accent4>
          <a:srgbClr val="000000"/>
        </a:accent4>
        <a:accent5>
          <a:srgbClr val="FFFFFF"/>
        </a:accent5>
        <a:accent6>
          <a:srgbClr val="162951"/>
        </a:accent6>
        <a:hlink>
          <a:srgbClr val="095BA6"/>
        </a:hlink>
        <a:folHlink>
          <a:srgbClr val="CCE3F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255A5F6-59A5-413A-BD0A-6B57C0F13619}" vid="{52333183-5BFD-480D-B7DA-FC46F36B4B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2924a039-2cb3-4d47-9f97-24a0cfa5f63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AB050A9E3A10A4E9A457A2F7ECBF4E7" ma:contentTypeVersion="15" ma:contentTypeDescription="Create a new document." ma:contentTypeScope="" ma:versionID="c2644d44e2db5a0efdb615db4c52ddc5">
  <xsd:schema xmlns:xsd="http://www.w3.org/2001/XMLSchema" xmlns:xs="http://www.w3.org/2001/XMLSchema" xmlns:p="http://schemas.microsoft.com/office/2006/metadata/properties" xmlns:ns3="2924a039-2cb3-4d47-9f97-24a0cfa5f634" xmlns:ns4="a347ebdd-186b-4fdb-a5c1-ef0d418b33ec" targetNamespace="http://schemas.microsoft.com/office/2006/metadata/properties" ma:root="true" ma:fieldsID="aa397b18fa482edfb16e55f4556e9053" ns3:_="" ns4:_="">
    <xsd:import namespace="2924a039-2cb3-4d47-9f97-24a0cfa5f634"/>
    <xsd:import namespace="a347ebdd-186b-4fdb-a5c1-ef0d418b33ec"/>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earchProperties" minOccurs="0"/>
                <xsd:element ref="ns3:MediaServiceDateTaken" minOccurs="0"/>
                <xsd:element ref="ns3:MediaServiceSystemTags" minOccurs="0"/>
                <xsd:element ref="ns3:MediaServiceOCR" minOccurs="0"/>
                <xsd:element ref="ns3:MediaServiceGenerationTime" minOccurs="0"/>
                <xsd:element ref="ns3:MediaServiceEventHashCode"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24a039-2cb3-4d47-9f97-24a0cfa5f6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347ebdd-186b-4fdb-a5c1-ef0d418b33e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42F73D-132E-4820-970E-EB7AE7B5F3BD}">
  <ds:schemaRefs>
    <ds:schemaRef ds:uri="http://schemas.microsoft.com/sharepoint/v3/contenttype/forms"/>
  </ds:schemaRefs>
</ds:datastoreItem>
</file>

<file path=customXml/itemProps2.xml><?xml version="1.0" encoding="utf-8"?>
<ds:datastoreItem xmlns:ds="http://schemas.openxmlformats.org/officeDocument/2006/customXml" ds:itemID="{41669E28-FC4E-4DE4-B194-B3CB8F250ECC}">
  <ds:schemaRefs>
    <ds:schemaRef ds:uri="2924a039-2cb3-4d47-9f97-24a0cfa5f634"/>
    <ds:schemaRef ds:uri="a347ebdd-186b-4fdb-a5c1-ef0d418b33e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8C19756-3EC3-44EE-A697-8DD135D299D2}">
  <ds:schemaRefs>
    <ds:schemaRef ds:uri="2924a039-2cb3-4d47-9f97-24a0cfa5f634"/>
    <ds:schemaRef ds:uri="a347ebdd-186b-4fdb-a5c1-ef0d418b33e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Custom</PresentationFormat>
  <Slides>234</Slides>
  <Notes>1</Notes>
  <HiddenSlides>0</HiddenSlides>
  <ScaleCrop>false</ScaleCrop>
  <HeadingPairs>
    <vt:vector size="4" baseType="variant">
      <vt:variant>
        <vt:lpstr>Theme</vt:lpstr>
      </vt:variant>
      <vt:variant>
        <vt:i4>1</vt:i4>
      </vt:variant>
      <vt:variant>
        <vt:lpstr>Slide Titles</vt:lpstr>
      </vt:variant>
      <vt:variant>
        <vt:i4>234</vt:i4>
      </vt:variant>
    </vt:vector>
  </HeadingPairs>
  <TitlesOfParts>
    <vt:vector size="235" baseType="lpstr">
      <vt:lpstr>Blank</vt:lpstr>
      <vt:lpstr>PowerPoint Presentation</vt:lpstr>
      <vt:lpstr>Table of Contents</vt:lpstr>
      <vt:lpstr>PowerPoint Presentation</vt:lpstr>
      <vt:lpstr>Mineral Resource Classification</vt:lpstr>
      <vt:lpstr>Mineral Resource Classification</vt:lpstr>
      <vt:lpstr>Mineral Resources</vt:lpstr>
      <vt:lpstr>Mineral Resources</vt:lpstr>
      <vt:lpstr>Mineral Resources</vt:lpstr>
      <vt:lpstr>Mineral Resources</vt:lpstr>
      <vt:lpstr>Mineral Reserves</vt:lpstr>
      <vt:lpstr>Mineral Reserves</vt:lpstr>
      <vt:lpstr>Mineral Reserves</vt:lpstr>
      <vt:lpstr>NI 43-101</vt:lpstr>
      <vt:lpstr>NI 43-101 Example: Kinross Gold</vt:lpstr>
      <vt:lpstr>Materials GICS Sector Subclassifications</vt:lpstr>
      <vt:lpstr>Producing Mining Companies</vt:lpstr>
      <vt:lpstr>Royalty and Streaming Mining Companies</vt:lpstr>
      <vt:lpstr>Development, Operation, and Closure of Mines</vt:lpstr>
      <vt:lpstr>Key Distinctions for Gold Mining</vt:lpstr>
      <vt:lpstr>Key Distinctions for Gold Mining</vt:lpstr>
      <vt:lpstr>Operating Leverage</vt:lpstr>
      <vt:lpstr>Overview of Gold Mining Companies</vt:lpstr>
      <vt:lpstr>How Do Mining Companies Grow?</vt:lpstr>
      <vt:lpstr>Development, Operation, and Closure of Mines</vt:lpstr>
      <vt:lpstr>Exploration</vt:lpstr>
      <vt:lpstr>Technical Assessments &amp; Feasibility Studies</vt:lpstr>
      <vt:lpstr>Production</vt:lpstr>
      <vt:lpstr>Mine Complex Development</vt:lpstr>
      <vt:lpstr>Open Pit Mining</vt:lpstr>
      <vt:lpstr>Placer Mining</vt:lpstr>
      <vt:lpstr>Cut and Fill Mining</vt:lpstr>
      <vt:lpstr>Long Hole Stope Mining</vt:lpstr>
      <vt:lpstr>Crushing &amp; Grinding</vt:lpstr>
      <vt:lpstr>Heap Leaching &amp; SX-EW</vt:lpstr>
      <vt:lpstr>Importance of Clean Business – Eagle &amp; Summitville</vt:lpstr>
      <vt:lpstr>Gold Miner Valuation Method (Net Asset Value/Sum of the Parts)</vt:lpstr>
      <vt:lpstr>Gold Miner Valuation Multiples1</vt:lpstr>
      <vt:lpstr>Jurisdictional Risk – Investment Attractiveness Scores</vt:lpstr>
      <vt:lpstr>Mining and Geopolitics – Panama &amp; Mali</vt:lpstr>
      <vt:lpstr>Mining in the Canadian Economy</vt:lpstr>
      <vt:lpstr>Nominal GDP in the Minerals Sector</vt:lpstr>
      <vt:lpstr>Mining’s Contribution to Canadian Finance</vt:lpstr>
      <vt:lpstr>Contribution to Canadian Trade</vt:lpstr>
      <vt:lpstr>Mining in Canadian Politics</vt:lpstr>
      <vt:lpstr>Gold Price Drivers</vt:lpstr>
      <vt:lpstr>Precious Metals &amp; Mining Sector Drivers</vt:lpstr>
      <vt:lpstr>PowerPoint Presentation</vt:lpstr>
      <vt:lpstr>Agnico Eagle Mines (AEM)</vt:lpstr>
      <vt:lpstr>1 Year Price Performance</vt:lpstr>
      <vt:lpstr>5 Year Price Performance</vt:lpstr>
      <vt:lpstr>1 Year Price Performance Vs TSX Composite Index and Gold</vt:lpstr>
      <vt:lpstr>1 Year Price Performance Vs ABX &amp; K</vt:lpstr>
      <vt:lpstr>5 Year Price Performance Vs TSX Composite Index and Gold</vt:lpstr>
      <vt:lpstr>5 Year Price Performance Vs ABX &amp; K</vt:lpstr>
      <vt:lpstr>10 Year Price Performance Vs TSX Composite Index and Gold</vt:lpstr>
      <vt:lpstr>10 Year Price Performance Vs ABX &amp; K</vt:lpstr>
      <vt:lpstr>YTD Price Performance</vt:lpstr>
      <vt:lpstr>Company Overview &amp; Key Statistics</vt:lpstr>
      <vt:lpstr>Proven &amp; Probable Mineral Resources - Gold</vt:lpstr>
      <vt:lpstr>Proven &amp; Probable Mineral Resources - Gold</vt:lpstr>
      <vt:lpstr>Proven &amp; Probable Mineral Resources - Gold</vt:lpstr>
      <vt:lpstr>Proven &amp; Probable Mineral Resources – Silver</vt:lpstr>
      <vt:lpstr>Proven &amp; Probable Mineral Resources – Copper</vt:lpstr>
      <vt:lpstr>Proven &amp; Probable Mineral Resources - Zinc</vt:lpstr>
      <vt:lpstr>Asset Map</vt:lpstr>
      <vt:lpstr>Agnico Eagle Mining Operations and Production (Gold Ounces)</vt:lpstr>
      <vt:lpstr>Canada Operations: Detour Lake Mine</vt:lpstr>
      <vt:lpstr>Canada Operations: Canadian Malartic Complex</vt:lpstr>
      <vt:lpstr>Canada Operations: LaRonde Complex</vt:lpstr>
      <vt:lpstr>Canada Operations: LaRonde Zone 5 (LZ5)</vt:lpstr>
      <vt:lpstr>Finland Operations: Kittila Mine</vt:lpstr>
      <vt:lpstr>Australia Operations: Fosterville Mine</vt:lpstr>
      <vt:lpstr>Canada Operations: Meliadine Mine</vt:lpstr>
      <vt:lpstr>Canada Developments: Hope Bay Project</vt:lpstr>
      <vt:lpstr>Jurisdictional Risk</vt:lpstr>
      <vt:lpstr>All-in Sustaining Costs (AISC)</vt:lpstr>
      <vt:lpstr>Agnico Eagle Mining Explorations</vt:lpstr>
      <vt:lpstr>Growth – Project Pipeline</vt:lpstr>
      <vt:lpstr>Precedent Transactions</vt:lpstr>
      <vt:lpstr>Capital Allocation Strategy </vt:lpstr>
      <vt:lpstr>2025 Guidance &amp; Outlook </vt:lpstr>
      <vt:lpstr>Forward Guidance &amp; Outlook</vt:lpstr>
      <vt:lpstr>Forward Guidance &amp; Outlook</vt:lpstr>
      <vt:lpstr>Ownership Structure </vt:lpstr>
      <vt:lpstr>Insider Trading Activity</vt:lpstr>
      <vt:lpstr>Dividends</vt:lpstr>
      <vt:lpstr>Company Executives</vt:lpstr>
      <vt:lpstr>Company Executives</vt:lpstr>
      <vt:lpstr>Company Executives</vt:lpstr>
      <vt:lpstr>Company Executives</vt:lpstr>
      <vt:lpstr>Company Directors</vt:lpstr>
      <vt:lpstr>Company Financials: 10-Q Consolidated Balance Sheet</vt:lpstr>
      <vt:lpstr>Company Financials: 10-Q Consolidated Balance Sheet</vt:lpstr>
      <vt:lpstr>Company Financials: 10-Q Consolidated Balance Sheet</vt:lpstr>
      <vt:lpstr>Company Financials (2024 Annual): Consolidated Balance Sheet </vt:lpstr>
      <vt:lpstr>Company Financials (2024 Annual): Consolidated Balance Sheet </vt:lpstr>
      <vt:lpstr>Company Financials (2024 Annual): Consolidated Balance Sheet </vt:lpstr>
      <vt:lpstr>Company Financials (2024 Annual): Consolidated Income Statement </vt:lpstr>
      <vt:lpstr>Company Financials: 2025 Q1 Consolidated Income Statement</vt:lpstr>
      <vt:lpstr>Company Financials (2024 Annual): Consolidated Cash Flows </vt:lpstr>
      <vt:lpstr>Company Financials (2024 Annual): Consolidated Cash Flows </vt:lpstr>
      <vt:lpstr>Company Financials:  2025 Q1 Consolidated Cash Flows</vt:lpstr>
      <vt:lpstr>Company Financials:  2025 Q1 Consolidated Cash Flows</vt:lpstr>
      <vt:lpstr>Sustainable Competitive Advantage (Moat)</vt:lpstr>
      <vt:lpstr>Rating: BUY</vt:lpstr>
      <vt:lpstr>PowerPoint Presentation</vt:lpstr>
      <vt:lpstr>1D Performance Snapshot</vt:lpstr>
      <vt:lpstr>1-Year Price Chart</vt:lpstr>
      <vt:lpstr>5-Year Price Chart</vt:lpstr>
      <vt:lpstr>10-Year Price Chart</vt:lpstr>
      <vt:lpstr>1 Year Price Performance Vs TSX Composite Index and Gold</vt:lpstr>
      <vt:lpstr>1 Year Price Performance Vs ABX &amp; K</vt:lpstr>
      <vt:lpstr>5 Year Price Performance Vs TSX Composite Index and Gold</vt:lpstr>
      <vt:lpstr>5 Year Price Performance Vs ABX &amp; K</vt:lpstr>
      <vt:lpstr>10 Year Price Performance Vs TSX Composite Index and Gold</vt:lpstr>
      <vt:lpstr>10 Year Price Performance Vs ABX &amp; K</vt:lpstr>
      <vt:lpstr>Company Overview &amp; Key Statistics</vt:lpstr>
      <vt:lpstr>YTD Price Performance</vt:lpstr>
      <vt:lpstr>Barrick Production (Sample)</vt:lpstr>
      <vt:lpstr>Barrick Production (Sample)</vt:lpstr>
      <vt:lpstr>Barrick Production (Sample)</vt:lpstr>
      <vt:lpstr>Proven &amp; Probable Mineral Resources (Gold)</vt:lpstr>
      <vt:lpstr>Proven &amp; Probable Mineral Resources (Gold)</vt:lpstr>
      <vt:lpstr>Proven &amp; Probable Mineral Resources (Gold)</vt:lpstr>
      <vt:lpstr>Proven &amp; Probable Mineral Resources (Copper)</vt:lpstr>
      <vt:lpstr>Proven &amp; Probable Mineral Resources (Silver)</vt:lpstr>
      <vt:lpstr>Mineral Reserves (Gold)</vt:lpstr>
      <vt:lpstr>Mineral Reserves (Gold)</vt:lpstr>
      <vt:lpstr>Mineral Reserves (Gold)</vt:lpstr>
      <vt:lpstr>Mineral Reserves (Copper)</vt:lpstr>
      <vt:lpstr>Barrick Asset Map</vt:lpstr>
      <vt:lpstr>Nevada Operations: Cortez</vt:lpstr>
      <vt:lpstr>Nevada Operations: Carlin</vt:lpstr>
      <vt:lpstr>Nevada Operations: Phoenix</vt:lpstr>
      <vt:lpstr>Nevada Operations: Turquoise Ridge</vt:lpstr>
      <vt:lpstr>Ontario Operations: Hemlo</vt:lpstr>
      <vt:lpstr>Pakistan Operations: Reko Diq</vt:lpstr>
      <vt:lpstr>Chile Operations: Norte Abierto</vt:lpstr>
      <vt:lpstr>Papua New Guinea Operations: Porgera</vt:lpstr>
      <vt:lpstr>Argentina Operations: Veladero</vt:lpstr>
      <vt:lpstr>D.R. Congo Operations: Kibali</vt:lpstr>
      <vt:lpstr>Saudi Arabia Operations: Jabal Sayid</vt:lpstr>
      <vt:lpstr>Mali Operations: Loulo-Gounkoto</vt:lpstr>
      <vt:lpstr>Ivory Coast Operations: Tongon</vt:lpstr>
      <vt:lpstr>Tanzania Operations: Bulyanhulu</vt:lpstr>
      <vt:lpstr>Tanzania Operations: North Mara</vt:lpstr>
      <vt:lpstr>Dominican Republic Operations: Pueblo Viejo</vt:lpstr>
      <vt:lpstr>Jurisdictional Risk</vt:lpstr>
      <vt:lpstr>All-in Sustaining Costs (AISC)</vt:lpstr>
      <vt:lpstr>Growth – Project Pipeline</vt:lpstr>
      <vt:lpstr>Precedent Transactions</vt:lpstr>
      <vt:lpstr>2025E Forward Guidance &amp; Outlook </vt:lpstr>
      <vt:lpstr>1Q25 MD&amp;A </vt:lpstr>
      <vt:lpstr>Ownership Structure </vt:lpstr>
      <vt:lpstr>Insider Trading Activity</vt:lpstr>
      <vt:lpstr>Company Executives</vt:lpstr>
      <vt:lpstr>Company Executives</vt:lpstr>
      <vt:lpstr>Company Executives</vt:lpstr>
      <vt:lpstr>Company Executives</vt:lpstr>
      <vt:lpstr>Company Executives</vt:lpstr>
      <vt:lpstr>Company Executives</vt:lpstr>
      <vt:lpstr>Company Executives</vt:lpstr>
      <vt:lpstr>Company Executives</vt:lpstr>
      <vt:lpstr>Company Executives</vt:lpstr>
      <vt:lpstr>Company Executives</vt:lpstr>
      <vt:lpstr>Company Financials: 10-Q Balance Sheet (Assets) </vt:lpstr>
      <vt:lpstr>Company Financials: 10-Q Balance Sheet (Liabilities &amp; SE) </vt:lpstr>
      <vt:lpstr>Company Financials: 10-K Balance Sheet (Assets)</vt:lpstr>
      <vt:lpstr>Company Financials: 10-K Balance Sheet (Liabilities &amp; SE)</vt:lpstr>
      <vt:lpstr>Company Financials: 10-K Income Statement </vt:lpstr>
      <vt:lpstr>Company Financials: 10-Q Income Statement</vt:lpstr>
      <vt:lpstr>Company Financials: 10-K Cash Flows (Operating Activities) </vt:lpstr>
      <vt:lpstr>Company Financials: 10-K Cash Flows (Investing &amp; Financing Activities) </vt:lpstr>
      <vt:lpstr>Company Financials: 10-Q Cash Flows (Operating Activities)</vt:lpstr>
      <vt:lpstr>Company Financials: 10-Q Cash Flows (Investing &amp; Financing Activities)</vt:lpstr>
      <vt:lpstr>Rating: HOLD</vt:lpstr>
      <vt:lpstr>PowerPoint Presentation</vt:lpstr>
      <vt:lpstr>1D Performance Snapshot</vt:lpstr>
      <vt:lpstr>1-Year Price Chart</vt:lpstr>
      <vt:lpstr>5-Year Price Chart</vt:lpstr>
      <vt:lpstr>10-Year Price Chart</vt:lpstr>
      <vt:lpstr>1 Year Price Performance Vs TSX Composite Index and Gold</vt:lpstr>
      <vt:lpstr>1 Year Price Performance Vs ABX &amp; K</vt:lpstr>
      <vt:lpstr>5 Year Price Performance Vs TSX Composite Index and Gold</vt:lpstr>
      <vt:lpstr>5 Year Price Performance Vs ABX &amp; K</vt:lpstr>
      <vt:lpstr>10 Year Price Performance Vs TSX Composite Index and Gold</vt:lpstr>
      <vt:lpstr>10 Year Price Performance Vs ABX &amp; K</vt:lpstr>
      <vt:lpstr>Gold Price vs Real Yields (10-Yr UST)</vt:lpstr>
      <vt:lpstr>Company Overview &amp; Key Statistics</vt:lpstr>
      <vt:lpstr>Property, Plant, &amp; Equipment by Geographic Region ($mm USD) </vt:lpstr>
      <vt:lpstr>Proven &amp; Probable Mineral Resources (Gold) </vt:lpstr>
      <vt:lpstr>Proven &amp; Probable Mineral Resources (Sliver) </vt:lpstr>
      <vt:lpstr>Kinross Asset Map and Production (Gold Ounces)</vt:lpstr>
      <vt:lpstr>Brazil Operations: Paracatu</vt:lpstr>
      <vt:lpstr>Mauritania Operations: Tasiast</vt:lpstr>
      <vt:lpstr>Chile Operations: La Coipa</vt:lpstr>
      <vt:lpstr>Chile Operations: Lobo-Marte</vt:lpstr>
      <vt:lpstr>United States Operations: Fort Knox</vt:lpstr>
      <vt:lpstr>United States Operations: Round Mountain</vt:lpstr>
      <vt:lpstr>United States Operations: Bald Mountain</vt:lpstr>
      <vt:lpstr>Jurisdictional Risk</vt:lpstr>
      <vt:lpstr>All-in Sustaining Costs (AISC)</vt:lpstr>
      <vt:lpstr>Growth Catalyst: Great Bear Project</vt:lpstr>
      <vt:lpstr>Growth Catalyst: Great Bear Project (Path to Production)</vt:lpstr>
      <vt:lpstr>Precedent Transactions</vt:lpstr>
      <vt:lpstr>Strong Leverage to Gold</vt:lpstr>
      <vt:lpstr>Capital Allocation Strategy </vt:lpstr>
      <vt:lpstr>2025E Capital Expenditure Guidance</vt:lpstr>
      <vt:lpstr>2025 Guidance &amp; Outlook </vt:lpstr>
      <vt:lpstr>Forward Guidance &amp; Outlook</vt:lpstr>
      <vt:lpstr>1Q25 MD&amp;A – Select Commentary &amp; Financials  </vt:lpstr>
      <vt:lpstr>1Q25 MD&amp;A – Operating Income by Segment </vt:lpstr>
      <vt:lpstr>Ownership Structure </vt:lpstr>
      <vt:lpstr>Company Executives</vt:lpstr>
      <vt:lpstr>Company Executives</vt:lpstr>
      <vt:lpstr>Company Executives</vt:lpstr>
      <vt:lpstr>Company Executives</vt:lpstr>
      <vt:lpstr>Company Executives</vt:lpstr>
      <vt:lpstr>Company Executives</vt:lpstr>
      <vt:lpstr>Company Executives</vt:lpstr>
      <vt:lpstr>Company Executives</vt:lpstr>
      <vt:lpstr>Company Executives</vt:lpstr>
      <vt:lpstr>Company Executives</vt:lpstr>
      <vt:lpstr>Company Financials: 1Q25 Balance Sheet (Assets)</vt:lpstr>
      <vt:lpstr>Company Financials: 1Q25 Balance Sheet (Liabilities and SE)</vt:lpstr>
      <vt:lpstr>Company Financials: 2024 Balance Sheet (Assets)</vt:lpstr>
      <vt:lpstr>Company Financials: 2024 Balance Sheet (Liabilities and SE)</vt:lpstr>
      <vt:lpstr>Company Financials: 2024 Statement of Income</vt:lpstr>
      <vt:lpstr>Company Financials: 1Q25 Statement of Income </vt:lpstr>
      <vt:lpstr>Company Financials: 2024 Statement of Cash Flows</vt:lpstr>
      <vt:lpstr>Company Financials: 2024 Statement of Cash Flows</vt:lpstr>
      <vt:lpstr>Company Financials: 1Q25 Statement of Cash Flows</vt:lpstr>
      <vt:lpstr>Company Financials: 1Q25 Statement of Cash Flows</vt:lpstr>
      <vt:lpstr>Rating: SELL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Beedie Endowment Asset Management (BEAM) Power &amp; Utilities Sector Update</dc:title>
  <dc:creator>Adam Lee</dc:creator>
  <cp:revision>4</cp:revision>
  <cp:lastPrinted>2024-11-19T03:50:12Z</cp:lastPrinted>
  <dcterms:created xsi:type="dcterms:W3CDTF">2020-08-27T02:49:31Z</dcterms:created>
  <dcterms:modified xsi:type="dcterms:W3CDTF">2025-07-24T18:50:35Z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0x0101007AB050A9E3A10A4E9A457A2F7ECBF4E7</vt:lpwstr>
  </property>
  <property fmtid="{D5CDD505-2E9C-101B-9397-08002B2CF9AE}" pid="3" name="MediaServiceImageTags">
    <vt:lpwstr/>
  </property>
</Properties>
</file>